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57" r:id="rId2"/>
    <p:sldId id="258" r:id="rId3"/>
    <p:sldId id="259" r:id="rId4"/>
    <p:sldId id="260" r:id="rId5"/>
    <p:sldId id="261" r:id="rId6"/>
    <p:sldId id="262" r:id="rId7"/>
    <p:sldId id="264" r:id="rId8"/>
    <p:sldId id="265" r:id="rId9"/>
    <p:sldId id="263" r:id="rId10"/>
    <p:sldId id="266" r:id="rId11"/>
    <p:sldId id="311" r:id="rId12"/>
    <p:sldId id="298" r:id="rId13"/>
    <p:sldId id="299" r:id="rId14"/>
    <p:sldId id="300" r:id="rId15"/>
    <p:sldId id="301" r:id="rId16"/>
    <p:sldId id="302" r:id="rId17"/>
    <p:sldId id="273" r:id="rId18"/>
    <p:sldId id="274" r:id="rId19"/>
    <p:sldId id="275" r:id="rId20"/>
    <p:sldId id="276" r:id="rId21"/>
    <p:sldId id="278" r:id="rId22"/>
    <p:sldId id="279" r:id="rId23"/>
    <p:sldId id="280" r:id="rId24"/>
    <p:sldId id="281" r:id="rId25"/>
    <p:sldId id="282" r:id="rId26"/>
    <p:sldId id="283" r:id="rId27"/>
    <p:sldId id="304" r:id="rId28"/>
    <p:sldId id="284" r:id="rId29"/>
    <p:sldId id="285" r:id="rId30"/>
    <p:sldId id="286" r:id="rId31"/>
    <p:sldId id="287" r:id="rId32"/>
    <p:sldId id="288" r:id="rId33"/>
    <p:sldId id="289" r:id="rId34"/>
    <p:sldId id="290" r:id="rId35"/>
    <p:sldId id="291" r:id="rId36"/>
    <p:sldId id="292" r:id="rId37"/>
    <p:sldId id="293" r:id="rId38"/>
    <p:sldId id="305" r:id="rId39"/>
    <p:sldId id="294" r:id="rId40"/>
    <p:sldId id="306" r:id="rId41"/>
    <p:sldId id="307" r:id="rId42"/>
    <p:sldId id="308" r:id="rId43"/>
    <p:sldId id="309" r:id="rId44"/>
    <p:sldId id="29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F127"/>
    <a:srgbClr val="E8A4E8"/>
    <a:srgbClr val="F8F83E"/>
    <a:srgbClr val="F89F3E"/>
    <a:srgbClr val="3F9FF7"/>
    <a:srgbClr val="7BDEF5"/>
    <a:srgbClr val="A984F4"/>
    <a:srgbClr val="FF0066"/>
    <a:srgbClr val="F9051C"/>
    <a:srgbClr val="5ED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rge\Documents\tesis\pre%20test.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orge\Documents\tesis\encuesta%20docentes%20analisi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orge\Documents\tesis\encuesta%20docentes%20analisi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orge\Documents\tesis\encuesta%20docentes%20anali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rge\Documents\tesis\pre%20tes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rge\Documents\tesis\pre%20tes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orge\Documents\tesis\pre%20tes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orge\Documents\tesis\pre%20tes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orge\Documents\tesis\pre%20test.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orge\Documents\tesis\encuesta%20docentes%20analisi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orge\Documents\tesis\encuesta%20docentes%20analisi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orge\Documents\tesis\encuesta%20docentes%20anali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Pregunta 4  ¿Identifica las características de los animales domésticos y silvestres estableciendo las diferencias entre ellos?	</a:t>
            </a:r>
            <a:endParaRPr lang="en-US" dirty="0"/>
          </a:p>
        </c:rich>
      </c:tx>
      <c:overlay val="0"/>
      <c:spPr>
        <a:noFill/>
        <a:ln>
          <a:noFill/>
        </a:ln>
        <a:effectLst/>
      </c:spPr>
    </c:title>
    <c:autoTitleDeleted val="0"/>
    <c:plotArea>
      <c:layout/>
      <c:barChart>
        <c:barDir val="col"/>
        <c:grouping val="clustered"/>
        <c:varyColors val="0"/>
        <c:ser>
          <c:idx val="0"/>
          <c:order val="0"/>
          <c:tx>
            <c:strRef>
              <c:f>RMNC!$A$29</c:f>
              <c:strCache>
                <c:ptCount val="1"/>
                <c:pt idx="0">
                  <c:v>Iniciado</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RMNC!$B$28:$C$28</c:f>
              <c:strCache>
                <c:ptCount val="1"/>
                <c:pt idx="0">
                  <c:v>Porcentaje</c:v>
                </c:pt>
              </c:strCache>
            </c:strRef>
          </c:cat>
          <c:val>
            <c:numRef>
              <c:f>RMNC!$B$29:$C$29</c:f>
              <c:numCache>
                <c:formatCode>0%</c:formatCode>
                <c:ptCount val="1"/>
                <c:pt idx="0">
                  <c:v>0.56999999999999995</c:v>
                </c:pt>
              </c:numCache>
            </c:numRef>
          </c:val>
          <c:extLst>
            <c:ext xmlns:c16="http://schemas.microsoft.com/office/drawing/2014/chart" uri="{C3380CC4-5D6E-409C-BE32-E72D297353CC}">
              <c16:uniqueId val="{00000000-3025-4790-8C17-2F2A0BEDC8C1}"/>
            </c:ext>
          </c:extLst>
        </c:ser>
        <c:ser>
          <c:idx val="1"/>
          <c:order val="1"/>
          <c:tx>
            <c:strRef>
              <c:f>RMNC!$A$30</c:f>
              <c:strCache>
                <c:ptCount val="1"/>
                <c:pt idx="0">
                  <c:v>En Proceso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RMNC!$B$28:$C$28</c:f>
              <c:strCache>
                <c:ptCount val="1"/>
                <c:pt idx="0">
                  <c:v>Porcentaje</c:v>
                </c:pt>
              </c:strCache>
            </c:strRef>
          </c:cat>
          <c:val>
            <c:numRef>
              <c:f>RMNC!$B$30:$C$30</c:f>
              <c:numCache>
                <c:formatCode>0%</c:formatCode>
                <c:ptCount val="1"/>
                <c:pt idx="0">
                  <c:v>0.3000000000000001</c:v>
                </c:pt>
              </c:numCache>
            </c:numRef>
          </c:val>
          <c:extLst>
            <c:ext xmlns:c16="http://schemas.microsoft.com/office/drawing/2014/chart" uri="{C3380CC4-5D6E-409C-BE32-E72D297353CC}">
              <c16:uniqueId val="{00000001-3025-4790-8C17-2F2A0BEDC8C1}"/>
            </c:ext>
          </c:extLst>
        </c:ser>
        <c:ser>
          <c:idx val="2"/>
          <c:order val="2"/>
          <c:tx>
            <c:strRef>
              <c:f>RMNC!$A$31</c:f>
              <c:strCache>
                <c:ptCount val="1"/>
                <c:pt idx="0">
                  <c:v>Adquirido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RMNC!$B$28:$C$28</c:f>
              <c:strCache>
                <c:ptCount val="1"/>
                <c:pt idx="0">
                  <c:v>Porcentaje</c:v>
                </c:pt>
              </c:strCache>
            </c:strRef>
          </c:cat>
          <c:val>
            <c:numRef>
              <c:f>RMNC!$B$31:$C$31</c:f>
              <c:numCache>
                <c:formatCode>0%</c:formatCode>
                <c:ptCount val="1"/>
                <c:pt idx="0">
                  <c:v>0.13</c:v>
                </c:pt>
              </c:numCache>
            </c:numRef>
          </c:val>
          <c:extLst>
            <c:ext xmlns:c16="http://schemas.microsoft.com/office/drawing/2014/chart" uri="{C3380CC4-5D6E-409C-BE32-E72D297353CC}">
              <c16:uniqueId val="{00000002-3025-4790-8C17-2F2A0BEDC8C1}"/>
            </c:ext>
          </c:extLst>
        </c:ser>
        <c:dLbls>
          <c:showLegendKey val="0"/>
          <c:showVal val="0"/>
          <c:showCatName val="0"/>
          <c:showSerName val="0"/>
          <c:showPercent val="0"/>
          <c:showBubbleSize val="0"/>
        </c:dLbls>
        <c:gapWidth val="150"/>
        <c:axId val="138382336"/>
        <c:axId val="138392320"/>
      </c:barChart>
      <c:catAx>
        <c:axId val="138382336"/>
        <c:scaling>
          <c:orientation val="minMax"/>
        </c:scaling>
        <c:delete val="1"/>
        <c:axPos val="b"/>
        <c:numFmt formatCode="General" sourceLinked="1"/>
        <c:majorTickMark val="none"/>
        <c:minorTickMark val="none"/>
        <c:tickLblPos val="none"/>
        <c:crossAx val="138392320"/>
        <c:crosses val="autoZero"/>
        <c:auto val="1"/>
        <c:lblAlgn val="ctr"/>
        <c:lblOffset val="100"/>
        <c:noMultiLvlLbl val="0"/>
      </c:catAx>
      <c:valAx>
        <c:axId val="13839232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38382336"/>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vert="horz"/>
        <a:lstStyle/>
        <a:p>
          <a:pPr>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¿Cuáles? </a:t>
            </a:r>
            <a:endParaRPr lang="en-US" dirty="0"/>
          </a:p>
        </c:rich>
      </c:tx>
      <c:overlay val="0"/>
      <c:spPr>
        <a:noFill/>
        <a:ln>
          <a:noFill/>
        </a:ln>
        <a:effectLst/>
      </c:spPr>
    </c:title>
    <c:autoTitleDeleted val="0"/>
    <c:plotArea>
      <c:layout/>
      <c:barChart>
        <c:barDir val="col"/>
        <c:grouping val="clustered"/>
        <c:varyColors val="0"/>
        <c:ser>
          <c:idx val="0"/>
          <c:order val="0"/>
          <c:tx>
            <c:strRef>
              <c:f>Hoja1!$B$51</c:f>
              <c:strCache>
                <c:ptCount val="1"/>
                <c:pt idx="0">
                  <c:v>Porcentaje</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Hoja1!$A$52:$A$53</c:f>
              <c:strCache>
                <c:ptCount val="2"/>
                <c:pt idx="0">
                  <c:v>semilleros</c:v>
                </c:pt>
                <c:pt idx="1">
                  <c:v>Ninguno</c:v>
                </c:pt>
              </c:strCache>
            </c:strRef>
          </c:cat>
          <c:val>
            <c:numRef>
              <c:f>Hoja1!$B$52:$B$53</c:f>
              <c:numCache>
                <c:formatCode>0%</c:formatCode>
                <c:ptCount val="2"/>
                <c:pt idx="0">
                  <c:v>1</c:v>
                </c:pt>
                <c:pt idx="1">
                  <c:v>0</c:v>
                </c:pt>
              </c:numCache>
            </c:numRef>
          </c:val>
          <c:extLst>
            <c:ext xmlns:c16="http://schemas.microsoft.com/office/drawing/2014/chart" uri="{C3380CC4-5D6E-409C-BE32-E72D297353CC}">
              <c16:uniqueId val="{00000000-1421-4B24-9D52-623F1F05F556}"/>
            </c:ext>
          </c:extLst>
        </c:ser>
        <c:dLbls>
          <c:showLegendKey val="0"/>
          <c:showVal val="1"/>
          <c:showCatName val="0"/>
          <c:showSerName val="0"/>
          <c:showPercent val="0"/>
          <c:showBubbleSize val="0"/>
        </c:dLbls>
        <c:gapWidth val="219"/>
        <c:overlap val="-27"/>
        <c:axId val="104195968"/>
        <c:axId val="104197504"/>
      </c:barChart>
      <c:catAx>
        <c:axId val="10419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4197504"/>
        <c:crosses val="autoZero"/>
        <c:auto val="1"/>
        <c:lblAlgn val="ctr"/>
        <c:lblOffset val="100"/>
        <c:noMultiLvlLbl val="0"/>
      </c:catAx>
      <c:valAx>
        <c:axId val="104197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041959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Pregunta 10: ¿Aplica actividades que respondan a los diversos estilos de aprendizaje de los niños? </a:t>
            </a:r>
            <a:endParaRPr lang="en-US" dirty="0"/>
          </a:p>
        </c:rich>
      </c:tx>
      <c:overlay val="0"/>
      <c:spPr>
        <a:noFill/>
        <a:ln>
          <a:noFill/>
        </a:ln>
        <a:effectLst/>
      </c:spPr>
    </c:title>
    <c:autoTitleDeleted val="0"/>
    <c:plotArea>
      <c:layout/>
      <c:barChart>
        <c:barDir val="col"/>
        <c:grouping val="clustered"/>
        <c:varyColors val="0"/>
        <c:ser>
          <c:idx val="0"/>
          <c:order val="0"/>
          <c:tx>
            <c:strRef>
              <c:f>Hoja1!$B$92</c:f>
              <c:strCache>
                <c:ptCount val="1"/>
                <c:pt idx="0">
                  <c:v>Porcentaje</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Hoja1!$A$93:$A$94</c:f>
              <c:strCache>
                <c:ptCount val="2"/>
                <c:pt idx="0">
                  <c:v>SI</c:v>
                </c:pt>
                <c:pt idx="1">
                  <c:v>NO</c:v>
                </c:pt>
              </c:strCache>
            </c:strRef>
          </c:cat>
          <c:val>
            <c:numRef>
              <c:f>Hoja1!$B$93:$B$94</c:f>
              <c:numCache>
                <c:formatCode>0%</c:formatCode>
                <c:ptCount val="2"/>
                <c:pt idx="0">
                  <c:v>1</c:v>
                </c:pt>
                <c:pt idx="1">
                  <c:v>0</c:v>
                </c:pt>
              </c:numCache>
            </c:numRef>
          </c:val>
          <c:extLst>
            <c:ext xmlns:c16="http://schemas.microsoft.com/office/drawing/2014/chart" uri="{C3380CC4-5D6E-409C-BE32-E72D297353CC}">
              <c16:uniqueId val="{00000000-D0C5-4EC9-A7C7-EE611A2EFF99}"/>
            </c:ext>
          </c:extLst>
        </c:ser>
        <c:dLbls>
          <c:showLegendKey val="0"/>
          <c:showVal val="1"/>
          <c:showCatName val="0"/>
          <c:showSerName val="0"/>
          <c:showPercent val="0"/>
          <c:showBubbleSize val="0"/>
        </c:dLbls>
        <c:gapWidth val="219"/>
        <c:overlap val="-27"/>
        <c:axId val="105211776"/>
        <c:axId val="105213312"/>
      </c:barChart>
      <c:catAx>
        <c:axId val="10521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5213312"/>
        <c:crosses val="autoZero"/>
        <c:auto val="1"/>
        <c:lblAlgn val="ctr"/>
        <c:lblOffset val="100"/>
        <c:noMultiLvlLbl val="0"/>
      </c:catAx>
      <c:valAx>
        <c:axId val="105213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052117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¿Cuáles? </a:t>
            </a:r>
            <a:endParaRPr lang="en-US"/>
          </a:p>
        </c:rich>
      </c:tx>
      <c:overlay val="0"/>
      <c:spPr>
        <a:noFill/>
        <a:ln>
          <a:noFill/>
        </a:ln>
        <a:effectLst/>
      </c:spPr>
    </c:title>
    <c:autoTitleDeleted val="0"/>
    <c:plotArea>
      <c:layout/>
      <c:barChart>
        <c:barDir val="col"/>
        <c:grouping val="clustered"/>
        <c:varyColors val="0"/>
        <c:ser>
          <c:idx val="0"/>
          <c:order val="0"/>
          <c:tx>
            <c:strRef>
              <c:f>Hoja1!$B$99</c:f>
              <c:strCache>
                <c:ptCount val="1"/>
                <c:pt idx="0">
                  <c:v>Porcentaje</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Hoja1!$A$100:$A$102</c:f>
              <c:strCache>
                <c:ptCount val="3"/>
                <c:pt idx="0">
                  <c:v>Visual</c:v>
                </c:pt>
                <c:pt idx="1">
                  <c:v>Auditivo</c:v>
                </c:pt>
                <c:pt idx="2">
                  <c:v>Kinestésico</c:v>
                </c:pt>
              </c:strCache>
            </c:strRef>
          </c:cat>
          <c:val>
            <c:numRef>
              <c:f>Hoja1!$B$100:$B$102</c:f>
              <c:numCache>
                <c:formatCode>0.0%</c:formatCode>
                <c:ptCount val="3"/>
                <c:pt idx="0">
                  <c:v>0.33400000000000013</c:v>
                </c:pt>
                <c:pt idx="1">
                  <c:v>0.33400000000000013</c:v>
                </c:pt>
                <c:pt idx="2">
                  <c:v>0.33400000000000013</c:v>
                </c:pt>
              </c:numCache>
            </c:numRef>
          </c:val>
          <c:extLst>
            <c:ext xmlns:c16="http://schemas.microsoft.com/office/drawing/2014/chart" uri="{C3380CC4-5D6E-409C-BE32-E72D297353CC}">
              <c16:uniqueId val="{00000000-131B-4742-98B6-B6EED167CD2B}"/>
            </c:ext>
          </c:extLst>
        </c:ser>
        <c:dLbls>
          <c:showLegendKey val="0"/>
          <c:showVal val="1"/>
          <c:showCatName val="0"/>
          <c:showSerName val="0"/>
          <c:showPercent val="0"/>
          <c:showBubbleSize val="0"/>
        </c:dLbls>
        <c:gapWidth val="219"/>
        <c:overlap val="-27"/>
        <c:axId val="105250176"/>
        <c:axId val="105317504"/>
      </c:barChart>
      <c:catAx>
        <c:axId val="10525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5317504"/>
        <c:crosses val="autoZero"/>
        <c:auto val="1"/>
        <c:lblAlgn val="ctr"/>
        <c:lblOffset val="100"/>
        <c:noMultiLvlLbl val="0"/>
      </c:catAx>
      <c:valAx>
        <c:axId val="1053175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1052501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err="1"/>
              <a:t>Pregunta</a:t>
            </a:r>
            <a:r>
              <a:rPr lang="en-US" dirty="0"/>
              <a:t> 9 </a:t>
            </a:r>
            <a:r>
              <a:rPr lang="es-EC" dirty="0"/>
              <a:t>¿Identifica prácticas socioculturales de su localidad demostrando curiosidad ante sus tradiciones? </a:t>
            </a:r>
            <a:endParaRPr lang="en-US" dirty="0"/>
          </a:p>
        </c:rich>
      </c:tx>
      <c:overlay val="0"/>
      <c:spPr>
        <a:noFill/>
        <a:ln>
          <a:noFill/>
        </a:ln>
        <a:effectLst/>
      </c:spPr>
    </c:title>
    <c:autoTitleDeleted val="0"/>
    <c:plotArea>
      <c:layout/>
      <c:barChart>
        <c:barDir val="col"/>
        <c:grouping val="clustered"/>
        <c:varyColors val="0"/>
        <c:ser>
          <c:idx val="0"/>
          <c:order val="0"/>
          <c:tx>
            <c:strRef>
              <c:f>RMNC!$A$69</c:f>
              <c:strCache>
                <c:ptCount val="1"/>
                <c:pt idx="0">
                  <c:v>Iniciado</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RMNC!$B$68:$C$68</c:f>
              <c:strCache>
                <c:ptCount val="1"/>
                <c:pt idx="0">
                  <c:v>Porcentaje</c:v>
                </c:pt>
              </c:strCache>
            </c:strRef>
          </c:cat>
          <c:val>
            <c:numRef>
              <c:f>RMNC!$B$69:$C$69</c:f>
              <c:numCache>
                <c:formatCode>0%</c:formatCode>
                <c:ptCount val="1"/>
                <c:pt idx="0">
                  <c:v>0.77000000000000024</c:v>
                </c:pt>
              </c:numCache>
            </c:numRef>
          </c:val>
          <c:extLst>
            <c:ext xmlns:c16="http://schemas.microsoft.com/office/drawing/2014/chart" uri="{C3380CC4-5D6E-409C-BE32-E72D297353CC}">
              <c16:uniqueId val="{00000000-4D2D-4DFA-B637-027EF207CC62}"/>
            </c:ext>
          </c:extLst>
        </c:ser>
        <c:ser>
          <c:idx val="1"/>
          <c:order val="1"/>
          <c:tx>
            <c:strRef>
              <c:f>RMNC!$A$70</c:f>
              <c:strCache>
                <c:ptCount val="1"/>
                <c:pt idx="0">
                  <c:v>En Proceso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RMNC!$B$68:$C$68</c:f>
              <c:strCache>
                <c:ptCount val="1"/>
                <c:pt idx="0">
                  <c:v>Porcentaje</c:v>
                </c:pt>
              </c:strCache>
            </c:strRef>
          </c:cat>
          <c:val>
            <c:numRef>
              <c:f>RMNC!$B$70:$C$70</c:f>
              <c:numCache>
                <c:formatCode>0%</c:formatCode>
                <c:ptCount val="1"/>
                <c:pt idx="0">
                  <c:v>0.13</c:v>
                </c:pt>
              </c:numCache>
            </c:numRef>
          </c:val>
          <c:extLst>
            <c:ext xmlns:c16="http://schemas.microsoft.com/office/drawing/2014/chart" uri="{C3380CC4-5D6E-409C-BE32-E72D297353CC}">
              <c16:uniqueId val="{00000001-4D2D-4DFA-B637-027EF207CC62}"/>
            </c:ext>
          </c:extLst>
        </c:ser>
        <c:ser>
          <c:idx val="2"/>
          <c:order val="2"/>
          <c:tx>
            <c:strRef>
              <c:f>RMNC!$A$71</c:f>
              <c:strCache>
                <c:ptCount val="1"/>
                <c:pt idx="0">
                  <c:v>Adquirido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RMNC!$B$68:$C$68</c:f>
              <c:strCache>
                <c:ptCount val="1"/>
                <c:pt idx="0">
                  <c:v>Porcentaje</c:v>
                </c:pt>
              </c:strCache>
            </c:strRef>
          </c:cat>
          <c:val>
            <c:numRef>
              <c:f>RMNC!$B$71:$C$71</c:f>
              <c:numCache>
                <c:formatCode>0%</c:formatCode>
                <c:ptCount val="1"/>
                <c:pt idx="0">
                  <c:v>0.1</c:v>
                </c:pt>
              </c:numCache>
            </c:numRef>
          </c:val>
          <c:extLst>
            <c:ext xmlns:c16="http://schemas.microsoft.com/office/drawing/2014/chart" uri="{C3380CC4-5D6E-409C-BE32-E72D297353CC}">
              <c16:uniqueId val="{00000002-4D2D-4DFA-B637-027EF207CC62}"/>
            </c:ext>
          </c:extLst>
        </c:ser>
        <c:dLbls>
          <c:showLegendKey val="0"/>
          <c:showVal val="0"/>
          <c:showCatName val="0"/>
          <c:showSerName val="0"/>
          <c:showPercent val="0"/>
          <c:showBubbleSize val="0"/>
        </c:dLbls>
        <c:gapWidth val="150"/>
        <c:axId val="141841536"/>
        <c:axId val="141843072"/>
      </c:barChart>
      <c:catAx>
        <c:axId val="141841536"/>
        <c:scaling>
          <c:orientation val="minMax"/>
        </c:scaling>
        <c:delete val="1"/>
        <c:axPos val="b"/>
        <c:numFmt formatCode="General" sourceLinked="1"/>
        <c:majorTickMark val="none"/>
        <c:minorTickMark val="none"/>
        <c:tickLblPos val="none"/>
        <c:crossAx val="141843072"/>
        <c:crosses val="autoZero"/>
        <c:auto val="1"/>
        <c:lblAlgn val="ctr"/>
        <c:lblOffset val="100"/>
        <c:noMultiLvlLbl val="0"/>
      </c:catAx>
      <c:valAx>
        <c:axId val="14184307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41841536"/>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vert="horz"/>
        <a:lstStyle/>
        <a:p>
          <a:pPr>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Pregunta 18 ¿Cuenta oralmente del 1 al 15 con secuencia numérica?</a:t>
            </a:r>
            <a:endParaRPr lang="en-US" dirty="0"/>
          </a:p>
        </c:rich>
      </c:tx>
      <c:overlay val="0"/>
      <c:spPr>
        <a:noFill/>
        <a:ln>
          <a:noFill/>
        </a:ln>
        <a:effectLst/>
      </c:spPr>
    </c:title>
    <c:autoTitleDeleted val="0"/>
    <c:plotArea>
      <c:layout/>
      <c:barChart>
        <c:barDir val="col"/>
        <c:grouping val="clustered"/>
        <c:varyColors val="0"/>
        <c:ser>
          <c:idx val="0"/>
          <c:order val="0"/>
          <c:tx>
            <c:strRef>
              <c:f>RMLM!$A$68</c:f>
              <c:strCache>
                <c:ptCount val="1"/>
                <c:pt idx="0">
                  <c:v>Iniciado</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RMLM!$B$67:$C$67</c:f>
              <c:strCache>
                <c:ptCount val="1"/>
                <c:pt idx="0">
                  <c:v>Porcentaje</c:v>
                </c:pt>
              </c:strCache>
            </c:strRef>
          </c:cat>
          <c:val>
            <c:numRef>
              <c:f>RMLM!$B$68:$C$68</c:f>
              <c:numCache>
                <c:formatCode>0%</c:formatCode>
                <c:ptCount val="1"/>
                <c:pt idx="0">
                  <c:v>0.56999999999999995</c:v>
                </c:pt>
              </c:numCache>
            </c:numRef>
          </c:val>
          <c:extLst>
            <c:ext xmlns:c16="http://schemas.microsoft.com/office/drawing/2014/chart" uri="{C3380CC4-5D6E-409C-BE32-E72D297353CC}">
              <c16:uniqueId val="{00000000-4143-402F-B6BC-402E5C34D30B}"/>
            </c:ext>
          </c:extLst>
        </c:ser>
        <c:ser>
          <c:idx val="1"/>
          <c:order val="1"/>
          <c:tx>
            <c:strRef>
              <c:f>RMLM!$A$69</c:f>
              <c:strCache>
                <c:ptCount val="1"/>
                <c:pt idx="0">
                  <c:v>En Proceso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RMLM!$B$67:$C$67</c:f>
              <c:strCache>
                <c:ptCount val="1"/>
                <c:pt idx="0">
                  <c:v>Porcentaje</c:v>
                </c:pt>
              </c:strCache>
            </c:strRef>
          </c:cat>
          <c:val>
            <c:numRef>
              <c:f>RMLM!$B$69:$C$69</c:f>
              <c:numCache>
                <c:formatCode>0%</c:formatCode>
                <c:ptCount val="1"/>
                <c:pt idx="0">
                  <c:v>0.27</c:v>
                </c:pt>
              </c:numCache>
            </c:numRef>
          </c:val>
          <c:extLst>
            <c:ext xmlns:c16="http://schemas.microsoft.com/office/drawing/2014/chart" uri="{C3380CC4-5D6E-409C-BE32-E72D297353CC}">
              <c16:uniqueId val="{00000001-4143-402F-B6BC-402E5C34D30B}"/>
            </c:ext>
          </c:extLst>
        </c:ser>
        <c:ser>
          <c:idx val="2"/>
          <c:order val="2"/>
          <c:tx>
            <c:strRef>
              <c:f>RMLM!$A$70</c:f>
              <c:strCache>
                <c:ptCount val="1"/>
                <c:pt idx="0">
                  <c:v>Adquirido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RMLM!$B$67:$C$67</c:f>
              <c:strCache>
                <c:ptCount val="1"/>
                <c:pt idx="0">
                  <c:v>Porcentaje</c:v>
                </c:pt>
              </c:strCache>
            </c:strRef>
          </c:cat>
          <c:val>
            <c:numRef>
              <c:f>RMLM!$B$70:$C$70</c:f>
              <c:numCache>
                <c:formatCode>0%</c:formatCode>
                <c:ptCount val="1"/>
                <c:pt idx="0">
                  <c:v>0.17</c:v>
                </c:pt>
              </c:numCache>
            </c:numRef>
          </c:val>
          <c:extLst>
            <c:ext xmlns:c16="http://schemas.microsoft.com/office/drawing/2014/chart" uri="{C3380CC4-5D6E-409C-BE32-E72D297353CC}">
              <c16:uniqueId val="{00000002-4143-402F-B6BC-402E5C34D30B}"/>
            </c:ext>
          </c:extLst>
        </c:ser>
        <c:dLbls>
          <c:showLegendKey val="0"/>
          <c:showVal val="0"/>
          <c:showCatName val="0"/>
          <c:showSerName val="0"/>
          <c:showPercent val="0"/>
          <c:showBubbleSize val="0"/>
        </c:dLbls>
        <c:gapWidth val="150"/>
        <c:axId val="161005952"/>
        <c:axId val="161007488"/>
      </c:barChart>
      <c:catAx>
        <c:axId val="161005952"/>
        <c:scaling>
          <c:orientation val="minMax"/>
        </c:scaling>
        <c:delete val="1"/>
        <c:axPos val="b"/>
        <c:numFmt formatCode="General" sourceLinked="1"/>
        <c:majorTickMark val="none"/>
        <c:minorTickMark val="none"/>
        <c:tickLblPos val="none"/>
        <c:crossAx val="161007488"/>
        <c:crosses val="autoZero"/>
        <c:auto val="1"/>
        <c:lblAlgn val="ctr"/>
        <c:lblOffset val="100"/>
        <c:noMultiLvlLbl val="0"/>
      </c:catAx>
      <c:valAx>
        <c:axId val="16100748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61005952"/>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vert="horz"/>
        <a:lstStyle/>
        <a:p>
          <a:pPr>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lgn="ctr" rtl="0">
              <a:defRPr/>
            </a:pPr>
            <a:r>
              <a:rPr lang="es-EC" dirty="0"/>
              <a:t>Pregunta 20 ¿Comprende la relación de número-cantidad hasta el 10?</a:t>
            </a:r>
            <a:endParaRPr lang="en-US" dirty="0"/>
          </a:p>
        </c:rich>
      </c:tx>
      <c:overlay val="0"/>
      <c:spPr>
        <a:noFill/>
        <a:ln>
          <a:noFill/>
        </a:ln>
        <a:effectLst/>
      </c:spPr>
    </c:title>
    <c:autoTitleDeleted val="0"/>
    <c:plotArea>
      <c:layout/>
      <c:barChart>
        <c:barDir val="col"/>
        <c:grouping val="clustered"/>
        <c:varyColors val="0"/>
        <c:ser>
          <c:idx val="0"/>
          <c:order val="0"/>
          <c:tx>
            <c:strRef>
              <c:f>RMLM!$A$84</c:f>
              <c:strCache>
                <c:ptCount val="1"/>
                <c:pt idx="0">
                  <c:v>Iniciado</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RMLM!$B$83:$C$83</c:f>
              <c:strCache>
                <c:ptCount val="1"/>
                <c:pt idx="0">
                  <c:v>Porcentaje</c:v>
                </c:pt>
              </c:strCache>
            </c:strRef>
          </c:cat>
          <c:val>
            <c:numRef>
              <c:f>RMLM!$B$84:$C$84</c:f>
              <c:numCache>
                <c:formatCode>0%</c:formatCode>
                <c:ptCount val="1"/>
                <c:pt idx="0">
                  <c:v>0.8</c:v>
                </c:pt>
              </c:numCache>
            </c:numRef>
          </c:val>
          <c:extLst>
            <c:ext xmlns:c16="http://schemas.microsoft.com/office/drawing/2014/chart" uri="{C3380CC4-5D6E-409C-BE32-E72D297353CC}">
              <c16:uniqueId val="{00000000-7FAC-41F0-A63A-E87C149828B6}"/>
            </c:ext>
          </c:extLst>
        </c:ser>
        <c:ser>
          <c:idx val="1"/>
          <c:order val="1"/>
          <c:tx>
            <c:strRef>
              <c:f>RMLM!$A$85</c:f>
              <c:strCache>
                <c:ptCount val="1"/>
                <c:pt idx="0">
                  <c:v>En Proceso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RMLM!$B$83:$C$83</c:f>
              <c:strCache>
                <c:ptCount val="1"/>
                <c:pt idx="0">
                  <c:v>Porcentaje</c:v>
                </c:pt>
              </c:strCache>
            </c:strRef>
          </c:cat>
          <c:val>
            <c:numRef>
              <c:f>RMLM!$B$85:$C$85</c:f>
              <c:numCache>
                <c:formatCode>0%</c:formatCode>
                <c:ptCount val="1"/>
                <c:pt idx="0">
                  <c:v>0.1</c:v>
                </c:pt>
              </c:numCache>
            </c:numRef>
          </c:val>
          <c:extLst>
            <c:ext xmlns:c16="http://schemas.microsoft.com/office/drawing/2014/chart" uri="{C3380CC4-5D6E-409C-BE32-E72D297353CC}">
              <c16:uniqueId val="{00000001-7FAC-41F0-A63A-E87C149828B6}"/>
            </c:ext>
          </c:extLst>
        </c:ser>
        <c:ser>
          <c:idx val="2"/>
          <c:order val="2"/>
          <c:tx>
            <c:strRef>
              <c:f>RMLM!$A$86</c:f>
              <c:strCache>
                <c:ptCount val="1"/>
                <c:pt idx="0">
                  <c:v>Adquirido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RMLM!$B$83:$C$83</c:f>
              <c:strCache>
                <c:ptCount val="1"/>
                <c:pt idx="0">
                  <c:v>Porcentaje</c:v>
                </c:pt>
              </c:strCache>
            </c:strRef>
          </c:cat>
          <c:val>
            <c:numRef>
              <c:f>RMLM!$B$86:$C$86</c:f>
              <c:numCache>
                <c:formatCode>0%</c:formatCode>
                <c:ptCount val="1"/>
                <c:pt idx="0">
                  <c:v>0.1</c:v>
                </c:pt>
              </c:numCache>
            </c:numRef>
          </c:val>
          <c:extLst>
            <c:ext xmlns:c16="http://schemas.microsoft.com/office/drawing/2014/chart" uri="{C3380CC4-5D6E-409C-BE32-E72D297353CC}">
              <c16:uniqueId val="{00000002-7FAC-41F0-A63A-E87C149828B6}"/>
            </c:ext>
          </c:extLst>
        </c:ser>
        <c:dLbls>
          <c:showLegendKey val="0"/>
          <c:showVal val="0"/>
          <c:showCatName val="0"/>
          <c:showSerName val="0"/>
          <c:showPercent val="0"/>
          <c:showBubbleSize val="0"/>
        </c:dLbls>
        <c:gapWidth val="150"/>
        <c:axId val="162282112"/>
        <c:axId val="162288000"/>
      </c:barChart>
      <c:catAx>
        <c:axId val="162282112"/>
        <c:scaling>
          <c:orientation val="minMax"/>
        </c:scaling>
        <c:delete val="1"/>
        <c:axPos val="b"/>
        <c:numFmt formatCode="General" sourceLinked="1"/>
        <c:majorTickMark val="none"/>
        <c:minorTickMark val="none"/>
        <c:tickLblPos val="none"/>
        <c:crossAx val="162288000"/>
        <c:crosses val="autoZero"/>
        <c:auto val="1"/>
        <c:lblAlgn val="ctr"/>
        <c:lblOffset val="100"/>
        <c:noMultiLvlLbl val="0"/>
      </c:catAx>
      <c:valAx>
        <c:axId val="16228800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62282112"/>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vert="horz"/>
        <a:lstStyle/>
        <a:p>
          <a:pPr>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Pregunta 21 ¿Comprende la relación del numeral (representación simbólica del número) con la cantidad hasta el 5?</a:t>
            </a:r>
            <a:endParaRPr lang="en-US" dirty="0"/>
          </a:p>
        </c:rich>
      </c:tx>
      <c:overlay val="0"/>
      <c:spPr>
        <a:noFill/>
        <a:ln>
          <a:noFill/>
        </a:ln>
        <a:effectLst/>
      </c:spPr>
    </c:title>
    <c:autoTitleDeleted val="0"/>
    <c:plotArea>
      <c:layout/>
      <c:barChart>
        <c:barDir val="col"/>
        <c:grouping val="clustered"/>
        <c:varyColors val="0"/>
        <c:ser>
          <c:idx val="0"/>
          <c:order val="0"/>
          <c:tx>
            <c:strRef>
              <c:f>RMLM!$A$92</c:f>
              <c:strCache>
                <c:ptCount val="1"/>
                <c:pt idx="0">
                  <c:v>Iniciado</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RMLM!$B$91:$C$91</c:f>
              <c:strCache>
                <c:ptCount val="1"/>
                <c:pt idx="0">
                  <c:v>Porcentaje</c:v>
                </c:pt>
              </c:strCache>
            </c:strRef>
          </c:cat>
          <c:val>
            <c:numRef>
              <c:f>RMLM!$B$92:$C$92</c:f>
              <c:numCache>
                <c:formatCode>0%</c:formatCode>
                <c:ptCount val="1"/>
                <c:pt idx="0">
                  <c:v>0.77000000000000024</c:v>
                </c:pt>
              </c:numCache>
            </c:numRef>
          </c:val>
          <c:extLst>
            <c:ext xmlns:c16="http://schemas.microsoft.com/office/drawing/2014/chart" uri="{C3380CC4-5D6E-409C-BE32-E72D297353CC}">
              <c16:uniqueId val="{00000000-F6BC-4A73-A7FB-509F5B246AE0}"/>
            </c:ext>
          </c:extLst>
        </c:ser>
        <c:ser>
          <c:idx val="1"/>
          <c:order val="1"/>
          <c:tx>
            <c:strRef>
              <c:f>RMLM!$A$93</c:f>
              <c:strCache>
                <c:ptCount val="1"/>
                <c:pt idx="0">
                  <c:v>En Proceso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RMLM!$B$91:$C$91</c:f>
              <c:strCache>
                <c:ptCount val="1"/>
                <c:pt idx="0">
                  <c:v>Porcentaje</c:v>
                </c:pt>
              </c:strCache>
            </c:strRef>
          </c:cat>
          <c:val>
            <c:numRef>
              <c:f>RMLM!$B$93:$C$93</c:f>
              <c:numCache>
                <c:formatCode>0%</c:formatCode>
                <c:ptCount val="1"/>
                <c:pt idx="0">
                  <c:v>0.23</c:v>
                </c:pt>
              </c:numCache>
            </c:numRef>
          </c:val>
          <c:extLst>
            <c:ext xmlns:c16="http://schemas.microsoft.com/office/drawing/2014/chart" uri="{C3380CC4-5D6E-409C-BE32-E72D297353CC}">
              <c16:uniqueId val="{00000001-F6BC-4A73-A7FB-509F5B246AE0}"/>
            </c:ext>
          </c:extLst>
        </c:ser>
        <c:ser>
          <c:idx val="2"/>
          <c:order val="2"/>
          <c:tx>
            <c:strRef>
              <c:f>RMLM!$A$94</c:f>
              <c:strCache>
                <c:ptCount val="1"/>
                <c:pt idx="0">
                  <c:v>Adquirido</c:v>
                </c:pt>
              </c:strCache>
            </c:strRef>
          </c:tx>
          <c:spPr>
            <a:solidFill>
              <a:schemeClr val="accent3">
                <a:alpha val="85000"/>
              </a:schemeClr>
            </a:solidFill>
            <a:ln w="9525" cap="flat" cmpd="sng" algn="ctr">
              <a:solidFill>
                <a:schemeClr val="lt1">
                  <a:alpha val="50000"/>
                </a:schemeClr>
              </a:solidFill>
              <a:round/>
            </a:ln>
            <a:effectLst/>
          </c:spPr>
          <c:invertIfNegative val="0"/>
          <c:cat>
            <c:strRef>
              <c:f>RMLM!$B$91:$C$91</c:f>
              <c:strCache>
                <c:ptCount val="1"/>
                <c:pt idx="0">
                  <c:v>Porcentaje</c:v>
                </c:pt>
              </c:strCache>
            </c:strRef>
          </c:cat>
          <c:val>
            <c:numRef>
              <c:f>RMLM!$B$94:$C$94</c:f>
              <c:numCache>
                <c:formatCode>0%</c:formatCode>
                <c:ptCount val="1"/>
                <c:pt idx="0">
                  <c:v>0</c:v>
                </c:pt>
              </c:numCache>
            </c:numRef>
          </c:val>
          <c:extLst>
            <c:ext xmlns:c16="http://schemas.microsoft.com/office/drawing/2014/chart" uri="{C3380CC4-5D6E-409C-BE32-E72D297353CC}">
              <c16:uniqueId val="{00000002-F6BC-4A73-A7FB-509F5B246AE0}"/>
            </c:ext>
          </c:extLst>
        </c:ser>
        <c:dLbls>
          <c:showLegendKey val="0"/>
          <c:showVal val="0"/>
          <c:showCatName val="0"/>
          <c:showSerName val="0"/>
          <c:showPercent val="0"/>
          <c:showBubbleSize val="0"/>
        </c:dLbls>
        <c:gapWidth val="150"/>
        <c:axId val="162344960"/>
        <c:axId val="162346496"/>
      </c:barChart>
      <c:catAx>
        <c:axId val="162344960"/>
        <c:scaling>
          <c:orientation val="minMax"/>
        </c:scaling>
        <c:delete val="1"/>
        <c:axPos val="b"/>
        <c:numFmt formatCode="General" sourceLinked="1"/>
        <c:majorTickMark val="none"/>
        <c:minorTickMark val="none"/>
        <c:tickLblPos val="none"/>
        <c:crossAx val="162346496"/>
        <c:crosses val="autoZero"/>
        <c:auto val="1"/>
        <c:lblAlgn val="ctr"/>
        <c:lblOffset val="100"/>
        <c:noMultiLvlLbl val="0"/>
      </c:catAx>
      <c:valAx>
        <c:axId val="16234649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62344960"/>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vert="horz"/>
        <a:lstStyle/>
        <a:p>
          <a:pPr>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Pregunta 24 ¿Identifica semejanzas y diferencias en objetos del entorno con criterios de forma, color y tamaño?</a:t>
            </a:r>
            <a:endParaRPr lang="en-US" dirty="0"/>
          </a:p>
        </c:rich>
      </c:tx>
      <c:overlay val="0"/>
      <c:spPr>
        <a:noFill/>
        <a:ln>
          <a:noFill/>
        </a:ln>
        <a:effectLst/>
      </c:spPr>
    </c:title>
    <c:autoTitleDeleted val="0"/>
    <c:plotArea>
      <c:layout/>
      <c:barChart>
        <c:barDir val="col"/>
        <c:grouping val="clustered"/>
        <c:varyColors val="0"/>
        <c:ser>
          <c:idx val="0"/>
          <c:order val="0"/>
          <c:tx>
            <c:strRef>
              <c:f>RMLM!$A$116</c:f>
              <c:strCache>
                <c:ptCount val="1"/>
                <c:pt idx="0">
                  <c:v>Iniciado</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RMLM!$B$115:$C$115</c:f>
              <c:strCache>
                <c:ptCount val="1"/>
                <c:pt idx="0">
                  <c:v>Porcentaje</c:v>
                </c:pt>
              </c:strCache>
            </c:strRef>
          </c:cat>
          <c:val>
            <c:numRef>
              <c:f>RMLM!$B$116:$C$116</c:f>
              <c:numCache>
                <c:formatCode>0%</c:formatCode>
                <c:ptCount val="1"/>
                <c:pt idx="0">
                  <c:v>0.17</c:v>
                </c:pt>
              </c:numCache>
            </c:numRef>
          </c:val>
          <c:extLst>
            <c:ext xmlns:c16="http://schemas.microsoft.com/office/drawing/2014/chart" uri="{C3380CC4-5D6E-409C-BE32-E72D297353CC}">
              <c16:uniqueId val="{00000000-DCFF-4CC0-8C91-D8EBFE708304}"/>
            </c:ext>
          </c:extLst>
        </c:ser>
        <c:ser>
          <c:idx val="1"/>
          <c:order val="1"/>
          <c:tx>
            <c:strRef>
              <c:f>RMLM!$A$117</c:f>
              <c:strCache>
                <c:ptCount val="1"/>
                <c:pt idx="0">
                  <c:v>En Proceso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RMLM!$B$115:$C$115</c:f>
              <c:strCache>
                <c:ptCount val="1"/>
                <c:pt idx="0">
                  <c:v>Porcentaje</c:v>
                </c:pt>
              </c:strCache>
            </c:strRef>
          </c:cat>
          <c:val>
            <c:numRef>
              <c:f>RMLM!$B$117:$C$117</c:f>
              <c:numCache>
                <c:formatCode>0%</c:formatCode>
                <c:ptCount val="1"/>
                <c:pt idx="0">
                  <c:v>0.47000000000000008</c:v>
                </c:pt>
              </c:numCache>
            </c:numRef>
          </c:val>
          <c:extLst>
            <c:ext xmlns:c16="http://schemas.microsoft.com/office/drawing/2014/chart" uri="{C3380CC4-5D6E-409C-BE32-E72D297353CC}">
              <c16:uniqueId val="{00000001-DCFF-4CC0-8C91-D8EBFE708304}"/>
            </c:ext>
          </c:extLst>
        </c:ser>
        <c:ser>
          <c:idx val="2"/>
          <c:order val="2"/>
          <c:tx>
            <c:strRef>
              <c:f>RMLM!$A$118</c:f>
              <c:strCache>
                <c:ptCount val="1"/>
                <c:pt idx="0">
                  <c:v>Adquirido</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RMLM!$B$115:$C$115</c:f>
              <c:strCache>
                <c:ptCount val="1"/>
                <c:pt idx="0">
                  <c:v>Porcentaje</c:v>
                </c:pt>
              </c:strCache>
            </c:strRef>
          </c:cat>
          <c:val>
            <c:numRef>
              <c:f>RMLM!$B$118:$C$118</c:f>
              <c:numCache>
                <c:formatCode>0%</c:formatCode>
                <c:ptCount val="1"/>
                <c:pt idx="0">
                  <c:v>0.37000000000000011</c:v>
                </c:pt>
              </c:numCache>
            </c:numRef>
          </c:val>
          <c:extLst>
            <c:ext xmlns:c16="http://schemas.microsoft.com/office/drawing/2014/chart" uri="{C3380CC4-5D6E-409C-BE32-E72D297353CC}">
              <c16:uniqueId val="{00000002-DCFF-4CC0-8C91-D8EBFE708304}"/>
            </c:ext>
          </c:extLst>
        </c:ser>
        <c:dLbls>
          <c:showLegendKey val="0"/>
          <c:showVal val="0"/>
          <c:showCatName val="0"/>
          <c:showSerName val="0"/>
          <c:showPercent val="0"/>
          <c:showBubbleSize val="0"/>
        </c:dLbls>
        <c:gapWidth val="150"/>
        <c:axId val="164449664"/>
        <c:axId val="164467840"/>
      </c:barChart>
      <c:catAx>
        <c:axId val="164449664"/>
        <c:scaling>
          <c:orientation val="minMax"/>
        </c:scaling>
        <c:delete val="1"/>
        <c:axPos val="b"/>
        <c:numFmt formatCode="General" sourceLinked="1"/>
        <c:majorTickMark val="none"/>
        <c:minorTickMark val="none"/>
        <c:tickLblPos val="none"/>
        <c:crossAx val="164467840"/>
        <c:crosses val="autoZero"/>
        <c:auto val="1"/>
        <c:lblAlgn val="ctr"/>
        <c:lblOffset val="100"/>
        <c:noMultiLvlLbl val="0"/>
      </c:catAx>
      <c:valAx>
        <c:axId val="164467840"/>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64449664"/>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vert="horz"/>
        <a:lstStyle/>
        <a:p>
          <a:pPr>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Pregunta 4: ¿ Considera Ud. Importante la aplicación de experimentos científicos?  </a:t>
            </a:r>
            <a:endParaRPr lang="en-US" dirty="0"/>
          </a:p>
        </c:rich>
      </c:tx>
      <c:overlay val="0"/>
      <c:spPr>
        <a:noFill/>
        <a:ln>
          <a:noFill/>
        </a:ln>
        <a:effectLst/>
      </c:spPr>
    </c:title>
    <c:autoTitleDeleted val="0"/>
    <c:plotArea>
      <c:layout/>
      <c:barChart>
        <c:barDir val="col"/>
        <c:grouping val="clustered"/>
        <c:varyColors val="0"/>
        <c:ser>
          <c:idx val="0"/>
          <c:order val="0"/>
          <c:tx>
            <c:strRef>
              <c:f>Hoja1!$B$30</c:f>
              <c:strCache>
                <c:ptCount val="1"/>
                <c:pt idx="0">
                  <c:v>Porcentaje</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Hoja1!$A$31:$A$32</c:f>
              <c:strCache>
                <c:ptCount val="2"/>
                <c:pt idx="0">
                  <c:v>SI</c:v>
                </c:pt>
                <c:pt idx="1">
                  <c:v>NO</c:v>
                </c:pt>
              </c:strCache>
            </c:strRef>
          </c:cat>
          <c:val>
            <c:numRef>
              <c:f>Hoja1!$B$31:$B$32</c:f>
              <c:numCache>
                <c:formatCode>0%</c:formatCode>
                <c:ptCount val="2"/>
                <c:pt idx="0">
                  <c:v>1</c:v>
                </c:pt>
                <c:pt idx="1">
                  <c:v>0</c:v>
                </c:pt>
              </c:numCache>
            </c:numRef>
          </c:val>
          <c:extLst>
            <c:ext xmlns:c16="http://schemas.microsoft.com/office/drawing/2014/chart" uri="{C3380CC4-5D6E-409C-BE32-E72D297353CC}">
              <c16:uniqueId val="{00000000-E90E-4E51-B90C-058939DD812F}"/>
            </c:ext>
          </c:extLst>
        </c:ser>
        <c:dLbls>
          <c:showLegendKey val="0"/>
          <c:showVal val="1"/>
          <c:showCatName val="0"/>
          <c:showSerName val="0"/>
          <c:showPercent val="0"/>
          <c:showBubbleSize val="0"/>
        </c:dLbls>
        <c:gapWidth val="219"/>
        <c:overlap val="-27"/>
        <c:axId val="106474496"/>
        <c:axId val="106502400"/>
      </c:barChart>
      <c:catAx>
        <c:axId val="10647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6502400"/>
        <c:crosses val="autoZero"/>
        <c:auto val="1"/>
        <c:lblAlgn val="ctr"/>
        <c:lblOffset val="100"/>
        <c:noMultiLvlLbl val="0"/>
      </c:catAx>
      <c:valAx>
        <c:axId val="106502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064744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a:t>¿Por qué? </a:t>
            </a:r>
            <a:endParaRPr lang="en-US"/>
          </a:p>
        </c:rich>
      </c:tx>
      <c:overlay val="0"/>
      <c:spPr>
        <a:noFill/>
        <a:ln>
          <a:noFill/>
        </a:ln>
        <a:effectLst/>
      </c:spPr>
    </c:title>
    <c:autoTitleDeleted val="0"/>
    <c:plotArea>
      <c:layout/>
      <c:barChart>
        <c:barDir val="col"/>
        <c:grouping val="clustered"/>
        <c:varyColors val="0"/>
        <c:ser>
          <c:idx val="0"/>
          <c:order val="0"/>
          <c:tx>
            <c:strRef>
              <c:f>Hoja1!$B$37</c:f>
              <c:strCache>
                <c:ptCount val="1"/>
                <c:pt idx="0">
                  <c:v>Porcentaje</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Hoja1!$A$38:$A$39</c:f>
              <c:strCache>
                <c:ptCount val="2"/>
                <c:pt idx="0">
                  <c:v>Descubre cosas que puede llegar hacer</c:v>
                </c:pt>
                <c:pt idx="1">
                  <c:v>Conocer nuevas cosas del entorno</c:v>
                </c:pt>
              </c:strCache>
            </c:strRef>
          </c:cat>
          <c:val>
            <c:numRef>
              <c:f>Hoja1!$B$38:$B$39</c:f>
              <c:numCache>
                <c:formatCode>0%</c:formatCode>
                <c:ptCount val="2"/>
                <c:pt idx="0">
                  <c:v>0.5</c:v>
                </c:pt>
                <c:pt idx="1">
                  <c:v>0.5</c:v>
                </c:pt>
              </c:numCache>
            </c:numRef>
          </c:val>
          <c:extLst>
            <c:ext xmlns:c16="http://schemas.microsoft.com/office/drawing/2014/chart" uri="{C3380CC4-5D6E-409C-BE32-E72D297353CC}">
              <c16:uniqueId val="{00000000-81C4-4AD7-BA7B-306C800F49D3}"/>
            </c:ext>
          </c:extLst>
        </c:ser>
        <c:dLbls>
          <c:showLegendKey val="0"/>
          <c:showVal val="1"/>
          <c:showCatName val="0"/>
          <c:showSerName val="0"/>
          <c:showPercent val="0"/>
          <c:showBubbleSize val="0"/>
        </c:dLbls>
        <c:gapWidth val="219"/>
        <c:overlap val="-27"/>
        <c:axId val="138593792"/>
        <c:axId val="138595328"/>
      </c:barChart>
      <c:catAx>
        <c:axId val="13859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8595328"/>
        <c:crosses val="autoZero"/>
        <c:auto val="1"/>
        <c:lblAlgn val="ctr"/>
        <c:lblOffset val="100"/>
        <c:noMultiLvlLbl val="0"/>
      </c:catAx>
      <c:valAx>
        <c:axId val="138595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385937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C" dirty="0"/>
              <a:t>Pregunta 5: ¿Aplica Experimentos Científicos para el abordaje de alguna temática?</a:t>
            </a:r>
            <a:endParaRPr lang="en-US" dirty="0"/>
          </a:p>
        </c:rich>
      </c:tx>
      <c:overlay val="0"/>
      <c:spPr>
        <a:noFill/>
        <a:ln>
          <a:noFill/>
        </a:ln>
        <a:effectLst/>
      </c:spPr>
    </c:title>
    <c:autoTitleDeleted val="0"/>
    <c:plotArea>
      <c:layout/>
      <c:barChart>
        <c:barDir val="col"/>
        <c:grouping val="clustered"/>
        <c:varyColors val="0"/>
        <c:ser>
          <c:idx val="0"/>
          <c:order val="0"/>
          <c:tx>
            <c:strRef>
              <c:f>Hoja1!$B$44</c:f>
              <c:strCache>
                <c:ptCount val="1"/>
                <c:pt idx="0">
                  <c:v>Porcentaje</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Hoja1!$A$45:$A$46</c:f>
              <c:strCache>
                <c:ptCount val="2"/>
                <c:pt idx="0">
                  <c:v>SI</c:v>
                </c:pt>
                <c:pt idx="1">
                  <c:v>NO</c:v>
                </c:pt>
              </c:strCache>
            </c:strRef>
          </c:cat>
          <c:val>
            <c:numRef>
              <c:f>Hoja1!$B$45:$B$46</c:f>
              <c:numCache>
                <c:formatCode>0%</c:formatCode>
                <c:ptCount val="2"/>
                <c:pt idx="0">
                  <c:v>1</c:v>
                </c:pt>
                <c:pt idx="1">
                  <c:v>0</c:v>
                </c:pt>
              </c:numCache>
            </c:numRef>
          </c:val>
          <c:extLst>
            <c:ext xmlns:c16="http://schemas.microsoft.com/office/drawing/2014/chart" uri="{C3380CC4-5D6E-409C-BE32-E72D297353CC}">
              <c16:uniqueId val="{00000000-EDC7-476F-BDB0-606674F22687}"/>
            </c:ext>
          </c:extLst>
        </c:ser>
        <c:dLbls>
          <c:showLegendKey val="0"/>
          <c:showVal val="1"/>
          <c:showCatName val="0"/>
          <c:showSerName val="0"/>
          <c:showPercent val="0"/>
          <c:showBubbleSize val="0"/>
        </c:dLbls>
        <c:gapWidth val="219"/>
        <c:overlap val="-27"/>
        <c:axId val="104022400"/>
        <c:axId val="104023936"/>
      </c:barChart>
      <c:catAx>
        <c:axId val="10402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4023936"/>
        <c:crosses val="autoZero"/>
        <c:auto val="1"/>
        <c:lblAlgn val="ctr"/>
        <c:lblOffset val="100"/>
        <c:noMultiLvlLbl val="0"/>
      </c:catAx>
      <c:valAx>
        <c:axId val="104023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04022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png"/></Relationships>
</file>

<file path=ppt/diagrams/_rels/data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 Id="rId5" Type="http://schemas.openxmlformats.org/officeDocument/2006/relationships/image" Target="../media/image38.jpg"/><Relationship Id="rId4" Type="http://schemas.openxmlformats.org/officeDocument/2006/relationships/image" Target="../media/image37.jpg"/></Relationships>
</file>

<file path=ppt/diagrams/_rels/data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image" Target="../media/image39.jpg"/><Relationship Id="rId5" Type="http://schemas.openxmlformats.org/officeDocument/2006/relationships/image" Target="../media/image43.jpg"/><Relationship Id="rId4" Type="http://schemas.openxmlformats.org/officeDocument/2006/relationships/image" Target="../media/image42.png"/></Relationships>
</file>

<file path=ppt/diagrams/_rels/data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ata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eg"/></Relationships>
</file>

<file path=ppt/diagrams/_rels/data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jpg"/></Relationships>
</file>

<file path=ppt/diagrams/_rels/data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image" Target="../media/image34.jpg"/><Relationship Id="rId5" Type="http://schemas.openxmlformats.org/officeDocument/2006/relationships/image" Target="../media/image38.jpg"/><Relationship Id="rId4" Type="http://schemas.openxmlformats.org/officeDocument/2006/relationships/image" Target="../media/image37.jpg"/></Relationships>
</file>

<file path=ppt/diagrams/_rels/drawing1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image" Target="../media/image39.jpg"/><Relationship Id="rId5" Type="http://schemas.openxmlformats.org/officeDocument/2006/relationships/image" Target="../media/image43.jpg"/><Relationship Id="rId4" Type="http://schemas.openxmlformats.org/officeDocument/2006/relationships/image" Target="../media/image4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jpg"/></Relationships>
</file>

<file path=ppt/diagrams/_rels/drawing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8CBECE-2635-4F00-98CF-19F149D0A8EB}" type="doc">
      <dgm:prSet loTypeId="urn:microsoft.com/office/officeart/2005/8/layout/vList3" loCatId="list" qsTypeId="urn:microsoft.com/office/officeart/2005/8/quickstyle/simple3" qsCatId="simple" csTypeId="urn:microsoft.com/office/officeart/2005/8/colors/accent4_4" csCatId="accent4" phldr="1"/>
      <dgm:spPr/>
      <dgm:t>
        <a:bodyPr/>
        <a:lstStyle/>
        <a:p>
          <a:endParaRPr lang="es-ES"/>
        </a:p>
      </dgm:t>
    </dgm:pt>
    <dgm:pt modelId="{B498FFB9-6726-47AA-84AE-DCDC1B61F642}">
      <dgm:prSet phldrT="[Texto]"/>
      <dgm:spPr>
        <a:solidFill>
          <a:schemeClr val="accent2">
            <a:lumMod val="40000"/>
            <a:lumOff val="60000"/>
          </a:schemeClr>
        </a:solidFill>
      </dgm:spPr>
      <dgm:t>
        <a:bodyPr/>
        <a:lstStyle/>
        <a:p>
          <a:pPr algn="just"/>
          <a:r>
            <a:rPr lang="es-EC" b="1" dirty="0">
              <a:effectLst/>
              <a:latin typeface="+mn-lt"/>
            </a:rPr>
            <a:t>DIMENSIÓN TEMPORAL</a:t>
          </a:r>
        </a:p>
        <a:p>
          <a:pPr algn="just"/>
          <a:endParaRPr lang="es-EC" dirty="0">
            <a:effectLst/>
            <a:latin typeface="+mn-lt"/>
          </a:endParaRPr>
        </a:p>
        <a:p>
          <a:pPr algn="just"/>
          <a:r>
            <a:rPr lang="es-EC" dirty="0">
              <a:effectLst/>
              <a:latin typeface="+mn-lt"/>
            </a:rPr>
            <a:t>Año lectivo 2016-2017</a:t>
          </a:r>
        </a:p>
        <a:p>
          <a:pPr algn="just"/>
          <a:endParaRPr lang="es-EC" dirty="0">
            <a:effectLst/>
            <a:latin typeface="+mn-lt"/>
          </a:endParaRPr>
        </a:p>
      </dgm:t>
    </dgm:pt>
    <dgm:pt modelId="{950E595F-510A-4387-AAFF-282C61791EE4}" type="parTrans" cxnId="{066D975C-1C3F-4A1F-9C1A-5960C13C11EA}">
      <dgm:prSet/>
      <dgm:spPr/>
      <dgm:t>
        <a:bodyPr/>
        <a:lstStyle/>
        <a:p>
          <a:endParaRPr lang="es-EC">
            <a:latin typeface="+mn-lt"/>
          </a:endParaRPr>
        </a:p>
      </dgm:t>
    </dgm:pt>
    <dgm:pt modelId="{2769E186-365F-4397-AC56-840B3EF5A5CB}" type="sibTrans" cxnId="{066D975C-1C3F-4A1F-9C1A-5960C13C11EA}">
      <dgm:prSet/>
      <dgm:spPr/>
      <dgm:t>
        <a:bodyPr/>
        <a:lstStyle/>
        <a:p>
          <a:endParaRPr lang="es-EC">
            <a:latin typeface="+mn-lt"/>
          </a:endParaRPr>
        </a:p>
      </dgm:t>
    </dgm:pt>
    <dgm:pt modelId="{64FF5929-0FEC-4C90-A846-E88A8DF9469F}">
      <dgm:prSet phldrT="[Texto]"/>
      <dgm:spPr>
        <a:solidFill>
          <a:srgbClr val="E8A4E8"/>
        </a:solidFill>
      </dgm:spPr>
      <dgm:t>
        <a:bodyPr/>
        <a:lstStyle/>
        <a:p>
          <a:pPr algn="just"/>
          <a:r>
            <a:rPr lang="es-EC" b="1" dirty="0">
              <a:effectLst/>
              <a:latin typeface="+mn-lt"/>
            </a:rPr>
            <a:t>DIMENSIÓN ESPACIAL </a:t>
          </a:r>
        </a:p>
        <a:p>
          <a:pPr algn="just"/>
          <a:r>
            <a:rPr lang="es-EC" b="1" dirty="0">
              <a:effectLst/>
              <a:latin typeface="+mn-lt"/>
            </a:rPr>
            <a:t>Centro Infantil y Primero de Básica “Lucía Franco de Castro”</a:t>
          </a:r>
        </a:p>
        <a:p>
          <a:pPr algn="just"/>
          <a:r>
            <a:rPr lang="es-EC" b="1" dirty="0">
              <a:effectLst/>
              <a:latin typeface="+mn-lt"/>
            </a:rPr>
            <a:t>Ciudad: </a:t>
          </a:r>
          <a:r>
            <a:rPr lang="es-EC" b="0" dirty="0">
              <a:effectLst/>
              <a:latin typeface="+mn-lt"/>
            </a:rPr>
            <a:t>Quito</a:t>
          </a:r>
          <a:r>
            <a:rPr lang="es-EC" dirty="0">
              <a:effectLst/>
              <a:latin typeface="+mn-lt"/>
            </a:rPr>
            <a:t> </a:t>
          </a:r>
        </a:p>
        <a:p>
          <a:pPr algn="just"/>
          <a:r>
            <a:rPr lang="es-EC" b="1" dirty="0">
              <a:effectLst/>
              <a:latin typeface="+mn-lt"/>
            </a:rPr>
            <a:t>Parroquia: </a:t>
          </a:r>
          <a:r>
            <a:rPr lang="es-EC" b="0" dirty="0" err="1">
              <a:effectLst/>
              <a:latin typeface="+mn-lt"/>
            </a:rPr>
            <a:t>Conocoto</a:t>
          </a:r>
          <a:endParaRPr lang="es-EC" dirty="0">
            <a:effectLst/>
            <a:latin typeface="+mn-lt"/>
          </a:endParaRPr>
        </a:p>
      </dgm:t>
    </dgm:pt>
    <dgm:pt modelId="{F5A6F52D-C778-4D92-A846-E1FD294C5ADC}" type="parTrans" cxnId="{22B8DFB4-35BA-444A-BC03-3DA61CEB59D8}">
      <dgm:prSet/>
      <dgm:spPr/>
      <dgm:t>
        <a:bodyPr/>
        <a:lstStyle/>
        <a:p>
          <a:endParaRPr lang="es-EC">
            <a:latin typeface="+mn-lt"/>
          </a:endParaRPr>
        </a:p>
      </dgm:t>
    </dgm:pt>
    <dgm:pt modelId="{F993597B-FDDC-4AE3-82D6-E19A15F82D7B}" type="sibTrans" cxnId="{22B8DFB4-35BA-444A-BC03-3DA61CEB59D8}">
      <dgm:prSet/>
      <dgm:spPr/>
      <dgm:t>
        <a:bodyPr/>
        <a:lstStyle/>
        <a:p>
          <a:endParaRPr lang="es-EC">
            <a:latin typeface="+mn-lt"/>
          </a:endParaRPr>
        </a:p>
      </dgm:t>
    </dgm:pt>
    <dgm:pt modelId="{7BD31CDC-59F1-41CF-B1D3-015673A0BCF3}" type="pres">
      <dgm:prSet presAssocID="{948CBECE-2635-4F00-98CF-19F149D0A8EB}" presName="linearFlow" presStyleCnt="0">
        <dgm:presLayoutVars>
          <dgm:dir/>
          <dgm:resizeHandles val="exact"/>
        </dgm:presLayoutVars>
      </dgm:prSet>
      <dgm:spPr/>
    </dgm:pt>
    <dgm:pt modelId="{CA796C1A-A251-4CAC-AF6B-DAEB151203B2}" type="pres">
      <dgm:prSet presAssocID="{B498FFB9-6726-47AA-84AE-DCDC1B61F642}" presName="composite" presStyleCnt="0"/>
      <dgm:spPr/>
    </dgm:pt>
    <dgm:pt modelId="{7E0BC3E0-B3EB-4D90-8D52-A3DE43191DF0}" type="pres">
      <dgm:prSet presAssocID="{B498FFB9-6726-47AA-84AE-DCDC1B61F642}" presName="imgShp" presStyleLbl="fgImgPlace1" presStyleIdx="0" presStyleCnt="2" custLinFactNeighborX="-11084" custLinFactNeighborY="-739"/>
      <dgm:spPr>
        <a:blipFill rotWithShape="1">
          <a:blip xmlns:r="http://schemas.openxmlformats.org/officeDocument/2006/relationships" r:embed="rId1"/>
          <a:stretch>
            <a:fillRect/>
          </a:stretch>
        </a:blipFill>
      </dgm:spPr>
    </dgm:pt>
    <dgm:pt modelId="{0C85A358-3F3A-4891-9C34-44D44C51F3CB}" type="pres">
      <dgm:prSet presAssocID="{B498FFB9-6726-47AA-84AE-DCDC1B61F642}" presName="txShp" presStyleLbl="node1" presStyleIdx="0" presStyleCnt="2" custLinFactY="30056" custLinFactNeighborX="1954" custLinFactNeighborY="100000">
        <dgm:presLayoutVars>
          <dgm:bulletEnabled val="1"/>
        </dgm:presLayoutVars>
      </dgm:prSet>
      <dgm:spPr/>
    </dgm:pt>
    <dgm:pt modelId="{5925AA75-074D-4EB8-9061-88D52E3D1E7D}" type="pres">
      <dgm:prSet presAssocID="{2769E186-365F-4397-AC56-840B3EF5A5CB}" presName="spacing" presStyleCnt="0"/>
      <dgm:spPr/>
    </dgm:pt>
    <dgm:pt modelId="{BC0C9F1D-33C0-48E5-8B2F-6E549F3528BE}" type="pres">
      <dgm:prSet presAssocID="{64FF5929-0FEC-4C90-A846-E88A8DF9469F}" presName="composite" presStyleCnt="0"/>
      <dgm:spPr/>
    </dgm:pt>
    <dgm:pt modelId="{E44DD569-254E-43BE-951C-5D91A1079A1B}" type="pres">
      <dgm:prSet presAssocID="{64FF5929-0FEC-4C90-A846-E88A8DF9469F}"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9AD78A64-8223-45B8-AB9E-7FB5F4DF4FAF}" type="pres">
      <dgm:prSet presAssocID="{64FF5929-0FEC-4C90-A846-E88A8DF9469F}" presName="txShp" presStyleLbl="node1" presStyleIdx="1" presStyleCnt="2" custLinFactY="-29871" custLinFactNeighborX="14068" custLinFactNeighborY="-100000">
        <dgm:presLayoutVars>
          <dgm:bulletEnabled val="1"/>
        </dgm:presLayoutVars>
      </dgm:prSet>
      <dgm:spPr/>
    </dgm:pt>
  </dgm:ptLst>
  <dgm:cxnLst>
    <dgm:cxn modelId="{066D975C-1C3F-4A1F-9C1A-5960C13C11EA}" srcId="{948CBECE-2635-4F00-98CF-19F149D0A8EB}" destId="{B498FFB9-6726-47AA-84AE-DCDC1B61F642}" srcOrd="0" destOrd="0" parTransId="{950E595F-510A-4387-AAFF-282C61791EE4}" sibTransId="{2769E186-365F-4397-AC56-840B3EF5A5CB}"/>
    <dgm:cxn modelId="{E2E98E7D-DC86-4F39-A400-97E6A2E094CB}" type="presOf" srcId="{64FF5929-0FEC-4C90-A846-E88A8DF9469F}" destId="{9AD78A64-8223-45B8-AB9E-7FB5F4DF4FAF}" srcOrd="0" destOrd="0" presId="urn:microsoft.com/office/officeart/2005/8/layout/vList3"/>
    <dgm:cxn modelId="{87029921-6DA6-4144-BA51-BF6EC80704B8}" type="presOf" srcId="{B498FFB9-6726-47AA-84AE-DCDC1B61F642}" destId="{0C85A358-3F3A-4891-9C34-44D44C51F3CB}" srcOrd="0" destOrd="0" presId="urn:microsoft.com/office/officeart/2005/8/layout/vList3"/>
    <dgm:cxn modelId="{49B64355-C06E-44DB-8EE6-0F960F494A07}" type="presOf" srcId="{948CBECE-2635-4F00-98CF-19F149D0A8EB}" destId="{7BD31CDC-59F1-41CF-B1D3-015673A0BCF3}" srcOrd="0" destOrd="0" presId="urn:microsoft.com/office/officeart/2005/8/layout/vList3"/>
    <dgm:cxn modelId="{22B8DFB4-35BA-444A-BC03-3DA61CEB59D8}" srcId="{948CBECE-2635-4F00-98CF-19F149D0A8EB}" destId="{64FF5929-0FEC-4C90-A846-E88A8DF9469F}" srcOrd="1" destOrd="0" parTransId="{F5A6F52D-C778-4D92-A846-E1FD294C5ADC}" sibTransId="{F993597B-FDDC-4AE3-82D6-E19A15F82D7B}"/>
    <dgm:cxn modelId="{7B45B1BF-906E-45E7-894C-3FF4C73A7122}" type="presParOf" srcId="{7BD31CDC-59F1-41CF-B1D3-015673A0BCF3}" destId="{CA796C1A-A251-4CAC-AF6B-DAEB151203B2}" srcOrd="0" destOrd="0" presId="urn:microsoft.com/office/officeart/2005/8/layout/vList3"/>
    <dgm:cxn modelId="{DAE554BE-CF17-4354-90A2-C1409B865F11}" type="presParOf" srcId="{CA796C1A-A251-4CAC-AF6B-DAEB151203B2}" destId="{7E0BC3E0-B3EB-4D90-8D52-A3DE43191DF0}" srcOrd="0" destOrd="0" presId="urn:microsoft.com/office/officeart/2005/8/layout/vList3"/>
    <dgm:cxn modelId="{023E659D-AC28-489F-8C8E-4DDEDFB6C4E8}" type="presParOf" srcId="{CA796C1A-A251-4CAC-AF6B-DAEB151203B2}" destId="{0C85A358-3F3A-4891-9C34-44D44C51F3CB}" srcOrd="1" destOrd="0" presId="urn:microsoft.com/office/officeart/2005/8/layout/vList3"/>
    <dgm:cxn modelId="{38B07552-95AB-48A1-863B-36A67DCAC587}" type="presParOf" srcId="{7BD31CDC-59F1-41CF-B1D3-015673A0BCF3}" destId="{5925AA75-074D-4EB8-9061-88D52E3D1E7D}" srcOrd="1" destOrd="0" presId="urn:microsoft.com/office/officeart/2005/8/layout/vList3"/>
    <dgm:cxn modelId="{4D427906-D44D-4A90-93E9-FD7CD3291C48}" type="presParOf" srcId="{7BD31CDC-59F1-41CF-B1D3-015673A0BCF3}" destId="{BC0C9F1D-33C0-48E5-8B2F-6E549F3528BE}" srcOrd="2" destOrd="0" presId="urn:microsoft.com/office/officeart/2005/8/layout/vList3"/>
    <dgm:cxn modelId="{4D95BCA6-428B-4F5A-9472-D7C2299BE411}" type="presParOf" srcId="{BC0C9F1D-33C0-48E5-8B2F-6E549F3528BE}" destId="{E44DD569-254E-43BE-951C-5D91A1079A1B}" srcOrd="0" destOrd="0" presId="urn:microsoft.com/office/officeart/2005/8/layout/vList3"/>
    <dgm:cxn modelId="{25CE5AD5-CCC9-451C-B6FB-38BD4C288BCA}" type="presParOf" srcId="{BC0C9F1D-33C0-48E5-8B2F-6E549F3528BE}" destId="{9AD78A64-8223-45B8-AB9E-7FB5F4DF4FA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2873E5-DAAF-4E87-9F6E-38097B01D920}" type="doc">
      <dgm:prSet loTypeId="urn:microsoft.com/office/officeart/2005/8/layout/chevron2" loCatId="list" qsTypeId="urn:microsoft.com/office/officeart/2005/8/quickstyle/simple3" qsCatId="simple" csTypeId="urn:microsoft.com/office/officeart/2005/8/colors/colorful2" csCatId="colorful" phldr="1"/>
      <dgm:spPr/>
      <dgm:t>
        <a:bodyPr/>
        <a:lstStyle/>
        <a:p>
          <a:endParaRPr lang="es-EC"/>
        </a:p>
      </dgm:t>
    </dgm:pt>
    <dgm:pt modelId="{6054ADC8-4957-4199-AAE6-EA5BB4651A46}">
      <dgm:prSet phldrT="[Texto]" custT="1"/>
      <dgm:spPr>
        <a:gradFill flip="none" rotWithShape="0">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a:ln>
          <a:solidFill>
            <a:srgbClr val="FF0066"/>
          </a:solidFill>
        </a:ln>
      </dgm:spPr>
      <dgm:t>
        <a:bodyPr/>
        <a:lstStyle/>
        <a:p>
          <a:r>
            <a:rPr lang="es-EC" sz="2000" b="1">
              <a:effectLst>
                <a:outerShdw blurRad="38100" dist="38100" dir="2700000" algn="tl">
                  <a:srgbClr val="000000">
                    <a:alpha val="43137"/>
                  </a:srgbClr>
                </a:outerShdw>
              </a:effectLst>
              <a:latin typeface="Calibri" panose="020F0502020204030204" pitchFamily="34" charset="0"/>
            </a:rPr>
            <a:t>Modalidad</a:t>
          </a:r>
          <a:endParaRPr lang="es-EC" sz="2000" b="1" dirty="0">
            <a:effectLst>
              <a:outerShdw blurRad="38100" dist="38100" dir="2700000" algn="tl">
                <a:srgbClr val="000000">
                  <a:alpha val="43137"/>
                </a:srgbClr>
              </a:outerShdw>
            </a:effectLst>
            <a:latin typeface="Calibri" panose="020F0502020204030204" pitchFamily="34" charset="0"/>
          </a:endParaRPr>
        </a:p>
      </dgm:t>
    </dgm:pt>
    <dgm:pt modelId="{2C80AAB7-8FC6-42D2-9F1C-2634CF0CAF6D}" type="parTrans" cxnId="{805E235E-6429-4046-8451-19185578A3EA}">
      <dgm:prSet/>
      <dgm:spPr/>
      <dgm:t>
        <a:bodyPr/>
        <a:lstStyle/>
        <a:p>
          <a:endParaRPr lang="es-EC" sz="2000">
            <a:solidFill>
              <a:schemeClr val="tx1"/>
            </a:solidFill>
            <a:latin typeface="Calibri" panose="020F0502020204030204" pitchFamily="34" charset="0"/>
          </a:endParaRPr>
        </a:p>
      </dgm:t>
    </dgm:pt>
    <dgm:pt modelId="{044C8F56-E2C2-4B72-A6DF-AB05D0AED13D}" type="sibTrans" cxnId="{805E235E-6429-4046-8451-19185578A3EA}">
      <dgm:prSet/>
      <dgm:spPr/>
      <dgm:t>
        <a:bodyPr/>
        <a:lstStyle/>
        <a:p>
          <a:endParaRPr lang="es-EC" sz="2000">
            <a:solidFill>
              <a:schemeClr val="tx1"/>
            </a:solidFill>
            <a:latin typeface="Calibri" panose="020F0502020204030204" pitchFamily="34" charset="0"/>
          </a:endParaRPr>
        </a:p>
      </dgm:t>
    </dgm:pt>
    <dgm:pt modelId="{C99A004D-FA14-4A4A-AD33-7C84FC087566}">
      <dgm:prSet phldrT="[Texto]" custT="1"/>
      <dgm:spPr>
        <a:ln>
          <a:solidFill>
            <a:srgbClr val="FF0066"/>
          </a:solidFill>
        </a:ln>
      </dgm:spPr>
      <dgm:t>
        <a:bodyPr/>
        <a:lstStyle/>
        <a:p>
          <a:r>
            <a:rPr lang="es-EC" sz="2000">
              <a:latin typeface="Calibri" panose="020F0502020204030204" pitchFamily="34" charset="0"/>
            </a:rPr>
            <a:t>Bibliográfica - documental</a:t>
          </a:r>
          <a:endParaRPr lang="es-EC" sz="2000" dirty="0">
            <a:latin typeface="Calibri" panose="020F0502020204030204" pitchFamily="34" charset="0"/>
          </a:endParaRPr>
        </a:p>
      </dgm:t>
    </dgm:pt>
    <dgm:pt modelId="{221B1396-0BA2-4FBC-B6BB-6BCD6FB8A8E2}" type="parTrans" cxnId="{D898B223-E950-49BD-A744-982E6E05FE59}">
      <dgm:prSet/>
      <dgm:spPr/>
      <dgm:t>
        <a:bodyPr/>
        <a:lstStyle/>
        <a:p>
          <a:endParaRPr lang="es-EC" sz="2000">
            <a:solidFill>
              <a:schemeClr val="tx1"/>
            </a:solidFill>
            <a:latin typeface="Calibri" panose="020F0502020204030204" pitchFamily="34" charset="0"/>
          </a:endParaRPr>
        </a:p>
      </dgm:t>
    </dgm:pt>
    <dgm:pt modelId="{94E2746F-EF12-4F82-8BB7-9FF23254DBC7}" type="sibTrans" cxnId="{D898B223-E950-49BD-A744-982E6E05FE59}">
      <dgm:prSet/>
      <dgm:spPr/>
      <dgm:t>
        <a:bodyPr/>
        <a:lstStyle/>
        <a:p>
          <a:endParaRPr lang="es-EC" sz="2000">
            <a:solidFill>
              <a:schemeClr val="tx1"/>
            </a:solidFill>
            <a:latin typeface="Calibri" panose="020F0502020204030204" pitchFamily="34" charset="0"/>
          </a:endParaRPr>
        </a:p>
      </dgm:t>
    </dgm:pt>
    <dgm:pt modelId="{4C5E5DBD-3F5E-4E55-953C-E45D2E82B0BE}">
      <dgm:prSet phldrT="[Texto]" custT="1"/>
      <dgm:spPr>
        <a:ln>
          <a:solidFill>
            <a:srgbClr val="FF0066"/>
          </a:solidFill>
        </a:ln>
      </dgm:spPr>
      <dgm:t>
        <a:bodyPr/>
        <a:lstStyle/>
        <a:p>
          <a:r>
            <a:rPr lang="es-EC" sz="2000">
              <a:latin typeface="Calibri" panose="020F0502020204030204" pitchFamily="34" charset="0"/>
            </a:rPr>
            <a:t>De campo </a:t>
          </a:r>
          <a:endParaRPr lang="es-EC" sz="2000" dirty="0">
            <a:latin typeface="Calibri" panose="020F0502020204030204" pitchFamily="34" charset="0"/>
          </a:endParaRPr>
        </a:p>
      </dgm:t>
    </dgm:pt>
    <dgm:pt modelId="{A37BF950-454D-4EE2-98B7-AC816DBFF0DB}" type="parTrans" cxnId="{322C2AA7-10A6-4214-9F89-D29E189525B8}">
      <dgm:prSet/>
      <dgm:spPr/>
      <dgm:t>
        <a:bodyPr/>
        <a:lstStyle/>
        <a:p>
          <a:endParaRPr lang="es-EC" sz="2000">
            <a:solidFill>
              <a:schemeClr val="tx1"/>
            </a:solidFill>
            <a:latin typeface="Calibri" panose="020F0502020204030204" pitchFamily="34" charset="0"/>
          </a:endParaRPr>
        </a:p>
      </dgm:t>
    </dgm:pt>
    <dgm:pt modelId="{12021550-711F-48F5-B007-53E6E7A7D685}" type="sibTrans" cxnId="{322C2AA7-10A6-4214-9F89-D29E189525B8}">
      <dgm:prSet/>
      <dgm:spPr/>
      <dgm:t>
        <a:bodyPr/>
        <a:lstStyle/>
        <a:p>
          <a:endParaRPr lang="es-EC" sz="2000">
            <a:solidFill>
              <a:schemeClr val="tx1"/>
            </a:solidFill>
            <a:latin typeface="Calibri" panose="020F0502020204030204" pitchFamily="34" charset="0"/>
          </a:endParaRPr>
        </a:p>
      </dgm:t>
    </dgm:pt>
    <dgm:pt modelId="{33651B33-0C05-45CB-8DBE-40E7D61D918F}">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a:ln>
          <a:solidFill>
            <a:srgbClr val="7BDEF5"/>
          </a:solidFill>
        </a:ln>
      </dgm:spPr>
      <dgm:t>
        <a:bodyPr/>
        <a:lstStyle/>
        <a:p>
          <a:r>
            <a:rPr lang="es-EC" sz="2000" dirty="0">
              <a:effectLst>
                <a:outerShdw blurRad="38100" dist="38100" dir="2700000" algn="tl">
                  <a:srgbClr val="000000">
                    <a:alpha val="43137"/>
                  </a:srgbClr>
                </a:outerShdw>
              </a:effectLst>
              <a:latin typeface="Calibri" panose="020F0502020204030204" pitchFamily="34" charset="0"/>
            </a:rPr>
            <a:t>Tipo</a:t>
          </a:r>
        </a:p>
      </dgm:t>
    </dgm:pt>
    <dgm:pt modelId="{9A2C7B1A-B74B-44D5-841E-9D1F921FD912}" type="parTrans" cxnId="{3B96AF59-4852-49D3-B653-35EE3CF84D33}">
      <dgm:prSet/>
      <dgm:spPr/>
      <dgm:t>
        <a:bodyPr/>
        <a:lstStyle/>
        <a:p>
          <a:endParaRPr lang="es-EC" sz="2000">
            <a:solidFill>
              <a:schemeClr val="tx1"/>
            </a:solidFill>
            <a:latin typeface="Calibri" panose="020F0502020204030204" pitchFamily="34" charset="0"/>
          </a:endParaRPr>
        </a:p>
      </dgm:t>
    </dgm:pt>
    <dgm:pt modelId="{30C5C77E-CE59-4B53-8DA2-0C4F47144EAD}" type="sibTrans" cxnId="{3B96AF59-4852-49D3-B653-35EE3CF84D33}">
      <dgm:prSet/>
      <dgm:spPr/>
      <dgm:t>
        <a:bodyPr/>
        <a:lstStyle/>
        <a:p>
          <a:endParaRPr lang="es-EC" sz="2000">
            <a:solidFill>
              <a:schemeClr val="tx1"/>
            </a:solidFill>
            <a:latin typeface="Calibri" panose="020F0502020204030204" pitchFamily="34" charset="0"/>
          </a:endParaRPr>
        </a:p>
      </dgm:t>
    </dgm:pt>
    <dgm:pt modelId="{0D3A02FA-6C76-4D9D-8DFF-AF8065C5232A}">
      <dgm:prSet phldrT="[Texto]" custT="1"/>
      <dgm:spPr>
        <a:ln>
          <a:solidFill>
            <a:srgbClr val="7BDEF5"/>
          </a:solidFill>
        </a:ln>
      </dgm:spPr>
      <dgm:t>
        <a:bodyPr/>
        <a:lstStyle/>
        <a:p>
          <a:r>
            <a:rPr lang="es-EC" sz="2000">
              <a:latin typeface="Calibri" panose="020F0502020204030204" pitchFamily="34" charset="0"/>
            </a:rPr>
            <a:t>Descriptivo</a:t>
          </a:r>
          <a:endParaRPr lang="es-EC" sz="2000" dirty="0">
            <a:latin typeface="Calibri" panose="020F0502020204030204" pitchFamily="34" charset="0"/>
          </a:endParaRPr>
        </a:p>
      </dgm:t>
    </dgm:pt>
    <dgm:pt modelId="{00FF681D-0D6E-4263-BD56-845305AA4864}" type="parTrans" cxnId="{30831BD0-4F5B-4591-8C5D-5016FAD944BA}">
      <dgm:prSet/>
      <dgm:spPr/>
      <dgm:t>
        <a:bodyPr/>
        <a:lstStyle/>
        <a:p>
          <a:endParaRPr lang="es-EC" sz="2000">
            <a:solidFill>
              <a:schemeClr val="tx1"/>
            </a:solidFill>
            <a:latin typeface="Calibri" panose="020F0502020204030204" pitchFamily="34" charset="0"/>
          </a:endParaRPr>
        </a:p>
      </dgm:t>
    </dgm:pt>
    <dgm:pt modelId="{682A2E41-A8FF-426E-94A5-82C2411C32A8}" type="sibTrans" cxnId="{30831BD0-4F5B-4591-8C5D-5016FAD944BA}">
      <dgm:prSet/>
      <dgm:spPr/>
      <dgm:t>
        <a:bodyPr/>
        <a:lstStyle/>
        <a:p>
          <a:endParaRPr lang="es-EC" sz="2000">
            <a:solidFill>
              <a:schemeClr val="tx1"/>
            </a:solidFill>
            <a:latin typeface="Calibri" panose="020F0502020204030204" pitchFamily="34" charset="0"/>
          </a:endParaRPr>
        </a:p>
      </dgm:t>
    </dgm:pt>
    <dgm:pt modelId="{E814C2A5-F0DD-4483-B1D8-8E7D0BDE33C6}">
      <dgm:prSet phldrT="[Texto]" custT="1"/>
      <dgm:spPr>
        <a:gradFill flip="none" rotWithShape="0">
          <a:gsLst>
            <a:gs pos="0">
              <a:srgbClr val="4DF127">
                <a:tint val="66000"/>
                <a:satMod val="160000"/>
              </a:srgbClr>
            </a:gs>
            <a:gs pos="50000">
              <a:srgbClr val="4DF127">
                <a:tint val="44500"/>
                <a:satMod val="160000"/>
              </a:srgbClr>
            </a:gs>
            <a:gs pos="100000">
              <a:srgbClr val="4DF127">
                <a:tint val="23500"/>
                <a:satMod val="160000"/>
              </a:srgbClr>
            </a:gs>
          </a:gsLst>
          <a:lin ang="2700000" scaled="1"/>
          <a:tileRect/>
        </a:gradFill>
        <a:ln>
          <a:solidFill>
            <a:srgbClr val="4DF127"/>
          </a:solidFill>
        </a:ln>
      </dgm:spPr>
      <dgm:t>
        <a:bodyPr/>
        <a:lstStyle/>
        <a:p>
          <a:r>
            <a:rPr lang="es-EC" sz="2000" b="1">
              <a:effectLst>
                <a:outerShdw blurRad="38100" dist="38100" dir="2700000" algn="tl">
                  <a:srgbClr val="000000">
                    <a:alpha val="43137"/>
                  </a:srgbClr>
                </a:outerShdw>
              </a:effectLst>
              <a:latin typeface="Calibri" panose="020F0502020204030204" pitchFamily="34" charset="0"/>
            </a:rPr>
            <a:t>Enfoque</a:t>
          </a:r>
          <a:endParaRPr lang="es-EC" sz="2000" b="1" dirty="0">
            <a:effectLst>
              <a:outerShdw blurRad="38100" dist="38100" dir="2700000" algn="tl">
                <a:srgbClr val="000000">
                  <a:alpha val="43137"/>
                </a:srgbClr>
              </a:outerShdw>
            </a:effectLst>
            <a:latin typeface="Calibri" panose="020F0502020204030204" pitchFamily="34" charset="0"/>
          </a:endParaRPr>
        </a:p>
      </dgm:t>
    </dgm:pt>
    <dgm:pt modelId="{07910500-AC25-4822-A705-E27DA621BBD1}" type="parTrans" cxnId="{2E3A5427-44BB-4230-B3BB-47A93B6AEE19}">
      <dgm:prSet/>
      <dgm:spPr/>
      <dgm:t>
        <a:bodyPr/>
        <a:lstStyle/>
        <a:p>
          <a:endParaRPr lang="es-EC" sz="2000">
            <a:solidFill>
              <a:schemeClr val="tx1"/>
            </a:solidFill>
            <a:latin typeface="Calibri" panose="020F0502020204030204" pitchFamily="34" charset="0"/>
          </a:endParaRPr>
        </a:p>
      </dgm:t>
    </dgm:pt>
    <dgm:pt modelId="{8A0FD8DA-FEE2-471F-A1CF-0445E6B90382}" type="sibTrans" cxnId="{2E3A5427-44BB-4230-B3BB-47A93B6AEE19}">
      <dgm:prSet/>
      <dgm:spPr/>
      <dgm:t>
        <a:bodyPr/>
        <a:lstStyle/>
        <a:p>
          <a:endParaRPr lang="es-EC" sz="2000">
            <a:solidFill>
              <a:schemeClr val="tx1"/>
            </a:solidFill>
            <a:latin typeface="Calibri" panose="020F0502020204030204" pitchFamily="34" charset="0"/>
          </a:endParaRPr>
        </a:p>
      </dgm:t>
    </dgm:pt>
    <dgm:pt modelId="{537F3571-F2E6-40BE-BD9C-2FE52C9BEA69}">
      <dgm:prSet phldrT="[Texto]" custT="1"/>
      <dgm:spPr>
        <a:ln>
          <a:solidFill>
            <a:srgbClr val="4DF127"/>
          </a:solidFill>
        </a:ln>
      </dgm:spPr>
      <dgm:t>
        <a:bodyPr/>
        <a:lstStyle/>
        <a:p>
          <a:r>
            <a:rPr lang="es-EC" sz="2000" dirty="0">
              <a:latin typeface="Calibri" panose="020F0502020204030204" pitchFamily="34" charset="0"/>
            </a:rPr>
            <a:t>Cuantitativo</a:t>
          </a:r>
          <a:endParaRPr lang="es-EC" sz="2000" dirty="0">
            <a:solidFill>
              <a:schemeClr val="tx1"/>
            </a:solidFill>
            <a:latin typeface="Calibri" panose="020F0502020204030204" pitchFamily="34" charset="0"/>
          </a:endParaRPr>
        </a:p>
      </dgm:t>
    </dgm:pt>
    <dgm:pt modelId="{4081808E-F47D-4995-B4B3-0D60ECDEFD73}" type="parTrans" cxnId="{48205CFE-D1FB-4A42-9D25-A1F21AEA96A3}">
      <dgm:prSet/>
      <dgm:spPr/>
      <dgm:t>
        <a:bodyPr/>
        <a:lstStyle/>
        <a:p>
          <a:endParaRPr lang="es-EC" sz="2000">
            <a:solidFill>
              <a:schemeClr val="tx1"/>
            </a:solidFill>
            <a:latin typeface="Calibri" panose="020F0502020204030204" pitchFamily="34" charset="0"/>
          </a:endParaRPr>
        </a:p>
      </dgm:t>
    </dgm:pt>
    <dgm:pt modelId="{BAF5E231-AFB7-4E92-9C18-D806F763ABD6}" type="sibTrans" cxnId="{48205CFE-D1FB-4A42-9D25-A1F21AEA96A3}">
      <dgm:prSet/>
      <dgm:spPr/>
      <dgm:t>
        <a:bodyPr/>
        <a:lstStyle/>
        <a:p>
          <a:endParaRPr lang="es-EC" sz="2000">
            <a:solidFill>
              <a:schemeClr val="tx1"/>
            </a:solidFill>
            <a:latin typeface="Calibri" panose="020F0502020204030204" pitchFamily="34" charset="0"/>
          </a:endParaRPr>
        </a:p>
      </dgm:t>
    </dgm:pt>
    <dgm:pt modelId="{886FC347-5E37-4463-BBAF-EB7CF5EB715E}">
      <dgm:prSet phldrT="[Texto]" custT="1"/>
      <dgm:spPr>
        <a:ln>
          <a:solidFill>
            <a:srgbClr val="4DF127"/>
          </a:solidFill>
        </a:ln>
      </dgm:spPr>
      <dgm:t>
        <a:bodyPr/>
        <a:lstStyle/>
        <a:p>
          <a:r>
            <a:rPr lang="es-EC" sz="2000">
              <a:latin typeface="Calibri" panose="020F0502020204030204" pitchFamily="34" charset="0"/>
            </a:rPr>
            <a:t>Cualitativo </a:t>
          </a:r>
          <a:endParaRPr lang="es-EC" sz="2000" dirty="0">
            <a:latin typeface="Calibri" panose="020F0502020204030204" pitchFamily="34" charset="0"/>
          </a:endParaRPr>
        </a:p>
      </dgm:t>
    </dgm:pt>
    <dgm:pt modelId="{2DD4DA43-BA57-4E3F-8637-21832647033B}" type="parTrans" cxnId="{C42ACDA2-5E49-4ADF-AA7D-1E2305865C51}">
      <dgm:prSet/>
      <dgm:spPr/>
      <dgm:t>
        <a:bodyPr/>
        <a:lstStyle/>
        <a:p>
          <a:endParaRPr lang="es-EC" sz="2000">
            <a:solidFill>
              <a:schemeClr val="tx1"/>
            </a:solidFill>
            <a:latin typeface="Calibri" panose="020F0502020204030204" pitchFamily="34" charset="0"/>
          </a:endParaRPr>
        </a:p>
      </dgm:t>
    </dgm:pt>
    <dgm:pt modelId="{1BB9560E-9CC5-403D-AA4F-16D44DC6EF62}" type="sibTrans" cxnId="{C42ACDA2-5E49-4ADF-AA7D-1E2305865C51}">
      <dgm:prSet/>
      <dgm:spPr/>
      <dgm:t>
        <a:bodyPr/>
        <a:lstStyle/>
        <a:p>
          <a:endParaRPr lang="es-EC" sz="2000">
            <a:solidFill>
              <a:schemeClr val="tx1"/>
            </a:solidFill>
            <a:latin typeface="Calibri" panose="020F0502020204030204" pitchFamily="34" charset="0"/>
          </a:endParaRPr>
        </a:p>
      </dgm:t>
    </dgm:pt>
    <dgm:pt modelId="{FDACFCD0-2674-4DA5-ABAF-FA0BDAD9D188}" type="pres">
      <dgm:prSet presAssocID="{412873E5-DAAF-4E87-9F6E-38097B01D920}" presName="linearFlow" presStyleCnt="0">
        <dgm:presLayoutVars>
          <dgm:dir/>
          <dgm:animLvl val="lvl"/>
          <dgm:resizeHandles val="exact"/>
        </dgm:presLayoutVars>
      </dgm:prSet>
      <dgm:spPr/>
    </dgm:pt>
    <dgm:pt modelId="{5355D1FF-18B0-4041-9906-6B6F3A20A5C9}" type="pres">
      <dgm:prSet presAssocID="{6054ADC8-4957-4199-AAE6-EA5BB4651A46}" presName="composite" presStyleCnt="0"/>
      <dgm:spPr/>
    </dgm:pt>
    <dgm:pt modelId="{716F1BFE-2CF5-44C9-B245-2E088ADC1CE1}" type="pres">
      <dgm:prSet presAssocID="{6054ADC8-4957-4199-AAE6-EA5BB4651A46}" presName="parentText" presStyleLbl="alignNode1" presStyleIdx="0" presStyleCnt="3">
        <dgm:presLayoutVars>
          <dgm:chMax val="1"/>
          <dgm:bulletEnabled val="1"/>
        </dgm:presLayoutVars>
      </dgm:prSet>
      <dgm:spPr/>
    </dgm:pt>
    <dgm:pt modelId="{395DBB01-58BA-4D74-B463-069DEA103634}" type="pres">
      <dgm:prSet presAssocID="{6054ADC8-4957-4199-AAE6-EA5BB4651A46}" presName="descendantText" presStyleLbl="alignAcc1" presStyleIdx="0" presStyleCnt="3">
        <dgm:presLayoutVars>
          <dgm:bulletEnabled val="1"/>
        </dgm:presLayoutVars>
      </dgm:prSet>
      <dgm:spPr/>
    </dgm:pt>
    <dgm:pt modelId="{499D7397-0281-4335-B317-9FB700381987}" type="pres">
      <dgm:prSet presAssocID="{044C8F56-E2C2-4B72-A6DF-AB05D0AED13D}" presName="sp" presStyleCnt="0"/>
      <dgm:spPr/>
    </dgm:pt>
    <dgm:pt modelId="{0B4F10A8-4665-4BE9-A987-5A6B0BB030C8}" type="pres">
      <dgm:prSet presAssocID="{33651B33-0C05-45CB-8DBE-40E7D61D918F}" presName="composite" presStyleCnt="0"/>
      <dgm:spPr/>
    </dgm:pt>
    <dgm:pt modelId="{0EEBB21A-5BED-4BE6-B0C6-82AB286856B3}" type="pres">
      <dgm:prSet presAssocID="{33651B33-0C05-45CB-8DBE-40E7D61D918F}" presName="parentText" presStyleLbl="alignNode1" presStyleIdx="1" presStyleCnt="3" custLinFactNeighborY="0">
        <dgm:presLayoutVars>
          <dgm:chMax val="1"/>
          <dgm:bulletEnabled val="1"/>
        </dgm:presLayoutVars>
      </dgm:prSet>
      <dgm:spPr/>
    </dgm:pt>
    <dgm:pt modelId="{DE5922C3-37FE-4A84-B3F9-62D05FE2DB90}" type="pres">
      <dgm:prSet presAssocID="{33651B33-0C05-45CB-8DBE-40E7D61D918F}" presName="descendantText" presStyleLbl="alignAcc1" presStyleIdx="1" presStyleCnt="3">
        <dgm:presLayoutVars>
          <dgm:bulletEnabled val="1"/>
        </dgm:presLayoutVars>
      </dgm:prSet>
      <dgm:spPr/>
    </dgm:pt>
    <dgm:pt modelId="{C9479510-43E5-41CE-85BD-1EC43D221000}" type="pres">
      <dgm:prSet presAssocID="{30C5C77E-CE59-4B53-8DA2-0C4F47144EAD}" presName="sp" presStyleCnt="0"/>
      <dgm:spPr/>
    </dgm:pt>
    <dgm:pt modelId="{5CB6F338-F737-4C51-B8EA-4EB79215CC9D}" type="pres">
      <dgm:prSet presAssocID="{E814C2A5-F0DD-4483-B1D8-8E7D0BDE33C6}" presName="composite" presStyleCnt="0"/>
      <dgm:spPr/>
    </dgm:pt>
    <dgm:pt modelId="{9B59FEE5-DDF0-4F58-8BC4-564BAF11B317}" type="pres">
      <dgm:prSet presAssocID="{E814C2A5-F0DD-4483-B1D8-8E7D0BDE33C6}" presName="parentText" presStyleLbl="alignNode1" presStyleIdx="2" presStyleCnt="3">
        <dgm:presLayoutVars>
          <dgm:chMax val="1"/>
          <dgm:bulletEnabled val="1"/>
        </dgm:presLayoutVars>
      </dgm:prSet>
      <dgm:spPr/>
    </dgm:pt>
    <dgm:pt modelId="{32EA159B-58BE-4C56-8504-5114AB80DE26}" type="pres">
      <dgm:prSet presAssocID="{E814C2A5-F0DD-4483-B1D8-8E7D0BDE33C6}" presName="descendantText" presStyleLbl="alignAcc1" presStyleIdx="2" presStyleCnt="3">
        <dgm:presLayoutVars>
          <dgm:bulletEnabled val="1"/>
        </dgm:presLayoutVars>
      </dgm:prSet>
      <dgm:spPr/>
    </dgm:pt>
  </dgm:ptLst>
  <dgm:cxnLst>
    <dgm:cxn modelId="{779C2487-F072-45A1-92B4-820BC124AD81}" type="presOf" srcId="{C99A004D-FA14-4A4A-AD33-7C84FC087566}" destId="{395DBB01-58BA-4D74-B463-069DEA103634}" srcOrd="0" destOrd="0" presId="urn:microsoft.com/office/officeart/2005/8/layout/chevron2"/>
    <dgm:cxn modelId="{F2A06896-FAA7-41BB-A468-C29EE97AA5E8}" type="presOf" srcId="{33651B33-0C05-45CB-8DBE-40E7D61D918F}" destId="{0EEBB21A-5BED-4BE6-B0C6-82AB286856B3}" srcOrd="0" destOrd="0" presId="urn:microsoft.com/office/officeart/2005/8/layout/chevron2"/>
    <dgm:cxn modelId="{A34E5F70-1BB2-442F-ADC5-D8B4BD9BF825}" type="presOf" srcId="{537F3571-F2E6-40BE-BD9C-2FE52C9BEA69}" destId="{32EA159B-58BE-4C56-8504-5114AB80DE26}" srcOrd="0" destOrd="0" presId="urn:microsoft.com/office/officeart/2005/8/layout/chevron2"/>
    <dgm:cxn modelId="{D03E9B97-E73F-4794-8214-CCC67C1268BC}" type="presOf" srcId="{0D3A02FA-6C76-4D9D-8DFF-AF8065C5232A}" destId="{DE5922C3-37FE-4A84-B3F9-62D05FE2DB90}" srcOrd="0" destOrd="0" presId="urn:microsoft.com/office/officeart/2005/8/layout/chevron2"/>
    <dgm:cxn modelId="{30831BD0-4F5B-4591-8C5D-5016FAD944BA}" srcId="{33651B33-0C05-45CB-8DBE-40E7D61D918F}" destId="{0D3A02FA-6C76-4D9D-8DFF-AF8065C5232A}" srcOrd="0" destOrd="0" parTransId="{00FF681D-0D6E-4263-BD56-845305AA4864}" sibTransId="{682A2E41-A8FF-426E-94A5-82C2411C32A8}"/>
    <dgm:cxn modelId="{2E3A5427-44BB-4230-B3BB-47A93B6AEE19}" srcId="{412873E5-DAAF-4E87-9F6E-38097B01D920}" destId="{E814C2A5-F0DD-4483-B1D8-8E7D0BDE33C6}" srcOrd="2" destOrd="0" parTransId="{07910500-AC25-4822-A705-E27DA621BBD1}" sibTransId="{8A0FD8DA-FEE2-471F-A1CF-0445E6B90382}"/>
    <dgm:cxn modelId="{C42ACDA2-5E49-4ADF-AA7D-1E2305865C51}" srcId="{E814C2A5-F0DD-4483-B1D8-8E7D0BDE33C6}" destId="{886FC347-5E37-4463-BBAF-EB7CF5EB715E}" srcOrd="1" destOrd="0" parTransId="{2DD4DA43-BA57-4E3F-8637-21832647033B}" sibTransId="{1BB9560E-9CC5-403D-AA4F-16D44DC6EF62}"/>
    <dgm:cxn modelId="{322C2AA7-10A6-4214-9F89-D29E189525B8}" srcId="{6054ADC8-4957-4199-AAE6-EA5BB4651A46}" destId="{4C5E5DBD-3F5E-4E55-953C-E45D2E82B0BE}" srcOrd="1" destOrd="0" parTransId="{A37BF950-454D-4EE2-98B7-AC816DBFF0DB}" sibTransId="{12021550-711F-48F5-B007-53E6E7A7D685}"/>
    <dgm:cxn modelId="{39DDF907-8892-4683-BFEE-5009DC8F3700}" type="presOf" srcId="{E814C2A5-F0DD-4483-B1D8-8E7D0BDE33C6}" destId="{9B59FEE5-DDF0-4F58-8BC4-564BAF11B317}" srcOrd="0" destOrd="0" presId="urn:microsoft.com/office/officeart/2005/8/layout/chevron2"/>
    <dgm:cxn modelId="{108576EE-5325-445C-A2CE-541193404304}" type="presOf" srcId="{4C5E5DBD-3F5E-4E55-953C-E45D2E82B0BE}" destId="{395DBB01-58BA-4D74-B463-069DEA103634}" srcOrd="0" destOrd="1" presId="urn:microsoft.com/office/officeart/2005/8/layout/chevron2"/>
    <dgm:cxn modelId="{3B96AF59-4852-49D3-B653-35EE3CF84D33}" srcId="{412873E5-DAAF-4E87-9F6E-38097B01D920}" destId="{33651B33-0C05-45CB-8DBE-40E7D61D918F}" srcOrd="1" destOrd="0" parTransId="{9A2C7B1A-B74B-44D5-841E-9D1F921FD912}" sibTransId="{30C5C77E-CE59-4B53-8DA2-0C4F47144EAD}"/>
    <dgm:cxn modelId="{D898B223-E950-49BD-A744-982E6E05FE59}" srcId="{6054ADC8-4957-4199-AAE6-EA5BB4651A46}" destId="{C99A004D-FA14-4A4A-AD33-7C84FC087566}" srcOrd="0" destOrd="0" parTransId="{221B1396-0BA2-4FBC-B6BB-6BCD6FB8A8E2}" sibTransId="{94E2746F-EF12-4F82-8BB7-9FF23254DBC7}"/>
    <dgm:cxn modelId="{48205CFE-D1FB-4A42-9D25-A1F21AEA96A3}" srcId="{E814C2A5-F0DD-4483-B1D8-8E7D0BDE33C6}" destId="{537F3571-F2E6-40BE-BD9C-2FE52C9BEA69}" srcOrd="0" destOrd="0" parTransId="{4081808E-F47D-4995-B4B3-0D60ECDEFD73}" sibTransId="{BAF5E231-AFB7-4E92-9C18-D806F763ABD6}"/>
    <dgm:cxn modelId="{2F0D46AF-C462-47CA-8DED-0944D281FDD9}" type="presOf" srcId="{886FC347-5E37-4463-BBAF-EB7CF5EB715E}" destId="{32EA159B-58BE-4C56-8504-5114AB80DE26}" srcOrd="0" destOrd="1" presId="urn:microsoft.com/office/officeart/2005/8/layout/chevron2"/>
    <dgm:cxn modelId="{030F0B6B-E554-494B-8578-4B29EBE95776}" type="presOf" srcId="{412873E5-DAAF-4E87-9F6E-38097B01D920}" destId="{FDACFCD0-2674-4DA5-ABAF-FA0BDAD9D188}" srcOrd="0" destOrd="0" presId="urn:microsoft.com/office/officeart/2005/8/layout/chevron2"/>
    <dgm:cxn modelId="{805E235E-6429-4046-8451-19185578A3EA}" srcId="{412873E5-DAAF-4E87-9F6E-38097B01D920}" destId="{6054ADC8-4957-4199-AAE6-EA5BB4651A46}" srcOrd="0" destOrd="0" parTransId="{2C80AAB7-8FC6-42D2-9F1C-2634CF0CAF6D}" sibTransId="{044C8F56-E2C2-4B72-A6DF-AB05D0AED13D}"/>
    <dgm:cxn modelId="{B29D7D89-C887-431F-8256-41C88305CDE2}" type="presOf" srcId="{6054ADC8-4957-4199-AAE6-EA5BB4651A46}" destId="{716F1BFE-2CF5-44C9-B245-2E088ADC1CE1}" srcOrd="0" destOrd="0" presId="urn:microsoft.com/office/officeart/2005/8/layout/chevron2"/>
    <dgm:cxn modelId="{BC081628-5259-491F-8E13-7E09C77A16A3}" type="presParOf" srcId="{FDACFCD0-2674-4DA5-ABAF-FA0BDAD9D188}" destId="{5355D1FF-18B0-4041-9906-6B6F3A20A5C9}" srcOrd="0" destOrd="0" presId="urn:microsoft.com/office/officeart/2005/8/layout/chevron2"/>
    <dgm:cxn modelId="{CFEC035E-D164-469E-B72E-228628A3D62F}" type="presParOf" srcId="{5355D1FF-18B0-4041-9906-6B6F3A20A5C9}" destId="{716F1BFE-2CF5-44C9-B245-2E088ADC1CE1}" srcOrd="0" destOrd="0" presId="urn:microsoft.com/office/officeart/2005/8/layout/chevron2"/>
    <dgm:cxn modelId="{38C7952F-2022-4072-9F14-AC95EEAC9E0B}" type="presParOf" srcId="{5355D1FF-18B0-4041-9906-6B6F3A20A5C9}" destId="{395DBB01-58BA-4D74-B463-069DEA103634}" srcOrd="1" destOrd="0" presId="urn:microsoft.com/office/officeart/2005/8/layout/chevron2"/>
    <dgm:cxn modelId="{DC5C4F5E-7894-4FE8-B317-5560DC15F3A9}" type="presParOf" srcId="{FDACFCD0-2674-4DA5-ABAF-FA0BDAD9D188}" destId="{499D7397-0281-4335-B317-9FB700381987}" srcOrd="1" destOrd="0" presId="urn:microsoft.com/office/officeart/2005/8/layout/chevron2"/>
    <dgm:cxn modelId="{9C806E93-C94A-48EA-A03D-81B61161F0D8}" type="presParOf" srcId="{FDACFCD0-2674-4DA5-ABAF-FA0BDAD9D188}" destId="{0B4F10A8-4665-4BE9-A987-5A6B0BB030C8}" srcOrd="2" destOrd="0" presId="urn:microsoft.com/office/officeart/2005/8/layout/chevron2"/>
    <dgm:cxn modelId="{FAE1B485-F933-4DD7-B5DF-38B28A57C511}" type="presParOf" srcId="{0B4F10A8-4665-4BE9-A987-5A6B0BB030C8}" destId="{0EEBB21A-5BED-4BE6-B0C6-82AB286856B3}" srcOrd="0" destOrd="0" presId="urn:microsoft.com/office/officeart/2005/8/layout/chevron2"/>
    <dgm:cxn modelId="{5C8C74D9-253A-4B72-9140-E6E6F9897669}" type="presParOf" srcId="{0B4F10A8-4665-4BE9-A987-5A6B0BB030C8}" destId="{DE5922C3-37FE-4A84-B3F9-62D05FE2DB90}" srcOrd="1" destOrd="0" presId="urn:microsoft.com/office/officeart/2005/8/layout/chevron2"/>
    <dgm:cxn modelId="{3B7603DE-24FF-4278-814E-D7B6353338CC}" type="presParOf" srcId="{FDACFCD0-2674-4DA5-ABAF-FA0BDAD9D188}" destId="{C9479510-43E5-41CE-85BD-1EC43D221000}" srcOrd="3" destOrd="0" presId="urn:microsoft.com/office/officeart/2005/8/layout/chevron2"/>
    <dgm:cxn modelId="{EB5D4269-803C-428B-B1B3-2462784F234F}" type="presParOf" srcId="{FDACFCD0-2674-4DA5-ABAF-FA0BDAD9D188}" destId="{5CB6F338-F737-4C51-B8EA-4EB79215CC9D}" srcOrd="4" destOrd="0" presId="urn:microsoft.com/office/officeart/2005/8/layout/chevron2"/>
    <dgm:cxn modelId="{16743664-F2CD-4D78-B327-EBE0C5CA1615}" type="presParOf" srcId="{5CB6F338-F737-4C51-B8EA-4EB79215CC9D}" destId="{9B59FEE5-DDF0-4F58-8BC4-564BAF11B317}" srcOrd="0" destOrd="0" presId="urn:microsoft.com/office/officeart/2005/8/layout/chevron2"/>
    <dgm:cxn modelId="{1A869938-C477-4D83-A080-C0B74095AB82}" type="presParOf" srcId="{5CB6F338-F737-4C51-B8EA-4EB79215CC9D}" destId="{32EA159B-58BE-4C56-8504-5114AB80DE2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906A5B-4A56-4FE8-AEF7-345E377DF7C2}" type="doc">
      <dgm:prSet loTypeId="urn:microsoft.com/office/officeart/2005/8/layout/vList6" loCatId="list" qsTypeId="urn:microsoft.com/office/officeart/2005/8/quickstyle/simple3" qsCatId="simple" csTypeId="urn:microsoft.com/office/officeart/2005/8/colors/colorful5" csCatId="colorful" phldr="1"/>
      <dgm:spPr/>
      <dgm:t>
        <a:bodyPr/>
        <a:lstStyle/>
        <a:p>
          <a:endParaRPr lang="es-EC"/>
        </a:p>
      </dgm:t>
    </dgm:pt>
    <dgm:pt modelId="{B9E98C0C-CC76-4994-A0E4-036532123B87}">
      <dgm:prSet phldrT="[Texto]" custT="1"/>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rgbClr val="4DF127"/>
          </a:solidFill>
        </a:ln>
      </dgm:spPr>
      <dgm:t>
        <a:bodyPr/>
        <a:lstStyle/>
        <a:p>
          <a:r>
            <a:rPr lang="es-EC" sz="2000" b="1">
              <a:effectLst/>
              <a:latin typeface="Calibri" panose="020F0502020204030204" pitchFamily="34" charset="0"/>
            </a:rPr>
            <a:t>Sujetos a investigar </a:t>
          </a:r>
          <a:endParaRPr lang="es-EC" sz="2000" b="1" dirty="0">
            <a:effectLst/>
            <a:latin typeface="Calibri" panose="020F0502020204030204" pitchFamily="34" charset="0"/>
          </a:endParaRPr>
        </a:p>
      </dgm:t>
    </dgm:pt>
    <dgm:pt modelId="{7AB3E465-B9F5-4E37-9E1E-9E7A5CC26795}" type="parTrans" cxnId="{6E24238E-8F37-4C0E-AD7D-1F4C85B10B0D}">
      <dgm:prSet/>
      <dgm:spPr/>
      <dgm:t>
        <a:bodyPr/>
        <a:lstStyle/>
        <a:p>
          <a:endParaRPr lang="es-EC" sz="2000">
            <a:solidFill>
              <a:schemeClr val="tx1"/>
            </a:solidFill>
            <a:latin typeface="Calibri" panose="020F0502020204030204" pitchFamily="34" charset="0"/>
          </a:endParaRPr>
        </a:p>
      </dgm:t>
    </dgm:pt>
    <dgm:pt modelId="{2D4BBD4E-9563-48D8-89EA-A8E9353A1F25}" type="sibTrans" cxnId="{6E24238E-8F37-4C0E-AD7D-1F4C85B10B0D}">
      <dgm:prSet/>
      <dgm:spPr/>
      <dgm:t>
        <a:bodyPr/>
        <a:lstStyle/>
        <a:p>
          <a:endParaRPr lang="es-EC" sz="2000">
            <a:solidFill>
              <a:schemeClr val="tx1"/>
            </a:solidFill>
            <a:latin typeface="Calibri" panose="020F0502020204030204" pitchFamily="34" charset="0"/>
          </a:endParaRPr>
        </a:p>
      </dgm:t>
    </dgm:pt>
    <dgm:pt modelId="{6186A07E-F75C-4F97-A301-62B414E3B26E}">
      <dgm:prSet phldrT="[Texto]" custT="1"/>
      <dgm:spPr>
        <a:gradFill flip="none" rotWithShape="0">
          <a:gsLst>
            <a:gs pos="0">
              <a:srgbClr val="4DF127">
                <a:tint val="66000"/>
                <a:satMod val="160000"/>
              </a:srgbClr>
            </a:gs>
            <a:gs pos="50000">
              <a:srgbClr val="4DF127">
                <a:tint val="44500"/>
                <a:satMod val="160000"/>
              </a:srgbClr>
            </a:gs>
            <a:gs pos="100000">
              <a:srgbClr val="4DF127">
                <a:tint val="23500"/>
                <a:satMod val="160000"/>
              </a:srgbClr>
            </a:gs>
          </a:gsLst>
          <a:lin ang="13500000" scaled="1"/>
          <a:tileRect/>
        </a:gradFill>
        <a:ln>
          <a:solidFill>
            <a:srgbClr val="4DF127">
              <a:alpha val="90000"/>
            </a:srgbClr>
          </a:solidFill>
        </a:ln>
      </dgm:spPr>
      <dgm:t>
        <a:bodyPr/>
        <a:lstStyle/>
        <a:p>
          <a:r>
            <a:rPr lang="es-EC" sz="1800">
              <a:latin typeface="Calibri" panose="020F0502020204030204" pitchFamily="34" charset="0"/>
            </a:rPr>
            <a:t>Niños</a:t>
          </a:r>
          <a:endParaRPr lang="es-EC" sz="1800" dirty="0">
            <a:latin typeface="Calibri" panose="020F0502020204030204" pitchFamily="34" charset="0"/>
          </a:endParaRPr>
        </a:p>
      </dgm:t>
    </dgm:pt>
    <dgm:pt modelId="{F1C8F354-859A-4CE7-B248-77A0AA49F1E7}" type="parTrans" cxnId="{B26741DC-607C-45AA-9B47-9A5836F27731}">
      <dgm:prSet/>
      <dgm:spPr/>
      <dgm:t>
        <a:bodyPr/>
        <a:lstStyle/>
        <a:p>
          <a:endParaRPr lang="es-EC" sz="2000">
            <a:solidFill>
              <a:schemeClr val="tx1"/>
            </a:solidFill>
            <a:latin typeface="Calibri" panose="020F0502020204030204" pitchFamily="34" charset="0"/>
          </a:endParaRPr>
        </a:p>
      </dgm:t>
    </dgm:pt>
    <dgm:pt modelId="{CB674159-5DDB-4E50-B9FF-A69A8625085E}" type="sibTrans" cxnId="{B26741DC-607C-45AA-9B47-9A5836F27731}">
      <dgm:prSet/>
      <dgm:spPr/>
      <dgm:t>
        <a:bodyPr/>
        <a:lstStyle/>
        <a:p>
          <a:endParaRPr lang="es-EC" sz="2000">
            <a:solidFill>
              <a:schemeClr val="tx1"/>
            </a:solidFill>
            <a:latin typeface="Calibri" panose="020F0502020204030204" pitchFamily="34" charset="0"/>
          </a:endParaRPr>
        </a:p>
      </dgm:t>
    </dgm:pt>
    <dgm:pt modelId="{28ADED29-5049-410D-B9F4-C7BA0F352333}">
      <dgm:prSet phldrT="[Texto]" custT="1"/>
      <dgm:spPr>
        <a:gradFill flip="none" rotWithShape="0">
          <a:gsLst>
            <a:gs pos="0">
              <a:srgbClr val="F9051C">
                <a:tint val="66000"/>
                <a:satMod val="160000"/>
              </a:srgbClr>
            </a:gs>
            <a:gs pos="50000">
              <a:srgbClr val="F9051C">
                <a:tint val="44500"/>
                <a:satMod val="160000"/>
              </a:srgbClr>
            </a:gs>
            <a:gs pos="100000">
              <a:srgbClr val="F9051C">
                <a:tint val="23500"/>
                <a:satMod val="160000"/>
              </a:srgbClr>
            </a:gs>
          </a:gsLst>
          <a:lin ang="2700000" scaled="1"/>
          <a:tileRect/>
        </a:gradFill>
        <a:ln>
          <a:solidFill>
            <a:srgbClr val="FF0066"/>
          </a:solidFill>
        </a:ln>
      </dgm:spPr>
      <dgm:t>
        <a:bodyPr/>
        <a:lstStyle/>
        <a:p>
          <a:r>
            <a:rPr lang="es-EC" sz="2000" b="1">
              <a:effectLst/>
              <a:latin typeface="Calibri" panose="020F0502020204030204" pitchFamily="34" charset="0"/>
            </a:rPr>
            <a:t>Técnicas</a:t>
          </a:r>
          <a:endParaRPr lang="es-EC" sz="2000" b="1" dirty="0">
            <a:effectLst/>
            <a:latin typeface="Calibri" panose="020F0502020204030204" pitchFamily="34" charset="0"/>
          </a:endParaRPr>
        </a:p>
      </dgm:t>
    </dgm:pt>
    <dgm:pt modelId="{12A2FDE7-A3EA-44CC-98AE-6E0C3732C9D3}" type="parTrans" cxnId="{2096CA4E-C822-4704-8913-BE1A936D312F}">
      <dgm:prSet/>
      <dgm:spPr/>
      <dgm:t>
        <a:bodyPr/>
        <a:lstStyle/>
        <a:p>
          <a:endParaRPr lang="es-EC" sz="2000">
            <a:solidFill>
              <a:schemeClr val="tx1"/>
            </a:solidFill>
            <a:latin typeface="Calibri" panose="020F0502020204030204" pitchFamily="34" charset="0"/>
          </a:endParaRPr>
        </a:p>
      </dgm:t>
    </dgm:pt>
    <dgm:pt modelId="{CF8AB820-2E76-47CC-A6FA-3729A912AB8A}" type="sibTrans" cxnId="{2096CA4E-C822-4704-8913-BE1A936D312F}">
      <dgm:prSet/>
      <dgm:spPr/>
      <dgm:t>
        <a:bodyPr/>
        <a:lstStyle/>
        <a:p>
          <a:endParaRPr lang="es-EC" sz="2000">
            <a:solidFill>
              <a:schemeClr val="tx1"/>
            </a:solidFill>
            <a:latin typeface="Calibri" panose="020F0502020204030204" pitchFamily="34" charset="0"/>
          </a:endParaRPr>
        </a:p>
      </dgm:t>
    </dgm:pt>
    <dgm:pt modelId="{4F199BBB-B9CF-4150-B172-F1CB2140BD67}">
      <dgm:prSet phldrT="[Texto]" custT="1"/>
      <dgm:spPr>
        <a:gradFill flip="none" rotWithShape="0">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dgm:spPr>
      <dgm:t>
        <a:bodyPr/>
        <a:lstStyle/>
        <a:p>
          <a:r>
            <a:rPr lang="es-EC" sz="1800" dirty="0">
              <a:latin typeface="Calibri" panose="020F0502020204030204" pitchFamily="34" charset="0"/>
            </a:rPr>
            <a:t>Encuesta</a:t>
          </a:r>
        </a:p>
      </dgm:t>
    </dgm:pt>
    <dgm:pt modelId="{858035EC-7B9C-46F9-871D-6E45A3EC0CAD}" type="parTrans" cxnId="{F7615BC2-0201-45F9-AAB5-02E83F8C2CAC}">
      <dgm:prSet/>
      <dgm:spPr/>
      <dgm:t>
        <a:bodyPr/>
        <a:lstStyle/>
        <a:p>
          <a:endParaRPr lang="es-EC" sz="2000">
            <a:solidFill>
              <a:schemeClr val="tx1"/>
            </a:solidFill>
            <a:latin typeface="Calibri" panose="020F0502020204030204" pitchFamily="34" charset="0"/>
          </a:endParaRPr>
        </a:p>
      </dgm:t>
    </dgm:pt>
    <dgm:pt modelId="{6CC358FB-FBA5-4F02-93ED-2940D9D060D2}" type="sibTrans" cxnId="{F7615BC2-0201-45F9-AAB5-02E83F8C2CAC}">
      <dgm:prSet/>
      <dgm:spPr/>
      <dgm:t>
        <a:bodyPr/>
        <a:lstStyle/>
        <a:p>
          <a:endParaRPr lang="es-EC" sz="2000">
            <a:solidFill>
              <a:schemeClr val="tx1"/>
            </a:solidFill>
            <a:latin typeface="Calibri" panose="020F0502020204030204" pitchFamily="34" charset="0"/>
          </a:endParaRPr>
        </a:p>
      </dgm:t>
    </dgm:pt>
    <dgm:pt modelId="{43ECD5B4-A264-4487-8910-FDC377DA2122}">
      <dgm:prSet phldrT="[Texto]" custT="1"/>
      <dgm:spPr>
        <a:gradFill flip="none" rotWithShape="0">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dgm:spPr>
      <dgm:t>
        <a:bodyPr/>
        <a:lstStyle/>
        <a:p>
          <a:r>
            <a:rPr lang="es-EC" sz="2000" b="1">
              <a:effectLst/>
              <a:latin typeface="Calibri" panose="020F0502020204030204" pitchFamily="34" charset="0"/>
            </a:rPr>
            <a:t>Instrumentos</a:t>
          </a:r>
          <a:endParaRPr lang="es-EC" sz="2000" b="1" dirty="0">
            <a:effectLst/>
            <a:latin typeface="Calibri" panose="020F0502020204030204" pitchFamily="34" charset="0"/>
          </a:endParaRPr>
        </a:p>
      </dgm:t>
    </dgm:pt>
    <dgm:pt modelId="{41999E3C-5500-4706-901E-A861B1DC5432}" type="parTrans" cxnId="{26B5C068-36B7-4037-9F5E-A1BC35D676BE}">
      <dgm:prSet/>
      <dgm:spPr/>
      <dgm:t>
        <a:bodyPr/>
        <a:lstStyle/>
        <a:p>
          <a:endParaRPr lang="es-EC" sz="2000">
            <a:solidFill>
              <a:schemeClr val="tx1"/>
            </a:solidFill>
            <a:latin typeface="Calibri" panose="020F0502020204030204" pitchFamily="34" charset="0"/>
          </a:endParaRPr>
        </a:p>
      </dgm:t>
    </dgm:pt>
    <dgm:pt modelId="{8DA1D0F5-18C8-494A-AF4B-E236B07E88A8}" type="sibTrans" cxnId="{26B5C068-36B7-4037-9F5E-A1BC35D676BE}">
      <dgm:prSet/>
      <dgm:spPr/>
      <dgm:t>
        <a:bodyPr/>
        <a:lstStyle/>
        <a:p>
          <a:endParaRPr lang="es-EC" sz="2000">
            <a:solidFill>
              <a:schemeClr val="tx1"/>
            </a:solidFill>
            <a:latin typeface="Calibri" panose="020F0502020204030204" pitchFamily="34" charset="0"/>
          </a:endParaRPr>
        </a:p>
      </dgm:t>
    </dgm:pt>
    <dgm:pt modelId="{AE22909A-5ECB-4D7E-94DF-C23B958A9D1B}">
      <dgm:prSet phldrT="[Texto]" custT="1"/>
      <dgm:spPr>
        <a:gradFill flip="none" rotWithShape="0">
          <a:gsLst>
            <a:gs pos="0">
              <a:srgbClr val="4DF127">
                <a:tint val="66000"/>
                <a:satMod val="160000"/>
              </a:srgbClr>
            </a:gs>
            <a:gs pos="50000">
              <a:srgbClr val="4DF127">
                <a:tint val="44500"/>
                <a:satMod val="160000"/>
              </a:srgbClr>
            </a:gs>
            <a:gs pos="100000">
              <a:srgbClr val="4DF127">
                <a:tint val="23500"/>
                <a:satMod val="160000"/>
              </a:srgbClr>
            </a:gs>
          </a:gsLst>
          <a:lin ang="13500000" scaled="1"/>
          <a:tileRect/>
        </a:gradFill>
        <a:ln>
          <a:solidFill>
            <a:srgbClr val="4DF127">
              <a:alpha val="90000"/>
            </a:srgbClr>
          </a:solidFill>
        </a:ln>
      </dgm:spPr>
      <dgm:t>
        <a:bodyPr/>
        <a:lstStyle/>
        <a:p>
          <a:r>
            <a:rPr lang="es-EC" sz="1800">
              <a:latin typeface="Calibri" panose="020F0502020204030204" pitchFamily="34" charset="0"/>
            </a:rPr>
            <a:t>Docentes </a:t>
          </a:r>
          <a:endParaRPr lang="es-EC" sz="1800" dirty="0">
            <a:latin typeface="Calibri" panose="020F0502020204030204" pitchFamily="34" charset="0"/>
          </a:endParaRPr>
        </a:p>
      </dgm:t>
    </dgm:pt>
    <dgm:pt modelId="{CFCB180D-DEFA-404B-AE18-2CF85896E5C5}" type="parTrans" cxnId="{10C1CD96-A473-444B-B541-B2A42D0A285B}">
      <dgm:prSet/>
      <dgm:spPr/>
      <dgm:t>
        <a:bodyPr/>
        <a:lstStyle/>
        <a:p>
          <a:endParaRPr lang="es-EC" sz="2000">
            <a:solidFill>
              <a:schemeClr val="tx1"/>
            </a:solidFill>
            <a:latin typeface="Calibri" panose="020F0502020204030204" pitchFamily="34" charset="0"/>
          </a:endParaRPr>
        </a:p>
      </dgm:t>
    </dgm:pt>
    <dgm:pt modelId="{59617A17-3BF0-44E0-BD6B-C4345F06A1DE}" type="sibTrans" cxnId="{10C1CD96-A473-444B-B541-B2A42D0A285B}">
      <dgm:prSet/>
      <dgm:spPr/>
      <dgm:t>
        <a:bodyPr/>
        <a:lstStyle/>
        <a:p>
          <a:endParaRPr lang="es-EC" sz="2000">
            <a:solidFill>
              <a:schemeClr val="tx1"/>
            </a:solidFill>
            <a:latin typeface="Calibri" panose="020F0502020204030204" pitchFamily="34" charset="0"/>
          </a:endParaRPr>
        </a:p>
      </dgm:t>
    </dgm:pt>
    <dgm:pt modelId="{CD5B72B7-090E-48F7-AE85-1A71A47BE0B2}">
      <dgm:prSet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solidFill>
            <a:srgbClr val="E8A4E8">
              <a:alpha val="90000"/>
            </a:srgbClr>
          </a:solidFill>
        </a:ln>
      </dgm:spPr>
      <dgm:t>
        <a:bodyPr/>
        <a:lstStyle/>
        <a:p>
          <a:r>
            <a:rPr lang="es-EC" sz="1800" dirty="0">
              <a:latin typeface="Calibri" panose="020F0502020204030204" pitchFamily="34" charset="0"/>
            </a:rPr>
            <a:t>Cuestionario dirigido a las maestras de Inicial II sección Vespertina</a:t>
          </a:r>
        </a:p>
      </dgm:t>
    </dgm:pt>
    <dgm:pt modelId="{C83DBDC7-7B51-45F5-9AB1-B35A3495CB06}" type="parTrans" cxnId="{298A2D23-143E-49D5-86B0-773FAD873AB7}">
      <dgm:prSet/>
      <dgm:spPr/>
      <dgm:t>
        <a:bodyPr/>
        <a:lstStyle/>
        <a:p>
          <a:endParaRPr lang="es-EC" sz="2000">
            <a:solidFill>
              <a:schemeClr val="tx1"/>
            </a:solidFill>
            <a:latin typeface="Calibri" panose="020F0502020204030204" pitchFamily="34" charset="0"/>
          </a:endParaRPr>
        </a:p>
      </dgm:t>
    </dgm:pt>
    <dgm:pt modelId="{EDCA7B34-11B4-4946-A54E-D4F87C2589A2}" type="sibTrans" cxnId="{298A2D23-143E-49D5-86B0-773FAD873AB7}">
      <dgm:prSet/>
      <dgm:spPr/>
      <dgm:t>
        <a:bodyPr/>
        <a:lstStyle/>
        <a:p>
          <a:endParaRPr lang="es-EC" sz="2000">
            <a:solidFill>
              <a:schemeClr val="tx1"/>
            </a:solidFill>
            <a:latin typeface="Calibri" panose="020F0502020204030204" pitchFamily="34" charset="0"/>
          </a:endParaRPr>
        </a:p>
      </dgm:t>
    </dgm:pt>
    <dgm:pt modelId="{574B94EA-2D2C-43DA-A4D6-77DBC0926207}">
      <dgm:prSet phldrT="[Texto]" custT="1"/>
      <dgm:spPr>
        <a:gradFill flip="none" rotWithShape="0">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dgm:spPr>
      <dgm:t>
        <a:bodyPr/>
        <a:lstStyle/>
        <a:p>
          <a:r>
            <a:rPr lang="es-EC" sz="1800" dirty="0">
              <a:latin typeface="Calibri" panose="020F0502020204030204" pitchFamily="34" charset="0"/>
            </a:rPr>
            <a:t>Observación </a:t>
          </a:r>
        </a:p>
      </dgm:t>
    </dgm:pt>
    <dgm:pt modelId="{F53A5367-8545-4D04-8D3B-279C7D20F426}" type="parTrans" cxnId="{071710C4-A105-4386-B983-C30C1DCC5E17}">
      <dgm:prSet/>
      <dgm:spPr/>
      <dgm:t>
        <a:bodyPr/>
        <a:lstStyle/>
        <a:p>
          <a:endParaRPr lang="es-ES"/>
        </a:p>
      </dgm:t>
    </dgm:pt>
    <dgm:pt modelId="{6892F281-2E8D-42CE-933E-39260BAA5074}" type="sibTrans" cxnId="{071710C4-A105-4386-B983-C30C1DCC5E17}">
      <dgm:prSet/>
      <dgm:spPr/>
      <dgm:t>
        <a:bodyPr/>
        <a:lstStyle/>
        <a:p>
          <a:endParaRPr lang="es-ES"/>
        </a:p>
      </dgm:t>
    </dgm:pt>
    <dgm:pt modelId="{3B44F364-5F95-4484-8399-31C5F5A40C25}">
      <dgm:prSet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solidFill>
            <a:srgbClr val="E8A4E8">
              <a:alpha val="90000"/>
            </a:srgbClr>
          </a:solidFill>
        </a:ln>
      </dgm:spPr>
      <dgm:t>
        <a:bodyPr/>
        <a:lstStyle/>
        <a:p>
          <a:r>
            <a:rPr lang="es-EC" sz="1800" dirty="0">
              <a:latin typeface="Calibri" panose="020F0502020204030204" pitchFamily="34" charset="0"/>
            </a:rPr>
            <a:t>Lista de Cotejo o Test basado en las destrezas del Eje del Medio Natural y Cultural</a:t>
          </a:r>
        </a:p>
      </dgm:t>
    </dgm:pt>
    <dgm:pt modelId="{33864EE8-CFEB-46C4-880D-87A311E44302}" type="parTrans" cxnId="{BCA43F42-B382-47D9-BE2E-C3F296C6BE34}">
      <dgm:prSet/>
      <dgm:spPr/>
      <dgm:t>
        <a:bodyPr/>
        <a:lstStyle/>
        <a:p>
          <a:endParaRPr lang="es-ES"/>
        </a:p>
      </dgm:t>
    </dgm:pt>
    <dgm:pt modelId="{777BD314-DECA-45FF-874B-F8F78B4C8F00}" type="sibTrans" cxnId="{BCA43F42-B382-47D9-BE2E-C3F296C6BE34}">
      <dgm:prSet/>
      <dgm:spPr/>
      <dgm:t>
        <a:bodyPr/>
        <a:lstStyle/>
        <a:p>
          <a:endParaRPr lang="es-ES"/>
        </a:p>
      </dgm:t>
    </dgm:pt>
    <dgm:pt modelId="{CCFCD0E6-BF20-47A7-93CC-5C09BABB2957}" type="pres">
      <dgm:prSet presAssocID="{17906A5B-4A56-4FE8-AEF7-345E377DF7C2}" presName="Name0" presStyleCnt="0">
        <dgm:presLayoutVars>
          <dgm:dir/>
          <dgm:animLvl val="lvl"/>
          <dgm:resizeHandles/>
        </dgm:presLayoutVars>
      </dgm:prSet>
      <dgm:spPr/>
    </dgm:pt>
    <dgm:pt modelId="{C415EB56-3BCF-4390-B499-9C3771A61BFA}" type="pres">
      <dgm:prSet presAssocID="{B9E98C0C-CC76-4994-A0E4-036532123B87}" presName="linNode" presStyleCnt="0"/>
      <dgm:spPr/>
    </dgm:pt>
    <dgm:pt modelId="{2FB8DCEC-1CC5-4D85-A907-EF82B763788D}" type="pres">
      <dgm:prSet presAssocID="{B9E98C0C-CC76-4994-A0E4-036532123B87}" presName="parentShp" presStyleLbl="node1" presStyleIdx="0" presStyleCnt="3">
        <dgm:presLayoutVars>
          <dgm:bulletEnabled val="1"/>
        </dgm:presLayoutVars>
      </dgm:prSet>
      <dgm:spPr/>
    </dgm:pt>
    <dgm:pt modelId="{2C384456-1C73-4358-8E68-15B8149AA465}" type="pres">
      <dgm:prSet presAssocID="{B9E98C0C-CC76-4994-A0E4-036532123B87}" presName="childShp" presStyleLbl="bgAccFollowNode1" presStyleIdx="0" presStyleCnt="3" custScaleY="55922">
        <dgm:presLayoutVars>
          <dgm:bulletEnabled val="1"/>
        </dgm:presLayoutVars>
      </dgm:prSet>
      <dgm:spPr/>
    </dgm:pt>
    <dgm:pt modelId="{1AF898B5-B784-45E7-B587-E3BCE9D9F39A}" type="pres">
      <dgm:prSet presAssocID="{2D4BBD4E-9563-48D8-89EA-A8E9353A1F25}" presName="spacing" presStyleCnt="0"/>
      <dgm:spPr/>
    </dgm:pt>
    <dgm:pt modelId="{13399B08-9A87-48CE-B8DE-B06B769C96D8}" type="pres">
      <dgm:prSet presAssocID="{28ADED29-5049-410D-B9F4-C7BA0F352333}" presName="linNode" presStyleCnt="0"/>
      <dgm:spPr/>
    </dgm:pt>
    <dgm:pt modelId="{B80CA4FE-FF4A-46F3-9A42-AEC410E3FE50}" type="pres">
      <dgm:prSet presAssocID="{28ADED29-5049-410D-B9F4-C7BA0F352333}" presName="parentShp" presStyleLbl="node1" presStyleIdx="1" presStyleCnt="3" custScaleY="74704" custLinFactNeighborX="-64162" custLinFactNeighborY="-2318">
        <dgm:presLayoutVars>
          <dgm:bulletEnabled val="1"/>
        </dgm:presLayoutVars>
      </dgm:prSet>
      <dgm:spPr/>
    </dgm:pt>
    <dgm:pt modelId="{C2721C9B-8505-4CDA-9218-3817D553DA2D}" type="pres">
      <dgm:prSet presAssocID="{28ADED29-5049-410D-B9F4-C7BA0F352333}" presName="childShp" presStyleLbl="bgAccFollowNode1" presStyleIdx="1" presStyleCnt="3" custScaleY="54126">
        <dgm:presLayoutVars>
          <dgm:bulletEnabled val="1"/>
        </dgm:presLayoutVars>
      </dgm:prSet>
      <dgm:spPr/>
    </dgm:pt>
    <dgm:pt modelId="{B4E85ADC-0962-4CA5-A3AE-7696239D744E}" type="pres">
      <dgm:prSet presAssocID="{CF8AB820-2E76-47CC-A6FA-3729A912AB8A}" presName="spacing" presStyleCnt="0"/>
      <dgm:spPr/>
    </dgm:pt>
    <dgm:pt modelId="{372ACFB2-66A8-4236-9248-1B407AD28952}" type="pres">
      <dgm:prSet presAssocID="{43ECD5B4-A264-4487-8910-FDC377DA2122}" presName="linNode" presStyleCnt="0"/>
      <dgm:spPr/>
    </dgm:pt>
    <dgm:pt modelId="{9B0956CB-325B-4569-96BC-5E2EFE8CC778}" type="pres">
      <dgm:prSet presAssocID="{43ECD5B4-A264-4487-8910-FDC377DA2122}" presName="parentShp" presStyleLbl="node1" presStyleIdx="2" presStyleCnt="3" custScaleY="77409" custLinFactNeighborX="245" custLinFactNeighborY="-978">
        <dgm:presLayoutVars>
          <dgm:bulletEnabled val="1"/>
        </dgm:presLayoutVars>
      </dgm:prSet>
      <dgm:spPr/>
    </dgm:pt>
    <dgm:pt modelId="{1F0CD261-C2C3-4AA8-87F3-634CB14E0D21}" type="pres">
      <dgm:prSet presAssocID="{43ECD5B4-A264-4487-8910-FDC377DA2122}" presName="childShp" presStyleLbl="bgAccFollowNode1" presStyleIdx="2" presStyleCnt="3" custScaleY="99545" custLinFactNeighborX="-489" custLinFactNeighborY="-1308">
        <dgm:presLayoutVars>
          <dgm:bulletEnabled val="1"/>
        </dgm:presLayoutVars>
      </dgm:prSet>
      <dgm:spPr/>
    </dgm:pt>
  </dgm:ptLst>
  <dgm:cxnLst>
    <dgm:cxn modelId="{E0A4D2DF-C745-49D3-9A6B-2051F81E46CA}" type="presOf" srcId="{17906A5B-4A56-4FE8-AEF7-345E377DF7C2}" destId="{CCFCD0E6-BF20-47A7-93CC-5C09BABB2957}" srcOrd="0" destOrd="0" presId="urn:microsoft.com/office/officeart/2005/8/layout/vList6"/>
    <dgm:cxn modelId="{879D4EE4-9E67-4125-9468-D844FC407EF5}" type="presOf" srcId="{CD5B72B7-090E-48F7-AE85-1A71A47BE0B2}" destId="{1F0CD261-C2C3-4AA8-87F3-634CB14E0D21}" srcOrd="0" destOrd="0" presId="urn:microsoft.com/office/officeart/2005/8/layout/vList6"/>
    <dgm:cxn modelId="{4EA5C3BD-2E68-41BE-87CE-59067AFDA620}" type="presOf" srcId="{4F199BBB-B9CF-4150-B172-F1CB2140BD67}" destId="{C2721C9B-8505-4CDA-9218-3817D553DA2D}" srcOrd="0" destOrd="0" presId="urn:microsoft.com/office/officeart/2005/8/layout/vList6"/>
    <dgm:cxn modelId="{A03F40B1-97B1-4964-8F02-83486CD429CF}" type="presOf" srcId="{28ADED29-5049-410D-B9F4-C7BA0F352333}" destId="{B80CA4FE-FF4A-46F3-9A42-AEC410E3FE50}" srcOrd="0" destOrd="0" presId="urn:microsoft.com/office/officeart/2005/8/layout/vList6"/>
    <dgm:cxn modelId="{26B5C068-36B7-4037-9F5E-A1BC35D676BE}" srcId="{17906A5B-4A56-4FE8-AEF7-345E377DF7C2}" destId="{43ECD5B4-A264-4487-8910-FDC377DA2122}" srcOrd="2" destOrd="0" parTransId="{41999E3C-5500-4706-901E-A861B1DC5432}" sibTransId="{8DA1D0F5-18C8-494A-AF4B-E236B07E88A8}"/>
    <dgm:cxn modelId="{F7615BC2-0201-45F9-AAB5-02E83F8C2CAC}" srcId="{28ADED29-5049-410D-B9F4-C7BA0F352333}" destId="{4F199BBB-B9CF-4150-B172-F1CB2140BD67}" srcOrd="0" destOrd="0" parTransId="{858035EC-7B9C-46F9-871D-6E45A3EC0CAD}" sibTransId="{6CC358FB-FBA5-4F02-93ED-2940D9D060D2}"/>
    <dgm:cxn modelId="{2096CA4E-C822-4704-8913-BE1A936D312F}" srcId="{17906A5B-4A56-4FE8-AEF7-345E377DF7C2}" destId="{28ADED29-5049-410D-B9F4-C7BA0F352333}" srcOrd="1" destOrd="0" parTransId="{12A2FDE7-A3EA-44CC-98AE-6E0C3732C9D3}" sibTransId="{CF8AB820-2E76-47CC-A6FA-3729A912AB8A}"/>
    <dgm:cxn modelId="{CBB06139-7F8A-4B79-A581-777DF0CF5DEE}" type="presOf" srcId="{43ECD5B4-A264-4487-8910-FDC377DA2122}" destId="{9B0956CB-325B-4569-96BC-5E2EFE8CC778}" srcOrd="0" destOrd="0" presId="urn:microsoft.com/office/officeart/2005/8/layout/vList6"/>
    <dgm:cxn modelId="{D4C38427-DC33-4B19-9870-6B032A0A315D}" type="presOf" srcId="{3B44F364-5F95-4484-8399-31C5F5A40C25}" destId="{1F0CD261-C2C3-4AA8-87F3-634CB14E0D21}" srcOrd="0" destOrd="1" presId="urn:microsoft.com/office/officeart/2005/8/layout/vList6"/>
    <dgm:cxn modelId="{6E24238E-8F37-4C0E-AD7D-1F4C85B10B0D}" srcId="{17906A5B-4A56-4FE8-AEF7-345E377DF7C2}" destId="{B9E98C0C-CC76-4994-A0E4-036532123B87}" srcOrd="0" destOrd="0" parTransId="{7AB3E465-B9F5-4E37-9E1E-9E7A5CC26795}" sibTransId="{2D4BBD4E-9563-48D8-89EA-A8E9353A1F25}"/>
    <dgm:cxn modelId="{B26741DC-607C-45AA-9B47-9A5836F27731}" srcId="{B9E98C0C-CC76-4994-A0E4-036532123B87}" destId="{6186A07E-F75C-4F97-A301-62B414E3B26E}" srcOrd="0" destOrd="0" parTransId="{F1C8F354-859A-4CE7-B248-77A0AA49F1E7}" sibTransId="{CB674159-5DDB-4E50-B9FF-A69A8625085E}"/>
    <dgm:cxn modelId="{071710C4-A105-4386-B983-C30C1DCC5E17}" srcId="{28ADED29-5049-410D-B9F4-C7BA0F352333}" destId="{574B94EA-2D2C-43DA-A4D6-77DBC0926207}" srcOrd="1" destOrd="0" parTransId="{F53A5367-8545-4D04-8D3B-279C7D20F426}" sibTransId="{6892F281-2E8D-42CE-933E-39260BAA5074}"/>
    <dgm:cxn modelId="{0FDD58DA-93DB-4D98-9C79-E2616E6FE7FB}" type="presOf" srcId="{574B94EA-2D2C-43DA-A4D6-77DBC0926207}" destId="{C2721C9B-8505-4CDA-9218-3817D553DA2D}" srcOrd="0" destOrd="1" presId="urn:microsoft.com/office/officeart/2005/8/layout/vList6"/>
    <dgm:cxn modelId="{FA997C4E-B254-4A05-9F6B-FFA42E14F671}" type="presOf" srcId="{B9E98C0C-CC76-4994-A0E4-036532123B87}" destId="{2FB8DCEC-1CC5-4D85-A907-EF82B763788D}" srcOrd="0" destOrd="0" presId="urn:microsoft.com/office/officeart/2005/8/layout/vList6"/>
    <dgm:cxn modelId="{BCA43F42-B382-47D9-BE2E-C3F296C6BE34}" srcId="{43ECD5B4-A264-4487-8910-FDC377DA2122}" destId="{3B44F364-5F95-4484-8399-31C5F5A40C25}" srcOrd="1" destOrd="0" parTransId="{33864EE8-CFEB-46C4-880D-87A311E44302}" sibTransId="{777BD314-DECA-45FF-874B-F8F78B4C8F00}"/>
    <dgm:cxn modelId="{2B006E00-748F-446C-B417-C9D4297BDA6A}" type="presOf" srcId="{AE22909A-5ECB-4D7E-94DF-C23B958A9D1B}" destId="{2C384456-1C73-4358-8E68-15B8149AA465}" srcOrd="0" destOrd="1" presId="urn:microsoft.com/office/officeart/2005/8/layout/vList6"/>
    <dgm:cxn modelId="{10C1CD96-A473-444B-B541-B2A42D0A285B}" srcId="{B9E98C0C-CC76-4994-A0E4-036532123B87}" destId="{AE22909A-5ECB-4D7E-94DF-C23B958A9D1B}" srcOrd="1" destOrd="0" parTransId="{CFCB180D-DEFA-404B-AE18-2CF85896E5C5}" sibTransId="{59617A17-3BF0-44E0-BD6B-C4345F06A1DE}"/>
    <dgm:cxn modelId="{298A2D23-143E-49D5-86B0-773FAD873AB7}" srcId="{43ECD5B4-A264-4487-8910-FDC377DA2122}" destId="{CD5B72B7-090E-48F7-AE85-1A71A47BE0B2}" srcOrd="0" destOrd="0" parTransId="{C83DBDC7-7B51-45F5-9AB1-B35A3495CB06}" sibTransId="{EDCA7B34-11B4-4946-A54E-D4F87C2589A2}"/>
    <dgm:cxn modelId="{BEAFB43B-5351-4E53-A02E-119E40386301}" type="presOf" srcId="{6186A07E-F75C-4F97-A301-62B414E3B26E}" destId="{2C384456-1C73-4358-8E68-15B8149AA465}" srcOrd="0" destOrd="0" presId="urn:microsoft.com/office/officeart/2005/8/layout/vList6"/>
    <dgm:cxn modelId="{CDD03F37-57D4-428F-A133-1AB3EF952CC5}" type="presParOf" srcId="{CCFCD0E6-BF20-47A7-93CC-5C09BABB2957}" destId="{C415EB56-3BCF-4390-B499-9C3771A61BFA}" srcOrd="0" destOrd="0" presId="urn:microsoft.com/office/officeart/2005/8/layout/vList6"/>
    <dgm:cxn modelId="{0335D82E-CF7A-46CB-BEA7-C7D544A7C6D2}" type="presParOf" srcId="{C415EB56-3BCF-4390-B499-9C3771A61BFA}" destId="{2FB8DCEC-1CC5-4D85-A907-EF82B763788D}" srcOrd="0" destOrd="0" presId="urn:microsoft.com/office/officeart/2005/8/layout/vList6"/>
    <dgm:cxn modelId="{74FB1EE0-7ACF-43EB-91EE-1DC9F9F84D88}" type="presParOf" srcId="{C415EB56-3BCF-4390-B499-9C3771A61BFA}" destId="{2C384456-1C73-4358-8E68-15B8149AA465}" srcOrd="1" destOrd="0" presId="urn:microsoft.com/office/officeart/2005/8/layout/vList6"/>
    <dgm:cxn modelId="{21805B3F-5940-423B-A75B-972080BEAC44}" type="presParOf" srcId="{CCFCD0E6-BF20-47A7-93CC-5C09BABB2957}" destId="{1AF898B5-B784-45E7-B587-E3BCE9D9F39A}" srcOrd="1" destOrd="0" presId="urn:microsoft.com/office/officeart/2005/8/layout/vList6"/>
    <dgm:cxn modelId="{9E20E0D1-B2A7-4F15-BC2C-0D0BB127FC33}" type="presParOf" srcId="{CCFCD0E6-BF20-47A7-93CC-5C09BABB2957}" destId="{13399B08-9A87-48CE-B8DE-B06B769C96D8}" srcOrd="2" destOrd="0" presId="urn:microsoft.com/office/officeart/2005/8/layout/vList6"/>
    <dgm:cxn modelId="{B482F3B0-E100-42F5-86B2-99530D64EA70}" type="presParOf" srcId="{13399B08-9A87-48CE-B8DE-B06B769C96D8}" destId="{B80CA4FE-FF4A-46F3-9A42-AEC410E3FE50}" srcOrd="0" destOrd="0" presId="urn:microsoft.com/office/officeart/2005/8/layout/vList6"/>
    <dgm:cxn modelId="{B9A6D47F-8330-423E-970C-7595E1D4EAF9}" type="presParOf" srcId="{13399B08-9A87-48CE-B8DE-B06B769C96D8}" destId="{C2721C9B-8505-4CDA-9218-3817D553DA2D}" srcOrd="1" destOrd="0" presId="urn:microsoft.com/office/officeart/2005/8/layout/vList6"/>
    <dgm:cxn modelId="{564C5E5D-B01D-4B9A-AEEC-D93915BD8CE6}" type="presParOf" srcId="{CCFCD0E6-BF20-47A7-93CC-5C09BABB2957}" destId="{B4E85ADC-0962-4CA5-A3AE-7696239D744E}" srcOrd="3" destOrd="0" presId="urn:microsoft.com/office/officeart/2005/8/layout/vList6"/>
    <dgm:cxn modelId="{ECA460F0-E9BB-415E-8621-274FC28779E8}" type="presParOf" srcId="{CCFCD0E6-BF20-47A7-93CC-5C09BABB2957}" destId="{372ACFB2-66A8-4236-9248-1B407AD28952}" srcOrd="4" destOrd="0" presId="urn:microsoft.com/office/officeart/2005/8/layout/vList6"/>
    <dgm:cxn modelId="{5ABD528B-8836-4EEE-854F-576DB8C279FE}" type="presParOf" srcId="{372ACFB2-66A8-4236-9248-1B407AD28952}" destId="{9B0956CB-325B-4569-96BC-5E2EFE8CC778}" srcOrd="0" destOrd="0" presId="urn:microsoft.com/office/officeart/2005/8/layout/vList6"/>
    <dgm:cxn modelId="{CD34022E-286C-4F40-AB12-395989E5BDCA}" type="presParOf" srcId="{372ACFB2-66A8-4236-9248-1B407AD28952}" destId="{1F0CD261-C2C3-4AA8-87F3-634CB14E0D2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DEA6E6-94F5-4500-94BF-7A131A27414B}" type="doc">
      <dgm:prSet loTypeId="urn:microsoft.com/office/officeart/2005/8/layout/vList4" loCatId="list" qsTypeId="urn:microsoft.com/office/officeart/2005/8/quickstyle/simple3" qsCatId="simple" csTypeId="urn:microsoft.com/office/officeart/2005/8/colors/colorful5" csCatId="colorful" phldr="1"/>
      <dgm:spPr/>
      <dgm:t>
        <a:bodyPr/>
        <a:lstStyle/>
        <a:p>
          <a:endParaRPr lang="es-ES"/>
        </a:p>
      </dgm:t>
    </dgm:pt>
    <dgm:pt modelId="{3EE09676-4D68-4F73-AF16-3114587C8E00}">
      <dgm:prSet phldrT="[Texto]"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pPr algn="just"/>
          <a:r>
            <a:rPr lang="es-EC" sz="1800" b="0" dirty="0">
              <a:latin typeface="+mn-lt"/>
            </a:rPr>
            <a:t>Las maestras poseen un conocimiento claro acerca de los conceptos y temáticas planteadas, pero no sabemos si los aplican de igual manera.  </a:t>
          </a:r>
        </a:p>
      </dgm:t>
    </dgm:pt>
    <dgm:pt modelId="{78043986-D207-4738-881A-A23A29A26284}" type="parTrans" cxnId="{C4C8C04B-2836-49F1-8C0E-9A57DD215328}">
      <dgm:prSet/>
      <dgm:spPr/>
      <dgm:t>
        <a:bodyPr/>
        <a:lstStyle/>
        <a:p>
          <a:pPr algn="just"/>
          <a:endParaRPr lang="es-EC" sz="1800" b="0">
            <a:solidFill>
              <a:schemeClr val="tx1"/>
            </a:solidFill>
            <a:latin typeface="+mn-lt"/>
          </a:endParaRPr>
        </a:p>
      </dgm:t>
    </dgm:pt>
    <dgm:pt modelId="{2F5FA99C-2331-4F73-883E-3959DE10253B}" type="sibTrans" cxnId="{C4C8C04B-2836-49F1-8C0E-9A57DD215328}">
      <dgm:prSet/>
      <dgm:spPr/>
      <dgm:t>
        <a:bodyPr/>
        <a:lstStyle/>
        <a:p>
          <a:pPr algn="just"/>
          <a:endParaRPr lang="es-EC" sz="1800" b="0">
            <a:solidFill>
              <a:schemeClr val="tx1"/>
            </a:solidFill>
            <a:latin typeface="+mn-lt"/>
          </a:endParaRPr>
        </a:p>
      </dgm:t>
    </dgm:pt>
    <dgm:pt modelId="{9FC0E24A-0228-4A85-8CB5-CF9427D912EE}">
      <dgm:prSet phldrT="[Texto]" custT="1"/>
      <dgm:spPr>
        <a:gradFill flip="none" rotWithShape="0">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dgm:spPr>
      <dgm:t>
        <a:bodyPr/>
        <a:lstStyle/>
        <a:p>
          <a:pPr algn="just"/>
          <a:r>
            <a:rPr lang="es-ES_tradnl" sz="1800" b="0" dirty="0">
              <a:latin typeface="+mn-lt"/>
            </a:rPr>
            <a:t>Los niños confunden a los seres no vivos con algunos de los seres vivos </a:t>
          </a:r>
          <a:endParaRPr lang="es-EC" sz="1800" b="0" dirty="0">
            <a:latin typeface="+mn-lt"/>
          </a:endParaRPr>
        </a:p>
      </dgm:t>
    </dgm:pt>
    <dgm:pt modelId="{B9AB7CD5-BD8C-45AD-9DF8-FB866800466C}" type="parTrans" cxnId="{87AE6744-6D6C-4CC6-9C26-18205F23B909}">
      <dgm:prSet/>
      <dgm:spPr/>
      <dgm:t>
        <a:bodyPr/>
        <a:lstStyle/>
        <a:p>
          <a:pPr algn="just"/>
          <a:endParaRPr lang="es-EC" sz="1800" b="0">
            <a:solidFill>
              <a:schemeClr val="tx1"/>
            </a:solidFill>
            <a:latin typeface="+mn-lt"/>
          </a:endParaRPr>
        </a:p>
      </dgm:t>
    </dgm:pt>
    <dgm:pt modelId="{5DB09197-C3B6-4106-8140-2D18719ADC70}" type="sibTrans" cxnId="{87AE6744-6D6C-4CC6-9C26-18205F23B909}">
      <dgm:prSet/>
      <dgm:spPr/>
      <dgm:t>
        <a:bodyPr/>
        <a:lstStyle/>
        <a:p>
          <a:pPr algn="just"/>
          <a:endParaRPr lang="es-EC" sz="1800" b="0">
            <a:solidFill>
              <a:schemeClr val="tx1"/>
            </a:solidFill>
            <a:latin typeface="+mn-lt"/>
          </a:endParaRPr>
        </a:p>
      </dgm:t>
    </dgm:pt>
    <dgm:pt modelId="{6BFC6A8B-054A-4FE7-956D-890C72B61F25}">
      <dgm:prSet phldrT="[Texto]" custT="1"/>
      <dgm:spPr>
        <a:gradFill flip="none" rotWithShape="0">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dgm:spPr>
      <dgm:t>
        <a:bodyPr/>
        <a:lstStyle/>
        <a:p>
          <a:pPr algn="just"/>
          <a:r>
            <a:rPr lang="es-ES_tradnl" sz="1800" b="0" dirty="0">
              <a:latin typeface="+mn-lt"/>
            </a:rPr>
            <a:t>La mayoría de niños aún no reconocen algunas diferencias entre los animales silvestres y domésticos</a:t>
          </a:r>
          <a:r>
            <a:rPr lang="es-EC" sz="1800" b="0" dirty="0">
              <a:latin typeface="+mn-lt"/>
            </a:rPr>
            <a:t>.</a:t>
          </a:r>
        </a:p>
      </dgm:t>
    </dgm:pt>
    <dgm:pt modelId="{EE77295E-B856-4688-B1AE-85B41F139CAA}" type="parTrans" cxnId="{F7D71B62-87AB-4C41-AF47-B08AAA09E503}">
      <dgm:prSet/>
      <dgm:spPr/>
      <dgm:t>
        <a:bodyPr/>
        <a:lstStyle/>
        <a:p>
          <a:pPr algn="just"/>
          <a:endParaRPr lang="es-EC" sz="1800" b="0">
            <a:solidFill>
              <a:schemeClr val="tx1"/>
            </a:solidFill>
            <a:latin typeface="+mn-lt"/>
          </a:endParaRPr>
        </a:p>
      </dgm:t>
    </dgm:pt>
    <dgm:pt modelId="{A0648B1D-2C61-4213-8625-FA1D17204BF1}" type="sibTrans" cxnId="{F7D71B62-87AB-4C41-AF47-B08AAA09E503}">
      <dgm:prSet/>
      <dgm:spPr/>
      <dgm:t>
        <a:bodyPr/>
        <a:lstStyle/>
        <a:p>
          <a:pPr algn="just"/>
          <a:endParaRPr lang="es-EC" sz="1800" b="0">
            <a:solidFill>
              <a:schemeClr val="tx1"/>
            </a:solidFill>
            <a:latin typeface="+mn-lt"/>
          </a:endParaRPr>
        </a:p>
      </dgm:t>
    </dgm:pt>
    <dgm:pt modelId="{0B26B166-145F-4590-89E8-C3627BEF640C}">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dgm:spPr>
      <dgm:t>
        <a:bodyPr/>
        <a:lstStyle/>
        <a:p>
          <a:pPr algn="just"/>
          <a:r>
            <a:rPr lang="es-ES_tradnl" sz="1800" b="0" dirty="0">
              <a:latin typeface="+mn-lt"/>
            </a:rPr>
            <a:t>Los niños no identifican las utilidades de las plantas debido a que las confunden entre ellas.</a:t>
          </a:r>
          <a:endParaRPr lang="es-EC" sz="1800" b="0" dirty="0">
            <a:latin typeface="+mn-lt"/>
          </a:endParaRPr>
        </a:p>
      </dgm:t>
    </dgm:pt>
    <dgm:pt modelId="{2AA8F344-56F1-48D2-B5E7-8A932ABE069F}" type="parTrans" cxnId="{310D93EA-9F2F-4C7B-9F86-B3BE0B0E6AD5}">
      <dgm:prSet/>
      <dgm:spPr/>
      <dgm:t>
        <a:bodyPr/>
        <a:lstStyle/>
        <a:p>
          <a:pPr algn="just"/>
          <a:endParaRPr lang="es-EC" sz="1800" b="0">
            <a:solidFill>
              <a:schemeClr val="tx1"/>
            </a:solidFill>
            <a:latin typeface="+mn-lt"/>
          </a:endParaRPr>
        </a:p>
      </dgm:t>
    </dgm:pt>
    <dgm:pt modelId="{D43AB773-5CB2-4F63-861F-F415DC5D093F}" type="sibTrans" cxnId="{310D93EA-9F2F-4C7B-9F86-B3BE0B0E6AD5}">
      <dgm:prSet/>
      <dgm:spPr/>
      <dgm:t>
        <a:bodyPr/>
        <a:lstStyle/>
        <a:p>
          <a:pPr algn="just"/>
          <a:endParaRPr lang="es-EC" sz="1800" b="0">
            <a:solidFill>
              <a:schemeClr val="tx1"/>
            </a:solidFill>
            <a:latin typeface="+mn-lt"/>
          </a:endParaRPr>
        </a:p>
      </dgm:t>
    </dgm:pt>
    <dgm:pt modelId="{1B52475C-4DB9-4904-81C4-2D9A90736F22}">
      <dgm:prSet phldrT="[Texto]" custT="1"/>
      <dgm:spPr>
        <a:gradFill flip="none" rotWithShape="0">
          <a:gsLst>
            <a:gs pos="0">
              <a:srgbClr val="3F9FF7">
                <a:tint val="66000"/>
                <a:satMod val="160000"/>
              </a:srgbClr>
            </a:gs>
            <a:gs pos="50000">
              <a:srgbClr val="3F9FF7">
                <a:tint val="44500"/>
                <a:satMod val="160000"/>
              </a:srgbClr>
            </a:gs>
            <a:gs pos="100000">
              <a:srgbClr val="3F9FF7">
                <a:tint val="23500"/>
                <a:satMod val="160000"/>
              </a:srgbClr>
            </a:gs>
          </a:gsLst>
          <a:lin ang="2700000" scaled="1"/>
          <a:tileRect/>
        </a:gradFill>
      </dgm:spPr>
      <dgm:t>
        <a:bodyPr/>
        <a:lstStyle/>
        <a:p>
          <a:pPr algn="just"/>
          <a:r>
            <a:rPr lang="es-EC" sz="1800" b="0" dirty="0">
              <a:latin typeface="+mn-lt"/>
            </a:rPr>
            <a:t>Presentan falencias en las nociones espaciales, de medida y también en la noción</a:t>
          </a:r>
          <a:r>
            <a:rPr lang="es-US" sz="1800" b="0" dirty="0">
              <a:latin typeface="+mn-lt"/>
            </a:rPr>
            <a:t> de número</a:t>
          </a:r>
          <a:endParaRPr lang="es-EC" sz="1800" b="0" dirty="0">
            <a:latin typeface="+mn-lt"/>
          </a:endParaRPr>
        </a:p>
      </dgm:t>
    </dgm:pt>
    <dgm:pt modelId="{80EA0FAC-3482-4033-9B0B-ECB492A5E415}" type="parTrans" cxnId="{208FD911-36BA-46F9-BB71-6E2C90D23020}">
      <dgm:prSet/>
      <dgm:spPr/>
      <dgm:t>
        <a:bodyPr/>
        <a:lstStyle/>
        <a:p>
          <a:pPr algn="just"/>
          <a:endParaRPr lang="es-EC" sz="1800" b="0">
            <a:solidFill>
              <a:schemeClr val="tx1"/>
            </a:solidFill>
            <a:latin typeface="+mn-lt"/>
          </a:endParaRPr>
        </a:p>
      </dgm:t>
    </dgm:pt>
    <dgm:pt modelId="{3C53A859-F05E-49E9-9A0C-1496745CB90B}" type="sibTrans" cxnId="{208FD911-36BA-46F9-BB71-6E2C90D23020}">
      <dgm:prSet/>
      <dgm:spPr/>
      <dgm:t>
        <a:bodyPr/>
        <a:lstStyle/>
        <a:p>
          <a:pPr algn="just"/>
          <a:endParaRPr lang="es-EC" sz="1800" b="0">
            <a:solidFill>
              <a:schemeClr val="tx1"/>
            </a:solidFill>
            <a:latin typeface="+mn-lt"/>
          </a:endParaRPr>
        </a:p>
      </dgm:t>
    </dgm:pt>
    <dgm:pt modelId="{F618BA9D-E14B-4AD5-933E-BF22F0207342}" type="pres">
      <dgm:prSet presAssocID="{9BDEA6E6-94F5-4500-94BF-7A131A27414B}" presName="linear" presStyleCnt="0">
        <dgm:presLayoutVars>
          <dgm:dir/>
          <dgm:resizeHandles val="exact"/>
        </dgm:presLayoutVars>
      </dgm:prSet>
      <dgm:spPr/>
    </dgm:pt>
    <dgm:pt modelId="{80E61610-EFAF-4D42-804F-59704763316B}" type="pres">
      <dgm:prSet presAssocID="{3EE09676-4D68-4F73-AF16-3114587C8E00}" presName="comp" presStyleCnt="0"/>
      <dgm:spPr/>
    </dgm:pt>
    <dgm:pt modelId="{4BA93A61-BFA9-4BAE-8467-42DB9C3B7B3E}" type="pres">
      <dgm:prSet presAssocID="{3EE09676-4D68-4F73-AF16-3114587C8E00}" presName="box" presStyleLbl="node1" presStyleIdx="0" presStyleCnt="5"/>
      <dgm:spPr/>
    </dgm:pt>
    <dgm:pt modelId="{BB3B0301-8B29-4A35-A96A-51F035BC9DF0}" type="pres">
      <dgm:prSet presAssocID="{3EE09676-4D68-4F73-AF16-3114587C8E00}" presName="img" presStyleLbl="fgImgPlace1" presStyleIdx="0" presStyleCnt="5" custScaleY="126700" custLinFactNeighborX="-1316"/>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extLst>
        <a:ext uri="{E40237B7-FDA0-4F09-8148-C483321AD2D9}">
          <dgm14:cNvPr xmlns:dgm14="http://schemas.microsoft.com/office/drawing/2010/diagram" id="0" name="" descr="EDUCACIONINICAL - importancia de las maestras"/>
        </a:ext>
      </dgm:extLst>
    </dgm:pt>
    <dgm:pt modelId="{B796F987-0B5E-4EF4-8A00-FA875E7D3828}" type="pres">
      <dgm:prSet presAssocID="{3EE09676-4D68-4F73-AF16-3114587C8E00}" presName="text" presStyleLbl="node1" presStyleIdx="0" presStyleCnt="5">
        <dgm:presLayoutVars>
          <dgm:bulletEnabled val="1"/>
        </dgm:presLayoutVars>
      </dgm:prSet>
      <dgm:spPr/>
    </dgm:pt>
    <dgm:pt modelId="{2D5B25E1-BE37-4BA9-A3BF-2D2F88E50268}" type="pres">
      <dgm:prSet presAssocID="{2F5FA99C-2331-4F73-883E-3959DE10253B}" presName="spacer" presStyleCnt="0"/>
      <dgm:spPr/>
    </dgm:pt>
    <dgm:pt modelId="{E6511F49-47FB-41D2-B471-D831DE36A753}" type="pres">
      <dgm:prSet presAssocID="{9FC0E24A-0228-4A85-8CB5-CF9427D912EE}" presName="comp" presStyleCnt="0"/>
      <dgm:spPr/>
    </dgm:pt>
    <dgm:pt modelId="{E92F0173-29D5-4B04-B44C-FB42460742F6}" type="pres">
      <dgm:prSet presAssocID="{9FC0E24A-0228-4A85-8CB5-CF9427D912EE}" presName="box" presStyleLbl="node1" presStyleIdx="1" presStyleCnt="5"/>
      <dgm:spPr/>
    </dgm:pt>
    <dgm:pt modelId="{DCE9052D-1C25-4066-947E-C3E75BA8348B}" type="pres">
      <dgm:prSet presAssocID="{9FC0E24A-0228-4A85-8CB5-CF9427D912EE}" presName="img" presStyleLbl="fgImgPlace1" presStyleIdx="1" presStyleCnt="5" custScaleY="137700"/>
      <dgm:spPr>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dgm:spPr>
      <dgm:extLst>
        <a:ext uri="{E40237B7-FDA0-4F09-8148-C483321AD2D9}">
          <dgm14:cNvPr xmlns:dgm14="http://schemas.microsoft.com/office/drawing/2010/diagram" id="0" name="" descr="SERES VIVOS"/>
        </a:ext>
      </dgm:extLst>
    </dgm:pt>
    <dgm:pt modelId="{AB19188F-2057-4966-A4BA-1E18F01597D1}" type="pres">
      <dgm:prSet presAssocID="{9FC0E24A-0228-4A85-8CB5-CF9427D912EE}" presName="text" presStyleLbl="node1" presStyleIdx="1" presStyleCnt="5">
        <dgm:presLayoutVars>
          <dgm:bulletEnabled val="1"/>
        </dgm:presLayoutVars>
      </dgm:prSet>
      <dgm:spPr/>
    </dgm:pt>
    <dgm:pt modelId="{72CA9F11-6C6C-4C2F-8EF3-DA48D7630E96}" type="pres">
      <dgm:prSet presAssocID="{5DB09197-C3B6-4106-8140-2D18719ADC70}" presName="spacer" presStyleCnt="0"/>
      <dgm:spPr/>
    </dgm:pt>
    <dgm:pt modelId="{AD61EC5D-336C-442A-8D2F-5B4A435287ED}" type="pres">
      <dgm:prSet presAssocID="{6BFC6A8B-054A-4FE7-956D-890C72B61F25}" presName="comp" presStyleCnt="0"/>
      <dgm:spPr/>
    </dgm:pt>
    <dgm:pt modelId="{ECA3D252-8AE1-4239-9A2E-B34D5A1D0C40}" type="pres">
      <dgm:prSet presAssocID="{6BFC6A8B-054A-4FE7-956D-890C72B61F25}" presName="box" presStyleLbl="node1" presStyleIdx="2" presStyleCnt="5"/>
      <dgm:spPr/>
    </dgm:pt>
    <dgm:pt modelId="{19B80E9A-3329-4D27-8DB2-4380A5D239B4}" type="pres">
      <dgm:prSet presAssocID="{6BFC6A8B-054A-4FE7-956D-890C72B61F25}" presName="img" presStyleLbl="fgImgPlace1" presStyleIdx="2" presStyleCnt="5" custScaleY="131517"/>
      <dgm:spPr>
        <a:blipFill>
          <a:blip xmlns:r="http://schemas.openxmlformats.org/officeDocument/2006/relationships" r:embed="rId3">
            <a:extLst>
              <a:ext uri="{28A0092B-C50C-407E-A947-70E740481C1C}">
                <a14:useLocalDpi xmlns:a14="http://schemas.microsoft.com/office/drawing/2010/main" val="0"/>
              </a:ext>
            </a:extLst>
          </a:blip>
          <a:srcRect/>
          <a:stretch>
            <a:fillRect t="-32000" b="-32000"/>
          </a:stretch>
        </a:blipFill>
      </dgm:spPr>
      <dgm:extLst>
        <a:ext uri="{E40237B7-FDA0-4F09-8148-C483321AD2D9}">
          <dgm14:cNvPr xmlns:dgm14="http://schemas.microsoft.com/office/drawing/2010/diagram" id="0" name="" descr="... para principiantes: Consejos para fotografiar animales silvestres"/>
        </a:ext>
      </dgm:extLst>
    </dgm:pt>
    <dgm:pt modelId="{16728731-1465-4BD8-8CC2-B382A3750E19}" type="pres">
      <dgm:prSet presAssocID="{6BFC6A8B-054A-4FE7-956D-890C72B61F25}" presName="text" presStyleLbl="node1" presStyleIdx="2" presStyleCnt="5">
        <dgm:presLayoutVars>
          <dgm:bulletEnabled val="1"/>
        </dgm:presLayoutVars>
      </dgm:prSet>
      <dgm:spPr/>
    </dgm:pt>
    <dgm:pt modelId="{EA29C83F-8E9A-49C1-9301-D7ED075A11C0}" type="pres">
      <dgm:prSet presAssocID="{A0648B1D-2C61-4213-8625-FA1D17204BF1}" presName="spacer" presStyleCnt="0"/>
      <dgm:spPr/>
    </dgm:pt>
    <dgm:pt modelId="{1F1AA357-C396-4F7F-B3BB-792758C3632F}" type="pres">
      <dgm:prSet presAssocID="{0B26B166-145F-4590-89E8-C3627BEF640C}" presName="comp" presStyleCnt="0"/>
      <dgm:spPr/>
    </dgm:pt>
    <dgm:pt modelId="{570EA2BD-B8FB-43EA-8A7D-88944C16F6DF}" type="pres">
      <dgm:prSet presAssocID="{0B26B166-145F-4590-89E8-C3627BEF640C}" presName="box" presStyleLbl="node1" presStyleIdx="3" presStyleCnt="5"/>
      <dgm:spPr/>
    </dgm:pt>
    <dgm:pt modelId="{547E282F-45A1-40C3-82D4-A35245CB4FBB}" type="pres">
      <dgm:prSet presAssocID="{0B26B166-145F-4590-89E8-C3627BEF640C}" presName="img" presStyleLbl="fgImgPlace1" presStyleIdx="3" presStyleCnt="5" custScaleY="121712"/>
      <dgm:spPr>
        <a:blipFill>
          <a:blip xmlns:r="http://schemas.openxmlformats.org/officeDocument/2006/relationships" r:embed="rId4">
            <a:extLst>
              <a:ext uri="{28A0092B-C50C-407E-A947-70E740481C1C}">
                <a14:useLocalDpi xmlns:a14="http://schemas.microsoft.com/office/drawing/2010/main" val="0"/>
              </a:ext>
            </a:extLst>
          </a:blip>
          <a:srcRect/>
          <a:stretch>
            <a:fillRect t="-55000" b="-55000"/>
          </a:stretch>
        </a:blipFill>
      </dgm:spPr>
      <dgm:extLst>
        <a:ext uri="{E40237B7-FDA0-4F09-8148-C483321AD2D9}">
          <dgm14:cNvPr xmlns:dgm14="http://schemas.microsoft.com/office/drawing/2010/diagram" id="0" name="" descr="Plantas Medicinales I | La Exuberancia de Hades"/>
        </a:ext>
      </dgm:extLst>
    </dgm:pt>
    <dgm:pt modelId="{DDBCE220-CA37-44EB-ACED-4D849A289361}" type="pres">
      <dgm:prSet presAssocID="{0B26B166-145F-4590-89E8-C3627BEF640C}" presName="text" presStyleLbl="node1" presStyleIdx="3" presStyleCnt="5">
        <dgm:presLayoutVars>
          <dgm:bulletEnabled val="1"/>
        </dgm:presLayoutVars>
      </dgm:prSet>
      <dgm:spPr/>
    </dgm:pt>
    <dgm:pt modelId="{A9E22BDF-EE2A-4624-B12A-62F78290EE12}" type="pres">
      <dgm:prSet presAssocID="{D43AB773-5CB2-4F63-861F-F415DC5D093F}" presName="spacer" presStyleCnt="0"/>
      <dgm:spPr/>
    </dgm:pt>
    <dgm:pt modelId="{9335BE0A-214C-4E2E-853E-42C0329BD22B}" type="pres">
      <dgm:prSet presAssocID="{1B52475C-4DB9-4904-81C4-2D9A90736F22}" presName="comp" presStyleCnt="0"/>
      <dgm:spPr/>
    </dgm:pt>
    <dgm:pt modelId="{D52657E7-C105-46E3-A9E7-CE388A9B52E1}" type="pres">
      <dgm:prSet presAssocID="{1B52475C-4DB9-4904-81C4-2D9A90736F22}" presName="box" presStyleLbl="node1" presStyleIdx="4" presStyleCnt="5"/>
      <dgm:spPr/>
    </dgm:pt>
    <dgm:pt modelId="{DE3FA403-55D7-4905-AD3D-6866D980D276}" type="pres">
      <dgm:prSet presAssocID="{1B52475C-4DB9-4904-81C4-2D9A90736F22}" presName="img" presStyleLbl="fgImgPlace1" presStyleIdx="4" presStyleCnt="5" custScaleY="128874"/>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extLst>
        <a:ext uri="{E40237B7-FDA0-4F09-8148-C483321AD2D9}">
          <dgm14:cNvPr xmlns:dgm14="http://schemas.microsoft.com/office/drawing/2010/diagram" id="0" name="" descr="... que comprendan que cada número está relacionado con una cantidad"/>
        </a:ext>
      </dgm:extLst>
    </dgm:pt>
    <dgm:pt modelId="{BC6156C1-79D2-4000-9BE4-ED25888A2FFF}" type="pres">
      <dgm:prSet presAssocID="{1B52475C-4DB9-4904-81C4-2D9A90736F22}" presName="text" presStyleLbl="node1" presStyleIdx="4" presStyleCnt="5">
        <dgm:presLayoutVars>
          <dgm:bulletEnabled val="1"/>
        </dgm:presLayoutVars>
      </dgm:prSet>
      <dgm:spPr/>
    </dgm:pt>
  </dgm:ptLst>
  <dgm:cxnLst>
    <dgm:cxn modelId="{F7D71B62-87AB-4C41-AF47-B08AAA09E503}" srcId="{9BDEA6E6-94F5-4500-94BF-7A131A27414B}" destId="{6BFC6A8B-054A-4FE7-956D-890C72B61F25}" srcOrd="2" destOrd="0" parTransId="{EE77295E-B856-4688-B1AE-85B41F139CAA}" sibTransId="{A0648B1D-2C61-4213-8625-FA1D17204BF1}"/>
    <dgm:cxn modelId="{B4FEA878-BD25-466C-B98E-8D56DA1C995E}" type="presOf" srcId="{1B52475C-4DB9-4904-81C4-2D9A90736F22}" destId="{D52657E7-C105-46E3-A9E7-CE388A9B52E1}" srcOrd="0" destOrd="0" presId="urn:microsoft.com/office/officeart/2005/8/layout/vList4"/>
    <dgm:cxn modelId="{A7503E1F-1A79-463E-8A35-B99C907C62A9}" type="presOf" srcId="{6BFC6A8B-054A-4FE7-956D-890C72B61F25}" destId="{ECA3D252-8AE1-4239-9A2E-B34D5A1D0C40}" srcOrd="0" destOrd="0" presId="urn:microsoft.com/office/officeart/2005/8/layout/vList4"/>
    <dgm:cxn modelId="{345A2389-C489-4379-B87D-76E2CACC8826}" type="presOf" srcId="{9BDEA6E6-94F5-4500-94BF-7A131A27414B}" destId="{F618BA9D-E14B-4AD5-933E-BF22F0207342}" srcOrd="0" destOrd="0" presId="urn:microsoft.com/office/officeart/2005/8/layout/vList4"/>
    <dgm:cxn modelId="{3CD54176-65F0-46E8-914F-75BC3CE43750}" type="presOf" srcId="{6BFC6A8B-054A-4FE7-956D-890C72B61F25}" destId="{16728731-1465-4BD8-8CC2-B382A3750E19}" srcOrd="1" destOrd="0" presId="urn:microsoft.com/office/officeart/2005/8/layout/vList4"/>
    <dgm:cxn modelId="{05F2D473-1267-42B0-BA05-8934A7E99048}" type="presOf" srcId="{1B52475C-4DB9-4904-81C4-2D9A90736F22}" destId="{BC6156C1-79D2-4000-9BE4-ED25888A2FFF}" srcOrd="1" destOrd="0" presId="urn:microsoft.com/office/officeart/2005/8/layout/vList4"/>
    <dgm:cxn modelId="{7958B5DD-7D3F-479F-8E95-1FCE9432CECD}" type="presOf" srcId="{0B26B166-145F-4590-89E8-C3627BEF640C}" destId="{DDBCE220-CA37-44EB-ACED-4D849A289361}" srcOrd="1" destOrd="0" presId="urn:microsoft.com/office/officeart/2005/8/layout/vList4"/>
    <dgm:cxn modelId="{E5328FB2-7F4C-4094-B0EC-B2A90042AC10}" type="presOf" srcId="{9FC0E24A-0228-4A85-8CB5-CF9427D912EE}" destId="{AB19188F-2057-4966-A4BA-1E18F01597D1}" srcOrd="1" destOrd="0" presId="urn:microsoft.com/office/officeart/2005/8/layout/vList4"/>
    <dgm:cxn modelId="{82396E6F-8099-478F-BD22-FD71A8CC8BF1}" type="presOf" srcId="{3EE09676-4D68-4F73-AF16-3114587C8E00}" destId="{B796F987-0B5E-4EF4-8A00-FA875E7D3828}" srcOrd="1" destOrd="0" presId="urn:microsoft.com/office/officeart/2005/8/layout/vList4"/>
    <dgm:cxn modelId="{208FD911-36BA-46F9-BB71-6E2C90D23020}" srcId="{9BDEA6E6-94F5-4500-94BF-7A131A27414B}" destId="{1B52475C-4DB9-4904-81C4-2D9A90736F22}" srcOrd="4" destOrd="0" parTransId="{80EA0FAC-3482-4033-9B0B-ECB492A5E415}" sibTransId="{3C53A859-F05E-49E9-9A0C-1496745CB90B}"/>
    <dgm:cxn modelId="{EA56FF2E-7C60-4DA6-A089-533C01D1B19B}" type="presOf" srcId="{9FC0E24A-0228-4A85-8CB5-CF9427D912EE}" destId="{E92F0173-29D5-4B04-B44C-FB42460742F6}" srcOrd="0" destOrd="0" presId="urn:microsoft.com/office/officeart/2005/8/layout/vList4"/>
    <dgm:cxn modelId="{310D93EA-9F2F-4C7B-9F86-B3BE0B0E6AD5}" srcId="{9BDEA6E6-94F5-4500-94BF-7A131A27414B}" destId="{0B26B166-145F-4590-89E8-C3627BEF640C}" srcOrd="3" destOrd="0" parTransId="{2AA8F344-56F1-48D2-B5E7-8A932ABE069F}" sibTransId="{D43AB773-5CB2-4F63-861F-F415DC5D093F}"/>
    <dgm:cxn modelId="{C11F5372-F653-4787-912E-1FF6C10EB3A5}" type="presOf" srcId="{0B26B166-145F-4590-89E8-C3627BEF640C}" destId="{570EA2BD-B8FB-43EA-8A7D-88944C16F6DF}" srcOrd="0" destOrd="0" presId="urn:microsoft.com/office/officeart/2005/8/layout/vList4"/>
    <dgm:cxn modelId="{87AE6744-6D6C-4CC6-9C26-18205F23B909}" srcId="{9BDEA6E6-94F5-4500-94BF-7A131A27414B}" destId="{9FC0E24A-0228-4A85-8CB5-CF9427D912EE}" srcOrd="1" destOrd="0" parTransId="{B9AB7CD5-BD8C-45AD-9DF8-FB866800466C}" sibTransId="{5DB09197-C3B6-4106-8140-2D18719ADC70}"/>
    <dgm:cxn modelId="{B62D416E-886F-4BA0-9CA0-A363CD14F769}" type="presOf" srcId="{3EE09676-4D68-4F73-AF16-3114587C8E00}" destId="{4BA93A61-BFA9-4BAE-8467-42DB9C3B7B3E}" srcOrd="0" destOrd="0" presId="urn:microsoft.com/office/officeart/2005/8/layout/vList4"/>
    <dgm:cxn modelId="{C4C8C04B-2836-49F1-8C0E-9A57DD215328}" srcId="{9BDEA6E6-94F5-4500-94BF-7A131A27414B}" destId="{3EE09676-4D68-4F73-AF16-3114587C8E00}" srcOrd="0" destOrd="0" parTransId="{78043986-D207-4738-881A-A23A29A26284}" sibTransId="{2F5FA99C-2331-4F73-883E-3959DE10253B}"/>
    <dgm:cxn modelId="{E8845B50-C972-485D-8346-10CA197D2863}" type="presParOf" srcId="{F618BA9D-E14B-4AD5-933E-BF22F0207342}" destId="{80E61610-EFAF-4D42-804F-59704763316B}" srcOrd="0" destOrd="0" presId="urn:microsoft.com/office/officeart/2005/8/layout/vList4"/>
    <dgm:cxn modelId="{D25D882D-D2D4-41CE-861A-ADAC268514E1}" type="presParOf" srcId="{80E61610-EFAF-4D42-804F-59704763316B}" destId="{4BA93A61-BFA9-4BAE-8467-42DB9C3B7B3E}" srcOrd="0" destOrd="0" presId="urn:microsoft.com/office/officeart/2005/8/layout/vList4"/>
    <dgm:cxn modelId="{117B1351-E187-410E-8A5D-CEE14C3B94C1}" type="presParOf" srcId="{80E61610-EFAF-4D42-804F-59704763316B}" destId="{BB3B0301-8B29-4A35-A96A-51F035BC9DF0}" srcOrd="1" destOrd="0" presId="urn:microsoft.com/office/officeart/2005/8/layout/vList4"/>
    <dgm:cxn modelId="{DFF8531B-72CB-4BDC-944D-DE7BDC659F4C}" type="presParOf" srcId="{80E61610-EFAF-4D42-804F-59704763316B}" destId="{B796F987-0B5E-4EF4-8A00-FA875E7D3828}" srcOrd="2" destOrd="0" presId="urn:microsoft.com/office/officeart/2005/8/layout/vList4"/>
    <dgm:cxn modelId="{36708BBB-7DC5-47F8-84D4-41250528D7EB}" type="presParOf" srcId="{F618BA9D-E14B-4AD5-933E-BF22F0207342}" destId="{2D5B25E1-BE37-4BA9-A3BF-2D2F88E50268}" srcOrd="1" destOrd="0" presId="urn:microsoft.com/office/officeart/2005/8/layout/vList4"/>
    <dgm:cxn modelId="{9C536B81-0337-433C-94EC-804DB7D7495F}" type="presParOf" srcId="{F618BA9D-E14B-4AD5-933E-BF22F0207342}" destId="{E6511F49-47FB-41D2-B471-D831DE36A753}" srcOrd="2" destOrd="0" presId="urn:microsoft.com/office/officeart/2005/8/layout/vList4"/>
    <dgm:cxn modelId="{0A0B0386-D2AE-46F4-AE47-477278FB6B69}" type="presParOf" srcId="{E6511F49-47FB-41D2-B471-D831DE36A753}" destId="{E92F0173-29D5-4B04-B44C-FB42460742F6}" srcOrd="0" destOrd="0" presId="urn:microsoft.com/office/officeart/2005/8/layout/vList4"/>
    <dgm:cxn modelId="{F14CF822-FDFD-4E60-B26A-991EE1D78631}" type="presParOf" srcId="{E6511F49-47FB-41D2-B471-D831DE36A753}" destId="{DCE9052D-1C25-4066-947E-C3E75BA8348B}" srcOrd="1" destOrd="0" presId="urn:microsoft.com/office/officeart/2005/8/layout/vList4"/>
    <dgm:cxn modelId="{51385A30-B8F0-4979-A86B-4E264D4FFE71}" type="presParOf" srcId="{E6511F49-47FB-41D2-B471-D831DE36A753}" destId="{AB19188F-2057-4966-A4BA-1E18F01597D1}" srcOrd="2" destOrd="0" presId="urn:microsoft.com/office/officeart/2005/8/layout/vList4"/>
    <dgm:cxn modelId="{7A432CF3-FF80-4BF3-BEEE-B628E44E1E63}" type="presParOf" srcId="{F618BA9D-E14B-4AD5-933E-BF22F0207342}" destId="{72CA9F11-6C6C-4C2F-8EF3-DA48D7630E96}" srcOrd="3" destOrd="0" presId="urn:microsoft.com/office/officeart/2005/8/layout/vList4"/>
    <dgm:cxn modelId="{68F5F7D6-4FB0-4304-92D3-44A3047CCF57}" type="presParOf" srcId="{F618BA9D-E14B-4AD5-933E-BF22F0207342}" destId="{AD61EC5D-336C-442A-8D2F-5B4A435287ED}" srcOrd="4" destOrd="0" presId="urn:microsoft.com/office/officeart/2005/8/layout/vList4"/>
    <dgm:cxn modelId="{08607F14-4332-4259-A46B-4BE4E27CEB55}" type="presParOf" srcId="{AD61EC5D-336C-442A-8D2F-5B4A435287ED}" destId="{ECA3D252-8AE1-4239-9A2E-B34D5A1D0C40}" srcOrd="0" destOrd="0" presId="urn:microsoft.com/office/officeart/2005/8/layout/vList4"/>
    <dgm:cxn modelId="{FDDBC18A-68B1-4183-B639-9A3D4DFBFF32}" type="presParOf" srcId="{AD61EC5D-336C-442A-8D2F-5B4A435287ED}" destId="{19B80E9A-3329-4D27-8DB2-4380A5D239B4}" srcOrd="1" destOrd="0" presId="urn:microsoft.com/office/officeart/2005/8/layout/vList4"/>
    <dgm:cxn modelId="{207106DE-43C4-4309-B5CB-1683F42E3418}" type="presParOf" srcId="{AD61EC5D-336C-442A-8D2F-5B4A435287ED}" destId="{16728731-1465-4BD8-8CC2-B382A3750E19}" srcOrd="2" destOrd="0" presId="urn:microsoft.com/office/officeart/2005/8/layout/vList4"/>
    <dgm:cxn modelId="{E9A6D3D3-B6E9-4556-97D4-0C1A7DBEEA4B}" type="presParOf" srcId="{F618BA9D-E14B-4AD5-933E-BF22F0207342}" destId="{EA29C83F-8E9A-49C1-9301-D7ED075A11C0}" srcOrd="5" destOrd="0" presId="urn:microsoft.com/office/officeart/2005/8/layout/vList4"/>
    <dgm:cxn modelId="{1BD0D332-52EC-4479-8C8C-40ED7C64B0B6}" type="presParOf" srcId="{F618BA9D-E14B-4AD5-933E-BF22F0207342}" destId="{1F1AA357-C396-4F7F-B3BB-792758C3632F}" srcOrd="6" destOrd="0" presId="urn:microsoft.com/office/officeart/2005/8/layout/vList4"/>
    <dgm:cxn modelId="{97CF4521-1B81-4F99-9A2D-6EB8252300A6}" type="presParOf" srcId="{1F1AA357-C396-4F7F-B3BB-792758C3632F}" destId="{570EA2BD-B8FB-43EA-8A7D-88944C16F6DF}" srcOrd="0" destOrd="0" presId="urn:microsoft.com/office/officeart/2005/8/layout/vList4"/>
    <dgm:cxn modelId="{6BCA1AC8-3086-4646-B12D-61B42034394A}" type="presParOf" srcId="{1F1AA357-C396-4F7F-B3BB-792758C3632F}" destId="{547E282F-45A1-40C3-82D4-A35245CB4FBB}" srcOrd="1" destOrd="0" presId="urn:microsoft.com/office/officeart/2005/8/layout/vList4"/>
    <dgm:cxn modelId="{76493DF6-5F4A-4C8C-B3BE-54516A90492A}" type="presParOf" srcId="{1F1AA357-C396-4F7F-B3BB-792758C3632F}" destId="{DDBCE220-CA37-44EB-ACED-4D849A289361}" srcOrd="2" destOrd="0" presId="urn:microsoft.com/office/officeart/2005/8/layout/vList4"/>
    <dgm:cxn modelId="{73F0FA7E-2794-42CD-A760-8F98F0DD0D07}" type="presParOf" srcId="{F618BA9D-E14B-4AD5-933E-BF22F0207342}" destId="{A9E22BDF-EE2A-4624-B12A-62F78290EE12}" srcOrd="7" destOrd="0" presId="urn:microsoft.com/office/officeart/2005/8/layout/vList4"/>
    <dgm:cxn modelId="{87F335CF-04D6-404B-96F8-8A5CD047D6CE}" type="presParOf" srcId="{F618BA9D-E14B-4AD5-933E-BF22F0207342}" destId="{9335BE0A-214C-4E2E-853E-42C0329BD22B}" srcOrd="8" destOrd="0" presId="urn:microsoft.com/office/officeart/2005/8/layout/vList4"/>
    <dgm:cxn modelId="{D06B4C33-C16E-4ED0-ABF5-96E3DB7CD099}" type="presParOf" srcId="{9335BE0A-214C-4E2E-853E-42C0329BD22B}" destId="{D52657E7-C105-46E3-A9E7-CE388A9B52E1}" srcOrd="0" destOrd="0" presId="urn:microsoft.com/office/officeart/2005/8/layout/vList4"/>
    <dgm:cxn modelId="{585BE8A8-E9A3-40A3-9A1B-B42775DA9315}" type="presParOf" srcId="{9335BE0A-214C-4E2E-853E-42C0329BD22B}" destId="{DE3FA403-55D7-4905-AD3D-6866D980D276}" srcOrd="1" destOrd="0" presId="urn:microsoft.com/office/officeart/2005/8/layout/vList4"/>
    <dgm:cxn modelId="{69B8B24C-821E-4284-83E1-4D742531AD9A}" type="presParOf" srcId="{9335BE0A-214C-4E2E-853E-42C0329BD22B}" destId="{BC6156C1-79D2-4000-9BE4-ED25888A2FF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DEA6E6-94F5-4500-94BF-7A131A27414B}" type="doc">
      <dgm:prSet loTypeId="urn:microsoft.com/office/officeart/2005/8/layout/vList4" loCatId="list" qsTypeId="urn:microsoft.com/office/officeart/2005/8/quickstyle/simple3" qsCatId="simple" csTypeId="urn:microsoft.com/office/officeart/2005/8/colors/colorful1" csCatId="colorful" phldr="1"/>
      <dgm:spPr/>
    </dgm:pt>
    <dgm:pt modelId="{9FC0E24A-0228-4A85-8CB5-CF9427D912EE}">
      <dgm:prSet phldrT="[Texto]"/>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dgm:spPr>
      <dgm:t>
        <a:bodyPr/>
        <a:lstStyle/>
        <a:p>
          <a:pPr algn="just"/>
          <a:r>
            <a:rPr lang="es-EC" dirty="0"/>
            <a:t>Se recomienda a la maestra aplicar actividades y proporcionar explicaciones claras donde señalen que todas las plantas son seres vivos al igual que las personas y los animales considerando que todos estos cumplen un ciclo de vida, para lograrlo deben alimentarse y crecer.</a:t>
          </a:r>
          <a:r>
            <a:rPr lang="es-EC" dirty="0">
              <a:solidFill>
                <a:schemeClr val="tx1"/>
              </a:solidFill>
              <a:latin typeface="Arial" panose="020B0604020202020204" pitchFamily="34" charset="0"/>
              <a:cs typeface="Arial" panose="020B0604020202020204" pitchFamily="34" charset="0"/>
            </a:rPr>
            <a:t>.  </a:t>
          </a:r>
        </a:p>
      </dgm:t>
    </dgm:pt>
    <dgm:pt modelId="{B9AB7CD5-BD8C-45AD-9DF8-FB866800466C}" type="parTrans" cxnId="{87AE6744-6D6C-4CC6-9C26-18205F23B909}">
      <dgm:prSet/>
      <dgm:spPr/>
      <dgm:t>
        <a:bodyPr/>
        <a:lstStyle/>
        <a:p>
          <a:pPr algn="just"/>
          <a:endParaRPr lang="es-EC">
            <a:solidFill>
              <a:schemeClr val="tx1"/>
            </a:solidFill>
            <a:latin typeface="Calibri" panose="020F0502020204030204" pitchFamily="34" charset="0"/>
          </a:endParaRPr>
        </a:p>
      </dgm:t>
    </dgm:pt>
    <dgm:pt modelId="{5DB09197-C3B6-4106-8140-2D18719ADC70}" type="sibTrans" cxnId="{87AE6744-6D6C-4CC6-9C26-18205F23B909}">
      <dgm:prSet/>
      <dgm:spPr/>
      <dgm:t>
        <a:bodyPr/>
        <a:lstStyle/>
        <a:p>
          <a:pPr algn="just"/>
          <a:endParaRPr lang="es-EC">
            <a:solidFill>
              <a:schemeClr val="tx1"/>
            </a:solidFill>
            <a:latin typeface="Calibri" panose="020F0502020204030204" pitchFamily="34" charset="0"/>
          </a:endParaRPr>
        </a:p>
      </dgm:t>
    </dgm:pt>
    <dgm:pt modelId="{6BFC6A8B-054A-4FE7-956D-890C72B61F25}">
      <dgm:prSet phldrT="[Texto]"/>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just"/>
          <a:r>
            <a:rPr lang="es-EC" dirty="0"/>
            <a:t>Se debería trabajar estableciendo las diferencias entre los dos tipos de animales haciendo más evidente para los niños dichas diferencias y ello no lleguen a confundirse.</a:t>
          </a:r>
          <a:endParaRPr lang="es-EC" dirty="0">
            <a:latin typeface="Arial" panose="020B0604020202020204" pitchFamily="34" charset="0"/>
            <a:cs typeface="Arial" panose="020B0604020202020204" pitchFamily="34" charset="0"/>
          </a:endParaRPr>
        </a:p>
      </dgm:t>
    </dgm:pt>
    <dgm:pt modelId="{EE77295E-B856-4688-B1AE-85B41F139CAA}" type="parTrans" cxnId="{F7D71B62-87AB-4C41-AF47-B08AAA09E503}">
      <dgm:prSet/>
      <dgm:spPr/>
      <dgm:t>
        <a:bodyPr/>
        <a:lstStyle/>
        <a:p>
          <a:pPr algn="just"/>
          <a:endParaRPr lang="es-EC">
            <a:solidFill>
              <a:schemeClr val="tx1"/>
            </a:solidFill>
            <a:latin typeface="Calibri" panose="020F0502020204030204" pitchFamily="34" charset="0"/>
          </a:endParaRPr>
        </a:p>
      </dgm:t>
    </dgm:pt>
    <dgm:pt modelId="{A0648B1D-2C61-4213-8625-FA1D17204BF1}" type="sibTrans" cxnId="{F7D71B62-87AB-4C41-AF47-B08AAA09E503}">
      <dgm:prSet/>
      <dgm:spPr/>
      <dgm:t>
        <a:bodyPr/>
        <a:lstStyle/>
        <a:p>
          <a:pPr algn="just"/>
          <a:endParaRPr lang="es-EC">
            <a:solidFill>
              <a:schemeClr val="tx1"/>
            </a:solidFill>
            <a:latin typeface="Calibri" panose="020F0502020204030204" pitchFamily="34" charset="0"/>
          </a:endParaRPr>
        </a:p>
      </dgm:t>
    </dgm:pt>
    <dgm:pt modelId="{0B26B166-145F-4590-89E8-C3627BEF640C}">
      <dgm:prSet phldrT="[Texto]"/>
      <dgm:spPr>
        <a:gradFill flip="none" rotWithShape="0">
          <a:gsLst>
            <a:gs pos="0">
              <a:srgbClr val="F8F83E">
                <a:tint val="66000"/>
                <a:satMod val="160000"/>
              </a:srgbClr>
            </a:gs>
            <a:gs pos="50000">
              <a:srgbClr val="F8F83E">
                <a:tint val="44500"/>
                <a:satMod val="160000"/>
              </a:srgbClr>
            </a:gs>
            <a:gs pos="100000">
              <a:srgbClr val="F8F83E">
                <a:tint val="23500"/>
                <a:satMod val="160000"/>
              </a:srgbClr>
            </a:gs>
          </a:gsLst>
          <a:lin ang="2700000" scaled="1"/>
          <a:tileRect/>
        </a:gradFill>
      </dgm:spPr>
      <dgm:t>
        <a:bodyPr/>
        <a:lstStyle/>
        <a:p>
          <a:pPr algn="just"/>
          <a:r>
            <a:rPr lang="es-EC" dirty="0"/>
            <a:t>Se recomienda a las maestras utilizar las actividades del manual que se plantearán ya que estas mostrarán al niño para que sirve cada una y a su vez realizarán actividades llamativas para ellos.</a:t>
          </a:r>
          <a:endParaRPr lang="es-EC" dirty="0">
            <a:latin typeface="Arial" panose="020B0604020202020204" pitchFamily="34" charset="0"/>
            <a:cs typeface="Arial" panose="020B0604020202020204" pitchFamily="34" charset="0"/>
          </a:endParaRPr>
        </a:p>
      </dgm:t>
    </dgm:pt>
    <dgm:pt modelId="{2AA8F344-56F1-48D2-B5E7-8A932ABE069F}" type="parTrans" cxnId="{310D93EA-9F2F-4C7B-9F86-B3BE0B0E6AD5}">
      <dgm:prSet/>
      <dgm:spPr/>
      <dgm:t>
        <a:bodyPr/>
        <a:lstStyle/>
        <a:p>
          <a:pPr algn="just"/>
          <a:endParaRPr lang="es-EC">
            <a:solidFill>
              <a:schemeClr val="tx1"/>
            </a:solidFill>
            <a:latin typeface="Calibri" panose="020F0502020204030204" pitchFamily="34" charset="0"/>
          </a:endParaRPr>
        </a:p>
      </dgm:t>
    </dgm:pt>
    <dgm:pt modelId="{D43AB773-5CB2-4F63-861F-F415DC5D093F}" type="sibTrans" cxnId="{310D93EA-9F2F-4C7B-9F86-B3BE0B0E6AD5}">
      <dgm:prSet/>
      <dgm:spPr/>
      <dgm:t>
        <a:bodyPr/>
        <a:lstStyle/>
        <a:p>
          <a:pPr algn="just"/>
          <a:endParaRPr lang="es-EC">
            <a:solidFill>
              <a:schemeClr val="tx1"/>
            </a:solidFill>
            <a:latin typeface="Calibri" panose="020F0502020204030204" pitchFamily="34" charset="0"/>
          </a:endParaRPr>
        </a:p>
      </dgm:t>
    </dgm:pt>
    <dgm:pt modelId="{5C343091-FC65-4138-A26C-7968B244CF03}">
      <dgm:prSet/>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r>
            <a:rPr lang="es-EC" dirty="0"/>
            <a:t>Se recomienda que las maestras realicen actividades para poder desarrollar las nociones de espacio, medida </a:t>
          </a:r>
          <a:r>
            <a:rPr lang="es-EC"/>
            <a:t>y cantidad. </a:t>
          </a:r>
          <a:endParaRPr lang="es-EC" dirty="0">
            <a:latin typeface="Arial" panose="020B0604020202020204" pitchFamily="34" charset="0"/>
            <a:cs typeface="Arial" panose="020B0604020202020204" pitchFamily="34" charset="0"/>
          </a:endParaRPr>
        </a:p>
      </dgm:t>
    </dgm:pt>
    <dgm:pt modelId="{39FE8541-73E7-402A-8CAD-B51FA2F4C46A}" type="parTrans" cxnId="{B1B58988-E9C9-4D8D-8F1E-72BDEADC172C}">
      <dgm:prSet/>
      <dgm:spPr/>
      <dgm:t>
        <a:bodyPr/>
        <a:lstStyle/>
        <a:p>
          <a:endParaRPr lang="es-EC"/>
        </a:p>
      </dgm:t>
    </dgm:pt>
    <dgm:pt modelId="{A4E6D0FF-2B94-49B7-87FD-23AB30A2E971}" type="sibTrans" cxnId="{B1B58988-E9C9-4D8D-8F1E-72BDEADC172C}">
      <dgm:prSet/>
      <dgm:spPr/>
      <dgm:t>
        <a:bodyPr/>
        <a:lstStyle/>
        <a:p>
          <a:endParaRPr lang="es-EC"/>
        </a:p>
      </dgm:t>
    </dgm:pt>
    <dgm:pt modelId="{3EE09676-4D68-4F73-AF16-3114587C8E00}">
      <dgm:prSet phldrT="[Texto]"/>
      <dgm:spPr>
        <a:gradFill flip="none" rotWithShape="0">
          <a:gsLst>
            <a:gs pos="0">
              <a:srgbClr val="4DF127">
                <a:tint val="66000"/>
                <a:satMod val="160000"/>
              </a:srgbClr>
            </a:gs>
            <a:gs pos="50000">
              <a:srgbClr val="4DF127">
                <a:tint val="44500"/>
                <a:satMod val="160000"/>
              </a:srgbClr>
            </a:gs>
            <a:gs pos="100000">
              <a:srgbClr val="4DF127">
                <a:tint val="23500"/>
                <a:satMod val="160000"/>
              </a:srgbClr>
            </a:gs>
          </a:gsLst>
          <a:lin ang="2700000" scaled="1"/>
          <a:tileRect/>
        </a:gradFill>
      </dgm:spPr>
      <dgm:t>
        <a:bodyPr/>
        <a:lstStyle/>
        <a:p>
          <a:pPr algn="just"/>
          <a:r>
            <a:rPr lang="es-EC" dirty="0"/>
            <a:t>Las maestras deberían aplicar las actividades planteadas en el manual,, puesto que estas le ayudarán a comprender de mejor manera la forma de trabajar el método científico con los niños.</a:t>
          </a:r>
          <a:endParaRPr lang="es-EC" dirty="0">
            <a:latin typeface="Arial" panose="020B0604020202020204" pitchFamily="34" charset="0"/>
            <a:cs typeface="Arial" panose="020B0604020202020204" pitchFamily="34" charset="0"/>
          </a:endParaRPr>
        </a:p>
      </dgm:t>
    </dgm:pt>
    <dgm:pt modelId="{2F5FA99C-2331-4F73-883E-3959DE10253B}" type="sibTrans" cxnId="{C4C8C04B-2836-49F1-8C0E-9A57DD215328}">
      <dgm:prSet/>
      <dgm:spPr/>
      <dgm:t>
        <a:bodyPr/>
        <a:lstStyle/>
        <a:p>
          <a:pPr algn="just"/>
          <a:endParaRPr lang="es-EC">
            <a:solidFill>
              <a:schemeClr val="tx1"/>
            </a:solidFill>
            <a:latin typeface="Calibri" panose="020F0502020204030204" pitchFamily="34" charset="0"/>
          </a:endParaRPr>
        </a:p>
      </dgm:t>
    </dgm:pt>
    <dgm:pt modelId="{78043986-D207-4738-881A-A23A29A26284}" type="parTrans" cxnId="{C4C8C04B-2836-49F1-8C0E-9A57DD215328}">
      <dgm:prSet/>
      <dgm:spPr/>
      <dgm:t>
        <a:bodyPr/>
        <a:lstStyle/>
        <a:p>
          <a:pPr algn="just"/>
          <a:endParaRPr lang="es-EC">
            <a:solidFill>
              <a:schemeClr val="tx1"/>
            </a:solidFill>
            <a:latin typeface="Calibri" panose="020F0502020204030204" pitchFamily="34" charset="0"/>
          </a:endParaRPr>
        </a:p>
      </dgm:t>
    </dgm:pt>
    <dgm:pt modelId="{3CD5FA7C-67EC-46DC-998D-8C64FD7ACD67}" type="pres">
      <dgm:prSet presAssocID="{9BDEA6E6-94F5-4500-94BF-7A131A27414B}" presName="linear" presStyleCnt="0">
        <dgm:presLayoutVars>
          <dgm:dir/>
          <dgm:resizeHandles val="exact"/>
        </dgm:presLayoutVars>
      </dgm:prSet>
      <dgm:spPr/>
    </dgm:pt>
    <dgm:pt modelId="{4DA44D47-2A83-4ECA-9CCB-E014061D5EB3}" type="pres">
      <dgm:prSet presAssocID="{3EE09676-4D68-4F73-AF16-3114587C8E00}" presName="comp" presStyleCnt="0"/>
      <dgm:spPr/>
    </dgm:pt>
    <dgm:pt modelId="{D5AC7FFE-D87B-46E8-9D8A-176D0E58654E}" type="pres">
      <dgm:prSet presAssocID="{3EE09676-4D68-4F73-AF16-3114587C8E00}" presName="box" presStyleLbl="node1" presStyleIdx="0" presStyleCnt="5" custLinFactNeighborX="-9937" custLinFactNeighborY="-14805"/>
      <dgm:spPr/>
    </dgm:pt>
    <dgm:pt modelId="{8A7358F1-51D6-42AA-92B6-0AAB8427B237}" type="pres">
      <dgm:prSet presAssocID="{3EE09676-4D68-4F73-AF16-3114587C8E00}" presName="img" presStyleLbl="fgImgPlace1" presStyleIdx="0" presStyleCnt="5" custScaleY="133807"/>
      <dgm:spPr>
        <a:blipFill>
          <a:blip xmlns:r="http://schemas.openxmlformats.org/officeDocument/2006/relationships" r:embed="rId1">
            <a:extLst>
              <a:ext uri="{28A0092B-C50C-407E-A947-70E740481C1C}">
                <a14:useLocalDpi xmlns:a14="http://schemas.microsoft.com/office/drawing/2010/main" val="0"/>
              </a:ext>
            </a:extLst>
          </a:blip>
          <a:srcRect/>
          <a:stretch>
            <a:fillRect t="-71000" b="-71000"/>
          </a:stretch>
        </a:blipFill>
      </dgm:spPr>
    </dgm:pt>
    <dgm:pt modelId="{E89EA3D9-520C-488D-A2A2-132C0D83BF5E}" type="pres">
      <dgm:prSet presAssocID="{3EE09676-4D68-4F73-AF16-3114587C8E00}" presName="text" presStyleLbl="node1" presStyleIdx="0" presStyleCnt="5">
        <dgm:presLayoutVars>
          <dgm:bulletEnabled val="1"/>
        </dgm:presLayoutVars>
      </dgm:prSet>
      <dgm:spPr/>
    </dgm:pt>
    <dgm:pt modelId="{D41882AA-4707-47CA-81D4-594A01FD00EF}" type="pres">
      <dgm:prSet presAssocID="{2F5FA99C-2331-4F73-883E-3959DE10253B}" presName="spacer" presStyleCnt="0"/>
      <dgm:spPr/>
    </dgm:pt>
    <dgm:pt modelId="{56123872-A62A-473A-920F-D2AA719863F3}" type="pres">
      <dgm:prSet presAssocID="{9FC0E24A-0228-4A85-8CB5-CF9427D912EE}" presName="comp" presStyleCnt="0"/>
      <dgm:spPr/>
    </dgm:pt>
    <dgm:pt modelId="{C465C417-7775-4234-A604-5A922875E87B}" type="pres">
      <dgm:prSet presAssocID="{9FC0E24A-0228-4A85-8CB5-CF9427D912EE}" presName="box" presStyleLbl="node1" presStyleIdx="1" presStyleCnt="5"/>
      <dgm:spPr/>
    </dgm:pt>
    <dgm:pt modelId="{29282D39-CD33-44AF-A17C-C22C2D2CACC4}" type="pres">
      <dgm:prSet presAssocID="{9FC0E24A-0228-4A85-8CB5-CF9427D912EE}" presName="img" presStyleLbl="fgImgPlace1" presStyleIdx="1" presStyleCnt="5" custScaleY="148970"/>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 modelId="{98E8092B-84FD-40CD-9291-17132909B095}" type="pres">
      <dgm:prSet presAssocID="{9FC0E24A-0228-4A85-8CB5-CF9427D912EE}" presName="text" presStyleLbl="node1" presStyleIdx="1" presStyleCnt="5">
        <dgm:presLayoutVars>
          <dgm:bulletEnabled val="1"/>
        </dgm:presLayoutVars>
      </dgm:prSet>
      <dgm:spPr/>
    </dgm:pt>
    <dgm:pt modelId="{B64673D5-67D1-4FB5-B0AA-E2C92D0DB9E0}" type="pres">
      <dgm:prSet presAssocID="{5DB09197-C3B6-4106-8140-2D18719ADC70}" presName="spacer" presStyleCnt="0"/>
      <dgm:spPr/>
    </dgm:pt>
    <dgm:pt modelId="{2A9770F0-B59F-411C-B4B6-0F0F32590824}" type="pres">
      <dgm:prSet presAssocID="{6BFC6A8B-054A-4FE7-956D-890C72B61F25}" presName="comp" presStyleCnt="0"/>
      <dgm:spPr/>
    </dgm:pt>
    <dgm:pt modelId="{3BAB6873-6794-4ED4-9404-7511B68079E1}" type="pres">
      <dgm:prSet presAssocID="{6BFC6A8B-054A-4FE7-956D-890C72B61F25}" presName="box" presStyleLbl="node1" presStyleIdx="2" presStyleCnt="5"/>
      <dgm:spPr/>
    </dgm:pt>
    <dgm:pt modelId="{A9056E7D-679D-4E4C-ABD6-E4FF859024DD}" type="pres">
      <dgm:prSet presAssocID="{6BFC6A8B-054A-4FE7-956D-890C72B61F25}" presName="img" presStyleLbl="fgImgPlace1" presStyleIdx="2" presStyleCnt="5" custScaleY="123971"/>
      <dgm:spPr>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dgm:spPr>
    </dgm:pt>
    <dgm:pt modelId="{F562FC9C-E4BD-4A00-8F08-38E555F6289B}" type="pres">
      <dgm:prSet presAssocID="{6BFC6A8B-054A-4FE7-956D-890C72B61F25}" presName="text" presStyleLbl="node1" presStyleIdx="2" presStyleCnt="5">
        <dgm:presLayoutVars>
          <dgm:bulletEnabled val="1"/>
        </dgm:presLayoutVars>
      </dgm:prSet>
      <dgm:spPr/>
    </dgm:pt>
    <dgm:pt modelId="{C6A0C9A3-DD43-4693-BA69-8AFACC49B8EC}" type="pres">
      <dgm:prSet presAssocID="{A0648B1D-2C61-4213-8625-FA1D17204BF1}" presName="spacer" presStyleCnt="0"/>
      <dgm:spPr/>
    </dgm:pt>
    <dgm:pt modelId="{3AC34DCB-A722-41BB-A76E-6152710A948A}" type="pres">
      <dgm:prSet presAssocID="{0B26B166-145F-4590-89E8-C3627BEF640C}" presName="comp" presStyleCnt="0"/>
      <dgm:spPr/>
    </dgm:pt>
    <dgm:pt modelId="{0F5315A5-F58C-4CF0-8F5C-A883DC9331B2}" type="pres">
      <dgm:prSet presAssocID="{0B26B166-145F-4590-89E8-C3627BEF640C}" presName="box" presStyleLbl="node1" presStyleIdx="3" presStyleCnt="5"/>
      <dgm:spPr/>
    </dgm:pt>
    <dgm:pt modelId="{D750A8C3-7DD6-404E-B04B-C50EC93F9541}" type="pres">
      <dgm:prSet presAssocID="{0B26B166-145F-4590-89E8-C3627BEF640C}" presName="img" presStyleLbl="fgImgPlace1" presStyleIdx="3" presStyleCnt="5" custScaleY="120010"/>
      <dgm:spPr>
        <a:blipFill rotWithShape="1">
          <a:blip xmlns:r="http://schemas.openxmlformats.org/officeDocument/2006/relationships" r:embed="rId4"/>
          <a:stretch>
            <a:fillRect/>
          </a:stretch>
        </a:blipFill>
      </dgm:spPr>
    </dgm:pt>
    <dgm:pt modelId="{00658B1B-E044-45F0-BC1E-91A55B9CAA60}" type="pres">
      <dgm:prSet presAssocID="{0B26B166-145F-4590-89E8-C3627BEF640C}" presName="text" presStyleLbl="node1" presStyleIdx="3" presStyleCnt="5">
        <dgm:presLayoutVars>
          <dgm:bulletEnabled val="1"/>
        </dgm:presLayoutVars>
      </dgm:prSet>
      <dgm:spPr/>
    </dgm:pt>
    <dgm:pt modelId="{6E75B311-DE7F-4FAE-AC4A-4085F449187E}" type="pres">
      <dgm:prSet presAssocID="{D43AB773-5CB2-4F63-861F-F415DC5D093F}" presName="spacer" presStyleCnt="0"/>
      <dgm:spPr/>
    </dgm:pt>
    <dgm:pt modelId="{438C7821-3A24-4ED3-BF81-E3A7F1BB8478}" type="pres">
      <dgm:prSet presAssocID="{5C343091-FC65-4138-A26C-7968B244CF03}" presName="comp" presStyleCnt="0"/>
      <dgm:spPr/>
    </dgm:pt>
    <dgm:pt modelId="{08A15F0D-4C08-4BB4-B593-E4F5FEFB668C}" type="pres">
      <dgm:prSet presAssocID="{5C343091-FC65-4138-A26C-7968B244CF03}" presName="box" presStyleLbl="node1" presStyleIdx="4" presStyleCnt="5" custLinFactNeighborY="1721"/>
      <dgm:spPr/>
    </dgm:pt>
    <dgm:pt modelId="{CD4E99BD-7944-485A-9832-B375CC722B0D}" type="pres">
      <dgm:prSet presAssocID="{5C343091-FC65-4138-A26C-7968B244CF03}"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41000" b="-41000"/>
          </a:stretch>
        </a:blipFill>
      </dgm:spPr>
    </dgm:pt>
    <dgm:pt modelId="{CD8A1095-735F-4BA9-A0AF-BE6A5D12B72D}" type="pres">
      <dgm:prSet presAssocID="{5C343091-FC65-4138-A26C-7968B244CF03}" presName="text" presStyleLbl="node1" presStyleIdx="4" presStyleCnt="5">
        <dgm:presLayoutVars>
          <dgm:bulletEnabled val="1"/>
        </dgm:presLayoutVars>
      </dgm:prSet>
      <dgm:spPr/>
    </dgm:pt>
  </dgm:ptLst>
  <dgm:cxnLst>
    <dgm:cxn modelId="{310D93EA-9F2F-4C7B-9F86-B3BE0B0E6AD5}" srcId="{9BDEA6E6-94F5-4500-94BF-7A131A27414B}" destId="{0B26B166-145F-4590-89E8-C3627BEF640C}" srcOrd="3" destOrd="0" parTransId="{2AA8F344-56F1-48D2-B5E7-8A932ABE069F}" sibTransId="{D43AB773-5CB2-4F63-861F-F415DC5D093F}"/>
    <dgm:cxn modelId="{FF86C7FF-7DC3-4A96-BB26-CCE752E318BD}" type="presOf" srcId="{0B26B166-145F-4590-89E8-C3627BEF640C}" destId="{0F5315A5-F58C-4CF0-8F5C-A883DC9331B2}" srcOrd="0" destOrd="0" presId="urn:microsoft.com/office/officeart/2005/8/layout/vList4"/>
    <dgm:cxn modelId="{EE3AA989-410C-49CA-A715-D816883C6340}" type="presOf" srcId="{9FC0E24A-0228-4A85-8CB5-CF9427D912EE}" destId="{98E8092B-84FD-40CD-9291-17132909B095}" srcOrd="1" destOrd="0" presId="urn:microsoft.com/office/officeart/2005/8/layout/vList4"/>
    <dgm:cxn modelId="{833FB41A-2E60-4D9E-9DD1-0A60AFA35BEA}" type="presOf" srcId="{6BFC6A8B-054A-4FE7-956D-890C72B61F25}" destId="{F562FC9C-E4BD-4A00-8F08-38E555F6289B}" srcOrd="1" destOrd="0" presId="urn:microsoft.com/office/officeart/2005/8/layout/vList4"/>
    <dgm:cxn modelId="{C4C8C04B-2836-49F1-8C0E-9A57DD215328}" srcId="{9BDEA6E6-94F5-4500-94BF-7A131A27414B}" destId="{3EE09676-4D68-4F73-AF16-3114587C8E00}" srcOrd="0" destOrd="0" parTransId="{78043986-D207-4738-881A-A23A29A26284}" sibTransId="{2F5FA99C-2331-4F73-883E-3959DE10253B}"/>
    <dgm:cxn modelId="{8EFA7815-67CE-4C6C-ADED-FCA177F259FE}" type="presOf" srcId="{5C343091-FC65-4138-A26C-7968B244CF03}" destId="{CD8A1095-735F-4BA9-A0AF-BE6A5D12B72D}" srcOrd="1" destOrd="0" presId="urn:microsoft.com/office/officeart/2005/8/layout/vList4"/>
    <dgm:cxn modelId="{B1B58988-E9C9-4D8D-8F1E-72BDEADC172C}" srcId="{9BDEA6E6-94F5-4500-94BF-7A131A27414B}" destId="{5C343091-FC65-4138-A26C-7968B244CF03}" srcOrd="4" destOrd="0" parTransId="{39FE8541-73E7-402A-8CAD-B51FA2F4C46A}" sibTransId="{A4E6D0FF-2B94-49B7-87FD-23AB30A2E971}"/>
    <dgm:cxn modelId="{F7D71B62-87AB-4C41-AF47-B08AAA09E503}" srcId="{9BDEA6E6-94F5-4500-94BF-7A131A27414B}" destId="{6BFC6A8B-054A-4FE7-956D-890C72B61F25}" srcOrd="2" destOrd="0" parTransId="{EE77295E-B856-4688-B1AE-85B41F139CAA}" sibTransId="{A0648B1D-2C61-4213-8625-FA1D17204BF1}"/>
    <dgm:cxn modelId="{C2E118E7-A6E1-4A93-92A6-EDE6606AC63C}" type="presOf" srcId="{3EE09676-4D68-4F73-AF16-3114587C8E00}" destId="{E89EA3D9-520C-488D-A2A2-132C0D83BF5E}" srcOrd="1" destOrd="0" presId="urn:microsoft.com/office/officeart/2005/8/layout/vList4"/>
    <dgm:cxn modelId="{F4DDC3F4-F33C-47AC-9802-07DC9320C318}" type="presOf" srcId="{5C343091-FC65-4138-A26C-7968B244CF03}" destId="{08A15F0D-4C08-4BB4-B593-E4F5FEFB668C}" srcOrd="0" destOrd="0" presId="urn:microsoft.com/office/officeart/2005/8/layout/vList4"/>
    <dgm:cxn modelId="{72F060A3-1376-4C79-8E1C-272E5CBCFAFF}" type="presOf" srcId="{9FC0E24A-0228-4A85-8CB5-CF9427D912EE}" destId="{C465C417-7775-4234-A604-5A922875E87B}" srcOrd="0" destOrd="0" presId="urn:microsoft.com/office/officeart/2005/8/layout/vList4"/>
    <dgm:cxn modelId="{3DE7F731-CCEB-44FA-BD69-4D425EC021A2}" type="presOf" srcId="{3EE09676-4D68-4F73-AF16-3114587C8E00}" destId="{D5AC7FFE-D87B-46E8-9D8A-176D0E58654E}" srcOrd="0" destOrd="0" presId="urn:microsoft.com/office/officeart/2005/8/layout/vList4"/>
    <dgm:cxn modelId="{87AE6744-6D6C-4CC6-9C26-18205F23B909}" srcId="{9BDEA6E6-94F5-4500-94BF-7A131A27414B}" destId="{9FC0E24A-0228-4A85-8CB5-CF9427D912EE}" srcOrd="1" destOrd="0" parTransId="{B9AB7CD5-BD8C-45AD-9DF8-FB866800466C}" sibTransId="{5DB09197-C3B6-4106-8140-2D18719ADC70}"/>
    <dgm:cxn modelId="{3F033E71-3CC9-4A1A-AF2E-99EA01A7A467}" type="presOf" srcId="{9BDEA6E6-94F5-4500-94BF-7A131A27414B}" destId="{3CD5FA7C-67EC-46DC-998D-8C64FD7ACD67}" srcOrd="0" destOrd="0" presId="urn:microsoft.com/office/officeart/2005/8/layout/vList4"/>
    <dgm:cxn modelId="{52C15A43-8D9E-42DC-A5CA-C809E103CD34}" type="presOf" srcId="{0B26B166-145F-4590-89E8-C3627BEF640C}" destId="{00658B1B-E044-45F0-BC1E-91A55B9CAA60}" srcOrd="1" destOrd="0" presId="urn:microsoft.com/office/officeart/2005/8/layout/vList4"/>
    <dgm:cxn modelId="{3EF4A337-9AA3-4E8E-913C-549EF1D0F59A}" type="presOf" srcId="{6BFC6A8B-054A-4FE7-956D-890C72B61F25}" destId="{3BAB6873-6794-4ED4-9404-7511B68079E1}" srcOrd="0" destOrd="0" presId="urn:microsoft.com/office/officeart/2005/8/layout/vList4"/>
    <dgm:cxn modelId="{126AB19F-7A5D-4EEA-8E65-FA61014DF276}" type="presParOf" srcId="{3CD5FA7C-67EC-46DC-998D-8C64FD7ACD67}" destId="{4DA44D47-2A83-4ECA-9CCB-E014061D5EB3}" srcOrd="0" destOrd="0" presId="urn:microsoft.com/office/officeart/2005/8/layout/vList4"/>
    <dgm:cxn modelId="{20C13CC4-2E32-458F-9CB2-6718CBBECD2F}" type="presParOf" srcId="{4DA44D47-2A83-4ECA-9CCB-E014061D5EB3}" destId="{D5AC7FFE-D87B-46E8-9D8A-176D0E58654E}" srcOrd="0" destOrd="0" presId="urn:microsoft.com/office/officeart/2005/8/layout/vList4"/>
    <dgm:cxn modelId="{FB4433CC-EE80-4AA6-991F-8860E4D237B4}" type="presParOf" srcId="{4DA44D47-2A83-4ECA-9CCB-E014061D5EB3}" destId="{8A7358F1-51D6-42AA-92B6-0AAB8427B237}" srcOrd="1" destOrd="0" presId="urn:microsoft.com/office/officeart/2005/8/layout/vList4"/>
    <dgm:cxn modelId="{F7242921-C064-4066-B44D-AFF134013AF0}" type="presParOf" srcId="{4DA44D47-2A83-4ECA-9CCB-E014061D5EB3}" destId="{E89EA3D9-520C-488D-A2A2-132C0D83BF5E}" srcOrd="2" destOrd="0" presId="urn:microsoft.com/office/officeart/2005/8/layout/vList4"/>
    <dgm:cxn modelId="{23F789CE-849B-40CF-BB21-2D7C7BC89A70}" type="presParOf" srcId="{3CD5FA7C-67EC-46DC-998D-8C64FD7ACD67}" destId="{D41882AA-4707-47CA-81D4-594A01FD00EF}" srcOrd="1" destOrd="0" presId="urn:microsoft.com/office/officeart/2005/8/layout/vList4"/>
    <dgm:cxn modelId="{226B23B7-8AAD-43FD-80B1-EF94BF689CBB}" type="presParOf" srcId="{3CD5FA7C-67EC-46DC-998D-8C64FD7ACD67}" destId="{56123872-A62A-473A-920F-D2AA719863F3}" srcOrd="2" destOrd="0" presId="urn:microsoft.com/office/officeart/2005/8/layout/vList4"/>
    <dgm:cxn modelId="{74B0B85F-25A2-402E-B8DA-9CE531D74F3F}" type="presParOf" srcId="{56123872-A62A-473A-920F-D2AA719863F3}" destId="{C465C417-7775-4234-A604-5A922875E87B}" srcOrd="0" destOrd="0" presId="urn:microsoft.com/office/officeart/2005/8/layout/vList4"/>
    <dgm:cxn modelId="{9622A7E3-7379-4461-80DF-E1EA8BB41684}" type="presParOf" srcId="{56123872-A62A-473A-920F-D2AA719863F3}" destId="{29282D39-CD33-44AF-A17C-C22C2D2CACC4}" srcOrd="1" destOrd="0" presId="urn:microsoft.com/office/officeart/2005/8/layout/vList4"/>
    <dgm:cxn modelId="{3326535D-5D2F-4076-BA28-F900BD5F3852}" type="presParOf" srcId="{56123872-A62A-473A-920F-D2AA719863F3}" destId="{98E8092B-84FD-40CD-9291-17132909B095}" srcOrd="2" destOrd="0" presId="urn:microsoft.com/office/officeart/2005/8/layout/vList4"/>
    <dgm:cxn modelId="{B1EE67E6-719D-4160-ABCB-A5344992F89A}" type="presParOf" srcId="{3CD5FA7C-67EC-46DC-998D-8C64FD7ACD67}" destId="{B64673D5-67D1-4FB5-B0AA-E2C92D0DB9E0}" srcOrd="3" destOrd="0" presId="urn:microsoft.com/office/officeart/2005/8/layout/vList4"/>
    <dgm:cxn modelId="{C3BAE825-921F-47E1-9465-FE0DBD3636D0}" type="presParOf" srcId="{3CD5FA7C-67EC-46DC-998D-8C64FD7ACD67}" destId="{2A9770F0-B59F-411C-B4B6-0F0F32590824}" srcOrd="4" destOrd="0" presId="urn:microsoft.com/office/officeart/2005/8/layout/vList4"/>
    <dgm:cxn modelId="{B5A37C47-DAB1-4E59-8299-A2D22546D521}" type="presParOf" srcId="{2A9770F0-B59F-411C-B4B6-0F0F32590824}" destId="{3BAB6873-6794-4ED4-9404-7511B68079E1}" srcOrd="0" destOrd="0" presId="urn:microsoft.com/office/officeart/2005/8/layout/vList4"/>
    <dgm:cxn modelId="{1E88729F-198E-46F2-A356-A05B811BDBF1}" type="presParOf" srcId="{2A9770F0-B59F-411C-B4B6-0F0F32590824}" destId="{A9056E7D-679D-4E4C-ABD6-E4FF859024DD}" srcOrd="1" destOrd="0" presId="urn:microsoft.com/office/officeart/2005/8/layout/vList4"/>
    <dgm:cxn modelId="{364693B1-329E-452C-AF98-637105E299CA}" type="presParOf" srcId="{2A9770F0-B59F-411C-B4B6-0F0F32590824}" destId="{F562FC9C-E4BD-4A00-8F08-38E555F6289B}" srcOrd="2" destOrd="0" presId="urn:microsoft.com/office/officeart/2005/8/layout/vList4"/>
    <dgm:cxn modelId="{A3EB4B83-2394-430C-8F6A-ED4297C8770E}" type="presParOf" srcId="{3CD5FA7C-67EC-46DC-998D-8C64FD7ACD67}" destId="{C6A0C9A3-DD43-4693-BA69-8AFACC49B8EC}" srcOrd="5" destOrd="0" presId="urn:microsoft.com/office/officeart/2005/8/layout/vList4"/>
    <dgm:cxn modelId="{CF1E0C5B-B7DA-4C4F-A2E7-D75A7AB1B647}" type="presParOf" srcId="{3CD5FA7C-67EC-46DC-998D-8C64FD7ACD67}" destId="{3AC34DCB-A722-41BB-A76E-6152710A948A}" srcOrd="6" destOrd="0" presId="urn:microsoft.com/office/officeart/2005/8/layout/vList4"/>
    <dgm:cxn modelId="{8271E162-64A7-405A-A686-7C8229E870F5}" type="presParOf" srcId="{3AC34DCB-A722-41BB-A76E-6152710A948A}" destId="{0F5315A5-F58C-4CF0-8F5C-A883DC9331B2}" srcOrd="0" destOrd="0" presId="urn:microsoft.com/office/officeart/2005/8/layout/vList4"/>
    <dgm:cxn modelId="{A81D5BAC-B6F7-46C7-8316-499203815E57}" type="presParOf" srcId="{3AC34DCB-A722-41BB-A76E-6152710A948A}" destId="{D750A8C3-7DD6-404E-B04B-C50EC93F9541}" srcOrd="1" destOrd="0" presId="urn:microsoft.com/office/officeart/2005/8/layout/vList4"/>
    <dgm:cxn modelId="{1E8CAE87-FE32-4B75-9637-855A52CAB2BA}" type="presParOf" srcId="{3AC34DCB-A722-41BB-A76E-6152710A948A}" destId="{00658B1B-E044-45F0-BC1E-91A55B9CAA60}" srcOrd="2" destOrd="0" presId="urn:microsoft.com/office/officeart/2005/8/layout/vList4"/>
    <dgm:cxn modelId="{292F54C5-4574-442D-A2FD-FACF19720E06}" type="presParOf" srcId="{3CD5FA7C-67EC-46DC-998D-8C64FD7ACD67}" destId="{6E75B311-DE7F-4FAE-AC4A-4085F449187E}" srcOrd="7" destOrd="0" presId="urn:microsoft.com/office/officeart/2005/8/layout/vList4"/>
    <dgm:cxn modelId="{CA51533B-C401-40D8-9590-2122EA6267B0}" type="presParOf" srcId="{3CD5FA7C-67EC-46DC-998D-8C64FD7ACD67}" destId="{438C7821-3A24-4ED3-BF81-E3A7F1BB8478}" srcOrd="8" destOrd="0" presId="urn:microsoft.com/office/officeart/2005/8/layout/vList4"/>
    <dgm:cxn modelId="{1F64E80E-F257-45C3-A3BD-C41A417AD567}" type="presParOf" srcId="{438C7821-3A24-4ED3-BF81-E3A7F1BB8478}" destId="{08A15F0D-4C08-4BB4-B593-E4F5FEFB668C}" srcOrd="0" destOrd="0" presId="urn:microsoft.com/office/officeart/2005/8/layout/vList4"/>
    <dgm:cxn modelId="{2C6CA22F-F2B2-45EE-8170-F87AD459F003}" type="presParOf" srcId="{438C7821-3A24-4ED3-BF81-E3A7F1BB8478}" destId="{CD4E99BD-7944-485A-9832-B375CC722B0D}" srcOrd="1" destOrd="0" presId="urn:microsoft.com/office/officeart/2005/8/layout/vList4"/>
    <dgm:cxn modelId="{2EA530F2-5CF6-47D8-8CCE-48B310A1DD73}" type="presParOf" srcId="{438C7821-3A24-4ED3-BF81-E3A7F1BB8478}" destId="{CD8A1095-735F-4BA9-A0AF-BE6A5D12B72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F9E37-1E51-4896-84EC-52EE6D757AC3}" type="doc">
      <dgm:prSet loTypeId="urn:microsoft.com/office/officeart/2005/8/layout/default" loCatId="list" qsTypeId="urn:microsoft.com/office/officeart/2005/8/quickstyle/simple3" qsCatId="simple" csTypeId="urn:microsoft.com/office/officeart/2005/8/colors/accent4_5" csCatId="accent4" phldr="1"/>
      <dgm:spPr/>
      <dgm:t>
        <a:bodyPr/>
        <a:lstStyle/>
        <a:p>
          <a:endParaRPr lang="es-EC"/>
        </a:p>
      </dgm:t>
    </dgm:pt>
    <dgm:pt modelId="{837AC331-EDB3-4831-B46B-30E19CAC66EF}">
      <dgm:prSet phldrT="[Texto]"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r>
            <a:rPr lang="es-EC" sz="1800" b="1" dirty="0">
              <a:latin typeface="Calibri" panose="020F0502020204030204" pitchFamily="34" charset="0"/>
            </a:rPr>
            <a:t>¿Cuál es su relevancia social?</a:t>
          </a:r>
        </a:p>
        <a:p>
          <a:r>
            <a:rPr lang="es-EC" sz="1800" dirty="0">
              <a:latin typeface="Calibri" panose="020F0502020204030204" pitchFamily="34" charset="0"/>
            </a:rPr>
            <a:t>Aporte al ámbito educativo </a:t>
          </a:r>
        </a:p>
      </dgm:t>
    </dgm:pt>
    <dgm:pt modelId="{1E82C014-DDB4-422E-B5B6-97A3580F55F1}" type="parTrans" cxnId="{49F969CE-4486-4A7F-AE75-76695FB7634A}">
      <dgm:prSet/>
      <dgm:spPr/>
      <dgm:t>
        <a:bodyPr/>
        <a:lstStyle/>
        <a:p>
          <a:endParaRPr lang="es-EC" sz="1800">
            <a:solidFill>
              <a:schemeClr val="tx1"/>
            </a:solidFill>
            <a:latin typeface="Calibri" panose="020F0502020204030204" pitchFamily="34" charset="0"/>
          </a:endParaRPr>
        </a:p>
      </dgm:t>
    </dgm:pt>
    <dgm:pt modelId="{1E233B26-B655-4DB0-88E6-49EE4174D27B}" type="sibTrans" cxnId="{49F969CE-4486-4A7F-AE75-76695FB7634A}">
      <dgm:prSet/>
      <dgm:spPr/>
      <dgm:t>
        <a:bodyPr/>
        <a:lstStyle/>
        <a:p>
          <a:endParaRPr lang="es-EC" sz="1800">
            <a:solidFill>
              <a:schemeClr val="tx1"/>
            </a:solidFill>
            <a:latin typeface="Calibri" panose="020F0502020204030204" pitchFamily="34" charset="0"/>
          </a:endParaRPr>
        </a:p>
      </dgm:t>
    </dgm:pt>
    <dgm:pt modelId="{4DF80E19-1FF0-447D-BFDA-22AE35DE8B70}">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13500000" scaled="1"/>
          <a:tileRect/>
        </a:gradFill>
      </dgm:spPr>
      <dgm:t>
        <a:bodyPr/>
        <a:lstStyle/>
        <a:p>
          <a:r>
            <a:rPr lang="es-EC" sz="1800" b="1" dirty="0">
              <a:latin typeface="Calibri" panose="020F0502020204030204" pitchFamily="34" charset="0"/>
            </a:rPr>
            <a:t>¿Qué importancia tiene? </a:t>
          </a:r>
        </a:p>
        <a:p>
          <a:r>
            <a:rPr lang="es-EC" sz="1800" dirty="0">
              <a:latin typeface="Calibri" panose="020F0502020204030204" pitchFamily="34" charset="0"/>
            </a:rPr>
            <a:t>Importancia pedagógica </a:t>
          </a:r>
        </a:p>
      </dgm:t>
    </dgm:pt>
    <dgm:pt modelId="{18F2AA85-B427-448B-AD60-0B82ED77AB9D}" type="parTrans" cxnId="{56B0C2C0-2988-4823-88B8-A920A3B94E6C}">
      <dgm:prSet/>
      <dgm:spPr/>
      <dgm:t>
        <a:bodyPr/>
        <a:lstStyle/>
        <a:p>
          <a:endParaRPr lang="es-EC" sz="1800">
            <a:solidFill>
              <a:schemeClr val="tx1"/>
            </a:solidFill>
            <a:latin typeface="Calibri" panose="020F0502020204030204" pitchFamily="34" charset="0"/>
          </a:endParaRPr>
        </a:p>
      </dgm:t>
    </dgm:pt>
    <dgm:pt modelId="{3AD4EE01-315B-451D-9E42-0CAA84E03D4D}" type="sibTrans" cxnId="{56B0C2C0-2988-4823-88B8-A920A3B94E6C}">
      <dgm:prSet/>
      <dgm:spPr/>
      <dgm:t>
        <a:bodyPr/>
        <a:lstStyle/>
        <a:p>
          <a:endParaRPr lang="es-EC" sz="1800">
            <a:solidFill>
              <a:schemeClr val="tx1"/>
            </a:solidFill>
            <a:latin typeface="Calibri" panose="020F0502020204030204" pitchFamily="34" charset="0"/>
          </a:endParaRPr>
        </a:p>
      </dgm:t>
    </dgm:pt>
    <dgm:pt modelId="{92E7AEE6-8A15-4848-A8BA-0C1C2A88AC1B}">
      <dgm:prSet phldrT="[Texto]" custT="1"/>
      <dgm:spPr>
        <a:gradFill flip="none" rotWithShape="1">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r>
            <a:rPr lang="es-EC" sz="1800" b="1" dirty="0">
              <a:latin typeface="Calibri" panose="020F0502020204030204" pitchFamily="34" charset="0"/>
            </a:rPr>
            <a:t>¿Quién</a:t>
          </a:r>
          <a:r>
            <a:rPr lang="es-EC" sz="1800" b="1" baseline="0" dirty="0">
              <a:latin typeface="Calibri" panose="020F0502020204030204" pitchFamily="34" charset="0"/>
            </a:rPr>
            <a:t> se beneficia</a:t>
          </a:r>
          <a:r>
            <a:rPr lang="es-EC" sz="1800" baseline="0" dirty="0">
              <a:latin typeface="Calibri" panose="020F0502020204030204" pitchFamily="34" charset="0"/>
            </a:rPr>
            <a:t>?</a:t>
          </a:r>
        </a:p>
        <a:p>
          <a:r>
            <a:rPr lang="es-EC" sz="1800" baseline="0" dirty="0">
              <a:latin typeface="Calibri" panose="020F0502020204030204" pitchFamily="34" charset="0"/>
            </a:rPr>
            <a:t>-Niños </a:t>
          </a:r>
        </a:p>
        <a:p>
          <a:r>
            <a:rPr lang="es-EC" sz="1800" baseline="0" dirty="0">
              <a:latin typeface="Calibri" panose="020F0502020204030204" pitchFamily="34" charset="0"/>
            </a:rPr>
            <a:t>-Maestras  </a:t>
          </a:r>
        </a:p>
        <a:p>
          <a:r>
            <a:rPr lang="es-EC" sz="1800" baseline="0" dirty="0">
              <a:latin typeface="Calibri" panose="020F0502020204030204" pitchFamily="34" charset="0"/>
            </a:rPr>
            <a:t>-Investigadora</a:t>
          </a:r>
        </a:p>
      </dgm:t>
    </dgm:pt>
    <dgm:pt modelId="{E2F3D0B1-B741-4B2D-9853-8A7E365435EC}" type="parTrans" cxnId="{BB23258C-AFA1-48AC-89F9-80543BF47070}">
      <dgm:prSet/>
      <dgm:spPr/>
      <dgm:t>
        <a:bodyPr/>
        <a:lstStyle/>
        <a:p>
          <a:endParaRPr lang="es-EC" sz="1800">
            <a:solidFill>
              <a:schemeClr val="tx1"/>
            </a:solidFill>
            <a:latin typeface="Calibri" panose="020F0502020204030204" pitchFamily="34" charset="0"/>
          </a:endParaRPr>
        </a:p>
      </dgm:t>
    </dgm:pt>
    <dgm:pt modelId="{29F7B717-9137-4440-B047-FBD435D4EA2B}" type="sibTrans" cxnId="{BB23258C-AFA1-48AC-89F9-80543BF47070}">
      <dgm:prSet/>
      <dgm:spPr/>
      <dgm:t>
        <a:bodyPr/>
        <a:lstStyle/>
        <a:p>
          <a:endParaRPr lang="es-EC" sz="1800">
            <a:solidFill>
              <a:schemeClr val="tx1"/>
            </a:solidFill>
            <a:latin typeface="Calibri" panose="020F0502020204030204" pitchFamily="34" charset="0"/>
          </a:endParaRPr>
        </a:p>
      </dgm:t>
    </dgm:pt>
    <dgm:pt modelId="{DA075BDC-E343-4F56-B742-68DA070E41B8}">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dgm:spPr>
      <dgm:t>
        <a:bodyPr/>
        <a:lstStyle/>
        <a:p>
          <a:pPr algn="ctr"/>
          <a:endParaRPr lang="es-EC" sz="1800" b="1" dirty="0">
            <a:latin typeface="Calibri" panose="020F0502020204030204" pitchFamily="34" charset="0"/>
          </a:endParaRPr>
        </a:p>
        <a:p>
          <a:pPr algn="ctr"/>
          <a:endParaRPr lang="es-EC" sz="1800" b="1" dirty="0">
            <a:latin typeface="Calibri" panose="020F0502020204030204" pitchFamily="34" charset="0"/>
          </a:endParaRPr>
        </a:p>
        <a:p>
          <a:pPr algn="ctr"/>
          <a:r>
            <a:rPr lang="es-EC" sz="1800" b="1" dirty="0">
              <a:latin typeface="Calibri" panose="020F0502020204030204" pitchFamily="34" charset="0"/>
            </a:rPr>
            <a:t>Alcance</a:t>
          </a:r>
        </a:p>
        <a:p>
          <a:pPr algn="just"/>
          <a:r>
            <a:rPr lang="es-EC" sz="1800" b="1" dirty="0">
              <a:latin typeface="Calibri" panose="020F0502020204030204" pitchFamily="34" charset="0"/>
            </a:rPr>
            <a:t>-</a:t>
          </a:r>
          <a:r>
            <a:rPr lang="es-EC" sz="1800" dirty="0">
              <a:latin typeface="Calibri" panose="020F0502020204030204" pitchFamily="34" charset="0"/>
            </a:rPr>
            <a:t> Mejorar el conocimiento de los maestras sobre la aplicación de experimentos científicos en el aula de inicial.</a:t>
          </a:r>
        </a:p>
        <a:p>
          <a:pPr algn="just"/>
          <a:r>
            <a:rPr lang="es-EC" sz="1800" dirty="0">
              <a:latin typeface="Calibri" panose="020F0502020204030204" pitchFamily="34" charset="0"/>
            </a:rPr>
            <a:t>-Motivar a los niños a que sean agentes activos y participativos de su aprendizaje.</a:t>
          </a:r>
        </a:p>
        <a:p>
          <a:pPr algn="ctr"/>
          <a:endParaRPr lang="es-EC" sz="1800" dirty="0">
            <a:latin typeface="Calibri" panose="020F0502020204030204" pitchFamily="34" charset="0"/>
          </a:endParaRPr>
        </a:p>
        <a:p>
          <a:pPr algn="ctr"/>
          <a:endParaRPr lang="es-EC" sz="1800" dirty="0">
            <a:latin typeface="Calibri" panose="020F0502020204030204" pitchFamily="34" charset="0"/>
          </a:endParaRPr>
        </a:p>
      </dgm:t>
    </dgm:pt>
    <dgm:pt modelId="{1E0146A2-ECA4-4D77-BCAC-53366E0025BE}" type="parTrans" cxnId="{F4C5C9C3-51EA-42F0-B3F0-17C31DBA3806}">
      <dgm:prSet/>
      <dgm:spPr/>
      <dgm:t>
        <a:bodyPr/>
        <a:lstStyle/>
        <a:p>
          <a:endParaRPr lang="es-EC" sz="1800">
            <a:solidFill>
              <a:schemeClr val="tx1"/>
            </a:solidFill>
            <a:latin typeface="Calibri" panose="020F0502020204030204" pitchFamily="34" charset="0"/>
          </a:endParaRPr>
        </a:p>
      </dgm:t>
    </dgm:pt>
    <dgm:pt modelId="{04967E73-1D4A-4069-9BA2-9F9DA405F2CD}" type="sibTrans" cxnId="{F4C5C9C3-51EA-42F0-B3F0-17C31DBA3806}">
      <dgm:prSet/>
      <dgm:spPr/>
      <dgm:t>
        <a:bodyPr/>
        <a:lstStyle/>
        <a:p>
          <a:endParaRPr lang="es-EC" sz="1800">
            <a:solidFill>
              <a:schemeClr val="tx1"/>
            </a:solidFill>
            <a:latin typeface="Calibri" panose="020F0502020204030204" pitchFamily="34" charset="0"/>
          </a:endParaRPr>
        </a:p>
      </dgm:t>
    </dgm:pt>
    <dgm:pt modelId="{DA84FDB3-FBC9-4282-88CE-2E1116595451}">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path path="circle">
            <a:fillToRect l="50000" t="50000" r="50000" b="50000"/>
          </a:path>
          <a:tileRect/>
        </a:gradFill>
      </dgm:spPr>
      <dgm:t>
        <a:bodyPr/>
        <a:lstStyle/>
        <a:p>
          <a:r>
            <a:rPr lang="es-EC" sz="1800" b="1" dirty="0">
              <a:latin typeface="Calibri" panose="020F0502020204030204" pitchFamily="34" charset="0"/>
            </a:rPr>
            <a:t>¿Por qué investigamos?</a:t>
          </a:r>
        </a:p>
        <a:p>
          <a:r>
            <a:rPr lang="es-EC" sz="1800" dirty="0">
              <a:latin typeface="Calibri" panose="020F0502020204030204" pitchFamily="34" charset="0"/>
            </a:rPr>
            <a:t>Conocer cómo los experimentos científicos ayudan a desarrollar las destrezas del Eje del Medio Natural y Cultural</a:t>
          </a:r>
        </a:p>
      </dgm:t>
    </dgm:pt>
    <dgm:pt modelId="{CB503A0E-1EF1-4A0A-ACF1-A5781F0E230A}" type="sibTrans" cxnId="{1216A485-47FF-43F9-9945-9A3E68FF9500}">
      <dgm:prSet/>
      <dgm:spPr/>
      <dgm:t>
        <a:bodyPr/>
        <a:lstStyle/>
        <a:p>
          <a:endParaRPr lang="es-EC" sz="1800">
            <a:solidFill>
              <a:schemeClr val="tx1"/>
            </a:solidFill>
            <a:latin typeface="Calibri" panose="020F0502020204030204" pitchFamily="34" charset="0"/>
          </a:endParaRPr>
        </a:p>
      </dgm:t>
    </dgm:pt>
    <dgm:pt modelId="{951940F5-CFB5-4E4C-856B-93C351E14105}" type="parTrans" cxnId="{1216A485-47FF-43F9-9945-9A3E68FF9500}">
      <dgm:prSet/>
      <dgm:spPr/>
      <dgm:t>
        <a:bodyPr/>
        <a:lstStyle/>
        <a:p>
          <a:endParaRPr lang="es-EC" sz="1800">
            <a:solidFill>
              <a:schemeClr val="tx1"/>
            </a:solidFill>
            <a:latin typeface="Calibri" panose="020F0502020204030204" pitchFamily="34" charset="0"/>
          </a:endParaRPr>
        </a:p>
      </dgm:t>
    </dgm:pt>
    <dgm:pt modelId="{C89F4436-F394-4633-90FF-FDAE3A0970CD}" type="pres">
      <dgm:prSet presAssocID="{7B7F9E37-1E51-4896-84EC-52EE6D757AC3}" presName="diagram" presStyleCnt="0">
        <dgm:presLayoutVars>
          <dgm:dir/>
          <dgm:resizeHandles val="exact"/>
        </dgm:presLayoutVars>
      </dgm:prSet>
      <dgm:spPr/>
    </dgm:pt>
    <dgm:pt modelId="{DED0DE00-8AEB-4DB5-8DA2-F0D8121A1102}" type="pres">
      <dgm:prSet presAssocID="{DA84FDB3-FBC9-4282-88CE-2E1116595451}" presName="node" presStyleLbl="node1" presStyleIdx="0" presStyleCnt="5">
        <dgm:presLayoutVars>
          <dgm:bulletEnabled val="1"/>
        </dgm:presLayoutVars>
      </dgm:prSet>
      <dgm:spPr/>
    </dgm:pt>
    <dgm:pt modelId="{DC668500-65B4-4D26-B1B8-3A84681BA338}" type="pres">
      <dgm:prSet presAssocID="{CB503A0E-1EF1-4A0A-ACF1-A5781F0E230A}" presName="sibTrans" presStyleCnt="0"/>
      <dgm:spPr/>
    </dgm:pt>
    <dgm:pt modelId="{EE3E3196-D64F-4181-B49A-F48A83716850}" type="pres">
      <dgm:prSet presAssocID="{837AC331-EDB3-4831-B46B-30E19CAC66EF}" presName="node" presStyleLbl="node1" presStyleIdx="1" presStyleCnt="5">
        <dgm:presLayoutVars>
          <dgm:bulletEnabled val="1"/>
        </dgm:presLayoutVars>
      </dgm:prSet>
      <dgm:spPr/>
    </dgm:pt>
    <dgm:pt modelId="{83FA3CD3-7D5D-4E69-85A9-724904A582AB}" type="pres">
      <dgm:prSet presAssocID="{1E233B26-B655-4DB0-88E6-49EE4174D27B}" presName="sibTrans" presStyleCnt="0"/>
      <dgm:spPr/>
    </dgm:pt>
    <dgm:pt modelId="{F1253A2A-8926-42B0-801A-59CF07FA7CB3}" type="pres">
      <dgm:prSet presAssocID="{4DF80E19-1FF0-447D-BFDA-22AE35DE8B70}" presName="node" presStyleLbl="node1" presStyleIdx="2" presStyleCnt="5">
        <dgm:presLayoutVars>
          <dgm:bulletEnabled val="1"/>
        </dgm:presLayoutVars>
      </dgm:prSet>
      <dgm:spPr/>
    </dgm:pt>
    <dgm:pt modelId="{8E1B890A-BABE-4920-BBB2-00010C243DB1}" type="pres">
      <dgm:prSet presAssocID="{3AD4EE01-315B-451D-9E42-0CAA84E03D4D}" presName="sibTrans" presStyleCnt="0"/>
      <dgm:spPr/>
    </dgm:pt>
    <dgm:pt modelId="{E4126883-F1AD-487F-B299-26DAFC4433CC}" type="pres">
      <dgm:prSet presAssocID="{92E7AEE6-8A15-4848-A8BA-0C1C2A88AC1B}" presName="node" presStyleLbl="node1" presStyleIdx="3" presStyleCnt="5">
        <dgm:presLayoutVars>
          <dgm:bulletEnabled val="1"/>
        </dgm:presLayoutVars>
      </dgm:prSet>
      <dgm:spPr/>
    </dgm:pt>
    <dgm:pt modelId="{D839B4F2-0A6D-4A7E-867B-05AFFBE4C93B}" type="pres">
      <dgm:prSet presAssocID="{29F7B717-9137-4440-B047-FBD435D4EA2B}" presName="sibTrans" presStyleCnt="0"/>
      <dgm:spPr/>
    </dgm:pt>
    <dgm:pt modelId="{D3A14C5F-2892-4AFC-8100-345D5623E21A}" type="pres">
      <dgm:prSet presAssocID="{DA075BDC-E343-4F56-B742-68DA070E41B8}" presName="node" presStyleLbl="node1" presStyleIdx="4" presStyleCnt="5" custScaleX="149601" custLinFactNeighborX="7969" custLinFactNeighborY="699">
        <dgm:presLayoutVars>
          <dgm:bulletEnabled val="1"/>
        </dgm:presLayoutVars>
      </dgm:prSet>
      <dgm:spPr/>
    </dgm:pt>
  </dgm:ptLst>
  <dgm:cxnLst>
    <dgm:cxn modelId="{49F969CE-4486-4A7F-AE75-76695FB7634A}" srcId="{7B7F9E37-1E51-4896-84EC-52EE6D757AC3}" destId="{837AC331-EDB3-4831-B46B-30E19CAC66EF}" srcOrd="1" destOrd="0" parTransId="{1E82C014-DDB4-422E-B5B6-97A3580F55F1}" sibTransId="{1E233B26-B655-4DB0-88E6-49EE4174D27B}"/>
    <dgm:cxn modelId="{338D9A36-5D26-4689-91AC-C466794E1FD3}" type="presOf" srcId="{DA075BDC-E343-4F56-B742-68DA070E41B8}" destId="{D3A14C5F-2892-4AFC-8100-345D5623E21A}" srcOrd="0" destOrd="0" presId="urn:microsoft.com/office/officeart/2005/8/layout/default"/>
    <dgm:cxn modelId="{97D694E8-E946-4B65-B0C9-D51CEB526873}" type="presOf" srcId="{837AC331-EDB3-4831-B46B-30E19CAC66EF}" destId="{EE3E3196-D64F-4181-B49A-F48A83716850}" srcOrd="0" destOrd="0" presId="urn:microsoft.com/office/officeart/2005/8/layout/default"/>
    <dgm:cxn modelId="{F4C5C9C3-51EA-42F0-B3F0-17C31DBA3806}" srcId="{7B7F9E37-1E51-4896-84EC-52EE6D757AC3}" destId="{DA075BDC-E343-4F56-B742-68DA070E41B8}" srcOrd="4" destOrd="0" parTransId="{1E0146A2-ECA4-4D77-BCAC-53366E0025BE}" sibTransId="{04967E73-1D4A-4069-9BA2-9F9DA405F2CD}"/>
    <dgm:cxn modelId="{56B0C2C0-2988-4823-88B8-A920A3B94E6C}" srcId="{7B7F9E37-1E51-4896-84EC-52EE6D757AC3}" destId="{4DF80E19-1FF0-447D-BFDA-22AE35DE8B70}" srcOrd="2" destOrd="0" parTransId="{18F2AA85-B427-448B-AD60-0B82ED77AB9D}" sibTransId="{3AD4EE01-315B-451D-9E42-0CAA84E03D4D}"/>
    <dgm:cxn modelId="{9A46BC9E-1653-4FD0-9FE4-C94B58445372}" type="presOf" srcId="{92E7AEE6-8A15-4848-A8BA-0C1C2A88AC1B}" destId="{E4126883-F1AD-487F-B299-26DAFC4433CC}" srcOrd="0" destOrd="0" presId="urn:microsoft.com/office/officeart/2005/8/layout/default"/>
    <dgm:cxn modelId="{BB23258C-AFA1-48AC-89F9-80543BF47070}" srcId="{7B7F9E37-1E51-4896-84EC-52EE6D757AC3}" destId="{92E7AEE6-8A15-4848-A8BA-0C1C2A88AC1B}" srcOrd="3" destOrd="0" parTransId="{E2F3D0B1-B741-4B2D-9853-8A7E365435EC}" sibTransId="{29F7B717-9137-4440-B047-FBD435D4EA2B}"/>
    <dgm:cxn modelId="{4431E280-726A-4219-9E42-97A8BBAE9F52}" type="presOf" srcId="{7B7F9E37-1E51-4896-84EC-52EE6D757AC3}" destId="{C89F4436-F394-4633-90FF-FDAE3A0970CD}" srcOrd="0" destOrd="0" presId="urn:microsoft.com/office/officeart/2005/8/layout/default"/>
    <dgm:cxn modelId="{1216A485-47FF-43F9-9945-9A3E68FF9500}" srcId="{7B7F9E37-1E51-4896-84EC-52EE6D757AC3}" destId="{DA84FDB3-FBC9-4282-88CE-2E1116595451}" srcOrd="0" destOrd="0" parTransId="{951940F5-CFB5-4E4C-856B-93C351E14105}" sibTransId="{CB503A0E-1EF1-4A0A-ACF1-A5781F0E230A}"/>
    <dgm:cxn modelId="{BD4EF8B1-3CD3-4F54-8979-06F3194B21DF}" type="presOf" srcId="{4DF80E19-1FF0-447D-BFDA-22AE35DE8B70}" destId="{F1253A2A-8926-42B0-801A-59CF07FA7CB3}" srcOrd="0" destOrd="0" presId="urn:microsoft.com/office/officeart/2005/8/layout/default"/>
    <dgm:cxn modelId="{F2E14FDF-EEFD-47DA-A7E6-D0163A74A6DB}" type="presOf" srcId="{DA84FDB3-FBC9-4282-88CE-2E1116595451}" destId="{DED0DE00-8AEB-4DB5-8DA2-F0D8121A1102}" srcOrd="0" destOrd="0" presId="urn:microsoft.com/office/officeart/2005/8/layout/default"/>
    <dgm:cxn modelId="{FD23918A-7E00-4334-AF91-6C11E6B96B59}" type="presParOf" srcId="{C89F4436-F394-4633-90FF-FDAE3A0970CD}" destId="{DED0DE00-8AEB-4DB5-8DA2-F0D8121A1102}" srcOrd="0" destOrd="0" presId="urn:microsoft.com/office/officeart/2005/8/layout/default"/>
    <dgm:cxn modelId="{F61C5241-1D1B-4858-A280-E55B1C8CCCB0}" type="presParOf" srcId="{C89F4436-F394-4633-90FF-FDAE3A0970CD}" destId="{DC668500-65B4-4D26-B1B8-3A84681BA338}" srcOrd="1" destOrd="0" presId="urn:microsoft.com/office/officeart/2005/8/layout/default"/>
    <dgm:cxn modelId="{4484FE84-7F4E-45C9-92EF-C61AD0558769}" type="presParOf" srcId="{C89F4436-F394-4633-90FF-FDAE3A0970CD}" destId="{EE3E3196-D64F-4181-B49A-F48A83716850}" srcOrd="2" destOrd="0" presId="urn:microsoft.com/office/officeart/2005/8/layout/default"/>
    <dgm:cxn modelId="{2FE00ED3-AF73-4D95-A456-A4506E4EFD74}" type="presParOf" srcId="{C89F4436-F394-4633-90FF-FDAE3A0970CD}" destId="{83FA3CD3-7D5D-4E69-85A9-724904A582AB}" srcOrd="3" destOrd="0" presId="urn:microsoft.com/office/officeart/2005/8/layout/default"/>
    <dgm:cxn modelId="{11316A7E-671B-4BB7-8F81-6A94637C0E45}" type="presParOf" srcId="{C89F4436-F394-4633-90FF-FDAE3A0970CD}" destId="{F1253A2A-8926-42B0-801A-59CF07FA7CB3}" srcOrd="4" destOrd="0" presId="urn:microsoft.com/office/officeart/2005/8/layout/default"/>
    <dgm:cxn modelId="{4F94D50F-85B6-40F5-90C0-41C3163FD517}" type="presParOf" srcId="{C89F4436-F394-4633-90FF-FDAE3A0970CD}" destId="{8E1B890A-BABE-4920-BBB2-00010C243DB1}" srcOrd="5" destOrd="0" presId="urn:microsoft.com/office/officeart/2005/8/layout/default"/>
    <dgm:cxn modelId="{BE3A69FA-7641-4052-9CAC-7CC4FC3532BA}" type="presParOf" srcId="{C89F4436-F394-4633-90FF-FDAE3A0970CD}" destId="{E4126883-F1AD-487F-B299-26DAFC4433CC}" srcOrd="6" destOrd="0" presId="urn:microsoft.com/office/officeart/2005/8/layout/default"/>
    <dgm:cxn modelId="{1C976AF1-070D-413F-9789-E4A3CAB68A10}" type="presParOf" srcId="{C89F4436-F394-4633-90FF-FDAE3A0970CD}" destId="{D839B4F2-0A6D-4A7E-867B-05AFFBE4C93B}" srcOrd="7" destOrd="0" presId="urn:microsoft.com/office/officeart/2005/8/layout/default"/>
    <dgm:cxn modelId="{D73FCB4F-8197-45E6-B95E-FFE8119F2757}" type="presParOf" srcId="{C89F4436-F394-4633-90FF-FDAE3A0970CD}" destId="{D3A14C5F-2892-4AFC-8100-345D5623E21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4047C44-F90E-4128-9160-E597168B8F34}" type="doc">
      <dgm:prSet loTypeId="urn:microsoft.com/office/officeart/2008/layout/PictureAccentList" loCatId="list" qsTypeId="urn:microsoft.com/office/officeart/2005/8/quickstyle/simple3" qsCatId="simple" csTypeId="urn:microsoft.com/office/officeart/2005/8/colors/colorful5" csCatId="colorful" phldr="1"/>
      <dgm:spPr/>
      <dgm:t>
        <a:bodyPr/>
        <a:lstStyle/>
        <a:p>
          <a:endParaRPr lang="es-ES"/>
        </a:p>
      </dgm:t>
    </dgm:pt>
    <dgm:pt modelId="{570D05AA-61CC-4A64-8B63-CF75579C15B4}">
      <dgm:prSet phldrT="[Texto]"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r>
            <a:rPr lang="es-ES" sz="2800" dirty="0"/>
            <a:t>CIENCIA</a:t>
          </a:r>
        </a:p>
      </dgm:t>
    </dgm:pt>
    <dgm:pt modelId="{B6E617C2-E109-4899-B8CB-D8E211D8AEA1}" type="parTrans" cxnId="{B9E8074E-698A-4077-A8C2-22298B70CA80}">
      <dgm:prSet/>
      <dgm:spPr/>
      <dgm:t>
        <a:bodyPr/>
        <a:lstStyle/>
        <a:p>
          <a:endParaRPr lang="es-ES"/>
        </a:p>
      </dgm:t>
    </dgm:pt>
    <dgm:pt modelId="{6B0B3277-D5E4-4B65-B6FC-A64F8D13549D}" type="sibTrans" cxnId="{B9E8074E-698A-4077-A8C2-22298B70CA80}">
      <dgm:prSet/>
      <dgm:spPr/>
      <dgm:t>
        <a:bodyPr/>
        <a:lstStyle/>
        <a:p>
          <a:endParaRPr lang="es-ES"/>
        </a:p>
      </dgm:t>
    </dgm:pt>
    <dgm:pt modelId="{B06B1022-DB6C-459E-A08D-7A70BFD9714D}">
      <dgm:prSet phldrT="[Texto]"/>
      <dgm:spPr>
        <a:gradFill flip="none" rotWithShape="0">
          <a:gsLst>
            <a:gs pos="0">
              <a:srgbClr val="5EDEFC">
                <a:tint val="66000"/>
                <a:satMod val="160000"/>
              </a:srgbClr>
            </a:gs>
            <a:gs pos="50000">
              <a:srgbClr val="5EDEFC">
                <a:tint val="44500"/>
                <a:satMod val="160000"/>
              </a:srgbClr>
            </a:gs>
            <a:gs pos="100000">
              <a:srgbClr val="5EDEFC">
                <a:tint val="23500"/>
                <a:satMod val="160000"/>
              </a:srgbClr>
            </a:gs>
          </a:gsLst>
          <a:lin ang="5400000" scaled="1"/>
          <a:tileRect/>
        </a:gradFill>
      </dgm:spPr>
      <dgm:t>
        <a:bodyPr/>
        <a:lstStyle/>
        <a:p>
          <a:r>
            <a:rPr lang="es-ES" dirty="0"/>
            <a:t>Proceso objetivo, que busca respuestas sobre la cultura, la sociedad y la humanidad del mundo que la rodea.</a:t>
          </a:r>
        </a:p>
      </dgm:t>
    </dgm:pt>
    <dgm:pt modelId="{7CDA8AAB-CB65-4744-AD75-85FE2DFFB9AE}" type="parTrans" cxnId="{700E22F0-445F-48B0-90E5-4315A96DFEA2}">
      <dgm:prSet/>
      <dgm:spPr/>
      <dgm:t>
        <a:bodyPr/>
        <a:lstStyle/>
        <a:p>
          <a:endParaRPr lang="es-ES"/>
        </a:p>
      </dgm:t>
    </dgm:pt>
    <dgm:pt modelId="{6721491F-0150-48D8-8BC6-FFBFEA708F3E}" type="sibTrans" cxnId="{700E22F0-445F-48B0-90E5-4315A96DFEA2}">
      <dgm:prSet/>
      <dgm:spPr/>
      <dgm:t>
        <a:bodyPr/>
        <a:lstStyle/>
        <a:p>
          <a:endParaRPr lang="es-ES"/>
        </a:p>
      </dgm:t>
    </dgm:pt>
    <dgm:pt modelId="{4D46EE06-7A95-49EF-AA29-4F084078C003}">
      <dgm:prSet phldrT="[Texto]"/>
      <dgm:spPr>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dgm:spPr>
      <dgm:t>
        <a:bodyPr/>
        <a:lstStyle/>
        <a:p>
          <a:r>
            <a:rPr lang="es-ES"/>
            <a:t>Da a conocer el porque de las cosas y explica mediante hechos los fenómenos, por más simple o sencillo que sea.</a:t>
          </a:r>
        </a:p>
      </dgm:t>
    </dgm:pt>
    <dgm:pt modelId="{9DE3F612-7700-44A1-A655-97CBA6EF32F7}" type="parTrans" cxnId="{6966940E-F65A-4044-A4FA-2886E54384A0}">
      <dgm:prSet/>
      <dgm:spPr/>
      <dgm:t>
        <a:bodyPr/>
        <a:lstStyle/>
        <a:p>
          <a:endParaRPr lang="es-ES"/>
        </a:p>
      </dgm:t>
    </dgm:pt>
    <dgm:pt modelId="{FF197E3D-95D0-4EAF-A354-03E053665F6C}" type="sibTrans" cxnId="{6966940E-F65A-4044-A4FA-2886E54384A0}">
      <dgm:prSet/>
      <dgm:spPr/>
      <dgm:t>
        <a:bodyPr/>
        <a:lstStyle/>
        <a:p>
          <a:endParaRPr lang="es-ES"/>
        </a:p>
      </dgm:t>
    </dgm:pt>
    <dgm:pt modelId="{6A5CDF6B-90CC-4F24-8C4B-7B7687820DF7}" type="pres">
      <dgm:prSet presAssocID="{04047C44-F90E-4128-9160-E597168B8F34}" presName="layout" presStyleCnt="0">
        <dgm:presLayoutVars>
          <dgm:chMax/>
          <dgm:chPref/>
          <dgm:dir/>
          <dgm:animOne val="branch"/>
          <dgm:animLvl val="lvl"/>
          <dgm:resizeHandles/>
        </dgm:presLayoutVars>
      </dgm:prSet>
      <dgm:spPr/>
    </dgm:pt>
    <dgm:pt modelId="{375315A6-5529-4789-A388-69170450BDA5}" type="pres">
      <dgm:prSet presAssocID="{570D05AA-61CC-4A64-8B63-CF75579C15B4}" presName="root" presStyleCnt="0">
        <dgm:presLayoutVars>
          <dgm:chMax/>
          <dgm:chPref val="4"/>
        </dgm:presLayoutVars>
      </dgm:prSet>
      <dgm:spPr/>
    </dgm:pt>
    <dgm:pt modelId="{26015902-CCD7-4655-BC58-77116CE36A8D}" type="pres">
      <dgm:prSet presAssocID="{570D05AA-61CC-4A64-8B63-CF75579C15B4}" presName="rootComposite" presStyleCnt="0">
        <dgm:presLayoutVars/>
      </dgm:prSet>
      <dgm:spPr/>
    </dgm:pt>
    <dgm:pt modelId="{A0BB998A-58AB-4814-99F1-B58B7EEB1224}" type="pres">
      <dgm:prSet presAssocID="{570D05AA-61CC-4A64-8B63-CF75579C15B4}" presName="rootText" presStyleLbl="node0" presStyleIdx="0" presStyleCnt="1">
        <dgm:presLayoutVars>
          <dgm:chMax/>
          <dgm:chPref val="4"/>
        </dgm:presLayoutVars>
      </dgm:prSet>
      <dgm:spPr/>
    </dgm:pt>
    <dgm:pt modelId="{DB981B16-CCFD-4C27-97D8-330DBFBE9C2D}" type="pres">
      <dgm:prSet presAssocID="{570D05AA-61CC-4A64-8B63-CF75579C15B4}" presName="childShape" presStyleCnt="0">
        <dgm:presLayoutVars>
          <dgm:chMax val="0"/>
          <dgm:chPref val="0"/>
        </dgm:presLayoutVars>
      </dgm:prSet>
      <dgm:spPr/>
    </dgm:pt>
    <dgm:pt modelId="{9AB31A16-617C-47B4-A912-31AD27FAAF85}" type="pres">
      <dgm:prSet presAssocID="{B06B1022-DB6C-459E-A08D-7A70BFD9714D}" presName="childComposite" presStyleCnt="0">
        <dgm:presLayoutVars>
          <dgm:chMax val="0"/>
          <dgm:chPref val="0"/>
        </dgm:presLayoutVars>
      </dgm:prSet>
      <dgm:spPr/>
    </dgm:pt>
    <dgm:pt modelId="{23BD8283-D217-4B88-8A93-81C818546EE8}" type="pres">
      <dgm:prSet presAssocID="{B06B1022-DB6C-459E-A08D-7A70BFD9714D}"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1F3E28E-61D5-447A-A848-995422E69D9F}" type="pres">
      <dgm:prSet presAssocID="{B06B1022-DB6C-459E-A08D-7A70BFD9714D}" presName="childText" presStyleLbl="lnNode1" presStyleIdx="0" presStyleCnt="2">
        <dgm:presLayoutVars>
          <dgm:chMax val="0"/>
          <dgm:chPref val="0"/>
          <dgm:bulletEnabled val="1"/>
        </dgm:presLayoutVars>
      </dgm:prSet>
      <dgm:spPr/>
    </dgm:pt>
    <dgm:pt modelId="{E45279B5-797E-4F4A-B100-819BB6BE34B4}" type="pres">
      <dgm:prSet presAssocID="{4D46EE06-7A95-49EF-AA29-4F084078C003}" presName="childComposite" presStyleCnt="0">
        <dgm:presLayoutVars>
          <dgm:chMax val="0"/>
          <dgm:chPref val="0"/>
        </dgm:presLayoutVars>
      </dgm:prSet>
      <dgm:spPr/>
    </dgm:pt>
    <dgm:pt modelId="{0580E543-36FE-423D-AB25-97165A3854EC}" type="pres">
      <dgm:prSet presAssocID="{4D46EE06-7A95-49EF-AA29-4F084078C003}"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0" r="-90000"/>
          </a:stretch>
        </a:blipFill>
      </dgm:spPr>
    </dgm:pt>
    <dgm:pt modelId="{EC93D378-C868-487E-A597-27F044455DD9}" type="pres">
      <dgm:prSet presAssocID="{4D46EE06-7A95-49EF-AA29-4F084078C003}" presName="childText" presStyleLbl="lnNode1" presStyleIdx="1" presStyleCnt="2">
        <dgm:presLayoutVars>
          <dgm:chMax val="0"/>
          <dgm:chPref val="0"/>
          <dgm:bulletEnabled val="1"/>
        </dgm:presLayoutVars>
      </dgm:prSet>
      <dgm:spPr/>
    </dgm:pt>
  </dgm:ptLst>
  <dgm:cxnLst>
    <dgm:cxn modelId="{82CADCF5-5EF4-4A44-BAEB-A979F31F9EE8}" type="presOf" srcId="{4D46EE06-7A95-49EF-AA29-4F084078C003}" destId="{EC93D378-C868-487E-A597-27F044455DD9}" srcOrd="0" destOrd="0" presId="urn:microsoft.com/office/officeart/2008/layout/PictureAccentList"/>
    <dgm:cxn modelId="{1F00629D-90E7-4491-A7EB-1CB6EF98BDA9}" type="presOf" srcId="{570D05AA-61CC-4A64-8B63-CF75579C15B4}" destId="{A0BB998A-58AB-4814-99F1-B58B7EEB1224}" srcOrd="0" destOrd="0" presId="urn:microsoft.com/office/officeart/2008/layout/PictureAccentList"/>
    <dgm:cxn modelId="{6966940E-F65A-4044-A4FA-2886E54384A0}" srcId="{570D05AA-61CC-4A64-8B63-CF75579C15B4}" destId="{4D46EE06-7A95-49EF-AA29-4F084078C003}" srcOrd="1" destOrd="0" parTransId="{9DE3F612-7700-44A1-A655-97CBA6EF32F7}" sibTransId="{FF197E3D-95D0-4EAF-A354-03E053665F6C}"/>
    <dgm:cxn modelId="{700E22F0-445F-48B0-90E5-4315A96DFEA2}" srcId="{570D05AA-61CC-4A64-8B63-CF75579C15B4}" destId="{B06B1022-DB6C-459E-A08D-7A70BFD9714D}" srcOrd="0" destOrd="0" parTransId="{7CDA8AAB-CB65-4744-AD75-85FE2DFFB9AE}" sibTransId="{6721491F-0150-48D8-8BC6-FFBFEA708F3E}"/>
    <dgm:cxn modelId="{B9E8074E-698A-4077-A8C2-22298B70CA80}" srcId="{04047C44-F90E-4128-9160-E597168B8F34}" destId="{570D05AA-61CC-4A64-8B63-CF75579C15B4}" srcOrd="0" destOrd="0" parTransId="{B6E617C2-E109-4899-B8CB-D8E211D8AEA1}" sibTransId="{6B0B3277-D5E4-4B65-B6FC-A64F8D13549D}"/>
    <dgm:cxn modelId="{8A166052-47C4-4828-8490-CB44F2194C60}" type="presOf" srcId="{B06B1022-DB6C-459E-A08D-7A70BFD9714D}" destId="{A1F3E28E-61D5-447A-A848-995422E69D9F}" srcOrd="0" destOrd="0" presId="urn:microsoft.com/office/officeart/2008/layout/PictureAccentList"/>
    <dgm:cxn modelId="{16085231-C5FA-400E-BB7D-9EA62199F385}" type="presOf" srcId="{04047C44-F90E-4128-9160-E597168B8F34}" destId="{6A5CDF6B-90CC-4F24-8C4B-7B7687820DF7}" srcOrd="0" destOrd="0" presId="urn:microsoft.com/office/officeart/2008/layout/PictureAccentList"/>
    <dgm:cxn modelId="{6E0F7E0D-0064-4436-99FD-D1F8ED99A1CF}" type="presParOf" srcId="{6A5CDF6B-90CC-4F24-8C4B-7B7687820DF7}" destId="{375315A6-5529-4789-A388-69170450BDA5}" srcOrd="0" destOrd="0" presId="urn:microsoft.com/office/officeart/2008/layout/PictureAccentList"/>
    <dgm:cxn modelId="{2CB24A8A-4A42-458A-ABA0-942705315BA8}" type="presParOf" srcId="{375315A6-5529-4789-A388-69170450BDA5}" destId="{26015902-CCD7-4655-BC58-77116CE36A8D}" srcOrd="0" destOrd="0" presId="urn:microsoft.com/office/officeart/2008/layout/PictureAccentList"/>
    <dgm:cxn modelId="{CEA28F58-4653-4EB0-88B7-5DD87415E374}" type="presParOf" srcId="{26015902-CCD7-4655-BC58-77116CE36A8D}" destId="{A0BB998A-58AB-4814-99F1-B58B7EEB1224}" srcOrd="0" destOrd="0" presId="urn:microsoft.com/office/officeart/2008/layout/PictureAccentList"/>
    <dgm:cxn modelId="{A55C25E8-B667-4229-A911-BD500DCB856F}" type="presParOf" srcId="{375315A6-5529-4789-A388-69170450BDA5}" destId="{DB981B16-CCFD-4C27-97D8-330DBFBE9C2D}" srcOrd="1" destOrd="0" presId="urn:microsoft.com/office/officeart/2008/layout/PictureAccentList"/>
    <dgm:cxn modelId="{0EB6FBD5-4043-487A-853D-D0B0ABDEA5AB}" type="presParOf" srcId="{DB981B16-CCFD-4C27-97D8-330DBFBE9C2D}" destId="{9AB31A16-617C-47B4-A912-31AD27FAAF85}" srcOrd="0" destOrd="0" presId="urn:microsoft.com/office/officeart/2008/layout/PictureAccentList"/>
    <dgm:cxn modelId="{3ABE3AC9-7CFD-4717-88D2-8AF54541E9B8}" type="presParOf" srcId="{9AB31A16-617C-47B4-A912-31AD27FAAF85}" destId="{23BD8283-D217-4B88-8A93-81C818546EE8}" srcOrd="0" destOrd="0" presId="urn:microsoft.com/office/officeart/2008/layout/PictureAccentList"/>
    <dgm:cxn modelId="{1730743D-7728-4480-A77C-A1B852ED31E9}" type="presParOf" srcId="{9AB31A16-617C-47B4-A912-31AD27FAAF85}" destId="{A1F3E28E-61D5-447A-A848-995422E69D9F}" srcOrd="1" destOrd="0" presId="urn:microsoft.com/office/officeart/2008/layout/PictureAccentList"/>
    <dgm:cxn modelId="{E8B45D82-0FE5-40AB-A4E8-39E4E1DBFE66}" type="presParOf" srcId="{DB981B16-CCFD-4C27-97D8-330DBFBE9C2D}" destId="{E45279B5-797E-4F4A-B100-819BB6BE34B4}" srcOrd="1" destOrd="0" presId="urn:microsoft.com/office/officeart/2008/layout/PictureAccentList"/>
    <dgm:cxn modelId="{08467C12-D1F0-42A4-86C6-2A3B3338CC4F}" type="presParOf" srcId="{E45279B5-797E-4F4A-B100-819BB6BE34B4}" destId="{0580E543-36FE-423D-AB25-97165A3854EC}" srcOrd="0" destOrd="0" presId="urn:microsoft.com/office/officeart/2008/layout/PictureAccentList"/>
    <dgm:cxn modelId="{E6F4EC7D-1BC1-4EBB-AD99-28354C003163}" type="presParOf" srcId="{E45279B5-797E-4F4A-B100-819BB6BE34B4}" destId="{EC93D378-C868-487E-A597-27F044455DD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F06E26-F06D-40F6-BF1E-FD356575FBCD}" type="doc">
      <dgm:prSet loTypeId="urn:microsoft.com/office/officeart/2008/layout/PictureAccentList" loCatId="list" qsTypeId="urn:microsoft.com/office/officeart/2005/8/quickstyle/simple3" qsCatId="simple" csTypeId="urn:microsoft.com/office/officeart/2005/8/colors/colorful5" csCatId="colorful" phldr="1"/>
      <dgm:spPr/>
      <dgm:t>
        <a:bodyPr/>
        <a:lstStyle/>
        <a:p>
          <a:endParaRPr lang="es-ES"/>
        </a:p>
      </dgm:t>
    </dgm:pt>
    <dgm:pt modelId="{832F3514-7397-4067-A182-58BEC43ADF25}">
      <dgm:prSet phldrT="[Texto]"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r>
            <a:rPr lang="es-ES" sz="3200"/>
            <a:t>Clasificación de la Ciencia</a:t>
          </a:r>
        </a:p>
      </dgm:t>
    </dgm:pt>
    <dgm:pt modelId="{62E7E551-4FB4-4411-966E-1E6709110B37}" type="parTrans" cxnId="{0CF07451-5856-4A21-8957-DD03E1C96182}">
      <dgm:prSet/>
      <dgm:spPr/>
      <dgm:t>
        <a:bodyPr/>
        <a:lstStyle/>
        <a:p>
          <a:endParaRPr lang="es-ES" sz="2000"/>
        </a:p>
      </dgm:t>
    </dgm:pt>
    <dgm:pt modelId="{62501AB7-26BD-41E2-99FF-83AA94F1CEA4}" type="sibTrans" cxnId="{0CF07451-5856-4A21-8957-DD03E1C96182}">
      <dgm:prSet/>
      <dgm:spPr/>
      <dgm:t>
        <a:bodyPr/>
        <a:lstStyle/>
        <a:p>
          <a:endParaRPr lang="es-ES" sz="2000"/>
        </a:p>
      </dgm:t>
    </dgm:pt>
    <dgm:pt modelId="{659958DC-E00D-4905-8CB9-762B638C837F}">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l"/>
          <a:r>
            <a:rPr lang="es-ES" sz="1600" dirty="0"/>
            <a:t>Aristóteles 384 a.C. - 322 a.C.</a:t>
          </a:r>
        </a:p>
      </dgm:t>
    </dgm:pt>
    <dgm:pt modelId="{C91A4773-345E-405E-BEDC-1FA8F9063C3B}" type="parTrans" cxnId="{D86F5339-1C8B-40AA-BC33-D72EAF9E197B}">
      <dgm:prSet/>
      <dgm:spPr/>
      <dgm:t>
        <a:bodyPr/>
        <a:lstStyle/>
        <a:p>
          <a:endParaRPr lang="es-ES" sz="2000"/>
        </a:p>
      </dgm:t>
    </dgm:pt>
    <dgm:pt modelId="{7D47D461-D06E-4ED3-A2F2-CEB23C94AAB3}" type="sibTrans" cxnId="{D86F5339-1C8B-40AA-BC33-D72EAF9E197B}">
      <dgm:prSet/>
      <dgm:spPr/>
      <dgm:t>
        <a:bodyPr/>
        <a:lstStyle/>
        <a:p>
          <a:endParaRPr lang="es-ES" sz="2000"/>
        </a:p>
      </dgm:t>
    </dgm:pt>
    <dgm:pt modelId="{1CBE3D59-B35B-4E18-BFC8-759AFC84A9C7}">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dgm:spPr>
      <dgm:t>
        <a:bodyPr/>
        <a:lstStyle/>
        <a:p>
          <a:pPr algn="l"/>
          <a:r>
            <a:rPr lang="es-ES" sz="1600"/>
            <a:t>Rudolf Carnap 1995</a:t>
          </a:r>
        </a:p>
      </dgm:t>
    </dgm:pt>
    <dgm:pt modelId="{C799483A-3920-4D73-90C9-1B7F13A0C8B0}" type="parTrans" cxnId="{87AC2A71-6B34-4ADB-AA92-BBA255694EE1}">
      <dgm:prSet/>
      <dgm:spPr/>
      <dgm:t>
        <a:bodyPr/>
        <a:lstStyle/>
        <a:p>
          <a:endParaRPr lang="es-ES" sz="2000"/>
        </a:p>
      </dgm:t>
    </dgm:pt>
    <dgm:pt modelId="{9D46D900-00EE-4E92-9047-6D39827A5EBB}" type="sibTrans" cxnId="{87AC2A71-6B34-4ADB-AA92-BBA255694EE1}">
      <dgm:prSet/>
      <dgm:spPr/>
      <dgm:t>
        <a:bodyPr/>
        <a:lstStyle/>
        <a:p>
          <a:endParaRPr lang="es-ES" sz="2000"/>
        </a:p>
      </dgm:t>
    </dgm:pt>
    <dgm:pt modelId="{279F5880-9839-42DB-9257-E3E1B4FFBD8C}">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l"/>
          <a:r>
            <a:rPr lang="es-ES" sz="1200"/>
            <a:t>Teoría: relacionado con las matemáticas, física.</a:t>
          </a:r>
        </a:p>
      </dgm:t>
    </dgm:pt>
    <dgm:pt modelId="{5D0E559F-ECF4-4F9C-AB3E-7477DA32BD19}" type="parTrans" cxnId="{FADC5043-12D3-4315-955C-5973D3786490}">
      <dgm:prSet/>
      <dgm:spPr/>
      <dgm:t>
        <a:bodyPr/>
        <a:lstStyle/>
        <a:p>
          <a:endParaRPr lang="es-ES" sz="2000"/>
        </a:p>
      </dgm:t>
    </dgm:pt>
    <dgm:pt modelId="{CF29235C-6673-4A82-AA4A-077BC421D303}" type="sibTrans" cxnId="{FADC5043-12D3-4315-955C-5973D3786490}">
      <dgm:prSet/>
      <dgm:spPr/>
      <dgm:t>
        <a:bodyPr/>
        <a:lstStyle/>
        <a:p>
          <a:endParaRPr lang="es-ES" sz="2000"/>
        </a:p>
      </dgm:t>
    </dgm:pt>
    <dgm:pt modelId="{B679B2ED-D7E0-48FF-A7E6-A63909D20B0E}">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l"/>
          <a:r>
            <a:rPr lang="es-ES" sz="1200"/>
            <a:t>Práctica: las acciones humanas relacionada con la ética y la política.</a:t>
          </a:r>
        </a:p>
      </dgm:t>
    </dgm:pt>
    <dgm:pt modelId="{61F45737-BA8D-493D-8E6D-C7032BB61819}" type="parTrans" cxnId="{4B9E5DB9-0061-4AD3-889B-3A2346BD7362}">
      <dgm:prSet/>
      <dgm:spPr/>
      <dgm:t>
        <a:bodyPr/>
        <a:lstStyle/>
        <a:p>
          <a:endParaRPr lang="es-ES" sz="2000"/>
        </a:p>
      </dgm:t>
    </dgm:pt>
    <dgm:pt modelId="{08330A5B-7572-4DFA-9624-6FB3514D8B89}" type="sibTrans" cxnId="{4B9E5DB9-0061-4AD3-889B-3A2346BD7362}">
      <dgm:prSet/>
      <dgm:spPr/>
      <dgm:t>
        <a:bodyPr/>
        <a:lstStyle/>
        <a:p>
          <a:endParaRPr lang="es-ES" sz="2000"/>
        </a:p>
      </dgm:t>
    </dgm:pt>
    <dgm:pt modelId="{ADC8CBA6-6F31-4290-B8D5-A62724C56BFF}">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l"/>
          <a:r>
            <a:rPr lang="es-ES" sz="1200"/>
            <a:t>Productiva: Creación y producción relacionado con las artes poéticas, escenicas y artesanias.</a:t>
          </a:r>
        </a:p>
      </dgm:t>
    </dgm:pt>
    <dgm:pt modelId="{670153DB-FCBE-40DA-8ACB-838879D83C29}" type="parTrans" cxnId="{05D68074-778B-4FA7-BF51-03359B1FEA51}">
      <dgm:prSet/>
      <dgm:spPr/>
      <dgm:t>
        <a:bodyPr/>
        <a:lstStyle/>
        <a:p>
          <a:endParaRPr lang="es-ES" sz="2000"/>
        </a:p>
      </dgm:t>
    </dgm:pt>
    <dgm:pt modelId="{42471409-6930-40EF-B620-36BCB9FFE42F}" type="sibTrans" cxnId="{05D68074-778B-4FA7-BF51-03359B1FEA51}">
      <dgm:prSet/>
      <dgm:spPr/>
      <dgm:t>
        <a:bodyPr/>
        <a:lstStyle/>
        <a:p>
          <a:endParaRPr lang="es-ES" sz="2000"/>
        </a:p>
      </dgm:t>
    </dgm:pt>
    <dgm:pt modelId="{DED4FFAF-49F1-4BD4-BD8D-96CC35C99D94}">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dgm:spPr>
      <dgm:t>
        <a:bodyPr/>
        <a:lstStyle/>
        <a:p>
          <a:pPr algn="l"/>
          <a:r>
            <a:rPr lang="es-ES" sz="1200"/>
            <a:t> Formales: basada en hechos relacionado con la matemática y la lógica.</a:t>
          </a:r>
        </a:p>
      </dgm:t>
    </dgm:pt>
    <dgm:pt modelId="{61D9894E-2397-4CDD-8C11-AEAF77E8F80D}" type="parTrans" cxnId="{4F67167C-40D4-49A2-9D6E-9ABB446145D2}">
      <dgm:prSet/>
      <dgm:spPr/>
      <dgm:t>
        <a:bodyPr/>
        <a:lstStyle/>
        <a:p>
          <a:endParaRPr lang="es-ES" sz="2000"/>
        </a:p>
      </dgm:t>
    </dgm:pt>
    <dgm:pt modelId="{1C6FACCE-E3E7-4C41-95B9-4C996B48EE33}" type="sibTrans" cxnId="{4F67167C-40D4-49A2-9D6E-9ABB446145D2}">
      <dgm:prSet/>
      <dgm:spPr/>
      <dgm:t>
        <a:bodyPr/>
        <a:lstStyle/>
        <a:p>
          <a:endParaRPr lang="es-ES" sz="2000"/>
        </a:p>
      </dgm:t>
    </dgm:pt>
    <dgm:pt modelId="{35D3358D-5540-47E3-A971-5C023CF8FF1C}">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dgm:spPr>
      <dgm:t>
        <a:bodyPr/>
        <a:lstStyle/>
        <a:p>
          <a:pPr algn="l"/>
          <a:r>
            <a:rPr lang="es-ES" sz="1200"/>
            <a:t>Naturales: estudio de la naturaleza astronomía, biología, química, etc.</a:t>
          </a:r>
        </a:p>
      </dgm:t>
    </dgm:pt>
    <dgm:pt modelId="{1D9FB56A-0059-4E4A-8EF6-C0C1536C60FE}" type="parTrans" cxnId="{706094B5-8747-4FF9-8735-22A199FFF048}">
      <dgm:prSet/>
      <dgm:spPr/>
      <dgm:t>
        <a:bodyPr/>
        <a:lstStyle/>
        <a:p>
          <a:endParaRPr lang="es-ES" sz="2000"/>
        </a:p>
      </dgm:t>
    </dgm:pt>
    <dgm:pt modelId="{4B5BE750-2F4B-4980-B94E-A0A844D81BD8}" type="sibTrans" cxnId="{706094B5-8747-4FF9-8735-22A199FFF048}">
      <dgm:prSet/>
      <dgm:spPr/>
      <dgm:t>
        <a:bodyPr/>
        <a:lstStyle/>
        <a:p>
          <a:endParaRPr lang="es-ES" sz="2000"/>
        </a:p>
      </dgm:t>
    </dgm:pt>
    <dgm:pt modelId="{42AF3A0E-A24D-49F0-8023-85667A128730}">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dgm:spPr>
      <dgm:t>
        <a:bodyPr/>
        <a:lstStyle/>
        <a:p>
          <a:pPr algn="l"/>
          <a:r>
            <a:rPr lang="es-ES" sz="1200"/>
            <a:t>Culturales: estudio del ser humano aspectos culturales y sociales.</a:t>
          </a:r>
        </a:p>
      </dgm:t>
    </dgm:pt>
    <dgm:pt modelId="{B1D643B2-F1B8-4525-8EFE-8778D331DB98}" type="parTrans" cxnId="{79261118-F518-4532-AF31-BCD067A61C7B}">
      <dgm:prSet/>
      <dgm:spPr/>
      <dgm:t>
        <a:bodyPr/>
        <a:lstStyle/>
        <a:p>
          <a:endParaRPr lang="es-ES" sz="2000"/>
        </a:p>
      </dgm:t>
    </dgm:pt>
    <dgm:pt modelId="{910790D8-884B-482A-BF59-AE764F105555}" type="sibTrans" cxnId="{79261118-F518-4532-AF31-BCD067A61C7B}">
      <dgm:prSet/>
      <dgm:spPr/>
      <dgm:t>
        <a:bodyPr/>
        <a:lstStyle/>
        <a:p>
          <a:endParaRPr lang="es-ES" sz="2000"/>
        </a:p>
      </dgm:t>
    </dgm:pt>
    <dgm:pt modelId="{2AFB5A98-390F-4E5E-B09F-EFC4985A0FEF}">
      <dgm:prSet phldrT="[Texto]" custT="1"/>
      <dgm:spPr>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dgm:spPr>
      <dgm:t>
        <a:bodyPr/>
        <a:lstStyle/>
        <a:p>
          <a:pPr algn="l"/>
          <a:r>
            <a:rPr lang="es-ES" sz="1600" dirty="0"/>
            <a:t>Mario Bunge 1972</a:t>
          </a:r>
        </a:p>
      </dgm:t>
    </dgm:pt>
    <dgm:pt modelId="{6C11B570-C653-4764-B9E9-14ABF41A8594}" type="parTrans" cxnId="{CBE7381A-DD18-44D9-BBF0-2336D97F254B}">
      <dgm:prSet/>
      <dgm:spPr/>
      <dgm:t>
        <a:bodyPr/>
        <a:lstStyle/>
        <a:p>
          <a:endParaRPr lang="es-ES" sz="2000"/>
        </a:p>
      </dgm:t>
    </dgm:pt>
    <dgm:pt modelId="{9E677B01-018C-4802-A2BF-F9E1541A1372}" type="sibTrans" cxnId="{CBE7381A-DD18-44D9-BBF0-2336D97F254B}">
      <dgm:prSet/>
      <dgm:spPr/>
      <dgm:t>
        <a:bodyPr/>
        <a:lstStyle/>
        <a:p>
          <a:endParaRPr lang="es-ES" sz="2000"/>
        </a:p>
      </dgm:t>
    </dgm:pt>
    <dgm:pt modelId="{D40A4E2B-79C1-43DE-8F1E-12DB9827B99D}">
      <dgm:prSet phldrT="[Texto]" custT="1"/>
      <dgm:spPr>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dgm:spPr>
      <dgm:t>
        <a:bodyPr/>
        <a:lstStyle/>
        <a:p>
          <a:pPr algn="l"/>
          <a:r>
            <a:rPr lang="es-ES" sz="1200"/>
            <a:t>Formales: estudiar ideas y verificar verdades relacionada con la matemática y la lógica</a:t>
          </a:r>
        </a:p>
      </dgm:t>
    </dgm:pt>
    <dgm:pt modelId="{B908D20B-6A68-4E06-AC80-0F3EE1A73582}" type="parTrans" cxnId="{18DC51EA-9DCE-41BF-837A-B5CBBA448559}">
      <dgm:prSet/>
      <dgm:spPr/>
      <dgm:t>
        <a:bodyPr/>
        <a:lstStyle/>
        <a:p>
          <a:endParaRPr lang="es-ES" sz="2000"/>
        </a:p>
      </dgm:t>
    </dgm:pt>
    <dgm:pt modelId="{6724AF27-3703-442F-919A-B37D79EDDAA5}" type="sibTrans" cxnId="{18DC51EA-9DCE-41BF-837A-B5CBBA448559}">
      <dgm:prSet/>
      <dgm:spPr/>
      <dgm:t>
        <a:bodyPr/>
        <a:lstStyle/>
        <a:p>
          <a:endParaRPr lang="es-ES" sz="2000"/>
        </a:p>
      </dgm:t>
    </dgm:pt>
    <dgm:pt modelId="{23F42796-A510-497C-A21D-B45529FD5CFC}">
      <dgm:prSet phldrT="[Texto]" custT="1"/>
      <dgm:spPr>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dgm:spPr>
      <dgm:t>
        <a:bodyPr/>
        <a:lstStyle/>
        <a:p>
          <a:pPr algn="l"/>
          <a:r>
            <a:rPr lang="es-ES" sz="1200" dirty="0"/>
            <a:t>Fácticas: procura conocimiento mediante la observación y experimentación. Se divide  en Sociales: ámbitos del ser humanos y Naturales: se ocupa de química biología física, etc.</a:t>
          </a:r>
        </a:p>
      </dgm:t>
    </dgm:pt>
    <dgm:pt modelId="{2FE832F8-6A97-467D-B201-EB7ABE0D77FE}" type="parTrans" cxnId="{EED9B4DC-7A03-4983-8D45-FE1101A2DF7E}">
      <dgm:prSet/>
      <dgm:spPr/>
      <dgm:t>
        <a:bodyPr/>
        <a:lstStyle/>
        <a:p>
          <a:endParaRPr lang="es-ES" sz="2000"/>
        </a:p>
      </dgm:t>
    </dgm:pt>
    <dgm:pt modelId="{E203DEB7-52EE-4604-BC38-38E5E2822045}" type="sibTrans" cxnId="{EED9B4DC-7A03-4983-8D45-FE1101A2DF7E}">
      <dgm:prSet/>
      <dgm:spPr/>
      <dgm:t>
        <a:bodyPr/>
        <a:lstStyle/>
        <a:p>
          <a:endParaRPr lang="es-ES" sz="2000"/>
        </a:p>
      </dgm:t>
    </dgm:pt>
    <dgm:pt modelId="{900385E9-9856-4DF9-8F86-4B651D7E2344}" type="pres">
      <dgm:prSet presAssocID="{24F06E26-F06D-40F6-BF1E-FD356575FBCD}" presName="layout" presStyleCnt="0">
        <dgm:presLayoutVars>
          <dgm:chMax/>
          <dgm:chPref/>
          <dgm:dir/>
          <dgm:animOne val="branch"/>
          <dgm:animLvl val="lvl"/>
          <dgm:resizeHandles/>
        </dgm:presLayoutVars>
      </dgm:prSet>
      <dgm:spPr/>
    </dgm:pt>
    <dgm:pt modelId="{B90AF823-A466-4BB7-8154-D40A6B55933A}" type="pres">
      <dgm:prSet presAssocID="{832F3514-7397-4067-A182-58BEC43ADF25}" presName="root" presStyleCnt="0">
        <dgm:presLayoutVars>
          <dgm:chMax/>
          <dgm:chPref val="4"/>
        </dgm:presLayoutVars>
      </dgm:prSet>
      <dgm:spPr/>
    </dgm:pt>
    <dgm:pt modelId="{539EB866-5711-4CDA-953A-08E8232096FC}" type="pres">
      <dgm:prSet presAssocID="{832F3514-7397-4067-A182-58BEC43ADF25}" presName="rootComposite" presStyleCnt="0">
        <dgm:presLayoutVars/>
      </dgm:prSet>
      <dgm:spPr/>
    </dgm:pt>
    <dgm:pt modelId="{2ABD4248-E3B4-4655-9966-DA115BEBD96F}" type="pres">
      <dgm:prSet presAssocID="{832F3514-7397-4067-A182-58BEC43ADF25}" presName="rootText" presStyleLbl="node0" presStyleIdx="0" presStyleCnt="1" custScaleY="56251">
        <dgm:presLayoutVars>
          <dgm:chMax/>
          <dgm:chPref val="4"/>
        </dgm:presLayoutVars>
      </dgm:prSet>
      <dgm:spPr/>
    </dgm:pt>
    <dgm:pt modelId="{AEBE3AC0-8EAB-4A49-A024-55A53AA868C8}" type="pres">
      <dgm:prSet presAssocID="{832F3514-7397-4067-A182-58BEC43ADF25}" presName="childShape" presStyleCnt="0">
        <dgm:presLayoutVars>
          <dgm:chMax val="0"/>
          <dgm:chPref val="0"/>
        </dgm:presLayoutVars>
      </dgm:prSet>
      <dgm:spPr/>
    </dgm:pt>
    <dgm:pt modelId="{0DCEF5D5-1C98-4C33-989D-B5866466D6C2}" type="pres">
      <dgm:prSet presAssocID="{659958DC-E00D-4905-8CB9-762B638C837F}" presName="childComposite" presStyleCnt="0">
        <dgm:presLayoutVars>
          <dgm:chMax val="0"/>
          <dgm:chPref val="0"/>
        </dgm:presLayoutVars>
      </dgm:prSet>
      <dgm:spPr/>
    </dgm:pt>
    <dgm:pt modelId="{0431DB2D-2F42-4C24-B8EE-127C779DBC6F}" type="pres">
      <dgm:prSet presAssocID="{659958DC-E00D-4905-8CB9-762B638C837F}" presName="Image"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dgm:spPr>
    </dgm:pt>
    <dgm:pt modelId="{C4C48D4C-F7E9-41C5-8E65-824E0310BD40}" type="pres">
      <dgm:prSet presAssocID="{659958DC-E00D-4905-8CB9-762B638C837F}" presName="childText" presStyleLbl="lnNode1" presStyleIdx="0" presStyleCnt="3">
        <dgm:presLayoutVars>
          <dgm:chMax val="0"/>
          <dgm:chPref val="0"/>
          <dgm:bulletEnabled val="1"/>
        </dgm:presLayoutVars>
      </dgm:prSet>
      <dgm:spPr/>
    </dgm:pt>
    <dgm:pt modelId="{EABCB730-3825-4A00-9AAA-57C50D792DE1}" type="pres">
      <dgm:prSet presAssocID="{1CBE3D59-B35B-4E18-BFC8-759AFC84A9C7}" presName="childComposite" presStyleCnt="0">
        <dgm:presLayoutVars>
          <dgm:chMax val="0"/>
          <dgm:chPref val="0"/>
        </dgm:presLayoutVars>
      </dgm:prSet>
      <dgm:spPr/>
    </dgm:pt>
    <dgm:pt modelId="{87AE6ABA-BA37-4BB8-B8B7-458D200652B5}" type="pres">
      <dgm:prSet presAssocID="{1CBE3D59-B35B-4E18-BFC8-759AFC84A9C7}" presName="Image" presStyleLbl="nod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855" t="-5581" r="-3855" b="-36419"/>
          </a:stretch>
        </a:blipFill>
      </dgm:spPr>
    </dgm:pt>
    <dgm:pt modelId="{C46ED5E8-C91D-4247-8CEC-BAC0DFCC94E1}" type="pres">
      <dgm:prSet presAssocID="{1CBE3D59-B35B-4E18-BFC8-759AFC84A9C7}" presName="childText" presStyleLbl="lnNode1" presStyleIdx="1" presStyleCnt="3">
        <dgm:presLayoutVars>
          <dgm:chMax val="0"/>
          <dgm:chPref val="0"/>
          <dgm:bulletEnabled val="1"/>
        </dgm:presLayoutVars>
      </dgm:prSet>
      <dgm:spPr/>
    </dgm:pt>
    <dgm:pt modelId="{BDB8321B-51B8-4A95-A988-C0C8EEBCB664}" type="pres">
      <dgm:prSet presAssocID="{2AFB5A98-390F-4E5E-B09F-EFC4985A0FEF}" presName="childComposite" presStyleCnt="0">
        <dgm:presLayoutVars>
          <dgm:chMax val="0"/>
          <dgm:chPref val="0"/>
        </dgm:presLayoutVars>
      </dgm:prSet>
      <dgm:spPr/>
    </dgm:pt>
    <dgm:pt modelId="{C4975AA2-CDD0-4849-AA22-0F18B292C4DC}" type="pres">
      <dgm:prSet presAssocID="{2AFB5A98-390F-4E5E-B09F-EFC4985A0FEF}" presName="Image" presStyleLbl="node1" presStyleIdx="2" presStyleCnt="3" custLinFactNeighborY="113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64" t="-12472" r="964" b="-37528"/>
          </a:stretch>
        </a:blipFill>
      </dgm:spPr>
    </dgm:pt>
    <dgm:pt modelId="{BC7C63BD-473E-44A0-84A8-3140A65DDFEF}" type="pres">
      <dgm:prSet presAssocID="{2AFB5A98-390F-4E5E-B09F-EFC4985A0FEF}" presName="childText" presStyleLbl="lnNode1" presStyleIdx="2" presStyleCnt="3">
        <dgm:presLayoutVars>
          <dgm:chMax val="0"/>
          <dgm:chPref val="0"/>
          <dgm:bulletEnabled val="1"/>
        </dgm:presLayoutVars>
      </dgm:prSet>
      <dgm:spPr/>
    </dgm:pt>
  </dgm:ptLst>
  <dgm:cxnLst>
    <dgm:cxn modelId="{DD42759B-E747-4A23-84CC-8F5457AEC27A}" type="presOf" srcId="{35D3358D-5540-47E3-A971-5C023CF8FF1C}" destId="{C46ED5E8-C91D-4247-8CEC-BAC0DFCC94E1}" srcOrd="0" destOrd="2" presId="urn:microsoft.com/office/officeart/2008/layout/PictureAccentList"/>
    <dgm:cxn modelId="{514BD53B-5871-449C-ADFA-3FF046DDD58B}" type="presOf" srcId="{D40A4E2B-79C1-43DE-8F1E-12DB9827B99D}" destId="{BC7C63BD-473E-44A0-84A8-3140A65DDFEF}" srcOrd="0" destOrd="1" presId="urn:microsoft.com/office/officeart/2008/layout/PictureAccentList"/>
    <dgm:cxn modelId="{706094B5-8747-4FF9-8735-22A199FFF048}" srcId="{1CBE3D59-B35B-4E18-BFC8-759AFC84A9C7}" destId="{35D3358D-5540-47E3-A971-5C023CF8FF1C}" srcOrd="1" destOrd="0" parTransId="{1D9FB56A-0059-4E4A-8EF6-C0C1536C60FE}" sibTransId="{4B5BE750-2F4B-4980-B94E-A0A844D81BD8}"/>
    <dgm:cxn modelId="{3F9D03CB-8732-41DA-925B-E6EDFECCBB7D}" type="presOf" srcId="{42AF3A0E-A24D-49F0-8023-85667A128730}" destId="{C46ED5E8-C91D-4247-8CEC-BAC0DFCC94E1}" srcOrd="0" destOrd="3" presId="urn:microsoft.com/office/officeart/2008/layout/PictureAccentList"/>
    <dgm:cxn modelId="{87AC2A71-6B34-4ADB-AA92-BBA255694EE1}" srcId="{832F3514-7397-4067-A182-58BEC43ADF25}" destId="{1CBE3D59-B35B-4E18-BFC8-759AFC84A9C7}" srcOrd="1" destOrd="0" parTransId="{C799483A-3920-4D73-90C9-1B7F13A0C8B0}" sibTransId="{9D46D900-00EE-4E92-9047-6D39827A5EBB}"/>
    <dgm:cxn modelId="{0CF07451-5856-4A21-8957-DD03E1C96182}" srcId="{24F06E26-F06D-40F6-BF1E-FD356575FBCD}" destId="{832F3514-7397-4067-A182-58BEC43ADF25}" srcOrd="0" destOrd="0" parTransId="{62E7E551-4FB4-4411-966E-1E6709110B37}" sibTransId="{62501AB7-26BD-41E2-99FF-83AA94F1CEA4}"/>
    <dgm:cxn modelId="{A5657E77-A522-4526-AFF5-472189D93367}" type="presOf" srcId="{24F06E26-F06D-40F6-BF1E-FD356575FBCD}" destId="{900385E9-9856-4DF9-8F86-4B651D7E2344}" srcOrd="0" destOrd="0" presId="urn:microsoft.com/office/officeart/2008/layout/PictureAccentList"/>
    <dgm:cxn modelId="{43C9BA57-3842-4204-9B3B-EE4FB8B29F71}" type="presOf" srcId="{279F5880-9839-42DB-9257-E3E1B4FFBD8C}" destId="{C4C48D4C-F7E9-41C5-8E65-824E0310BD40}" srcOrd="0" destOrd="1" presId="urn:microsoft.com/office/officeart/2008/layout/PictureAccentList"/>
    <dgm:cxn modelId="{D86F5339-1C8B-40AA-BC33-D72EAF9E197B}" srcId="{832F3514-7397-4067-A182-58BEC43ADF25}" destId="{659958DC-E00D-4905-8CB9-762B638C837F}" srcOrd="0" destOrd="0" parTransId="{C91A4773-345E-405E-BEDC-1FA8F9063C3B}" sibTransId="{7D47D461-D06E-4ED3-A2F2-CEB23C94AAB3}"/>
    <dgm:cxn modelId="{E148BABF-C211-490F-9E16-34D735F942E4}" type="presOf" srcId="{ADC8CBA6-6F31-4290-B8D5-A62724C56BFF}" destId="{C4C48D4C-F7E9-41C5-8E65-824E0310BD40}" srcOrd="0" destOrd="3" presId="urn:microsoft.com/office/officeart/2008/layout/PictureAccentList"/>
    <dgm:cxn modelId="{EED9B4DC-7A03-4983-8D45-FE1101A2DF7E}" srcId="{2AFB5A98-390F-4E5E-B09F-EFC4985A0FEF}" destId="{23F42796-A510-497C-A21D-B45529FD5CFC}" srcOrd="1" destOrd="0" parTransId="{2FE832F8-6A97-467D-B201-EB7ABE0D77FE}" sibTransId="{E203DEB7-52EE-4604-BC38-38E5E2822045}"/>
    <dgm:cxn modelId="{18DC51EA-9DCE-41BF-837A-B5CBBA448559}" srcId="{2AFB5A98-390F-4E5E-B09F-EFC4985A0FEF}" destId="{D40A4E2B-79C1-43DE-8F1E-12DB9827B99D}" srcOrd="0" destOrd="0" parTransId="{B908D20B-6A68-4E06-AC80-0F3EE1A73582}" sibTransId="{6724AF27-3703-442F-919A-B37D79EDDAA5}"/>
    <dgm:cxn modelId="{BC210F8E-8116-4C1F-99AB-F5FD5577B57F}" type="presOf" srcId="{1CBE3D59-B35B-4E18-BFC8-759AFC84A9C7}" destId="{C46ED5E8-C91D-4247-8CEC-BAC0DFCC94E1}" srcOrd="0" destOrd="0" presId="urn:microsoft.com/office/officeart/2008/layout/PictureAccentList"/>
    <dgm:cxn modelId="{4B9E5DB9-0061-4AD3-889B-3A2346BD7362}" srcId="{659958DC-E00D-4905-8CB9-762B638C837F}" destId="{B679B2ED-D7E0-48FF-A7E6-A63909D20B0E}" srcOrd="1" destOrd="0" parTransId="{61F45737-BA8D-493D-8E6D-C7032BB61819}" sibTransId="{08330A5B-7572-4DFA-9624-6FB3514D8B89}"/>
    <dgm:cxn modelId="{CBE7381A-DD18-44D9-BBF0-2336D97F254B}" srcId="{832F3514-7397-4067-A182-58BEC43ADF25}" destId="{2AFB5A98-390F-4E5E-B09F-EFC4985A0FEF}" srcOrd="2" destOrd="0" parTransId="{6C11B570-C653-4764-B9E9-14ABF41A8594}" sibTransId="{9E677B01-018C-4802-A2BF-F9E1541A1372}"/>
    <dgm:cxn modelId="{05D68074-778B-4FA7-BF51-03359B1FEA51}" srcId="{659958DC-E00D-4905-8CB9-762B638C837F}" destId="{ADC8CBA6-6F31-4290-B8D5-A62724C56BFF}" srcOrd="2" destOrd="0" parTransId="{670153DB-FCBE-40DA-8ACB-838879D83C29}" sibTransId="{42471409-6930-40EF-B620-36BCB9FFE42F}"/>
    <dgm:cxn modelId="{4F67167C-40D4-49A2-9D6E-9ABB446145D2}" srcId="{1CBE3D59-B35B-4E18-BFC8-759AFC84A9C7}" destId="{DED4FFAF-49F1-4BD4-BD8D-96CC35C99D94}" srcOrd="0" destOrd="0" parTransId="{61D9894E-2397-4CDD-8C11-AEAF77E8F80D}" sibTransId="{1C6FACCE-E3E7-4C41-95B9-4C996B48EE33}"/>
    <dgm:cxn modelId="{06317E5E-CF25-42C8-8C65-037786B7E60D}" type="presOf" srcId="{DED4FFAF-49F1-4BD4-BD8D-96CC35C99D94}" destId="{C46ED5E8-C91D-4247-8CEC-BAC0DFCC94E1}" srcOrd="0" destOrd="1" presId="urn:microsoft.com/office/officeart/2008/layout/PictureAccentList"/>
    <dgm:cxn modelId="{BB901E9A-5F5C-43C6-A9DB-DCD5CF1291F7}" type="presOf" srcId="{B679B2ED-D7E0-48FF-A7E6-A63909D20B0E}" destId="{C4C48D4C-F7E9-41C5-8E65-824E0310BD40}" srcOrd="0" destOrd="2" presId="urn:microsoft.com/office/officeart/2008/layout/PictureAccentList"/>
    <dgm:cxn modelId="{FADC5043-12D3-4315-955C-5973D3786490}" srcId="{659958DC-E00D-4905-8CB9-762B638C837F}" destId="{279F5880-9839-42DB-9257-E3E1B4FFBD8C}" srcOrd="0" destOrd="0" parTransId="{5D0E559F-ECF4-4F9C-AB3E-7477DA32BD19}" sibTransId="{CF29235C-6673-4A82-AA4A-077BC421D303}"/>
    <dgm:cxn modelId="{79261118-F518-4532-AF31-BCD067A61C7B}" srcId="{1CBE3D59-B35B-4E18-BFC8-759AFC84A9C7}" destId="{42AF3A0E-A24D-49F0-8023-85667A128730}" srcOrd="2" destOrd="0" parTransId="{B1D643B2-F1B8-4525-8EFE-8778D331DB98}" sibTransId="{910790D8-884B-482A-BF59-AE764F105555}"/>
    <dgm:cxn modelId="{E1E6A09F-E317-4D31-ADB7-B783F6D785B8}" type="presOf" srcId="{659958DC-E00D-4905-8CB9-762B638C837F}" destId="{C4C48D4C-F7E9-41C5-8E65-824E0310BD40}" srcOrd="0" destOrd="0" presId="urn:microsoft.com/office/officeart/2008/layout/PictureAccentList"/>
    <dgm:cxn modelId="{9CF996C8-D67E-4C4B-9A79-D31AB1846436}" type="presOf" srcId="{832F3514-7397-4067-A182-58BEC43ADF25}" destId="{2ABD4248-E3B4-4655-9966-DA115BEBD96F}" srcOrd="0" destOrd="0" presId="urn:microsoft.com/office/officeart/2008/layout/PictureAccentList"/>
    <dgm:cxn modelId="{1CB62BB1-BF78-47F3-824C-3A042F71F70B}" type="presOf" srcId="{23F42796-A510-497C-A21D-B45529FD5CFC}" destId="{BC7C63BD-473E-44A0-84A8-3140A65DDFEF}" srcOrd="0" destOrd="2" presId="urn:microsoft.com/office/officeart/2008/layout/PictureAccentList"/>
    <dgm:cxn modelId="{63D4E085-62C0-4B6E-8851-8A3D512CDEB8}" type="presOf" srcId="{2AFB5A98-390F-4E5E-B09F-EFC4985A0FEF}" destId="{BC7C63BD-473E-44A0-84A8-3140A65DDFEF}" srcOrd="0" destOrd="0" presId="urn:microsoft.com/office/officeart/2008/layout/PictureAccentList"/>
    <dgm:cxn modelId="{0913BF22-F298-47FB-A823-9591C4BDCB13}" type="presParOf" srcId="{900385E9-9856-4DF9-8F86-4B651D7E2344}" destId="{B90AF823-A466-4BB7-8154-D40A6B55933A}" srcOrd="0" destOrd="0" presId="urn:microsoft.com/office/officeart/2008/layout/PictureAccentList"/>
    <dgm:cxn modelId="{AE190ECE-44EF-4C1B-9EB6-3C98A8FFFD94}" type="presParOf" srcId="{B90AF823-A466-4BB7-8154-D40A6B55933A}" destId="{539EB866-5711-4CDA-953A-08E8232096FC}" srcOrd="0" destOrd="0" presId="urn:microsoft.com/office/officeart/2008/layout/PictureAccentList"/>
    <dgm:cxn modelId="{012BB332-8E85-41E8-B6F8-6430EF743793}" type="presParOf" srcId="{539EB866-5711-4CDA-953A-08E8232096FC}" destId="{2ABD4248-E3B4-4655-9966-DA115BEBD96F}" srcOrd="0" destOrd="0" presId="urn:microsoft.com/office/officeart/2008/layout/PictureAccentList"/>
    <dgm:cxn modelId="{652F0AB2-7B7F-4648-833F-95849AEDA669}" type="presParOf" srcId="{B90AF823-A466-4BB7-8154-D40A6B55933A}" destId="{AEBE3AC0-8EAB-4A49-A024-55A53AA868C8}" srcOrd="1" destOrd="0" presId="urn:microsoft.com/office/officeart/2008/layout/PictureAccentList"/>
    <dgm:cxn modelId="{09FC0D87-4977-4927-BED6-BD1D5096F46A}" type="presParOf" srcId="{AEBE3AC0-8EAB-4A49-A024-55A53AA868C8}" destId="{0DCEF5D5-1C98-4C33-989D-B5866466D6C2}" srcOrd="0" destOrd="0" presId="urn:microsoft.com/office/officeart/2008/layout/PictureAccentList"/>
    <dgm:cxn modelId="{F3400962-5ED8-4352-AAB5-64E66B5B1785}" type="presParOf" srcId="{0DCEF5D5-1C98-4C33-989D-B5866466D6C2}" destId="{0431DB2D-2F42-4C24-B8EE-127C779DBC6F}" srcOrd="0" destOrd="0" presId="urn:microsoft.com/office/officeart/2008/layout/PictureAccentList"/>
    <dgm:cxn modelId="{2DED63D3-AF77-4126-AC9B-77D50BCB6B6C}" type="presParOf" srcId="{0DCEF5D5-1C98-4C33-989D-B5866466D6C2}" destId="{C4C48D4C-F7E9-41C5-8E65-824E0310BD40}" srcOrd="1" destOrd="0" presId="urn:microsoft.com/office/officeart/2008/layout/PictureAccentList"/>
    <dgm:cxn modelId="{5641D6FA-3759-4AF7-B372-A3B28C23D1CF}" type="presParOf" srcId="{AEBE3AC0-8EAB-4A49-A024-55A53AA868C8}" destId="{EABCB730-3825-4A00-9AAA-57C50D792DE1}" srcOrd="1" destOrd="0" presId="urn:microsoft.com/office/officeart/2008/layout/PictureAccentList"/>
    <dgm:cxn modelId="{47A7358B-1703-45DA-975C-C1016FDEBB25}" type="presParOf" srcId="{EABCB730-3825-4A00-9AAA-57C50D792DE1}" destId="{87AE6ABA-BA37-4BB8-B8B7-458D200652B5}" srcOrd="0" destOrd="0" presId="urn:microsoft.com/office/officeart/2008/layout/PictureAccentList"/>
    <dgm:cxn modelId="{DE607B58-D6A6-4A11-8579-8EC8E899B417}" type="presParOf" srcId="{EABCB730-3825-4A00-9AAA-57C50D792DE1}" destId="{C46ED5E8-C91D-4247-8CEC-BAC0DFCC94E1}" srcOrd="1" destOrd="0" presId="urn:microsoft.com/office/officeart/2008/layout/PictureAccentList"/>
    <dgm:cxn modelId="{147EB91F-F6EB-4A21-B344-530B872BA744}" type="presParOf" srcId="{AEBE3AC0-8EAB-4A49-A024-55A53AA868C8}" destId="{BDB8321B-51B8-4A95-A988-C0C8EEBCB664}" srcOrd="2" destOrd="0" presId="urn:microsoft.com/office/officeart/2008/layout/PictureAccentList"/>
    <dgm:cxn modelId="{4357AABF-4FAE-4AE0-A50E-142D657595D6}" type="presParOf" srcId="{BDB8321B-51B8-4A95-A988-C0C8EEBCB664}" destId="{C4975AA2-CDD0-4849-AA22-0F18B292C4DC}" srcOrd="0" destOrd="0" presId="urn:microsoft.com/office/officeart/2008/layout/PictureAccentList"/>
    <dgm:cxn modelId="{81D8469B-64BA-48BD-AA24-93B7886A6E67}" type="presParOf" srcId="{BDB8321B-51B8-4A95-A988-C0C8EEBCB664}" destId="{BC7C63BD-473E-44A0-84A8-3140A65DDFEF}"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9D704E-43E9-4DCE-B16C-AA8359215FC7}" type="doc">
      <dgm:prSet loTypeId="urn:microsoft.com/office/officeart/2008/layout/PictureAccentList" loCatId="list" qsTypeId="urn:microsoft.com/office/officeart/2005/8/quickstyle/simple3" qsCatId="simple" csTypeId="urn:microsoft.com/office/officeart/2005/8/colors/colorful5" csCatId="colorful" phldr="1"/>
      <dgm:spPr/>
      <dgm:t>
        <a:bodyPr/>
        <a:lstStyle/>
        <a:p>
          <a:endParaRPr lang="es-ES"/>
        </a:p>
      </dgm:t>
    </dgm:pt>
    <dgm:pt modelId="{7791D557-1815-4956-8CB2-F727EDEE6CC2}">
      <dgm:prSet phldrT="[Texto]" custT="1"/>
      <dgm:spPr>
        <a:gradFill flip="none" rotWithShape="0">
          <a:gsLst>
            <a:gs pos="0">
              <a:srgbClr val="F644C7">
                <a:tint val="66000"/>
                <a:satMod val="160000"/>
              </a:srgbClr>
            </a:gs>
            <a:gs pos="50000">
              <a:srgbClr val="F644C7">
                <a:tint val="44500"/>
                <a:satMod val="160000"/>
              </a:srgbClr>
            </a:gs>
            <a:gs pos="100000">
              <a:srgbClr val="F644C7">
                <a:tint val="23500"/>
                <a:satMod val="160000"/>
              </a:srgbClr>
            </a:gs>
          </a:gsLst>
          <a:lin ang="2700000" scaled="1"/>
          <a:tileRect/>
        </a:gradFill>
      </dgm:spPr>
      <dgm:t>
        <a:bodyPr/>
        <a:lstStyle/>
        <a:p>
          <a:pPr algn="ctr"/>
          <a:r>
            <a:rPr lang="es-ES" sz="1100" b="1" dirty="0"/>
            <a:t>Rousseau - Naturalismo</a:t>
          </a:r>
        </a:p>
        <a:p>
          <a:pPr algn="l"/>
          <a:r>
            <a:rPr lang="es-ES" sz="1100" dirty="0"/>
            <a:t>Se basa en el desarrollo natural del niño y no forzar el proceso educativo, se debe desenvolver en un ambiente lo más natural posible y convivir con el medio ambiente.</a:t>
          </a:r>
        </a:p>
      </dgm:t>
    </dgm:pt>
    <dgm:pt modelId="{3B565846-8B99-4215-8BA2-83928EB60542}" type="parTrans" cxnId="{9E158380-C382-4499-BD9B-1F4695822D3F}">
      <dgm:prSet/>
      <dgm:spPr/>
      <dgm:t>
        <a:bodyPr/>
        <a:lstStyle/>
        <a:p>
          <a:endParaRPr lang="es-ES" sz="3200"/>
        </a:p>
      </dgm:t>
    </dgm:pt>
    <dgm:pt modelId="{073BFE6D-889A-47FD-8E4B-96C4034B9150}" type="sibTrans" cxnId="{9E158380-C382-4499-BD9B-1F4695822D3F}">
      <dgm:prSet/>
      <dgm:spPr/>
      <dgm:t>
        <a:bodyPr/>
        <a:lstStyle/>
        <a:p>
          <a:endParaRPr lang="es-ES" sz="3200"/>
        </a:p>
      </dgm:t>
    </dgm:pt>
    <dgm:pt modelId="{BF420435-EBED-4345-AF38-AAA130FFCA77}">
      <dgm:prSet phldrT="[Texto]" custT="1"/>
      <dgm:spPr>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dgm:spPr>
      <dgm:t>
        <a:bodyPr/>
        <a:lstStyle/>
        <a:p>
          <a:pPr algn="ctr"/>
          <a:r>
            <a:rPr lang="es-ES" sz="1100" b="1" dirty="0"/>
            <a:t>Montessori - Aprendizaje perceptivo</a:t>
          </a:r>
        </a:p>
        <a:p>
          <a:pPr algn="l"/>
          <a:r>
            <a:rPr lang="es-ES" sz="1100" dirty="0"/>
            <a:t>Propone una educación acondicionada al niño acorde a su necesidad, para crear independencia, y a su vez propone una serie de materiales para desarrollar los sentidos.</a:t>
          </a:r>
        </a:p>
      </dgm:t>
    </dgm:pt>
    <dgm:pt modelId="{F374A6D5-937C-4B34-9019-FDA68DE398C2}" type="parTrans" cxnId="{9EAF08D2-04B4-4D37-B522-4BF4C9042EB4}">
      <dgm:prSet/>
      <dgm:spPr/>
      <dgm:t>
        <a:bodyPr/>
        <a:lstStyle/>
        <a:p>
          <a:endParaRPr lang="es-ES" sz="3200"/>
        </a:p>
      </dgm:t>
    </dgm:pt>
    <dgm:pt modelId="{5290B80F-4C1A-4011-B8A8-6BC0302BE4E9}" type="sibTrans" cxnId="{9EAF08D2-04B4-4D37-B522-4BF4C9042EB4}">
      <dgm:prSet/>
      <dgm:spPr/>
      <dgm:t>
        <a:bodyPr/>
        <a:lstStyle/>
        <a:p>
          <a:endParaRPr lang="es-ES" sz="3200"/>
        </a:p>
      </dgm:t>
    </dgm:pt>
    <dgm:pt modelId="{95A3C992-9297-4A2A-AF7F-FE18FE25A1DD}">
      <dgm:prSet phldrT="[Texto]" custT="1"/>
      <dgm:spPr>
        <a:gradFill flip="none" rotWithShape="0">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dgm:spPr>
      <dgm:t>
        <a:bodyPr/>
        <a:lstStyle/>
        <a:p>
          <a:pPr algn="ctr"/>
          <a:r>
            <a:rPr lang="es-ES" sz="1100" b="1" dirty="0"/>
            <a:t>Dewey - Progresismo </a:t>
          </a:r>
        </a:p>
        <a:p>
          <a:pPr algn="l"/>
          <a:r>
            <a:rPr lang="es-ES" sz="1100" dirty="0"/>
            <a:t>Se basa en las necesidades de los niños, las clases deben propiciar la interacción de los niños, dejando que ellos sean los encargados de construir su conocimiento mediante la guía de la docente.</a:t>
          </a:r>
        </a:p>
      </dgm:t>
    </dgm:pt>
    <dgm:pt modelId="{F37832D9-A450-45ED-B9CB-51D6C7EACF29}" type="parTrans" cxnId="{A96099F3-638F-48B4-9E4C-617DC65636B9}">
      <dgm:prSet/>
      <dgm:spPr/>
      <dgm:t>
        <a:bodyPr/>
        <a:lstStyle/>
        <a:p>
          <a:endParaRPr lang="es-ES" sz="3200"/>
        </a:p>
      </dgm:t>
    </dgm:pt>
    <dgm:pt modelId="{20BB61AB-0E28-4AE6-B18E-A58D138C9F95}" type="sibTrans" cxnId="{A96099F3-638F-48B4-9E4C-617DC65636B9}">
      <dgm:prSet/>
      <dgm:spPr/>
      <dgm:t>
        <a:bodyPr/>
        <a:lstStyle/>
        <a:p>
          <a:endParaRPr lang="es-ES" sz="3200"/>
        </a:p>
      </dgm:t>
    </dgm:pt>
    <dgm:pt modelId="{B64520AF-3E2B-46CB-97AD-AFC588FF1C79}">
      <dgm:prSet phldrT="[Texto]" custT="1"/>
      <dgm:spPr>
        <a:noFill/>
      </dgm:spPr>
      <dgm:t>
        <a:bodyPr/>
        <a:lstStyle/>
        <a:p>
          <a:endParaRPr lang="es-ES" sz="3200" dirty="0"/>
        </a:p>
      </dgm:t>
    </dgm:pt>
    <dgm:pt modelId="{90B00040-7D10-4DE9-AC7A-050D515064E3}" type="sibTrans" cxnId="{053906BF-95D8-40BF-9950-32C9D2E8B321}">
      <dgm:prSet/>
      <dgm:spPr/>
      <dgm:t>
        <a:bodyPr/>
        <a:lstStyle/>
        <a:p>
          <a:endParaRPr lang="es-ES" sz="3200"/>
        </a:p>
      </dgm:t>
    </dgm:pt>
    <dgm:pt modelId="{50904716-6A1D-4237-8600-9EE214D3EADF}" type="parTrans" cxnId="{053906BF-95D8-40BF-9950-32C9D2E8B321}">
      <dgm:prSet/>
      <dgm:spPr/>
      <dgm:t>
        <a:bodyPr/>
        <a:lstStyle/>
        <a:p>
          <a:endParaRPr lang="es-ES" sz="3200"/>
        </a:p>
      </dgm:t>
    </dgm:pt>
    <dgm:pt modelId="{1E9B4287-C3F6-42F7-BF8C-D89468DC7738}" type="pres">
      <dgm:prSet presAssocID="{599D704E-43E9-4DCE-B16C-AA8359215FC7}" presName="layout" presStyleCnt="0">
        <dgm:presLayoutVars>
          <dgm:chMax/>
          <dgm:chPref/>
          <dgm:dir/>
          <dgm:animOne val="branch"/>
          <dgm:animLvl val="lvl"/>
          <dgm:resizeHandles/>
        </dgm:presLayoutVars>
      </dgm:prSet>
      <dgm:spPr/>
    </dgm:pt>
    <dgm:pt modelId="{A4693F14-59E0-4B15-9E07-0961AFDB7F4F}" type="pres">
      <dgm:prSet presAssocID="{B64520AF-3E2B-46CB-97AD-AFC588FF1C79}" presName="root" presStyleCnt="0">
        <dgm:presLayoutVars>
          <dgm:chMax/>
          <dgm:chPref val="4"/>
        </dgm:presLayoutVars>
      </dgm:prSet>
      <dgm:spPr/>
    </dgm:pt>
    <dgm:pt modelId="{2839BFA5-B8C1-4507-BF72-0D251053BAF1}" type="pres">
      <dgm:prSet presAssocID="{B64520AF-3E2B-46CB-97AD-AFC588FF1C79}" presName="rootComposite" presStyleCnt="0">
        <dgm:presLayoutVars/>
      </dgm:prSet>
      <dgm:spPr/>
    </dgm:pt>
    <dgm:pt modelId="{5748713C-FC25-4FC4-84D9-8C5BDBA100E1}" type="pres">
      <dgm:prSet presAssocID="{B64520AF-3E2B-46CB-97AD-AFC588FF1C79}" presName="rootText" presStyleLbl="node0" presStyleIdx="0" presStyleCnt="1" custScaleX="148236" custLinFactNeighborX="-438" custLinFactNeighborY="-19552">
        <dgm:presLayoutVars>
          <dgm:chMax/>
          <dgm:chPref val="4"/>
        </dgm:presLayoutVars>
      </dgm:prSet>
      <dgm:spPr/>
    </dgm:pt>
    <dgm:pt modelId="{2C887B12-0E77-4E5A-94CE-EA62755A4FD8}" type="pres">
      <dgm:prSet presAssocID="{B64520AF-3E2B-46CB-97AD-AFC588FF1C79}" presName="childShape" presStyleCnt="0">
        <dgm:presLayoutVars>
          <dgm:chMax val="0"/>
          <dgm:chPref val="0"/>
        </dgm:presLayoutVars>
      </dgm:prSet>
      <dgm:spPr/>
    </dgm:pt>
    <dgm:pt modelId="{0DC35124-BB28-4CAE-9847-18BECD573AE1}" type="pres">
      <dgm:prSet presAssocID="{7791D557-1815-4956-8CB2-F727EDEE6CC2}" presName="childComposite" presStyleCnt="0">
        <dgm:presLayoutVars>
          <dgm:chMax val="0"/>
          <dgm:chPref val="0"/>
        </dgm:presLayoutVars>
      </dgm:prSet>
      <dgm:spPr/>
    </dgm:pt>
    <dgm:pt modelId="{5F5FB1F7-8972-48D5-A401-F6B79094356B}" type="pres">
      <dgm:prSet presAssocID="{7791D557-1815-4956-8CB2-F727EDEE6CC2}" presName="Image" presStyleLbl="node1" presStyleIdx="0" presStyleCnt="3" custLinFactX="-100000" custLinFactNeighborX="-104361" custLinFactNeighborY="106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559" b="-32441"/>
          </a:stretch>
        </a:blipFill>
      </dgm:spPr>
    </dgm:pt>
    <dgm:pt modelId="{4ED347FF-C3A5-4C49-9A3E-04815C49878C}" type="pres">
      <dgm:prSet presAssocID="{7791D557-1815-4956-8CB2-F727EDEE6CC2}" presName="childText" presStyleLbl="lnNode1" presStyleIdx="0" presStyleCnt="3" custScaleX="165104" custScaleY="94295" custLinFactNeighborX="12280" custLinFactNeighborY="4319">
        <dgm:presLayoutVars>
          <dgm:chMax val="0"/>
          <dgm:chPref val="0"/>
          <dgm:bulletEnabled val="1"/>
        </dgm:presLayoutVars>
      </dgm:prSet>
      <dgm:spPr/>
    </dgm:pt>
    <dgm:pt modelId="{A9A20468-D920-4837-B7A7-E07BA3C93568}" type="pres">
      <dgm:prSet presAssocID="{BF420435-EBED-4345-AF38-AAA130FFCA77}" presName="childComposite" presStyleCnt="0">
        <dgm:presLayoutVars>
          <dgm:chMax val="0"/>
          <dgm:chPref val="0"/>
        </dgm:presLayoutVars>
      </dgm:prSet>
      <dgm:spPr/>
    </dgm:pt>
    <dgm:pt modelId="{C8499B9F-E270-4589-A9F9-AAFF5E0ECC6F}" type="pres">
      <dgm:prSet presAssocID="{BF420435-EBED-4345-AF38-AAA130FFCA77}" presName="Image" presStyleLbl="node1" presStyleIdx="1" presStyleCnt="3" custLinFactX="-100000" custLinFactNeighborX="-108826" custLinFactNeighborY="3188"/>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pt>
    <dgm:pt modelId="{F9E3DA26-1590-46E2-809B-B71595C820AA}" type="pres">
      <dgm:prSet presAssocID="{BF420435-EBED-4345-AF38-AAA130FFCA77}" presName="childText" presStyleLbl="lnNode1" presStyleIdx="1" presStyleCnt="3" custScaleX="166484" custScaleY="97613" custLinFactNeighborX="11163" custLinFactNeighborY="-2159">
        <dgm:presLayoutVars>
          <dgm:chMax val="0"/>
          <dgm:chPref val="0"/>
          <dgm:bulletEnabled val="1"/>
        </dgm:presLayoutVars>
      </dgm:prSet>
      <dgm:spPr/>
    </dgm:pt>
    <dgm:pt modelId="{75F878DA-ACBB-41C2-876D-C52C51119B7B}" type="pres">
      <dgm:prSet presAssocID="{95A3C992-9297-4A2A-AF7F-FE18FE25A1DD}" presName="childComposite" presStyleCnt="0">
        <dgm:presLayoutVars>
          <dgm:chMax val="0"/>
          <dgm:chPref val="0"/>
        </dgm:presLayoutVars>
      </dgm:prSet>
      <dgm:spPr/>
    </dgm:pt>
    <dgm:pt modelId="{76484203-EA70-4DEC-8D60-37F985851E8C}" type="pres">
      <dgm:prSet presAssocID="{95A3C992-9297-4A2A-AF7F-FE18FE25A1DD}" presName="Image" presStyleLbl="node1" presStyleIdx="2" presStyleCnt="3" custLinFactX="-100000" custLinFactNeighborX="-11146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9A6DB80C-7383-4B28-96CB-7E276069A18B}" type="pres">
      <dgm:prSet presAssocID="{95A3C992-9297-4A2A-AF7F-FE18FE25A1DD}" presName="childText" presStyleLbl="lnNode1" presStyleIdx="2" presStyleCnt="3" custScaleX="163858" custScaleY="100519" custLinFactNeighborX="10605" custLinFactNeighborY="-2159">
        <dgm:presLayoutVars>
          <dgm:chMax val="0"/>
          <dgm:chPref val="0"/>
          <dgm:bulletEnabled val="1"/>
        </dgm:presLayoutVars>
      </dgm:prSet>
      <dgm:spPr/>
    </dgm:pt>
  </dgm:ptLst>
  <dgm:cxnLst>
    <dgm:cxn modelId="{728ED92E-3408-424D-A42F-216902AC7BE5}" type="presOf" srcId="{599D704E-43E9-4DCE-B16C-AA8359215FC7}" destId="{1E9B4287-C3F6-42F7-BF8C-D89468DC7738}" srcOrd="0" destOrd="0" presId="urn:microsoft.com/office/officeart/2008/layout/PictureAccentList"/>
    <dgm:cxn modelId="{9E158380-C382-4499-BD9B-1F4695822D3F}" srcId="{B64520AF-3E2B-46CB-97AD-AFC588FF1C79}" destId="{7791D557-1815-4956-8CB2-F727EDEE6CC2}" srcOrd="0" destOrd="0" parTransId="{3B565846-8B99-4215-8BA2-83928EB60542}" sibTransId="{073BFE6D-889A-47FD-8E4B-96C4034B9150}"/>
    <dgm:cxn modelId="{92FCB7DD-30A0-44AF-B23B-1385C9FA8FA2}" type="presOf" srcId="{B64520AF-3E2B-46CB-97AD-AFC588FF1C79}" destId="{5748713C-FC25-4FC4-84D9-8C5BDBA100E1}" srcOrd="0" destOrd="0" presId="urn:microsoft.com/office/officeart/2008/layout/PictureAccentList"/>
    <dgm:cxn modelId="{01D374E0-8FEF-4B4A-8768-AA117E6F81CC}" type="presOf" srcId="{95A3C992-9297-4A2A-AF7F-FE18FE25A1DD}" destId="{9A6DB80C-7383-4B28-96CB-7E276069A18B}" srcOrd="0" destOrd="0" presId="urn:microsoft.com/office/officeart/2008/layout/PictureAccentList"/>
    <dgm:cxn modelId="{954BB8B6-4A46-4BF8-ADAE-6F6A915811AC}" type="presOf" srcId="{BF420435-EBED-4345-AF38-AAA130FFCA77}" destId="{F9E3DA26-1590-46E2-809B-B71595C820AA}" srcOrd="0" destOrd="0" presId="urn:microsoft.com/office/officeart/2008/layout/PictureAccentList"/>
    <dgm:cxn modelId="{A96099F3-638F-48B4-9E4C-617DC65636B9}" srcId="{B64520AF-3E2B-46CB-97AD-AFC588FF1C79}" destId="{95A3C992-9297-4A2A-AF7F-FE18FE25A1DD}" srcOrd="2" destOrd="0" parTransId="{F37832D9-A450-45ED-B9CB-51D6C7EACF29}" sibTransId="{20BB61AB-0E28-4AE6-B18E-A58D138C9F95}"/>
    <dgm:cxn modelId="{9EAF08D2-04B4-4D37-B522-4BF4C9042EB4}" srcId="{B64520AF-3E2B-46CB-97AD-AFC588FF1C79}" destId="{BF420435-EBED-4345-AF38-AAA130FFCA77}" srcOrd="1" destOrd="0" parTransId="{F374A6D5-937C-4B34-9019-FDA68DE398C2}" sibTransId="{5290B80F-4C1A-4011-B8A8-6BC0302BE4E9}"/>
    <dgm:cxn modelId="{FAE9E407-95B3-4E94-8C5A-35600768F8D6}" type="presOf" srcId="{7791D557-1815-4956-8CB2-F727EDEE6CC2}" destId="{4ED347FF-C3A5-4C49-9A3E-04815C49878C}" srcOrd="0" destOrd="0" presId="urn:microsoft.com/office/officeart/2008/layout/PictureAccentList"/>
    <dgm:cxn modelId="{053906BF-95D8-40BF-9950-32C9D2E8B321}" srcId="{599D704E-43E9-4DCE-B16C-AA8359215FC7}" destId="{B64520AF-3E2B-46CB-97AD-AFC588FF1C79}" srcOrd="0" destOrd="0" parTransId="{50904716-6A1D-4237-8600-9EE214D3EADF}" sibTransId="{90B00040-7D10-4DE9-AC7A-050D515064E3}"/>
    <dgm:cxn modelId="{455CC640-C9D7-44C1-8A0C-606DC95AD8A5}" type="presParOf" srcId="{1E9B4287-C3F6-42F7-BF8C-D89468DC7738}" destId="{A4693F14-59E0-4B15-9E07-0961AFDB7F4F}" srcOrd="0" destOrd="0" presId="urn:microsoft.com/office/officeart/2008/layout/PictureAccentList"/>
    <dgm:cxn modelId="{E265E636-03F5-44B9-B8B2-A6E70ABFFA57}" type="presParOf" srcId="{A4693F14-59E0-4B15-9E07-0961AFDB7F4F}" destId="{2839BFA5-B8C1-4507-BF72-0D251053BAF1}" srcOrd="0" destOrd="0" presId="urn:microsoft.com/office/officeart/2008/layout/PictureAccentList"/>
    <dgm:cxn modelId="{2967B1CC-FA03-4489-A2FB-A5A3B46CA134}" type="presParOf" srcId="{2839BFA5-B8C1-4507-BF72-0D251053BAF1}" destId="{5748713C-FC25-4FC4-84D9-8C5BDBA100E1}" srcOrd="0" destOrd="0" presId="urn:microsoft.com/office/officeart/2008/layout/PictureAccentList"/>
    <dgm:cxn modelId="{20BB66BA-963E-44AC-BBF4-F0ADC3CA77FD}" type="presParOf" srcId="{A4693F14-59E0-4B15-9E07-0961AFDB7F4F}" destId="{2C887B12-0E77-4E5A-94CE-EA62755A4FD8}" srcOrd="1" destOrd="0" presId="urn:microsoft.com/office/officeart/2008/layout/PictureAccentList"/>
    <dgm:cxn modelId="{6927FE47-564B-4B9D-B0DA-DB1EC6CE5F4E}" type="presParOf" srcId="{2C887B12-0E77-4E5A-94CE-EA62755A4FD8}" destId="{0DC35124-BB28-4CAE-9847-18BECD573AE1}" srcOrd="0" destOrd="0" presId="urn:microsoft.com/office/officeart/2008/layout/PictureAccentList"/>
    <dgm:cxn modelId="{1F217AE1-7110-4A7F-AE27-DB763FF548B8}" type="presParOf" srcId="{0DC35124-BB28-4CAE-9847-18BECD573AE1}" destId="{5F5FB1F7-8972-48D5-A401-F6B79094356B}" srcOrd="0" destOrd="0" presId="urn:microsoft.com/office/officeart/2008/layout/PictureAccentList"/>
    <dgm:cxn modelId="{8C88D6AB-23F0-46C0-A98C-A1FF852B7AB6}" type="presParOf" srcId="{0DC35124-BB28-4CAE-9847-18BECD573AE1}" destId="{4ED347FF-C3A5-4C49-9A3E-04815C49878C}" srcOrd="1" destOrd="0" presId="urn:microsoft.com/office/officeart/2008/layout/PictureAccentList"/>
    <dgm:cxn modelId="{1D0993C2-A7AC-4B61-AE68-28BC8E839877}" type="presParOf" srcId="{2C887B12-0E77-4E5A-94CE-EA62755A4FD8}" destId="{A9A20468-D920-4837-B7A7-E07BA3C93568}" srcOrd="1" destOrd="0" presId="urn:microsoft.com/office/officeart/2008/layout/PictureAccentList"/>
    <dgm:cxn modelId="{07022A99-DAF5-4CEF-84CF-45C825510D60}" type="presParOf" srcId="{A9A20468-D920-4837-B7A7-E07BA3C93568}" destId="{C8499B9F-E270-4589-A9F9-AAFF5E0ECC6F}" srcOrd="0" destOrd="0" presId="urn:microsoft.com/office/officeart/2008/layout/PictureAccentList"/>
    <dgm:cxn modelId="{8CA4104C-35EE-4E61-B97E-2F8DCFA825CE}" type="presParOf" srcId="{A9A20468-D920-4837-B7A7-E07BA3C93568}" destId="{F9E3DA26-1590-46E2-809B-B71595C820AA}" srcOrd="1" destOrd="0" presId="urn:microsoft.com/office/officeart/2008/layout/PictureAccentList"/>
    <dgm:cxn modelId="{9E68F245-73BE-4576-ABF6-5CFBDE062E4B}" type="presParOf" srcId="{2C887B12-0E77-4E5A-94CE-EA62755A4FD8}" destId="{75F878DA-ACBB-41C2-876D-C52C51119B7B}" srcOrd="2" destOrd="0" presId="urn:microsoft.com/office/officeart/2008/layout/PictureAccentList"/>
    <dgm:cxn modelId="{5C7D3B04-0D85-4EC5-878D-891388196929}" type="presParOf" srcId="{75F878DA-ACBB-41C2-876D-C52C51119B7B}" destId="{76484203-EA70-4DEC-8D60-37F985851E8C}" srcOrd="0" destOrd="0" presId="urn:microsoft.com/office/officeart/2008/layout/PictureAccentList"/>
    <dgm:cxn modelId="{AFBEB018-FDDB-4B46-942F-888CDFFE7441}" type="presParOf" srcId="{75F878DA-ACBB-41C2-876D-C52C51119B7B}" destId="{9A6DB80C-7383-4B28-96CB-7E276069A18B}"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4DF69-0E84-4242-A1C7-94A08489D286}" type="doc">
      <dgm:prSet loTypeId="urn:microsoft.com/office/officeart/2008/layout/PictureAccentList" loCatId="list" qsTypeId="urn:microsoft.com/office/officeart/2005/8/quickstyle/simple3" qsCatId="simple" csTypeId="urn:microsoft.com/office/officeart/2005/8/colors/colorful5" csCatId="colorful" phldr="1"/>
      <dgm:spPr/>
      <dgm:t>
        <a:bodyPr/>
        <a:lstStyle/>
        <a:p>
          <a:endParaRPr lang="es-ES"/>
        </a:p>
      </dgm:t>
    </dgm:pt>
    <dgm:pt modelId="{FF654DE0-BA33-4E4B-BA9A-53C7CE87D464}">
      <dgm:prSet phldrT="[Texto]" phldr="1" custT="1"/>
      <dgm:spPr>
        <a:noFill/>
      </dgm:spPr>
      <dgm:t>
        <a:bodyPr/>
        <a:lstStyle/>
        <a:p>
          <a:endParaRPr lang="es-ES" sz="8000" dirty="0">
            <a:ln>
              <a:noFill/>
            </a:ln>
            <a:noFill/>
          </a:endParaRPr>
        </a:p>
      </dgm:t>
    </dgm:pt>
    <dgm:pt modelId="{289C8A43-9A93-4B92-AB1C-F5381B46D288}" type="parTrans" cxnId="{D3B5CA80-C0FC-4DCF-89AB-067A68650EDA}">
      <dgm:prSet/>
      <dgm:spPr/>
      <dgm:t>
        <a:bodyPr/>
        <a:lstStyle/>
        <a:p>
          <a:endParaRPr lang="es-ES" sz="3200"/>
        </a:p>
      </dgm:t>
    </dgm:pt>
    <dgm:pt modelId="{8B25B4B6-69E1-41A1-A898-A948C4BD2A8E}" type="sibTrans" cxnId="{D3B5CA80-C0FC-4DCF-89AB-067A68650EDA}">
      <dgm:prSet/>
      <dgm:spPr/>
      <dgm:t>
        <a:bodyPr/>
        <a:lstStyle/>
        <a:p>
          <a:endParaRPr lang="es-ES" sz="3200"/>
        </a:p>
      </dgm:t>
    </dgm:pt>
    <dgm:pt modelId="{8DBCA814-73F7-476B-AD00-A9009D86F112}">
      <dgm:prSet phldrT="[Texto]" custT="1"/>
      <dgm:spPr>
        <a:gradFill flip="none" rotWithShape="0">
          <a:gsLst>
            <a:gs pos="0">
              <a:srgbClr val="56CEB7">
                <a:tint val="66000"/>
                <a:satMod val="160000"/>
              </a:srgbClr>
            </a:gs>
            <a:gs pos="50000">
              <a:srgbClr val="56CEB7">
                <a:tint val="44500"/>
                <a:satMod val="160000"/>
              </a:srgbClr>
            </a:gs>
            <a:gs pos="100000">
              <a:srgbClr val="56CEB7">
                <a:tint val="23500"/>
                <a:satMod val="160000"/>
              </a:srgbClr>
            </a:gs>
          </a:gsLst>
          <a:lin ang="2700000" scaled="1"/>
          <a:tileRect/>
        </a:gradFill>
      </dgm:spPr>
      <dgm:t>
        <a:bodyPr/>
        <a:lstStyle/>
        <a:p>
          <a:pPr algn="ctr">
            <a:buChar char="•"/>
          </a:pPr>
          <a:r>
            <a:rPr lang="es-ES" sz="1100" b="1" dirty="0"/>
            <a:t>Ausubel - Aprendizaje Significativo</a:t>
          </a:r>
        </a:p>
        <a:p>
          <a:pPr algn="l">
            <a:buChar char="•"/>
          </a:pPr>
          <a:r>
            <a:rPr lang="es-ES" sz="1100" dirty="0"/>
            <a:t>Representación: asociación entre significado y símbolo</a:t>
          </a:r>
        </a:p>
        <a:p>
          <a:pPr algn="l">
            <a:buChar char="•"/>
          </a:pPr>
          <a:r>
            <a:rPr lang="es-ES" sz="1100" dirty="0"/>
            <a:t>Concepto: asocia características al significado</a:t>
          </a:r>
        </a:p>
        <a:p>
          <a:pPr algn="l">
            <a:buChar char="•"/>
          </a:pPr>
          <a:r>
            <a:rPr lang="es-ES" sz="1100" dirty="0"/>
            <a:t>Proposición: concepto que interactúa con ideas previas formando nuevos significados.</a:t>
          </a:r>
        </a:p>
      </dgm:t>
    </dgm:pt>
    <dgm:pt modelId="{A7676B9C-5AB4-4718-BC13-D77303F4B37E}" type="parTrans" cxnId="{3BD2A856-9648-421B-B39B-02D9CDE65273}">
      <dgm:prSet/>
      <dgm:spPr/>
      <dgm:t>
        <a:bodyPr/>
        <a:lstStyle/>
        <a:p>
          <a:endParaRPr lang="es-ES" sz="3200"/>
        </a:p>
      </dgm:t>
    </dgm:pt>
    <dgm:pt modelId="{7366A4BB-CE31-4DF9-9F04-848831B5C660}" type="sibTrans" cxnId="{3BD2A856-9648-421B-B39B-02D9CDE65273}">
      <dgm:prSet/>
      <dgm:spPr/>
      <dgm:t>
        <a:bodyPr/>
        <a:lstStyle/>
        <a:p>
          <a:endParaRPr lang="es-ES" sz="3200"/>
        </a:p>
      </dgm:t>
    </dgm:pt>
    <dgm:pt modelId="{6C162268-5E24-497E-83BD-293DA094A8D5}">
      <dgm:prSet phldrT="[Texto]" custT="1"/>
      <dgm:spPr>
        <a:gradFill flip="none" rotWithShape="0">
          <a:gsLst>
            <a:gs pos="0">
              <a:srgbClr val="F8F83E">
                <a:tint val="66000"/>
                <a:satMod val="160000"/>
              </a:srgbClr>
            </a:gs>
            <a:gs pos="50000">
              <a:srgbClr val="F8F83E">
                <a:tint val="44500"/>
                <a:satMod val="160000"/>
              </a:srgbClr>
            </a:gs>
            <a:gs pos="100000">
              <a:srgbClr val="F8F83E">
                <a:tint val="23500"/>
                <a:satMod val="160000"/>
              </a:srgbClr>
            </a:gs>
          </a:gsLst>
          <a:lin ang="2700000" scaled="1"/>
          <a:tileRect/>
        </a:gradFill>
      </dgm:spPr>
      <dgm:t>
        <a:bodyPr/>
        <a:lstStyle/>
        <a:p>
          <a:pPr algn="ctr">
            <a:buNone/>
          </a:pPr>
          <a:r>
            <a:rPr lang="es-ES" sz="1100" b="1" dirty="0"/>
            <a:t>Vygotsky - Zona de Desarrollo Próximo</a:t>
          </a:r>
        </a:p>
        <a:p>
          <a:pPr algn="l">
            <a:buNone/>
          </a:pPr>
          <a:r>
            <a:rPr lang="es-ES" sz="1100" dirty="0"/>
            <a:t>Esta zona es la que el niño cruza cuando asimila el conocimiento previo con el conocimiento nuevo.</a:t>
          </a:r>
        </a:p>
      </dgm:t>
    </dgm:pt>
    <dgm:pt modelId="{D8B2CF9B-4F46-4BF8-A8C1-617DF6598C13}" type="parTrans" cxnId="{8160960F-9030-49FF-A040-01911E2F4A15}">
      <dgm:prSet/>
      <dgm:spPr/>
      <dgm:t>
        <a:bodyPr/>
        <a:lstStyle/>
        <a:p>
          <a:endParaRPr lang="es-ES" sz="3200"/>
        </a:p>
      </dgm:t>
    </dgm:pt>
    <dgm:pt modelId="{6F4EFCC4-3ED7-4149-B238-B8165024EDD8}" type="sibTrans" cxnId="{8160960F-9030-49FF-A040-01911E2F4A15}">
      <dgm:prSet/>
      <dgm:spPr/>
      <dgm:t>
        <a:bodyPr/>
        <a:lstStyle/>
        <a:p>
          <a:endParaRPr lang="es-ES" sz="3200"/>
        </a:p>
      </dgm:t>
    </dgm:pt>
    <dgm:pt modelId="{3092B1F3-7DBD-4866-8F1D-B19A6D932CE9}" type="pres">
      <dgm:prSet presAssocID="{E714DF69-0E84-4242-A1C7-94A08489D286}" presName="layout" presStyleCnt="0">
        <dgm:presLayoutVars>
          <dgm:chMax/>
          <dgm:chPref/>
          <dgm:dir/>
          <dgm:animOne val="branch"/>
          <dgm:animLvl val="lvl"/>
          <dgm:resizeHandles/>
        </dgm:presLayoutVars>
      </dgm:prSet>
      <dgm:spPr/>
    </dgm:pt>
    <dgm:pt modelId="{CF3F74F6-607E-4ABB-B011-088F99B9F158}" type="pres">
      <dgm:prSet presAssocID="{FF654DE0-BA33-4E4B-BA9A-53C7CE87D464}" presName="root" presStyleCnt="0">
        <dgm:presLayoutVars>
          <dgm:chMax/>
          <dgm:chPref val="4"/>
        </dgm:presLayoutVars>
      </dgm:prSet>
      <dgm:spPr/>
    </dgm:pt>
    <dgm:pt modelId="{626CB728-151F-4940-99F9-F637FB101A9F}" type="pres">
      <dgm:prSet presAssocID="{FF654DE0-BA33-4E4B-BA9A-53C7CE87D464}" presName="rootComposite" presStyleCnt="0">
        <dgm:presLayoutVars/>
      </dgm:prSet>
      <dgm:spPr/>
    </dgm:pt>
    <dgm:pt modelId="{853D6484-27F9-48B7-9B00-ECF48B1929A0}" type="pres">
      <dgm:prSet presAssocID="{FF654DE0-BA33-4E4B-BA9A-53C7CE87D464}" presName="rootText" presStyleLbl="node0" presStyleIdx="0" presStyleCnt="1" custLinFactNeighborX="-226">
        <dgm:presLayoutVars>
          <dgm:chMax/>
          <dgm:chPref val="4"/>
        </dgm:presLayoutVars>
      </dgm:prSet>
      <dgm:spPr/>
    </dgm:pt>
    <dgm:pt modelId="{D9EC9B61-E175-4993-A728-539B48DB43D9}" type="pres">
      <dgm:prSet presAssocID="{FF654DE0-BA33-4E4B-BA9A-53C7CE87D464}" presName="childShape" presStyleCnt="0">
        <dgm:presLayoutVars>
          <dgm:chMax val="0"/>
          <dgm:chPref val="0"/>
        </dgm:presLayoutVars>
      </dgm:prSet>
      <dgm:spPr/>
    </dgm:pt>
    <dgm:pt modelId="{88DDEBA7-B7E6-4E5B-BE74-8E380272456D}" type="pres">
      <dgm:prSet presAssocID="{8DBCA814-73F7-476B-AD00-A9009D86F112}" presName="childComposite" presStyleCnt="0">
        <dgm:presLayoutVars>
          <dgm:chMax val="0"/>
          <dgm:chPref val="0"/>
        </dgm:presLayoutVars>
      </dgm:prSet>
      <dgm:spPr/>
    </dgm:pt>
    <dgm:pt modelId="{7B3C145F-A298-44FC-8027-0C6185A16488}" type="pres">
      <dgm:prSet presAssocID="{8DBCA814-73F7-476B-AD00-A9009D86F112}" presName="Image" presStyleLbl="node1" presStyleIdx="0" presStyleCnt="2"/>
      <dgm:spPr>
        <a:blipFill rotWithShape="1">
          <a:blip xmlns:r="http://schemas.openxmlformats.org/officeDocument/2006/relationships" r:embed="rId1"/>
          <a:stretch>
            <a:fillRect/>
          </a:stretch>
        </a:blipFill>
      </dgm:spPr>
    </dgm:pt>
    <dgm:pt modelId="{7DE432EC-0FF5-40D7-A32D-94DB1BB84B09}" type="pres">
      <dgm:prSet presAssocID="{8DBCA814-73F7-476B-AD00-A9009D86F112}" presName="childText" presStyleLbl="lnNode1" presStyleIdx="0" presStyleCnt="2">
        <dgm:presLayoutVars>
          <dgm:chMax val="0"/>
          <dgm:chPref val="0"/>
          <dgm:bulletEnabled val="1"/>
        </dgm:presLayoutVars>
      </dgm:prSet>
      <dgm:spPr/>
    </dgm:pt>
    <dgm:pt modelId="{3E3E35E5-3FA1-4D3C-BA73-C40522E2C223}" type="pres">
      <dgm:prSet presAssocID="{6C162268-5E24-497E-83BD-293DA094A8D5}" presName="childComposite" presStyleCnt="0">
        <dgm:presLayoutVars>
          <dgm:chMax val="0"/>
          <dgm:chPref val="0"/>
        </dgm:presLayoutVars>
      </dgm:prSet>
      <dgm:spPr/>
    </dgm:pt>
    <dgm:pt modelId="{DFA6BF89-2018-4350-A190-B42DFDF1F12F}" type="pres">
      <dgm:prSet presAssocID="{6C162268-5E24-497E-83BD-293DA094A8D5}" presName="Image" presStyleLbl="node1" presStyleIdx="1" presStyleCnt="2"/>
      <dgm:spPr>
        <a:blipFill rotWithShape="1">
          <a:blip xmlns:r="http://schemas.openxmlformats.org/officeDocument/2006/relationships" r:embed="rId2"/>
          <a:stretch>
            <a:fillRect/>
          </a:stretch>
        </a:blipFill>
      </dgm:spPr>
    </dgm:pt>
    <dgm:pt modelId="{1D5CFC4D-6818-422D-AF89-3FE1D40B31C7}" type="pres">
      <dgm:prSet presAssocID="{6C162268-5E24-497E-83BD-293DA094A8D5}" presName="childText" presStyleLbl="lnNode1" presStyleIdx="1" presStyleCnt="2" custLinFactNeighborX="940" custLinFactNeighborY="-1356">
        <dgm:presLayoutVars>
          <dgm:chMax val="0"/>
          <dgm:chPref val="0"/>
          <dgm:bulletEnabled val="1"/>
        </dgm:presLayoutVars>
      </dgm:prSet>
      <dgm:spPr/>
    </dgm:pt>
  </dgm:ptLst>
  <dgm:cxnLst>
    <dgm:cxn modelId="{0124A51B-5457-47F4-966B-717762B1CDE6}" type="presOf" srcId="{FF654DE0-BA33-4E4B-BA9A-53C7CE87D464}" destId="{853D6484-27F9-48B7-9B00-ECF48B1929A0}" srcOrd="0" destOrd="0" presId="urn:microsoft.com/office/officeart/2008/layout/PictureAccentList"/>
    <dgm:cxn modelId="{D3B5CA80-C0FC-4DCF-89AB-067A68650EDA}" srcId="{E714DF69-0E84-4242-A1C7-94A08489D286}" destId="{FF654DE0-BA33-4E4B-BA9A-53C7CE87D464}" srcOrd="0" destOrd="0" parTransId="{289C8A43-9A93-4B92-AB1C-F5381B46D288}" sibTransId="{8B25B4B6-69E1-41A1-A898-A948C4BD2A8E}"/>
    <dgm:cxn modelId="{8160960F-9030-49FF-A040-01911E2F4A15}" srcId="{FF654DE0-BA33-4E4B-BA9A-53C7CE87D464}" destId="{6C162268-5E24-497E-83BD-293DA094A8D5}" srcOrd="1" destOrd="0" parTransId="{D8B2CF9B-4F46-4BF8-A8C1-617DF6598C13}" sibTransId="{6F4EFCC4-3ED7-4149-B238-B8165024EDD8}"/>
    <dgm:cxn modelId="{81E3E3FD-A03E-49FA-948A-BABE2325E65B}" type="presOf" srcId="{E714DF69-0E84-4242-A1C7-94A08489D286}" destId="{3092B1F3-7DBD-4866-8F1D-B19A6D932CE9}" srcOrd="0" destOrd="0" presId="urn:microsoft.com/office/officeart/2008/layout/PictureAccentList"/>
    <dgm:cxn modelId="{E5B0E15F-70B4-4118-B0E5-1CDC7E4A5FE3}" type="presOf" srcId="{6C162268-5E24-497E-83BD-293DA094A8D5}" destId="{1D5CFC4D-6818-422D-AF89-3FE1D40B31C7}" srcOrd="0" destOrd="0" presId="urn:microsoft.com/office/officeart/2008/layout/PictureAccentList"/>
    <dgm:cxn modelId="{3BD2A856-9648-421B-B39B-02D9CDE65273}" srcId="{FF654DE0-BA33-4E4B-BA9A-53C7CE87D464}" destId="{8DBCA814-73F7-476B-AD00-A9009D86F112}" srcOrd="0" destOrd="0" parTransId="{A7676B9C-5AB4-4718-BC13-D77303F4B37E}" sibTransId="{7366A4BB-CE31-4DF9-9F04-848831B5C660}"/>
    <dgm:cxn modelId="{1D85C14B-C41A-4971-AD56-B58F13AD2300}" type="presOf" srcId="{8DBCA814-73F7-476B-AD00-A9009D86F112}" destId="{7DE432EC-0FF5-40D7-A32D-94DB1BB84B09}" srcOrd="0" destOrd="0" presId="urn:microsoft.com/office/officeart/2008/layout/PictureAccentList"/>
    <dgm:cxn modelId="{7736814F-5B42-4222-B061-0A7F566FD298}" type="presParOf" srcId="{3092B1F3-7DBD-4866-8F1D-B19A6D932CE9}" destId="{CF3F74F6-607E-4ABB-B011-088F99B9F158}" srcOrd="0" destOrd="0" presId="urn:microsoft.com/office/officeart/2008/layout/PictureAccentList"/>
    <dgm:cxn modelId="{92C353A5-541C-42C1-9C65-68ACFDC66A32}" type="presParOf" srcId="{CF3F74F6-607E-4ABB-B011-088F99B9F158}" destId="{626CB728-151F-4940-99F9-F637FB101A9F}" srcOrd="0" destOrd="0" presId="urn:microsoft.com/office/officeart/2008/layout/PictureAccentList"/>
    <dgm:cxn modelId="{9EAD8B91-B17A-4632-AF57-FFAA06C9456F}" type="presParOf" srcId="{626CB728-151F-4940-99F9-F637FB101A9F}" destId="{853D6484-27F9-48B7-9B00-ECF48B1929A0}" srcOrd="0" destOrd="0" presId="urn:microsoft.com/office/officeart/2008/layout/PictureAccentList"/>
    <dgm:cxn modelId="{6D0F5B23-EE9D-4415-AB21-D64957A44A7E}" type="presParOf" srcId="{CF3F74F6-607E-4ABB-B011-088F99B9F158}" destId="{D9EC9B61-E175-4993-A728-539B48DB43D9}" srcOrd="1" destOrd="0" presId="urn:microsoft.com/office/officeart/2008/layout/PictureAccentList"/>
    <dgm:cxn modelId="{3B7DF6D2-38EB-4AB0-8510-A6ED5849136E}" type="presParOf" srcId="{D9EC9B61-E175-4993-A728-539B48DB43D9}" destId="{88DDEBA7-B7E6-4E5B-BE74-8E380272456D}" srcOrd="0" destOrd="0" presId="urn:microsoft.com/office/officeart/2008/layout/PictureAccentList"/>
    <dgm:cxn modelId="{3CD6D107-2D07-4833-9C99-D107040A6F24}" type="presParOf" srcId="{88DDEBA7-B7E6-4E5B-BE74-8E380272456D}" destId="{7B3C145F-A298-44FC-8027-0C6185A16488}" srcOrd="0" destOrd="0" presId="urn:microsoft.com/office/officeart/2008/layout/PictureAccentList"/>
    <dgm:cxn modelId="{81E4860B-101D-4A4C-B12B-1016618B90DB}" type="presParOf" srcId="{88DDEBA7-B7E6-4E5B-BE74-8E380272456D}" destId="{7DE432EC-0FF5-40D7-A32D-94DB1BB84B09}" srcOrd="1" destOrd="0" presId="urn:microsoft.com/office/officeart/2008/layout/PictureAccentList"/>
    <dgm:cxn modelId="{6638C5E5-E4E0-40D7-8BC6-1C7B84EC475C}" type="presParOf" srcId="{D9EC9B61-E175-4993-A728-539B48DB43D9}" destId="{3E3E35E5-3FA1-4D3C-BA73-C40522E2C223}" srcOrd="1" destOrd="0" presId="urn:microsoft.com/office/officeart/2008/layout/PictureAccentList"/>
    <dgm:cxn modelId="{2A460FEA-C321-4085-8337-1000AF3F04E6}" type="presParOf" srcId="{3E3E35E5-3FA1-4D3C-BA73-C40522E2C223}" destId="{DFA6BF89-2018-4350-A190-B42DFDF1F12F}" srcOrd="0" destOrd="0" presId="urn:microsoft.com/office/officeart/2008/layout/PictureAccentList"/>
    <dgm:cxn modelId="{AD5CC434-003D-48FD-8B18-2F523C4C180D}" type="presParOf" srcId="{3E3E35E5-3FA1-4D3C-BA73-C40522E2C223}" destId="{1D5CFC4D-6818-422D-AF89-3FE1D40B31C7}"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49ECBA-221B-48C7-9CEA-B2A8B60957B1}" type="doc">
      <dgm:prSet loTypeId="urn:microsoft.com/office/officeart/2005/8/layout/process4" loCatId="list" qsTypeId="urn:microsoft.com/office/officeart/2005/8/quickstyle/simple3" qsCatId="simple" csTypeId="urn:microsoft.com/office/officeart/2005/8/colors/colorful2" csCatId="colorful" phldr="1"/>
      <dgm:spPr/>
      <dgm:t>
        <a:bodyPr/>
        <a:lstStyle/>
        <a:p>
          <a:endParaRPr lang="es-ES"/>
        </a:p>
      </dgm:t>
    </dgm:pt>
    <dgm:pt modelId="{222915EF-EA6F-4F6C-BB1C-9515E420F13F}">
      <dgm:prSet phldrT="[Texto]"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pPr algn="ctr"/>
          <a:r>
            <a:rPr lang="es-ES" sz="1600" b="1" dirty="0">
              <a:latin typeface="Arial" panose="020B0604020202020204" pitchFamily="34" charset="0"/>
              <a:cs typeface="Arial" panose="020B0604020202020204" pitchFamily="34" charset="0"/>
            </a:rPr>
            <a:t>Experimentación Científica</a:t>
          </a:r>
        </a:p>
        <a:p>
          <a:pPr algn="just"/>
          <a:r>
            <a:rPr lang="es-ES" sz="1600" dirty="0">
              <a:latin typeface="Arial" panose="020B0604020202020204" pitchFamily="34" charset="0"/>
              <a:cs typeface="Arial" panose="020B0604020202020204" pitchFamily="34" charset="0"/>
            </a:rPr>
            <a:t>Proceso que implica la manipulación de objetos o variables; las variables son</a:t>
          </a:r>
          <a:r>
            <a:rPr lang="es-ES" sz="2000" dirty="0">
              <a:latin typeface="Arial" panose="020B0604020202020204" pitchFamily="34" charset="0"/>
              <a:cs typeface="Arial" panose="020B0604020202020204" pitchFamily="34" charset="0"/>
            </a:rPr>
            <a:t>:</a:t>
          </a:r>
        </a:p>
      </dgm:t>
    </dgm:pt>
    <dgm:pt modelId="{C309F77E-39B3-4122-B4A3-E0CC4BFC74ED}" type="parTrans" cxnId="{9CDBE2B9-28CD-4155-9DF6-130618982A6E}">
      <dgm:prSet/>
      <dgm:spPr/>
      <dgm:t>
        <a:bodyPr/>
        <a:lstStyle/>
        <a:p>
          <a:endParaRPr lang="es-ES" sz="2000">
            <a:latin typeface="Arial" panose="020B0604020202020204" pitchFamily="34" charset="0"/>
            <a:cs typeface="Arial" panose="020B0604020202020204" pitchFamily="34" charset="0"/>
          </a:endParaRPr>
        </a:p>
      </dgm:t>
    </dgm:pt>
    <dgm:pt modelId="{1E5B72E9-798A-4AB1-995C-CEF939BAE137}" type="sibTrans" cxnId="{9CDBE2B9-28CD-4155-9DF6-130618982A6E}">
      <dgm:prSet/>
      <dgm:spPr/>
      <dgm:t>
        <a:bodyPr/>
        <a:lstStyle/>
        <a:p>
          <a:endParaRPr lang="es-ES" sz="2000">
            <a:latin typeface="Arial" panose="020B0604020202020204" pitchFamily="34" charset="0"/>
            <a:cs typeface="Arial" panose="020B0604020202020204" pitchFamily="34" charset="0"/>
          </a:endParaRPr>
        </a:p>
      </dgm:t>
    </dgm:pt>
    <dgm:pt modelId="{B08BF10B-2238-40E6-8B04-D2E4E546C2E6}">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l"/>
          <a:r>
            <a:rPr lang="es-ES" sz="1600" b="1" dirty="0">
              <a:latin typeface="Arial" panose="020B0604020202020204" pitchFamily="34" charset="0"/>
              <a:cs typeface="Arial" panose="020B0604020202020204" pitchFamily="34" charset="0"/>
            </a:rPr>
            <a:t>Variable Independiente:</a:t>
          </a:r>
        </a:p>
      </dgm:t>
    </dgm:pt>
    <dgm:pt modelId="{E1DBD256-22A2-423A-8AEE-CDB1971B567E}" type="parTrans" cxnId="{CC2975E1-2427-45F3-B083-71A260B3021F}">
      <dgm:prSet/>
      <dgm:spPr/>
      <dgm:t>
        <a:bodyPr/>
        <a:lstStyle/>
        <a:p>
          <a:endParaRPr lang="es-ES" sz="2000">
            <a:latin typeface="Arial" panose="020B0604020202020204" pitchFamily="34" charset="0"/>
            <a:cs typeface="Arial" panose="020B0604020202020204" pitchFamily="34" charset="0"/>
          </a:endParaRPr>
        </a:p>
      </dgm:t>
    </dgm:pt>
    <dgm:pt modelId="{B5C73E73-1329-4EC3-8764-6CAD84E2D21C}" type="sibTrans" cxnId="{CC2975E1-2427-45F3-B083-71A260B3021F}">
      <dgm:prSet/>
      <dgm:spPr/>
      <dgm:t>
        <a:bodyPr/>
        <a:lstStyle/>
        <a:p>
          <a:endParaRPr lang="es-ES" sz="2000">
            <a:latin typeface="Arial" panose="020B0604020202020204" pitchFamily="34" charset="0"/>
            <a:cs typeface="Arial" panose="020B0604020202020204" pitchFamily="34" charset="0"/>
          </a:endParaRPr>
        </a:p>
      </dgm:t>
    </dgm:pt>
    <dgm:pt modelId="{4550E1D9-5611-4ACB-98AD-AF9DD9EF3447}">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dgm:spPr>
      <dgm:t>
        <a:bodyPr/>
        <a:lstStyle/>
        <a:p>
          <a:pPr algn="l"/>
          <a:r>
            <a:rPr lang="es-ES" sz="1600" b="1" dirty="0">
              <a:latin typeface="Arial" panose="020B0604020202020204" pitchFamily="34" charset="0"/>
              <a:cs typeface="Arial" panose="020B0604020202020204" pitchFamily="34" charset="0"/>
            </a:rPr>
            <a:t>Variable Dependiente:</a:t>
          </a:r>
        </a:p>
      </dgm:t>
    </dgm:pt>
    <dgm:pt modelId="{178EEA05-5D49-4C6B-B2FD-84547C6F1FF0}" type="parTrans" cxnId="{0D15B844-9A50-4B2A-A825-C6104C317D1A}">
      <dgm:prSet/>
      <dgm:spPr/>
      <dgm:t>
        <a:bodyPr/>
        <a:lstStyle/>
        <a:p>
          <a:endParaRPr lang="es-ES" sz="2000">
            <a:latin typeface="Arial" panose="020B0604020202020204" pitchFamily="34" charset="0"/>
            <a:cs typeface="Arial" panose="020B0604020202020204" pitchFamily="34" charset="0"/>
          </a:endParaRPr>
        </a:p>
      </dgm:t>
    </dgm:pt>
    <dgm:pt modelId="{858E5530-1C0C-4A68-A5C0-C0D57C84EAE0}" type="sibTrans" cxnId="{0D15B844-9A50-4B2A-A825-C6104C317D1A}">
      <dgm:prSet/>
      <dgm:spPr/>
      <dgm:t>
        <a:bodyPr/>
        <a:lstStyle/>
        <a:p>
          <a:endParaRPr lang="es-ES" sz="2000">
            <a:latin typeface="Arial" panose="020B0604020202020204" pitchFamily="34" charset="0"/>
            <a:cs typeface="Arial" panose="020B0604020202020204" pitchFamily="34" charset="0"/>
          </a:endParaRPr>
        </a:p>
      </dgm:t>
    </dgm:pt>
    <dgm:pt modelId="{C349BC35-727D-4056-A370-DAA1C3D60FD3}">
      <dgm:prSet phldrT="[Texto]" custT="1"/>
      <dgm:spPr>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dgm:spPr>
      <dgm:t>
        <a:bodyPr/>
        <a:lstStyle/>
        <a:p>
          <a:r>
            <a:rPr lang="es-ES" sz="1600" b="1">
              <a:latin typeface="Arial" panose="020B0604020202020204" pitchFamily="34" charset="0"/>
              <a:cs typeface="Arial" panose="020B0604020202020204" pitchFamily="34" charset="0"/>
            </a:rPr>
            <a:t>Método Científico</a:t>
          </a:r>
        </a:p>
      </dgm:t>
    </dgm:pt>
    <dgm:pt modelId="{B5366CFC-80D0-45B4-A726-6A60FC86BC3E}" type="parTrans" cxnId="{ED820B43-9122-43D7-BB2A-F4BA5157868A}">
      <dgm:prSet/>
      <dgm:spPr/>
      <dgm:t>
        <a:bodyPr/>
        <a:lstStyle/>
        <a:p>
          <a:endParaRPr lang="es-ES" sz="2000">
            <a:latin typeface="Arial" panose="020B0604020202020204" pitchFamily="34" charset="0"/>
            <a:cs typeface="Arial" panose="020B0604020202020204" pitchFamily="34" charset="0"/>
          </a:endParaRPr>
        </a:p>
      </dgm:t>
    </dgm:pt>
    <dgm:pt modelId="{65A1DB48-61D8-4608-8E4A-1BF32582B608}" type="sibTrans" cxnId="{ED820B43-9122-43D7-BB2A-F4BA5157868A}">
      <dgm:prSet/>
      <dgm:spPr/>
      <dgm:t>
        <a:bodyPr/>
        <a:lstStyle/>
        <a:p>
          <a:endParaRPr lang="es-ES" sz="2000">
            <a:latin typeface="Arial" panose="020B0604020202020204" pitchFamily="34" charset="0"/>
            <a:cs typeface="Arial" panose="020B0604020202020204" pitchFamily="34" charset="0"/>
          </a:endParaRPr>
        </a:p>
      </dgm:t>
    </dgm:pt>
    <dgm:pt modelId="{410EBC81-C3D2-48C6-8053-EE07ECC37F9C}">
      <dgm:prSet phldrT="[Texto]" custT="1"/>
      <dgm:spPr>
        <a:gradFill flip="none" rotWithShape="0">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dgm:spPr>
      <dgm:t>
        <a:bodyPr/>
        <a:lstStyle/>
        <a:p>
          <a:pPr algn="just"/>
          <a:r>
            <a:rPr lang="es-ES" sz="1600" dirty="0">
              <a:latin typeface="Arial" panose="020B0604020202020204" pitchFamily="34" charset="0"/>
              <a:cs typeface="Arial" panose="020B0604020202020204" pitchFamily="34" charset="0"/>
            </a:rPr>
            <a:t>Proceso sistemático, instrumento de la ciencia que permite comprobar hipótesis por medio de un proceso deductivo.</a:t>
          </a:r>
        </a:p>
      </dgm:t>
    </dgm:pt>
    <dgm:pt modelId="{B4A5AAF9-0B6C-4783-B249-A6820C55FA49}" type="parTrans" cxnId="{55983874-04AF-4295-8249-62900E7A5FA5}">
      <dgm:prSet/>
      <dgm:spPr/>
      <dgm:t>
        <a:bodyPr/>
        <a:lstStyle/>
        <a:p>
          <a:endParaRPr lang="es-ES" sz="2000">
            <a:latin typeface="Arial" panose="020B0604020202020204" pitchFamily="34" charset="0"/>
            <a:cs typeface="Arial" panose="020B0604020202020204" pitchFamily="34" charset="0"/>
          </a:endParaRPr>
        </a:p>
      </dgm:t>
    </dgm:pt>
    <dgm:pt modelId="{D80B6D32-C91E-42F0-8456-600AE4961DA3}" type="sibTrans" cxnId="{55983874-04AF-4295-8249-62900E7A5FA5}">
      <dgm:prSet/>
      <dgm:spPr/>
      <dgm:t>
        <a:bodyPr/>
        <a:lstStyle/>
        <a:p>
          <a:endParaRPr lang="es-ES" sz="2000">
            <a:latin typeface="Arial" panose="020B0604020202020204" pitchFamily="34" charset="0"/>
            <a:cs typeface="Arial" panose="020B0604020202020204" pitchFamily="34" charset="0"/>
          </a:endParaRPr>
        </a:p>
      </dgm:t>
    </dgm:pt>
    <dgm:pt modelId="{196EAF79-BF35-4F90-BE9C-F32B6F151CF6}">
      <dgm:prSet phldrT="[Texto]" custT="1"/>
      <dgm:spPr>
        <a:gradFill flip="none" rotWithShape="0">
          <a:gsLst>
            <a:gs pos="0">
              <a:srgbClr val="56CEB7">
                <a:tint val="66000"/>
                <a:satMod val="160000"/>
              </a:srgbClr>
            </a:gs>
            <a:gs pos="50000">
              <a:srgbClr val="56CEB7">
                <a:tint val="44500"/>
                <a:satMod val="160000"/>
              </a:srgbClr>
            </a:gs>
            <a:gs pos="100000">
              <a:srgbClr val="56CEB7">
                <a:tint val="23500"/>
                <a:satMod val="160000"/>
              </a:srgbClr>
            </a:gs>
          </a:gsLst>
          <a:lin ang="2700000" scaled="1"/>
          <a:tileRect/>
        </a:gradFill>
      </dgm:spPr>
      <dgm:t>
        <a:bodyPr/>
        <a:lstStyle/>
        <a:p>
          <a:r>
            <a:rPr lang="es-ES" sz="1600" b="1">
              <a:latin typeface="Arial" panose="020B0604020202020204" pitchFamily="34" charset="0"/>
              <a:cs typeface="Arial" panose="020B0604020202020204" pitchFamily="34" charset="0"/>
            </a:rPr>
            <a:t>Experimentos Científicos</a:t>
          </a:r>
        </a:p>
      </dgm:t>
    </dgm:pt>
    <dgm:pt modelId="{D758B52D-DA22-4762-8B14-7B3E4F51D9CF}" type="parTrans" cxnId="{CC059507-2E87-4DAB-B6FE-336551143BAA}">
      <dgm:prSet/>
      <dgm:spPr/>
      <dgm:t>
        <a:bodyPr/>
        <a:lstStyle/>
        <a:p>
          <a:endParaRPr lang="es-ES" sz="2000">
            <a:latin typeface="Arial" panose="020B0604020202020204" pitchFamily="34" charset="0"/>
            <a:cs typeface="Arial" panose="020B0604020202020204" pitchFamily="34" charset="0"/>
          </a:endParaRPr>
        </a:p>
      </dgm:t>
    </dgm:pt>
    <dgm:pt modelId="{9FA9E012-EB44-4FDE-B395-C3B54DE9B346}" type="sibTrans" cxnId="{CC059507-2E87-4DAB-B6FE-336551143BAA}">
      <dgm:prSet/>
      <dgm:spPr/>
      <dgm:t>
        <a:bodyPr/>
        <a:lstStyle/>
        <a:p>
          <a:endParaRPr lang="es-ES" sz="2000">
            <a:latin typeface="Arial" panose="020B0604020202020204" pitchFamily="34" charset="0"/>
            <a:cs typeface="Arial" panose="020B0604020202020204" pitchFamily="34" charset="0"/>
          </a:endParaRPr>
        </a:p>
      </dgm:t>
    </dgm:pt>
    <dgm:pt modelId="{AE9A0CEE-AA95-45C2-AF73-3404D6538DE6}">
      <dgm:prSet phldrT="[Texto]" custT="1"/>
      <dgm:spPr>
        <a:gradFill flip="none" rotWithShape="0">
          <a:gsLst>
            <a:gs pos="0">
              <a:srgbClr val="F8F83E">
                <a:tint val="66000"/>
                <a:satMod val="160000"/>
              </a:srgbClr>
            </a:gs>
            <a:gs pos="50000">
              <a:srgbClr val="F8F83E">
                <a:tint val="44500"/>
                <a:satMod val="160000"/>
              </a:srgbClr>
            </a:gs>
            <a:gs pos="100000">
              <a:srgbClr val="F8F83E">
                <a:tint val="23500"/>
                <a:satMod val="160000"/>
              </a:srgbClr>
            </a:gs>
          </a:gsLst>
          <a:lin ang="2700000" scaled="1"/>
          <a:tileRect/>
        </a:gradFill>
      </dgm:spPr>
      <dgm:t>
        <a:bodyPr/>
        <a:lstStyle/>
        <a:p>
          <a:pPr algn="just"/>
          <a:r>
            <a:rPr lang="es-ES" sz="1600">
              <a:latin typeface="Arial" panose="020B0604020202020204" pitchFamily="34" charset="0"/>
              <a:cs typeface="Arial" panose="020B0604020202020204" pitchFamily="34" charset="0"/>
            </a:rPr>
            <a:t>Es el proceso mediante el cual se comprueba una teoría</a:t>
          </a:r>
        </a:p>
      </dgm:t>
    </dgm:pt>
    <dgm:pt modelId="{47494F8C-A634-4AC9-BF15-57550D5DF241}" type="parTrans" cxnId="{E7BB4479-4853-4767-BB0D-A2D01EBAB16E}">
      <dgm:prSet/>
      <dgm:spPr/>
      <dgm:t>
        <a:bodyPr/>
        <a:lstStyle/>
        <a:p>
          <a:endParaRPr lang="es-ES" sz="2000">
            <a:latin typeface="Arial" panose="020B0604020202020204" pitchFamily="34" charset="0"/>
            <a:cs typeface="Arial" panose="020B0604020202020204" pitchFamily="34" charset="0"/>
          </a:endParaRPr>
        </a:p>
      </dgm:t>
    </dgm:pt>
    <dgm:pt modelId="{BA3219FA-2FE9-441C-967E-6DA184C4DA58}" type="sibTrans" cxnId="{E7BB4479-4853-4767-BB0D-A2D01EBAB16E}">
      <dgm:prSet/>
      <dgm:spPr/>
      <dgm:t>
        <a:bodyPr/>
        <a:lstStyle/>
        <a:p>
          <a:endParaRPr lang="es-ES" sz="2000">
            <a:latin typeface="Arial" panose="020B0604020202020204" pitchFamily="34" charset="0"/>
            <a:cs typeface="Arial" panose="020B0604020202020204" pitchFamily="34" charset="0"/>
          </a:endParaRPr>
        </a:p>
      </dgm:t>
    </dgm:pt>
    <dgm:pt modelId="{278D5FB8-6647-4E49-BB63-7BB7F4FD8740}">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just"/>
          <a:r>
            <a:rPr lang="es-ES" sz="1400">
              <a:latin typeface="Arial" panose="020B0604020202020204" pitchFamily="34" charset="0"/>
              <a:cs typeface="Arial" panose="020B0604020202020204" pitchFamily="34" charset="0"/>
            </a:rPr>
            <a:t>Es el objeto que es manipulado en el experiemento.</a:t>
          </a:r>
        </a:p>
      </dgm:t>
    </dgm:pt>
    <dgm:pt modelId="{B7720E21-1939-4A4E-9904-2A908648BB7C}" type="parTrans" cxnId="{B0BCE3FB-5B76-4CA7-BDDA-6E6FA5A06828}">
      <dgm:prSet/>
      <dgm:spPr/>
      <dgm:t>
        <a:bodyPr/>
        <a:lstStyle/>
        <a:p>
          <a:endParaRPr lang="es-ES" sz="2000">
            <a:latin typeface="Arial" panose="020B0604020202020204" pitchFamily="34" charset="0"/>
            <a:cs typeface="Arial" panose="020B0604020202020204" pitchFamily="34" charset="0"/>
          </a:endParaRPr>
        </a:p>
      </dgm:t>
    </dgm:pt>
    <dgm:pt modelId="{E28138D0-DBD1-4177-A869-2D805C84036E}" type="sibTrans" cxnId="{B0BCE3FB-5B76-4CA7-BDDA-6E6FA5A06828}">
      <dgm:prSet/>
      <dgm:spPr/>
      <dgm:t>
        <a:bodyPr/>
        <a:lstStyle/>
        <a:p>
          <a:endParaRPr lang="es-ES" sz="2000">
            <a:latin typeface="Arial" panose="020B0604020202020204" pitchFamily="34" charset="0"/>
            <a:cs typeface="Arial" panose="020B0604020202020204" pitchFamily="34" charset="0"/>
          </a:endParaRPr>
        </a:p>
      </dgm:t>
    </dgm:pt>
    <dgm:pt modelId="{FF6139F8-1EB4-411E-8CD3-1AB4BB9C6225}">
      <dgm:prSet phldrT="[Texto]" custT="1"/>
      <dgm:spPr>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dgm:spPr>
      <dgm:t>
        <a:bodyPr/>
        <a:lstStyle/>
        <a:p>
          <a:pPr algn="just"/>
          <a:r>
            <a:rPr lang="es-ES" sz="1400">
              <a:latin typeface="Arial" panose="020B0604020202020204" pitchFamily="34" charset="0"/>
              <a:cs typeface="Arial" panose="020B0604020202020204" pitchFamily="34" charset="0"/>
            </a:rPr>
            <a:t>Es el resultado que se ve afectado por la manipulación de la variable independiente.</a:t>
          </a:r>
        </a:p>
      </dgm:t>
    </dgm:pt>
    <dgm:pt modelId="{EDB60681-7A85-433D-8ACB-8FB0D2131238}" type="parTrans" cxnId="{FB86EFC9-A921-4583-B5FD-B7652FB4058A}">
      <dgm:prSet/>
      <dgm:spPr/>
      <dgm:t>
        <a:bodyPr/>
        <a:lstStyle/>
        <a:p>
          <a:endParaRPr lang="es-ES" sz="2000">
            <a:latin typeface="Arial" panose="020B0604020202020204" pitchFamily="34" charset="0"/>
            <a:cs typeface="Arial" panose="020B0604020202020204" pitchFamily="34" charset="0"/>
          </a:endParaRPr>
        </a:p>
      </dgm:t>
    </dgm:pt>
    <dgm:pt modelId="{D81B9919-15F7-4583-93A0-970B396E61FE}" type="sibTrans" cxnId="{FB86EFC9-A921-4583-B5FD-B7652FB4058A}">
      <dgm:prSet/>
      <dgm:spPr/>
      <dgm:t>
        <a:bodyPr/>
        <a:lstStyle/>
        <a:p>
          <a:endParaRPr lang="es-ES" sz="2000">
            <a:latin typeface="Arial" panose="020B0604020202020204" pitchFamily="34" charset="0"/>
            <a:cs typeface="Arial" panose="020B0604020202020204" pitchFamily="34" charset="0"/>
          </a:endParaRPr>
        </a:p>
      </dgm:t>
    </dgm:pt>
    <dgm:pt modelId="{C5500597-8C2B-4E46-9AC3-EA2824861EB1}">
      <dgm:prSet phldrT="[Texto]" custT="1"/>
      <dgm:spPr>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dgm:spPr>
      <dgm:t>
        <a:bodyPr/>
        <a:lstStyle/>
        <a:p>
          <a:pPr algn="just"/>
          <a:r>
            <a:rPr lang="es-ES" sz="1600">
              <a:latin typeface="Arial" panose="020B0604020202020204" pitchFamily="34" charset="0"/>
              <a:cs typeface="Arial" panose="020B0604020202020204" pitchFamily="34" charset="0"/>
            </a:rPr>
            <a:t>Deben ser claros, sencillos y se puede reproducir</a:t>
          </a:r>
        </a:p>
      </dgm:t>
    </dgm:pt>
    <dgm:pt modelId="{1D17406F-3A1A-4D7D-A43E-522CD72BAAA1}" type="parTrans" cxnId="{3E803E5E-B11C-465E-B38D-EA19B573AFCB}">
      <dgm:prSet/>
      <dgm:spPr/>
      <dgm:t>
        <a:bodyPr/>
        <a:lstStyle/>
        <a:p>
          <a:endParaRPr lang="es-ES" sz="2000">
            <a:latin typeface="Arial" panose="020B0604020202020204" pitchFamily="34" charset="0"/>
            <a:cs typeface="Arial" panose="020B0604020202020204" pitchFamily="34" charset="0"/>
          </a:endParaRPr>
        </a:p>
      </dgm:t>
    </dgm:pt>
    <dgm:pt modelId="{F68A8FDA-7091-4CE6-90E0-20F5A417AC0D}" type="sibTrans" cxnId="{3E803E5E-B11C-465E-B38D-EA19B573AFCB}">
      <dgm:prSet/>
      <dgm:spPr/>
      <dgm:t>
        <a:bodyPr/>
        <a:lstStyle/>
        <a:p>
          <a:endParaRPr lang="es-ES" sz="2000">
            <a:latin typeface="Arial" panose="020B0604020202020204" pitchFamily="34" charset="0"/>
            <a:cs typeface="Arial" panose="020B0604020202020204" pitchFamily="34" charset="0"/>
          </a:endParaRPr>
        </a:p>
      </dgm:t>
    </dgm:pt>
    <dgm:pt modelId="{39F3F4A9-6C45-4B89-A74C-4BC1A925844E}" type="pres">
      <dgm:prSet presAssocID="{D649ECBA-221B-48C7-9CEA-B2A8B60957B1}" presName="Name0" presStyleCnt="0">
        <dgm:presLayoutVars>
          <dgm:dir/>
          <dgm:animLvl val="lvl"/>
          <dgm:resizeHandles val="exact"/>
        </dgm:presLayoutVars>
      </dgm:prSet>
      <dgm:spPr/>
    </dgm:pt>
    <dgm:pt modelId="{CA60FFDC-7F39-4F1C-AFC2-C0EB850F2B83}" type="pres">
      <dgm:prSet presAssocID="{196EAF79-BF35-4F90-BE9C-F32B6F151CF6}" presName="boxAndChildren" presStyleCnt="0"/>
      <dgm:spPr/>
    </dgm:pt>
    <dgm:pt modelId="{7B447B7F-C7AA-4499-BB01-238D83868C21}" type="pres">
      <dgm:prSet presAssocID="{196EAF79-BF35-4F90-BE9C-F32B6F151CF6}" presName="parentTextBox" presStyleLbl="node1" presStyleIdx="0" presStyleCnt="3"/>
      <dgm:spPr/>
    </dgm:pt>
    <dgm:pt modelId="{16020247-55C4-471D-936A-5D05AB93F726}" type="pres">
      <dgm:prSet presAssocID="{196EAF79-BF35-4F90-BE9C-F32B6F151CF6}" presName="entireBox" presStyleLbl="node1" presStyleIdx="0" presStyleCnt="3" custScaleY="74591" custLinFactNeighborX="-190" custLinFactNeighborY="439"/>
      <dgm:spPr/>
    </dgm:pt>
    <dgm:pt modelId="{654D3261-D0BE-4177-9D9F-E0EA1AE6A6A6}" type="pres">
      <dgm:prSet presAssocID="{196EAF79-BF35-4F90-BE9C-F32B6F151CF6}" presName="descendantBox" presStyleCnt="0"/>
      <dgm:spPr/>
    </dgm:pt>
    <dgm:pt modelId="{463952D7-3ABA-40A7-A90A-9341CF32F48F}" type="pres">
      <dgm:prSet presAssocID="{AE9A0CEE-AA95-45C2-AF73-3404D6538DE6}" presName="childTextBox" presStyleLbl="fgAccFollowNode1" presStyleIdx="0" presStyleCnt="5" custLinFactNeighborX="379" custLinFactNeighborY="-23208">
        <dgm:presLayoutVars>
          <dgm:bulletEnabled val="1"/>
        </dgm:presLayoutVars>
      </dgm:prSet>
      <dgm:spPr/>
    </dgm:pt>
    <dgm:pt modelId="{9EC616E7-A7A5-4A86-AC1D-E2256466F026}" type="pres">
      <dgm:prSet presAssocID="{C5500597-8C2B-4E46-9AC3-EA2824861EB1}" presName="childTextBox" presStyleLbl="fgAccFollowNode1" presStyleIdx="1" presStyleCnt="5" custLinFactNeighborX="-379" custLinFactNeighborY="-23209">
        <dgm:presLayoutVars>
          <dgm:bulletEnabled val="1"/>
        </dgm:presLayoutVars>
      </dgm:prSet>
      <dgm:spPr/>
    </dgm:pt>
    <dgm:pt modelId="{DD9AFBF7-F293-4949-BA2D-82DB6E53E2E1}" type="pres">
      <dgm:prSet presAssocID="{65A1DB48-61D8-4608-8E4A-1BF32582B608}" presName="sp" presStyleCnt="0"/>
      <dgm:spPr/>
    </dgm:pt>
    <dgm:pt modelId="{99CA72B7-369B-4ADD-9523-6FF96490C2CA}" type="pres">
      <dgm:prSet presAssocID="{C349BC35-727D-4056-A370-DAA1C3D60FD3}" presName="arrowAndChildren" presStyleCnt="0"/>
      <dgm:spPr/>
    </dgm:pt>
    <dgm:pt modelId="{049E577C-5313-452A-B5EA-E1AA791E191C}" type="pres">
      <dgm:prSet presAssocID="{C349BC35-727D-4056-A370-DAA1C3D60FD3}" presName="parentTextArrow" presStyleLbl="node1" presStyleIdx="0" presStyleCnt="3"/>
      <dgm:spPr/>
    </dgm:pt>
    <dgm:pt modelId="{EB997812-661E-4C46-8269-A23BAAEB6870}" type="pres">
      <dgm:prSet presAssocID="{C349BC35-727D-4056-A370-DAA1C3D60FD3}" presName="arrow" presStyleLbl="node1" presStyleIdx="1" presStyleCnt="3" custScaleY="53319"/>
      <dgm:spPr/>
    </dgm:pt>
    <dgm:pt modelId="{EE376C01-2241-4AF9-B7D3-891C7A9DCCBE}" type="pres">
      <dgm:prSet presAssocID="{C349BC35-727D-4056-A370-DAA1C3D60FD3}" presName="descendantArrow" presStyleCnt="0"/>
      <dgm:spPr/>
    </dgm:pt>
    <dgm:pt modelId="{DDCEC7D0-8B1E-4BC7-AC72-E83A7BF4B68C}" type="pres">
      <dgm:prSet presAssocID="{410EBC81-C3D2-48C6-8053-EE07ECC37F9C}" presName="childTextArrow" presStyleLbl="fgAccFollowNode1" presStyleIdx="2" presStyleCnt="5" custScaleY="54823" custLinFactNeighborY="-4184">
        <dgm:presLayoutVars>
          <dgm:bulletEnabled val="1"/>
        </dgm:presLayoutVars>
      </dgm:prSet>
      <dgm:spPr/>
    </dgm:pt>
    <dgm:pt modelId="{E89EDE0B-8961-4E9B-9E3D-A1B46E78EA6C}" type="pres">
      <dgm:prSet presAssocID="{1E5B72E9-798A-4AB1-995C-CEF939BAE137}" presName="sp" presStyleCnt="0"/>
      <dgm:spPr/>
    </dgm:pt>
    <dgm:pt modelId="{3B3E5467-0504-4917-918A-C6C70B466899}" type="pres">
      <dgm:prSet presAssocID="{222915EF-EA6F-4F6C-BB1C-9515E420F13F}" presName="arrowAndChildren" presStyleCnt="0"/>
      <dgm:spPr/>
    </dgm:pt>
    <dgm:pt modelId="{E9A7C564-87DE-4A4E-B2F8-92668A1BEC36}" type="pres">
      <dgm:prSet presAssocID="{222915EF-EA6F-4F6C-BB1C-9515E420F13F}" presName="parentTextArrow" presStyleLbl="node1" presStyleIdx="1" presStyleCnt="3"/>
      <dgm:spPr/>
    </dgm:pt>
    <dgm:pt modelId="{05F39CC2-F80C-473C-BB00-B111C08A6BCD}" type="pres">
      <dgm:prSet presAssocID="{222915EF-EA6F-4F6C-BB1C-9515E420F13F}" presName="arrow" presStyleLbl="node1" presStyleIdx="2" presStyleCnt="3" custScaleY="73544" custLinFactNeighborY="-664"/>
      <dgm:spPr/>
    </dgm:pt>
    <dgm:pt modelId="{A5C7194C-8167-47E3-BBD6-4D72278E03B4}" type="pres">
      <dgm:prSet presAssocID="{222915EF-EA6F-4F6C-BB1C-9515E420F13F}" presName="descendantArrow" presStyleCnt="0"/>
      <dgm:spPr/>
    </dgm:pt>
    <dgm:pt modelId="{72F4D5C5-F682-4BBC-B203-9E3E5599B5D5}" type="pres">
      <dgm:prSet presAssocID="{B08BF10B-2238-40E6-8B04-D2E4E546C2E6}" presName="childTextArrow" presStyleLbl="fgAccFollowNode1" presStyleIdx="3" presStyleCnt="5" custScaleY="71080">
        <dgm:presLayoutVars>
          <dgm:bulletEnabled val="1"/>
        </dgm:presLayoutVars>
      </dgm:prSet>
      <dgm:spPr/>
    </dgm:pt>
    <dgm:pt modelId="{A383B199-C94F-4D4E-A0CC-6AAE4E0F773A}" type="pres">
      <dgm:prSet presAssocID="{4550E1D9-5611-4ACB-98AD-AF9DD9EF3447}" presName="childTextArrow" presStyleLbl="fgAccFollowNode1" presStyleIdx="4" presStyleCnt="5" custScaleY="69222">
        <dgm:presLayoutVars>
          <dgm:bulletEnabled val="1"/>
        </dgm:presLayoutVars>
      </dgm:prSet>
      <dgm:spPr/>
    </dgm:pt>
  </dgm:ptLst>
  <dgm:cxnLst>
    <dgm:cxn modelId="{3E803E5E-B11C-465E-B38D-EA19B573AFCB}" srcId="{196EAF79-BF35-4F90-BE9C-F32B6F151CF6}" destId="{C5500597-8C2B-4E46-9AC3-EA2824861EB1}" srcOrd="1" destOrd="0" parTransId="{1D17406F-3A1A-4D7D-A43E-522CD72BAAA1}" sibTransId="{F68A8FDA-7091-4CE6-90E0-20F5A417AC0D}"/>
    <dgm:cxn modelId="{2AE63AC6-AF67-4E18-A1D3-00399B082861}" type="presOf" srcId="{196EAF79-BF35-4F90-BE9C-F32B6F151CF6}" destId="{16020247-55C4-471D-936A-5D05AB93F726}" srcOrd="1" destOrd="0" presId="urn:microsoft.com/office/officeart/2005/8/layout/process4"/>
    <dgm:cxn modelId="{5E2E975C-80EB-437A-99AA-02C738221CBF}" type="presOf" srcId="{222915EF-EA6F-4F6C-BB1C-9515E420F13F}" destId="{05F39CC2-F80C-473C-BB00-B111C08A6BCD}" srcOrd="1" destOrd="0" presId="urn:microsoft.com/office/officeart/2005/8/layout/process4"/>
    <dgm:cxn modelId="{3F2747E6-E66F-4FFF-B94C-67882CB1751D}" type="presOf" srcId="{196EAF79-BF35-4F90-BE9C-F32B6F151CF6}" destId="{7B447B7F-C7AA-4499-BB01-238D83868C21}" srcOrd="0" destOrd="0" presId="urn:microsoft.com/office/officeart/2005/8/layout/process4"/>
    <dgm:cxn modelId="{E3E25B39-A746-43E7-8E4C-F7641029400B}" type="presOf" srcId="{222915EF-EA6F-4F6C-BB1C-9515E420F13F}" destId="{E9A7C564-87DE-4A4E-B2F8-92668A1BEC36}" srcOrd="0" destOrd="0" presId="urn:microsoft.com/office/officeart/2005/8/layout/process4"/>
    <dgm:cxn modelId="{C1B66D25-12FA-423E-9DE4-D56A60EC5318}" type="presOf" srcId="{C349BC35-727D-4056-A370-DAA1C3D60FD3}" destId="{EB997812-661E-4C46-8269-A23BAAEB6870}" srcOrd="1" destOrd="0" presId="urn:microsoft.com/office/officeart/2005/8/layout/process4"/>
    <dgm:cxn modelId="{CC2975E1-2427-45F3-B083-71A260B3021F}" srcId="{222915EF-EA6F-4F6C-BB1C-9515E420F13F}" destId="{B08BF10B-2238-40E6-8B04-D2E4E546C2E6}" srcOrd="0" destOrd="0" parTransId="{E1DBD256-22A2-423A-8AEE-CDB1971B567E}" sibTransId="{B5C73E73-1329-4EC3-8764-6CAD84E2D21C}"/>
    <dgm:cxn modelId="{677D71F5-C48D-42D8-B9D3-4DE19DBF16C8}" type="presOf" srcId="{4550E1D9-5611-4ACB-98AD-AF9DD9EF3447}" destId="{A383B199-C94F-4D4E-A0CC-6AAE4E0F773A}" srcOrd="0" destOrd="0" presId="urn:microsoft.com/office/officeart/2005/8/layout/process4"/>
    <dgm:cxn modelId="{2292F6F5-F017-40A7-A3E8-7B9D9BA9CFC8}" type="presOf" srcId="{C349BC35-727D-4056-A370-DAA1C3D60FD3}" destId="{049E577C-5313-452A-B5EA-E1AA791E191C}" srcOrd="0" destOrd="0" presId="urn:microsoft.com/office/officeart/2005/8/layout/process4"/>
    <dgm:cxn modelId="{55983874-04AF-4295-8249-62900E7A5FA5}" srcId="{C349BC35-727D-4056-A370-DAA1C3D60FD3}" destId="{410EBC81-C3D2-48C6-8053-EE07ECC37F9C}" srcOrd="0" destOrd="0" parTransId="{B4A5AAF9-0B6C-4783-B249-A6820C55FA49}" sibTransId="{D80B6D32-C91E-42F0-8456-600AE4961DA3}"/>
    <dgm:cxn modelId="{E7BB4479-4853-4767-BB0D-A2D01EBAB16E}" srcId="{196EAF79-BF35-4F90-BE9C-F32B6F151CF6}" destId="{AE9A0CEE-AA95-45C2-AF73-3404D6538DE6}" srcOrd="0" destOrd="0" parTransId="{47494F8C-A634-4AC9-BF15-57550D5DF241}" sibTransId="{BA3219FA-2FE9-441C-967E-6DA184C4DA58}"/>
    <dgm:cxn modelId="{ED820B43-9122-43D7-BB2A-F4BA5157868A}" srcId="{D649ECBA-221B-48C7-9CEA-B2A8B60957B1}" destId="{C349BC35-727D-4056-A370-DAA1C3D60FD3}" srcOrd="1" destOrd="0" parTransId="{B5366CFC-80D0-45B4-A726-6A60FC86BC3E}" sibTransId="{65A1DB48-61D8-4608-8E4A-1BF32582B608}"/>
    <dgm:cxn modelId="{3602A11A-2708-4DE3-8D60-4E37386F94DF}" type="presOf" srcId="{AE9A0CEE-AA95-45C2-AF73-3404D6538DE6}" destId="{463952D7-3ABA-40A7-A90A-9341CF32F48F}" srcOrd="0" destOrd="0" presId="urn:microsoft.com/office/officeart/2005/8/layout/process4"/>
    <dgm:cxn modelId="{CC059507-2E87-4DAB-B6FE-336551143BAA}" srcId="{D649ECBA-221B-48C7-9CEA-B2A8B60957B1}" destId="{196EAF79-BF35-4F90-BE9C-F32B6F151CF6}" srcOrd="2" destOrd="0" parTransId="{D758B52D-DA22-4762-8B14-7B3E4F51D9CF}" sibTransId="{9FA9E012-EB44-4FDE-B395-C3B54DE9B346}"/>
    <dgm:cxn modelId="{B0BCE3FB-5B76-4CA7-BDDA-6E6FA5A06828}" srcId="{B08BF10B-2238-40E6-8B04-D2E4E546C2E6}" destId="{278D5FB8-6647-4E49-BB63-7BB7F4FD8740}" srcOrd="0" destOrd="0" parTransId="{B7720E21-1939-4A4E-9904-2A908648BB7C}" sibTransId="{E28138D0-DBD1-4177-A869-2D805C84036E}"/>
    <dgm:cxn modelId="{F6DB95D4-9D2F-47AB-A997-A3B51FF5432E}" type="presOf" srcId="{B08BF10B-2238-40E6-8B04-D2E4E546C2E6}" destId="{72F4D5C5-F682-4BBC-B203-9E3E5599B5D5}" srcOrd="0" destOrd="0" presId="urn:microsoft.com/office/officeart/2005/8/layout/process4"/>
    <dgm:cxn modelId="{4BFE9438-B5A5-4C18-8C7A-558A9F1D1DFD}" type="presOf" srcId="{FF6139F8-1EB4-411E-8CD3-1AB4BB9C6225}" destId="{A383B199-C94F-4D4E-A0CC-6AAE4E0F773A}" srcOrd="0" destOrd="1" presId="urn:microsoft.com/office/officeart/2005/8/layout/process4"/>
    <dgm:cxn modelId="{0D15B844-9A50-4B2A-A825-C6104C317D1A}" srcId="{222915EF-EA6F-4F6C-BB1C-9515E420F13F}" destId="{4550E1D9-5611-4ACB-98AD-AF9DD9EF3447}" srcOrd="1" destOrd="0" parTransId="{178EEA05-5D49-4C6B-B2FD-84547C6F1FF0}" sibTransId="{858E5530-1C0C-4A68-A5C0-C0D57C84EAE0}"/>
    <dgm:cxn modelId="{9CDBE2B9-28CD-4155-9DF6-130618982A6E}" srcId="{D649ECBA-221B-48C7-9CEA-B2A8B60957B1}" destId="{222915EF-EA6F-4F6C-BB1C-9515E420F13F}" srcOrd="0" destOrd="0" parTransId="{C309F77E-39B3-4122-B4A3-E0CC4BFC74ED}" sibTransId="{1E5B72E9-798A-4AB1-995C-CEF939BAE137}"/>
    <dgm:cxn modelId="{14E1777B-43BC-4B55-88B5-1A006C745E92}" type="presOf" srcId="{D649ECBA-221B-48C7-9CEA-B2A8B60957B1}" destId="{39F3F4A9-6C45-4B89-A74C-4BC1A925844E}" srcOrd="0" destOrd="0" presId="urn:microsoft.com/office/officeart/2005/8/layout/process4"/>
    <dgm:cxn modelId="{35F71929-F5B8-48AF-AF2D-C9968AB225BB}" type="presOf" srcId="{410EBC81-C3D2-48C6-8053-EE07ECC37F9C}" destId="{DDCEC7D0-8B1E-4BC7-AC72-E83A7BF4B68C}" srcOrd="0" destOrd="0" presId="urn:microsoft.com/office/officeart/2005/8/layout/process4"/>
    <dgm:cxn modelId="{95312C8B-AC9C-4198-AC37-73EC15035C46}" type="presOf" srcId="{C5500597-8C2B-4E46-9AC3-EA2824861EB1}" destId="{9EC616E7-A7A5-4A86-AC1D-E2256466F026}" srcOrd="0" destOrd="0" presId="urn:microsoft.com/office/officeart/2005/8/layout/process4"/>
    <dgm:cxn modelId="{FB86EFC9-A921-4583-B5FD-B7652FB4058A}" srcId="{4550E1D9-5611-4ACB-98AD-AF9DD9EF3447}" destId="{FF6139F8-1EB4-411E-8CD3-1AB4BB9C6225}" srcOrd="0" destOrd="0" parTransId="{EDB60681-7A85-433D-8ACB-8FB0D2131238}" sibTransId="{D81B9919-15F7-4583-93A0-970B396E61FE}"/>
    <dgm:cxn modelId="{AE3EE4D0-604C-4197-9DBA-52A5EF9E1FD0}" type="presOf" srcId="{278D5FB8-6647-4E49-BB63-7BB7F4FD8740}" destId="{72F4D5C5-F682-4BBC-B203-9E3E5599B5D5}" srcOrd="0" destOrd="1" presId="urn:microsoft.com/office/officeart/2005/8/layout/process4"/>
    <dgm:cxn modelId="{A2945535-4FF9-46BE-A183-DD3423157082}" type="presParOf" srcId="{39F3F4A9-6C45-4B89-A74C-4BC1A925844E}" destId="{CA60FFDC-7F39-4F1C-AFC2-C0EB850F2B83}" srcOrd="0" destOrd="0" presId="urn:microsoft.com/office/officeart/2005/8/layout/process4"/>
    <dgm:cxn modelId="{B95DD8FE-3456-44C9-B6FA-CD0DFFAC6CB4}" type="presParOf" srcId="{CA60FFDC-7F39-4F1C-AFC2-C0EB850F2B83}" destId="{7B447B7F-C7AA-4499-BB01-238D83868C21}" srcOrd="0" destOrd="0" presId="urn:microsoft.com/office/officeart/2005/8/layout/process4"/>
    <dgm:cxn modelId="{F2D7F3E9-DD1A-4E31-B756-9F1990C61810}" type="presParOf" srcId="{CA60FFDC-7F39-4F1C-AFC2-C0EB850F2B83}" destId="{16020247-55C4-471D-936A-5D05AB93F726}" srcOrd="1" destOrd="0" presId="urn:microsoft.com/office/officeart/2005/8/layout/process4"/>
    <dgm:cxn modelId="{ADDFA597-FC3C-4252-B31E-C45C44715246}" type="presParOf" srcId="{CA60FFDC-7F39-4F1C-AFC2-C0EB850F2B83}" destId="{654D3261-D0BE-4177-9D9F-E0EA1AE6A6A6}" srcOrd="2" destOrd="0" presId="urn:microsoft.com/office/officeart/2005/8/layout/process4"/>
    <dgm:cxn modelId="{8EDE5A91-9840-4754-9C0E-CB17F98B2562}" type="presParOf" srcId="{654D3261-D0BE-4177-9D9F-E0EA1AE6A6A6}" destId="{463952D7-3ABA-40A7-A90A-9341CF32F48F}" srcOrd="0" destOrd="0" presId="urn:microsoft.com/office/officeart/2005/8/layout/process4"/>
    <dgm:cxn modelId="{6FBCD4B2-AE4E-42A1-AE3B-E35826D2DD42}" type="presParOf" srcId="{654D3261-D0BE-4177-9D9F-E0EA1AE6A6A6}" destId="{9EC616E7-A7A5-4A86-AC1D-E2256466F026}" srcOrd="1" destOrd="0" presId="urn:microsoft.com/office/officeart/2005/8/layout/process4"/>
    <dgm:cxn modelId="{A9AE6FDB-B5F7-4540-8A73-16769A72A854}" type="presParOf" srcId="{39F3F4A9-6C45-4B89-A74C-4BC1A925844E}" destId="{DD9AFBF7-F293-4949-BA2D-82DB6E53E2E1}" srcOrd="1" destOrd="0" presId="urn:microsoft.com/office/officeart/2005/8/layout/process4"/>
    <dgm:cxn modelId="{91A87313-1DE6-4E72-B32B-1E37468E73E5}" type="presParOf" srcId="{39F3F4A9-6C45-4B89-A74C-4BC1A925844E}" destId="{99CA72B7-369B-4ADD-9523-6FF96490C2CA}" srcOrd="2" destOrd="0" presId="urn:microsoft.com/office/officeart/2005/8/layout/process4"/>
    <dgm:cxn modelId="{32A2770D-01D7-4FCF-9834-79CB0A6EC53F}" type="presParOf" srcId="{99CA72B7-369B-4ADD-9523-6FF96490C2CA}" destId="{049E577C-5313-452A-B5EA-E1AA791E191C}" srcOrd="0" destOrd="0" presId="urn:microsoft.com/office/officeart/2005/8/layout/process4"/>
    <dgm:cxn modelId="{9A0846D1-C2B7-43D0-A50D-FB42573EB1CD}" type="presParOf" srcId="{99CA72B7-369B-4ADD-9523-6FF96490C2CA}" destId="{EB997812-661E-4C46-8269-A23BAAEB6870}" srcOrd="1" destOrd="0" presId="urn:microsoft.com/office/officeart/2005/8/layout/process4"/>
    <dgm:cxn modelId="{9697D5D7-3F5E-4889-98E4-DFDF3E08D8C5}" type="presParOf" srcId="{99CA72B7-369B-4ADD-9523-6FF96490C2CA}" destId="{EE376C01-2241-4AF9-B7D3-891C7A9DCCBE}" srcOrd="2" destOrd="0" presId="urn:microsoft.com/office/officeart/2005/8/layout/process4"/>
    <dgm:cxn modelId="{D7397B23-7BEB-49B0-AA46-5813103E575D}" type="presParOf" srcId="{EE376C01-2241-4AF9-B7D3-891C7A9DCCBE}" destId="{DDCEC7D0-8B1E-4BC7-AC72-E83A7BF4B68C}" srcOrd="0" destOrd="0" presId="urn:microsoft.com/office/officeart/2005/8/layout/process4"/>
    <dgm:cxn modelId="{2E7FAC96-66FA-4B9E-9545-658B20A3E711}" type="presParOf" srcId="{39F3F4A9-6C45-4B89-A74C-4BC1A925844E}" destId="{E89EDE0B-8961-4E9B-9E3D-A1B46E78EA6C}" srcOrd="3" destOrd="0" presId="urn:microsoft.com/office/officeart/2005/8/layout/process4"/>
    <dgm:cxn modelId="{A2DF1F4C-0B6C-4AD0-BD60-938AE9A360F1}" type="presParOf" srcId="{39F3F4A9-6C45-4B89-A74C-4BC1A925844E}" destId="{3B3E5467-0504-4917-918A-C6C70B466899}" srcOrd="4" destOrd="0" presId="urn:microsoft.com/office/officeart/2005/8/layout/process4"/>
    <dgm:cxn modelId="{48F0CDB0-7301-4EB0-98EC-0BDBFC59DC67}" type="presParOf" srcId="{3B3E5467-0504-4917-918A-C6C70B466899}" destId="{E9A7C564-87DE-4A4E-B2F8-92668A1BEC36}" srcOrd="0" destOrd="0" presId="urn:microsoft.com/office/officeart/2005/8/layout/process4"/>
    <dgm:cxn modelId="{B956D013-4B15-42AF-8DBB-FE86A45DDB34}" type="presParOf" srcId="{3B3E5467-0504-4917-918A-C6C70B466899}" destId="{05F39CC2-F80C-473C-BB00-B111C08A6BCD}" srcOrd="1" destOrd="0" presId="urn:microsoft.com/office/officeart/2005/8/layout/process4"/>
    <dgm:cxn modelId="{FFAFD88D-AC9C-40E6-BC12-412A5AB9E6B0}" type="presParOf" srcId="{3B3E5467-0504-4917-918A-C6C70B466899}" destId="{A5C7194C-8167-47E3-BBD6-4D72278E03B4}" srcOrd="2" destOrd="0" presId="urn:microsoft.com/office/officeart/2005/8/layout/process4"/>
    <dgm:cxn modelId="{2587ABA5-7EBD-4D65-9E66-2D7D361B18A9}" type="presParOf" srcId="{A5C7194C-8167-47E3-BBD6-4D72278E03B4}" destId="{72F4D5C5-F682-4BBC-B203-9E3E5599B5D5}" srcOrd="0" destOrd="0" presId="urn:microsoft.com/office/officeart/2005/8/layout/process4"/>
    <dgm:cxn modelId="{36180F7B-1EC4-4D11-94B2-4A48F4DE162B}" type="presParOf" srcId="{A5C7194C-8167-47E3-BBD6-4D72278E03B4}" destId="{A383B199-C94F-4D4E-A0CC-6AAE4E0F773A}"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9B7DAD-B9AB-4E28-B881-A0A2C4400A60}" type="doc">
      <dgm:prSet loTypeId="urn:microsoft.com/office/officeart/2005/8/layout/cycle6" loCatId="cycle" qsTypeId="urn:microsoft.com/office/officeart/2005/8/quickstyle/simple3" qsCatId="simple" csTypeId="urn:microsoft.com/office/officeart/2005/8/colors/colorful1" csCatId="colorful" phldr="1"/>
      <dgm:spPr/>
      <dgm:t>
        <a:bodyPr/>
        <a:lstStyle/>
        <a:p>
          <a:endParaRPr lang="es-ES"/>
        </a:p>
      </dgm:t>
    </dgm:pt>
    <dgm:pt modelId="{189BB63E-5B42-422D-B6BE-341ACC60B96A}">
      <dgm:prSet phldrT="[Texto]"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dgm:spPr>
      <dgm:t>
        <a:bodyPr/>
        <a:lstStyle/>
        <a:p>
          <a:r>
            <a:rPr lang="es-ES" sz="1600">
              <a:latin typeface="Arial" panose="020B0604020202020204" pitchFamily="34" charset="0"/>
              <a:cs typeface="Arial" panose="020B0604020202020204" pitchFamily="34" charset="0"/>
            </a:rPr>
            <a:t>Permite que los niños comprendan los fenómenos que ocurren en el diario vivir, les ayuda comprender su mundo</a:t>
          </a:r>
        </a:p>
      </dgm:t>
    </dgm:pt>
    <dgm:pt modelId="{14647C77-E8A8-4147-832B-8EEF79666718}" type="parTrans" cxnId="{E25445DB-8AB1-4035-BD7D-4281BC7AAA2F}">
      <dgm:prSet/>
      <dgm:spPr/>
      <dgm:t>
        <a:bodyPr/>
        <a:lstStyle/>
        <a:p>
          <a:endParaRPr lang="es-ES" sz="1600">
            <a:latin typeface="Arial" panose="020B0604020202020204" pitchFamily="34" charset="0"/>
            <a:cs typeface="Arial" panose="020B0604020202020204" pitchFamily="34" charset="0"/>
          </a:endParaRPr>
        </a:p>
      </dgm:t>
    </dgm:pt>
    <dgm:pt modelId="{D7DE3030-3546-419C-A8A4-74151DD57F99}" type="sibTrans" cxnId="{E25445DB-8AB1-4035-BD7D-4281BC7AAA2F}">
      <dgm:prSet/>
      <dgm:spPr/>
      <dgm:t>
        <a:bodyPr/>
        <a:lstStyle/>
        <a:p>
          <a:endParaRPr lang="es-ES" sz="1600">
            <a:latin typeface="Arial" panose="020B0604020202020204" pitchFamily="34" charset="0"/>
            <a:cs typeface="Arial" panose="020B0604020202020204" pitchFamily="34" charset="0"/>
          </a:endParaRPr>
        </a:p>
      </dgm:t>
    </dgm:pt>
    <dgm:pt modelId="{21D56BEF-7409-4579-A4DC-48997BDBA3FA}">
      <dgm:prSet phldrT="[Texto]" custT="1"/>
      <dgm:spPr>
        <a:gradFill flip="none" rotWithShape="0">
          <a:gsLst>
            <a:gs pos="0">
              <a:srgbClr val="4DF127">
                <a:tint val="66000"/>
                <a:satMod val="160000"/>
              </a:srgbClr>
            </a:gs>
            <a:gs pos="50000">
              <a:srgbClr val="4DF127">
                <a:tint val="44500"/>
                <a:satMod val="160000"/>
              </a:srgbClr>
            </a:gs>
            <a:gs pos="100000">
              <a:srgbClr val="4DF127">
                <a:tint val="23500"/>
                <a:satMod val="160000"/>
              </a:srgbClr>
            </a:gs>
          </a:gsLst>
          <a:lin ang="2700000" scaled="1"/>
          <a:tileRect/>
        </a:gradFill>
      </dgm:spPr>
      <dgm:t>
        <a:bodyPr/>
        <a:lstStyle/>
        <a:p>
          <a:r>
            <a:rPr lang="es-ES" sz="1600">
              <a:latin typeface="Arial" panose="020B0604020202020204" pitchFamily="34" charset="0"/>
              <a:cs typeface="Arial" panose="020B0604020202020204" pitchFamily="34" charset="0"/>
            </a:rPr>
            <a:t>Ayuda a fortalecer ideas previas</a:t>
          </a:r>
        </a:p>
      </dgm:t>
    </dgm:pt>
    <dgm:pt modelId="{0183E97F-8F03-4B5C-B2D5-F4703E6F6F09}" type="parTrans" cxnId="{DEA45100-8CCC-4695-BA89-9545D1DADCA6}">
      <dgm:prSet/>
      <dgm:spPr/>
      <dgm:t>
        <a:bodyPr/>
        <a:lstStyle/>
        <a:p>
          <a:endParaRPr lang="es-ES" sz="1600">
            <a:latin typeface="Arial" panose="020B0604020202020204" pitchFamily="34" charset="0"/>
            <a:cs typeface="Arial" panose="020B0604020202020204" pitchFamily="34" charset="0"/>
          </a:endParaRPr>
        </a:p>
      </dgm:t>
    </dgm:pt>
    <dgm:pt modelId="{232CD230-6C77-4444-B0B9-6863F2130A82}" type="sibTrans" cxnId="{DEA45100-8CCC-4695-BA89-9545D1DADCA6}">
      <dgm:prSet/>
      <dgm:spPr/>
      <dgm:t>
        <a:bodyPr/>
        <a:lstStyle/>
        <a:p>
          <a:endParaRPr lang="es-ES" sz="1600">
            <a:latin typeface="Arial" panose="020B0604020202020204" pitchFamily="34" charset="0"/>
            <a:cs typeface="Arial" panose="020B0604020202020204" pitchFamily="34" charset="0"/>
          </a:endParaRPr>
        </a:p>
      </dgm:t>
    </dgm:pt>
    <dgm:pt modelId="{01C01361-A959-4FDD-9483-EEF45675DA15}">
      <dgm:prSet phldrT="[Texto]" custT="1"/>
      <dgm:spPr>
        <a:gradFill flip="none" rotWithShape="0">
          <a:gsLst>
            <a:gs pos="0">
              <a:srgbClr val="5EDEFC">
                <a:tint val="66000"/>
                <a:satMod val="160000"/>
              </a:srgbClr>
            </a:gs>
            <a:gs pos="50000">
              <a:srgbClr val="5EDEFC">
                <a:tint val="44500"/>
                <a:satMod val="160000"/>
              </a:srgbClr>
            </a:gs>
            <a:gs pos="100000">
              <a:srgbClr val="5EDEFC">
                <a:tint val="23500"/>
                <a:satMod val="160000"/>
              </a:srgbClr>
            </a:gs>
          </a:gsLst>
          <a:lin ang="2700000" scaled="1"/>
          <a:tileRect/>
        </a:gradFill>
      </dgm:spPr>
      <dgm:t>
        <a:bodyPr/>
        <a:lstStyle/>
        <a:p>
          <a:r>
            <a:rPr lang="es-ES" sz="1600" dirty="0">
              <a:latin typeface="Arial" panose="020B0604020202020204" pitchFamily="34" charset="0"/>
              <a:cs typeface="Arial" panose="020B0604020202020204" pitchFamily="34" charset="0"/>
            </a:rPr>
            <a:t>Ayuda a generar nuevas ideas y los obliga a indagar </a:t>
          </a:r>
          <a:r>
            <a:rPr lang="es-ES" sz="1600" dirty="0" err="1">
              <a:latin typeface="Arial" panose="020B0604020202020204" pitchFamily="34" charset="0"/>
              <a:cs typeface="Arial" panose="020B0604020202020204" pitchFamily="34" charset="0"/>
            </a:rPr>
            <a:t>cuestinarlo</a:t>
          </a:r>
          <a:r>
            <a:rPr lang="es-ES" sz="1600" dirty="0">
              <a:latin typeface="Arial" panose="020B0604020202020204" pitchFamily="34" charset="0"/>
              <a:cs typeface="Arial" panose="020B0604020202020204" pitchFamily="34" charset="0"/>
            </a:rPr>
            <a:t> y ponerlo en práctica.</a:t>
          </a:r>
        </a:p>
      </dgm:t>
    </dgm:pt>
    <dgm:pt modelId="{93262243-C1F6-4752-BB2D-CDE6D8E1A237}" type="parTrans" cxnId="{D8E919F0-7E1F-4824-A23C-7737509457B3}">
      <dgm:prSet/>
      <dgm:spPr/>
      <dgm:t>
        <a:bodyPr/>
        <a:lstStyle/>
        <a:p>
          <a:endParaRPr lang="es-ES" sz="1600">
            <a:latin typeface="Arial" panose="020B0604020202020204" pitchFamily="34" charset="0"/>
            <a:cs typeface="Arial" panose="020B0604020202020204" pitchFamily="34" charset="0"/>
          </a:endParaRPr>
        </a:p>
      </dgm:t>
    </dgm:pt>
    <dgm:pt modelId="{CA106274-7306-4A2B-966B-E11BA32EC770}" type="sibTrans" cxnId="{D8E919F0-7E1F-4824-A23C-7737509457B3}">
      <dgm:prSet/>
      <dgm:spPr/>
      <dgm:t>
        <a:bodyPr/>
        <a:lstStyle/>
        <a:p>
          <a:endParaRPr lang="es-ES" sz="1600">
            <a:latin typeface="Arial" panose="020B0604020202020204" pitchFamily="34" charset="0"/>
            <a:cs typeface="Arial" panose="020B0604020202020204" pitchFamily="34" charset="0"/>
          </a:endParaRPr>
        </a:p>
      </dgm:t>
    </dgm:pt>
    <dgm:pt modelId="{96460904-0506-465A-867A-73B7F58A4693}">
      <dgm:prSet phldrT="[Texto]"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r>
            <a:rPr lang="es-ES" sz="1600">
              <a:latin typeface="Arial" panose="020B0604020202020204" pitchFamily="34" charset="0"/>
              <a:cs typeface="Arial" panose="020B0604020202020204" pitchFamily="34" charset="0"/>
            </a:rPr>
            <a:t>Potencia un vocabulario nuevo, que podrá utilizar en un futuro.</a:t>
          </a:r>
        </a:p>
      </dgm:t>
    </dgm:pt>
    <dgm:pt modelId="{3876296A-337D-44A3-B26F-0794B948FD81}" type="parTrans" cxnId="{E6095EF7-E065-48CE-8222-C14DB94A7CF9}">
      <dgm:prSet/>
      <dgm:spPr/>
      <dgm:t>
        <a:bodyPr/>
        <a:lstStyle/>
        <a:p>
          <a:endParaRPr lang="es-ES" sz="1600">
            <a:latin typeface="Arial" panose="020B0604020202020204" pitchFamily="34" charset="0"/>
            <a:cs typeface="Arial" panose="020B0604020202020204" pitchFamily="34" charset="0"/>
          </a:endParaRPr>
        </a:p>
      </dgm:t>
    </dgm:pt>
    <dgm:pt modelId="{F26EB5D7-CB47-4C80-961D-F1A89EA83EC1}" type="sibTrans" cxnId="{E6095EF7-E065-48CE-8222-C14DB94A7CF9}">
      <dgm:prSet/>
      <dgm:spPr/>
      <dgm:t>
        <a:bodyPr/>
        <a:lstStyle/>
        <a:p>
          <a:endParaRPr lang="es-ES" sz="1600">
            <a:latin typeface="Arial" panose="020B0604020202020204" pitchFamily="34" charset="0"/>
            <a:cs typeface="Arial" panose="020B0604020202020204" pitchFamily="34" charset="0"/>
          </a:endParaRPr>
        </a:p>
      </dgm:t>
    </dgm:pt>
    <dgm:pt modelId="{A07F46F0-B69E-44CB-BEF0-99BD3A2B165A}" type="pres">
      <dgm:prSet presAssocID="{319B7DAD-B9AB-4E28-B881-A0A2C4400A60}" presName="cycle" presStyleCnt="0">
        <dgm:presLayoutVars>
          <dgm:dir/>
          <dgm:resizeHandles val="exact"/>
        </dgm:presLayoutVars>
      </dgm:prSet>
      <dgm:spPr/>
    </dgm:pt>
    <dgm:pt modelId="{494C9F86-6AA5-4E54-AC0F-6BA277528ABE}" type="pres">
      <dgm:prSet presAssocID="{21D56BEF-7409-4579-A4DC-48997BDBA3FA}" presName="node" presStyleLbl="node1" presStyleIdx="0" presStyleCnt="4" custRadScaleRad="101111">
        <dgm:presLayoutVars>
          <dgm:bulletEnabled val="1"/>
        </dgm:presLayoutVars>
      </dgm:prSet>
      <dgm:spPr/>
    </dgm:pt>
    <dgm:pt modelId="{A34720EB-4B4F-4E05-8014-069B18DD9C6D}" type="pres">
      <dgm:prSet presAssocID="{21D56BEF-7409-4579-A4DC-48997BDBA3FA}" presName="spNode" presStyleCnt="0"/>
      <dgm:spPr/>
    </dgm:pt>
    <dgm:pt modelId="{95A32903-8270-44EA-AF4F-895454F71989}" type="pres">
      <dgm:prSet presAssocID="{232CD230-6C77-4444-B0B9-6863F2130A82}" presName="sibTrans" presStyleLbl="sibTrans1D1" presStyleIdx="0" presStyleCnt="4"/>
      <dgm:spPr/>
    </dgm:pt>
    <dgm:pt modelId="{28901024-06C8-49AC-BEB5-8AC3C2D96360}" type="pres">
      <dgm:prSet presAssocID="{189BB63E-5B42-422D-B6BE-341ACC60B96A}" presName="node" presStyleLbl="node1" presStyleIdx="1" presStyleCnt="4" custScaleY="119494">
        <dgm:presLayoutVars>
          <dgm:bulletEnabled val="1"/>
        </dgm:presLayoutVars>
      </dgm:prSet>
      <dgm:spPr/>
    </dgm:pt>
    <dgm:pt modelId="{5808DA3B-EA59-4AF1-8681-75F8A0E0AFBE}" type="pres">
      <dgm:prSet presAssocID="{189BB63E-5B42-422D-B6BE-341ACC60B96A}" presName="spNode" presStyleCnt="0"/>
      <dgm:spPr/>
    </dgm:pt>
    <dgm:pt modelId="{777B148F-4390-4CD4-A8C2-498EEA6D135F}" type="pres">
      <dgm:prSet presAssocID="{D7DE3030-3546-419C-A8A4-74151DD57F99}" presName="sibTrans" presStyleLbl="sibTrans1D1" presStyleIdx="1" presStyleCnt="4"/>
      <dgm:spPr/>
    </dgm:pt>
    <dgm:pt modelId="{EE32ACCB-55E4-47A4-91D9-6CF38B5AAB75}" type="pres">
      <dgm:prSet presAssocID="{01C01361-A959-4FDD-9483-EEF45675DA15}" presName="node" presStyleLbl="node1" presStyleIdx="2" presStyleCnt="4">
        <dgm:presLayoutVars>
          <dgm:bulletEnabled val="1"/>
        </dgm:presLayoutVars>
      </dgm:prSet>
      <dgm:spPr/>
    </dgm:pt>
    <dgm:pt modelId="{5A4A69F5-43DE-4CC9-BFC4-3704D9E33045}" type="pres">
      <dgm:prSet presAssocID="{01C01361-A959-4FDD-9483-EEF45675DA15}" presName="spNode" presStyleCnt="0"/>
      <dgm:spPr/>
    </dgm:pt>
    <dgm:pt modelId="{5C8ED97B-7268-44A8-8D4A-9AD14C3B8031}" type="pres">
      <dgm:prSet presAssocID="{CA106274-7306-4A2B-966B-E11BA32EC770}" presName="sibTrans" presStyleLbl="sibTrans1D1" presStyleIdx="2" presStyleCnt="4"/>
      <dgm:spPr/>
    </dgm:pt>
    <dgm:pt modelId="{E55CEF46-7CD9-41DD-ACF1-B59F87450EDE}" type="pres">
      <dgm:prSet presAssocID="{96460904-0506-465A-867A-73B7F58A4693}" presName="node" presStyleLbl="node1" presStyleIdx="3" presStyleCnt="4">
        <dgm:presLayoutVars>
          <dgm:bulletEnabled val="1"/>
        </dgm:presLayoutVars>
      </dgm:prSet>
      <dgm:spPr/>
    </dgm:pt>
    <dgm:pt modelId="{CE3729B5-2136-408C-91B9-AA1DBA3C6E82}" type="pres">
      <dgm:prSet presAssocID="{96460904-0506-465A-867A-73B7F58A4693}" presName="spNode" presStyleCnt="0"/>
      <dgm:spPr/>
    </dgm:pt>
    <dgm:pt modelId="{C127C228-7ECD-4210-BEF5-D9D9AD2710F1}" type="pres">
      <dgm:prSet presAssocID="{F26EB5D7-CB47-4C80-961D-F1A89EA83EC1}" presName="sibTrans" presStyleLbl="sibTrans1D1" presStyleIdx="3" presStyleCnt="4"/>
      <dgm:spPr/>
    </dgm:pt>
  </dgm:ptLst>
  <dgm:cxnLst>
    <dgm:cxn modelId="{15D1CDB4-03D1-420D-A53D-94D3147F6251}" type="presOf" srcId="{CA106274-7306-4A2B-966B-E11BA32EC770}" destId="{5C8ED97B-7268-44A8-8D4A-9AD14C3B8031}" srcOrd="0" destOrd="0" presId="urn:microsoft.com/office/officeart/2005/8/layout/cycle6"/>
    <dgm:cxn modelId="{DEA45100-8CCC-4695-BA89-9545D1DADCA6}" srcId="{319B7DAD-B9AB-4E28-B881-A0A2C4400A60}" destId="{21D56BEF-7409-4579-A4DC-48997BDBA3FA}" srcOrd="0" destOrd="0" parTransId="{0183E97F-8F03-4B5C-B2D5-F4703E6F6F09}" sibTransId="{232CD230-6C77-4444-B0B9-6863F2130A82}"/>
    <dgm:cxn modelId="{A67018F9-119C-4813-A6DF-E75CC1275936}" type="presOf" srcId="{D7DE3030-3546-419C-A8A4-74151DD57F99}" destId="{777B148F-4390-4CD4-A8C2-498EEA6D135F}" srcOrd="0" destOrd="0" presId="urn:microsoft.com/office/officeart/2005/8/layout/cycle6"/>
    <dgm:cxn modelId="{6271985E-F641-423C-B020-F85FB0E80BC6}" type="presOf" srcId="{189BB63E-5B42-422D-B6BE-341ACC60B96A}" destId="{28901024-06C8-49AC-BEB5-8AC3C2D96360}" srcOrd="0" destOrd="0" presId="urn:microsoft.com/office/officeart/2005/8/layout/cycle6"/>
    <dgm:cxn modelId="{E6095EF7-E065-48CE-8222-C14DB94A7CF9}" srcId="{319B7DAD-B9AB-4E28-B881-A0A2C4400A60}" destId="{96460904-0506-465A-867A-73B7F58A4693}" srcOrd="3" destOrd="0" parTransId="{3876296A-337D-44A3-B26F-0794B948FD81}" sibTransId="{F26EB5D7-CB47-4C80-961D-F1A89EA83EC1}"/>
    <dgm:cxn modelId="{0501CA4A-FFE6-413F-88CE-420563480BC3}" type="presOf" srcId="{232CD230-6C77-4444-B0B9-6863F2130A82}" destId="{95A32903-8270-44EA-AF4F-895454F71989}" srcOrd="0" destOrd="0" presId="urn:microsoft.com/office/officeart/2005/8/layout/cycle6"/>
    <dgm:cxn modelId="{E31A9766-5EBA-43B3-9263-D7EEF437506E}" type="presOf" srcId="{01C01361-A959-4FDD-9483-EEF45675DA15}" destId="{EE32ACCB-55E4-47A4-91D9-6CF38B5AAB75}" srcOrd="0" destOrd="0" presId="urn:microsoft.com/office/officeart/2005/8/layout/cycle6"/>
    <dgm:cxn modelId="{E25445DB-8AB1-4035-BD7D-4281BC7AAA2F}" srcId="{319B7DAD-B9AB-4E28-B881-A0A2C4400A60}" destId="{189BB63E-5B42-422D-B6BE-341ACC60B96A}" srcOrd="1" destOrd="0" parTransId="{14647C77-E8A8-4147-832B-8EEF79666718}" sibTransId="{D7DE3030-3546-419C-A8A4-74151DD57F99}"/>
    <dgm:cxn modelId="{8F1B2413-91D5-4AF2-B9BF-BB7E643DB022}" type="presOf" srcId="{21D56BEF-7409-4579-A4DC-48997BDBA3FA}" destId="{494C9F86-6AA5-4E54-AC0F-6BA277528ABE}" srcOrd="0" destOrd="0" presId="urn:microsoft.com/office/officeart/2005/8/layout/cycle6"/>
    <dgm:cxn modelId="{71D5B188-4544-4FD3-8A6E-7B34EC22898D}" type="presOf" srcId="{96460904-0506-465A-867A-73B7F58A4693}" destId="{E55CEF46-7CD9-41DD-ACF1-B59F87450EDE}" srcOrd="0" destOrd="0" presId="urn:microsoft.com/office/officeart/2005/8/layout/cycle6"/>
    <dgm:cxn modelId="{A469B62E-3BB7-4637-A8CC-582EA4DF3990}" type="presOf" srcId="{F26EB5D7-CB47-4C80-961D-F1A89EA83EC1}" destId="{C127C228-7ECD-4210-BEF5-D9D9AD2710F1}" srcOrd="0" destOrd="0" presId="urn:microsoft.com/office/officeart/2005/8/layout/cycle6"/>
    <dgm:cxn modelId="{D8E919F0-7E1F-4824-A23C-7737509457B3}" srcId="{319B7DAD-B9AB-4E28-B881-A0A2C4400A60}" destId="{01C01361-A959-4FDD-9483-EEF45675DA15}" srcOrd="2" destOrd="0" parTransId="{93262243-C1F6-4752-BB2D-CDE6D8E1A237}" sibTransId="{CA106274-7306-4A2B-966B-E11BA32EC770}"/>
    <dgm:cxn modelId="{A716284F-03DA-44D0-8986-A3969665527D}" type="presOf" srcId="{319B7DAD-B9AB-4E28-B881-A0A2C4400A60}" destId="{A07F46F0-B69E-44CB-BEF0-99BD3A2B165A}" srcOrd="0" destOrd="0" presId="urn:microsoft.com/office/officeart/2005/8/layout/cycle6"/>
    <dgm:cxn modelId="{E36CE799-828D-4E56-8FAB-2BD0EE67C2EA}" type="presParOf" srcId="{A07F46F0-B69E-44CB-BEF0-99BD3A2B165A}" destId="{494C9F86-6AA5-4E54-AC0F-6BA277528ABE}" srcOrd="0" destOrd="0" presId="urn:microsoft.com/office/officeart/2005/8/layout/cycle6"/>
    <dgm:cxn modelId="{8329472E-6B89-46E7-A280-2E20B4AF546E}" type="presParOf" srcId="{A07F46F0-B69E-44CB-BEF0-99BD3A2B165A}" destId="{A34720EB-4B4F-4E05-8014-069B18DD9C6D}" srcOrd="1" destOrd="0" presId="urn:microsoft.com/office/officeart/2005/8/layout/cycle6"/>
    <dgm:cxn modelId="{8D424FC6-EA95-462D-A5C2-FE3795759224}" type="presParOf" srcId="{A07F46F0-B69E-44CB-BEF0-99BD3A2B165A}" destId="{95A32903-8270-44EA-AF4F-895454F71989}" srcOrd="2" destOrd="0" presId="urn:microsoft.com/office/officeart/2005/8/layout/cycle6"/>
    <dgm:cxn modelId="{8427D331-9321-429F-9574-9160263C403F}" type="presParOf" srcId="{A07F46F0-B69E-44CB-BEF0-99BD3A2B165A}" destId="{28901024-06C8-49AC-BEB5-8AC3C2D96360}" srcOrd="3" destOrd="0" presId="urn:microsoft.com/office/officeart/2005/8/layout/cycle6"/>
    <dgm:cxn modelId="{CC639C88-288A-43C4-8D41-00D86B71C4C6}" type="presParOf" srcId="{A07F46F0-B69E-44CB-BEF0-99BD3A2B165A}" destId="{5808DA3B-EA59-4AF1-8681-75F8A0E0AFBE}" srcOrd="4" destOrd="0" presId="urn:microsoft.com/office/officeart/2005/8/layout/cycle6"/>
    <dgm:cxn modelId="{50F66249-58D0-46BB-88EA-76C2BAFC7D19}" type="presParOf" srcId="{A07F46F0-B69E-44CB-BEF0-99BD3A2B165A}" destId="{777B148F-4390-4CD4-A8C2-498EEA6D135F}" srcOrd="5" destOrd="0" presId="urn:microsoft.com/office/officeart/2005/8/layout/cycle6"/>
    <dgm:cxn modelId="{0F526020-8CD0-45B3-B316-9A94CC31D7BE}" type="presParOf" srcId="{A07F46F0-B69E-44CB-BEF0-99BD3A2B165A}" destId="{EE32ACCB-55E4-47A4-91D9-6CF38B5AAB75}" srcOrd="6" destOrd="0" presId="urn:microsoft.com/office/officeart/2005/8/layout/cycle6"/>
    <dgm:cxn modelId="{DACB2B44-7E69-4E78-8891-1A30C2105CC8}" type="presParOf" srcId="{A07F46F0-B69E-44CB-BEF0-99BD3A2B165A}" destId="{5A4A69F5-43DE-4CC9-BFC4-3704D9E33045}" srcOrd="7" destOrd="0" presId="urn:microsoft.com/office/officeart/2005/8/layout/cycle6"/>
    <dgm:cxn modelId="{0DBC4A19-C39F-4F61-9755-58BBC6751BB1}" type="presParOf" srcId="{A07F46F0-B69E-44CB-BEF0-99BD3A2B165A}" destId="{5C8ED97B-7268-44A8-8D4A-9AD14C3B8031}" srcOrd="8" destOrd="0" presId="urn:microsoft.com/office/officeart/2005/8/layout/cycle6"/>
    <dgm:cxn modelId="{5ABE82B8-05CC-485B-8811-C1BFD4D89F42}" type="presParOf" srcId="{A07F46F0-B69E-44CB-BEF0-99BD3A2B165A}" destId="{E55CEF46-7CD9-41DD-ACF1-B59F87450EDE}" srcOrd="9" destOrd="0" presId="urn:microsoft.com/office/officeart/2005/8/layout/cycle6"/>
    <dgm:cxn modelId="{0F6FA574-3373-4715-8363-6AB5E0CAAE9A}" type="presParOf" srcId="{A07F46F0-B69E-44CB-BEF0-99BD3A2B165A}" destId="{CE3729B5-2136-408C-91B9-AA1DBA3C6E82}" srcOrd="10" destOrd="0" presId="urn:microsoft.com/office/officeart/2005/8/layout/cycle6"/>
    <dgm:cxn modelId="{44BED701-F4C8-4141-9080-6EED8F13A5F6}" type="presParOf" srcId="{A07F46F0-B69E-44CB-BEF0-99BD3A2B165A}" destId="{C127C228-7ECD-4210-BEF5-D9D9AD2710F1}"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1AE7822-B4F8-43A7-AAEF-84E8CC90F771}" type="doc">
      <dgm:prSet loTypeId="urn:microsoft.com/office/officeart/2005/8/layout/matrix1" loCatId="matrix" qsTypeId="urn:microsoft.com/office/officeart/2005/8/quickstyle/simple3" qsCatId="simple" csTypeId="urn:microsoft.com/office/officeart/2005/8/colors/colorful1" csCatId="colorful" phldr="1"/>
      <dgm:spPr/>
      <dgm:t>
        <a:bodyPr/>
        <a:lstStyle/>
        <a:p>
          <a:endParaRPr lang="es-ES"/>
        </a:p>
      </dgm:t>
    </dgm:pt>
    <dgm:pt modelId="{EF2EA0A7-04D1-4A25-A949-DCFD8125F0C8}">
      <dgm:prSet phldrT="[Texto]"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dgm:spPr>
      <dgm:t>
        <a:bodyPr/>
        <a:lstStyle/>
        <a:p>
          <a:r>
            <a:rPr lang="es-ES" sz="1800" b="1" dirty="0">
              <a:latin typeface="Arial" panose="020B0604020202020204" pitchFamily="34" charset="0"/>
              <a:cs typeface="Arial" panose="020B0604020202020204" pitchFamily="34" charset="0"/>
            </a:rPr>
            <a:t>La Ciencia y el Currículo de Educación Inicial</a:t>
          </a:r>
        </a:p>
      </dgm:t>
    </dgm:pt>
    <dgm:pt modelId="{3B7C7A38-1278-4C74-A308-73E0CC4452E0}" type="parTrans" cxnId="{07D972F4-C690-4AA9-B87C-C5C2FEFAACFD}">
      <dgm:prSet/>
      <dgm:spPr/>
      <dgm:t>
        <a:bodyPr/>
        <a:lstStyle/>
        <a:p>
          <a:endParaRPr lang="es-ES" sz="1600">
            <a:latin typeface="Arial" panose="020B0604020202020204" pitchFamily="34" charset="0"/>
            <a:cs typeface="Arial" panose="020B0604020202020204" pitchFamily="34" charset="0"/>
          </a:endParaRPr>
        </a:p>
      </dgm:t>
    </dgm:pt>
    <dgm:pt modelId="{2367079F-B5BA-4863-B8FB-F6C90E38EDFD}" type="sibTrans" cxnId="{07D972F4-C690-4AA9-B87C-C5C2FEFAACFD}">
      <dgm:prSet/>
      <dgm:spPr/>
      <dgm:t>
        <a:bodyPr/>
        <a:lstStyle/>
        <a:p>
          <a:endParaRPr lang="es-ES" sz="1600">
            <a:latin typeface="Arial" panose="020B0604020202020204" pitchFamily="34" charset="0"/>
            <a:cs typeface="Arial" panose="020B0604020202020204" pitchFamily="34" charset="0"/>
          </a:endParaRPr>
        </a:p>
      </dgm:t>
    </dgm:pt>
    <dgm:pt modelId="{11A12C43-FEB1-4E0D-B676-B787414FDD2A}" type="asst">
      <dgm:prSet phldrT="[Texto]" custT="1"/>
      <dgm:spPr>
        <a:gradFill flip="none" rotWithShape="0">
          <a:gsLst>
            <a:gs pos="0">
              <a:srgbClr val="5EDEFC">
                <a:tint val="66000"/>
                <a:satMod val="160000"/>
              </a:srgbClr>
            </a:gs>
            <a:gs pos="50000">
              <a:srgbClr val="5EDEFC">
                <a:tint val="44500"/>
                <a:satMod val="160000"/>
              </a:srgbClr>
            </a:gs>
            <a:gs pos="100000">
              <a:srgbClr val="5EDEFC">
                <a:tint val="23500"/>
                <a:satMod val="160000"/>
              </a:srgbClr>
            </a:gs>
          </a:gsLst>
          <a:lin ang="2700000" scaled="1"/>
          <a:tileRect/>
        </a:gradFill>
      </dgm:spPr>
      <dgm:t>
        <a:bodyPr/>
        <a:lstStyle/>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Procura desarrollar una educación integral, sin discriminación y de calidad.</a:t>
          </a:r>
        </a:p>
      </dgm:t>
    </dgm:pt>
    <dgm:pt modelId="{9C10881C-B186-49A2-8487-4E626EDFA878}" type="parTrans" cxnId="{3C37A789-B727-4022-8D8C-C306F24E970E}">
      <dgm:prSet/>
      <dgm:spPr/>
      <dgm:t>
        <a:bodyPr/>
        <a:lstStyle/>
        <a:p>
          <a:endParaRPr lang="es-ES" sz="1600">
            <a:latin typeface="Arial" panose="020B0604020202020204" pitchFamily="34" charset="0"/>
            <a:cs typeface="Arial" panose="020B0604020202020204" pitchFamily="34" charset="0"/>
          </a:endParaRPr>
        </a:p>
      </dgm:t>
    </dgm:pt>
    <dgm:pt modelId="{63375DA5-E24A-4ECD-97CB-2BDFF1ED3543}" type="sibTrans" cxnId="{3C37A789-B727-4022-8D8C-C306F24E970E}">
      <dgm:prSet/>
      <dgm:spPr/>
      <dgm:t>
        <a:bodyPr/>
        <a:lstStyle/>
        <a:p>
          <a:endParaRPr lang="es-ES" sz="1600">
            <a:latin typeface="Arial" panose="020B0604020202020204" pitchFamily="34" charset="0"/>
            <a:cs typeface="Arial" panose="020B0604020202020204" pitchFamily="34" charset="0"/>
          </a:endParaRPr>
        </a:p>
      </dgm:t>
    </dgm:pt>
    <dgm:pt modelId="{AE9B0432-0E31-451B-8536-01B6F4B5ACDD}" type="asst">
      <dgm:prSet phldrT="[Texto]"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pPr algn="just"/>
          <a:endParaRPr lang="es-ES" sz="1600" dirty="0">
            <a:latin typeface="Arial" panose="020B0604020202020204" pitchFamily="34" charset="0"/>
            <a:cs typeface="Arial" panose="020B0604020202020204" pitchFamily="34" charset="0"/>
          </a:endParaRPr>
        </a:p>
        <a:p>
          <a:pPr algn="just"/>
          <a:endParaRPr lang="es-ES" sz="1600" dirty="0">
            <a:latin typeface="Arial" panose="020B0604020202020204" pitchFamily="34" charset="0"/>
            <a:cs typeface="Arial" panose="020B0604020202020204" pitchFamily="34" charset="0"/>
          </a:endParaRPr>
        </a:p>
        <a:p>
          <a:pPr algn="just"/>
          <a:r>
            <a:rPr lang="es-ES" sz="1600" dirty="0">
              <a:latin typeface="Arial" panose="020B0604020202020204" pitchFamily="34" charset="0"/>
              <a:cs typeface="Arial" panose="020B0604020202020204" pitchFamily="34" charset="0"/>
            </a:rPr>
            <a:t>Eje de desarrollo del Descubrimiento del medio natural y Cultural</a:t>
          </a:r>
        </a:p>
      </dgm:t>
    </dgm:pt>
    <dgm:pt modelId="{A5D9303A-4B31-4135-B81E-8AF6B5BB2F45}" type="parTrans" cxnId="{777215B3-AF29-41A5-A09F-624E403C2294}">
      <dgm:prSet/>
      <dgm:spPr/>
      <dgm:t>
        <a:bodyPr/>
        <a:lstStyle/>
        <a:p>
          <a:endParaRPr lang="es-ES" sz="1600">
            <a:latin typeface="Arial" panose="020B0604020202020204" pitchFamily="34" charset="0"/>
            <a:cs typeface="Arial" panose="020B0604020202020204" pitchFamily="34" charset="0"/>
          </a:endParaRPr>
        </a:p>
      </dgm:t>
    </dgm:pt>
    <dgm:pt modelId="{B3CBA8CE-5BF7-4B8C-BA01-816E23537DCF}" type="sibTrans" cxnId="{777215B3-AF29-41A5-A09F-624E403C2294}">
      <dgm:prSet/>
      <dgm:spPr/>
      <dgm:t>
        <a:bodyPr/>
        <a:lstStyle/>
        <a:p>
          <a:endParaRPr lang="es-ES" sz="1600">
            <a:latin typeface="Arial" panose="020B0604020202020204" pitchFamily="34" charset="0"/>
            <a:cs typeface="Arial" panose="020B0604020202020204" pitchFamily="34" charset="0"/>
          </a:endParaRPr>
        </a:p>
      </dgm:t>
    </dgm:pt>
    <dgm:pt modelId="{F364FCE7-E36E-447D-827A-56372EF5C53B}" type="asst">
      <dgm:prSet phldrT="[Texto]" custT="1"/>
      <dgm:spPr>
        <a:gradFill flip="none" rotWithShape="0">
          <a:gsLst>
            <a:gs pos="0">
              <a:srgbClr val="F9051C">
                <a:tint val="66000"/>
                <a:satMod val="160000"/>
              </a:srgbClr>
            </a:gs>
            <a:gs pos="50000">
              <a:srgbClr val="F9051C">
                <a:tint val="44500"/>
                <a:satMod val="160000"/>
              </a:srgbClr>
            </a:gs>
            <a:gs pos="100000">
              <a:srgbClr val="F9051C">
                <a:tint val="23500"/>
                <a:satMod val="160000"/>
              </a:srgbClr>
            </a:gs>
          </a:gsLst>
          <a:lin ang="2700000" scaled="1"/>
          <a:tileRect/>
        </a:gradFill>
      </dgm:spPr>
      <dgm:t>
        <a:bodyPr/>
        <a:lstStyle/>
        <a:p>
          <a:pPr algn="just"/>
          <a:r>
            <a:rPr lang="es-ES" sz="1600" b="1">
              <a:latin typeface="Arial" panose="020B0604020202020204" pitchFamily="34" charset="0"/>
              <a:cs typeface="Arial" panose="020B0604020202020204" pitchFamily="34" charset="0"/>
            </a:rPr>
            <a:t>                  Ámbito Relaciones             </a:t>
          </a:r>
        </a:p>
        <a:p>
          <a:pPr algn="just"/>
          <a:r>
            <a:rPr lang="es-ES" sz="1600" b="1">
              <a:latin typeface="Arial" panose="020B0604020202020204" pitchFamily="34" charset="0"/>
              <a:cs typeface="Arial" panose="020B0604020202020204" pitchFamily="34" charset="0"/>
            </a:rPr>
            <a:t>                Lógico Matemáticas</a:t>
          </a:r>
        </a:p>
      </dgm:t>
    </dgm:pt>
    <dgm:pt modelId="{C3E64C83-0CA9-4500-A951-4B0E8885579B}" type="parTrans" cxnId="{4B6C21D0-854D-42B2-B24C-0CFB7A993FCF}">
      <dgm:prSet/>
      <dgm:spPr/>
      <dgm:t>
        <a:bodyPr/>
        <a:lstStyle/>
        <a:p>
          <a:endParaRPr lang="es-ES" sz="1600">
            <a:latin typeface="Arial" panose="020B0604020202020204" pitchFamily="34" charset="0"/>
            <a:cs typeface="Arial" panose="020B0604020202020204" pitchFamily="34" charset="0"/>
          </a:endParaRPr>
        </a:p>
      </dgm:t>
    </dgm:pt>
    <dgm:pt modelId="{E24F19AB-9945-4D8D-B86E-296F424C9EDF}" type="sibTrans" cxnId="{4B6C21D0-854D-42B2-B24C-0CFB7A993FCF}">
      <dgm:prSet/>
      <dgm:spPr/>
      <dgm:t>
        <a:bodyPr/>
        <a:lstStyle/>
        <a:p>
          <a:endParaRPr lang="es-ES" sz="1600">
            <a:latin typeface="Arial" panose="020B0604020202020204" pitchFamily="34" charset="0"/>
            <a:cs typeface="Arial" panose="020B0604020202020204" pitchFamily="34" charset="0"/>
          </a:endParaRPr>
        </a:p>
      </dgm:t>
    </dgm:pt>
    <dgm:pt modelId="{B6A5D29D-5043-464E-9EF2-C3178C7ADA65}" type="asst">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just"/>
          <a:r>
            <a:rPr lang="es-ES" sz="1600" b="1">
              <a:latin typeface="Arial" panose="020B0604020202020204" pitchFamily="34" charset="0"/>
              <a:cs typeface="Arial" panose="020B0604020202020204" pitchFamily="34" charset="0"/>
            </a:rPr>
            <a:t>Ámbito Relaciones</a:t>
          </a:r>
        </a:p>
        <a:p>
          <a:pPr algn="just"/>
          <a:r>
            <a:rPr lang="es-ES" sz="1600" b="1">
              <a:latin typeface="Arial" panose="020B0604020202020204" pitchFamily="34" charset="0"/>
              <a:cs typeface="Arial" panose="020B0604020202020204" pitchFamily="34" charset="0"/>
            </a:rPr>
            <a:t> del Medio Natural y</a:t>
          </a:r>
        </a:p>
        <a:p>
          <a:pPr algn="just"/>
          <a:r>
            <a:rPr lang="es-ES" sz="1600" b="1">
              <a:latin typeface="Arial" panose="020B0604020202020204" pitchFamily="34" charset="0"/>
              <a:cs typeface="Arial" panose="020B0604020202020204" pitchFamily="34" charset="0"/>
            </a:rPr>
            <a:t> Cultural</a:t>
          </a:r>
        </a:p>
      </dgm:t>
    </dgm:pt>
    <dgm:pt modelId="{4736758D-4551-41E7-8A0B-F30CE6186D6E}" type="parTrans" cxnId="{05E7C445-67FD-4F46-A8F5-AF201749127D}">
      <dgm:prSet/>
      <dgm:spPr/>
      <dgm:t>
        <a:bodyPr/>
        <a:lstStyle/>
        <a:p>
          <a:endParaRPr lang="es-ES" sz="1600">
            <a:latin typeface="Arial" panose="020B0604020202020204" pitchFamily="34" charset="0"/>
            <a:cs typeface="Arial" panose="020B0604020202020204" pitchFamily="34" charset="0"/>
          </a:endParaRPr>
        </a:p>
      </dgm:t>
    </dgm:pt>
    <dgm:pt modelId="{71951CA1-069D-4E2E-8CFB-5F77300309B8}" type="sibTrans" cxnId="{05E7C445-67FD-4F46-A8F5-AF201749127D}">
      <dgm:prSet/>
      <dgm:spPr/>
      <dgm:t>
        <a:bodyPr/>
        <a:lstStyle/>
        <a:p>
          <a:endParaRPr lang="es-ES" sz="1600">
            <a:latin typeface="Arial" panose="020B0604020202020204" pitchFamily="34" charset="0"/>
            <a:cs typeface="Arial" panose="020B0604020202020204" pitchFamily="34" charset="0"/>
          </a:endParaRPr>
        </a:p>
      </dgm:t>
    </dgm:pt>
    <dgm:pt modelId="{3EEAD445-4EE9-44EA-937E-955B19228D76}" type="asst">
      <dgm:prSet phldrT="[Texto]" custT="1"/>
      <dgm:spPr>
        <a:gradFill flip="none" rotWithShape="0">
          <a:gsLst>
            <a:gs pos="0">
              <a:srgbClr val="F9051C">
                <a:tint val="66000"/>
                <a:satMod val="160000"/>
              </a:srgbClr>
            </a:gs>
            <a:gs pos="50000">
              <a:srgbClr val="F9051C">
                <a:tint val="44500"/>
                <a:satMod val="160000"/>
              </a:srgbClr>
            </a:gs>
            <a:gs pos="100000">
              <a:srgbClr val="F9051C">
                <a:tint val="23500"/>
                <a:satMod val="160000"/>
              </a:srgbClr>
            </a:gs>
          </a:gsLst>
          <a:lin ang="2700000" scaled="1"/>
          <a:tileRect/>
        </a:gradFill>
      </dgm:spPr>
      <dgm:t>
        <a:bodyPr/>
        <a:lstStyle/>
        <a:p>
          <a:pPr algn="just"/>
          <a:r>
            <a:rPr lang="es-ES" sz="1600">
              <a:latin typeface="Arial" panose="020B0604020202020204" pitchFamily="34" charset="0"/>
              <a:cs typeface="Arial" panose="020B0604020202020204" pitchFamily="34" charset="0"/>
            </a:rPr>
            <a:t>Ayuda a que los niños comprendan mejor el mundo que los rodea y les ayuda a resolver problemas.</a:t>
          </a:r>
        </a:p>
      </dgm:t>
    </dgm:pt>
    <dgm:pt modelId="{A7CA0D16-F71C-44F5-B2CE-8FAAA4AC899E}" type="parTrans" cxnId="{154AB5E9-C27A-4873-A608-E370E5506462}">
      <dgm:prSet/>
      <dgm:spPr/>
      <dgm:t>
        <a:bodyPr/>
        <a:lstStyle/>
        <a:p>
          <a:endParaRPr lang="es-ES" sz="1600">
            <a:latin typeface="Arial" panose="020B0604020202020204" pitchFamily="34" charset="0"/>
            <a:cs typeface="Arial" panose="020B0604020202020204" pitchFamily="34" charset="0"/>
          </a:endParaRPr>
        </a:p>
      </dgm:t>
    </dgm:pt>
    <dgm:pt modelId="{8306A500-8626-4A69-8A8F-3E9831429692}" type="sibTrans" cxnId="{154AB5E9-C27A-4873-A608-E370E5506462}">
      <dgm:prSet/>
      <dgm:spPr/>
      <dgm:t>
        <a:bodyPr/>
        <a:lstStyle/>
        <a:p>
          <a:endParaRPr lang="es-ES" sz="1600">
            <a:latin typeface="Arial" panose="020B0604020202020204" pitchFamily="34" charset="0"/>
            <a:cs typeface="Arial" panose="020B0604020202020204" pitchFamily="34" charset="0"/>
          </a:endParaRPr>
        </a:p>
      </dgm:t>
    </dgm:pt>
    <dgm:pt modelId="{4D0449B2-C8B9-4A85-B00F-C0E8DCB26FAD}" type="asst">
      <dgm:prSet phldrT="[Texto]"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pPr algn="just"/>
          <a:r>
            <a:rPr lang="es-ES" sz="1600">
              <a:latin typeface="Arial" panose="020B0604020202020204" pitchFamily="34" charset="0"/>
              <a:cs typeface="Arial" panose="020B0604020202020204" pitchFamily="34" charset="0"/>
            </a:rPr>
            <a:t>Ámbito Relaciones con el Medio Natural y Cultural</a:t>
          </a:r>
        </a:p>
      </dgm:t>
    </dgm:pt>
    <dgm:pt modelId="{2E84D220-2D66-49FE-8B04-FFF9BFDC654F}" type="parTrans" cxnId="{43A1BE9B-E2DC-4696-ACF1-92D049E6A77F}">
      <dgm:prSet/>
      <dgm:spPr/>
      <dgm:t>
        <a:bodyPr/>
        <a:lstStyle/>
        <a:p>
          <a:endParaRPr lang="es-ES" sz="2400"/>
        </a:p>
      </dgm:t>
    </dgm:pt>
    <dgm:pt modelId="{6C71E797-2F37-4AF6-BAA5-20A5383A856B}" type="sibTrans" cxnId="{43A1BE9B-E2DC-4696-ACF1-92D049E6A77F}">
      <dgm:prSet/>
      <dgm:spPr/>
      <dgm:t>
        <a:bodyPr/>
        <a:lstStyle/>
        <a:p>
          <a:endParaRPr lang="es-ES" sz="2400"/>
        </a:p>
      </dgm:t>
    </dgm:pt>
    <dgm:pt modelId="{B04FFF14-E045-4CFC-A0A9-12DECD91C387}" type="asst">
      <dgm:prSet phldrT="[Texto]" custT="1"/>
      <dgm:spPr>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dgm:spPr>
      <dgm:t>
        <a:bodyPr/>
        <a:lstStyle/>
        <a:p>
          <a:pPr algn="just"/>
          <a:r>
            <a:rPr lang="es-ES" sz="1600">
              <a:latin typeface="Arial" panose="020B0604020202020204" pitchFamily="34" charset="0"/>
              <a:cs typeface="Arial" panose="020B0604020202020204" pitchFamily="34" charset="0"/>
            </a:rPr>
            <a:t>Ámbito Relaciones Lógico Matemáticas</a:t>
          </a:r>
        </a:p>
      </dgm:t>
    </dgm:pt>
    <dgm:pt modelId="{EFD3B554-2331-4C3C-BD5E-8C712A36BE99}" type="parTrans" cxnId="{8578F372-5399-430F-A47F-4B1EA7F62E07}">
      <dgm:prSet/>
      <dgm:spPr/>
      <dgm:t>
        <a:bodyPr/>
        <a:lstStyle/>
        <a:p>
          <a:endParaRPr lang="es-ES" sz="2400"/>
        </a:p>
      </dgm:t>
    </dgm:pt>
    <dgm:pt modelId="{5CDC774D-5D1A-4C01-9CB6-E727D81387A2}" type="sibTrans" cxnId="{8578F372-5399-430F-A47F-4B1EA7F62E07}">
      <dgm:prSet/>
      <dgm:spPr/>
      <dgm:t>
        <a:bodyPr/>
        <a:lstStyle/>
        <a:p>
          <a:endParaRPr lang="es-ES" sz="2400"/>
        </a:p>
      </dgm:t>
    </dgm:pt>
    <dgm:pt modelId="{9EC56612-A504-4B78-B2F2-B4803E2DB9EB}" type="asst">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just"/>
          <a:r>
            <a:rPr lang="es-ES" sz="1600">
              <a:latin typeface="Arial" panose="020B0604020202020204" pitchFamily="34" charset="0"/>
              <a:cs typeface="Arial" panose="020B0604020202020204" pitchFamily="34" charset="0"/>
            </a:rPr>
            <a:t>Enseñar el Medio Natural : se basa en el cuidado del medio ambiente y nutricion y salud, es base para la química, biología, entre otros</a:t>
          </a:r>
        </a:p>
      </dgm:t>
    </dgm:pt>
    <dgm:pt modelId="{2593F113-E853-44D0-B052-AF3247F4C2AF}" type="sibTrans" cxnId="{4F0684C0-45C3-4FB4-8CCD-EB69F4A3B05E}">
      <dgm:prSet/>
      <dgm:spPr/>
      <dgm:t>
        <a:bodyPr/>
        <a:lstStyle/>
        <a:p>
          <a:endParaRPr lang="es-ES" sz="1600">
            <a:latin typeface="Arial" panose="020B0604020202020204" pitchFamily="34" charset="0"/>
            <a:cs typeface="Arial" panose="020B0604020202020204" pitchFamily="34" charset="0"/>
          </a:endParaRPr>
        </a:p>
      </dgm:t>
    </dgm:pt>
    <dgm:pt modelId="{12508457-2444-48F3-8976-4B87D4003C1A}" type="parTrans" cxnId="{4F0684C0-45C3-4FB4-8CCD-EB69F4A3B05E}">
      <dgm:prSet/>
      <dgm:spPr/>
      <dgm:t>
        <a:bodyPr/>
        <a:lstStyle/>
        <a:p>
          <a:endParaRPr lang="es-ES" sz="1600">
            <a:latin typeface="Arial" panose="020B0604020202020204" pitchFamily="34" charset="0"/>
            <a:cs typeface="Arial" panose="020B0604020202020204" pitchFamily="34" charset="0"/>
          </a:endParaRPr>
        </a:p>
      </dgm:t>
    </dgm:pt>
    <dgm:pt modelId="{95A54753-1A7A-42EB-9315-20F836823741}" type="asst">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just"/>
          <a:r>
            <a:rPr lang="es-ES" sz="1600">
              <a:latin typeface="Arial" panose="020B0604020202020204" pitchFamily="34" charset="0"/>
              <a:cs typeface="Arial" panose="020B0604020202020204" pitchFamily="34" charset="0"/>
            </a:rPr>
            <a:t>Enseñar el Medio Cultural</a:t>
          </a:r>
        </a:p>
      </dgm:t>
    </dgm:pt>
    <dgm:pt modelId="{F2885A9E-60EE-4205-B801-7154DE7428AD}" type="sibTrans" cxnId="{BDC223FD-78BD-42BE-B5BF-CE76F793E03F}">
      <dgm:prSet/>
      <dgm:spPr/>
      <dgm:t>
        <a:bodyPr/>
        <a:lstStyle/>
        <a:p>
          <a:endParaRPr lang="es-ES" sz="1600">
            <a:latin typeface="Arial" panose="020B0604020202020204" pitchFamily="34" charset="0"/>
            <a:cs typeface="Arial" panose="020B0604020202020204" pitchFamily="34" charset="0"/>
          </a:endParaRPr>
        </a:p>
      </dgm:t>
    </dgm:pt>
    <dgm:pt modelId="{69467F71-070C-47E0-B290-AC9B58D2FEC2}" type="parTrans" cxnId="{BDC223FD-78BD-42BE-B5BF-CE76F793E03F}">
      <dgm:prSet/>
      <dgm:spPr/>
      <dgm:t>
        <a:bodyPr/>
        <a:lstStyle/>
        <a:p>
          <a:endParaRPr lang="es-ES" sz="1600">
            <a:latin typeface="Arial" panose="020B0604020202020204" pitchFamily="34" charset="0"/>
            <a:cs typeface="Arial" panose="020B0604020202020204" pitchFamily="34" charset="0"/>
          </a:endParaRPr>
        </a:p>
      </dgm:t>
    </dgm:pt>
    <dgm:pt modelId="{2981C4F6-211F-47C9-A52C-5F7DC4EF2FF2}" type="asst">
      <dgm:prSet phldrT="[Texto]" custT="1"/>
      <dgm:spPr>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dgm:spPr>
      <dgm:t>
        <a:bodyPr/>
        <a:lstStyle/>
        <a:p>
          <a:pPr algn="just"/>
          <a:r>
            <a:rPr lang="es-ES" sz="1600">
              <a:latin typeface="Arial" panose="020B0604020202020204" pitchFamily="34" charset="0"/>
              <a:cs typeface="Arial" panose="020B0604020202020204" pitchFamily="34" charset="0"/>
            </a:rPr>
            <a:t>explica hechos  históricos, sociales, y culturales del pasado y del presente</a:t>
          </a:r>
        </a:p>
      </dgm:t>
    </dgm:pt>
    <dgm:pt modelId="{FF1661BD-9369-4DCE-B272-529518CF434F}" type="sibTrans" cxnId="{39A6DFB4-D3FF-4F00-B373-6AA6090D6134}">
      <dgm:prSet/>
      <dgm:spPr/>
      <dgm:t>
        <a:bodyPr/>
        <a:lstStyle/>
        <a:p>
          <a:endParaRPr lang="es-ES" sz="1600">
            <a:latin typeface="Arial" panose="020B0604020202020204" pitchFamily="34" charset="0"/>
            <a:cs typeface="Arial" panose="020B0604020202020204" pitchFamily="34" charset="0"/>
          </a:endParaRPr>
        </a:p>
      </dgm:t>
    </dgm:pt>
    <dgm:pt modelId="{5C9DFBE0-E58F-4413-A5F5-9211793C49A4}" type="parTrans" cxnId="{39A6DFB4-D3FF-4F00-B373-6AA6090D6134}">
      <dgm:prSet/>
      <dgm:spPr/>
      <dgm:t>
        <a:bodyPr/>
        <a:lstStyle/>
        <a:p>
          <a:endParaRPr lang="es-ES" sz="1600">
            <a:latin typeface="Arial" panose="020B0604020202020204" pitchFamily="34" charset="0"/>
            <a:cs typeface="Arial" panose="020B0604020202020204" pitchFamily="34" charset="0"/>
          </a:endParaRPr>
        </a:p>
      </dgm:t>
    </dgm:pt>
    <dgm:pt modelId="{EB97573D-6BAF-4289-ABF9-5A531BC70801}" type="pres">
      <dgm:prSet presAssocID="{E1AE7822-B4F8-43A7-AAEF-84E8CC90F771}" presName="diagram" presStyleCnt="0">
        <dgm:presLayoutVars>
          <dgm:chMax val="1"/>
          <dgm:dir/>
          <dgm:animLvl val="ctr"/>
          <dgm:resizeHandles val="exact"/>
        </dgm:presLayoutVars>
      </dgm:prSet>
      <dgm:spPr/>
    </dgm:pt>
    <dgm:pt modelId="{2BC3BF95-3DE8-4D44-9156-B38737DDF0AC}" type="pres">
      <dgm:prSet presAssocID="{E1AE7822-B4F8-43A7-AAEF-84E8CC90F771}" presName="matrix" presStyleCnt="0"/>
      <dgm:spPr/>
    </dgm:pt>
    <dgm:pt modelId="{FDF2CA24-A600-4C97-99CA-425523A85672}" type="pres">
      <dgm:prSet presAssocID="{E1AE7822-B4F8-43A7-AAEF-84E8CC90F771}" presName="tile1" presStyleLbl="node1" presStyleIdx="0" presStyleCnt="4" custLinFactNeighborY="-432"/>
      <dgm:spPr/>
    </dgm:pt>
    <dgm:pt modelId="{5A1DE58A-B9CE-4098-9C9A-242EF709C60D}" type="pres">
      <dgm:prSet presAssocID="{E1AE7822-B4F8-43A7-AAEF-84E8CC90F771}" presName="tile1text" presStyleLbl="node1" presStyleIdx="0" presStyleCnt="4">
        <dgm:presLayoutVars>
          <dgm:chMax val="0"/>
          <dgm:chPref val="0"/>
          <dgm:bulletEnabled val="1"/>
        </dgm:presLayoutVars>
      </dgm:prSet>
      <dgm:spPr/>
    </dgm:pt>
    <dgm:pt modelId="{3FDC794A-8727-49A8-AA8A-C2497ECC5479}" type="pres">
      <dgm:prSet presAssocID="{E1AE7822-B4F8-43A7-AAEF-84E8CC90F771}" presName="tile2" presStyleLbl="node1" presStyleIdx="1" presStyleCnt="4" custLinFactNeighborX="-998" custLinFactNeighborY="-8076"/>
      <dgm:spPr/>
    </dgm:pt>
    <dgm:pt modelId="{4E3FF7E4-B728-4C02-8249-E3228EC27AE6}" type="pres">
      <dgm:prSet presAssocID="{E1AE7822-B4F8-43A7-AAEF-84E8CC90F771}" presName="tile2text" presStyleLbl="node1" presStyleIdx="1" presStyleCnt="4">
        <dgm:presLayoutVars>
          <dgm:chMax val="0"/>
          <dgm:chPref val="0"/>
          <dgm:bulletEnabled val="1"/>
        </dgm:presLayoutVars>
      </dgm:prSet>
      <dgm:spPr/>
    </dgm:pt>
    <dgm:pt modelId="{521F819A-F605-48E9-8767-18B05C4F2E58}" type="pres">
      <dgm:prSet presAssocID="{E1AE7822-B4F8-43A7-AAEF-84E8CC90F771}" presName="tile3" presStyleLbl="node1" presStyleIdx="2" presStyleCnt="4" custScaleY="130460" custLinFactNeighborY="-14017"/>
      <dgm:spPr/>
    </dgm:pt>
    <dgm:pt modelId="{373B3A9B-B507-4266-9232-4B0C4900A932}" type="pres">
      <dgm:prSet presAssocID="{E1AE7822-B4F8-43A7-AAEF-84E8CC90F771}" presName="tile3text" presStyleLbl="node1" presStyleIdx="2" presStyleCnt="4">
        <dgm:presLayoutVars>
          <dgm:chMax val="0"/>
          <dgm:chPref val="0"/>
          <dgm:bulletEnabled val="1"/>
        </dgm:presLayoutVars>
      </dgm:prSet>
      <dgm:spPr/>
    </dgm:pt>
    <dgm:pt modelId="{2F6289AC-11EC-43A9-8DC8-5CFBF182EE57}" type="pres">
      <dgm:prSet presAssocID="{E1AE7822-B4F8-43A7-AAEF-84E8CC90F771}" presName="tile4" presStyleLbl="node1" presStyleIdx="3" presStyleCnt="4" custScaleY="115462" custLinFactNeighborY="-6468"/>
      <dgm:spPr/>
    </dgm:pt>
    <dgm:pt modelId="{F0B8B0E3-8E73-4AA1-895D-6C36A8A3330A}" type="pres">
      <dgm:prSet presAssocID="{E1AE7822-B4F8-43A7-AAEF-84E8CC90F771}" presName="tile4text" presStyleLbl="node1" presStyleIdx="3" presStyleCnt="4">
        <dgm:presLayoutVars>
          <dgm:chMax val="0"/>
          <dgm:chPref val="0"/>
          <dgm:bulletEnabled val="1"/>
        </dgm:presLayoutVars>
      </dgm:prSet>
      <dgm:spPr/>
    </dgm:pt>
    <dgm:pt modelId="{9D9EFE60-1BEF-41AF-A183-BA101B69572E}" type="pres">
      <dgm:prSet presAssocID="{E1AE7822-B4F8-43A7-AAEF-84E8CC90F771}" presName="centerTile" presStyleLbl="fgShp" presStyleIdx="0" presStyleCnt="1">
        <dgm:presLayoutVars>
          <dgm:chMax val="0"/>
          <dgm:chPref val="0"/>
        </dgm:presLayoutVars>
      </dgm:prSet>
      <dgm:spPr/>
    </dgm:pt>
  </dgm:ptLst>
  <dgm:cxnLst>
    <dgm:cxn modelId="{A21E6343-5A2F-453E-AB75-5678EE01608E}" type="presOf" srcId="{AE9B0432-0E31-451B-8536-01B6F4B5ACDD}" destId="{3FDC794A-8727-49A8-AA8A-C2497ECC5479}" srcOrd="0" destOrd="0" presId="urn:microsoft.com/office/officeart/2005/8/layout/matrix1"/>
    <dgm:cxn modelId="{5D9271B5-B2B4-4478-898E-95F94F87A8D7}" type="presOf" srcId="{4D0449B2-C8B9-4A85-B00F-C0E8DCB26FAD}" destId="{4E3FF7E4-B728-4C02-8249-E3228EC27AE6}" srcOrd="1" destOrd="1" presId="urn:microsoft.com/office/officeart/2005/8/layout/matrix1"/>
    <dgm:cxn modelId="{2929886B-6CE5-48F2-B1B9-BB445F10325F}" type="presOf" srcId="{9EC56612-A504-4B78-B2F2-B4803E2DB9EB}" destId="{521F819A-F605-48E9-8767-18B05C4F2E58}" srcOrd="0" destOrd="1" presId="urn:microsoft.com/office/officeart/2005/8/layout/matrix1"/>
    <dgm:cxn modelId="{777215B3-AF29-41A5-A09F-624E403C2294}" srcId="{EF2EA0A7-04D1-4A25-A949-DCFD8125F0C8}" destId="{AE9B0432-0E31-451B-8536-01B6F4B5ACDD}" srcOrd="1" destOrd="0" parTransId="{A5D9303A-4B31-4135-B81E-8AF6B5BB2F45}" sibTransId="{B3CBA8CE-5BF7-4B8C-BA01-816E23537DCF}"/>
    <dgm:cxn modelId="{468555BB-7A03-4682-A4B7-E4F4F8B559EB}" type="presOf" srcId="{4D0449B2-C8B9-4A85-B00F-C0E8DCB26FAD}" destId="{3FDC794A-8727-49A8-AA8A-C2497ECC5479}" srcOrd="0" destOrd="1" presId="urn:microsoft.com/office/officeart/2005/8/layout/matrix1"/>
    <dgm:cxn modelId="{3C625980-18C2-4798-9D21-6435BB2952D3}" type="presOf" srcId="{B6A5D29D-5043-464E-9EF2-C3178C7ADA65}" destId="{521F819A-F605-48E9-8767-18B05C4F2E58}" srcOrd="0" destOrd="0" presId="urn:microsoft.com/office/officeart/2005/8/layout/matrix1"/>
    <dgm:cxn modelId="{1B392EC9-A2F8-4AB5-9B44-83BADD5FE9B8}" type="presOf" srcId="{B04FFF14-E045-4CFC-A0A9-12DECD91C387}" destId="{4E3FF7E4-B728-4C02-8249-E3228EC27AE6}" srcOrd="1" destOrd="2" presId="urn:microsoft.com/office/officeart/2005/8/layout/matrix1"/>
    <dgm:cxn modelId="{939A63E1-8294-4CE8-B800-6265E45284CE}" type="presOf" srcId="{F364FCE7-E36E-447D-827A-56372EF5C53B}" destId="{F0B8B0E3-8E73-4AA1-895D-6C36A8A3330A}" srcOrd="1" destOrd="0" presId="urn:microsoft.com/office/officeart/2005/8/layout/matrix1"/>
    <dgm:cxn modelId="{F7ACFE53-7CA9-4253-AEEC-D25401491A3B}" type="presOf" srcId="{3EEAD445-4EE9-44EA-937E-955B19228D76}" destId="{F0B8B0E3-8E73-4AA1-895D-6C36A8A3330A}" srcOrd="1" destOrd="1" presId="urn:microsoft.com/office/officeart/2005/8/layout/matrix1"/>
    <dgm:cxn modelId="{39A6DFB4-D3FF-4F00-B373-6AA6090D6134}" srcId="{B6A5D29D-5043-464E-9EF2-C3178C7ADA65}" destId="{2981C4F6-211F-47C9-A52C-5F7DC4EF2FF2}" srcOrd="2" destOrd="0" parTransId="{5C9DFBE0-E58F-4413-A5F5-9211793C49A4}" sibTransId="{FF1661BD-9369-4DCE-B272-529518CF434F}"/>
    <dgm:cxn modelId="{13DB78F8-CF63-4990-85C4-E6E89BD01D9D}" type="presOf" srcId="{F364FCE7-E36E-447D-827A-56372EF5C53B}" destId="{2F6289AC-11EC-43A9-8DC8-5CFBF182EE57}" srcOrd="0" destOrd="0" presId="urn:microsoft.com/office/officeart/2005/8/layout/matrix1"/>
    <dgm:cxn modelId="{B6E89937-A43B-47A4-B0D7-972C6A0CF421}" type="presOf" srcId="{EF2EA0A7-04D1-4A25-A949-DCFD8125F0C8}" destId="{9D9EFE60-1BEF-41AF-A183-BA101B69572E}" srcOrd="0" destOrd="0" presId="urn:microsoft.com/office/officeart/2005/8/layout/matrix1"/>
    <dgm:cxn modelId="{43A1BE9B-E2DC-4696-ACF1-92D049E6A77F}" srcId="{AE9B0432-0E31-451B-8536-01B6F4B5ACDD}" destId="{4D0449B2-C8B9-4A85-B00F-C0E8DCB26FAD}" srcOrd="0" destOrd="0" parTransId="{2E84D220-2D66-49FE-8B04-FFF9BFDC654F}" sibTransId="{6C71E797-2F37-4AF6-BAA5-20A5383A856B}"/>
    <dgm:cxn modelId="{A1403634-39CE-479F-AE89-8BF13E9F69D2}" type="presOf" srcId="{3EEAD445-4EE9-44EA-937E-955B19228D76}" destId="{2F6289AC-11EC-43A9-8DC8-5CFBF182EE57}" srcOrd="0" destOrd="1" presId="urn:microsoft.com/office/officeart/2005/8/layout/matrix1"/>
    <dgm:cxn modelId="{7C0156B5-21BD-4980-AB81-F537B085573A}" type="presOf" srcId="{2981C4F6-211F-47C9-A52C-5F7DC4EF2FF2}" destId="{373B3A9B-B507-4266-9232-4B0C4900A932}" srcOrd="1" destOrd="3" presId="urn:microsoft.com/office/officeart/2005/8/layout/matrix1"/>
    <dgm:cxn modelId="{BFE90EB9-8BC4-404A-97ED-B4AAF903E420}" type="presOf" srcId="{9EC56612-A504-4B78-B2F2-B4803E2DB9EB}" destId="{373B3A9B-B507-4266-9232-4B0C4900A932}" srcOrd="1" destOrd="1" presId="urn:microsoft.com/office/officeart/2005/8/layout/matrix1"/>
    <dgm:cxn modelId="{3C37A789-B727-4022-8D8C-C306F24E970E}" srcId="{EF2EA0A7-04D1-4A25-A949-DCFD8125F0C8}" destId="{11A12C43-FEB1-4E0D-B676-B787414FDD2A}" srcOrd="0" destOrd="0" parTransId="{9C10881C-B186-49A2-8487-4E626EDFA878}" sibTransId="{63375DA5-E24A-4ECD-97CB-2BDFF1ED3543}"/>
    <dgm:cxn modelId="{4F0684C0-45C3-4FB4-8CCD-EB69F4A3B05E}" srcId="{B6A5D29D-5043-464E-9EF2-C3178C7ADA65}" destId="{9EC56612-A504-4B78-B2F2-B4803E2DB9EB}" srcOrd="0" destOrd="0" parTransId="{12508457-2444-48F3-8976-4B87D4003C1A}" sibTransId="{2593F113-E853-44D0-B052-AF3247F4C2AF}"/>
    <dgm:cxn modelId="{8FB405AE-4B90-4376-AF59-AC9735E7A21B}" type="presOf" srcId="{95A54753-1A7A-42EB-9315-20F836823741}" destId="{521F819A-F605-48E9-8767-18B05C4F2E58}" srcOrd="0" destOrd="2" presId="urn:microsoft.com/office/officeart/2005/8/layout/matrix1"/>
    <dgm:cxn modelId="{BDC223FD-78BD-42BE-B5BF-CE76F793E03F}" srcId="{B6A5D29D-5043-464E-9EF2-C3178C7ADA65}" destId="{95A54753-1A7A-42EB-9315-20F836823741}" srcOrd="1" destOrd="0" parTransId="{69467F71-070C-47E0-B290-AC9B58D2FEC2}" sibTransId="{F2885A9E-60EE-4205-B801-7154DE7428AD}"/>
    <dgm:cxn modelId="{70902F0E-FFD1-42A6-8F01-91310F3EDDF6}" type="presOf" srcId="{2981C4F6-211F-47C9-A52C-5F7DC4EF2FF2}" destId="{521F819A-F605-48E9-8767-18B05C4F2E58}" srcOrd="0" destOrd="3" presId="urn:microsoft.com/office/officeart/2005/8/layout/matrix1"/>
    <dgm:cxn modelId="{6646DEC3-AC39-4D8F-A1EB-BABCC6099D30}" type="presOf" srcId="{B6A5D29D-5043-464E-9EF2-C3178C7ADA65}" destId="{373B3A9B-B507-4266-9232-4B0C4900A932}" srcOrd="1" destOrd="0" presId="urn:microsoft.com/office/officeart/2005/8/layout/matrix1"/>
    <dgm:cxn modelId="{8578F372-5399-430F-A47F-4B1EA7F62E07}" srcId="{AE9B0432-0E31-451B-8536-01B6F4B5ACDD}" destId="{B04FFF14-E045-4CFC-A0A9-12DECD91C387}" srcOrd="1" destOrd="0" parTransId="{EFD3B554-2331-4C3C-BD5E-8C712A36BE99}" sibTransId="{5CDC774D-5D1A-4C01-9CB6-E727D81387A2}"/>
    <dgm:cxn modelId="{05E7C445-67FD-4F46-A8F5-AF201749127D}" srcId="{EF2EA0A7-04D1-4A25-A949-DCFD8125F0C8}" destId="{B6A5D29D-5043-464E-9EF2-C3178C7ADA65}" srcOrd="2" destOrd="0" parTransId="{4736758D-4551-41E7-8A0B-F30CE6186D6E}" sibTransId="{71951CA1-069D-4E2E-8CFB-5F77300309B8}"/>
    <dgm:cxn modelId="{5BD47F31-0532-4CE9-B377-F638C566FC0E}" type="presOf" srcId="{B04FFF14-E045-4CFC-A0A9-12DECD91C387}" destId="{3FDC794A-8727-49A8-AA8A-C2497ECC5479}" srcOrd="0" destOrd="2" presId="urn:microsoft.com/office/officeart/2005/8/layout/matrix1"/>
    <dgm:cxn modelId="{4B6C21D0-854D-42B2-B24C-0CFB7A993FCF}" srcId="{EF2EA0A7-04D1-4A25-A949-DCFD8125F0C8}" destId="{F364FCE7-E36E-447D-827A-56372EF5C53B}" srcOrd="3" destOrd="0" parTransId="{C3E64C83-0CA9-4500-A951-4B0E8885579B}" sibTransId="{E24F19AB-9945-4D8D-B86E-296F424C9EDF}"/>
    <dgm:cxn modelId="{07D972F4-C690-4AA9-B87C-C5C2FEFAACFD}" srcId="{E1AE7822-B4F8-43A7-AAEF-84E8CC90F771}" destId="{EF2EA0A7-04D1-4A25-A949-DCFD8125F0C8}" srcOrd="0" destOrd="0" parTransId="{3B7C7A38-1278-4C74-A308-73E0CC4452E0}" sibTransId="{2367079F-B5BA-4863-B8FB-F6C90E38EDFD}"/>
    <dgm:cxn modelId="{D5ED9F20-FDAB-48A3-B4D3-90342C5D6D38}" type="presOf" srcId="{E1AE7822-B4F8-43A7-AAEF-84E8CC90F771}" destId="{EB97573D-6BAF-4289-ABF9-5A531BC70801}" srcOrd="0" destOrd="0" presId="urn:microsoft.com/office/officeart/2005/8/layout/matrix1"/>
    <dgm:cxn modelId="{AD31CDBA-CA6A-4237-BF9B-5782D9BEA74E}" type="presOf" srcId="{11A12C43-FEB1-4E0D-B676-B787414FDD2A}" destId="{FDF2CA24-A600-4C97-99CA-425523A85672}" srcOrd="0" destOrd="0" presId="urn:microsoft.com/office/officeart/2005/8/layout/matrix1"/>
    <dgm:cxn modelId="{154AB5E9-C27A-4873-A608-E370E5506462}" srcId="{F364FCE7-E36E-447D-827A-56372EF5C53B}" destId="{3EEAD445-4EE9-44EA-937E-955B19228D76}" srcOrd="0" destOrd="0" parTransId="{A7CA0D16-F71C-44F5-B2CE-8FAAA4AC899E}" sibTransId="{8306A500-8626-4A69-8A8F-3E9831429692}"/>
    <dgm:cxn modelId="{5AA2C963-2573-4915-B713-A8085F2BE337}" type="presOf" srcId="{95A54753-1A7A-42EB-9315-20F836823741}" destId="{373B3A9B-B507-4266-9232-4B0C4900A932}" srcOrd="1" destOrd="2" presId="urn:microsoft.com/office/officeart/2005/8/layout/matrix1"/>
    <dgm:cxn modelId="{51CF2D7A-6D65-44E7-9EF1-1EC921892692}" type="presOf" srcId="{AE9B0432-0E31-451B-8536-01B6F4B5ACDD}" destId="{4E3FF7E4-B728-4C02-8249-E3228EC27AE6}" srcOrd="1" destOrd="0" presId="urn:microsoft.com/office/officeart/2005/8/layout/matrix1"/>
    <dgm:cxn modelId="{055D99A3-9D48-4EE3-B376-96AAD51B5F51}" type="presOf" srcId="{11A12C43-FEB1-4E0D-B676-B787414FDD2A}" destId="{5A1DE58A-B9CE-4098-9C9A-242EF709C60D}" srcOrd="1" destOrd="0" presId="urn:microsoft.com/office/officeart/2005/8/layout/matrix1"/>
    <dgm:cxn modelId="{5ABA6F85-84B2-403B-B895-7A531A77E996}" type="presParOf" srcId="{EB97573D-6BAF-4289-ABF9-5A531BC70801}" destId="{2BC3BF95-3DE8-4D44-9156-B38737DDF0AC}" srcOrd="0" destOrd="0" presId="urn:microsoft.com/office/officeart/2005/8/layout/matrix1"/>
    <dgm:cxn modelId="{6686343C-C345-4336-A778-C21DA9B0C739}" type="presParOf" srcId="{2BC3BF95-3DE8-4D44-9156-B38737DDF0AC}" destId="{FDF2CA24-A600-4C97-99CA-425523A85672}" srcOrd="0" destOrd="0" presId="urn:microsoft.com/office/officeart/2005/8/layout/matrix1"/>
    <dgm:cxn modelId="{613E73B3-3D97-42DF-B8EE-3B3E2EA8706C}" type="presParOf" srcId="{2BC3BF95-3DE8-4D44-9156-B38737DDF0AC}" destId="{5A1DE58A-B9CE-4098-9C9A-242EF709C60D}" srcOrd="1" destOrd="0" presId="urn:microsoft.com/office/officeart/2005/8/layout/matrix1"/>
    <dgm:cxn modelId="{17ACBE38-F742-45F1-ACEC-68DC5B297B59}" type="presParOf" srcId="{2BC3BF95-3DE8-4D44-9156-B38737DDF0AC}" destId="{3FDC794A-8727-49A8-AA8A-C2497ECC5479}" srcOrd="2" destOrd="0" presId="urn:microsoft.com/office/officeart/2005/8/layout/matrix1"/>
    <dgm:cxn modelId="{7A26EAFC-714C-4192-AE8D-2CFB7E543F08}" type="presParOf" srcId="{2BC3BF95-3DE8-4D44-9156-B38737DDF0AC}" destId="{4E3FF7E4-B728-4C02-8249-E3228EC27AE6}" srcOrd="3" destOrd="0" presId="urn:microsoft.com/office/officeart/2005/8/layout/matrix1"/>
    <dgm:cxn modelId="{D2C24312-4E3A-48A3-8F93-89A29B6ED4D9}" type="presParOf" srcId="{2BC3BF95-3DE8-4D44-9156-B38737DDF0AC}" destId="{521F819A-F605-48E9-8767-18B05C4F2E58}" srcOrd="4" destOrd="0" presId="urn:microsoft.com/office/officeart/2005/8/layout/matrix1"/>
    <dgm:cxn modelId="{A32066CD-C240-4F21-8F8E-982C5C02E225}" type="presParOf" srcId="{2BC3BF95-3DE8-4D44-9156-B38737DDF0AC}" destId="{373B3A9B-B507-4266-9232-4B0C4900A932}" srcOrd="5" destOrd="0" presId="urn:microsoft.com/office/officeart/2005/8/layout/matrix1"/>
    <dgm:cxn modelId="{FC03DC2C-8197-469B-AF9A-F171A2C268FD}" type="presParOf" srcId="{2BC3BF95-3DE8-4D44-9156-B38737DDF0AC}" destId="{2F6289AC-11EC-43A9-8DC8-5CFBF182EE57}" srcOrd="6" destOrd="0" presId="urn:microsoft.com/office/officeart/2005/8/layout/matrix1"/>
    <dgm:cxn modelId="{EE51FCC6-EFB9-4BC4-9EF4-CC903B423B1E}" type="presParOf" srcId="{2BC3BF95-3DE8-4D44-9156-B38737DDF0AC}" destId="{F0B8B0E3-8E73-4AA1-895D-6C36A8A3330A}" srcOrd="7" destOrd="0" presId="urn:microsoft.com/office/officeart/2005/8/layout/matrix1"/>
    <dgm:cxn modelId="{ADB9040E-7F70-440D-8811-95692A9FEC1A}" type="presParOf" srcId="{EB97573D-6BAF-4289-ABF9-5A531BC70801}" destId="{9D9EFE60-1BEF-41AF-A183-BA101B69572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5A358-3F3A-4891-9C34-44D44C51F3CB}">
      <dsp:nvSpPr>
        <dsp:cNvPr id="0" name=""/>
        <dsp:cNvSpPr/>
      </dsp:nvSpPr>
      <dsp:spPr>
        <a:xfrm rot="10800000">
          <a:off x="1736663" y="2329427"/>
          <a:ext cx="4746609" cy="1793361"/>
        </a:xfrm>
        <a:prstGeom prst="homePlate">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0823" tIns="64770" rIns="120904" bIns="64770" numCol="1" spcCol="1270" anchor="ctr" anchorCtr="0">
          <a:noAutofit/>
        </a:bodyPr>
        <a:lstStyle/>
        <a:p>
          <a:pPr marL="0" lvl="0" indent="0" algn="just" defTabSz="755650">
            <a:lnSpc>
              <a:spcPct val="90000"/>
            </a:lnSpc>
            <a:spcBef>
              <a:spcPct val="0"/>
            </a:spcBef>
            <a:spcAft>
              <a:spcPct val="35000"/>
            </a:spcAft>
            <a:buNone/>
          </a:pPr>
          <a:r>
            <a:rPr lang="es-EC" sz="1700" b="1" kern="1200" dirty="0">
              <a:effectLst/>
              <a:latin typeface="+mn-lt"/>
            </a:rPr>
            <a:t>DIMENSIÓN TEMPORAL</a:t>
          </a:r>
        </a:p>
        <a:p>
          <a:pPr marL="0" lvl="0" indent="0" algn="just" defTabSz="755650">
            <a:lnSpc>
              <a:spcPct val="90000"/>
            </a:lnSpc>
            <a:spcBef>
              <a:spcPct val="0"/>
            </a:spcBef>
            <a:spcAft>
              <a:spcPct val="35000"/>
            </a:spcAft>
            <a:buNone/>
          </a:pPr>
          <a:endParaRPr lang="es-EC" sz="1700" kern="1200" dirty="0">
            <a:effectLst/>
            <a:latin typeface="+mn-lt"/>
          </a:endParaRPr>
        </a:p>
        <a:p>
          <a:pPr marL="0" lvl="0" indent="0" algn="just" defTabSz="755650">
            <a:lnSpc>
              <a:spcPct val="90000"/>
            </a:lnSpc>
            <a:spcBef>
              <a:spcPct val="0"/>
            </a:spcBef>
            <a:spcAft>
              <a:spcPct val="35000"/>
            </a:spcAft>
            <a:buNone/>
          </a:pPr>
          <a:r>
            <a:rPr lang="es-EC" sz="1700" kern="1200" dirty="0">
              <a:effectLst/>
              <a:latin typeface="+mn-lt"/>
            </a:rPr>
            <a:t>Año lectivo 2016-2017</a:t>
          </a:r>
        </a:p>
        <a:p>
          <a:pPr marL="0" lvl="0" indent="0" algn="just" defTabSz="755650">
            <a:lnSpc>
              <a:spcPct val="90000"/>
            </a:lnSpc>
            <a:spcBef>
              <a:spcPct val="0"/>
            </a:spcBef>
            <a:spcAft>
              <a:spcPct val="35000"/>
            </a:spcAft>
            <a:buNone/>
          </a:pPr>
          <a:endParaRPr lang="es-EC" sz="1700" kern="1200" dirty="0">
            <a:effectLst/>
            <a:latin typeface="+mn-lt"/>
          </a:endParaRPr>
        </a:p>
      </dsp:txBody>
      <dsp:txXfrm rot="10800000">
        <a:off x="2185003" y="2329427"/>
        <a:ext cx="4298269" cy="1793361"/>
      </dsp:txXfrm>
    </dsp:sp>
    <dsp:sp modelId="{7E0BC3E0-B3EB-4D90-8D52-A3DE43191DF0}">
      <dsp:nvSpPr>
        <dsp:cNvPr id="0" name=""/>
        <dsp:cNvSpPr/>
      </dsp:nvSpPr>
      <dsp:spPr>
        <a:xfrm>
          <a:off x="548457" y="0"/>
          <a:ext cx="1793361" cy="1793361"/>
        </a:xfrm>
        <a:prstGeom prst="ellipse">
          <a:avLst/>
        </a:prstGeom>
        <a:blipFill rotWithShape="1">
          <a:blip xmlns:r="http://schemas.openxmlformats.org/officeDocument/2006/relationships" r:embed="rId1"/>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AD78A64-8223-45B8-AB9E-7FB5F4DF4FAF}">
      <dsp:nvSpPr>
        <dsp:cNvPr id="0" name=""/>
        <dsp:cNvSpPr/>
      </dsp:nvSpPr>
      <dsp:spPr>
        <a:xfrm rot="10800000">
          <a:off x="2311668" y="3"/>
          <a:ext cx="4746609" cy="1793361"/>
        </a:xfrm>
        <a:prstGeom prst="homePlate">
          <a:avLst/>
        </a:prstGeom>
        <a:solidFill>
          <a:srgbClr val="E8A4E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90823" tIns="64770" rIns="120904" bIns="64770" numCol="1" spcCol="1270" anchor="ctr" anchorCtr="0">
          <a:noAutofit/>
        </a:bodyPr>
        <a:lstStyle/>
        <a:p>
          <a:pPr marL="0" lvl="0" indent="0" algn="just" defTabSz="755650">
            <a:lnSpc>
              <a:spcPct val="90000"/>
            </a:lnSpc>
            <a:spcBef>
              <a:spcPct val="0"/>
            </a:spcBef>
            <a:spcAft>
              <a:spcPct val="35000"/>
            </a:spcAft>
            <a:buNone/>
          </a:pPr>
          <a:r>
            <a:rPr lang="es-EC" sz="1700" b="1" kern="1200" dirty="0">
              <a:effectLst/>
              <a:latin typeface="+mn-lt"/>
            </a:rPr>
            <a:t>DIMENSIÓN ESPACIAL </a:t>
          </a:r>
        </a:p>
        <a:p>
          <a:pPr marL="0" lvl="0" indent="0" algn="just" defTabSz="755650">
            <a:lnSpc>
              <a:spcPct val="90000"/>
            </a:lnSpc>
            <a:spcBef>
              <a:spcPct val="0"/>
            </a:spcBef>
            <a:spcAft>
              <a:spcPct val="35000"/>
            </a:spcAft>
            <a:buNone/>
          </a:pPr>
          <a:r>
            <a:rPr lang="es-EC" sz="1700" b="1" kern="1200" dirty="0">
              <a:effectLst/>
              <a:latin typeface="+mn-lt"/>
            </a:rPr>
            <a:t>Centro Infantil y Primero de Básica “Lucía Franco de Castro”</a:t>
          </a:r>
        </a:p>
        <a:p>
          <a:pPr marL="0" lvl="0" indent="0" algn="just" defTabSz="755650">
            <a:lnSpc>
              <a:spcPct val="90000"/>
            </a:lnSpc>
            <a:spcBef>
              <a:spcPct val="0"/>
            </a:spcBef>
            <a:spcAft>
              <a:spcPct val="35000"/>
            </a:spcAft>
            <a:buNone/>
          </a:pPr>
          <a:r>
            <a:rPr lang="es-EC" sz="1700" b="1" kern="1200" dirty="0">
              <a:effectLst/>
              <a:latin typeface="+mn-lt"/>
            </a:rPr>
            <a:t>Ciudad: </a:t>
          </a:r>
          <a:r>
            <a:rPr lang="es-EC" sz="1700" b="0" kern="1200" dirty="0">
              <a:effectLst/>
              <a:latin typeface="+mn-lt"/>
            </a:rPr>
            <a:t>Quito</a:t>
          </a:r>
          <a:r>
            <a:rPr lang="es-EC" sz="1700" kern="1200" dirty="0">
              <a:effectLst/>
              <a:latin typeface="+mn-lt"/>
            </a:rPr>
            <a:t> </a:t>
          </a:r>
        </a:p>
        <a:p>
          <a:pPr marL="0" lvl="0" indent="0" algn="just" defTabSz="755650">
            <a:lnSpc>
              <a:spcPct val="90000"/>
            </a:lnSpc>
            <a:spcBef>
              <a:spcPct val="0"/>
            </a:spcBef>
            <a:spcAft>
              <a:spcPct val="35000"/>
            </a:spcAft>
            <a:buNone/>
          </a:pPr>
          <a:r>
            <a:rPr lang="es-EC" sz="1700" b="1" kern="1200" dirty="0">
              <a:effectLst/>
              <a:latin typeface="+mn-lt"/>
            </a:rPr>
            <a:t>Parroquia: </a:t>
          </a:r>
          <a:r>
            <a:rPr lang="es-EC" sz="1700" b="0" kern="1200" dirty="0" err="1">
              <a:effectLst/>
              <a:latin typeface="+mn-lt"/>
            </a:rPr>
            <a:t>Conocoto</a:t>
          </a:r>
          <a:endParaRPr lang="es-EC" sz="1700" kern="1200" dirty="0">
            <a:effectLst/>
            <a:latin typeface="+mn-lt"/>
          </a:endParaRPr>
        </a:p>
      </dsp:txBody>
      <dsp:txXfrm rot="10800000">
        <a:off x="2760008" y="3"/>
        <a:ext cx="4298269" cy="1793361"/>
      </dsp:txXfrm>
    </dsp:sp>
    <dsp:sp modelId="{E44DD569-254E-43BE-951C-5D91A1079A1B}">
      <dsp:nvSpPr>
        <dsp:cNvPr id="0" name=""/>
        <dsp:cNvSpPr/>
      </dsp:nvSpPr>
      <dsp:spPr>
        <a:xfrm>
          <a:off x="747234" y="2329060"/>
          <a:ext cx="1793361" cy="179336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F1BFE-2CF5-44C9-B245-2E088ADC1CE1}">
      <dsp:nvSpPr>
        <dsp:cNvPr id="0" name=""/>
        <dsp:cNvSpPr/>
      </dsp:nvSpPr>
      <dsp:spPr>
        <a:xfrm rot="5400000">
          <a:off x="-290454" y="293063"/>
          <a:ext cx="1936362" cy="1355453"/>
        </a:xfrm>
        <a:prstGeom prst="chevron">
          <a:avLst/>
        </a:prstGeom>
        <a:gradFill flip="none" rotWithShape="0">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a:ln w="12700" cap="rnd" cmpd="sng" algn="ctr">
          <a:solidFill>
            <a:srgbClr val="FF0066"/>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kern="1200">
              <a:effectLst>
                <a:outerShdw blurRad="38100" dist="38100" dir="2700000" algn="tl">
                  <a:srgbClr val="000000">
                    <a:alpha val="43137"/>
                  </a:srgbClr>
                </a:outerShdw>
              </a:effectLst>
              <a:latin typeface="Calibri" panose="020F0502020204030204" pitchFamily="34" charset="0"/>
            </a:rPr>
            <a:t>Modalidad</a:t>
          </a:r>
          <a:endParaRPr lang="es-EC" sz="2000" b="1" kern="1200" dirty="0">
            <a:effectLst>
              <a:outerShdw blurRad="38100" dist="38100" dir="2700000" algn="tl">
                <a:srgbClr val="000000">
                  <a:alpha val="43137"/>
                </a:srgbClr>
              </a:outerShdw>
            </a:effectLst>
            <a:latin typeface="Calibri" panose="020F0502020204030204" pitchFamily="34" charset="0"/>
          </a:endParaRPr>
        </a:p>
      </dsp:txBody>
      <dsp:txXfrm rot="-5400000">
        <a:off x="1" y="680336"/>
        <a:ext cx="1355453" cy="580909"/>
      </dsp:txXfrm>
    </dsp:sp>
    <dsp:sp modelId="{395DBB01-58BA-4D74-B463-069DEA103634}">
      <dsp:nvSpPr>
        <dsp:cNvPr id="0" name=""/>
        <dsp:cNvSpPr/>
      </dsp:nvSpPr>
      <dsp:spPr>
        <a:xfrm rot="5400000">
          <a:off x="3110648" y="-1752585"/>
          <a:ext cx="1258635" cy="4769025"/>
        </a:xfrm>
        <a:prstGeom prst="round2SameRect">
          <a:avLst/>
        </a:prstGeom>
        <a:solidFill>
          <a:schemeClr val="lt1">
            <a:alpha val="90000"/>
            <a:hueOff val="0"/>
            <a:satOff val="0"/>
            <a:lumOff val="0"/>
            <a:alphaOff val="0"/>
          </a:schemeClr>
        </a:solidFill>
        <a:ln w="12700" cap="rnd" cmpd="sng" algn="ctr">
          <a:solidFill>
            <a:srgbClr val="FF0066"/>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a:latin typeface="Calibri" panose="020F0502020204030204" pitchFamily="34" charset="0"/>
            </a:rPr>
            <a:t>Bibliográfica - documental</a:t>
          </a:r>
          <a:endParaRPr lang="es-EC" sz="2000"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es-EC" sz="2000" kern="1200">
              <a:latin typeface="Calibri" panose="020F0502020204030204" pitchFamily="34" charset="0"/>
            </a:rPr>
            <a:t>De campo </a:t>
          </a:r>
          <a:endParaRPr lang="es-EC" sz="2000" kern="1200" dirty="0">
            <a:latin typeface="Calibri" panose="020F0502020204030204" pitchFamily="34" charset="0"/>
          </a:endParaRPr>
        </a:p>
      </dsp:txBody>
      <dsp:txXfrm rot="-5400000">
        <a:off x="1355454" y="64050"/>
        <a:ext cx="4707584" cy="1135753"/>
      </dsp:txXfrm>
    </dsp:sp>
    <dsp:sp modelId="{0EEBB21A-5BED-4BE6-B0C6-82AB286856B3}">
      <dsp:nvSpPr>
        <dsp:cNvPr id="0" name=""/>
        <dsp:cNvSpPr/>
      </dsp:nvSpPr>
      <dsp:spPr>
        <a:xfrm rot="5400000">
          <a:off x="-290454" y="2038485"/>
          <a:ext cx="1936362" cy="1355453"/>
        </a:xfrm>
        <a:prstGeom prst="chevron">
          <a:avLst/>
        </a:prstGeom>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a:ln w="12700" cap="rnd" cmpd="sng" algn="ctr">
          <a:solidFill>
            <a:srgbClr val="7BDEF5"/>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kern="1200" dirty="0">
              <a:effectLst>
                <a:outerShdw blurRad="38100" dist="38100" dir="2700000" algn="tl">
                  <a:srgbClr val="000000">
                    <a:alpha val="43137"/>
                  </a:srgbClr>
                </a:outerShdw>
              </a:effectLst>
              <a:latin typeface="Calibri" panose="020F0502020204030204" pitchFamily="34" charset="0"/>
            </a:rPr>
            <a:t>Tipo</a:t>
          </a:r>
        </a:p>
      </dsp:txBody>
      <dsp:txXfrm rot="-5400000">
        <a:off x="1" y="2425758"/>
        <a:ext cx="1355453" cy="580909"/>
      </dsp:txXfrm>
    </dsp:sp>
    <dsp:sp modelId="{DE5922C3-37FE-4A84-B3F9-62D05FE2DB90}">
      <dsp:nvSpPr>
        <dsp:cNvPr id="0" name=""/>
        <dsp:cNvSpPr/>
      </dsp:nvSpPr>
      <dsp:spPr>
        <a:xfrm rot="5400000">
          <a:off x="3110648" y="-7163"/>
          <a:ext cx="1258635" cy="4769025"/>
        </a:xfrm>
        <a:prstGeom prst="round2SameRect">
          <a:avLst/>
        </a:prstGeom>
        <a:solidFill>
          <a:schemeClr val="lt1">
            <a:alpha val="90000"/>
            <a:hueOff val="0"/>
            <a:satOff val="0"/>
            <a:lumOff val="0"/>
            <a:alphaOff val="0"/>
          </a:schemeClr>
        </a:solidFill>
        <a:ln w="12700" cap="rnd" cmpd="sng" algn="ctr">
          <a:solidFill>
            <a:srgbClr val="7BDEF5"/>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a:latin typeface="Calibri" panose="020F0502020204030204" pitchFamily="34" charset="0"/>
            </a:rPr>
            <a:t>Descriptivo</a:t>
          </a:r>
          <a:endParaRPr lang="es-EC" sz="2000" kern="1200" dirty="0">
            <a:latin typeface="Calibri" panose="020F0502020204030204" pitchFamily="34" charset="0"/>
          </a:endParaRPr>
        </a:p>
      </dsp:txBody>
      <dsp:txXfrm rot="-5400000">
        <a:off x="1355454" y="1809473"/>
        <a:ext cx="4707584" cy="1135753"/>
      </dsp:txXfrm>
    </dsp:sp>
    <dsp:sp modelId="{9B59FEE5-DDF0-4F58-8BC4-564BAF11B317}">
      <dsp:nvSpPr>
        <dsp:cNvPr id="0" name=""/>
        <dsp:cNvSpPr/>
      </dsp:nvSpPr>
      <dsp:spPr>
        <a:xfrm rot="5400000">
          <a:off x="-290454" y="3783907"/>
          <a:ext cx="1936362" cy="1355453"/>
        </a:xfrm>
        <a:prstGeom prst="chevron">
          <a:avLst/>
        </a:prstGeom>
        <a:gradFill flip="none" rotWithShape="0">
          <a:gsLst>
            <a:gs pos="0">
              <a:srgbClr val="4DF127">
                <a:tint val="66000"/>
                <a:satMod val="160000"/>
              </a:srgbClr>
            </a:gs>
            <a:gs pos="50000">
              <a:srgbClr val="4DF127">
                <a:tint val="44500"/>
                <a:satMod val="160000"/>
              </a:srgbClr>
            </a:gs>
            <a:gs pos="100000">
              <a:srgbClr val="4DF127">
                <a:tint val="23500"/>
                <a:satMod val="160000"/>
              </a:srgbClr>
            </a:gs>
          </a:gsLst>
          <a:lin ang="2700000" scaled="1"/>
          <a:tileRect/>
        </a:gradFill>
        <a:ln w="12700" cap="rnd" cmpd="sng" algn="ctr">
          <a:solidFill>
            <a:srgbClr val="4DF127"/>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C" sz="2000" b="1" kern="1200">
              <a:effectLst>
                <a:outerShdw blurRad="38100" dist="38100" dir="2700000" algn="tl">
                  <a:srgbClr val="000000">
                    <a:alpha val="43137"/>
                  </a:srgbClr>
                </a:outerShdw>
              </a:effectLst>
              <a:latin typeface="Calibri" panose="020F0502020204030204" pitchFamily="34" charset="0"/>
            </a:rPr>
            <a:t>Enfoque</a:t>
          </a:r>
          <a:endParaRPr lang="es-EC" sz="2000" b="1" kern="1200" dirty="0">
            <a:effectLst>
              <a:outerShdw blurRad="38100" dist="38100" dir="2700000" algn="tl">
                <a:srgbClr val="000000">
                  <a:alpha val="43137"/>
                </a:srgbClr>
              </a:outerShdw>
            </a:effectLst>
            <a:latin typeface="Calibri" panose="020F0502020204030204" pitchFamily="34" charset="0"/>
          </a:endParaRPr>
        </a:p>
      </dsp:txBody>
      <dsp:txXfrm rot="-5400000">
        <a:off x="1" y="4171180"/>
        <a:ext cx="1355453" cy="580909"/>
      </dsp:txXfrm>
    </dsp:sp>
    <dsp:sp modelId="{32EA159B-58BE-4C56-8504-5114AB80DE26}">
      <dsp:nvSpPr>
        <dsp:cNvPr id="0" name=""/>
        <dsp:cNvSpPr/>
      </dsp:nvSpPr>
      <dsp:spPr>
        <a:xfrm rot="5400000">
          <a:off x="3110648" y="1738258"/>
          <a:ext cx="1258635" cy="4769025"/>
        </a:xfrm>
        <a:prstGeom prst="round2SameRect">
          <a:avLst/>
        </a:prstGeom>
        <a:solidFill>
          <a:schemeClr val="lt1">
            <a:alpha val="90000"/>
            <a:hueOff val="0"/>
            <a:satOff val="0"/>
            <a:lumOff val="0"/>
            <a:alphaOff val="0"/>
          </a:schemeClr>
        </a:solidFill>
        <a:ln w="12700" cap="rnd" cmpd="sng" algn="ctr">
          <a:solidFill>
            <a:srgbClr val="4DF127"/>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a:latin typeface="Calibri" panose="020F0502020204030204" pitchFamily="34" charset="0"/>
            </a:rPr>
            <a:t>Cuantitativo</a:t>
          </a:r>
          <a:endParaRPr lang="es-EC" sz="2000" kern="1200" dirty="0">
            <a:solidFill>
              <a:schemeClr val="tx1"/>
            </a:solidFill>
            <a:latin typeface="Calibri" panose="020F0502020204030204" pitchFamily="34" charset="0"/>
          </a:endParaRPr>
        </a:p>
        <a:p>
          <a:pPr marL="228600" lvl="1" indent="-228600" algn="l" defTabSz="889000">
            <a:lnSpc>
              <a:spcPct val="90000"/>
            </a:lnSpc>
            <a:spcBef>
              <a:spcPct val="0"/>
            </a:spcBef>
            <a:spcAft>
              <a:spcPct val="15000"/>
            </a:spcAft>
            <a:buChar char="•"/>
          </a:pPr>
          <a:r>
            <a:rPr lang="es-EC" sz="2000" kern="1200">
              <a:latin typeface="Calibri" panose="020F0502020204030204" pitchFamily="34" charset="0"/>
            </a:rPr>
            <a:t>Cualitativo </a:t>
          </a:r>
          <a:endParaRPr lang="es-EC" sz="2000" kern="1200" dirty="0">
            <a:latin typeface="Calibri" panose="020F0502020204030204" pitchFamily="34" charset="0"/>
          </a:endParaRPr>
        </a:p>
      </dsp:txBody>
      <dsp:txXfrm rot="-5400000">
        <a:off x="1355454" y="3554894"/>
        <a:ext cx="4707584" cy="11357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84456-1C73-4358-8E68-15B8149AA465}">
      <dsp:nvSpPr>
        <dsp:cNvPr id="0" name=""/>
        <dsp:cNvSpPr/>
      </dsp:nvSpPr>
      <dsp:spPr>
        <a:xfrm>
          <a:off x="2861686" y="380087"/>
          <a:ext cx="4292529" cy="964353"/>
        </a:xfrm>
        <a:prstGeom prst="rightArrow">
          <a:avLst>
            <a:gd name="adj1" fmla="val 75000"/>
            <a:gd name="adj2" fmla="val 50000"/>
          </a:avLst>
        </a:prstGeom>
        <a:gradFill flip="none" rotWithShape="0">
          <a:gsLst>
            <a:gs pos="0">
              <a:srgbClr val="4DF127">
                <a:tint val="66000"/>
                <a:satMod val="160000"/>
              </a:srgbClr>
            </a:gs>
            <a:gs pos="50000">
              <a:srgbClr val="4DF127">
                <a:tint val="44500"/>
                <a:satMod val="160000"/>
              </a:srgbClr>
            </a:gs>
            <a:gs pos="100000">
              <a:srgbClr val="4DF127">
                <a:tint val="23500"/>
                <a:satMod val="160000"/>
              </a:srgbClr>
            </a:gs>
          </a:gsLst>
          <a:lin ang="13500000" scaled="1"/>
          <a:tileRect/>
        </a:gradFill>
        <a:ln w="12700" cap="rnd" cmpd="sng" algn="ctr">
          <a:solidFill>
            <a:srgbClr val="4DF127">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a:latin typeface="Calibri" panose="020F0502020204030204" pitchFamily="34" charset="0"/>
            </a:rPr>
            <a:t>Niños</a:t>
          </a:r>
          <a:endParaRPr lang="es-EC" sz="1800" kern="1200" dirty="0">
            <a:latin typeface="Calibri" panose="020F0502020204030204" pitchFamily="34" charset="0"/>
          </a:endParaRPr>
        </a:p>
        <a:p>
          <a:pPr marL="171450" lvl="1" indent="-171450" algn="l" defTabSz="800100">
            <a:lnSpc>
              <a:spcPct val="90000"/>
            </a:lnSpc>
            <a:spcBef>
              <a:spcPct val="0"/>
            </a:spcBef>
            <a:spcAft>
              <a:spcPct val="15000"/>
            </a:spcAft>
            <a:buChar char="•"/>
          </a:pPr>
          <a:r>
            <a:rPr lang="es-EC" sz="1800" kern="1200">
              <a:latin typeface="Calibri" panose="020F0502020204030204" pitchFamily="34" charset="0"/>
            </a:rPr>
            <a:t>Docentes </a:t>
          </a:r>
          <a:endParaRPr lang="es-EC" sz="1800" kern="1200" dirty="0">
            <a:latin typeface="Calibri" panose="020F0502020204030204" pitchFamily="34" charset="0"/>
          </a:endParaRPr>
        </a:p>
      </dsp:txBody>
      <dsp:txXfrm>
        <a:off x="2861686" y="500631"/>
        <a:ext cx="3930897" cy="723265"/>
      </dsp:txXfrm>
    </dsp:sp>
    <dsp:sp modelId="{2FB8DCEC-1CC5-4D85-A907-EF82B763788D}">
      <dsp:nvSpPr>
        <dsp:cNvPr id="0" name=""/>
        <dsp:cNvSpPr/>
      </dsp:nvSpPr>
      <dsp:spPr>
        <a:xfrm>
          <a:off x="0" y="33"/>
          <a:ext cx="2861686" cy="1724460"/>
        </a:xfrm>
        <a:prstGeom prst="roundRect">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rgbClr val="4DF127"/>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1" kern="1200">
              <a:effectLst/>
              <a:latin typeface="Calibri" panose="020F0502020204030204" pitchFamily="34" charset="0"/>
            </a:rPr>
            <a:t>Sujetos a investigar </a:t>
          </a:r>
          <a:endParaRPr lang="es-EC" sz="2000" b="1" kern="1200" dirty="0">
            <a:effectLst/>
            <a:latin typeface="Calibri" panose="020F0502020204030204" pitchFamily="34" charset="0"/>
          </a:endParaRPr>
        </a:p>
      </dsp:txBody>
      <dsp:txXfrm>
        <a:off x="84181" y="84214"/>
        <a:ext cx="2693324" cy="1556098"/>
      </dsp:txXfrm>
    </dsp:sp>
    <dsp:sp modelId="{C2721C9B-8505-4CDA-9218-3817D553DA2D}">
      <dsp:nvSpPr>
        <dsp:cNvPr id="0" name=""/>
        <dsp:cNvSpPr/>
      </dsp:nvSpPr>
      <dsp:spPr>
        <a:xfrm>
          <a:off x="2861686" y="2074370"/>
          <a:ext cx="4292529" cy="933381"/>
        </a:xfrm>
        <a:prstGeom prst="rightArrow">
          <a:avLst>
            <a:gd name="adj1" fmla="val 75000"/>
            <a:gd name="adj2" fmla="val 50000"/>
          </a:avLst>
        </a:prstGeom>
        <a:gradFill flip="none" rotWithShape="0">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a:ln w="12700" cap="rnd" cmpd="sng" algn="ctr">
          <a:solidFill>
            <a:schemeClr val="accent5">
              <a:tint val="40000"/>
              <a:alpha val="90000"/>
              <a:hueOff val="1325892"/>
              <a:satOff val="-13914"/>
              <a:lumOff val="-9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a:latin typeface="Calibri" panose="020F0502020204030204" pitchFamily="34" charset="0"/>
            </a:rPr>
            <a:t>Encuesta</a:t>
          </a:r>
        </a:p>
        <a:p>
          <a:pPr marL="171450" lvl="1" indent="-171450" algn="l" defTabSz="800100">
            <a:lnSpc>
              <a:spcPct val="90000"/>
            </a:lnSpc>
            <a:spcBef>
              <a:spcPct val="0"/>
            </a:spcBef>
            <a:spcAft>
              <a:spcPct val="15000"/>
            </a:spcAft>
            <a:buChar char="•"/>
          </a:pPr>
          <a:r>
            <a:rPr lang="es-EC" sz="1800" kern="1200" dirty="0">
              <a:latin typeface="Calibri" panose="020F0502020204030204" pitchFamily="34" charset="0"/>
            </a:rPr>
            <a:t>Observación </a:t>
          </a:r>
        </a:p>
      </dsp:txBody>
      <dsp:txXfrm>
        <a:off x="2861686" y="2191043"/>
        <a:ext cx="3942511" cy="700035"/>
      </dsp:txXfrm>
    </dsp:sp>
    <dsp:sp modelId="{B80CA4FE-FF4A-46F3-9A42-AEC410E3FE50}">
      <dsp:nvSpPr>
        <dsp:cNvPr id="0" name=""/>
        <dsp:cNvSpPr/>
      </dsp:nvSpPr>
      <dsp:spPr>
        <a:xfrm>
          <a:off x="0" y="1856967"/>
          <a:ext cx="2861686" cy="1288241"/>
        </a:xfrm>
        <a:prstGeom prst="roundRect">
          <a:avLst/>
        </a:prstGeom>
        <a:gradFill flip="none" rotWithShape="0">
          <a:gsLst>
            <a:gs pos="0">
              <a:srgbClr val="F9051C">
                <a:tint val="66000"/>
                <a:satMod val="160000"/>
              </a:srgbClr>
            </a:gs>
            <a:gs pos="50000">
              <a:srgbClr val="F9051C">
                <a:tint val="44500"/>
                <a:satMod val="160000"/>
              </a:srgbClr>
            </a:gs>
            <a:gs pos="100000">
              <a:srgbClr val="F9051C">
                <a:tint val="23500"/>
                <a:satMod val="160000"/>
              </a:srgbClr>
            </a:gs>
          </a:gsLst>
          <a:lin ang="2700000" scaled="1"/>
          <a:tileRect/>
        </a:gradFill>
        <a:ln>
          <a:solidFill>
            <a:srgbClr val="FF0066"/>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1" kern="1200">
              <a:effectLst/>
              <a:latin typeface="Calibri" panose="020F0502020204030204" pitchFamily="34" charset="0"/>
            </a:rPr>
            <a:t>Técnicas</a:t>
          </a:r>
          <a:endParaRPr lang="es-EC" sz="2000" b="1" kern="1200" dirty="0">
            <a:effectLst/>
            <a:latin typeface="Calibri" panose="020F0502020204030204" pitchFamily="34" charset="0"/>
          </a:endParaRPr>
        </a:p>
      </dsp:txBody>
      <dsp:txXfrm>
        <a:off x="62887" y="1919854"/>
        <a:ext cx="2735912" cy="1162467"/>
      </dsp:txXfrm>
    </dsp:sp>
    <dsp:sp modelId="{1F0CD261-C2C3-4AA8-87F3-634CB14E0D21}">
      <dsp:nvSpPr>
        <dsp:cNvPr id="0" name=""/>
        <dsp:cNvSpPr/>
      </dsp:nvSpPr>
      <dsp:spPr>
        <a:xfrm>
          <a:off x="2847692" y="3335071"/>
          <a:ext cx="4292529" cy="1716614"/>
        </a:xfrm>
        <a:prstGeom prst="rightArrow">
          <a:avLst>
            <a:gd name="adj1" fmla="val 75000"/>
            <a:gd name="adj2" fmla="val 50000"/>
          </a:avLst>
        </a:prstGeom>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w="12700" cap="rnd" cmpd="sng" algn="ctr">
          <a:solidFill>
            <a:srgbClr val="E8A4E8">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EC" sz="1800" kern="1200" dirty="0">
              <a:latin typeface="Calibri" panose="020F0502020204030204" pitchFamily="34" charset="0"/>
            </a:rPr>
            <a:t>Cuestionario dirigido a las maestras de Inicial II sección Vespertina</a:t>
          </a:r>
        </a:p>
        <a:p>
          <a:pPr marL="171450" lvl="1" indent="-171450" algn="l" defTabSz="800100">
            <a:lnSpc>
              <a:spcPct val="90000"/>
            </a:lnSpc>
            <a:spcBef>
              <a:spcPct val="0"/>
            </a:spcBef>
            <a:spcAft>
              <a:spcPct val="15000"/>
            </a:spcAft>
            <a:buChar char="•"/>
          </a:pPr>
          <a:r>
            <a:rPr lang="es-EC" sz="1800" kern="1200" dirty="0">
              <a:latin typeface="Calibri" panose="020F0502020204030204" pitchFamily="34" charset="0"/>
            </a:rPr>
            <a:t>Lista de Cotejo o Test basado en las destrezas del Eje del Medio Natural y Cultural</a:t>
          </a:r>
        </a:p>
      </dsp:txBody>
      <dsp:txXfrm>
        <a:off x="2847692" y="3549648"/>
        <a:ext cx="3648799" cy="1287460"/>
      </dsp:txXfrm>
    </dsp:sp>
    <dsp:sp modelId="{9B0956CB-325B-4569-96BC-5E2EFE8CC778}">
      <dsp:nvSpPr>
        <dsp:cNvPr id="0" name=""/>
        <dsp:cNvSpPr/>
      </dsp:nvSpPr>
      <dsp:spPr>
        <a:xfrm>
          <a:off x="10516" y="3531626"/>
          <a:ext cx="2861686" cy="1334888"/>
        </a:xfrm>
        <a:prstGeom prst="roundRect">
          <a:avLst/>
        </a:prstGeom>
        <a:gradFill flip="none" rotWithShape="0">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1" kern="1200">
              <a:effectLst/>
              <a:latin typeface="Calibri" panose="020F0502020204030204" pitchFamily="34" charset="0"/>
            </a:rPr>
            <a:t>Instrumentos</a:t>
          </a:r>
          <a:endParaRPr lang="es-EC" sz="2000" b="1" kern="1200" dirty="0">
            <a:effectLst/>
            <a:latin typeface="Calibri" panose="020F0502020204030204" pitchFamily="34" charset="0"/>
          </a:endParaRPr>
        </a:p>
      </dsp:txBody>
      <dsp:txXfrm>
        <a:off x="75680" y="3596790"/>
        <a:ext cx="2731358" cy="1204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93A61-BFA9-4BAE-8467-42DB9C3B7B3E}">
      <dsp:nvSpPr>
        <dsp:cNvPr id="0" name=""/>
        <dsp:cNvSpPr/>
      </dsp:nvSpPr>
      <dsp:spPr>
        <a:xfrm>
          <a:off x="0" y="6338"/>
          <a:ext cx="10074336" cy="932165"/>
        </a:xfrm>
        <a:prstGeom prst="roundRect">
          <a:avLst>
            <a:gd name="adj" fmla="val 10000"/>
          </a:avLst>
        </a:prstGeom>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0" kern="1200" dirty="0">
              <a:latin typeface="+mn-lt"/>
            </a:rPr>
            <a:t>Las maestras poseen un conocimiento claro acerca de los conceptos y temáticas planteadas, pero no sabemos si los aplican de igual manera.  </a:t>
          </a:r>
        </a:p>
      </dsp:txBody>
      <dsp:txXfrm>
        <a:off x="2108083" y="6338"/>
        <a:ext cx="7966252" cy="932165"/>
      </dsp:txXfrm>
    </dsp:sp>
    <dsp:sp modelId="{BB3B0301-8B29-4A35-A96A-51F035BC9DF0}">
      <dsp:nvSpPr>
        <dsp:cNvPr id="0" name=""/>
        <dsp:cNvSpPr/>
      </dsp:nvSpPr>
      <dsp:spPr>
        <a:xfrm>
          <a:off x="66700" y="0"/>
          <a:ext cx="2014867" cy="9448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92F0173-29D5-4B04-B44C-FB42460742F6}">
      <dsp:nvSpPr>
        <dsp:cNvPr id="0" name=""/>
        <dsp:cNvSpPr/>
      </dsp:nvSpPr>
      <dsp:spPr>
        <a:xfrm>
          <a:off x="0" y="1085413"/>
          <a:ext cx="10074336" cy="932165"/>
        </a:xfrm>
        <a:prstGeom prst="roundRect">
          <a:avLst>
            <a:gd name="adj" fmla="val 10000"/>
          </a:avLst>
        </a:prstGeom>
        <a:gradFill flip="none" rotWithShape="0">
          <a:gsLst>
            <a:gs pos="0">
              <a:srgbClr val="FF0066">
                <a:tint val="66000"/>
                <a:satMod val="160000"/>
              </a:srgbClr>
            </a:gs>
            <a:gs pos="50000">
              <a:srgbClr val="FF0066">
                <a:tint val="44500"/>
                <a:satMod val="160000"/>
              </a:srgbClr>
            </a:gs>
            <a:gs pos="100000">
              <a:srgbClr val="FF0066">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_tradnl" sz="1800" b="0" kern="1200" dirty="0">
              <a:latin typeface="+mn-lt"/>
            </a:rPr>
            <a:t>Los niños confunden a los seres no vivos con algunos de los seres vivos </a:t>
          </a:r>
          <a:endParaRPr lang="es-EC" sz="1800" b="0" kern="1200" dirty="0">
            <a:latin typeface="+mn-lt"/>
          </a:endParaRPr>
        </a:p>
      </dsp:txBody>
      <dsp:txXfrm>
        <a:off x="2108083" y="1085413"/>
        <a:ext cx="7966252" cy="932165"/>
      </dsp:txXfrm>
    </dsp:sp>
    <dsp:sp modelId="{DCE9052D-1C25-4066-947E-C3E75BA8348B}">
      <dsp:nvSpPr>
        <dsp:cNvPr id="0" name=""/>
        <dsp:cNvSpPr/>
      </dsp:nvSpPr>
      <dsp:spPr>
        <a:xfrm>
          <a:off x="93216" y="1038059"/>
          <a:ext cx="2014867" cy="102687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CA3D252-8AE1-4239-9A2E-B34D5A1D0C40}">
      <dsp:nvSpPr>
        <dsp:cNvPr id="0" name=""/>
        <dsp:cNvSpPr/>
      </dsp:nvSpPr>
      <dsp:spPr>
        <a:xfrm>
          <a:off x="0" y="2182448"/>
          <a:ext cx="10074336" cy="932165"/>
        </a:xfrm>
        <a:prstGeom prst="roundRect">
          <a:avLst>
            <a:gd name="adj" fmla="val 10000"/>
          </a:avLst>
        </a:prstGeom>
        <a:gradFill flip="none" rotWithShape="0">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_tradnl" sz="1800" b="0" kern="1200" dirty="0">
              <a:latin typeface="+mn-lt"/>
            </a:rPr>
            <a:t>La mayoría de niños aún no reconocen algunas diferencias entre los animales silvestres y domésticos</a:t>
          </a:r>
          <a:r>
            <a:rPr lang="es-EC" sz="1800" b="0" kern="1200" dirty="0">
              <a:latin typeface="+mn-lt"/>
            </a:rPr>
            <a:t>.</a:t>
          </a:r>
        </a:p>
      </dsp:txBody>
      <dsp:txXfrm>
        <a:off x="2108083" y="2182448"/>
        <a:ext cx="7966252" cy="932165"/>
      </dsp:txXfrm>
    </dsp:sp>
    <dsp:sp modelId="{19B80E9A-3329-4D27-8DB2-4380A5D239B4}">
      <dsp:nvSpPr>
        <dsp:cNvPr id="0" name=""/>
        <dsp:cNvSpPr/>
      </dsp:nvSpPr>
      <dsp:spPr>
        <a:xfrm>
          <a:off x="93216" y="2158148"/>
          <a:ext cx="2014867" cy="98076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2000" b="-32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70EA2BD-B8FB-43EA-8A7D-88944C16F6DF}">
      <dsp:nvSpPr>
        <dsp:cNvPr id="0" name=""/>
        <dsp:cNvSpPr/>
      </dsp:nvSpPr>
      <dsp:spPr>
        <a:xfrm>
          <a:off x="0" y="3232129"/>
          <a:ext cx="10074336" cy="932165"/>
        </a:xfrm>
        <a:prstGeom prst="roundRect">
          <a:avLst>
            <a:gd name="adj" fmla="val 10000"/>
          </a:avLst>
        </a:prstGeom>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S_tradnl" sz="1800" b="0" kern="1200" dirty="0">
              <a:latin typeface="+mn-lt"/>
            </a:rPr>
            <a:t>Los niños no identifican las utilidades de las plantas debido a que las confunden entre ellas.</a:t>
          </a:r>
          <a:endParaRPr lang="es-EC" sz="1800" b="0" kern="1200" dirty="0">
            <a:latin typeface="+mn-lt"/>
          </a:endParaRPr>
        </a:p>
      </dsp:txBody>
      <dsp:txXfrm>
        <a:off x="2108083" y="3232129"/>
        <a:ext cx="7966252" cy="932165"/>
      </dsp:txXfrm>
    </dsp:sp>
    <dsp:sp modelId="{547E282F-45A1-40C3-82D4-A35245CB4FBB}">
      <dsp:nvSpPr>
        <dsp:cNvPr id="0" name=""/>
        <dsp:cNvSpPr/>
      </dsp:nvSpPr>
      <dsp:spPr>
        <a:xfrm>
          <a:off x="93216" y="3244389"/>
          <a:ext cx="2014867" cy="90764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55000" b="-55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52657E7-C105-46E3-A9E7-CE388A9B52E1}">
      <dsp:nvSpPr>
        <dsp:cNvPr id="0" name=""/>
        <dsp:cNvSpPr/>
      </dsp:nvSpPr>
      <dsp:spPr>
        <a:xfrm>
          <a:off x="0" y="4271956"/>
          <a:ext cx="10074336" cy="932165"/>
        </a:xfrm>
        <a:prstGeom prst="roundRect">
          <a:avLst>
            <a:gd name="adj" fmla="val 10000"/>
          </a:avLst>
        </a:prstGeom>
        <a:gradFill flip="none" rotWithShape="0">
          <a:gsLst>
            <a:gs pos="0">
              <a:srgbClr val="3F9FF7">
                <a:tint val="66000"/>
                <a:satMod val="160000"/>
              </a:srgbClr>
            </a:gs>
            <a:gs pos="50000">
              <a:srgbClr val="3F9FF7">
                <a:tint val="44500"/>
                <a:satMod val="160000"/>
              </a:srgbClr>
            </a:gs>
            <a:gs pos="100000">
              <a:srgbClr val="3F9FF7">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EC" sz="1800" b="0" kern="1200" dirty="0">
              <a:latin typeface="+mn-lt"/>
            </a:rPr>
            <a:t>Presentan falencias en las nociones espaciales, de medida y también en la noción</a:t>
          </a:r>
          <a:r>
            <a:rPr lang="es-US" sz="1800" b="0" kern="1200" dirty="0">
              <a:latin typeface="+mn-lt"/>
            </a:rPr>
            <a:t> de número</a:t>
          </a:r>
          <a:endParaRPr lang="es-EC" sz="1800" b="0" kern="1200" dirty="0">
            <a:latin typeface="+mn-lt"/>
          </a:endParaRPr>
        </a:p>
      </dsp:txBody>
      <dsp:txXfrm>
        <a:off x="2108083" y="4271956"/>
        <a:ext cx="7966252" cy="932165"/>
      </dsp:txXfrm>
    </dsp:sp>
    <dsp:sp modelId="{DE3FA403-55D7-4905-AD3D-6866D980D276}">
      <dsp:nvSpPr>
        <dsp:cNvPr id="0" name=""/>
        <dsp:cNvSpPr/>
      </dsp:nvSpPr>
      <dsp:spPr>
        <a:xfrm>
          <a:off x="93216" y="4257511"/>
          <a:ext cx="2014867" cy="96105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C7FFE-D87B-46E8-9D8A-176D0E58654E}">
      <dsp:nvSpPr>
        <dsp:cNvPr id="0" name=""/>
        <dsp:cNvSpPr/>
      </dsp:nvSpPr>
      <dsp:spPr>
        <a:xfrm>
          <a:off x="0" y="0"/>
          <a:ext cx="9948149" cy="1021848"/>
        </a:xfrm>
        <a:prstGeom prst="roundRect">
          <a:avLst>
            <a:gd name="adj" fmla="val 10000"/>
          </a:avLst>
        </a:prstGeom>
        <a:gradFill flip="none" rotWithShape="0">
          <a:gsLst>
            <a:gs pos="0">
              <a:srgbClr val="4DF127">
                <a:tint val="66000"/>
                <a:satMod val="160000"/>
              </a:srgbClr>
            </a:gs>
            <a:gs pos="50000">
              <a:srgbClr val="4DF127">
                <a:tint val="44500"/>
                <a:satMod val="160000"/>
              </a:srgbClr>
            </a:gs>
            <a:gs pos="100000">
              <a:srgbClr val="4DF127">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t>Las maestras deberían aplicar las actividades planteadas en el manual,, puesto que estas le ayudarán a comprender de mejor manera la forma de trabajar el método científico con los niños.</a:t>
          </a:r>
          <a:endParaRPr lang="es-EC" sz="1600" kern="1200" dirty="0">
            <a:latin typeface="Arial" panose="020B0604020202020204" pitchFamily="34" charset="0"/>
            <a:cs typeface="Arial" panose="020B0604020202020204" pitchFamily="34" charset="0"/>
          </a:endParaRPr>
        </a:p>
      </dsp:txBody>
      <dsp:txXfrm>
        <a:off x="2091814" y="0"/>
        <a:ext cx="7856335" cy="1021848"/>
      </dsp:txXfrm>
    </dsp:sp>
    <dsp:sp modelId="{8A7358F1-51D6-42AA-92B6-0AAB8427B237}">
      <dsp:nvSpPr>
        <dsp:cNvPr id="0" name=""/>
        <dsp:cNvSpPr/>
      </dsp:nvSpPr>
      <dsp:spPr>
        <a:xfrm>
          <a:off x="102184" y="0"/>
          <a:ext cx="1989630" cy="109384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1000" b="-71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465C417-7775-4234-A604-5A922875E87B}">
      <dsp:nvSpPr>
        <dsp:cNvPr id="0" name=""/>
        <dsp:cNvSpPr/>
      </dsp:nvSpPr>
      <dsp:spPr>
        <a:xfrm>
          <a:off x="0" y="1294003"/>
          <a:ext cx="9948149" cy="1021848"/>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t>Se recomienda a la maestra aplicar actividades y proporcionar explicaciones claras donde señalen que todas las plantas son seres vivos al igual que las personas y los animales considerando que todos estos cumplen un ciclo de vida, para lograrlo deben alimentarse y crecer.</a:t>
          </a:r>
          <a:r>
            <a:rPr lang="es-EC" sz="1600" kern="1200" dirty="0">
              <a:solidFill>
                <a:schemeClr val="tx1"/>
              </a:solidFill>
              <a:latin typeface="Arial" panose="020B0604020202020204" pitchFamily="34" charset="0"/>
              <a:cs typeface="Arial" panose="020B0604020202020204" pitchFamily="34" charset="0"/>
            </a:rPr>
            <a:t>.  </a:t>
          </a:r>
        </a:p>
      </dsp:txBody>
      <dsp:txXfrm>
        <a:off x="2091814" y="1294003"/>
        <a:ext cx="7856335" cy="1021848"/>
      </dsp:txXfrm>
    </dsp:sp>
    <dsp:sp modelId="{29282D39-CD33-44AF-A17C-C22C2D2CACC4}">
      <dsp:nvSpPr>
        <dsp:cNvPr id="0" name=""/>
        <dsp:cNvSpPr/>
      </dsp:nvSpPr>
      <dsp:spPr>
        <a:xfrm>
          <a:off x="102184" y="1196028"/>
          <a:ext cx="1989630" cy="121779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BAB6873-6794-4ED4-9404-7511B68079E1}">
      <dsp:nvSpPr>
        <dsp:cNvPr id="0" name=""/>
        <dsp:cNvSpPr/>
      </dsp:nvSpPr>
      <dsp:spPr>
        <a:xfrm>
          <a:off x="0" y="2516011"/>
          <a:ext cx="9948149" cy="1021848"/>
        </a:xfrm>
        <a:prstGeom prst="roundRect">
          <a:avLst>
            <a:gd name="adj" fmla="val 10000"/>
          </a:avLst>
        </a:prstGeom>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t>Se debería trabajar estableciendo las diferencias entre los dos tipos de animales haciendo más evidente para los niños dichas diferencias y ello no lleguen a confundirse.</a:t>
          </a:r>
          <a:endParaRPr lang="es-EC" sz="1600" kern="1200" dirty="0">
            <a:latin typeface="Arial" panose="020B0604020202020204" pitchFamily="34" charset="0"/>
            <a:cs typeface="Arial" panose="020B0604020202020204" pitchFamily="34" charset="0"/>
          </a:endParaRPr>
        </a:p>
      </dsp:txBody>
      <dsp:txXfrm>
        <a:off x="2091814" y="2516011"/>
        <a:ext cx="7856335" cy="1021848"/>
      </dsp:txXfrm>
    </dsp:sp>
    <dsp:sp modelId="{A9056E7D-679D-4E4C-ABD6-E4FF859024DD}">
      <dsp:nvSpPr>
        <dsp:cNvPr id="0" name=""/>
        <dsp:cNvSpPr/>
      </dsp:nvSpPr>
      <dsp:spPr>
        <a:xfrm>
          <a:off x="102184" y="2520217"/>
          <a:ext cx="1989630" cy="101343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F5315A5-F58C-4CF0-8F5C-A883DC9331B2}">
      <dsp:nvSpPr>
        <dsp:cNvPr id="0" name=""/>
        <dsp:cNvSpPr/>
      </dsp:nvSpPr>
      <dsp:spPr>
        <a:xfrm>
          <a:off x="0" y="3640044"/>
          <a:ext cx="9948149" cy="1021848"/>
        </a:xfrm>
        <a:prstGeom prst="roundRect">
          <a:avLst>
            <a:gd name="adj" fmla="val 10000"/>
          </a:avLst>
        </a:prstGeom>
        <a:gradFill flip="none" rotWithShape="0">
          <a:gsLst>
            <a:gs pos="0">
              <a:srgbClr val="F8F83E">
                <a:tint val="66000"/>
                <a:satMod val="160000"/>
              </a:srgbClr>
            </a:gs>
            <a:gs pos="50000">
              <a:srgbClr val="F8F83E">
                <a:tint val="44500"/>
                <a:satMod val="160000"/>
              </a:srgbClr>
            </a:gs>
            <a:gs pos="100000">
              <a:srgbClr val="F8F83E">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kern="1200" dirty="0"/>
            <a:t>Se recomienda a las maestras utilizar las actividades del manual que se plantearán ya que estas mostrarán al niño para que sirve cada una y a su vez realizarán actividades llamativas para ellos.</a:t>
          </a:r>
          <a:endParaRPr lang="es-EC" sz="1600" kern="1200" dirty="0">
            <a:latin typeface="Arial" panose="020B0604020202020204" pitchFamily="34" charset="0"/>
            <a:cs typeface="Arial" panose="020B0604020202020204" pitchFamily="34" charset="0"/>
          </a:endParaRPr>
        </a:p>
      </dsp:txBody>
      <dsp:txXfrm>
        <a:off x="2091814" y="3640044"/>
        <a:ext cx="7856335" cy="1021848"/>
      </dsp:txXfrm>
    </dsp:sp>
    <dsp:sp modelId="{D750A8C3-7DD6-404E-B04B-C50EC93F9541}">
      <dsp:nvSpPr>
        <dsp:cNvPr id="0" name=""/>
        <dsp:cNvSpPr/>
      </dsp:nvSpPr>
      <dsp:spPr>
        <a:xfrm>
          <a:off x="102184" y="3660440"/>
          <a:ext cx="1989630" cy="981056"/>
        </a:xfrm>
        <a:prstGeom prst="roundRect">
          <a:avLst>
            <a:gd name="adj" fmla="val 10000"/>
          </a:avLst>
        </a:prstGeom>
        <a:blipFill rotWithShape="1">
          <a:blip xmlns:r="http://schemas.openxmlformats.org/officeDocument/2006/relationships" r:embed="rId4"/>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8A15F0D-4C08-4BB4-B593-E4F5FEFB668C}">
      <dsp:nvSpPr>
        <dsp:cNvPr id="0" name=""/>
        <dsp:cNvSpPr/>
      </dsp:nvSpPr>
      <dsp:spPr>
        <a:xfrm>
          <a:off x="0" y="4767212"/>
          <a:ext cx="9948149" cy="1021848"/>
        </a:xfrm>
        <a:prstGeom prst="roundRect">
          <a:avLst>
            <a:gd name="adj" fmla="val 10000"/>
          </a:avLst>
        </a:prstGeom>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Se recomienda que las maestras realicen actividades para poder desarrollar las nociones de espacio, medida </a:t>
          </a:r>
          <a:r>
            <a:rPr lang="es-EC" sz="1600" kern="1200"/>
            <a:t>y cantidad. </a:t>
          </a:r>
          <a:endParaRPr lang="es-EC" sz="1600" kern="1200" dirty="0">
            <a:latin typeface="Arial" panose="020B0604020202020204" pitchFamily="34" charset="0"/>
            <a:cs typeface="Arial" panose="020B0604020202020204" pitchFamily="34" charset="0"/>
          </a:endParaRPr>
        </a:p>
      </dsp:txBody>
      <dsp:txXfrm>
        <a:off x="2091814" y="4767212"/>
        <a:ext cx="7856335" cy="1021848"/>
      </dsp:txXfrm>
    </dsp:sp>
    <dsp:sp modelId="{CD4E99BD-7944-485A-9832-B375CC722B0D}">
      <dsp:nvSpPr>
        <dsp:cNvPr id="0" name=""/>
        <dsp:cNvSpPr/>
      </dsp:nvSpPr>
      <dsp:spPr>
        <a:xfrm>
          <a:off x="102184" y="4866262"/>
          <a:ext cx="1989630" cy="817478"/>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41000" b="-41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0DE00-8AEB-4DB5-8DA2-F0D8121A1102}">
      <dsp:nvSpPr>
        <dsp:cNvPr id="0" name=""/>
        <dsp:cNvSpPr/>
      </dsp:nvSpPr>
      <dsp:spPr>
        <a:xfrm>
          <a:off x="0" y="751227"/>
          <a:ext cx="3159504" cy="1895702"/>
        </a:xfrm>
        <a:prstGeom prst="rect">
          <a:avLst/>
        </a:prstGeom>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path path="circle">
            <a:fillToRect l="50000" t="50000" r="50000" b="50000"/>
          </a:path>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rPr>
            <a:t>¿Por qué investigamos?</a:t>
          </a:r>
        </a:p>
        <a:p>
          <a:pPr marL="0" lvl="0" indent="0" algn="ctr" defTabSz="800100">
            <a:lnSpc>
              <a:spcPct val="90000"/>
            </a:lnSpc>
            <a:spcBef>
              <a:spcPct val="0"/>
            </a:spcBef>
            <a:spcAft>
              <a:spcPct val="35000"/>
            </a:spcAft>
            <a:buNone/>
          </a:pPr>
          <a:r>
            <a:rPr lang="es-EC" sz="1800" kern="1200" dirty="0">
              <a:latin typeface="Calibri" panose="020F0502020204030204" pitchFamily="34" charset="0"/>
            </a:rPr>
            <a:t>Conocer cómo los experimentos científicos ayudan a desarrollar las destrezas del Eje del Medio Natural y Cultural</a:t>
          </a:r>
        </a:p>
      </dsp:txBody>
      <dsp:txXfrm>
        <a:off x="0" y="751227"/>
        <a:ext cx="3159504" cy="1895702"/>
      </dsp:txXfrm>
    </dsp:sp>
    <dsp:sp modelId="{EE3E3196-D64F-4181-B49A-F48A83716850}">
      <dsp:nvSpPr>
        <dsp:cNvPr id="0" name=""/>
        <dsp:cNvSpPr/>
      </dsp:nvSpPr>
      <dsp:spPr>
        <a:xfrm>
          <a:off x="3475455" y="751227"/>
          <a:ext cx="3159504" cy="1895702"/>
        </a:xfrm>
        <a:prstGeom prst="rect">
          <a:avLst/>
        </a:prstGeom>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rPr>
            <a:t>¿Cuál es su relevancia social?</a:t>
          </a:r>
        </a:p>
        <a:p>
          <a:pPr marL="0" lvl="0" indent="0" algn="ctr" defTabSz="800100">
            <a:lnSpc>
              <a:spcPct val="90000"/>
            </a:lnSpc>
            <a:spcBef>
              <a:spcPct val="0"/>
            </a:spcBef>
            <a:spcAft>
              <a:spcPct val="35000"/>
            </a:spcAft>
            <a:buNone/>
          </a:pPr>
          <a:r>
            <a:rPr lang="es-EC" sz="1800" kern="1200" dirty="0">
              <a:latin typeface="Calibri" panose="020F0502020204030204" pitchFamily="34" charset="0"/>
            </a:rPr>
            <a:t>Aporte al ámbito educativo </a:t>
          </a:r>
        </a:p>
      </dsp:txBody>
      <dsp:txXfrm>
        <a:off x="3475455" y="751227"/>
        <a:ext cx="3159504" cy="1895702"/>
      </dsp:txXfrm>
    </dsp:sp>
    <dsp:sp modelId="{F1253A2A-8926-42B0-801A-59CF07FA7CB3}">
      <dsp:nvSpPr>
        <dsp:cNvPr id="0" name=""/>
        <dsp:cNvSpPr/>
      </dsp:nvSpPr>
      <dsp:spPr>
        <a:xfrm>
          <a:off x="6950910" y="751227"/>
          <a:ext cx="3159504" cy="1895702"/>
        </a:xfrm>
        <a:prstGeom prst="rect">
          <a:avLst/>
        </a:prstGeom>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135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rPr>
            <a:t>¿Qué importancia tiene? </a:t>
          </a:r>
        </a:p>
        <a:p>
          <a:pPr marL="0" lvl="0" indent="0" algn="ctr" defTabSz="800100">
            <a:lnSpc>
              <a:spcPct val="90000"/>
            </a:lnSpc>
            <a:spcBef>
              <a:spcPct val="0"/>
            </a:spcBef>
            <a:spcAft>
              <a:spcPct val="35000"/>
            </a:spcAft>
            <a:buNone/>
          </a:pPr>
          <a:r>
            <a:rPr lang="es-EC" sz="1800" kern="1200" dirty="0">
              <a:latin typeface="Calibri" panose="020F0502020204030204" pitchFamily="34" charset="0"/>
            </a:rPr>
            <a:t>Importancia pedagógica </a:t>
          </a:r>
        </a:p>
      </dsp:txBody>
      <dsp:txXfrm>
        <a:off x="6950910" y="751227"/>
        <a:ext cx="3159504" cy="1895702"/>
      </dsp:txXfrm>
    </dsp:sp>
    <dsp:sp modelId="{E4126883-F1AD-487F-B299-26DAFC4433CC}">
      <dsp:nvSpPr>
        <dsp:cNvPr id="0" name=""/>
        <dsp:cNvSpPr/>
      </dsp:nvSpPr>
      <dsp:spPr>
        <a:xfrm>
          <a:off x="954154" y="2962881"/>
          <a:ext cx="3159504" cy="1895702"/>
        </a:xfrm>
        <a:prstGeom prst="rect">
          <a:avLst/>
        </a:prstGeom>
        <a:gradFill flip="none" rotWithShape="1">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latin typeface="Calibri" panose="020F0502020204030204" pitchFamily="34" charset="0"/>
            </a:rPr>
            <a:t>¿Quién</a:t>
          </a:r>
          <a:r>
            <a:rPr lang="es-EC" sz="1800" b="1" kern="1200" baseline="0" dirty="0">
              <a:latin typeface="Calibri" panose="020F0502020204030204" pitchFamily="34" charset="0"/>
            </a:rPr>
            <a:t> se beneficia</a:t>
          </a:r>
          <a:r>
            <a:rPr lang="es-EC" sz="1800" kern="1200" baseline="0" dirty="0">
              <a:latin typeface="Calibri" panose="020F0502020204030204" pitchFamily="34" charset="0"/>
            </a:rPr>
            <a:t>?</a:t>
          </a:r>
        </a:p>
        <a:p>
          <a:pPr marL="0" lvl="0" indent="0" algn="ctr" defTabSz="800100">
            <a:lnSpc>
              <a:spcPct val="90000"/>
            </a:lnSpc>
            <a:spcBef>
              <a:spcPct val="0"/>
            </a:spcBef>
            <a:spcAft>
              <a:spcPct val="35000"/>
            </a:spcAft>
            <a:buNone/>
          </a:pPr>
          <a:r>
            <a:rPr lang="es-EC" sz="1800" kern="1200" baseline="0" dirty="0">
              <a:latin typeface="Calibri" panose="020F0502020204030204" pitchFamily="34" charset="0"/>
            </a:rPr>
            <a:t>-Niños </a:t>
          </a:r>
        </a:p>
        <a:p>
          <a:pPr marL="0" lvl="0" indent="0" algn="ctr" defTabSz="800100">
            <a:lnSpc>
              <a:spcPct val="90000"/>
            </a:lnSpc>
            <a:spcBef>
              <a:spcPct val="0"/>
            </a:spcBef>
            <a:spcAft>
              <a:spcPct val="35000"/>
            </a:spcAft>
            <a:buNone/>
          </a:pPr>
          <a:r>
            <a:rPr lang="es-EC" sz="1800" kern="1200" baseline="0" dirty="0">
              <a:latin typeface="Calibri" panose="020F0502020204030204" pitchFamily="34" charset="0"/>
            </a:rPr>
            <a:t>-Maestras  </a:t>
          </a:r>
        </a:p>
        <a:p>
          <a:pPr marL="0" lvl="0" indent="0" algn="ctr" defTabSz="800100">
            <a:lnSpc>
              <a:spcPct val="90000"/>
            </a:lnSpc>
            <a:spcBef>
              <a:spcPct val="0"/>
            </a:spcBef>
            <a:spcAft>
              <a:spcPct val="35000"/>
            </a:spcAft>
            <a:buNone/>
          </a:pPr>
          <a:r>
            <a:rPr lang="es-EC" sz="1800" kern="1200" baseline="0" dirty="0">
              <a:latin typeface="Calibri" panose="020F0502020204030204" pitchFamily="34" charset="0"/>
            </a:rPr>
            <a:t>-Investigadora</a:t>
          </a:r>
        </a:p>
      </dsp:txBody>
      <dsp:txXfrm>
        <a:off x="954154" y="2962881"/>
        <a:ext cx="3159504" cy="1895702"/>
      </dsp:txXfrm>
    </dsp:sp>
    <dsp:sp modelId="{D3A14C5F-2892-4AFC-8100-345D5623E21A}">
      <dsp:nvSpPr>
        <dsp:cNvPr id="0" name=""/>
        <dsp:cNvSpPr/>
      </dsp:nvSpPr>
      <dsp:spPr>
        <a:xfrm>
          <a:off x="4681390" y="2976132"/>
          <a:ext cx="4726650" cy="1895702"/>
        </a:xfrm>
        <a:prstGeom prst="rect">
          <a:avLst/>
        </a:prstGeom>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s-EC" sz="1800" b="1" kern="1200" dirty="0">
            <a:latin typeface="Calibri" panose="020F0502020204030204" pitchFamily="34" charset="0"/>
          </a:endParaRPr>
        </a:p>
        <a:p>
          <a:pPr marL="0" lvl="0" indent="0" algn="ctr" defTabSz="800100">
            <a:lnSpc>
              <a:spcPct val="90000"/>
            </a:lnSpc>
            <a:spcBef>
              <a:spcPct val="0"/>
            </a:spcBef>
            <a:spcAft>
              <a:spcPct val="35000"/>
            </a:spcAft>
            <a:buNone/>
          </a:pPr>
          <a:endParaRPr lang="es-EC" sz="1800" b="1" kern="1200" dirty="0">
            <a:latin typeface="Calibri" panose="020F0502020204030204" pitchFamily="34" charset="0"/>
          </a:endParaRPr>
        </a:p>
        <a:p>
          <a:pPr marL="0" lvl="0" indent="0" algn="ctr" defTabSz="800100">
            <a:lnSpc>
              <a:spcPct val="90000"/>
            </a:lnSpc>
            <a:spcBef>
              <a:spcPct val="0"/>
            </a:spcBef>
            <a:spcAft>
              <a:spcPct val="35000"/>
            </a:spcAft>
            <a:buNone/>
          </a:pPr>
          <a:r>
            <a:rPr lang="es-EC" sz="1800" b="1" kern="1200" dirty="0">
              <a:latin typeface="Calibri" panose="020F0502020204030204" pitchFamily="34" charset="0"/>
            </a:rPr>
            <a:t>Alcance</a:t>
          </a:r>
        </a:p>
        <a:p>
          <a:pPr marL="0" lvl="0" indent="0" algn="just" defTabSz="800100">
            <a:lnSpc>
              <a:spcPct val="90000"/>
            </a:lnSpc>
            <a:spcBef>
              <a:spcPct val="0"/>
            </a:spcBef>
            <a:spcAft>
              <a:spcPct val="35000"/>
            </a:spcAft>
            <a:buNone/>
          </a:pPr>
          <a:r>
            <a:rPr lang="es-EC" sz="1800" b="1" kern="1200" dirty="0">
              <a:latin typeface="Calibri" panose="020F0502020204030204" pitchFamily="34" charset="0"/>
            </a:rPr>
            <a:t>-</a:t>
          </a:r>
          <a:r>
            <a:rPr lang="es-EC" sz="1800" kern="1200" dirty="0">
              <a:latin typeface="Calibri" panose="020F0502020204030204" pitchFamily="34" charset="0"/>
            </a:rPr>
            <a:t> Mejorar el conocimiento de los maestras sobre la aplicación de experimentos científicos en el aula de inicial.</a:t>
          </a:r>
        </a:p>
        <a:p>
          <a:pPr marL="0" lvl="0" indent="0" algn="just" defTabSz="800100">
            <a:lnSpc>
              <a:spcPct val="90000"/>
            </a:lnSpc>
            <a:spcBef>
              <a:spcPct val="0"/>
            </a:spcBef>
            <a:spcAft>
              <a:spcPct val="35000"/>
            </a:spcAft>
            <a:buNone/>
          </a:pPr>
          <a:r>
            <a:rPr lang="es-EC" sz="1800" kern="1200" dirty="0">
              <a:latin typeface="Calibri" panose="020F0502020204030204" pitchFamily="34" charset="0"/>
            </a:rPr>
            <a:t>-Motivar a los niños a que sean agentes activos y participativos de su aprendizaje.</a:t>
          </a:r>
        </a:p>
        <a:p>
          <a:pPr marL="0" lvl="0" indent="0" algn="ctr" defTabSz="800100">
            <a:lnSpc>
              <a:spcPct val="90000"/>
            </a:lnSpc>
            <a:spcBef>
              <a:spcPct val="0"/>
            </a:spcBef>
            <a:spcAft>
              <a:spcPct val="35000"/>
            </a:spcAft>
            <a:buNone/>
          </a:pPr>
          <a:endParaRPr lang="es-EC" sz="1800" kern="1200" dirty="0">
            <a:latin typeface="Calibri" panose="020F0502020204030204" pitchFamily="34" charset="0"/>
          </a:endParaRPr>
        </a:p>
        <a:p>
          <a:pPr marL="0" lvl="0" indent="0" algn="ctr" defTabSz="800100">
            <a:lnSpc>
              <a:spcPct val="90000"/>
            </a:lnSpc>
            <a:spcBef>
              <a:spcPct val="0"/>
            </a:spcBef>
            <a:spcAft>
              <a:spcPct val="35000"/>
            </a:spcAft>
            <a:buNone/>
          </a:pPr>
          <a:endParaRPr lang="es-EC" sz="1800" kern="1200" dirty="0">
            <a:latin typeface="Calibri" panose="020F0502020204030204" pitchFamily="34" charset="0"/>
          </a:endParaRPr>
        </a:p>
      </dsp:txBody>
      <dsp:txXfrm>
        <a:off x="4681390" y="2976132"/>
        <a:ext cx="4726650" cy="1895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B998A-58AB-4814-99F1-B58B7EEB1224}">
      <dsp:nvSpPr>
        <dsp:cNvPr id="0" name=""/>
        <dsp:cNvSpPr/>
      </dsp:nvSpPr>
      <dsp:spPr>
        <a:xfrm>
          <a:off x="0" y="339625"/>
          <a:ext cx="5524155" cy="970359"/>
        </a:xfrm>
        <a:prstGeom prst="roundRect">
          <a:avLst>
            <a:gd name="adj" fmla="val 10000"/>
          </a:avLst>
        </a:prstGeom>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kern="1200" dirty="0"/>
            <a:t>CIENCIA</a:t>
          </a:r>
        </a:p>
      </dsp:txBody>
      <dsp:txXfrm>
        <a:off x="28421" y="368046"/>
        <a:ext cx="5467313" cy="913517"/>
      </dsp:txXfrm>
    </dsp:sp>
    <dsp:sp modelId="{23BD8283-D217-4B88-8A93-81C818546EE8}">
      <dsp:nvSpPr>
        <dsp:cNvPr id="0" name=""/>
        <dsp:cNvSpPr/>
      </dsp:nvSpPr>
      <dsp:spPr>
        <a:xfrm>
          <a:off x="0" y="1484650"/>
          <a:ext cx="970359" cy="970359"/>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F3E28E-61D5-447A-A848-995422E69D9F}">
      <dsp:nvSpPr>
        <dsp:cNvPr id="0" name=""/>
        <dsp:cNvSpPr/>
      </dsp:nvSpPr>
      <dsp:spPr>
        <a:xfrm>
          <a:off x="1028581" y="1484650"/>
          <a:ext cx="4495573" cy="970359"/>
        </a:xfrm>
        <a:prstGeom prst="roundRect">
          <a:avLst>
            <a:gd name="adj" fmla="val 16670"/>
          </a:avLst>
        </a:prstGeom>
        <a:gradFill flip="none" rotWithShape="0">
          <a:gsLst>
            <a:gs pos="0">
              <a:srgbClr val="5EDEFC">
                <a:tint val="66000"/>
                <a:satMod val="160000"/>
              </a:srgbClr>
            </a:gs>
            <a:gs pos="50000">
              <a:srgbClr val="5EDEFC">
                <a:tint val="44500"/>
                <a:satMod val="160000"/>
              </a:srgbClr>
            </a:gs>
            <a:gs pos="100000">
              <a:srgbClr val="5EDEFC">
                <a:tint val="23500"/>
                <a:satMod val="160000"/>
              </a:srgbClr>
            </a:gs>
          </a:gsLst>
          <a:lin ang="54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dirty="0"/>
            <a:t>Proceso objetivo, que busca respuestas sobre la cultura, la sociedad y la humanidad del mundo que la rodea.</a:t>
          </a:r>
        </a:p>
      </dsp:txBody>
      <dsp:txXfrm>
        <a:off x="1075959" y="1532028"/>
        <a:ext cx="4400817" cy="875603"/>
      </dsp:txXfrm>
    </dsp:sp>
    <dsp:sp modelId="{0580E543-36FE-423D-AB25-97165A3854EC}">
      <dsp:nvSpPr>
        <dsp:cNvPr id="0" name=""/>
        <dsp:cNvSpPr/>
      </dsp:nvSpPr>
      <dsp:spPr>
        <a:xfrm>
          <a:off x="0" y="2571453"/>
          <a:ext cx="970359" cy="970359"/>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90000" r="-90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C93D378-C868-487E-A597-27F044455DD9}">
      <dsp:nvSpPr>
        <dsp:cNvPr id="0" name=""/>
        <dsp:cNvSpPr/>
      </dsp:nvSpPr>
      <dsp:spPr>
        <a:xfrm>
          <a:off x="1028581" y="2571453"/>
          <a:ext cx="4495573" cy="970359"/>
        </a:xfrm>
        <a:prstGeom prst="roundRect">
          <a:avLst>
            <a:gd name="adj" fmla="val 16670"/>
          </a:avLst>
        </a:prstGeom>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kern="1200"/>
            <a:t>Da a conocer el porque de las cosas y explica mediante hechos los fenómenos, por más simple o sencillo que sea.</a:t>
          </a:r>
        </a:p>
      </dsp:txBody>
      <dsp:txXfrm>
        <a:off x="1075959" y="2618831"/>
        <a:ext cx="4400817" cy="875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D4248-E3B4-4655-9966-DA115BEBD96F}">
      <dsp:nvSpPr>
        <dsp:cNvPr id="0" name=""/>
        <dsp:cNvSpPr/>
      </dsp:nvSpPr>
      <dsp:spPr>
        <a:xfrm>
          <a:off x="0" y="13478"/>
          <a:ext cx="5486399" cy="866984"/>
        </a:xfrm>
        <a:prstGeom prst="roundRect">
          <a:avLst>
            <a:gd name="adj" fmla="val 10000"/>
          </a:avLst>
        </a:prstGeom>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S" sz="3200" kern="1200"/>
            <a:t>Clasificación de la Ciencia</a:t>
          </a:r>
        </a:p>
      </dsp:txBody>
      <dsp:txXfrm>
        <a:off x="25393" y="38871"/>
        <a:ext cx="5435613" cy="816198"/>
      </dsp:txXfrm>
    </dsp:sp>
    <dsp:sp modelId="{0431DB2D-2F42-4C24-B8EE-127C779DBC6F}">
      <dsp:nvSpPr>
        <dsp:cNvPr id="0" name=""/>
        <dsp:cNvSpPr/>
      </dsp:nvSpPr>
      <dsp:spPr>
        <a:xfrm>
          <a:off x="0" y="1157893"/>
          <a:ext cx="1541278" cy="1541278"/>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000" r="-7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4C48D4C-F7E9-41C5-8E65-824E0310BD40}">
      <dsp:nvSpPr>
        <dsp:cNvPr id="0" name=""/>
        <dsp:cNvSpPr/>
      </dsp:nvSpPr>
      <dsp:spPr>
        <a:xfrm>
          <a:off x="1633755" y="1157893"/>
          <a:ext cx="3852644" cy="1541278"/>
        </a:xfrm>
        <a:prstGeom prst="roundRect">
          <a:avLst>
            <a:gd name="adj" fmla="val 16670"/>
          </a:avLst>
        </a:prstGeom>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ES" sz="1600" kern="1200" dirty="0"/>
            <a:t>Aristóteles 384 a.C. - 322 a.C.</a:t>
          </a:r>
        </a:p>
        <a:p>
          <a:pPr marL="114300" lvl="1" indent="-114300" algn="l" defTabSz="533400">
            <a:lnSpc>
              <a:spcPct val="90000"/>
            </a:lnSpc>
            <a:spcBef>
              <a:spcPct val="0"/>
            </a:spcBef>
            <a:spcAft>
              <a:spcPct val="15000"/>
            </a:spcAft>
            <a:buChar char="•"/>
          </a:pPr>
          <a:r>
            <a:rPr lang="es-ES" sz="1200" kern="1200"/>
            <a:t>Teoría: relacionado con las matemáticas, física.</a:t>
          </a:r>
        </a:p>
        <a:p>
          <a:pPr marL="114300" lvl="1" indent="-114300" algn="l" defTabSz="533400">
            <a:lnSpc>
              <a:spcPct val="90000"/>
            </a:lnSpc>
            <a:spcBef>
              <a:spcPct val="0"/>
            </a:spcBef>
            <a:spcAft>
              <a:spcPct val="15000"/>
            </a:spcAft>
            <a:buChar char="•"/>
          </a:pPr>
          <a:r>
            <a:rPr lang="es-ES" sz="1200" kern="1200"/>
            <a:t>Práctica: las acciones humanas relacionada con la ética y la política.</a:t>
          </a:r>
        </a:p>
        <a:p>
          <a:pPr marL="114300" lvl="1" indent="-114300" algn="l" defTabSz="533400">
            <a:lnSpc>
              <a:spcPct val="90000"/>
            </a:lnSpc>
            <a:spcBef>
              <a:spcPct val="0"/>
            </a:spcBef>
            <a:spcAft>
              <a:spcPct val="15000"/>
            </a:spcAft>
            <a:buChar char="•"/>
          </a:pPr>
          <a:r>
            <a:rPr lang="es-ES" sz="1200" kern="1200"/>
            <a:t>Productiva: Creación y producción relacionado con las artes poéticas, escenicas y artesanias.</a:t>
          </a:r>
        </a:p>
      </dsp:txBody>
      <dsp:txXfrm>
        <a:off x="1709008" y="1233146"/>
        <a:ext cx="3702138" cy="1390772"/>
      </dsp:txXfrm>
    </dsp:sp>
    <dsp:sp modelId="{87AE6ABA-BA37-4BB8-B8B7-458D200652B5}">
      <dsp:nvSpPr>
        <dsp:cNvPr id="0" name=""/>
        <dsp:cNvSpPr/>
      </dsp:nvSpPr>
      <dsp:spPr>
        <a:xfrm>
          <a:off x="0" y="2884125"/>
          <a:ext cx="1541278" cy="1541278"/>
        </a:xfrm>
        <a:prstGeom prst="roundRect">
          <a:avLst>
            <a:gd name="adj" fmla="val 1667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855" t="-5581" r="-3855" b="-36419"/>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46ED5E8-C91D-4247-8CEC-BAC0DFCC94E1}">
      <dsp:nvSpPr>
        <dsp:cNvPr id="0" name=""/>
        <dsp:cNvSpPr/>
      </dsp:nvSpPr>
      <dsp:spPr>
        <a:xfrm>
          <a:off x="1633755" y="2884125"/>
          <a:ext cx="3852644" cy="1541278"/>
        </a:xfrm>
        <a:prstGeom prst="roundRect">
          <a:avLst>
            <a:gd name="adj" fmla="val 16670"/>
          </a:avLst>
        </a:prstGeom>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ES" sz="1600" kern="1200"/>
            <a:t>Rudolf Carnap 1995</a:t>
          </a:r>
        </a:p>
        <a:p>
          <a:pPr marL="114300" lvl="1" indent="-114300" algn="l" defTabSz="533400">
            <a:lnSpc>
              <a:spcPct val="90000"/>
            </a:lnSpc>
            <a:spcBef>
              <a:spcPct val="0"/>
            </a:spcBef>
            <a:spcAft>
              <a:spcPct val="15000"/>
            </a:spcAft>
            <a:buChar char="•"/>
          </a:pPr>
          <a:r>
            <a:rPr lang="es-ES" sz="1200" kern="1200"/>
            <a:t> Formales: basada en hechos relacionado con la matemática y la lógica.</a:t>
          </a:r>
        </a:p>
        <a:p>
          <a:pPr marL="114300" lvl="1" indent="-114300" algn="l" defTabSz="533400">
            <a:lnSpc>
              <a:spcPct val="90000"/>
            </a:lnSpc>
            <a:spcBef>
              <a:spcPct val="0"/>
            </a:spcBef>
            <a:spcAft>
              <a:spcPct val="15000"/>
            </a:spcAft>
            <a:buChar char="•"/>
          </a:pPr>
          <a:r>
            <a:rPr lang="es-ES" sz="1200" kern="1200"/>
            <a:t>Naturales: estudio de la naturaleza astronomía, biología, química, etc.</a:t>
          </a:r>
        </a:p>
        <a:p>
          <a:pPr marL="114300" lvl="1" indent="-114300" algn="l" defTabSz="533400">
            <a:lnSpc>
              <a:spcPct val="90000"/>
            </a:lnSpc>
            <a:spcBef>
              <a:spcPct val="0"/>
            </a:spcBef>
            <a:spcAft>
              <a:spcPct val="15000"/>
            </a:spcAft>
            <a:buChar char="•"/>
          </a:pPr>
          <a:r>
            <a:rPr lang="es-ES" sz="1200" kern="1200"/>
            <a:t>Culturales: estudio del ser humano aspectos culturales y sociales.</a:t>
          </a:r>
        </a:p>
      </dsp:txBody>
      <dsp:txXfrm>
        <a:off x="1709008" y="2959378"/>
        <a:ext cx="3702138" cy="1390772"/>
      </dsp:txXfrm>
    </dsp:sp>
    <dsp:sp modelId="{C4975AA2-CDD0-4849-AA22-0F18B292C4DC}">
      <dsp:nvSpPr>
        <dsp:cNvPr id="0" name=""/>
        <dsp:cNvSpPr/>
      </dsp:nvSpPr>
      <dsp:spPr>
        <a:xfrm>
          <a:off x="0" y="4623835"/>
          <a:ext cx="1541278" cy="1541278"/>
        </a:xfrm>
        <a:prstGeom prst="roundRect">
          <a:avLst>
            <a:gd name="adj" fmla="val 1667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64" t="-12472" r="964" b="-37528"/>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7C63BD-473E-44A0-84A8-3140A65DDFEF}">
      <dsp:nvSpPr>
        <dsp:cNvPr id="0" name=""/>
        <dsp:cNvSpPr/>
      </dsp:nvSpPr>
      <dsp:spPr>
        <a:xfrm>
          <a:off x="1633755" y="4610357"/>
          <a:ext cx="3852644" cy="1541278"/>
        </a:xfrm>
        <a:prstGeom prst="roundRect">
          <a:avLst>
            <a:gd name="adj" fmla="val 16670"/>
          </a:avLst>
        </a:prstGeom>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ES" sz="1600" kern="1200" dirty="0"/>
            <a:t>Mario Bunge 1972</a:t>
          </a:r>
        </a:p>
        <a:p>
          <a:pPr marL="114300" lvl="1" indent="-114300" algn="l" defTabSz="533400">
            <a:lnSpc>
              <a:spcPct val="90000"/>
            </a:lnSpc>
            <a:spcBef>
              <a:spcPct val="0"/>
            </a:spcBef>
            <a:spcAft>
              <a:spcPct val="15000"/>
            </a:spcAft>
            <a:buChar char="•"/>
          </a:pPr>
          <a:r>
            <a:rPr lang="es-ES" sz="1200" kern="1200"/>
            <a:t>Formales: estudiar ideas y verificar verdades relacionada con la matemática y la lógica</a:t>
          </a:r>
        </a:p>
        <a:p>
          <a:pPr marL="114300" lvl="1" indent="-114300" algn="l" defTabSz="533400">
            <a:lnSpc>
              <a:spcPct val="90000"/>
            </a:lnSpc>
            <a:spcBef>
              <a:spcPct val="0"/>
            </a:spcBef>
            <a:spcAft>
              <a:spcPct val="15000"/>
            </a:spcAft>
            <a:buChar char="•"/>
          </a:pPr>
          <a:r>
            <a:rPr lang="es-ES" sz="1200" kern="1200" dirty="0"/>
            <a:t>Fácticas: procura conocimiento mediante la observación y experimentación. Se divide  en Sociales: ámbitos del ser humanos y Naturales: se ocupa de química biología física, etc.</a:t>
          </a:r>
        </a:p>
      </dsp:txBody>
      <dsp:txXfrm>
        <a:off x="1709008" y="4685610"/>
        <a:ext cx="3702138" cy="1390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8713C-FC25-4FC4-84D9-8C5BDBA100E1}">
      <dsp:nvSpPr>
        <dsp:cNvPr id="0" name=""/>
        <dsp:cNvSpPr/>
      </dsp:nvSpPr>
      <dsp:spPr>
        <a:xfrm>
          <a:off x="0" y="618828"/>
          <a:ext cx="5570780" cy="1105048"/>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endParaRPr lang="es-ES" sz="3200" kern="1200" dirty="0"/>
        </a:p>
      </dsp:txBody>
      <dsp:txXfrm>
        <a:off x="32366" y="651194"/>
        <a:ext cx="5506048" cy="1040316"/>
      </dsp:txXfrm>
    </dsp:sp>
    <dsp:sp modelId="{5F5FB1F7-8972-48D5-A401-F6B79094356B}">
      <dsp:nvSpPr>
        <dsp:cNvPr id="0" name=""/>
        <dsp:cNvSpPr/>
      </dsp:nvSpPr>
      <dsp:spPr>
        <a:xfrm>
          <a:off x="0" y="2150591"/>
          <a:ext cx="1105048" cy="1105048"/>
        </a:xfrm>
        <a:prstGeom prst="roundRect">
          <a:avLst>
            <a:gd name="adj" fmla="val 166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5559" b="-32441"/>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ED347FF-C3A5-4C49-9A3E-04815C49878C}">
      <dsp:nvSpPr>
        <dsp:cNvPr id="0" name=""/>
        <dsp:cNvSpPr/>
      </dsp:nvSpPr>
      <dsp:spPr>
        <a:xfrm>
          <a:off x="1144446" y="2218093"/>
          <a:ext cx="4270740" cy="1042005"/>
        </a:xfrm>
        <a:prstGeom prst="roundRect">
          <a:avLst>
            <a:gd name="adj" fmla="val 16670"/>
          </a:avLst>
        </a:prstGeom>
        <a:gradFill flip="none" rotWithShape="0">
          <a:gsLst>
            <a:gs pos="0">
              <a:srgbClr val="F644C7">
                <a:tint val="66000"/>
                <a:satMod val="160000"/>
              </a:srgbClr>
            </a:gs>
            <a:gs pos="50000">
              <a:srgbClr val="F644C7">
                <a:tint val="44500"/>
                <a:satMod val="160000"/>
              </a:srgbClr>
            </a:gs>
            <a:gs pos="100000">
              <a:srgbClr val="F644C7">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b="1" kern="1200" dirty="0"/>
            <a:t>Rousseau - Naturalismo</a:t>
          </a:r>
        </a:p>
        <a:p>
          <a:pPr marL="0" lvl="0" indent="0" algn="l" defTabSz="488950">
            <a:lnSpc>
              <a:spcPct val="90000"/>
            </a:lnSpc>
            <a:spcBef>
              <a:spcPct val="0"/>
            </a:spcBef>
            <a:spcAft>
              <a:spcPct val="35000"/>
            </a:spcAft>
            <a:buNone/>
          </a:pPr>
          <a:r>
            <a:rPr lang="es-ES" sz="1100" kern="1200" dirty="0"/>
            <a:t>Se basa en el desarrollo natural del niño y no forzar el proceso educativo, se debe desenvolver en un ambiente lo más natural posible y convivir con el medio ambiente.</a:t>
          </a:r>
        </a:p>
      </dsp:txBody>
      <dsp:txXfrm>
        <a:off x="1195322" y="2268969"/>
        <a:ext cx="4168988" cy="940253"/>
      </dsp:txXfrm>
    </dsp:sp>
    <dsp:sp modelId="{C8499B9F-E270-4589-A9F9-AAFF5E0ECC6F}">
      <dsp:nvSpPr>
        <dsp:cNvPr id="0" name=""/>
        <dsp:cNvSpPr/>
      </dsp:nvSpPr>
      <dsp:spPr>
        <a:xfrm>
          <a:off x="0" y="3411728"/>
          <a:ext cx="1105048" cy="1105048"/>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E3DA26-1590-46E2-809B-B71595C820AA}">
      <dsp:nvSpPr>
        <dsp:cNvPr id="0" name=""/>
        <dsp:cNvSpPr/>
      </dsp:nvSpPr>
      <dsp:spPr>
        <a:xfrm>
          <a:off x="1079856" y="3365830"/>
          <a:ext cx="4306436" cy="1078671"/>
        </a:xfrm>
        <a:prstGeom prst="roundRect">
          <a:avLst>
            <a:gd name="adj" fmla="val 16670"/>
          </a:avLst>
        </a:prstGeom>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b="1" kern="1200" dirty="0"/>
            <a:t>Montessori - Aprendizaje perceptivo</a:t>
          </a:r>
        </a:p>
        <a:p>
          <a:pPr marL="0" lvl="0" indent="0" algn="l" defTabSz="488950">
            <a:lnSpc>
              <a:spcPct val="90000"/>
            </a:lnSpc>
            <a:spcBef>
              <a:spcPct val="0"/>
            </a:spcBef>
            <a:spcAft>
              <a:spcPct val="35000"/>
            </a:spcAft>
            <a:buNone/>
          </a:pPr>
          <a:r>
            <a:rPr lang="es-ES" sz="1100" kern="1200" dirty="0"/>
            <a:t>Propone una educación acondicionada al niño acorde a su necesidad, para crear independencia, y a su vez propone una serie de materiales para desarrollar los sentidos.</a:t>
          </a:r>
        </a:p>
      </dsp:txBody>
      <dsp:txXfrm>
        <a:off x="1132522" y="3418496"/>
        <a:ext cx="4201104" cy="973339"/>
      </dsp:txXfrm>
    </dsp:sp>
    <dsp:sp modelId="{76484203-EA70-4DEC-8D60-37F985851E8C}">
      <dsp:nvSpPr>
        <dsp:cNvPr id="0" name=""/>
        <dsp:cNvSpPr/>
      </dsp:nvSpPr>
      <dsp:spPr>
        <a:xfrm>
          <a:off x="0" y="4617022"/>
          <a:ext cx="1105048" cy="1105048"/>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6DB80C-7383-4B28-96CB-7E276069A18B}">
      <dsp:nvSpPr>
        <dsp:cNvPr id="0" name=""/>
        <dsp:cNvSpPr/>
      </dsp:nvSpPr>
      <dsp:spPr>
        <a:xfrm>
          <a:off x="1133349" y="4590296"/>
          <a:ext cx="4238509" cy="1110784"/>
        </a:xfrm>
        <a:prstGeom prst="roundRect">
          <a:avLst>
            <a:gd name="adj" fmla="val 16670"/>
          </a:avLst>
        </a:prstGeom>
        <a:gradFill flip="none" rotWithShape="0">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b="1" kern="1200" dirty="0"/>
            <a:t>Dewey - Progresismo </a:t>
          </a:r>
        </a:p>
        <a:p>
          <a:pPr marL="0" lvl="0" indent="0" algn="l" defTabSz="488950">
            <a:lnSpc>
              <a:spcPct val="90000"/>
            </a:lnSpc>
            <a:spcBef>
              <a:spcPct val="0"/>
            </a:spcBef>
            <a:spcAft>
              <a:spcPct val="35000"/>
            </a:spcAft>
            <a:buNone/>
          </a:pPr>
          <a:r>
            <a:rPr lang="es-ES" sz="1100" kern="1200" dirty="0"/>
            <a:t>Se basa en las necesidades de los niños, las clases deben propiciar la interacción de los niños, dejando que ellos sean los encargados de construir su conocimiento mediante la guía de la docente.</a:t>
          </a:r>
        </a:p>
      </dsp:txBody>
      <dsp:txXfrm>
        <a:off x="1187583" y="4644530"/>
        <a:ext cx="4130041" cy="10023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D6484-27F9-48B7-9B00-ECF48B1929A0}">
      <dsp:nvSpPr>
        <dsp:cNvPr id="0" name=""/>
        <dsp:cNvSpPr/>
      </dsp:nvSpPr>
      <dsp:spPr>
        <a:xfrm>
          <a:off x="0" y="400049"/>
          <a:ext cx="5340626" cy="1142999"/>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01600" rIns="152400" bIns="101600" numCol="1" spcCol="1270" anchor="ctr" anchorCtr="0">
          <a:noAutofit/>
        </a:bodyPr>
        <a:lstStyle/>
        <a:p>
          <a:pPr marL="0" lvl="0" indent="0" algn="ctr" defTabSz="3556000">
            <a:lnSpc>
              <a:spcPct val="90000"/>
            </a:lnSpc>
            <a:spcBef>
              <a:spcPct val="0"/>
            </a:spcBef>
            <a:spcAft>
              <a:spcPct val="35000"/>
            </a:spcAft>
            <a:buNone/>
          </a:pPr>
          <a:endParaRPr lang="es-ES" sz="8000" kern="1200" dirty="0">
            <a:ln>
              <a:noFill/>
            </a:ln>
            <a:noFill/>
          </a:endParaRPr>
        </a:p>
      </dsp:txBody>
      <dsp:txXfrm>
        <a:off x="33477" y="433526"/>
        <a:ext cx="5273672" cy="1076045"/>
      </dsp:txXfrm>
    </dsp:sp>
    <dsp:sp modelId="{7B3C145F-A298-44FC-8027-0C6185A16488}">
      <dsp:nvSpPr>
        <dsp:cNvPr id="0" name=""/>
        <dsp:cNvSpPr/>
      </dsp:nvSpPr>
      <dsp:spPr>
        <a:xfrm>
          <a:off x="0" y="1748789"/>
          <a:ext cx="1142999" cy="1142999"/>
        </a:xfrm>
        <a:prstGeom prst="roundRect">
          <a:avLst>
            <a:gd name="adj" fmla="val 16670"/>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E432EC-0FF5-40D7-A32D-94DB1BB84B09}">
      <dsp:nvSpPr>
        <dsp:cNvPr id="0" name=""/>
        <dsp:cNvSpPr/>
      </dsp:nvSpPr>
      <dsp:spPr>
        <a:xfrm>
          <a:off x="1211579" y="1748789"/>
          <a:ext cx="4129046" cy="1142999"/>
        </a:xfrm>
        <a:prstGeom prst="roundRect">
          <a:avLst>
            <a:gd name="adj" fmla="val 16670"/>
          </a:avLst>
        </a:prstGeom>
        <a:gradFill flip="none" rotWithShape="0">
          <a:gsLst>
            <a:gs pos="0">
              <a:srgbClr val="56CEB7">
                <a:tint val="66000"/>
                <a:satMod val="160000"/>
              </a:srgbClr>
            </a:gs>
            <a:gs pos="50000">
              <a:srgbClr val="56CEB7">
                <a:tint val="44500"/>
                <a:satMod val="160000"/>
              </a:srgbClr>
            </a:gs>
            <a:gs pos="100000">
              <a:srgbClr val="56CEB7">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b="1" kern="1200" dirty="0"/>
            <a:t>Ausubel - Aprendizaje Significativo</a:t>
          </a:r>
        </a:p>
        <a:p>
          <a:pPr marL="0" lvl="0" indent="0" algn="l" defTabSz="488950">
            <a:lnSpc>
              <a:spcPct val="90000"/>
            </a:lnSpc>
            <a:spcBef>
              <a:spcPct val="0"/>
            </a:spcBef>
            <a:spcAft>
              <a:spcPct val="35000"/>
            </a:spcAft>
            <a:buNone/>
          </a:pPr>
          <a:r>
            <a:rPr lang="es-ES" sz="1100" kern="1200" dirty="0"/>
            <a:t>Representación: asociación entre significado y símbolo</a:t>
          </a:r>
        </a:p>
        <a:p>
          <a:pPr marL="0" lvl="0" indent="0" algn="l" defTabSz="488950">
            <a:lnSpc>
              <a:spcPct val="90000"/>
            </a:lnSpc>
            <a:spcBef>
              <a:spcPct val="0"/>
            </a:spcBef>
            <a:spcAft>
              <a:spcPct val="35000"/>
            </a:spcAft>
            <a:buNone/>
          </a:pPr>
          <a:r>
            <a:rPr lang="es-ES" sz="1100" kern="1200" dirty="0"/>
            <a:t>Concepto: asocia características al significado</a:t>
          </a:r>
        </a:p>
        <a:p>
          <a:pPr marL="0" lvl="0" indent="0" algn="l" defTabSz="488950">
            <a:lnSpc>
              <a:spcPct val="90000"/>
            </a:lnSpc>
            <a:spcBef>
              <a:spcPct val="0"/>
            </a:spcBef>
            <a:spcAft>
              <a:spcPct val="35000"/>
            </a:spcAft>
            <a:buNone/>
          </a:pPr>
          <a:r>
            <a:rPr lang="es-ES" sz="1100" kern="1200" dirty="0"/>
            <a:t>Proposición: concepto que interactúa con ideas previas formando nuevos significados.</a:t>
          </a:r>
        </a:p>
      </dsp:txBody>
      <dsp:txXfrm>
        <a:off x="1267386" y="1804596"/>
        <a:ext cx="4017432" cy="1031385"/>
      </dsp:txXfrm>
    </dsp:sp>
    <dsp:sp modelId="{DFA6BF89-2018-4350-A190-B42DFDF1F12F}">
      <dsp:nvSpPr>
        <dsp:cNvPr id="0" name=""/>
        <dsp:cNvSpPr/>
      </dsp:nvSpPr>
      <dsp:spPr>
        <a:xfrm>
          <a:off x="0" y="3028949"/>
          <a:ext cx="1142999" cy="1142999"/>
        </a:xfrm>
        <a:prstGeom prst="roundRect">
          <a:avLst>
            <a:gd name="adj" fmla="val 16670"/>
          </a:avLst>
        </a:prstGeom>
        <a:blipFill rotWithShape="1">
          <a:blip xmlns:r="http://schemas.openxmlformats.org/officeDocument/2006/relationships" r:embed="rId2"/>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D5CFC4D-6818-422D-AF89-3FE1D40B31C7}">
      <dsp:nvSpPr>
        <dsp:cNvPr id="0" name=""/>
        <dsp:cNvSpPr/>
      </dsp:nvSpPr>
      <dsp:spPr>
        <a:xfrm>
          <a:off x="1211579" y="3013450"/>
          <a:ext cx="4129046" cy="1142999"/>
        </a:xfrm>
        <a:prstGeom prst="roundRect">
          <a:avLst>
            <a:gd name="adj" fmla="val 16670"/>
          </a:avLst>
        </a:prstGeom>
        <a:gradFill flip="none" rotWithShape="0">
          <a:gsLst>
            <a:gs pos="0">
              <a:srgbClr val="F8F83E">
                <a:tint val="66000"/>
                <a:satMod val="160000"/>
              </a:srgbClr>
            </a:gs>
            <a:gs pos="50000">
              <a:srgbClr val="F8F83E">
                <a:tint val="44500"/>
                <a:satMod val="160000"/>
              </a:srgbClr>
            </a:gs>
            <a:gs pos="100000">
              <a:srgbClr val="F8F83E">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s-ES" sz="1100" b="1" kern="1200" dirty="0"/>
            <a:t>Vygotsky - Zona de Desarrollo Próximo</a:t>
          </a:r>
        </a:p>
        <a:p>
          <a:pPr marL="0" lvl="0" indent="0" algn="l" defTabSz="488950">
            <a:lnSpc>
              <a:spcPct val="90000"/>
            </a:lnSpc>
            <a:spcBef>
              <a:spcPct val="0"/>
            </a:spcBef>
            <a:spcAft>
              <a:spcPct val="35000"/>
            </a:spcAft>
            <a:buNone/>
          </a:pPr>
          <a:r>
            <a:rPr lang="es-ES" sz="1100" kern="1200" dirty="0"/>
            <a:t>Esta zona es la que el niño cruza cuando asimila el conocimiento previo con el conocimiento nuevo.</a:t>
          </a:r>
        </a:p>
      </dsp:txBody>
      <dsp:txXfrm>
        <a:off x="1267386" y="3069257"/>
        <a:ext cx="4017432" cy="1031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20247-55C4-471D-936A-5D05AB93F726}">
      <dsp:nvSpPr>
        <dsp:cNvPr id="0" name=""/>
        <dsp:cNvSpPr/>
      </dsp:nvSpPr>
      <dsp:spPr>
        <a:xfrm>
          <a:off x="0" y="4065343"/>
          <a:ext cx="7922798" cy="1574425"/>
        </a:xfrm>
        <a:prstGeom prst="rect">
          <a:avLst/>
        </a:prstGeom>
        <a:gradFill flip="none" rotWithShape="0">
          <a:gsLst>
            <a:gs pos="0">
              <a:srgbClr val="56CEB7">
                <a:tint val="66000"/>
                <a:satMod val="160000"/>
              </a:srgbClr>
            </a:gs>
            <a:gs pos="50000">
              <a:srgbClr val="56CEB7">
                <a:tint val="44500"/>
                <a:satMod val="160000"/>
              </a:srgbClr>
            </a:gs>
            <a:gs pos="100000">
              <a:srgbClr val="56CEB7">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Experimentos Científicos</a:t>
          </a:r>
        </a:p>
      </dsp:txBody>
      <dsp:txXfrm>
        <a:off x="0" y="4065343"/>
        <a:ext cx="7922798" cy="850190"/>
      </dsp:txXfrm>
    </dsp:sp>
    <dsp:sp modelId="{463952D7-3ABA-40A7-A90A-9341CF32F48F}">
      <dsp:nvSpPr>
        <dsp:cNvPr id="0" name=""/>
        <dsp:cNvSpPr/>
      </dsp:nvSpPr>
      <dsp:spPr>
        <a:xfrm>
          <a:off x="15013" y="4660168"/>
          <a:ext cx="3961398" cy="970942"/>
        </a:xfrm>
        <a:prstGeom prst="rect">
          <a:avLst/>
        </a:prstGeom>
        <a:gradFill flip="none" rotWithShape="0">
          <a:gsLst>
            <a:gs pos="0">
              <a:srgbClr val="F8F83E">
                <a:tint val="66000"/>
                <a:satMod val="160000"/>
              </a:srgbClr>
            </a:gs>
            <a:gs pos="50000">
              <a:srgbClr val="F8F83E">
                <a:tint val="44500"/>
                <a:satMod val="160000"/>
              </a:srgbClr>
            </a:gs>
            <a:gs pos="100000">
              <a:srgbClr val="F8F83E">
                <a:tint val="23500"/>
                <a:satMod val="160000"/>
              </a:srgbClr>
            </a:gs>
          </a:gsLst>
          <a:lin ang="2700000" scaled="1"/>
          <a:tileRect/>
        </a:gra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just" defTabSz="711200">
            <a:lnSpc>
              <a:spcPct val="90000"/>
            </a:lnSpc>
            <a:spcBef>
              <a:spcPct val="0"/>
            </a:spcBef>
            <a:spcAft>
              <a:spcPct val="35000"/>
            </a:spcAft>
            <a:buNone/>
          </a:pPr>
          <a:r>
            <a:rPr lang="es-ES" sz="1600" kern="1200">
              <a:latin typeface="Arial" panose="020B0604020202020204" pitchFamily="34" charset="0"/>
              <a:cs typeface="Arial" panose="020B0604020202020204" pitchFamily="34" charset="0"/>
            </a:rPr>
            <a:t>Es el proceso mediante el cual se comprueba una teoría</a:t>
          </a:r>
        </a:p>
      </dsp:txBody>
      <dsp:txXfrm>
        <a:off x="15013" y="4660168"/>
        <a:ext cx="3961398" cy="970942"/>
      </dsp:txXfrm>
    </dsp:sp>
    <dsp:sp modelId="{9EC616E7-A7A5-4A86-AC1D-E2256466F026}">
      <dsp:nvSpPr>
        <dsp:cNvPr id="0" name=""/>
        <dsp:cNvSpPr/>
      </dsp:nvSpPr>
      <dsp:spPr>
        <a:xfrm>
          <a:off x="3946385" y="4660159"/>
          <a:ext cx="3961398" cy="970942"/>
        </a:xfrm>
        <a:prstGeom prst="rect">
          <a:avLst/>
        </a:prstGeom>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a:ln w="12700" cap="rnd" cmpd="sng" algn="ctr">
          <a:solidFill>
            <a:schemeClr val="accent2">
              <a:tint val="40000"/>
              <a:alpha val="90000"/>
              <a:hueOff val="-1022960"/>
              <a:satOff val="11277"/>
              <a:lumOff val="10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just" defTabSz="711200">
            <a:lnSpc>
              <a:spcPct val="90000"/>
            </a:lnSpc>
            <a:spcBef>
              <a:spcPct val="0"/>
            </a:spcBef>
            <a:spcAft>
              <a:spcPct val="35000"/>
            </a:spcAft>
            <a:buNone/>
          </a:pPr>
          <a:r>
            <a:rPr lang="es-ES" sz="1600" kern="1200">
              <a:latin typeface="Arial" panose="020B0604020202020204" pitchFamily="34" charset="0"/>
              <a:cs typeface="Arial" panose="020B0604020202020204" pitchFamily="34" charset="0"/>
            </a:rPr>
            <a:t>Deben ser claros, sencillos y se puede reproducir</a:t>
          </a:r>
        </a:p>
      </dsp:txBody>
      <dsp:txXfrm>
        <a:off x="3946385" y="4660159"/>
        <a:ext cx="3961398" cy="970942"/>
      </dsp:txXfrm>
    </dsp:sp>
    <dsp:sp modelId="{EB997812-661E-4C46-8269-A23BAAEB6870}">
      <dsp:nvSpPr>
        <dsp:cNvPr id="0" name=""/>
        <dsp:cNvSpPr/>
      </dsp:nvSpPr>
      <dsp:spPr>
        <a:xfrm rot="10800000">
          <a:off x="0" y="2356829"/>
          <a:ext cx="7922798" cy="1730908"/>
        </a:xfrm>
        <a:prstGeom prst="upArrowCallout">
          <a:avLst/>
        </a:prstGeom>
        <a:gradFill flip="none" rotWithShape="0">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Método Científico</a:t>
          </a:r>
        </a:p>
      </dsp:txBody>
      <dsp:txXfrm rot="-10800000">
        <a:off x="0" y="2356829"/>
        <a:ext cx="7922798" cy="607548"/>
      </dsp:txXfrm>
    </dsp:sp>
    <dsp:sp modelId="{DDCEC7D0-8B1E-4BC7-AC72-E83A7BF4B68C}">
      <dsp:nvSpPr>
        <dsp:cNvPr id="0" name=""/>
        <dsp:cNvSpPr/>
      </dsp:nvSpPr>
      <dsp:spPr>
        <a:xfrm>
          <a:off x="0" y="2917225"/>
          <a:ext cx="7922798" cy="532140"/>
        </a:xfrm>
        <a:prstGeom prst="rect">
          <a:avLst/>
        </a:prstGeom>
        <a:gradFill flip="none" rotWithShape="0">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a:ln w="12700" cap="rnd" cmpd="sng" algn="ctr">
          <a:solidFill>
            <a:schemeClr val="accent2">
              <a:tint val="40000"/>
              <a:alpha val="90000"/>
              <a:hueOff val="-2045920"/>
              <a:satOff val="22554"/>
              <a:lumOff val="21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Proceso sistemático, instrumento de la ciencia que permite comprobar hipótesis por medio de un proceso deductivo.</a:t>
          </a:r>
        </a:p>
      </dsp:txBody>
      <dsp:txXfrm>
        <a:off x="0" y="2917225"/>
        <a:ext cx="7922798" cy="532140"/>
      </dsp:txXfrm>
    </dsp:sp>
    <dsp:sp modelId="{05F39CC2-F80C-473C-BB00-B111C08A6BCD}">
      <dsp:nvSpPr>
        <dsp:cNvPr id="0" name=""/>
        <dsp:cNvSpPr/>
      </dsp:nvSpPr>
      <dsp:spPr>
        <a:xfrm rot="10800000">
          <a:off x="0" y="0"/>
          <a:ext cx="7922798" cy="2387478"/>
        </a:xfrm>
        <a:prstGeom prst="upArrowCallout">
          <a:avLst/>
        </a:prstGeom>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Arial" panose="020B0604020202020204" pitchFamily="34" charset="0"/>
              <a:cs typeface="Arial" panose="020B0604020202020204" pitchFamily="34" charset="0"/>
            </a:rPr>
            <a:t>Experimentación Científica</a:t>
          </a:r>
        </a:p>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Proceso que implica la manipulación de objetos o variables; las variables son</a:t>
          </a:r>
          <a:r>
            <a:rPr lang="es-ES" sz="2000" kern="1200" dirty="0">
              <a:latin typeface="Arial" panose="020B0604020202020204" pitchFamily="34" charset="0"/>
              <a:cs typeface="Arial" panose="020B0604020202020204" pitchFamily="34" charset="0"/>
            </a:rPr>
            <a:t>:</a:t>
          </a:r>
        </a:p>
      </dsp:txBody>
      <dsp:txXfrm rot="-10800000">
        <a:off x="0" y="0"/>
        <a:ext cx="7922798" cy="838004"/>
      </dsp:txXfrm>
    </dsp:sp>
    <dsp:sp modelId="{72F4D5C5-F682-4BBC-B203-9E3E5599B5D5}">
      <dsp:nvSpPr>
        <dsp:cNvPr id="0" name=""/>
        <dsp:cNvSpPr/>
      </dsp:nvSpPr>
      <dsp:spPr>
        <a:xfrm>
          <a:off x="0" y="851405"/>
          <a:ext cx="3961398" cy="689939"/>
        </a:xfrm>
        <a:prstGeom prst="rect">
          <a:avLst/>
        </a:prstGeom>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a:ln w="12700" cap="rnd" cmpd="sng" algn="ctr">
          <a:solidFill>
            <a:schemeClr val="accent2">
              <a:tint val="40000"/>
              <a:alpha val="90000"/>
              <a:hueOff val="-3068879"/>
              <a:satOff val="33830"/>
              <a:lumOff val="32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t" anchorCtr="0">
          <a:noAutofit/>
        </a:bodyPr>
        <a:lstStyle/>
        <a:p>
          <a:pPr marL="0" lvl="0" indent="0" algn="l" defTabSz="711200">
            <a:lnSpc>
              <a:spcPct val="90000"/>
            </a:lnSpc>
            <a:spcBef>
              <a:spcPct val="0"/>
            </a:spcBef>
            <a:spcAft>
              <a:spcPct val="35000"/>
            </a:spcAft>
            <a:buNone/>
          </a:pPr>
          <a:r>
            <a:rPr lang="es-ES" sz="1600" b="1" kern="1200" dirty="0">
              <a:latin typeface="Arial" panose="020B0604020202020204" pitchFamily="34" charset="0"/>
              <a:cs typeface="Arial" panose="020B0604020202020204" pitchFamily="34" charset="0"/>
            </a:rPr>
            <a:t>Variable Independiente:</a:t>
          </a:r>
        </a:p>
        <a:p>
          <a:pPr marL="114300" lvl="1" indent="-114300" algn="just" defTabSz="622300">
            <a:lnSpc>
              <a:spcPct val="90000"/>
            </a:lnSpc>
            <a:spcBef>
              <a:spcPct val="0"/>
            </a:spcBef>
            <a:spcAft>
              <a:spcPct val="15000"/>
            </a:spcAft>
            <a:buChar char="•"/>
          </a:pPr>
          <a:r>
            <a:rPr lang="es-ES" sz="1400" kern="1200">
              <a:latin typeface="Arial" panose="020B0604020202020204" pitchFamily="34" charset="0"/>
              <a:cs typeface="Arial" panose="020B0604020202020204" pitchFamily="34" charset="0"/>
            </a:rPr>
            <a:t>Es el objeto que es manipulado en el experiemento.</a:t>
          </a:r>
        </a:p>
      </dsp:txBody>
      <dsp:txXfrm>
        <a:off x="0" y="851405"/>
        <a:ext cx="3961398" cy="689939"/>
      </dsp:txXfrm>
    </dsp:sp>
    <dsp:sp modelId="{A383B199-C94F-4D4E-A0CC-6AAE4E0F773A}">
      <dsp:nvSpPr>
        <dsp:cNvPr id="0" name=""/>
        <dsp:cNvSpPr/>
      </dsp:nvSpPr>
      <dsp:spPr>
        <a:xfrm>
          <a:off x="3961399" y="860422"/>
          <a:ext cx="3961398" cy="671904"/>
        </a:xfrm>
        <a:prstGeom prst="rect">
          <a:avLst/>
        </a:prstGeom>
        <a:gradFill flip="none" rotWithShape="0">
          <a:gsLst>
            <a:gs pos="0">
              <a:srgbClr val="7BDEF5">
                <a:tint val="66000"/>
                <a:satMod val="160000"/>
              </a:srgbClr>
            </a:gs>
            <a:gs pos="50000">
              <a:srgbClr val="7BDEF5">
                <a:tint val="44500"/>
                <a:satMod val="160000"/>
              </a:srgbClr>
            </a:gs>
            <a:gs pos="100000">
              <a:srgbClr val="7BDEF5">
                <a:tint val="23500"/>
                <a:satMod val="160000"/>
              </a:srgbClr>
            </a:gs>
          </a:gsLst>
          <a:lin ang="2700000" scaled="1"/>
          <a:tileRect/>
        </a:gradFill>
        <a:ln w="12700" cap="rnd" cmpd="sng" algn="ctr">
          <a:solidFill>
            <a:schemeClr val="accent2">
              <a:tint val="40000"/>
              <a:alpha val="90000"/>
              <a:hueOff val="-4091839"/>
              <a:satOff val="45107"/>
              <a:lumOff val="42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t" anchorCtr="0">
          <a:noAutofit/>
        </a:bodyPr>
        <a:lstStyle/>
        <a:p>
          <a:pPr marL="0" lvl="0" indent="0" algn="l" defTabSz="711200">
            <a:lnSpc>
              <a:spcPct val="90000"/>
            </a:lnSpc>
            <a:spcBef>
              <a:spcPct val="0"/>
            </a:spcBef>
            <a:spcAft>
              <a:spcPct val="35000"/>
            </a:spcAft>
            <a:buNone/>
          </a:pPr>
          <a:r>
            <a:rPr lang="es-ES" sz="1600" b="1" kern="1200" dirty="0">
              <a:latin typeface="Arial" panose="020B0604020202020204" pitchFamily="34" charset="0"/>
              <a:cs typeface="Arial" panose="020B0604020202020204" pitchFamily="34" charset="0"/>
            </a:rPr>
            <a:t>Variable Dependiente:</a:t>
          </a:r>
        </a:p>
        <a:p>
          <a:pPr marL="114300" lvl="1" indent="-114300" algn="just" defTabSz="622300">
            <a:lnSpc>
              <a:spcPct val="90000"/>
            </a:lnSpc>
            <a:spcBef>
              <a:spcPct val="0"/>
            </a:spcBef>
            <a:spcAft>
              <a:spcPct val="15000"/>
            </a:spcAft>
            <a:buChar char="•"/>
          </a:pPr>
          <a:r>
            <a:rPr lang="es-ES" sz="1400" kern="1200">
              <a:latin typeface="Arial" panose="020B0604020202020204" pitchFamily="34" charset="0"/>
              <a:cs typeface="Arial" panose="020B0604020202020204" pitchFamily="34" charset="0"/>
            </a:rPr>
            <a:t>Es el resultado que se ve afectado por la manipulación de la variable independiente.</a:t>
          </a:r>
        </a:p>
      </dsp:txBody>
      <dsp:txXfrm>
        <a:off x="3961399" y="860422"/>
        <a:ext cx="3961398" cy="6719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C9F86-6AA5-4E54-AC0F-6BA277528ABE}">
      <dsp:nvSpPr>
        <dsp:cNvPr id="0" name=""/>
        <dsp:cNvSpPr/>
      </dsp:nvSpPr>
      <dsp:spPr>
        <a:xfrm>
          <a:off x="3214803" y="0"/>
          <a:ext cx="2222059" cy="1444338"/>
        </a:xfrm>
        <a:prstGeom prst="roundRect">
          <a:avLst/>
        </a:prstGeom>
        <a:gradFill flip="none" rotWithShape="0">
          <a:gsLst>
            <a:gs pos="0">
              <a:srgbClr val="4DF127">
                <a:tint val="66000"/>
                <a:satMod val="160000"/>
              </a:srgbClr>
            </a:gs>
            <a:gs pos="50000">
              <a:srgbClr val="4DF127">
                <a:tint val="44500"/>
                <a:satMod val="160000"/>
              </a:srgbClr>
            </a:gs>
            <a:gs pos="100000">
              <a:srgbClr val="4DF127">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latin typeface="Arial" panose="020B0604020202020204" pitchFamily="34" charset="0"/>
              <a:cs typeface="Arial" panose="020B0604020202020204" pitchFamily="34" charset="0"/>
            </a:rPr>
            <a:t>Ayuda a fortalecer ideas previas</a:t>
          </a:r>
        </a:p>
      </dsp:txBody>
      <dsp:txXfrm>
        <a:off x="3285310" y="70507"/>
        <a:ext cx="2081045" cy="1303324"/>
      </dsp:txXfrm>
    </dsp:sp>
    <dsp:sp modelId="{95A32903-8270-44EA-AF4F-895454F71989}">
      <dsp:nvSpPr>
        <dsp:cNvPr id="0" name=""/>
        <dsp:cNvSpPr/>
      </dsp:nvSpPr>
      <dsp:spPr>
        <a:xfrm>
          <a:off x="1940656" y="721898"/>
          <a:ext cx="4769644" cy="4769644"/>
        </a:xfrm>
        <a:custGeom>
          <a:avLst/>
          <a:gdLst/>
          <a:ahLst/>
          <a:cxnLst/>
          <a:rect l="0" t="0" r="0" b="0"/>
          <a:pathLst>
            <a:path>
              <a:moveTo>
                <a:pt x="3510968" y="282639"/>
              </a:moveTo>
              <a:arcTo wR="2384822" hR="2384822" stAng="17890687" swAng="2413795"/>
            </a:path>
          </a:pathLst>
        </a:custGeom>
        <a:noFill/>
        <a:ln w="12700"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8901024-06C8-49AC-BEB5-8AC3C2D96360}">
      <dsp:nvSpPr>
        <dsp:cNvPr id="0" name=""/>
        <dsp:cNvSpPr/>
      </dsp:nvSpPr>
      <dsp:spPr>
        <a:xfrm>
          <a:off x="5599626" y="2244685"/>
          <a:ext cx="2222059" cy="1725897"/>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latin typeface="Arial" panose="020B0604020202020204" pitchFamily="34" charset="0"/>
              <a:cs typeface="Arial" panose="020B0604020202020204" pitchFamily="34" charset="0"/>
            </a:rPr>
            <a:t>Permite que los niños comprendan los fenómenos que ocurren en el diario vivir, les ayuda comprender su mundo</a:t>
          </a:r>
        </a:p>
      </dsp:txBody>
      <dsp:txXfrm>
        <a:off x="5683877" y="2328936"/>
        <a:ext cx="2053557" cy="1557395"/>
      </dsp:txXfrm>
    </dsp:sp>
    <dsp:sp modelId="{777B148F-4390-4CD4-A8C2-498EEA6D135F}">
      <dsp:nvSpPr>
        <dsp:cNvPr id="0" name=""/>
        <dsp:cNvSpPr/>
      </dsp:nvSpPr>
      <dsp:spPr>
        <a:xfrm>
          <a:off x="1941011" y="722812"/>
          <a:ext cx="4769644" cy="4769644"/>
        </a:xfrm>
        <a:custGeom>
          <a:avLst/>
          <a:gdLst/>
          <a:ahLst/>
          <a:cxnLst/>
          <a:rect l="0" t="0" r="0" b="0"/>
          <a:pathLst>
            <a:path>
              <a:moveTo>
                <a:pt x="4601938" y="3263328"/>
              </a:moveTo>
              <a:arcTo wR="2384822" hR="2384822" stAng="1296922" swAng="2412976"/>
            </a:path>
          </a:pathLst>
        </a:custGeom>
        <a:noFill/>
        <a:ln w="1270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32ACCB-55E4-47A4-91D9-6CF38B5AAB75}">
      <dsp:nvSpPr>
        <dsp:cNvPr id="0" name=""/>
        <dsp:cNvSpPr/>
      </dsp:nvSpPr>
      <dsp:spPr>
        <a:xfrm>
          <a:off x="3214803" y="4770287"/>
          <a:ext cx="2222059" cy="1444338"/>
        </a:xfrm>
        <a:prstGeom prst="roundRect">
          <a:avLst/>
        </a:prstGeom>
        <a:gradFill flip="none" rotWithShape="0">
          <a:gsLst>
            <a:gs pos="0">
              <a:srgbClr val="5EDEFC">
                <a:tint val="66000"/>
                <a:satMod val="160000"/>
              </a:srgbClr>
            </a:gs>
            <a:gs pos="50000">
              <a:srgbClr val="5EDEFC">
                <a:tint val="44500"/>
                <a:satMod val="160000"/>
              </a:srgbClr>
            </a:gs>
            <a:gs pos="100000">
              <a:srgbClr val="5EDEFC">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Ayuda a generar nuevas ideas y los obliga a indagar </a:t>
          </a:r>
          <a:r>
            <a:rPr lang="es-ES" sz="1600" kern="1200" dirty="0" err="1">
              <a:latin typeface="Arial" panose="020B0604020202020204" pitchFamily="34" charset="0"/>
              <a:cs typeface="Arial" panose="020B0604020202020204" pitchFamily="34" charset="0"/>
            </a:rPr>
            <a:t>cuestinarlo</a:t>
          </a:r>
          <a:r>
            <a:rPr lang="es-ES" sz="1600" kern="1200" dirty="0">
              <a:latin typeface="Arial" panose="020B0604020202020204" pitchFamily="34" charset="0"/>
              <a:cs typeface="Arial" panose="020B0604020202020204" pitchFamily="34" charset="0"/>
            </a:rPr>
            <a:t> y ponerlo en práctica.</a:t>
          </a:r>
        </a:p>
      </dsp:txBody>
      <dsp:txXfrm>
        <a:off x="3285310" y="4840794"/>
        <a:ext cx="2081045" cy="1303324"/>
      </dsp:txXfrm>
    </dsp:sp>
    <dsp:sp modelId="{5C8ED97B-7268-44A8-8D4A-9AD14C3B8031}">
      <dsp:nvSpPr>
        <dsp:cNvPr id="0" name=""/>
        <dsp:cNvSpPr/>
      </dsp:nvSpPr>
      <dsp:spPr>
        <a:xfrm>
          <a:off x="1941011" y="722812"/>
          <a:ext cx="4769644" cy="4769644"/>
        </a:xfrm>
        <a:custGeom>
          <a:avLst/>
          <a:gdLst/>
          <a:ahLst/>
          <a:cxnLst/>
          <a:rect l="0" t="0" r="0" b="0"/>
          <a:pathLst>
            <a:path>
              <a:moveTo>
                <a:pt x="1257808" y="4486539"/>
              </a:moveTo>
              <a:arcTo wR="2384822" hR="2384822" stAng="7092106" swAng="2624182"/>
            </a:path>
          </a:pathLst>
        </a:custGeom>
        <a:noFill/>
        <a:ln w="12700" cap="rnd"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5CEF46-7CD9-41DD-ACF1-B59F87450EDE}">
      <dsp:nvSpPr>
        <dsp:cNvPr id="0" name=""/>
        <dsp:cNvSpPr/>
      </dsp:nvSpPr>
      <dsp:spPr>
        <a:xfrm>
          <a:off x="829981" y="2385465"/>
          <a:ext cx="2222059" cy="1444338"/>
        </a:xfrm>
        <a:prstGeom prst="roundRect">
          <a:avLst/>
        </a:prstGeom>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a:latin typeface="Arial" panose="020B0604020202020204" pitchFamily="34" charset="0"/>
              <a:cs typeface="Arial" panose="020B0604020202020204" pitchFamily="34" charset="0"/>
            </a:rPr>
            <a:t>Potencia un vocabulario nuevo, que podrá utilizar en un futuro.</a:t>
          </a:r>
        </a:p>
      </dsp:txBody>
      <dsp:txXfrm>
        <a:off x="900488" y="2455972"/>
        <a:ext cx="2081045" cy="1303324"/>
      </dsp:txXfrm>
    </dsp:sp>
    <dsp:sp modelId="{C127C228-7ECD-4210-BEF5-D9D9AD2710F1}">
      <dsp:nvSpPr>
        <dsp:cNvPr id="0" name=""/>
        <dsp:cNvSpPr/>
      </dsp:nvSpPr>
      <dsp:spPr>
        <a:xfrm>
          <a:off x="1941288" y="721939"/>
          <a:ext cx="4769644" cy="4769644"/>
        </a:xfrm>
        <a:custGeom>
          <a:avLst/>
          <a:gdLst/>
          <a:ahLst/>
          <a:cxnLst/>
          <a:rect l="0" t="0" r="0" b="0"/>
          <a:pathLst>
            <a:path>
              <a:moveTo>
                <a:pt x="117236" y="1646288"/>
              </a:moveTo>
              <a:arcTo wR="2384822" hR="2384822" stAng="11882400" swAng="2625035"/>
            </a:path>
          </a:pathLst>
        </a:custGeom>
        <a:noFill/>
        <a:ln w="12700" cap="rnd"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2CA24-A600-4C97-99CA-425523A85672}">
      <dsp:nvSpPr>
        <dsp:cNvPr id="0" name=""/>
        <dsp:cNvSpPr/>
      </dsp:nvSpPr>
      <dsp:spPr>
        <a:xfrm rot="16200000">
          <a:off x="214968" y="-448586"/>
          <a:ext cx="3067878" cy="3497814"/>
        </a:xfrm>
        <a:prstGeom prst="round1Rect">
          <a:avLst/>
        </a:prstGeom>
        <a:gradFill flip="none" rotWithShape="0">
          <a:gsLst>
            <a:gs pos="0">
              <a:srgbClr val="5EDEFC">
                <a:tint val="66000"/>
                <a:satMod val="160000"/>
              </a:srgbClr>
            </a:gs>
            <a:gs pos="50000">
              <a:srgbClr val="5EDEFC">
                <a:tint val="44500"/>
                <a:satMod val="160000"/>
              </a:srgbClr>
            </a:gs>
            <a:gs pos="100000">
              <a:srgbClr val="5EDEFC">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Procura desarrollar una educación integral, sin discriminación y de calidad.</a:t>
          </a:r>
        </a:p>
      </dsp:txBody>
      <dsp:txXfrm rot="5400000">
        <a:off x="-1" y="-233618"/>
        <a:ext cx="3497814" cy="2300908"/>
      </dsp:txXfrm>
    </dsp:sp>
    <dsp:sp modelId="{3FDC794A-8727-49A8-AA8A-C2497ECC5479}">
      <dsp:nvSpPr>
        <dsp:cNvPr id="0" name=""/>
        <dsp:cNvSpPr/>
      </dsp:nvSpPr>
      <dsp:spPr>
        <a:xfrm>
          <a:off x="3462906" y="-233618"/>
          <a:ext cx="3497814" cy="3067878"/>
        </a:xfrm>
        <a:prstGeom prst="round1Rect">
          <a:avLst/>
        </a:prstGeom>
        <a:gradFill flip="none" rotWithShape="0">
          <a:gsLst>
            <a:gs pos="0">
              <a:srgbClr val="E8A4E8">
                <a:tint val="66000"/>
                <a:satMod val="160000"/>
              </a:srgbClr>
            </a:gs>
            <a:gs pos="50000">
              <a:srgbClr val="E8A4E8">
                <a:tint val="44500"/>
                <a:satMod val="160000"/>
              </a:srgbClr>
            </a:gs>
            <a:gs pos="100000">
              <a:srgbClr val="E8A4E8">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endParaRPr lang="es-ES" sz="1600" kern="1200" dirty="0">
            <a:latin typeface="Arial" panose="020B0604020202020204" pitchFamily="34" charset="0"/>
            <a:cs typeface="Arial" panose="020B0604020202020204" pitchFamily="34" charset="0"/>
          </a:endParaRPr>
        </a:p>
        <a:p>
          <a:pPr marL="0" lvl="0" indent="0" algn="just" defTabSz="711200">
            <a:lnSpc>
              <a:spcPct val="90000"/>
            </a:lnSpc>
            <a:spcBef>
              <a:spcPct val="0"/>
            </a:spcBef>
            <a:spcAft>
              <a:spcPct val="35000"/>
            </a:spcAft>
            <a:buNone/>
          </a:pPr>
          <a:r>
            <a:rPr lang="es-ES" sz="1600" kern="1200" dirty="0">
              <a:latin typeface="Arial" panose="020B0604020202020204" pitchFamily="34" charset="0"/>
              <a:cs typeface="Arial" panose="020B0604020202020204" pitchFamily="34" charset="0"/>
            </a:rPr>
            <a:t>Eje de desarrollo del Descubrimiento del medio natural y Cultural</a:t>
          </a:r>
        </a:p>
        <a:p>
          <a:pPr marL="171450" lvl="1" indent="-171450" algn="just" defTabSz="711200">
            <a:lnSpc>
              <a:spcPct val="90000"/>
            </a:lnSpc>
            <a:spcBef>
              <a:spcPct val="0"/>
            </a:spcBef>
            <a:spcAft>
              <a:spcPct val="15000"/>
            </a:spcAft>
            <a:buChar char="•"/>
          </a:pPr>
          <a:r>
            <a:rPr lang="es-ES" sz="1600" kern="1200">
              <a:latin typeface="Arial" panose="020B0604020202020204" pitchFamily="34" charset="0"/>
              <a:cs typeface="Arial" panose="020B0604020202020204" pitchFamily="34" charset="0"/>
            </a:rPr>
            <a:t>Ámbito Relaciones con el Medio Natural y Cultural</a:t>
          </a:r>
        </a:p>
        <a:p>
          <a:pPr marL="171450" lvl="1" indent="-171450" algn="just" defTabSz="711200">
            <a:lnSpc>
              <a:spcPct val="90000"/>
            </a:lnSpc>
            <a:spcBef>
              <a:spcPct val="0"/>
            </a:spcBef>
            <a:spcAft>
              <a:spcPct val="15000"/>
            </a:spcAft>
            <a:buChar char="•"/>
          </a:pPr>
          <a:r>
            <a:rPr lang="es-ES" sz="1600" kern="1200">
              <a:latin typeface="Arial" panose="020B0604020202020204" pitchFamily="34" charset="0"/>
              <a:cs typeface="Arial" panose="020B0604020202020204" pitchFamily="34" charset="0"/>
            </a:rPr>
            <a:t>Ámbito Relaciones Lógico Matemáticas</a:t>
          </a:r>
        </a:p>
      </dsp:txBody>
      <dsp:txXfrm>
        <a:off x="3462906" y="-233618"/>
        <a:ext cx="3497814" cy="2300908"/>
      </dsp:txXfrm>
    </dsp:sp>
    <dsp:sp modelId="{521F819A-F605-48E9-8767-18B05C4F2E58}">
      <dsp:nvSpPr>
        <dsp:cNvPr id="0" name=""/>
        <dsp:cNvSpPr/>
      </dsp:nvSpPr>
      <dsp:spPr>
        <a:xfrm rot="10800000">
          <a:off x="0" y="1936997"/>
          <a:ext cx="3497814" cy="4002354"/>
        </a:xfrm>
        <a:prstGeom prst="round1Rect">
          <a:avLst/>
        </a:prstGeom>
        <a:gradFill flip="none" rotWithShape="0">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Ámbito Relaciones</a:t>
          </a:r>
        </a:p>
        <a:p>
          <a:pPr marL="0" lvl="0" indent="0" algn="just"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 del Medio Natural y</a:t>
          </a:r>
        </a:p>
        <a:p>
          <a:pPr marL="0" lvl="0" indent="0" algn="just"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 Cultural</a:t>
          </a:r>
        </a:p>
        <a:p>
          <a:pPr marL="171450" lvl="1" indent="-171450" algn="just" defTabSz="711200">
            <a:lnSpc>
              <a:spcPct val="90000"/>
            </a:lnSpc>
            <a:spcBef>
              <a:spcPct val="0"/>
            </a:spcBef>
            <a:spcAft>
              <a:spcPct val="15000"/>
            </a:spcAft>
            <a:buChar char="•"/>
          </a:pPr>
          <a:r>
            <a:rPr lang="es-ES" sz="1600" kern="1200">
              <a:latin typeface="Arial" panose="020B0604020202020204" pitchFamily="34" charset="0"/>
              <a:cs typeface="Arial" panose="020B0604020202020204" pitchFamily="34" charset="0"/>
            </a:rPr>
            <a:t>Enseñar el Medio Natural : se basa en el cuidado del medio ambiente y nutricion y salud, es base para la química, biología, entre otros</a:t>
          </a:r>
        </a:p>
        <a:p>
          <a:pPr marL="171450" lvl="1" indent="-171450" algn="just" defTabSz="711200">
            <a:lnSpc>
              <a:spcPct val="90000"/>
            </a:lnSpc>
            <a:spcBef>
              <a:spcPct val="0"/>
            </a:spcBef>
            <a:spcAft>
              <a:spcPct val="15000"/>
            </a:spcAft>
            <a:buChar char="•"/>
          </a:pPr>
          <a:r>
            <a:rPr lang="es-ES" sz="1600" kern="1200">
              <a:latin typeface="Arial" panose="020B0604020202020204" pitchFamily="34" charset="0"/>
              <a:cs typeface="Arial" panose="020B0604020202020204" pitchFamily="34" charset="0"/>
            </a:rPr>
            <a:t>Enseñar el Medio Cultural</a:t>
          </a:r>
        </a:p>
        <a:p>
          <a:pPr marL="171450" lvl="1" indent="-171450" algn="just" defTabSz="711200">
            <a:lnSpc>
              <a:spcPct val="90000"/>
            </a:lnSpc>
            <a:spcBef>
              <a:spcPct val="0"/>
            </a:spcBef>
            <a:spcAft>
              <a:spcPct val="15000"/>
            </a:spcAft>
            <a:buChar char="•"/>
          </a:pPr>
          <a:r>
            <a:rPr lang="es-ES" sz="1600" kern="1200">
              <a:latin typeface="Arial" panose="020B0604020202020204" pitchFamily="34" charset="0"/>
              <a:cs typeface="Arial" panose="020B0604020202020204" pitchFamily="34" charset="0"/>
            </a:rPr>
            <a:t>explica hechos  históricos, sociales, y culturales del pasado y del presente</a:t>
          </a:r>
        </a:p>
      </dsp:txBody>
      <dsp:txXfrm rot="10800000">
        <a:off x="0" y="2937585"/>
        <a:ext cx="3497814" cy="3001765"/>
      </dsp:txXfrm>
    </dsp:sp>
    <dsp:sp modelId="{2F6289AC-11EC-43A9-8DC8-5CFBF182EE57}">
      <dsp:nvSpPr>
        <dsp:cNvPr id="0" name=""/>
        <dsp:cNvSpPr/>
      </dsp:nvSpPr>
      <dsp:spPr>
        <a:xfrm rot="5400000">
          <a:off x="3475604" y="2420861"/>
          <a:ext cx="3542233" cy="3497814"/>
        </a:xfrm>
        <a:prstGeom prst="round1Rect">
          <a:avLst/>
        </a:prstGeom>
        <a:gradFill flip="none" rotWithShape="0">
          <a:gsLst>
            <a:gs pos="0">
              <a:srgbClr val="F9051C">
                <a:tint val="66000"/>
                <a:satMod val="160000"/>
              </a:srgbClr>
            </a:gs>
            <a:gs pos="50000">
              <a:srgbClr val="F9051C">
                <a:tint val="44500"/>
                <a:satMod val="160000"/>
              </a:srgbClr>
            </a:gs>
            <a:gs pos="100000">
              <a:srgbClr val="F9051C">
                <a:tint val="23500"/>
                <a:satMod val="160000"/>
              </a:srgbClr>
            </a:gs>
          </a:gsLst>
          <a:lin ang="27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                  Ámbito Relaciones             </a:t>
          </a:r>
        </a:p>
        <a:p>
          <a:pPr marL="0" lvl="0" indent="0" algn="just" defTabSz="711200">
            <a:lnSpc>
              <a:spcPct val="90000"/>
            </a:lnSpc>
            <a:spcBef>
              <a:spcPct val="0"/>
            </a:spcBef>
            <a:spcAft>
              <a:spcPct val="35000"/>
            </a:spcAft>
            <a:buNone/>
          </a:pPr>
          <a:r>
            <a:rPr lang="es-ES" sz="1600" b="1" kern="1200">
              <a:latin typeface="Arial" panose="020B0604020202020204" pitchFamily="34" charset="0"/>
              <a:cs typeface="Arial" panose="020B0604020202020204" pitchFamily="34" charset="0"/>
            </a:rPr>
            <a:t>                Lógico Matemáticas</a:t>
          </a:r>
        </a:p>
        <a:p>
          <a:pPr marL="171450" lvl="1" indent="-171450" algn="just" defTabSz="711200">
            <a:lnSpc>
              <a:spcPct val="90000"/>
            </a:lnSpc>
            <a:spcBef>
              <a:spcPct val="0"/>
            </a:spcBef>
            <a:spcAft>
              <a:spcPct val="15000"/>
            </a:spcAft>
            <a:buChar char="•"/>
          </a:pPr>
          <a:r>
            <a:rPr lang="es-ES" sz="1600" kern="1200">
              <a:latin typeface="Arial" panose="020B0604020202020204" pitchFamily="34" charset="0"/>
              <a:cs typeface="Arial" panose="020B0604020202020204" pitchFamily="34" charset="0"/>
            </a:rPr>
            <a:t>Ayuda a que los niños comprendan mejor el mundo que los rodea y les ayuda a resolver problemas.</a:t>
          </a:r>
        </a:p>
      </dsp:txBody>
      <dsp:txXfrm rot="-5400000">
        <a:off x="3497815" y="3284209"/>
        <a:ext cx="3497814" cy="2656675"/>
      </dsp:txXfrm>
    </dsp:sp>
    <dsp:sp modelId="{9D9EFE60-1BEF-41AF-A183-BA101B69572E}">
      <dsp:nvSpPr>
        <dsp:cNvPr id="0" name=""/>
        <dsp:cNvSpPr/>
      </dsp:nvSpPr>
      <dsp:spPr>
        <a:xfrm>
          <a:off x="2448470" y="2300908"/>
          <a:ext cx="2098688" cy="1533939"/>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latin typeface="Arial" panose="020B0604020202020204" pitchFamily="34" charset="0"/>
              <a:cs typeface="Arial" panose="020B0604020202020204" pitchFamily="34" charset="0"/>
            </a:rPr>
            <a:t>La Ciencia y el Currículo de Educación Inicial</a:t>
          </a:r>
        </a:p>
      </dsp:txBody>
      <dsp:txXfrm>
        <a:off x="2523351" y="2375789"/>
        <a:ext cx="1948926" cy="138417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184513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7780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792565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5268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3431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4065815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7187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414089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374790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4EDF954-F6D1-4701-A75B-CB748F7E4AF2}"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407984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4EDF954-F6D1-4701-A75B-CB748F7E4AF2}"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1327261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EDF954-F6D1-4701-A75B-CB748F7E4AF2}"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76344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4EDF954-F6D1-4701-A75B-CB748F7E4AF2}"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278631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EDF954-F6D1-4701-A75B-CB748F7E4AF2}"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39038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4EDF954-F6D1-4701-A75B-CB748F7E4AF2}"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342273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24EDF954-F6D1-4701-A75B-CB748F7E4AF2}"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674396-2361-4384-AB6F-ED23A9E6F7DC}" type="slidenum">
              <a:rPr lang="en-US" smtClean="0"/>
              <a:t>‹Nº›</a:t>
            </a:fld>
            <a:endParaRPr lang="en-US"/>
          </a:p>
        </p:txBody>
      </p:sp>
    </p:spTree>
    <p:extLst>
      <p:ext uri="{BB962C8B-B14F-4D97-AF65-F5344CB8AC3E}">
        <p14:creationId xmlns:p14="http://schemas.microsoft.com/office/powerpoint/2010/main" val="352011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EDF954-F6D1-4701-A75B-CB748F7E4AF2}" type="datetimeFigureOut">
              <a:rPr lang="en-US" smtClean="0"/>
              <a:t>1/11/2017</a:t>
            </a:fld>
            <a:endParaRPr lang="en-US"/>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3C674396-2361-4384-AB6F-ED23A9E6F7DC}" type="slidenum">
              <a:rPr lang="en-US" smtClean="0"/>
              <a:t>‹Nº›</a:t>
            </a:fld>
            <a:endParaRPr lang="en-US"/>
          </a:p>
        </p:txBody>
      </p:sp>
    </p:spTree>
    <p:extLst>
      <p:ext uri="{BB962C8B-B14F-4D97-AF65-F5344CB8AC3E}">
        <p14:creationId xmlns:p14="http://schemas.microsoft.com/office/powerpoint/2010/main" val="365816829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6.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0.xml"/><Relationship Id="rId7" Type="http://schemas.openxmlformats.org/officeDocument/2006/relationships/image" Target="../media/image27.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image" Target="../media/image30.png"/><Relationship Id="rId4" Type="http://schemas.openxmlformats.org/officeDocument/2006/relationships/diagramQuickStyle" Target="../diagrams/quickStyle10.xml"/><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1.xml"/><Relationship Id="rId7" Type="http://schemas.openxmlformats.org/officeDocument/2006/relationships/image" Target="../media/image31.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1"/>
            <a:ext cx="12286447" cy="6858000"/>
          </a:xfrm>
          <a:prstGeom prst="rect">
            <a:avLst/>
          </a:prstGeom>
        </p:spPr>
      </p:pic>
      <p:sp>
        <p:nvSpPr>
          <p:cNvPr id="6" name="Rectángulo 5"/>
          <p:cNvSpPr/>
          <p:nvPr/>
        </p:nvSpPr>
        <p:spPr>
          <a:xfrm>
            <a:off x="643945" y="556617"/>
            <a:ext cx="11548057" cy="5395131"/>
          </a:xfrm>
          <a:prstGeom prst="rect">
            <a:avLst/>
          </a:prstGeom>
        </p:spPr>
        <p:txBody>
          <a:bodyPr wrap="square">
            <a:spAutoFit/>
          </a:bodyPr>
          <a:lstStyle/>
          <a:p>
            <a:pPr indent="252082" algn="ctr">
              <a:lnSpc>
                <a:spcPct val="150000"/>
              </a:lnSpc>
            </a:pPr>
            <a:r>
              <a:rPr lang="es-EC" sz="1801" b="1"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ea typeface="Calibri" panose="020F0502020204030204" pitchFamily="34" charset="0"/>
              <a:cs typeface="Arial" panose="020B0604020202020204" pitchFamily="34" charset="0"/>
            </a:endParaRPr>
          </a:p>
          <a:p>
            <a:pPr indent="252082" algn="ctr">
              <a:lnSpc>
                <a:spcPct val="150000"/>
              </a:lnSpc>
              <a:spcAft>
                <a:spcPts val="601"/>
              </a:spcAft>
            </a:pPr>
            <a:r>
              <a:rPr lang="es-EC" sz="19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PROYECTO DE INVESTIGACIÓN PREVIO A LA OBTENCIÓN DEL TÍTULO DE LICENCIADA EN EDUCACIÓN INFANTIL</a:t>
            </a:r>
          </a:p>
          <a:p>
            <a:pPr indent="252082" algn="ctr">
              <a:lnSpc>
                <a:spcPct val="150000"/>
              </a:lnSpc>
              <a:spcAft>
                <a:spcPts val="601"/>
              </a:spcAft>
            </a:pPr>
            <a:endParaRPr lang="es-EC" sz="1900" b="1" dirty="0">
              <a:effectLst>
                <a:outerShdw blurRad="38100" dist="38100" dir="2700000" algn="tl">
                  <a:srgbClr val="000000">
                    <a:alpha val="43137"/>
                  </a:srgbClr>
                </a:outerShdw>
              </a:effectLst>
              <a:ea typeface="Calibri" panose="020F0502020204030204" pitchFamily="34" charset="0"/>
              <a:cs typeface="Arial" panose="020B0604020202020204" pitchFamily="34" charset="0"/>
            </a:endParaRPr>
          </a:p>
          <a:p>
            <a:pPr indent="252082" algn="ctr">
              <a:lnSpc>
                <a:spcPct val="150000"/>
              </a:lnSpc>
            </a:pPr>
            <a:r>
              <a:rPr lang="es-EC" sz="1801" b="1" dirty="0">
                <a:effectLst>
                  <a:outerShdw blurRad="38100" dist="38100" dir="2700000" algn="tl">
                    <a:srgbClr val="000000">
                      <a:alpha val="43137"/>
                    </a:srgbClr>
                  </a:outerShdw>
                </a:effectLst>
              </a:rPr>
              <a:t>TEMA: </a:t>
            </a:r>
            <a:r>
              <a:rPr lang="es-EC" sz="1801" b="1" dirty="0">
                <a:ea typeface="Times New Roman" panose="02020603050405020304" pitchFamily="18" charset="0"/>
                <a:cs typeface="Times New Roman" panose="02020603050405020304" pitchFamily="18" charset="0"/>
              </a:rPr>
              <a:t>“EXPERIMENTACIÓN CIENTIFICA COMO ESTRATEGIA METODOLÓGICA EN EL EJE DE DESCUBRIMIENTO DEL MEDIO NATURAL Y CULTURAL EN NIÑOS DE CUATRO AÑOS”.</a:t>
            </a:r>
          </a:p>
          <a:p>
            <a:pPr indent="252082" algn="ctr">
              <a:lnSpc>
                <a:spcPct val="150000"/>
              </a:lnSpc>
            </a:pPr>
            <a:endParaRPr lang="es-EC" sz="1600" b="1" dirty="0">
              <a:ea typeface="Calibri" panose="020F0502020204030204" pitchFamily="34" charset="0"/>
              <a:cs typeface="Arial" panose="020B0604020202020204" pitchFamily="34" charset="0"/>
            </a:endParaRPr>
          </a:p>
          <a:p>
            <a:pPr indent="252082" algn="ctr">
              <a:lnSpc>
                <a:spcPct val="150000"/>
              </a:lnSpc>
            </a:pPr>
            <a:r>
              <a:rPr lang="es-EC" sz="1801" b="1" dirty="0">
                <a:effectLst>
                  <a:outerShdw blurRad="38100" dist="38100" dir="2700000" algn="tl">
                    <a:srgbClr val="000000">
                      <a:alpha val="43137"/>
                    </a:srgbClr>
                  </a:outerShdw>
                </a:effectLst>
              </a:rPr>
              <a:t>AUTORA:</a:t>
            </a:r>
          </a:p>
          <a:p>
            <a:pPr indent="252082" algn="ctr">
              <a:lnSpc>
                <a:spcPct val="150000"/>
              </a:lnSpc>
            </a:pPr>
            <a:r>
              <a:rPr lang="es-EC" sz="1401" b="1" dirty="0">
                <a:ea typeface="Times New Roman" panose="02020603050405020304" pitchFamily="18" charset="0"/>
                <a:cs typeface="Times New Roman" panose="02020603050405020304" pitchFamily="18" charset="0"/>
              </a:rPr>
              <a:t>CASTILLO CASTRO GRACE ELENA</a:t>
            </a:r>
          </a:p>
          <a:p>
            <a:pPr indent="252082" algn="ctr">
              <a:lnSpc>
                <a:spcPct val="150000"/>
              </a:lnSpc>
            </a:pPr>
            <a:endParaRPr lang="es-EC" sz="1401" dirty="0">
              <a:ea typeface="Calibri" panose="020F0502020204030204" pitchFamily="34" charset="0"/>
              <a:cs typeface="Arial" panose="020B0604020202020204" pitchFamily="34" charset="0"/>
            </a:endParaRPr>
          </a:p>
          <a:p>
            <a:pPr indent="252082" algn="ctr">
              <a:lnSpc>
                <a:spcPct val="150000"/>
              </a:lnSpc>
            </a:pPr>
            <a:r>
              <a:rPr lang="es-EC" sz="1801" b="1" dirty="0">
                <a:ea typeface="Times New Roman" panose="02020603050405020304" pitchFamily="18" charset="0"/>
                <a:cs typeface="Times New Roman" panose="02020603050405020304" pitchFamily="18" charset="0"/>
              </a:rPr>
              <a:t> </a:t>
            </a:r>
            <a:r>
              <a:rPr lang="es-EC" sz="1600" b="1" dirty="0">
                <a:ea typeface="Times New Roman" panose="02020603050405020304" pitchFamily="18" charset="0"/>
                <a:cs typeface="Times New Roman" panose="02020603050405020304" pitchFamily="18" charset="0"/>
              </a:rPr>
              <a:t>DIRECTORA: MSC. ALEJANDRA GARCÉS</a:t>
            </a:r>
          </a:p>
          <a:p>
            <a:pPr indent="252082" algn="ctr">
              <a:lnSpc>
                <a:spcPct val="150000"/>
              </a:lnSpc>
            </a:pPr>
            <a:endParaRPr lang="es-EC" sz="1600" b="1" dirty="0">
              <a:ea typeface="Times New Roman" panose="02020603050405020304" pitchFamily="18" charset="0"/>
              <a:cs typeface="Times New Roman" panose="02020603050405020304" pitchFamily="18" charset="0"/>
            </a:endParaRPr>
          </a:p>
          <a:p>
            <a:pPr indent="252082" algn="r">
              <a:lnSpc>
                <a:spcPct val="150000"/>
              </a:lnSpc>
            </a:pPr>
            <a:r>
              <a:rPr lang="es-EC" sz="1600" b="1" dirty="0">
                <a:ea typeface="Times New Roman" panose="02020603050405020304" pitchFamily="18" charset="0"/>
                <a:cs typeface="Times New Roman" panose="02020603050405020304" pitchFamily="18" charset="0"/>
              </a:rPr>
              <a:t>SANGOLQUÍ, ENERO 2017</a:t>
            </a:r>
            <a:endParaRPr lang="es-EC" sz="16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813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382745" y="183653"/>
            <a:ext cx="10515600" cy="5328507"/>
          </a:xfrm>
        </p:spPr>
        <p:txBody>
          <a:bodyPr>
            <a:noAutofit/>
          </a:bodyPr>
          <a:lstStyle/>
          <a:p>
            <a:pPr marL="0" indent="0">
              <a:buNone/>
            </a:pPr>
            <a:r>
              <a:rPr lang="es-EC" sz="3600" b="1" dirty="0">
                <a:effectLst>
                  <a:outerShdw blurRad="38100" dist="38100" dir="2700000" algn="tl">
                    <a:srgbClr val="000000">
                      <a:alpha val="43137"/>
                    </a:srgbClr>
                  </a:outerShdw>
                </a:effectLst>
                <a:latin typeface="Calibri" panose="020F0502020204030204" pitchFamily="34" charset="0"/>
              </a:rPr>
              <a:t>ÍNDICE</a:t>
            </a:r>
            <a:r>
              <a:rPr lang="es-EC" sz="3600" b="1" dirty="0">
                <a:latin typeface="Calibri" panose="020F0502020204030204" pitchFamily="34" charset="0"/>
              </a:rPr>
              <a:t> </a:t>
            </a:r>
          </a:p>
          <a:p>
            <a:pPr>
              <a:lnSpc>
                <a:spcPct val="150000"/>
              </a:lnSpc>
              <a:buFont typeface="Wingdings" panose="05000000000000000000" pitchFamily="2" charset="2"/>
              <a:buChar char="q"/>
            </a:pPr>
            <a:r>
              <a:rPr lang="es-EC" sz="2800" dirty="0">
                <a:latin typeface="Calibri" panose="020F0502020204030204" pitchFamily="34" charset="0"/>
              </a:rPr>
              <a:t> </a:t>
            </a:r>
            <a:r>
              <a:rPr lang="es-EC" sz="2800" dirty="0">
                <a:solidFill>
                  <a:schemeClr val="bg1">
                    <a:lumMod val="75000"/>
                  </a:schemeClr>
                </a:solidFill>
                <a:latin typeface="Calibri" panose="020F0502020204030204" pitchFamily="34" charset="0"/>
              </a:rPr>
              <a:t>Generalidades y Objetivos del Proyecto</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 </a:t>
            </a:r>
            <a:r>
              <a:rPr lang="es-EC" sz="2800" b="1" dirty="0">
                <a:solidFill>
                  <a:schemeClr val="tx1"/>
                </a:solidFill>
                <a:latin typeface="Calibri" panose="020F0502020204030204" pitchFamily="34" charset="0"/>
              </a:rPr>
              <a:t>Fundamentación Teórica</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Metodología de la Investigación</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Análisis e Interpretación de Resultados</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Conclusiones y Recomendaciones</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Descripción de la Propuesta </a:t>
            </a:r>
          </a:p>
        </p:txBody>
      </p:sp>
      <p:sp>
        <p:nvSpPr>
          <p:cNvPr id="4" name="Flecha derecha 2"/>
          <p:cNvSpPr/>
          <p:nvPr/>
        </p:nvSpPr>
        <p:spPr>
          <a:xfrm flipH="1">
            <a:off x="4594620" y="1853643"/>
            <a:ext cx="1859193" cy="372436"/>
          </a:xfrm>
          <a:prstGeom prs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1"/>
          </a:p>
        </p:txBody>
      </p:sp>
    </p:spTree>
    <p:extLst>
      <p:ext uri="{BB962C8B-B14F-4D97-AF65-F5344CB8AC3E}">
        <p14:creationId xmlns:p14="http://schemas.microsoft.com/office/powerpoint/2010/main" val="192312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1402" y="1935507"/>
            <a:ext cx="8621409" cy="2003447"/>
          </a:xfrm>
        </p:spPr>
        <p:txBody>
          <a:bodyPr>
            <a:normAutofit/>
          </a:bodyPr>
          <a:lstStyle/>
          <a:p>
            <a:pPr marL="0" indent="0" algn="r">
              <a:buNone/>
            </a:pPr>
            <a:r>
              <a:rPr lang="es-ES_tradnl" sz="2000" dirty="0">
                <a:latin typeface="Century Gothic" panose="020B0502020202020204" pitchFamily="34" charset="0"/>
              </a:rPr>
              <a:t>"La mayoría de las ideas fundamentales de la ciencia son esencialmente sencillas y, por regla general pueden ser expresadas en un lenguaje comprensible para todos..."</a:t>
            </a:r>
            <a:endParaRPr lang="en-US" sz="2000" dirty="0">
              <a:latin typeface="Century Gothic" panose="020B0502020202020204" pitchFamily="34" charset="0"/>
            </a:endParaRPr>
          </a:p>
          <a:p>
            <a:pPr marL="0" indent="0" algn="r">
              <a:buNone/>
            </a:pPr>
            <a:r>
              <a:rPr lang="es-ES_tradnl" sz="2000" dirty="0">
                <a:latin typeface="Century Gothic" panose="020B0502020202020204" pitchFamily="34" charset="0"/>
              </a:rPr>
              <a:t>-Albert Einstein-</a:t>
            </a:r>
            <a:endParaRPr lang="en-US" sz="2000" dirty="0">
              <a:latin typeface="Century Gothic" panose="020B0502020202020204" pitchFamily="34" charset="0"/>
            </a:endParaRPr>
          </a:p>
          <a:p>
            <a:endParaRPr lang="en-US" sz="2000" dirty="0">
              <a:latin typeface="Century Gothic" panose="020B0502020202020204" pitchFamily="34" charset="0"/>
            </a:endParaRPr>
          </a:p>
        </p:txBody>
      </p:sp>
      <p:pic>
        <p:nvPicPr>
          <p:cNvPr id="1026" name="Picture 2" descr="Resultado de imagen para experim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330" y="3745743"/>
            <a:ext cx="31623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10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741451341"/>
              </p:ext>
            </p:extLst>
          </p:nvPr>
        </p:nvGraphicFramePr>
        <p:xfrm>
          <a:off x="452579" y="1659821"/>
          <a:ext cx="5524155" cy="3881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2782417486"/>
              </p:ext>
            </p:extLst>
          </p:nvPr>
        </p:nvGraphicFramePr>
        <p:xfrm>
          <a:off x="6414052" y="439616"/>
          <a:ext cx="5486400" cy="61651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5912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661530664"/>
              </p:ext>
            </p:extLst>
          </p:nvPr>
        </p:nvGraphicFramePr>
        <p:xfrm>
          <a:off x="320055" y="173656"/>
          <a:ext cx="5577162" cy="6559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2400036292"/>
              </p:ext>
            </p:extLst>
          </p:nvPr>
        </p:nvGraphicFramePr>
        <p:xfrm>
          <a:off x="5897217" y="1007161"/>
          <a:ext cx="5340626" cy="45719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CuadroTexto 21"/>
          <p:cNvSpPr txBox="1"/>
          <p:nvPr/>
        </p:nvSpPr>
        <p:spPr>
          <a:xfrm>
            <a:off x="3670852" y="519856"/>
            <a:ext cx="4890052" cy="646331"/>
          </a:xfrm>
          <a:prstGeom prst="rect">
            <a:avLst/>
          </a:prstGeom>
          <a:gradFill flip="none" rotWithShape="1">
            <a:gsLst>
              <a:gs pos="0">
                <a:srgbClr val="F644C7">
                  <a:tint val="66000"/>
                  <a:satMod val="160000"/>
                </a:srgbClr>
              </a:gs>
              <a:gs pos="50000">
                <a:srgbClr val="F644C7">
                  <a:tint val="44500"/>
                  <a:satMod val="160000"/>
                </a:srgbClr>
              </a:gs>
              <a:gs pos="100000">
                <a:srgbClr val="F644C7">
                  <a:tint val="23500"/>
                  <a:satMod val="160000"/>
                </a:srgbClr>
              </a:gs>
            </a:gsLst>
            <a:lin ang="2700000" scaled="1"/>
            <a:tileRect/>
          </a:gra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sz="3600" dirty="0">
                <a:latin typeface="Arial" panose="020B0604020202020204" pitchFamily="34" charset="0"/>
                <a:cs typeface="Arial" panose="020B0604020202020204" pitchFamily="34" charset="0"/>
              </a:rPr>
              <a:t>Fundamentos Teóricos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63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475599993"/>
              </p:ext>
            </p:extLst>
          </p:nvPr>
        </p:nvGraphicFramePr>
        <p:xfrm>
          <a:off x="1680186" y="565764"/>
          <a:ext cx="7922798" cy="5857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967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307148161"/>
              </p:ext>
            </p:extLst>
          </p:nvPr>
        </p:nvGraphicFramePr>
        <p:xfrm>
          <a:off x="677863" y="437322"/>
          <a:ext cx="8651667" cy="6215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esquinas redondeadas 5"/>
          <p:cNvSpPr/>
          <p:nvPr/>
        </p:nvSpPr>
        <p:spPr>
          <a:xfrm>
            <a:off x="4235623" y="2809459"/>
            <a:ext cx="1661595" cy="1329979"/>
          </a:xfrm>
          <a:prstGeom prst="roundRect">
            <a:avLst/>
          </a:prstGeom>
          <a:gradFill flip="none" rotWithShape="1">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dirty="0">
                <a:effectLst/>
                <a:latin typeface="Arial" panose="020B0604020202020204" pitchFamily="34" charset="0"/>
                <a:ea typeface="Calibri" panose="020F0502020204030204" pitchFamily="34" charset="0"/>
                <a:cs typeface="Times New Roman" panose="02020603050405020304" pitchFamily="18" charset="0"/>
              </a:rPr>
              <a:t>La Ciencia y la Enseñanza Científica</a:t>
            </a:r>
            <a:r>
              <a:rPr lang="es-EC" sz="1400" dirty="0">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Times New Roman" panose="02020603050405020304" pitchFamily="18" charset="0"/>
            </a:endParaRPr>
          </a:p>
        </p:txBody>
      </p:sp>
      <p:pic>
        <p:nvPicPr>
          <p:cNvPr id="3074" name="Picture 2" descr="Resultado de imagen para cienc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6822" y="4325814"/>
            <a:ext cx="3425178" cy="253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4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86907391"/>
              </p:ext>
            </p:extLst>
          </p:nvPr>
        </p:nvGraphicFramePr>
        <p:xfrm>
          <a:off x="1497496" y="490330"/>
          <a:ext cx="6995629" cy="6135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a la derecha con muesca 4"/>
          <p:cNvSpPr/>
          <p:nvPr/>
        </p:nvSpPr>
        <p:spPr>
          <a:xfrm rot="5400000">
            <a:off x="7149465" y="2789238"/>
            <a:ext cx="587375" cy="422275"/>
          </a:xfrm>
          <a:prstGeom prst="notchedRightArrow">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Flecha: a la derecha con muesca 5"/>
          <p:cNvSpPr/>
          <p:nvPr/>
        </p:nvSpPr>
        <p:spPr>
          <a:xfrm>
            <a:off x="4673047" y="490330"/>
            <a:ext cx="644525" cy="384810"/>
          </a:xfrm>
          <a:prstGeom prst="notchedRightArrow">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lecha: a la derecha con muesca 6"/>
          <p:cNvSpPr/>
          <p:nvPr/>
        </p:nvSpPr>
        <p:spPr>
          <a:xfrm rot="10800000">
            <a:off x="5317572" y="5741256"/>
            <a:ext cx="644525" cy="384810"/>
          </a:xfrm>
          <a:prstGeom prst="notchedRightArrow">
            <a:avLst/>
          </a:prstGeom>
        </p:spPr>
        <p:style>
          <a:lnRef idx="3">
            <a:schemeClr val="lt1"/>
          </a:lnRef>
          <a:fillRef idx="1">
            <a:schemeClr val="dk1"/>
          </a:fillRef>
          <a:effectRef idx="1">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63708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382745" y="183653"/>
            <a:ext cx="10515600" cy="5328507"/>
          </a:xfrm>
        </p:spPr>
        <p:txBody>
          <a:bodyPr>
            <a:noAutofit/>
          </a:bodyPr>
          <a:lstStyle/>
          <a:p>
            <a:pPr marL="0" indent="0">
              <a:buNone/>
            </a:pPr>
            <a:r>
              <a:rPr lang="es-EC" sz="3600" b="1" dirty="0">
                <a:effectLst>
                  <a:outerShdw blurRad="38100" dist="38100" dir="2700000" algn="tl">
                    <a:srgbClr val="000000">
                      <a:alpha val="43137"/>
                    </a:srgbClr>
                  </a:outerShdw>
                </a:effectLst>
                <a:latin typeface="Calibri" panose="020F0502020204030204" pitchFamily="34" charset="0"/>
              </a:rPr>
              <a:t>ÍNDICE</a:t>
            </a:r>
            <a:r>
              <a:rPr lang="es-EC" sz="3600" b="1" dirty="0">
                <a:latin typeface="Calibri" panose="020F0502020204030204" pitchFamily="34" charset="0"/>
              </a:rPr>
              <a:t> </a:t>
            </a:r>
          </a:p>
          <a:p>
            <a:pPr>
              <a:lnSpc>
                <a:spcPct val="150000"/>
              </a:lnSpc>
              <a:buFont typeface="Wingdings" panose="05000000000000000000" pitchFamily="2" charset="2"/>
              <a:buChar char="q"/>
            </a:pPr>
            <a:r>
              <a:rPr lang="es-EC" sz="2800" dirty="0">
                <a:latin typeface="Calibri" panose="020F0502020204030204" pitchFamily="34" charset="0"/>
              </a:rPr>
              <a:t> </a:t>
            </a:r>
            <a:r>
              <a:rPr lang="es-EC" sz="2800" dirty="0">
                <a:solidFill>
                  <a:schemeClr val="bg1">
                    <a:lumMod val="75000"/>
                  </a:schemeClr>
                </a:solidFill>
                <a:latin typeface="Calibri" panose="020F0502020204030204" pitchFamily="34" charset="0"/>
              </a:rPr>
              <a:t>Generalidades y Objetivos del Proyecto</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 </a:t>
            </a:r>
            <a:r>
              <a:rPr lang="es-EC" sz="2800" b="1" dirty="0">
                <a:solidFill>
                  <a:schemeClr val="bg1">
                    <a:lumMod val="75000"/>
                  </a:schemeClr>
                </a:solidFill>
                <a:latin typeface="Calibri" panose="020F0502020204030204" pitchFamily="34" charset="0"/>
              </a:rPr>
              <a:t>Fundamentación Teórica</a:t>
            </a:r>
          </a:p>
          <a:p>
            <a:pPr>
              <a:lnSpc>
                <a:spcPct val="150000"/>
              </a:lnSpc>
              <a:buFont typeface="Wingdings" panose="05000000000000000000" pitchFamily="2" charset="2"/>
              <a:buChar char="q"/>
            </a:pPr>
            <a:r>
              <a:rPr lang="es-EC" sz="2800" b="1" dirty="0">
                <a:solidFill>
                  <a:schemeClr val="tx1"/>
                </a:solidFill>
                <a:latin typeface="Calibri" panose="020F0502020204030204" pitchFamily="34" charset="0"/>
              </a:rPr>
              <a:t>Metodología de la Investigación</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Análisis e Interpretación de Resultados</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Conclusiones y Recomendaciones</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Descripción de la Propuesta </a:t>
            </a:r>
          </a:p>
        </p:txBody>
      </p:sp>
      <p:sp>
        <p:nvSpPr>
          <p:cNvPr id="4" name="Flecha derecha 2"/>
          <p:cNvSpPr/>
          <p:nvPr/>
        </p:nvSpPr>
        <p:spPr>
          <a:xfrm flipH="1">
            <a:off x="5800568" y="2661691"/>
            <a:ext cx="1859193" cy="372436"/>
          </a:xfrm>
          <a:prstGeom prs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1"/>
          </a:p>
        </p:txBody>
      </p:sp>
    </p:spTree>
    <p:extLst>
      <p:ext uri="{BB962C8B-B14F-4D97-AF65-F5344CB8AC3E}">
        <p14:creationId xmlns:p14="http://schemas.microsoft.com/office/powerpoint/2010/main" val="17034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402604010"/>
              </p:ext>
            </p:extLst>
          </p:nvPr>
        </p:nvGraphicFramePr>
        <p:xfrm>
          <a:off x="3747758" y="1227794"/>
          <a:ext cx="6124479" cy="543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1868049" y="286269"/>
            <a:ext cx="11504457" cy="584775"/>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Calibri" panose="020F0502020204030204" pitchFamily="34" charset="0"/>
              </a:rPr>
              <a:t>MODALIDAD, ENFOQUE Y TIPO DE LA INVESTIGACIÓN</a:t>
            </a:r>
          </a:p>
        </p:txBody>
      </p:sp>
      <p:pic>
        <p:nvPicPr>
          <p:cNvPr id="1026" name="Picture 2" descr="Resultado de imagen para bibliografica document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9819" y="1227794"/>
            <a:ext cx="2073885" cy="1618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nvestigacion descriptiv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9819" y="2973175"/>
            <a:ext cx="2059820" cy="1649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investigacion cualitativ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9819" y="4749036"/>
            <a:ext cx="1299836" cy="8647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investigacion cuantitativ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1859" y="5613832"/>
            <a:ext cx="1623872" cy="71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51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1386" y="26965"/>
            <a:ext cx="11504457" cy="584775"/>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Calibri" panose="020F0502020204030204" pitchFamily="34" charset="0"/>
              </a:rPr>
              <a:t>POBLACIÓN Y MUESTRA </a:t>
            </a:r>
          </a:p>
        </p:txBody>
      </p:sp>
      <p:graphicFrame>
        <p:nvGraphicFramePr>
          <p:cNvPr id="9" name="Tabla 8"/>
          <p:cNvGraphicFramePr>
            <a:graphicFrameLocks noGrp="1"/>
          </p:cNvGraphicFramePr>
          <p:nvPr>
            <p:extLst>
              <p:ext uri="{D42A27DB-BD31-4B8C-83A1-F6EECF244321}">
                <p14:modId xmlns:p14="http://schemas.microsoft.com/office/powerpoint/2010/main" val="2452540597"/>
              </p:ext>
            </p:extLst>
          </p:nvPr>
        </p:nvGraphicFramePr>
        <p:xfrm>
          <a:off x="421386" y="1280578"/>
          <a:ext cx="5610225" cy="2407920"/>
        </p:xfrm>
        <a:graphic>
          <a:graphicData uri="http://schemas.openxmlformats.org/drawingml/2006/table">
            <a:tbl>
              <a:tblPr>
                <a:tableStyleId>{5DA37D80-6434-44D0-A028-1B22A696006F}</a:tableStyleId>
              </a:tblPr>
              <a:tblGrid>
                <a:gridCol w="1870075">
                  <a:extLst>
                    <a:ext uri="{9D8B030D-6E8A-4147-A177-3AD203B41FA5}">
                      <a16:colId xmlns:a16="http://schemas.microsoft.com/office/drawing/2014/main" val="1861735782"/>
                    </a:ext>
                  </a:extLst>
                </a:gridCol>
                <a:gridCol w="1870075">
                  <a:extLst>
                    <a:ext uri="{9D8B030D-6E8A-4147-A177-3AD203B41FA5}">
                      <a16:colId xmlns:a16="http://schemas.microsoft.com/office/drawing/2014/main" val="4258917369"/>
                    </a:ext>
                  </a:extLst>
                </a:gridCol>
                <a:gridCol w="1870075">
                  <a:extLst>
                    <a:ext uri="{9D8B030D-6E8A-4147-A177-3AD203B41FA5}">
                      <a16:colId xmlns:a16="http://schemas.microsoft.com/office/drawing/2014/main" val="1224000295"/>
                    </a:ext>
                  </a:extLst>
                </a:gridCol>
              </a:tblGrid>
              <a:tr h="0">
                <a:tc>
                  <a:txBody>
                    <a:bodyPr/>
                    <a:lstStyle/>
                    <a:p>
                      <a:pPr>
                        <a:lnSpc>
                          <a:spcPct val="150000"/>
                        </a:lnSpc>
                        <a:spcAft>
                          <a:spcPts val="0"/>
                        </a:spcAft>
                      </a:pPr>
                      <a:r>
                        <a:rPr lang="es-EC" sz="1200">
                          <a:effectLst/>
                        </a:rPr>
                        <a:t>DESCRIPCIÓN 1</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DESCRIPCIÓN 2</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CANTIDAD</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912897558"/>
                  </a:ext>
                </a:extLst>
              </a:tr>
              <a:tr h="0">
                <a:tc rowSpan="2">
                  <a:txBody>
                    <a:bodyPr/>
                    <a:lstStyle/>
                    <a:p>
                      <a:pPr>
                        <a:lnSpc>
                          <a:spcPct val="150000"/>
                        </a:lnSpc>
                        <a:spcAft>
                          <a:spcPts val="0"/>
                        </a:spcAft>
                      </a:pPr>
                      <a:r>
                        <a:rPr lang="es-EC" sz="1200" dirty="0">
                          <a:effectLst/>
                        </a:rPr>
                        <a:t>Sección Matutina </a:t>
                      </a:r>
                      <a:endParaRPr lang="en-US" sz="1100" dirty="0">
                        <a:effectLst/>
                      </a:endParaRPr>
                    </a:p>
                    <a:p>
                      <a:pPr>
                        <a:lnSpc>
                          <a:spcPct val="150000"/>
                        </a:lnSpc>
                        <a:spcAft>
                          <a:spcPts val="0"/>
                        </a:spcAft>
                      </a:pPr>
                      <a:r>
                        <a:rPr lang="es-EC" sz="1200" dirty="0">
                          <a:effectLst/>
                        </a:rPr>
                        <a:t> </a:t>
                      </a:r>
                      <a:endParaRPr lang="en-US" sz="1100" dirty="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Docentes</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18</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648095003"/>
                  </a:ext>
                </a:extLst>
              </a:tr>
              <a:tr h="0">
                <a:tc vMerge="1">
                  <a:txBody>
                    <a:bodyPr/>
                    <a:lstStyle/>
                    <a:p>
                      <a:pPr>
                        <a:lnSpc>
                          <a:spcPct val="150000"/>
                        </a:lnSpc>
                        <a:spcAft>
                          <a:spcPts val="0"/>
                        </a:spcAft>
                      </a:pPr>
                      <a:endParaRPr lang="en-US" sz="1100" dirty="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Niños</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570</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005180531"/>
                  </a:ext>
                </a:extLst>
              </a:tr>
              <a:tr h="0">
                <a:tc rowSpan="2">
                  <a:txBody>
                    <a:bodyPr/>
                    <a:lstStyle/>
                    <a:p>
                      <a:pPr>
                        <a:lnSpc>
                          <a:spcPct val="150000"/>
                        </a:lnSpc>
                        <a:spcAft>
                          <a:spcPts val="0"/>
                        </a:spcAft>
                      </a:pPr>
                      <a:r>
                        <a:rPr lang="es-EC" sz="1200" dirty="0">
                          <a:effectLst/>
                        </a:rPr>
                        <a:t>Sección Vespertina</a:t>
                      </a:r>
                      <a:endParaRPr lang="en-US" sz="1100" dirty="0">
                        <a:effectLst/>
                      </a:endParaRPr>
                    </a:p>
                    <a:p>
                      <a:pPr>
                        <a:lnSpc>
                          <a:spcPct val="150000"/>
                        </a:lnSpc>
                        <a:spcAft>
                          <a:spcPts val="0"/>
                        </a:spcAft>
                      </a:pPr>
                      <a:r>
                        <a:rPr lang="es-EC" sz="1200" dirty="0">
                          <a:effectLst/>
                        </a:rPr>
                        <a:t> </a:t>
                      </a:r>
                      <a:endParaRPr lang="en-US" sz="1100" dirty="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Docentes </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11</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993423403"/>
                  </a:ext>
                </a:extLst>
              </a:tr>
              <a:tr h="0">
                <a:tc vMerge="1">
                  <a:txBody>
                    <a:bodyPr/>
                    <a:lstStyle/>
                    <a:p>
                      <a:pPr>
                        <a:lnSpc>
                          <a:spcPct val="150000"/>
                        </a:lnSpc>
                        <a:spcAft>
                          <a:spcPts val="0"/>
                        </a:spcAft>
                      </a:pP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Niños</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295</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68726031"/>
                  </a:ext>
                </a:extLst>
              </a:tr>
              <a:tr h="194945">
                <a:tc>
                  <a:txBody>
                    <a:bodyPr/>
                    <a:lstStyle/>
                    <a:p>
                      <a:pPr>
                        <a:lnSpc>
                          <a:spcPct val="150000"/>
                        </a:lnSpc>
                        <a:spcAft>
                          <a:spcPts val="0"/>
                        </a:spcAft>
                      </a:pPr>
                      <a:r>
                        <a:rPr lang="es-EC" sz="1200">
                          <a:effectLst/>
                        </a:rPr>
                        <a:t> </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dirty="0">
                          <a:effectLst/>
                        </a:rPr>
                        <a:t>Total</a:t>
                      </a:r>
                      <a:endParaRPr lang="en-US" sz="1100" dirty="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dirty="0">
                          <a:effectLst/>
                        </a:rPr>
                        <a:t>865</a:t>
                      </a:r>
                      <a:endParaRPr lang="en-US" sz="1100" dirty="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701513585"/>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584331724"/>
              </p:ext>
            </p:extLst>
          </p:nvPr>
        </p:nvGraphicFramePr>
        <p:xfrm>
          <a:off x="6315618" y="839504"/>
          <a:ext cx="5610225" cy="3210560"/>
        </p:xfrm>
        <a:graphic>
          <a:graphicData uri="http://schemas.openxmlformats.org/drawingml/2006/table">
            <a:tbl>
              <a:tblPr>
                <a:tableStyleId>{21E4AEA4-8DFA-4A89-87EB-49C32662AFE0}</a:tableStyleId>
              </a:tblPr>
              <a:tblGrid>
                <a:gridCol w="1870075">
                  <a:extLst>
                    <a:ext uri="{9D8B030D-6E8A-4147-A177-3AD203B41FA5}">
                      <a16:colId xmlns:a16="http://schemas.microsoft.com/office/drawing/2014/main" val="2329199168"/>
                    </a:ext>
                  </a:extLst>
                </a:gridCol>
                <a:gridCol w="1870075">
                  <a:extLst>
                    <a:ext uri="{9D8B030D-6E8A-4147-A177-3AD203B41FA5}">
                      <a16:colId xmlns:a16="http://schemas.microsoft.com/office/drawing/2014/main" val="4262235175"/>
                    </a:ext>
                  </a:extLst>
                </a:gridCol>
                <a:gridCol w="1870075">
                  <a:extLst>
                    <a:ext uri="{9D8B030D-6E8A-4147-A177-3AD203B41FA5}">
                      <a16:colId xmlns:a16="http://schemas.microsoft.com/office/drawing/2014/main" val="2396642373"/>
                    </a:ext>
                  </a:extLst>
                </a:gridCol>
              </a:tblGrid>
              <a:tr h="0">
                <a:tc>
                  <a:txBody>
                    <a:bodyPr/>
                    <a:lstStyle/>
                    <a:p>
                      <a:pPr>
                        <a:lnSpc>
                          <a:spcPct val="150000"/>
                        </a:lnSpc>
                        <a:spcAft>
                          <a:spcPts val="0"/>
                        </a:spcAft>
                      </a:pPr>
                      <a:r>
                        <a:rPr lang="es-EC" sz="1200">
                          <a:effectLst/>
                        </a:rPr>
                        <a:t>DESCRIPCIÓN 1</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DESCRIPCIÓN 2</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CANTIDAD</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910233764"/>
                  </a:ext>
                </a:extLst>
              </a:tr>
              <a:tr h="0">
                <a:tc rowSpan="3">
                  <a:txBody>
                    <a:bodyPr/>
                    <a:lstStyle/>
                    <a:p>
                      <a:pPr>
                        <a:lnSpc>
                          <a:spcPct val="150000"/>
                        </a:lnSpc>
                        <a:spcAft>
                          <a:spcPts val="0"/>
                        </a:spcAft>
                      </a:pPr>
                      <a:r>
                        <a:rPr lang="es-EC" sz="1200">
                          <a:effectLst/>
                        </a:rPr>
                        <a:t>Sección Matutina </a:t>
                      </a:r>
                      <a:endParaRPr lang="en-US" sz="1100">
                        <a:solidFill>
                          <a:srgbClr val="000000"/>
                        </a:solidFill>
                        <a:effectLst/>
                        <a:latin typeface="Calibri" panose="020F0502020204030204" pitchFamily="34" charset="0"/>
                        <a:ea typeface="Calibri" panose="020F0502020204030204" pitchFamily="34" charset="0"/>
                      </a:endParaRPr>
                    </a:p>
                    <a:p>
                      <a:pPr>
                        <a:lnSpc>
                          <a:spcPct val="150000"/>
                        </a:lnSpc>
                        <a:spcAft>
                          <a:spcPts val="0"/>
                        </a:spcAft>
                      </a:pPr>
                      <a:r>
                        <a:rPr lang="es-EC" sz="1200">
                          <a:effectLst/>
                        </a:rPr>
                        <a:t> </a:t>
                      </a:r>
                      <a:endParaRPr lang="en-US" sz="1100">
                        <a:solidFill>
                          <a:srgbClr val="000000"/>
                        </a:solidFill>
                        <a:effectLst/>
                        <a:latin typeface="Calibri" panose="020F0502020204030204" pitchFamily="34" charset="0"/>
                        <a:ea typeface="Calibri" panose="020F0502020204030204" pitchFamily="34" charset="0"/>
                      </a:endParaRPr>
                    </a:p>
                    <a:p>
                      <a:pPr>
                        <a:lnSpc>
                          <a:spcPct val="150000"/>
                        </a:lnSpc>
                        <a:spcAft>
                          <a:spcPts val="0"/>
                        </a:spcAft>
                      </a:pPr>
                      <a:r>
                        <a:rPr lang="es-EC" sz="1200">
                          <a:effectLst/>
                        </a:rPr>
                        <a:t> </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Inicial I</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75</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206381293"/>
                  </a:ext>
                </a:extLst>
              </a:tr>
              <a:tr h="0">
                <a:tc vMerge="1">
                  <a:txBody>
                    <a:bodyPr/>
                    <a:lstStyle/>
                    <a:p>
                      <a:pPr>
                        <a:lnSpc>
                          <a:spcPct val="150000"/>
                        </a:lnSpc>
                        <a:spcAft>
                          <a:spcPts val="0"/>
                        </a:spcAft>
                      </a:pP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Inicial II</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240</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190002556"/>
                  </a:ext>
                </a:extLst>
              </a:tr>
              <a:tr h="0">
                <a:tc vMerge="1">
                  <a:txBody>
                    <a:bodyPr/>
                    <a:lstStyle/>
                    <a:p>
                      <a:pPr>
                        <a:lnSpc>
                          <a:spcPct val="150000"/>
                        </a:lnSpc>
                        <a:spcAft>
                          <a:spcPts val="0"/>
                        </a:spcAft>
                      </a:pP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Primero de Básica</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255</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455208236"/>
                  </a:ext>
                </a:extLst>
              </a:tr>
              <a:tr h="0">
                <a:tc rowSpan="4">
                  <a:txBody>
                    <a:bodyPr/>
                    <a:lstStyle/>
                    <a:p>
                      <a:pPr>
                        <a:lnSpc>
                          <a:spcPct val="150000"/>
                        </a:lnSpc>
                        <a:spcAft>
                          <a:spcPts val="0"/>
                        </a:spcAft>
                      </a:pPr>
                      <a:r>
                        <a:rPr lang="es-EC" sz="1200">
                          <a:effectLst/>
                        </a:rPr>
                        <a:t>Sección Vespertina</a:t>
                      </a:r>
                      <a:endParaRPr lang="en-US" sz="1100">
                        <a:solidFill>
                          <a:srgbClr val="000000"/>
                        </a:solidFill>
                        <a:effectLst/>
                        <a:latin typeface="Calibri" panose="020F0502020204030204" pitchFamily="34" charset="0"/>
                        <a:ea typeface="Calibri" panose="020F0502020204030204" pitchFamily="34" charset="0"/>
                      </a:endParaRPr>
                    </a:p>
                    <a:p>
                      <a:pPr>
                        <a:lnSpc>
                          <a:spcPct val="150000"/>
                        </a:lnSpc>
                        <a:spcAft>
                          <a:spcPts val="0"/>
                        </a:spcAft>
                      </a:pPr>
                      <a:r>
                        <a:rPr lang="es-EC" sz="1200">
                          <a:effectLst/>
                        </a:rPr>
                        <a:t> </a:t>
                      </a:r>
                      <a:endParaRPr lang="en-US" sz="1100">
                        <a:solidFill>
                          <a:srgbClr val="000000"/>
                        </a:solidFill>
                        <a:effectLst/>
                        <a:latin typeface="Calibri" panose="020F0502020204030204" pitchFamily="34" charset="0"/>
                        <a:ea typeface="Calibri" panose="020F0502020204030204" pitchFamily="34" charset="0"/>
                      </a:endParaRPr>
                    </a:p>
                    <a:p>
                      <a:pPr>
                        <a:lnSpc>
                          <a:spcPct val="150000"/>
                        </a:lnSpc>
                        <a:spcAft>
                          <a:spcPts val="0"/>
                        </a:spcAft>
                      </a:pPr>
                      <a:r>
                        <a:rPr lang="es-EC" sz="1200">
                          <a:effectLst/>
                        </a:rPr>
                        <a:t> </a:t>
                      </a:r>
                      <a:endParaRPr lang="en-US" sz="1100">
                        <a:solidFill>
                          <a:srgbClr val="000000"/>
                        </a:solidFill>
                        <a:effectLst/>
                        <a:latin typeface="Calibri" panose="020F0502020204030204" pitchFamily="34" charset="0"/>
                        <a:ea typeface="Calibri" panose="020F0502020204030204" pitchFamily="34" charset="0"/>
                      </a:endParaRPr>
                    </a:p>
                    <a:p>
                      <a:pPr>
                        <a:lnSpc>
                          <a:spcPct val="150000"/>
                        </a:lnSpc>
                        <a:spcAft>
                          <a:spcPts val="0"/>
                        </a:spcAft>
                      </a:pPr>
                      <a:r>
                        <a:rPr lang="es-EC" sz="1200">
                          <a:effectLst/>
                        </a:rPr>
                        <a:t> </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Inicial I</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175</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447087207"/>
                  </a:ext>
                </a:extLst>
              </a:tr>
              <a:tr h="0">
                <a:tc vMerge="1">
                  <a:txBody>
                    <a:bodyPr/>
                    <a:lstStyle/>
                    <a:p>
                      <a:pPr>
                        <a:lnSpc>
                          <a:spcPct val="150000"/>
                        </a:lnSpc>
                        <a:spcAft>
                          <a:spcPts val="0"/>
                        </a:spcAft>
                      </a:pP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Inicial II</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60</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4169814696"/>
                  </a:ext>
                </a:extLst>
              </a:tr>
              <a:tr h="0">
                <a:tc vMerge="1">
                  <a:txBody>
                    <a:bodyPr/>
                    <a:lstStyle/>
                    <a:p>
                      <a:pPr>
                        <a:lnSpc>
                          <a:spcPct val="150000"/>
                        </a:lnSpc>
                        <a:spcAft>
                          <a:spcPts val="0"/>
                        </a:spcAft>
                      </a:pP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Primero de Básica</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60</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983664643"/>
                  </a:ext>
                </a:extLst>
              </a:tr>
              <a:tr h="0">
                <a:tc vMerge="1">
                  <a:txBody>
                    <a:bodyPr/>
                    <a:lstStyle/>
                    <a:p>
                      <a:pPr>
                        <a:lnSpc>
                          <a:spcPct val="150000"/>
                        </a:lnSpc>
                        <a:spcAft>
                          <a:spcPts val="0"/>
                        </a:spcAft>
                      </a:pP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a:effectLst/>
                        </a:rPr>
                        <a:t>Total</a:t>
                      </a:r>
                      <a:endParaRPr lang="en-US" sz="11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200" dirty="0">
                          <a:effectLst/>
                        </a:rPr>
                        <a:t>865</a:t>
                      </a:r>
                      <a:endParaRPr lang="en-US" sz="1100" dirty="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163848197"/>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4171676198"/>
              </p:ext>
            </p:extLst>
          </p:nvPr>
        </p:nvGraphicFramePr>
        <p:xfrm>
          <a:off x="2502210" y="4616863"/>
          <a:ext cx="5290068" cy="1788160"/>
        </p:xfrm>
        <a:graphic>
          <a:graphicData uri="http://schemas.openxmlformats.org/drawingml/2006/table">
            <a:tbl>
              <a:tblPr>
                <a:tableStyleId>{69C7853C-536D-4A76-A0AE-DD22124D55A5}</a:tableStyleId>
              </a:tblPr>
              <a:tblGrid>
                <a:gridCol w="1202016">
                  <a:extLst>
                    <a:ext uri="{9D8B030D-6E8A-4147-A177-3AD203B41FA5}">
                      <a16:colId xmlns:a16="http://schemas.microsoft.com/office/drawing/2014/main" val="4114212445"/>
                    </a:ext>
                  </a:extLst>
                </a:gridCol>
                <a:gridCol w="1192769">
                  <a:extLst>
                    <a:ext uri="{9D8B030D-6E8A-4147-A177-3AD203B41FA5}">
                      <a16:colId xmlns:a16="http://schemas.microsoft.com/office/drawing/2014/main" val="1850052941"/>
                    </a:ext>
                  </a:extLst>
                </a:gridCol>
                <a:gridCol w="925860">
                  <a:extLst>
                    <a:ext uri="{9D8B030D-6E8A-4147-A177-3AD203B41FA5}">
                      <a16:colId xmlns:a16="http://schemas.microsoft.com/office/drawing/2014/main" val="1009365721"/>
                    </a:ext>
                  </a:extLst>
                </a:gridCol>
                <a:gridCol w="524574">
                  <a:extLst>
                    <a:ext uri="{9D8B030D-6E8A-4147-A177-3AD203B41FA5}">
                      <a16:colId xmlns:a16="http://schemas.microsoft.com/office/drawing/2014/main" val="2967371379"/>
                    </a:ext>
                  </a:extLst>
                </a:gridCol>
                <a:gridCol w="451684">
                  <a:extLst>
                    <a:ext uri="{9D8B030D-6E8A-4147-A177-3AD203B41FA5}">
                      <a16:colId xmlns:a16="http://schemas.microsoft.com/office/drawing/2014/main" val="362365463"/>
                    </a:ext>
                  </a:extLst>
                </a:gridCol>
                <a:gridCol w="993165">
                  <a:extLst>
                    <a:ext uri="{9D8B030D-6E8A-4147-A177-3AD203B41FA5}">
                      <a16:colId xmlns:a16="http://schemas.microsoft.com/office/drawing/2014/main" val="3225142290"/>
                    </a:ext>
                  </a:extLst>
                </a:gridCol>
              </a:tblGrid>
              <a:tr h="236855">
                <a:tc rowSpan="2">
                  <a:txBody>
                    <a:bodyPr/>
                    <a:lstStyle/>
                    <a:p>
                      <a:pPr>
                        <a:lnSpc>
                          <a:spcPct val="150000"/>
                        </a:lnSpc>
                        <a:spcAft>
                          <a:spcPts val="0"/>
                        </a:spcAft>
                      </a:pPr>
                      <a:r>
                        <a:rPr lang="es-EC" sz="1400">
                          <a:effectLst/>
                        </a:rPr>
                        <a:t>DESCRIPCIÓN 1</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rowSpan="2">
                  <a:txBody>
                    <a:bodyPr/>
                    <a:lstStyle/>
                    <a:p>
                      <a:pPr>
                        <a:lnSpc>
                          <a:spcPct val="150000"/>
                        </a:lnSpc>
                        <a:spcAft>
                          <a:spcPts val="0"/>
                        </a:spcAft>
                      </a:pPr>
                      <a:r>
                        <a:rPr lang="es-EC" sz="1400">
                          <a:effectLst/>
                        </a:rPr>
                        <a:t>DESCRIPCIÓN 2</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rowSpan="2">
                  <a:txBody>
                    <a:bodyPr/>
                    <a:lstStyle/>
                    <a:p>
                      <a:pPr>
                        <a:lnSpc>
                          <a:spcPct val="150000"/>
                        </a:lnSpc>
                        <a:spcAft>
                          <a:spcPts val="0"/>
                        </a:spcAft>
                      </a:pPr>
                      <a:r>
                        <a:rPr lang="es-EC" sz="1400">
                          <a:effectLst/>
                        </a:rPr>
                        <a:t>PARALELO</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gridSpan="2">
                  <a:txBody>
                    <a:bodyPr/>
                    <a:lstStyle/>
                    <a:p>
                      <a:pPr>
                        <a:lnSpc>
                          <a:spcPct val="150000"/>
                        </a:lnSpc>
                        <a:spcAft>
                          <a:spcPts val="0"/>
                        </a:spcAft>
                      </a:pPr>
                      <a:r>
                        <a:rPr lang="es-EC" sz="1400">
                          <a:effectLst/>
                        </a:rPr>
                        <a:t>GÉNERO</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hMerge="1">
                  <a:txBody>
                    <a:bodyPr/>
                    <a:lstStyle/>
                    <a:p>
                      <a:endParaRPr lang="en-US"/>
                    </a:p>
                  </a:txBody>
                  <a:tcPr/>
                </a:tc>
                <a:tc rowSpan="2">
                  <a:txBody>
                    <a:bodyPr/>
                    <a:lstStyle/>
                    <a:p>
                      <a:pPr>
                        <a:lnSpc>
                          <a:spcPct val="150000"/>
                        </a:lnSpc>
                        <a:spcAft>
                          <a:spcPts val="0"/>
                        </a:spcAft>
                      </a:pPr>
                      <a:r>
                        <a:rPr lang="es-EC" sz="1400" dirty="0">
                          <a:effectLst/>
                        </a:rPr>
                        <a:t>CANTIDAD</a:t>
                      </a:r>
                      <a:endParaRPr lang="en-US" sz="1200" dirty="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2572465022"/>
                  </a:ext>
                </a:extLst>
              </a:tr>
              <a:tr h="18796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nSpc>
                          <a:spcPct val="150000"/>
                        </a:lnSpc>
                        <a:spcAft>
                          <a:spcPts val="0"/>
                        </a:spcAft>
                      </a:pPr>
                      <a:r>
                        <a:rPr lang="es-EC" sz="1400">
                          <a:effectLst/>
                        </a:rPr>
                        <a:t>M</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400">
                          <a:effectLst/>
                        </a:rPr>
                        <a:t>F</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vMerge="1">
                  <a:txBody>
                    <a:bodyPr/>
                    <a:lstStyle/>
                    <a:p>
                      <a:endParaRPr lang="en-US"/>
                    </a:p>
                  </a:txBody>
                  <a:tcPr/>
                </a:tc>
                <a:extLst>
                  <a:ext uri="{0D108BD9-81ED-4DB2-BD59-A6C34878D82A}">
                    <a16:rowId xmlns:a16="http://schemas.microsoft.com/office/drawing/2014/main" val="4212223396"/>
                  </a:ext>
                </a:extLst>
              </a:tr>
              <a:tr h="266700">
                <a:tc rowSpan="2">
                  <a:txBody>
                    <a:bodyPr/>
                    <a:lstStyle/>
                    <a:p>
                      <a:pPr>
                        <a:lnSpc>
                          <a:spcPct val="150000"/>
                        </a:lnSpc>
                        <a:spcAft>
                          <a:spcPts val="0"/>
                        </a:spcAft>
                      </a:pPr>
                      <a:r>
                        <a:rPr lang="es-EC" sz="1400">
                          <a:effectLst/>
                        </a:rPr>
                        <a:t>Sección Vespertina</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rowSpan="2">
                  <a:txBody>
                    <a:bodyPr/>
                    <a:lstStyle/>
                    <a:p>
                      <a:pPr>
                        <a:lnSpc>
                          <a:spcPct val="150000"/>
                        </a:lnSpc>
                        <a:spcAft>
                          <a:spcPts val="0"/>
                        </a:spcAft>
                      </a:pPr>
                      <a:r>
                        <a:rPr lang="es-EC" sz="1400">
                          <a:effectLst/>
                        </a:rPr>
                        <a:t>Inicial II</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400">
                          <a:effectLst/>
                        </a:rPr>
                        <a:t>A</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400">
                          <a:effectLst/>
                        </a:rPr>
                        <a:t>15</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400">
                          <a:effectLst/>
                        </a:rPr>
                        <a:t>15</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400">
                          <a:effectLst/>
                        </a:rPr>
                        <a:t>30</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1407402660"/>
                  </a:ext>
                </a:extLst>
              </a:tr>
              <a:tr h="266700">
                <a:tc vMerge="1">
                  <a:txBody>
                    <a:bodyPr/>
                    <a:lstStyle/>
                    <a:p>
                      <a:endParaRPr lang="en-US"/>
                    </a:p>
                  </a:txBody>
                  <a:tcPr/>
                </a:tc>
                <a:tc vMerge="1">
                  <a:txBody>
                    <a:bodyPr/>
                    <a:lstStyle/>
                    <a:p>
                      <a:endParaRPr lang="en-US"/>
                    </a:p>
                  </a:txBody>
                  <a:tcPr/>
                </a:tc>
                <a:tc>
                  <a:txBody>
                    <a:bodyPr/>
                    <a:lstStyle/>
                    <a:p>
                      <a:pPr>
                        <a:lnSpc>
                          <a:spcPct val="150000"/>
                        </a:lnSpc>
                        <a:spcAft>
                          <a:spcPts val="0"/>
                        </a:spcAft>
                      </a:pPr>
                      <a:r>
                        <a:rPr lang="es-EC" sz="1400">
                          <a:effectLst/>
                        </a:rPr>
                        <a:t>TOTAL</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400">
                          <a:effectLst/>
                        </a:rPr>
                        <a:t>15</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400">
                          <a:effectLst/>
                        </a:rPr>
                        <a:t>15</a:t>
                      </a:r>
                      <a:endParaRPr lang="en-US" sz="1200">
                        <a:solidFill>
                          <a:srgbClr val="000000"/>
                        </a:solidFill>
                        <a:effectLst/>
                        <a:latin typeface="Calibri" panose="020F0502020204030204" pitchFamily="34" charset="0"/>
                        <a:ea typeface="Calibri" panose="020F0502020204030204" pitchFamily="34" charset="0"/>
                      </a:endParaRPr>
                    </a:p>
                  </a:txBody>
                  <a:tcPr marL="63500" marR="63500" marT="63500" marB="63500"/>
                </a:tc>
                <a:tc>
                  <a:txBody>
                    <a:bodyPr/>
                    <a:lstStyle/>
                    <a:p>
                      <a:pPr>
                        <a:lnSpc>
                          <a:spcPct val="150000"/>
                        </a:lnSpc>
                        <a:spcAft>
                          <a:spcPts val="0"/>
                        </a:spcAft>
                      </a:pPr>
                      <a:r>
                        <a:rPr lang="es-EC" sz="1400" dirty="0">
                          <a:effectLst/>
                        </a:rPr>
                        <a:t>30</a:t>
                      </a:r>
                      <a:endParaRPr lang="en-US" sz="1200" dirty="0">
                        <a:solidFill>
                          <a:srgbClr val="000000"/>
                        </a:solidFill>
                        <a:effectLst/>
                        <a:latin typeface="Calibri" panose="020F0502020204030204" pitchFamily="34" charset="0"/>
                        <a:ea typeface="Calibri" panose="020F0502020204030204" pitchFamily="34" charset="0"/>
                      </a:endParaRPr>
                    </a:p>
                  </a:txBody>
                  <a:tcPr marL="63500" marR="63500" marT="63500" marB="63500"/>
                </a:tc>
                <a:extLst>
                  <a:ext uri="{0D108BD9-81ED-4DB2-BD59-A6C34878D82A}">
                    <a16:rowId xmlns:a16="http://schemas.microsoft.com/office/drawing/2014/main" val="3699621130"/>
                  </a:ext>
                </a:extLst>
              </a:tr>
            </a:tbl>
          </a:graphicData>
        </a:graphic>
      </p:graphicFrame>
    </p:spTree>
    <p:extLst>
      <p:ext uri="{BB962C8B-B14F-4D97-AF65-F5344CB8AC3E}">
        <p14:creationId xmlns:p14="http://schemas.microsoft.com/office/powerpoint/2010/main" val="381727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382745" y="183654"/>
            <a:ext cx="10515600" cy="4606927"/>
          </a:xfrm>
        </p:spPr>
        <p:txBody>
          <a:bodyPr>
            <a:noAutofit/>
          </a:bodyPr>
          <a:lstStyle/>
          <a:p>
            <a:pPr marL="0" indent="0">
              <a:buNone/>
            </a:pPr>
            <a:r>
              <a:rPr lang="es-EC" sz="3600" b="1" dirty="0">
                <a:effectLst>
                  <a:outerShdw blurRad="38100" dist="38100" dir="2700000" algn="tl">
                    <a:srgbClr val="000000">
                      <a:alpha val="43137"/>
                    </a:srgbClr>
                  </a:outerShdw>
                </a:effectLst>
                <a:latin typeface="Calibri" panose="020F0502020204030204" pitchFamily="34" charset="0"/>
              </a:rPr>
              <a:t>ÍNDICE</a:t>
            </a:r>
            <a:r>
              <a:rPr lang="es-EC" sz="3600" b="1" dirty="0">
                <a:latin typeface="Calibri" panose="020F0502020204030204" pitchFamily="34" charset="0"/>
              </a:rPr>
              <a:t> </a:t>
            </a:r>
          </a:p>
          <a:p>
            <a:pPr>
              <a:lnSpc>
                <a:spcPct val="150000"/>
              </a:lnSpc>
              <a:buFont typeface="Wingdings" panose="05000000000000000000" pitchFamily="2" charset="2"/>
              <a:buChar char="q"/>
            </a:pPr>
            <a:r>
              <a:rPr lang="es-EC" sz="2800" dirty="0">
                <a:latin typeface="Calibri" panose="020F0502020204030204" pitchFamily="34" charset="0"/>
              </a:rPr>
              <a:t> Generalidades y Objetivos del Proyecto</a:t>
            </a:r>
          </a:p>
          <a:p>
            <a:pPr>
              <a:lnSpc>
                <a:spcPct val="150000"/>
              </a:lnSpc>
              <a:buFont typeface="Wingdings" panose="05000000000000000000" pitchFamily="2" charset="2"/>
              <a:buChar char="q"/>
            </a:pPr>
            <a:r>
              <a:rPr lang="es-EC" sz="2800" dirty="0">
                <a:latin typeface="Calibri" panose="020F0502020204030204" pitchFamily="34" charset="0"/>
              </a:rPr>
              <a:t> Fundamentación Teórica</a:t>
            </a:r>
          </a:p>
          <a:p>
            <a:pPr>
              <a:lnSpc>
                <a:spcPct val="150000"/>
              </a:lnSpc>
              <a:buFont typeface="Wingdings" panose="05000000000000000000" pitchFamily="2" charset="2"/>
              <a:buChar char="q"/>
            </a:pPr>
            <a:r>
              <a:rPr lang="es-EC" sz="2800" dirty="0">
                <a:latin typeface="Calibri" panose="020F0502020204030204" pitchFamily="34" charset="0"/>
              </a:rPr>
              <a:t>Metodología de la Investigación</a:t>
            </a:r>
          </a:p>
          <a:p>
            <a:pPr>
              <a:lnSpc>
                <a:spcPct val="150000"/>
              </a:lnSpc>
              <a:buFont typeface="Wingdings" panose="05000000000000000000" pitchFamily="2" charset="2"/>
              <a:buChar char="q"/>
            </a:pPr>
            <a:r>
              <a:rPr lang="es-EC" sz="2800" dirty="0">
                <a:latin typeface="Calibri" panose="020F0502020204030204" pitchFamily="34" charset="0"/>
              </a:rPr>
              <a:t>Análisis e Interpretación de Resultados</a:t>
            </a:r>
          </a:p>
          <a:p>
            <a:pPr>
              <a:lnSpc>
                <a:spcPct val="150000"/>
              </a:lnSpc>
              <a:buFont typeface="Wingdings" panose="05000000000000000000" pitchFamily="2" charset="2"/>
              <a:buChar char="q"/>
            </a:pPr>
            <a:r>
              <a:rPr lang="es-EC" sz="2800" dirty="0">
                <a:latin typeface="Calibri" panose="020F0502020204030204" pitchFamily="34" charset="0"/>
              </a:rPr>
              <a:t>Conclusiones y Recomendaciones</a:t>
            </a:r>
          </a:p>
          <a:p>
            <a:pPr>
              <a:lnSpc>
                <a:spcPct val="150000"/>
              </a:lnSpc>
              <a:buFont typeface="Wingdings" panose="05000000000000000000" pitchFamily="2" charset="2"/>
              <a:buChar char="q"/>
            </a:pPr>
            <a:r>
              <a:rPr lang="es-EC" sz="2800" dirty="0">
                <a:latin typeface="Calibri" panose="020F0502020204030204" pitchFamily="34" charset="0"/>
              </a:rPr>
              <a:t>Descripción de la Propuesta </a:t>
            </a:r>
          </a:p>
        </p:txBody>
      </p:sp>
    </p:spTree>
    <p:extLst>
      <p:ext uri="{BB962C8B-B14F-4D97-AF65-F5344CB8AC3E}">
        <p14:creationId xmlns:p14="http://schemas.microsoft.com/office/powerpoint/2010/main" val="2631078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21386" y="26965"/>
            <a:ext cx="11504457" cy="584775"/>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Calibri" panose="020F0502020204030204" pitchFamily="34" charset="0"/>
              </a:rPr>
              <a:t>RECOLECCIÓN DE LA INFORMACIÓN </a:t>
            </a:r>
          </a:p>
        </p:txBody>
      </p:sp>
      <p:graphicFrame>
        <p:nvGraphicFramePr>
          <p:cNvPr id="10" name="Marcador de contenido 5"/>
          <p:cNvGraphicFramePr>
            <a:graphicFrameLocks noGrp="1"/>
          </p:cNvGraphicFramePr>
          <p:nvPr>
            <p:ph idx="1"/>
            <p:extLst>
              <p:ext uri="{D42A27DB-BD31-4B8C-83A1-F6EECF244321}">
                <p14:modId xmlns:p14="http://schemas.microsoft.com/office/powerpoint/2010/main" val="3445002957"/>
              </p:ext>
            </p:extLst>
          </p:nvPr>
        </p:nvGraphicFramePr>
        <p:xfrm>
          <a:off x="3519801" y="1004694"/>
          <a:ext cx="7154215" cy="507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Resultado de imagen para encues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777" y="4683601"/>
            <a:ext cx="2109408" cy="11742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encuest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920" y="2933755"/>
            <a:ext cx="2164622" cy="12161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maestros y niños"/>
          <p:cNvPicPr>
            <a:picLocks noChangeAspect="1" noChangeArrowheads="1"/>
          </p:cNvPicPr>
          <p:nvPr/>
        </p:nvPicPr>
        <p:blipFill rotWithShape="1">
          <a:blip r:embed="rId9">
            <a:extLst>
              <a:ext uri="{28A0092B-C50C-407E-A947-70E740481C1C}">
                <a14:useLocalDpi xmlns:a14="http://schemas.microsoft.com/office/drawing/2010/main" val="0"/>
              </a:ext>
            </a:extLst>
          </a:blip>
          <a:srcRect r="25268"/>
          <a:stretch/>
        </p:blipFill>
        <p:spPr bwMode="auto">
          <a:xfrm>
            <a:off x="815279" y="1004694"/>
            <a:ext cx="2546897" cy="1572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47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382745" y="183653"/>
            <a:ext cx="10515600" cy="5328507"/>
          </a:xfrm>
        </p:spPr>
        <p:txBody>
          <a:bodyPr>
            <a:noAutofit/>
          </a:bodyPr>
          <a:lstStyle/>
          <a:p>
            <a:pPr marL="0" indent="0">
              <a:buNone/>
            </a:pPr>
            <a:r>
              <a:rPr lang="es-EC" sz="3600" b="1" dirty="0">
                <a:solidFill>
                  <a:schemeClr val="tx1"/>
                </a:solidFill>
                <a:effectLst>
                  <a:outerShdw blurRad="38100" dist="38100" dir="2700000" algn="tl">
                    <a:srgbClr val="000000">
                      <a:alpha val="43137"/>
                    </a:srgbClr>
                  </a:outerShdw>
                </a:effectLst>
                <a:latin typeface="Calibri" panose="020F0502020204030204" pitchFamily="34" charset="0"/>
              </a:rPr>
              <a:t>ÍNDICE</a:t>
            </a:r>
            <a:r>
              <a:rPr lang="es-EC" sz="3600" b="1" dirty="0">
                <a:solidFill>
                  <a:schemeClr val="tx1"/>
                </a:solidFill>
                <a:latin typeface="Calibri" panose="020F0502020204030204" pitchFamily="34" charset="0"/>
              </a:rPr>
              <a:t> </a:t>
            </a:r>
          </a:p>
          <a:p>
            <a:pPr>
              <a:lnSpc>
                <a:spcPct val="150000"/>
              </a:lnSpc>
              <a:buFont typeface="Wingdings" panose="05000000000000000000" pitchFamily="2" charset="2"/>
              <a:buChar char="q"/>
            </a:pPr>
            <a:r>
              <a:rPr lang="es-EC" sz="2800" dirty="0">
                <a:latin typeface="Calibri" panose="020F0502020204030204" pitchFamily="34" charset="0"/>
              </a:rPr>
              <a:t> </a:t>
            </a:r>
            <a:r>
              <a:rPr lang="es-EC" sz="2800" dirty="0">
                <a:solidFill>
                  <a:schemeClr val="bg1">
                    <a:lumMod val="75000"/>
                  </a:schemeClr>
                </a:solidFill>
                <a:latin typeface="Calibri" panose="020F0502020204030204" pitchFamily="34" charset="0"/>
              </a:rPr>
              <a:t>Generalidades y Objetivos del Proyecto</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 </a:t>
            </a:r>
            <a:r>
              <a:rPr lang="es-EC" sz="2800" b="1" dirty="0">
                <a:solidFill>
                  <a:schemeClr val="bg1">
                    <a:lumMod val="75000"/>
                  </a:schemeClr>
                </a:solidFill>
                <a:latin typeface="Calibri" panose="020F0502020204030204" pitchFamily="34" charset="0"/>
              </a:rPr>
              <a:t>Fundamentación Teórica</a:t>
            </a:r>
          </a:p>
          <a:p>
            <a:pPr>
              <a:lnSpc>
                <a:spcPct val="150000"/>
              </a:lnSpc>
              <a:buFont typeface="Wingdings" panose="05000000000000000000" pitchFamily="2" charset="2"/>
              <a:buChar char="q"/>
            </a:pPr>
            <a:r>
              <a:rPr lang="es-EC" sz="2800" b="1" dirty="0">
                <a:solidFill>
                  <a:schemeClr val="bg1">
                    <a:lumMod val="75000"/>
                  </a:schemeClr>
                </a:solidFill>
                <a:latin typeface="Calibri" panose="020F0502020204030204" pitchFamily="34" charset="0"/>
              </a:rPr>
              <a:t>Metodología de la Investigación</a:t>
            </a:r>
          </a:p>
          <a:p>
            <a:pPr>
              <a:lnSpc>
                <a:spcPct val="150000"/>
              </a:lnSpc>
              <a:buFont typeface="Wingdings" panose="05000000000000000000" pitchFamily="2" charset="2"/>
              <a:buChar char="q"/>
            </a:pPr>
            <a:r>
              <a:rPr lang="es-EC" sz="2800" b="1" dirty="0">
                <a:solidFill>
                  <a:schemeClr val="tx1"/>
                </a:solidFill>
                <a:latin typeface="Calibri" panose="020F0502020204030204" pitchFamily="34" charset="0"/>
              </a:rPr>
              <a:t>Análisis e Interpretación de Resultados</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Conclusiones y Recomendaciones</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Descripción de la Propuesta </a:t>
            </a:r>
          </a:p>
        </p:txBody>
      </p:sp>
      <p:sp>
        <p:nvSpPr>
          <p:cNvPr id="4" name="Flecha derecha 2"/>
          <p:cNvSpPr/>
          <p:nvPr/>
        </p:nvSpPr>
        <p:spPr>
          <a:xfrm flipH="1">
            <a:off x="6767976" y="3430653"/>
            <a:ext cx="1859193" cy="372436"/>
          </a:xfrm>
          <a:prstGeom prs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1"/>
          </a:p>
        </p:txBody>
      </p:sp>
    </p:spTree>
    <p:extLst>
      <p:ext uri="{BB962C8B-B14F-4D97-AF65-F5344CB8AC3E}">
        <p14:creationId xmlns:p14="http://schemas.microsoft.com/office/powerpoint/2010/main" val="296672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1381" y="26962"/>
            <a:ext cx="8928683" cy="1416157"/>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Calibri" panose="020F0502020204030204" pitchFamily="34" charset="0"/>
              </a:rPr>
              <a:t>ANÁLISIS E INTERPRETACIÓN DE RESULTADOS</a:t>
            </a:r>
          </a:p>
          <a:p>
            <a:endParaRPr lang="es-EC" sz="1801" b="1" dirty="0"/>
          </a:p>
          <a:p>
            <a:r>
              <a:rPr lang="es-EC" sz="1801" b="1" dirty="0"/>
              <a:t>Resultados del test aplicado a los niños de Inicial II del Centro Infantil y Primero de B</a:t>
            </a:r>
            <a:r>
              <a:rPr lang="es-US" sz="1801" b="1" dirty="0" err="1"/>
              <a:t>ásica</a:t>
            </a:r>
            <a:r>
              <a:rPr lang="es-US" sz="1801" b="1" dirty="0"/>
              <a:t> </a:t>
            </a:r>
            <a:r>
              <a:rPr lang="es-EC" sz="1801" b="1" dirty="0"/>
              <a:t>“Lucía Franco de Castro”</a:t>
            </a:r>
          </a:p>
        </p:txBody>
      </p:sp>
      <p:graphicFrame>
        <p:nvGraphicFramePr>
          <p:cNvPr id="4" name="Tabla 3"/>
          <p:cNvGraphicFramePr>
            <a:graphicFrameLocks noGrp="1"/>
          </p:cNvGraphicFramePr>
          <p:nvPr>
            <p:extLst>
              <p:ext uri="{D42A27DB-BD31-4B8C-83A1-F6EECF244321}">
                <p14:modId xmlns:p14="http://schemas.microsoft.com/office/powerpoint/2010/main" val="3000809085"/>
              </p:ext>
            </p:extLst>
          </p:nvPr>
        </p:nvGraphicFramePr>
        <p:xfrm>
          <a:off x="2289119" y="2038465"/>
          <a:ext cx="5038514" cy="1304610"/>
        </p:xfrm>
        <a:graphic>
          <a:graphicData uri="http://schemas.openxmlformats.org/drawingml/2006/table">
            <a:tbl>
              <a:tblPr firstRow="1" firstCol="1" bandRow="1">
                <a:tableStyleId>{0E3FDE45-AF77-4B5C-9715-49D594BDF05E}</a:tableStyleId>
              </a:tblPr>
              <a:tblGrid>
                <a:gridCol w="1524980">
                  <a:extLst>
                    <a:ext uri="{9D8B030D-6E8A-4147-A177-3AD203B41FA5}">
                      <a16:colId xmlns:a16="http://schemas.microsoft.com/office/drawing/2014/main" val="2802250556"/>
                    </a:ext>
                  </a:extLst>
                </a:gridCol>
                <a:gridCol w="1780199">
                  <a:extLst>
                    <a:ext uri="{9D8B030D-6E8A-4147-A177-3AD203B41FA5}">
                      <a16:colId xmlns:a16="http://schemas.microsoft.com/office/drawing/2014/main" val="3264126562"/>
                    </a:ext>
                  </a:extLst>
                </a:gridCol>
                <a:gridCol w="1733335">
                  <a:extLst>
                    <a:ext uri="{9D8B030D-6E8A-4147-A177-3AD203B41FA5}">
                      <a16:colId xmlns:a16="http://schemas.microsoft.com/office/drawing/2014/main" val="3610580383"/>
                    </a:ext>
                  </a:extLst>
                </a:gridCol>
              </a:tblGrid>
              <a:tr h="219242">
                <a:tc>
                  <a:txBody>
                    <a:bodyPr/>
                    <a:lstStyle/>
                    <a:p>
                      <a:pPr>
                        <a:lnSpc>
                          <a:spcPct val="107000"/>
                        </a:lnSpc>
                        <a:spcAft>
                          <a:spcPts val="0"/>
                        </a:spcAft>
                      </a:pPr>
                      <a:r>
                        <a:rPr lang="es-EC" sz="1600" dirty="0">
                          <a:effectLst/>
                        </a:rPr>
                        <a:t>Aspecto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Porcentaje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89309457"/>
                  </a:ext>
                </a:extLst>
              </a:tr>
              <a:tr h="219242">
                <a:tc>
                  <a:txBody>
                    <a:bodyPr/>
                    <a:lstStyle/>
                    <a:p>
                      <a:pPr>
                        <a:lnSpc>
                          <a:spcPct val="107000"/>
                        </a:lnSpc>
                        <a:spcAft>
                          <a:spcPts val="0"/>
                        </a:spcAft>
                      </a:pPr>
                      <a:r>
                        <a:rPr lang="es-EC" sz="1600">
                          <a:effectLst/>
                        </a:rPr>
                        <a:t>Iniciado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28851529"/>
                  </a:ext>
                </a:extLst>
              </a:tr>
              <a:tr h="219242">
                <a:tc>
                  <a:txBody>
                    <a:bodyPr/>
                    <a:lstStyle/>
                    <a:p>
                      <a:pPr>
                        <a:lnSpc>
                          <a:spcPct val="107000"/>
                        </a:lnSpc>
                        <a:spcAft>
                          <a:spcPts val="0"/>
                        </a:spcAft>
                      </a:pPr>
                      <a:r>
                        <a:rPr lang="es-EC" sz="1600">
                          <a:effectLst/>
                        </a:rPr>
                        <a:t>En Proceso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09306491"/>
                  </a:ext>
                </a:extLst>
              </a:tr>
              <a:tr h="219242">
                <a:tc>
                  <a:txBody>
                    <a:bodyPr/>
                    <a:lstStyle/>
                    <a:p>
                      <a:pPr>
                        <a:lnSpc>
                          <a:spcPct val="107000"/>
                        </a:lnSpc>
                        <a:spcAft>
                          <a:spcPts val="0"/>
                        </a:spcAft>
                      </a:pPr>
                      <a:r>
                        <a:rPr lang="es-EC" sz="1600">
                          <a:effectLst/>
                        </a:rPr>
                        <a:t>Adquirido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12679988"/>
                  </a:ext>
                </a:extLst>
              </a:tr>
              <a:tr h="219242">
                <a:tc>
                  <a:txBody>
                    <a:bodyPr/>
                    <a:lstStyle/>
                    <a:p>
                      <a:pPr>
                        <a:lnSpc>
                          <a:spcPct val="107000"/>
                        </a:lnSpc>
                        <a:spcAft>
                          <a:spcPts val="0"/>
                        </a:spcAft>
                      </a:pPr>
                      <a:r>
                        <a:rPr lang="es-EC"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79661772"/>
                  </a:ext>
                </a:extLst>
              </a:tr>
            </a:tbl>
          </a:graphicData>
        </a:graphic>
      </p:graphicFrame>
      <p:graphicFrame>
        <p:nvGraphicFramePr>
          <p:cNvPr id="8" name="Gráfico 7">
            <a:extLst>
              <a:ext uri="{FF2B5EF4-FFF2-40B4-BE49-F238E27FC236}">
                <a16:creationId xmlns:a16="http://schemas.microsoft.com/office/drawing/2014/main" id="{91E8D76D-4989-49D8-8DA5-5EE2D32917A8}"/>
              </a:ext>
            </a:extLst>
          </p:cNvPr>
          <p:cNvGraphicFramePr/>
          <p:nvPr>
            <p:extLst>
              <p:ext uri="{D42A27DB-BD31-4B8C-83A1-F6EECF244321}">
                <p14:modId xmlns:p14="http://schemas.microsoft.com/office/powerpoint/2010/main" val="2694144413"/>
              </p:ext>
            </p:extLst>
          </p:nvPr>
        </p:nvGraphicFramePr>
        <p:xfrm>
          <a:off x="2289119" y="3391449"/>
          <a:ext cx="4859249" cy="324789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525758" y="1491493"/>
            <a:ext cx="8565236" cy="498598"/>
          </a:xfrm>
          <a:prstGeom prst="rect">
            <a:avLst/>
          </a:prstGeom>
        </p:spPr>
        <p:txBody>
          <a:bodyPr wrap="square">
            <a:spAutoFit/>
          </a:bodyPr>
          <a:lstStyle/>
          <a:p>
            <a:pPr algn="ctr">
              <a:defRPr sz="1320" b="1" i="0" u="none" strike="noStrike" kern="1200" baseline="0">
                <a:solidFill>
                  <a:prstClr val="black"/>
                </a:solidFill>
                <a:latin typeface="+mn-lt"/>
                <a:ea typeface="+mn-ea"/>
                <a:cs typeface="+mn-cs"/>
              </a:defRPr>
            </a:pPr>
            <a:r>
              <a:rPr lang="es-EC" dirty="0"/>
              <a:t>Pregunta 4  ¿Identifica las características de los animales domésticos y silvestres estableciendo las diferencias entre ellos?	</a:t>
            </a:r>
            <a:endParaRPr lang="en-US" dirty="0"/>
          </a:p>
        </p:txBody>
      </p:sp>
    </p:spTree>
    <p:extLst>
      <p:ext uri="{BB962C8B-B14F-4D97-AF65-F5344CB8AC3E}">
        <p14:creationId xmlns:p14="http://schemas.microsoft.com/office/powerpoint/2010/main" val="3876835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863931271"/>
              </p:ext>
            </p:extLst>
          </p:nvPr>
        </p:nvGraphicFramePr>
        <p:xfrm>
          <a:off x="2007725" y="1204555"/>
          <a:ext cx="4001770" cy="1304610"/>
        </p:xfrm>
        <a:graphic>
          <a:graphicData uri="http://schemas.openxmlformats.org/drawingml/2006/table">
            <a:tbl>
              <a:tblPr firstRow="1" firstCol="1" bandRow="1">
                <a:tableStyleId>{0E3FDE45-AF77-4B5C-9715-49D594BDF05E}</a:tableStyleId>
              </a:tblPr>
              <a:tblGrid>
                <a:gridCol w="1211580">
                  <a:extLst>
                    <a:ext uri="{9D8B030D-6E8A-4147-A177-3AD203B41FA5}">
                      <a16:colId xmlns:a16="http://schemas.microsoft.com/office/drawing/2014/main" val="3168181837"/>
                    </a:ext>
                  </a:extLst>
                </a:gridCol>
                <a:gridCol w="1414145">
                  <a:extLst>
                    <a:ext uri="{9D8B030D-6E8A-4147-A177-3AD203B41FA5}">
                      <a16:colId xmlns:a16="http://schemas.microsoft.com/office/drawing/2014/main" val="1458038221"/>
                    </a:ext>
                  </a:extLst>
                </a:gridCol>
                <a:gridCol w="1376045">
                  <a:extLst>
                    <a:ext uri="{9D8B030D-6E8A-4147-A177-3AD203B41FA5}">
                      <a16:colId xmlns:a16="http://schemas.microsoft.com/office/drawing/2014/main" val="398591924"/>
                    </a:ext>
                  </a:extLst>
                </a:gridCol>
              </a:tblGrid>
              <a:tr h="163830">
                <a:tc>
                  <a:txBody>
                    <a:bodyPr/>
                    <a:lstStyle/>
                    <a:p>
                      <a:pPr>
                        <a:lnSpc>
                          <a:spcPct val="107000"/>
                        </a:lnSpc>
                        <a:spcAft>
                          <a:spcPts val="0"/>
                        </a:spcAft>
                      </a:pPr>
                      <a:r>
                        <a:rPr lang="es-EC" sz="1600" dirty="0">
                          <a:effectLst/>
                        </a:rPr>
                        <a:t>Aspecto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Porcentaje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64913108"/>
                  </a:ext>
                </a:extLst>
              </a:tr>
              <a:tr h="163830">
                <a:tc>
                  <a:txBody>
                    <a:bodyPr/>
                    <a:lstStyle/>
                    <a:p>
                      <a:pPr>
                        <a:lnSpc>
                          <a:spcPct val="107000"/>
                        </a:lnSpc>
                        <a:spcAft>
                          <a:spcPts val="0"/>
                        </a:spcAft>
                      </a:pPr>
                      <a:r>
                        <a:rPr lang="es-EC" sz="1600">
                          <a:effectLst/>
                        </a:rPr>
                        <a:t>Iniciado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05217919"/>
                  </a:ext>
                </a:extLst>
              </a:tr>
              <a:tr h="163830">
                <a:tc>
                  <a:txBody>
                    <a:bodyPr/>
                    <a:lstStyle/>
                    <a:p>
                      <a:pPr>
                        <a:lnSpc>
                          <a:spcPct val="107000"/>
                        </a:lnSpc>
                        <a:spcAft>
                          <a:spcPts val="0"/>
                        </a:spcAft>
                      </a:pPr>
                      <a:r>
                        <a:rPr lang="es-EC" sz="1600" dirty="0">
                          <a:effectLst/>
                        </a:rPr>
                        <a:t>En Proceso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3086507"/>
                  </a:ext>
                </a:extLst>
              </a:tr>
              <a:tr h="163830">
                <a:tc>
                  <a:txBody>
                    <a:bodyPr/>
                    <a:lstStyle/>
                    <a:p>
                      <a:pPr>
                        <a:lnSpc>
                          <a:spcPct val="107000"/>
                        </a:lnSpc>
                        <a:spcAft>
                          <a:spcPts val="0"/>
                        </a:spcAft>
                      </a:pPr>
                      <a:r>
                        <a:rPr lang="es-EC" sz="1600">
                          <a:effectLst/>
                        </a:rPr>
                        <a:t>Adquirido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72678747"/>
                  </a:ext>
                </a:extLst>
              </a:tr>
              <a:tr h="172085">
                <a:tc>
                  <a:txBody>
                    <a:bodyPr/>
                    <a:lstStyle/>
                    <a:p>
                      <a:pPr>
                        <a:lnSpc>
                          <a:spcPct val="107000"/>
                        </a:lnSpc>
                        <a:spcAft>
                          <a:spcPts val="0"/>
                        </a:spcAft>
                      </a:pPr>
                      <a:r>
                        <a:rPr lang="es-EC"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62416952"/>
                  </a:ext>
                </a:extLst>
              </a:tr>
            </a:tbl>
          </a:graphicData>
        </a:graphic>
      </p:graphicFrame>
      <p:graphicFrame>
        <p:nvGraphicFramePr>
          <p:cNvPr id="5" name="Gráfico 4">
            <a:extLst>
              <a:ext uri="{FF2B5EF4-FFF2-40B4-BE49-F238E27FC236}">
                <a16:creationId xmlns:a16="http://schemas.microsoft.com/office/drawing/2014/main" id="{3D83ECF7-B92F-4782-876A-4B4464D5425A}"/>
              </a:ext>
            </a:extLst>
          </p:cNvPr>
          <p:cNvGraphicFramePr/>
          <p:nvPr>
            <p:extLst>
              <p:ext uri="{D42A27DB-BD31-4B8C-83A1-F6EECF244321}">
                <p14:modId xmlns:p14="http://schemas.microsoft.com/office/powerpoint/2010/main" val="3189575548"/>
              </p:ext>
            </p:extLst>
          </p:nvPr>
        </p:nvGraphicFramePr>
        <p:xfrm>
          <a:off x="1553452" y="3008243"/>
          <a:ext cx="5758070" cy="354833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225287" y="449754"/>
            <a:ext cx="8984974" cy="523220"/>
          </a:xfrm>
          <a:prstGeom prst="rect">
            <a:avLst/>
          </a:prstGeom>
        </p:spPr>
        <p:txBody>
          <a:bodyPr wrap="square">
            <a:spAutoFit/>
          </a:bodyPr>
          <a:lstStyle/>
          <a:p>
            <a:pPr>
              <a:defRPr sz="1320" b="1" i="0" u="none" strike="noStrike" kern="1200" baseline="0">
                <a:solidFill>
                  <a:prstClr val="black"/>
                </a:solidFill>
                <a:latin typeface="+mn-lt"/>
                <a:ea typeface="+mn-ea"/>
                <a:cs typeface="+mn-cs"/>
              </a:defRPr>
            </a:pPr>
            <a:r>
              <a:rPr lang="en-US" sz="1400" dirty="0" err="1"/>
              <a:t>Pregunta</a:t>
            </a:r>
            <a:r>
              <a:rPr lang="en-US" sz="1400" dirty="0"/>
              <a:t> 9 </a:t>
            </a:r>
            <a:r>
              <a:rPr lang="es-EC" sz="1400" dirty="0"/>
              <a:t>¿Identifica prácticas socioculturales de su localidad demostrando curiosidad ante sus tradiciones? </a:t>
            </a:r>
            <a:endParaRPr lang="en-US" sz="1400" dirty="0"/>
          </a:p>
        </p:txBody>
      </p:sp>
    </p:spTree>
    <p:extLst>
      <p:ext uri="{BB962C8B-B14F-4D97-AF65-F5344CB8AC3E}">
        <p14:creationId xmlns:p14="http://schemas.microsoft.com/office/powerpoint/2010/main" val="3762922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D2049CFD-4E5E-4ADC-8152-274539B35185}"/>
              </a:ext>
            </a:extLst>
          </p:cNvPr>
          <p:cNvGraphicFramePr/>
          <p:nvPr>
            <p:extLst>
              <p:ext uri="{D42A27DB-BD31-4B8C-83A1-F6EECF244321}">
                <p14:modId xmlns:p14="http://schemas.microsoft.com/office/powerpoint/2010/main" val="217581774"/>
              </p:ext>
            </p:extLst>
          </p:nvPr>
        </p:nvGraphicFramePr>
        <p:xfrm>
          <a:off x="1232452" y="2888974"/>
          <a:ext cx="6162260" cy="3713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p:cNvGraphicFramePr>
            <a:graphicFrameLocks noGrp="1"/>
          </p:cNvGraphicFramePr>
          <p:nvPr>
            <p:extLst>
              <p:ext uri="{D42A27DB-BD31-4B8C-83A1-F6EECF244321}">
                <p14:modId xmlns:p14="http://schemas.microsoft.com/office/powerpoint/2010/main" val="903303940"/>
              </p:ext>
            </p:extLst>
          </p:nvPr>
        </p:nvGraphicFramePr>
        <p:xfrm>
          <a:off x="2515201" y="994278"/>
          <a:ext cx="3766330" cy="1304610"/>
        </p:xfrm>
        <a:graphic>
          <a:graphicData uri="http://schemas.openxmlformats.org/drawingml/2006/table">
            <a:tbl>
              <a:tblPr firstRow="1" firstCol="1" bandRow="1">
                <a:tableStyleId>{0E3FDE45-AF77-4B5C-9715-49D594BDF05E}</a:tableStyleId>
              </a:tblPr>
              <a:tblGrid>
                <a:gridCol w="1230040">
                  <a:extLst>
                    <a:ext uri="{9D8B030D-6E8A-4147-A177-3AD203B41FA5}">
                      <a16:colId xmlns:a16="http://schemas.microsoft.com/office/drawing/2014/main" val="351128692"/>
                    </a:ext>
                  </a:extLst>
                </a:gridCol>
                <a:gridCol w="1285595">
                  <a:extLst>
                    <a:ext uri="{9D8B030D-6E8A-4147-A177-3AD203B41FA5}">
                      <a16:colId xmlns:a16="http://schemas.microsoft.com/office/drawing/2014/main" val="1028130486"/>
                    </a:ext>
                  </a:extLst>
                </a:gridCol>
                <a:gridCol w="1250695">
                  <a:extLst>
                    <a:ext uri="{9D8B030D-6E8A-4147-A177-3AD203B41FA5}">
                      <a16:colId xmlns:a16="http://schemas.microsoft.com/office/drawing/2014/main" val="3252440021"/>
                    </a:ext>
                  </a:extLst>
                </a:gridCol>
              </a:tblGrid>
              <a:tr h="0">
                <a:tc>
                  <a:txBody>
                    <a:bodyPr/>
                    <a:lstStyle/>
                    <a:p>
                      <a:pPr>
                        <a:lnSpc>
                          <a:spcPct val="107000"/>
                        </a:lnSpc>
                        <a:spcAft>
                          <a:spcPts val="0"/>
                        </a:spcAft>
                      </a:pPr>
                      <a:r>
                        <a:rPr lang="es-EC" sz="1600">
                          <a:effectLst/>
                        </a:rPr>
                        <a:t>Aspecto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Porcentaje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6646169"/>
                  </a:ext>
                </a:extLst>
              </a:tr>
              <a:tr h="184785">
                <a:tc>
                  <a:txBody>
                    <a:bodyPr/>
                    <a:lstStyle/>
                    <a:p>
                      <a:pPr>
                        <a:lnSpc>
                          <a:spcPct val="107000"/>
                        </a:lnSpc>
                        <a:spcAft>
                          <a:spcPts val="0"/>
                        </a:spcAft>
                      </a:pPr>
                      <a:r>
                        <a:rPr lang="es-EC" sz="1600">
                          <a:effectLst/>
                        </a:rPr>
                        <a:t>Iniciado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57%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7204864"/>
                  </a:ext>
                </a:extLst>
              </a:tr>
              <a:tr h="184785">
                <a:tc>
                  <a:txBody>
                    <a:bodyPr/>
                    <a:lstStyle/>
                    <a:p>
                      <a:pPr>
                        <a:lnSpc>
                          <a:spcPct val="107000"/>
                        </a:lnSpc>
                        <a:spcAft>
                          <a:spcPts val="0"/>
                        </a:spcAft>
                      </a:pPr>
                      <a:r>
                        <a:rPr lang="es-EC" sz="1600">
                          <a:effectLst/>
                        </a:rPr>
                        <a:t>En Proceso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72905761"/>
                  </a:ext>
                </a:extLst>
              </a:tr>
              <a:tr h="184785">
                <a:tc>
                  <a:txBody>
                    <a:bodyPr/>
                    <a:lstStyle/>
                    <a:p>
                      <a:pPr>
                        <a:lnSpc>
                          <a:spcPct val="107000"/>
                        </a:lnSpc>
                        <a:spcAft>
                          <a:spcPts val="0"/>
                        </a:spcAft>
                      </a:pPr>
                      <a:r>
                        <a:rPr lang="es-EC" sz="1600">
                          <a:effectLst/>
                        </a:rPr>
                        <a:t>Adquirido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7511417"/>
                  </a:ext>
                </a:extLst>
              </a:tr>
              <a:tr h="184785">
                <a:tc>
                  <a:txBody>
                    <a:bodyPr/>
                    <a:lstStyle/>
                    <a:p>
                      <a:pPr>
                        <a:lnSpc>
                          <a:spcPct val="107000"/>
                        </a:lnSpc>
                        <a:spcAft>
                          <a:spcPts val="0"/>
                        </a:spcAft>
                      </a:pPr>
                      <a:r>
                        <a:rPr lang="es-EC"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50636500"/>
                  </a:ext>
                </a:extLst>
              </a:tr>
            </a:tbl>
          </a:graphicData>
        </a:graphic>
      </p:graphicFrame>
      <p:sp>
        <p:nvSpPr>
          <p:cNvPr id="2" name="Rectángulo 1"/>
          <p:cNvSpPr/>
          <p:nvPr/>
        </p:nvSpPr>
        <p:spPr>
          <a:xfrm>
            <a:off x="359853" y="405545"/>
            <a:ext cx="6781023" cy="338554"/>
          </a:xfrm>
          <a:prstGeom prst="rect">
            <a:avLst/>
          </a:prstGeom>
        </p:spPr>
        <p:txBody>
          <a:bodyPr wrap="none">
            <a:spAutoFit/>
          </a:bodyPr>
          <a:lstStyle/>
          <a:p>
            <a:pPr algn="ctr">
              <a:defRPr sz="1320" b="1" i="0" u="none" strike="noStrike" kern="1200" baseline="0">
                <a:solidFill>
                  <a:prstClr val="black"/>
                </a:solidFill>
                <a:latin typeface="+mn-lt"/>
                <a:ea typeface="+mn-ea"/>
                <a:cs typeface="+mn-cs"/>
              </a:defRPr>
            </a:pPr>
            <a:r>
              <a:rPr lang="es-EC" sz="1600" dirty="0"/>
              <a:t>Pregunta 18 ¿Cuenta oralmente del 1 al 15 con secuencia numérica?</a:t>
            </a:r>
            <a:endParaRPr lang="en-US" sz="1600" dirty="0"/>
          </a:p>
        </p:txBody>
      </p:sp>
    </p:spTree>
    <p:extLst>
      <p:ext uri="{BB962C8B-B14F-4D97-AF65-F5344CB8AC3E}">
        <p14:creationId xmlns:p14="http://schemas.microsoft.com/office/powerpoint/2010/main" val="3740191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744918092"/>
              </p:ext>
            </p:extLst>
          </p:nvPr>
        </p:nvGraphicFramePr>
        <p:xfrm>
          <a:off x="2346734" y="996662"/>
          <a:ext cx="4052965" cy="1464053"/>
        </p:xfrm>
        <a:graphic>
          <a:graphicData uri="http://schemas.openxmlformats.org/drawingml/2006/table">
            <a:tbl>
              <a:tblPr firstRow="1" firstCol="1" bandRow="1">
                <a:tableStyleId>{0E3FDE45-AF77-4B5C-9715-49D594BDF05E}</a:tableStyleId>
              </a:tblPr>
              <a:tblGrid>
                <a:gridCol w="1323494">
                  <a:extLst>
                    <a:ext uri="{9D8B030D-6E8A-4147-A177-3AD203B41FA5}">
                      <a16:colId xmlns:a16="http://schemas.microsoft.com/office/drawing/2014/main" val="494341312"/>
                    </a:ext>
                  </a:extLst>
                </a:gridCol>
                <a:gridCol w="1383275">
                  <a:extLst>
                    <a:ext uri="{9D8B030D-6E8A-4147-A177-3AD203B41FA5}">
                      <a16:colId xmlns:a16="http://schemas.microsoft.com/office/drawing/2014/main" val="3145227329"/>
                    </a:ext>
                  </a:extLst>
                </a:gridCol>
                <a:gridCol w="1346196">
                  <a:extLst>
                    <a:ext uri="{9D8B030D-6E8A-4147-A177-3AD203B41FA5}">
                      <a16:colId xmlns:a16="http://schemas.microsoft.com/office/drawing/2014/main" val="2736825428"/>
                    </a:ext>
                  </a:extLst>
                </a:gridCol>
              </a:tblGrid>
              <a:tr h="407681">
                <a:tc>
                  <a:txBody>
                    <a:bodyPr/>
                    <a:lstStyle/>
                    <a:p>
                      <a:pPr>
                        <a:lnSpc>
                          <a:spcPct val="107000"/>
                        </a:lnSpc>
                        <a:spcAft>
                          <a:spcPts val="0"/>
                        </a:spcAft>
                      </a:pPr>
                      <a:r>
                        <a:rPr lang="es-EC" sz="1600">
                          <a:effectLst/>
                        </a:rPr>
                        <a:t>Aspecto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Porcentaje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48772715"/>
                  </a:ext>
                </a:extLst>
              </a:tr>
              <a:tr h="265150">
                <a:tc>
                  <a:txBody>
                    <a:bodyPr/>
                    <a:lstStyle/>
                    <a:p>
                      <a:pPr>
                        <a:lnSpc>
                          <a:spcPct val="107000"/>
                        </a:lnSpc>
                        <a:spcAft>
                          <a:spcPts val="0"/>
                        </a:spcAft>
                      </a:pPr>
                      <a:r>
                        <a:rPr lang="es-EC" sz="1600">
                          <a:effectLst/>
                        </a:rPr>
                        <a:t>Iniciado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82426747"/>
                  </a:ext>
                </a:extLst>
              </a:tr>
              <a:tr h="251857">
                <a:tc>
                  <a:txBody>
                    <a:bodyPr/>
                    <a:lstStyle/>
                    <a:p>
                      <a:pPr>
                        <a:lnSpc>
                          <a:spcPct val="107000"/>
                        </a:lnSpc>
                        <a:spcAft>
                          <a:spcPts val="0"/>
                        </a:spcAft>
                      </a:pPr>
                      <a:r>
                        <a:rPr lang="es-EC" sz="1600">
                          <a:effectLst/>
                        </a:rPr>
                        <a:t>En Proceso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6203262"/>
                  </a:ext>
                </a:extLst>
              </a:tr>
              <a:tr h="265150">
                <a:tc>
                  <a:txBody>
                    <a:bodyPr/>
                    <a:lstStyle/>
                    <a:p>
                      <a:pPr>
                        <a:lnSpc>
                          <a:spcPct val="107000"/>
                        </a:lnSpc>
                        <a:spcAft>
                          <a:spcPts val="0"/>
                        </a:spcAft>
                      </a:pPr>
                      <a:r>
                        <a:rPr lang="es-EC" sz="1600">
                          <a:effectLst/>
                        </a:rPr>
                        <a:t>Adquirido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72729558"/>
                  </a:ext>
                </a:extLst>
              </a:tr>
              <a:tr h="265150">
                <a:tc>
                  <a:txBody>
                    <a:bodyPr/>
                    <a:lstStyle/>
                    <a:p>
                      <a:pPr>
                        <a:lnSpc>
                          <a:spcPct val="107000"/>
                        </a:lnSpc>
                        <a:spcAft>
                          <a:spcPts val="0"/>
                        </a:spcAft>
                      </a:pPr>
                      <a:r>
                        <a:rPr lang="es-EC"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33373424"/>
                  </a:ext>
                </a:extLst>
              </a:tr>
            </a:tbl>
          </a:graphicData>
        </a:graphic>
      </p:graphicFrame>
      <p:graphicFrame>
        <p:nvGraphicFramePr>
          <p:cNvPr id="5" name="Gráfico 4">
            <a:extLst>
              <a:ext uri="{FF2B5EF4-FFF2-40B4-BE49-F238E27FC236}">
                <a16:creationId xmlns:a16="http://schemas.microsoft.com/office/drawing/2014/main" id="{B5770A3E-1034-48FA-8B3C-8210CF0E90EF}"/>
              </a:ext>
            </a:extLst>
          </p:cNvPr>
          <p:cNvGraphicFramePr/>
          <p:nvPr>
            <p:extLst>
              <p:ext uri="{D42A27DB-BD31-4B8C-83A1-F6EECF244321}">
                <p14:modId xmlns:p14="http://schemas.microsoft.com/office/powerpoint/2010/main" val="2533945401"/>
              </p:ext>
            </p:extLst>
          </p:nvPr>
        </p:nvGraphicFramePr>
        <p:xfrm>
          <a:off x="1325215" y="2783811"/>
          <a:ext cx="6228523" cy="370975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677138" y="365789"/>
            <a:ext cx="6040436" cy="307777"/>
          </a:xfrm>
          <a:prstGeom prst="rect">
            <a:avLst/>
          </a:prstGeom>
        </p:spPr>
        <p:txBody>
          <a:bodyPr wrap="none">
            <a:spAutoFit/>
          </a:bodyPr>
          <a:lstStyle/>
          <a:p>
            <a:pPr algn="ctr">
              <a:defRPr sz="1320" b="1" i="0" u="none" strike="noStrike" kern="1200" baseline="0">
                <a:solidFill>
                  <a:prstClr val="black"/>
                </a:solidFill>
                <a:latin typeface="+mn-lt"/>
                <a:ea typeface="+mn-ea"/>
                <a:cs typeface="+mn-cs"/>
              </a:defRPr>
            </a:pPr>
            <a:r>
              <a:rPr lang="es-EC" sz="1400" dirty="0"/>
              <a:t>Pregunta 20 ¿Comprende la relación de número-cantidad hasta el 10?</a:t>
            </a:r>
            <a:endParaRPr lang="en-US" sz="1400" dirty="0"/>
          </a:p>
        </p:txBody>
      </p:sp>
    </p:spTree>
    <p:extLst>
      <p:ext uri="{BB962C8B-B14F-4D97-AF65-F5344CB8AC3E}">
        <p14:creationId xmlns:p14="http://schemas.microsoft.com/office/powerpoint/2010/main" val="1821174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168250840"/>
              </p:ext>
            </p:extLst>
          </p:nvPr>
        </p:nvGraphicFramePr>
        <p:xfrm>
          <a:off x="2211703" y="1064784"/>
          <a:ext cx="4124249" cy="1304610"/>
        </p:xfrm>
        <a:graphic>
          <a:graphicData uri="http://schemas.openxmlformats.org/drawingml/2006/table">
            <a:tbl>
              <a:tblPr firstRow="1" firstCol="1" bandRow="1">
                <a:tableStyleId>{0E3FDE45-AF77-4B5C-9715-49D594BDF05E}</a:tableStyleId>
              </a:tblPr>
              <a:tblGrid>
                <a:gridCol w="1347080">
                  <a:extLst>
                    <a:ext uri="{9D8B030D-6E8A-4147-A177-3AD203B41FA5}">
                      <a16:colId xmlns:a16="http://schemas.microsoft.com/office/drawing/2014/main" val="532105563"/>
                    </a:ext>
                  </a:extLst>
                </a:gridCol>
                <a:gridCol w="1407516">
                  <a:extLst>
                    <a:ext uri="{9D8B030D-6E8A-4147-A177-3AD203B41FA5}">
                      <a16:colId xmlns:a16="http://schemas.microsoft.com/office/drawing/2014/main" val="3877977181"/>
                    </a:ext>
                  </a:extLst>
                </a:gridCol>
                <a:gridCol w="1369653">
                  <a:extLst>
                    <a:ext uri="{9D8B030D-6E8A-4147-A177-3AD203B41FA5}">
                      <a16:colId xmlns:a16="http://schemas.microsoft.com/office/drawing/2014/main" val="1218073304"/>
                    </a:ext>
                  </a:extLst>
                </a:gridCol>
              </a:tblGrid>
              <a:tr h="198120">
                <a:tc>
                  <a:txBody>
                    <a:bodyPr/>
                    <a:lstStyle/>
                    <a:p>
                      <a:pPr>
                        <a:lnSpc>
                          <a:spcPct val="107000"/>
                        </a:lnSpc>
                        <a:spcAft>
                          <a:spcPts val="0"/>
                        </a:spcAft>
                      </a:pPr>
                      <a:r>
                        <a:rPr lang="en-US" sz="1600">
                          <a:effectLst/>
                        </a:rPr>
                        <a:t>Aspecto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US" sz="1600">
                          <a:effectLst/>
                        </a:rPr>
                        <a:t>Porcentaje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42299900"/>
                  </a:ext>
                </a:extLst>
              </a:tr>
              <a:tr h="188595">
                <a:tc>
                  <a:txBody>
                    <a:bodyPr/>
                    <a:lstStyle/>
                    <a:p>
                      <a:pPr>
                        <a:lnSpc>
                          <a:spcPct val="107000"/>
                        </a:lnSpc>
                        <a:spcAft>
                          <a:spcPts val="0"/>
                        </a:spcAft>
                      </a:pPr>
                      <a:r>
                        <a:rPr lang="en-US" sz="1600">
                          <a:effectLst/>
                        </a:rPr>
                        <a:t>Iniciado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600">
                          <a:effectLst/>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600">
                          <a:effectLst/>
                        </a:rPr>
                        <a:t>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14405327"/>
                  </a:ext>
                </a:extLst>
              </a:tr>
              <a:tr h="188595">
                <a:tc>
                  <a:txBody>
                    <a:bodyPr/>
                    <a:lstStyle/>
                    <a:p>
                      <a:pPr>
                        <a:lnSpc>
                          <a:spcPct val="107000"/>
                        </a:lnSpc>
                        <a:spcAft>
                          <a:spcPts val="0"/>
                        </a:spcAft>
                      </a:pPr>
                      <a:r>
                        <a:rPr lang="en-US" sz="1600">
                          <a:effectLst/>
                        </a:rPr>
                        <a:t>En Proceso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6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600">
                          <a:effectLst/>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3059465"/>
                  </a:ext>
                </a:extLst>
              </a:tr>
              <a:tr h="188595">
                <a:tc>
                  <a:txBody>
                    <a:bodyPr/>
                    <a:lstStyle/>
                    <a:p>
                      <a:pPr>
                        <a:lnSpc>
                          <a:spcPct val="107000"/>
                        </a:lnSpc>
                        <a:spcAft>
                          <a:spcPts val="0"/>
                        </a:spcAft>
                      </a:pPr>
                      <a:r>
                        <a:rPr lang="en-US" sz="1600">
                          <a:effectLst/>
                        </a:rPr>
                        <a:t>Adquirido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33683259"/>
                  </a:ext>
                </a:extLst>
              </a:tr>
              <a:tr h="188595">
                <a:tc>
                  <a:txBody>
                    <a:bodyPr/>
                    <a:lstStyle/>
                    <a:p>
                      <a:pPr>
                        <a:lnSpc>
                          <a:spcPct val="107000"/>
                        </a:lnSpc>
                        <a:spcAft>
                          <a:spcPts val="0"/>
                        </a:spcAft>
                      </a:pPr>
                      <a:r>
                        <a:rPr lang="en-US"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600">
                          <a:effectLst/>
                        </a:rPr>
                        <a:t>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US" sz="16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42217561"/>
                  </a:ext>
                </a:extLst>
              </a:tr>
            </a:tbl>
          </a:graphicData>
        </a:graphic>
      </p:graphicFrame>
      <p:graphicFrame>
        <p:nvGraphicFramePr>
          <p:cNvPr id="5" name="Gráfico 4">
            <a:extLst>
              <a:ext uri="{FF2B5EF4-FFF2-40B4-BE49-F238E27FC236}">
                <a16:creationId xmlns:a16="http://schemas.microsoft.com/office/drawing/2014/main" id="{BD086F0D-8FFB-4EB3-A749-36FF1564B67E}"/>
              </a:ext>
            </a:extLst>
          </p:cNvPr>
          <p:cNvGraphicFramePr/>
          <p:nvPr>
            <p:extLst>
              <p:ext uri="{D42A27DB-BD31-4B8C-83A1-F6EECF244321}">
                <p14:modId xmlns:p14="http://schemas.microsoft.com/office/powerpoint/2010/main" val="70378235"/>
              </p:ext>
            </p:extLst>
          </p:nvPr>
        </p:nvGraphicFramePr>
        <p:xfrm>
          <a:off x="1060176" y="2676939"/>
          <a:ext cx="6427304" cy="393589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447750" y="234020"/>
            <a:ext cx="8364946" cy="523220"/>
          </a:xfrm>
          <a:prstGeom prst="rect">
            <a:avLst/>
          </a:prstGeom>
        </p:spPr>
        <p:txBody>
          <a:bodyPr wrap="square">
            <a:spAutoFit/>
          </a:bodyPr>
          <a:lstStyle/>
          <a:p>
            <a:pPr algn="ctr">
              <a:defRPr sz="1320" b="1" i="0" u="none" strike="noStrike" kern="1200" baseline="0">
                <a:solidFill>
                  <a:prstClr val="black"/>
                </a:solidFill>
                <a:latin typeface="+mn-lt"/>
                <a:ea typeface="+mn-ea"/>
                <a:cs typeface="+mn-cs"/>
              </a:defRPr>
            </a:pPr>
            <a:r>
              <a:rPr lang="es-EC" sz="1400" dirty="0"/>
              <a:t>Pregunta 21 ¿Comprende la relación del numeral (representación simbólica del número) con la cantidad hasta el 5?</a:t>
            </a:r>
            <a:endParaRPr lang="en-US" sz="1400" dirty="0"/>
          </a:p>
        </p:txBody>
      </p:sp>
    </p:spTree>
    <p:extLst>
      <p:ext uri="{BB962C8B-B14F-4D97-AF65-F5344CB8AC3E}">
        <p14:creationId xmlns:p14="http://schemas.microsoft.com/office/powerpoint/2010/main" val="1273079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9557014"/>
              </p:ext>
            </p:extLst>
          </p:nvPr>
        </p:nvGraphicFramePr>
        <p:xfrm>
          <a:off x="2459379" y="1007165"/>
          <a:ext cx="4344511" cy="1357484"/>
        </p:xfrm>
        <a:graphic>
          <a:graphicData uri="http://schemas.openxmlformats.org/drawingml/2006/table">
            <a:tbl>
              <a:tblPr firstRow="1" firstCol="1" bandRow="1">
                <a:tableStyleId>{5DA37D80-6434-44D0-A028-1B22A696006F}</a:tableStyleId>
              </a:tblPr>
              <a:tblGrid>
                <a:gridCol w="1418699">
                  <a:extLst>
                    <a:ext uri="{9D8B030D-6E8A-4147-A177-3AD203B41FA5}">
                      <a16:colId xmlns:a16="http://schemas.microsoft.com/office/drawing/2014/main" val="1984846800"/>
                    </a:ext>
                  </a:extLst>
                </a:gridCol>
                <a:gridCol w="1482779">
                  <a:extLst>
                    <a:ext uri="{9D8B030D-6E8A-4147-A177-3AD203B41FA5}">
                      <a16:colId xmlns:a16="http://schemas.microsoft.com/office/drawing/2014/main" val="1305748456"/>
                    </a:ext>
                  </a:extLst>
                </a:gridCol>
                <a:gridCol w="1443033">
                  <a:extLst>
                    <a:ext uri="{9D8B030D-6E8A-4147-A177-3AD203B41FA5}">
                      <a16:colId xmlns:a16="http://schemas.microsoft.com/office/drawing/2014/main" val="2163694578"/>
                    </a:ext>
                  </a:extLst>
                </a:gridCol>
              </a:tblGrid>
              <a:tr h="313796">
                <a:tc>
                  <a:txBody>
                    <a:bodyPr/>
                    <a:lstStyle/>
                    <a:p>
                      <a:pPr>
                        <a:lnSpc>
                          <a:spcPct val="107000"/>
                        </a:lnSpc>
                        <a:spcAft>
                          <a:spcPts val="0"/>
                        </a:spcAft>
                      </a:pPr>
                      <a:r>
                        <a:rPr lang="es-EC" sz="1600">
                          <a:effectLst/>
                        </a:rPr>
                        <a:t>Aspecto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s-EC" sz="1600">
                          <a:effectLst/>
                        </a:rPr>
                        <a:t>Porcentaje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70362554"/>
                  </a:ext>
                </a:extLst>
              </a:tr>
              <a:tr h="223150">
                <a:tc>
                  <a:txBody>
                    <a:bodyPr/>
                    <a:lstStyle/>
                    <a:p>
                      <a:pPr>
                        <a:lnSpc>
                          <a:spcPct val="107000"/>
                        </a:lnSpc>
                        <a:spcAft>
                          <a:spcPts val="0"/>
                        </a:spcAft>
                      </a:pPr>
                      <a:r>
                        <a:rPr lang="es-EC" sz="1600">
                          <a:effectLst/>
                        </a:rPr>
                        <a:t>Iniciado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90318624"/>
                  </a:ext>
                </a:extLst>
              </a:tr>
              <a:tr h="193908">
                <a:tc>
                  <a:txBody>
                    <a:bodyPr/>
                    <a:lstStyle/>
                    <a:p>
                      <a:pPr>
                        <a:lnSpc>
                          <a:spcPct val="107000"/>
                        </a:lnSpc>
                        <a:spcAft>
                          <a:spcPts val="0"/>
                        </a:spcAft>
                      </a:pPr>
                      <a:r>
                        <a:rPr lang="es-EC" sz="1600">
                          <a:effectLst/>
                        </a:rPr>
                        <a:t>En Proceso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0464006"/>
                  </a:ext>
                </a:extLst>
              </a:tr>
              <a:tr h="223150">
                <a:tc>
                  <a:txBody>
                    <a:bodyPr/>
                    <a:lstStyle/>
                    <a:p>
                      <a:pPr>
                        <a:lnSpc>
                          <a:spcPct val="107000"/>
                        </a:lnSpc>
                        <a:spcAft>
                          <a:spcPts val="0"/>
                        </a:spcAft>
                      </a:pPr>
                      <a:r>
                        <a:rPr lang="es-EC" sz="1600">
                          <a:effectLst/>
                        </a:rPr>
                        <a:t>Adquirido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a:effectLst/>
                        </a:rPr>
                        <a:t>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88789026"/>
                  </a:ext>
                </a:extLst>
              </a:tr>
              <a:tr h="223150">
                <a:tc>
                  <a:txBody>
                    <a:bodyPr/>
                    <a:lstStyle/>
                    <a:p>
                      <a:pPr>
                        <a:lnSpc>
                          <a:spcPct val="107000"/>
                        </a:lnSpc>
                        <a:spcAft>
                          <a:spcPts val="0"/>
                        </a:spcAft>
                      </a:pPr>
                      <a:r>
                        <a:rPr lang="es-EC"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s-EC" sz="16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07031940"/>
                  </a:ext>
                </a:extLst>
              </a:tr>
            </a:tbl>
          </a:graphicData>
        </a:graphic>
      </p:graphicFrame>
      <p:graphicFrame>
        <p:nvGraphicFramePr>
          <p:cNvPr id="5" name="Gráfico 4">
            <a:extLst>
              <a:ext uri="{FF2B5EF4-FFF2-40B4-BE49-F238E27FC236}">
                <a16:creationId xmlns:a16="http://schemas.microsoft.com/office/drawing/2014/main" id="{E9005E8B-CB4E-485C-9205-F5BF5EE8DB5C}"/>
              </a:ext>
            </a:extLst>
          </p:cNvPr>
          <p:cNvGraphicFramePr/>
          <p:nvPr>
            <p:extLst>
              <p:ext uri="{D42A27DB-BD31-4B8C-83A1-F6EECF244321}">
                <p14:modId xmlns:p14="http://schemas.microsoft.com/office/powerpoint/2010/main" val="2330421301"/>
              </p:ext>
            </p:extLst>
          </p:nvPr>
        </p:nvGraphicFramePr>
        <p:xfrm>
          <a:off x="1444486" y="2809461"/>
          <a:ext cx="6321287" cy="376361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530087" y="330482"/>
            <a:ext cx="8203096" cy="523220"/>
          </a:xfrm>
          <a:prstGeom prst="rect">
            <a:avLst/>
          </a:prstGeom>
        </p:spPr>
        <p:txBody>
          <a:bodyPr wrap="square">
            <a:spAutoFit/>
          </a:bodyPr>
          <a:lstStyle/>
          <a:p>
            <a:pPr algn="ctr">
              <a:defRPr sz="1320" b="1" i="0" u="none" strike="noStrike" kern="1200" baseline="0">
                <a:solidFill>
                  <a:prstClr val="black"/>
                </a:solidFill>
                <a:latin typeface="+mn-lt"/>
                <a:ea typeface="+mn-ea"/>
                <a:cs typeface="+mn-cs"/>
              </a:defRPr>
            </a:pPr>
            <a:r>
              <a:rPr lang="es-EC" sz="1400" dirty="0"/>
              <a:t>Pregunta 24 ¿Identifica semejanzas y diferencias en objetos del entorno con criterios de forma, color y tamaño?</a:t>
            </a:r>
            <a:endParaRPr lang="en-US" sz="1400" dirty="0"/>
          </a:p>
        </p:txBody>
      </p:sp>
    </p:spTree>
    <p:extLst>
      <p:ext uri="{BB962C8B-B14F-4D97-AF65-F5344CB8AC3E}">
        <p14:creationId xmlns:p14="http://schemas.microsoft.com/office/powerpoint/2010/main" val="159248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1381" y="26959"/>
            <a:ext cx="8928683" cy="1139030"/>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Calibri" panose="020F0502020204030204" pitchFamily="34" charset="0"/>
              </a:rPr>
              <a:t>ANÁLISIS E INTERPRETACIÓN DE RESULTADOS</a:t>
            </a:r>
          </a:p>
          <a:p>
            <a:r>
              <a:rPr lang="es-EC" sz="1801" b="1" dirty="0"/>
              <a:t>Resultados de la encuesta aplicada a las docentes de Inicial II del Centro Infantil y Primero de </a:t>
            </a:r>
            <a:r>
              <a:rPr lang="es-US" sz="1801" b="1" dirty="0"/>
              <a:t>Básica “Lucía Franco de Castro”</a:t>
            </a:r>
            <a:endParaRPr lang="es-EC" sz="1801" b="1" dirty="0"/>
          </a:p>
        </p:txBody>
      </p:sp>
      <p:graphicFrame>
        <p:nvGraphicFramePr>
          <p:cNvPr id="3" name="Tabla 2"/>
          <p:cNvGraphicFramePr>
            <a:graphicFrameLocks noGrp="1"/>
          </p:cNvGraphicFramePr>
          <p:nvPr>
            <p:extLst>
              <p:ext uri="{D42A27DB-BD31-4B8C-83A1-F6EECF244321}">
                <p14:modId xmlns:p14="http://schemas.microsoft.com/office/powerpoint/2010/main" val="3789361193"/>
              </p:ext>
            </p:extLst>
          </p:nvPr>
        </p:nvGraphicFramePr>
        <p:xfrm>
          <a:off x="421380" y="2267409"/>
          <a:ext cx="4004845" cy="1120140"/>
        </p:xfrm>
        <a:graphic>
          <a:graphicData uri="http://schemas.openxmlformats.org/drawingml/2006/table">
            <a:tbl>
              <a:tblPr firstRow="1" firstCol="1" bandRow="1">
                <a:tableStyleId>{0E3FDE45-AF77-4B5C-9715-49D594BDF05E}</a:tableStyleId>
              </a:tblPr>
              <a:tblGrid>
                <a:gridCol w="1394167">
                  <a:extLst>
                    <a:ext uri="{9D8B030D-6E8A-4147-A177-3AD203B41FA5}">
                      <a16:colId xmlns:a16="http://schemas.microsoft.com/office/drawing/2014/main" val="1457557095"/>
                    </a:ext>
                  </a:extLst>
                </a:gridCol>
                <a:gridCol w="1126435">
                  <a:extLst>
                    <a:ext uri="{9D8B030D-6E8A-4147-A177-3AD203B41FA5}">
                      <a16:colId xmlns:a16="http://schemas.microsoft.com/office/drawing/2014/main" val="497391376"/>
                    </a:ext>
                  </a:extLst>
                </a:gridCol>
                <a:gridCol w="1484243">
                  <a:extLst>
                    <a:ext uri="{9D8B030D-6E8A-4147-A177-3AD203B41FA5}">
                      <a16:colId xmlns:a16="http://schemas.microsoft.com/office/drawing/2014/main" val="3661867056"/>
                    </a:ext>
                  </a:extLst>
                </a:gridCol>
              </a:tblGrid>
              <a:tr h="280035">
                <a:tc>
                  <a:txBody>
                    <a:bodyPr/>
                    <a:lstStyle/>
                    <a:p>
                      <a:pPr>
                        <a:lnSpc>
                          <a:spcPct val="107000"/>
                        </a:lnSpc>
                        <a:spcAft>
                          <a:spcPts val="0"/>
                        </a:spcAft>
                      </a:pPr>
                      <a:r>
                        <a:rPr lang="es-EC" sz="1600">
                          <a:effectLst/>
                        </a:rPr>
                        <a:t>Aspecto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a:effectLst/>
                        </a:rPr>
                        <a:t>Porcentaje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26083919"/>
                  </a:ext>
                </a:extLst>
              </a:tr>
              <a:tr h="280035">
                <a:tc>
                  <a:txBody>
                    <a:bodyPr/>
                    <a:lstStyle/>
                    <a:p>
                      <a:pPr>
                        <a:lnSpc>
                          <a:spcPct val="107000"/>
                        </a:lnSpc>
                        <a:spcAft>
                          <a:spcPts val="0"/>
                        </a:spcAft>
                      </a:pPr>
                      <a:r>
                        <a:rPr lang="es-EC" sz="1600">
                          <a:effectLst/>
                        </a:rPr>
                        <a:t>SI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36473594"/>
                  </a:ext>
                </a:extLst>
              </a:tr>
              <a:tr h="280035">
                <a:tc>
                  <a:txBody>
                    <a:bodyPr/>
                    <a:lstStyle/>
                    <a:p>
                      <a:pPr>
                        <a:lnSpc>
                          <a:spcPct val="107000"/>
                        </a:lnSpc>
                        <a:spcAft>
                          <a:spcPts val="0"/>
                        </a:spcAft>
                      </a:pPr>
                      <a:r>
                        <a:rPr lang="es-EC" sz="16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69787557"/>
                  </a:ext>
                </a:extLst>
              </a:tr>
              <a:tr h="280035">
                <a:tc>
                  <a:txBody>
                    <a:bodyPr/>
                    <a:lstStyle/>
                    <a:p>
                      <a:pPr>
                        <a:lnSpc>
                          <a:spcPct val="107000"/>
                        </a:lnSpc>
                        <a:spcAft>
                          <a:spcPts val="0"/>
                        </a:spcAft>
                      </a:pPr>
                      <a:r>
                        <a:rPr lang="es-EC"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22695071"/>
                  </a:ext>
                </a:extLst>
              </a:tr>
            </a:tbl>
          </a:graphicData>
        </a:graphic>
      </p:graphicFrame>
      <p:graphicFrame>
        <p:nvGraphicFramePr>
          <p:cNvPr id="7" name="Gráfico 6">
            <a:extLst>
              <a:ext uri="{FF2B5EF4-FFF2-40B4-BE49-F238E27FC236}">
                <a16:creationId xmlns:a16="http://schemas.microsoft.com/office/drawing/2014/main" id="{B4013A34-85D1-487C-959A-A36A3ACD80EA}"/>
              </a:ext>
            </a:extLst>
          </p:cNvPr>
          <p:cNvGraphicFramePr/>
          <p:nvPr>
            <p:extLst>
              <p:ext uri="{D42A27DB-BD31-4B8C-83A1-F6EECF244321}">
                <p14:modId xmlns:p14="http://schemas.microsoft.com/office/powerpoint/2010/main" val="3823249185"/>
              </p:ext>
            </p:extLst>
          </p:nvPr>
        </p:nvGraphicFramePr>
        <p:xfrm>
          <a:off x="421380" y="3935896"/>
          <a:ext cx="4004845" cy="26239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192644337"/>
              </p:ext>
            </p:extLst>
          </p:nvPr>
        </p:nvGraphicFramePr>
        <p:xfrm>
          <a:off x="5259471" y="2267409"/>
          <a:ext cx="4708853" cy="1369696"/>
        </p:xfrm>
        <a:graphic>
          <a:graphicData uri="http://schemas.openxmlformats.org/drawingml/2006/table">
            <a:tbl>
              <a:tblPr firstRow="1" firstCol="1" bandRow="1">
                <a:tableStyleId>{0E3FDE45-AF77-4B5C-9715-49D594BDF05E}</a:tableStyleId>
              </a:tblPr>
              <a:tblGrid>
                <a:gridCol w="2482488">
                  <a:extLst>
                    <a:ext uri="{9D8B030D-6E8A-4147-A177-3AD203B41FA5}">
                      <a16:colId xmlns:a16="http://schemas.microsoft.com/office/drawing/2014/main" val="581160662"/>
                    </a:ext>
                  </a:extLst>
                </a:gridCol>
                <a:gridCol w="1139687">
                  <a:extLst>
                    <a:ext uri="{9D8B030D-6E8A-4147-A177-3AD203B41FA5}">
                      <a16:colId xmlns:a16="http://schemas.microsoft.com/office/drawing/2014/main" val="2191583849"/>
                    </a:ext>
                  </a:extLst>
                </a:gridCol>
                <a:gridCol w="1086678">
                  <a:extLst>
                    <a:ext uri="{9D8B030D-6E8A-4147-A177-3AD203B41FA5}">
                      <a16:colId xmlns:a16="http://schemas.microsoft.com/office/drawing/2014/main" val="434810333"/>
                    </a:ext>
                  </a:extLst>
                </a:gridCol>
              </a:tblGrid>
              <a:tr h="125095">
                <a:tc>
                  <a:txBody>
                    <a:bodyPr/>
                    <a:lstStyle/>
                    <a:p>
                      <a:pPr>
                        <a:lnSpc>
                          <a:spcPct val="107000"/>
                        </a:lnSpc>
                        <a:spcAft>
                          <a:spcPts val="0"/>
                        </a:spcAft>
                      </a:pPr>
                      <a:r>
                        <a:rPr lang="es-EC" sz="1400">
                          <a:effectLst/>
                        </a:rPr>
                        <a:t>Aspecto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a:effectLst/>
                        </a:rPr>
                        <a:t>Porcentaje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400" dirty="0">
                          <a:effectLst/>
                        </a:rPr>
                        <a:t>Frecuencia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47545205"/>
                  </a:ext>
                </a:extLst>
              </a:tr>
              <a:tr h="125095">
                <a:tc>
                  <a:txBody>
                    <a:bodyPr/>
                    <a:lstStyle/>
                    <a:p>
                      <a:pPr>
                        <a:lnSpc>
                          <a:spcPct val="107000"/>
                        </a:lnSpc>
                        <a:spcAft>
                          <a:spcPts val="0"/>
                        </a:spcAft>
                      </a:pPr>
                      <a:r>
                        <a:rPr lang="es-EC" sz="1400">
                          <a:effectLst/>
                        </a:rPr>
                        <a:t>Descubre cosas que puede llegar hacer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50%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71875154"/>
                  </a:ext>
                </a:extLst>
              </a:tr>
              <a:tr h="125095">
                <a:tc>
                  <a:txBody>
                    <a:bodyPr/>
                    <a:lstStyle/>
                    <a:p>
                      <a:pPr>
                        <a:lnSpc>
                          <a:spcPct val="107000"/>
                        </a:lnSpc>
                        <a:spcAft>
                          <a:spcPts val="0"/>
                        </a:spcAft>
                      </a:pPr>
                      <a:r>
                        <a:rPr lang="es-EC" sz="1400">
                          <a:effectLst/>
                        </a:rPr>
                        <a:t>Conocer nuevas cosas del entorno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50930385"/>
                  </a:ext>
                </a:extLst>
              </a:tr>
              <a:tr h="125095">
                <a:tc>
                  <a:txBody>
                    <a:bodyPr/>
                    <a:lstStyle/>
                    <a:p>
                      <a:pPr>
                        <a:lnSpc>
                          <a:spcPct val="107000"/>
                        </a:lnSpc>
                        <a:spcAft>
                          <a:spcPts val="0"/>
                        </a:spcAft>
                      </a:pPr>
                      <a:r>
                        <a:rPr lang="es-EC" sz="1400">
                          <a:effectLst/>
                        </a:rPr>
                        <a:t>Total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a:effectLst/>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4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51410795"/>
                  </a:ext>
                </a:extLst>
              </a:tr>
            </a:tbl>
          </a:graphicData>
        </a:graphic>
      </p:graphicFrame>
      <p:graphicFrame>
        <p:nvGraphicFramePr>
          <p:cNvPr id="8" name="Gráfico 7">
            <a:extLst>
              <a:ext uri="{FF2B5EF4-FFF2-40B4-BE49-F238E27FC236}">
                <a16:creationId xmlns:a16="http://schemas.microsoft.com/office/drawing/2014/main" id="{A339EF5C-D645-4DB1-93DD-873F62C49B7B}"/>
              </a:ext>
            </a:extLst>
          </p:cNvPr>
          <p:cNvGraphicFramePr/>
          <p:nvPr>
            <p:extLst>
              <p:ext uri="{D42A27DB-BD31-4B8C-83A1-F6EECF244321}">
                <p14:modId xmlns:p14="http://schemas.microsoft.com/office/powerpoint/2010/main" val="160115558"/>
              </p:ext>
            </p:extLst>
          </p:nvPr>
        </p:nvGraphicFramePr>
        <p:xfrm>
          <a:off x="5404363" y="3935896"/>
          <a:ext cx="3945701" cy="2623928"/>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Conector recto 9"/>
          <p:cNvCxnSpPr>
            <a:cxnSpLocks/>
          </p:cNvCxnSpPr>
          <p:nvPr/>
        </p:nvCxnSpPr>
        <p:spPr>
          <a:xfrm>
            <a:off x="5155096" y="2267409"/>
            <a:ext cx="39756" cy="447794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ángulo 5"/>
          <p:cNvSpPr/>
          <p:nvPr/>
        </p:nvSpPr>
        <p:spPr>
          <a:xfrm>
            <a:off x="689113" y="1509776"/>
            <a:ext cx="8203096" cy="307777"/>
          </a:xfrm>
          <a:prstGeom prst="rect">
            <a:avLst/>
          </a:prstGeom>
        </p:spPr>
        <p:txBody>
          <a:bodyPr wrap="square">
            <a:spAutoFit/>
          </a:bodyPr>
          <a:lstStyle/>
          <a:p>
            <a:pPr algn="ctr">
              <a:defRPr sz="1320" b="1" i="0" u="none" strike="noStrike" kern="1200" baseline="0">
                <a:solidFill>
                  <a:prstClr val="black"/>
                </a:solidFill>
                <a:latin typeface="+mn-lt"/>
                <a:ea typeface="+mn-ea"/>
                <a:cs typeface="+mn-cs"/>
              </a:defRPr>
            </a:pPr>
            <a:r>
              <a:rPr lang="es-EC" sz="1400" dirty="0"/>
              <a:t>Pregunta 4: ¿ Considera Ud. Importante la aplicación de experimentos científicos?  ¿Porqué?</a:t>
            </a:r>
            <a:endParaRPr lang="en-US" sz="1400" dirty="0"/>
          </a:p>
        </p:txBody>
      </p:sp>
    </p:spTree>
    <p:extLst>
      <p:ext uri="{BB962C8B-B14F-4D97-AF65-F5344CB8AC3E}">
        <p14:creationId xmlns:p14="http://schemas.microsoft.com/office/powerpoint/2010/main" val="2237359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932406418"/>
              </p:ext>
            </p:extLst>
          </p:nvPr>
        </p:nvGraphicFramePr>
        <p:xfrm>
          <a:off x="871708" y="1452266"/>
          <a:ext cx="4044847" cy="1043688"/>
        </p:xfrm>
        <a:graphic>
          <a:graphicData uri="http://schemas.openxmlformats.org/drawingml/2006/table">
            <a:tbl>
              <a:tblPr firstRow="1" firstCol="1" bandRow="1">
                <a:tableStyleId>{0E3FDE45-AF77-4B5C-9715-49D594BDF05E}</a:tableStyleId>
              </a:tblPr>
              <a:tblGrid>
                <a:gridCol w="1354656">
                  <a:extLst>
                    <a:ext uri="{9D8B030D-6E8A-4147-A177-3AD203B41FA5}">
                      <a16:colId xmlns:a16="http://schemas.microsoft.com/office/drawing/2014/main" val="2891666235"/>
                    </a:ext>
                  </a:extLst>
                </a:gridCol>
                <a:gridCol w="1338470">
                  <a:extLst>
                    <a:ext uri="{9D8B030D-6E8A-4147-A177-3AD203B41FA5}">
                      <a16:colId xmlns:a16="http://schemas.microsoft.com/office/drawing/2014/main" val="3702283750"/>
                    </a:ext>
                  </a:extLst>
                </a:gridCol>
                <a:gridCol w="1351721">
                  <a:extLst>
                    <a:ext uri="{9D8B030D-6E8A-4147-A177-3AD203B41FA5}">
                      <a16:colId xmlns:a16="http://schemas.microsoft.com/office/drawing/2014/main" val="277319480"/>
                    </a:ext>
                  </a:extLst>
                </a:gridCol>
              </a:tblGrid>
              <a:tr h="190500">
                <a:tc>
                  <a:txBody>
                    <a:bodyPr/>
                    <a:lstStyle/>
                    <a:p>
                      <a:pPr>
                        <a:lnSpc>
                          <a:spcPct val="107000"/>
                        </a:lnSpc>
                        <a:spcAft>
                          <a:spcPts val="0"/>
                        </a:spcAft>
                      </a:pPr>
                      <a:r>
                        <a:rPr lang="es-EC" sz="1600">
                          <a:effectLst/>
                        </a:rPr>
                        <a:t>Aspecto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a:effectLst/>
                        </a:rPr>
                        <a:t>Porcentaje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21664591"/>
                  </a:ext>
                </a:extLst>
              </a:tr>
              <a:tr h="190500">
                <a:tc>
                  <a:txBody>
                    <a:bodyPr/>
                    <a:lstStyle/>
                    <a:p>
                      <a:pPr>
                        <a:lnSpc>
                          <a:spcPct val="107000"/>
                        </a:lnSpc>
                        <a:spcAft>
                          <a:spcPts val="0"/>
                        </a:spcAft>
                      </a:pPr>
                      <a:r>
                        <a:rPr lang="es-EC" sz="1600">
                          <a:effectLst/>
                        </a:rPr>
                        <a:t>SI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31889556"/>
                  </a:ext>
                </a:extLst>
              </a:tr>
              <a:tr h="190500">
                <a:tc>
                  <a:txBody>
                    <a:bodyPr/>
                    <a:lstStyle/>
                    <a:p>
                      <a:pPr>
                        <a:lnSpc>
                          <a:spcPct val="107000"/>
                        </a:lnSpc>
                        <a:spcAft>
                          <a:spcPts val="0"/>
                        </a:spcAft>
                      </a:pPr>
                      <a:r>
                        <a:rPr lang="es-EC" sz="16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30934880"/>
                  </a:ext>
                </a:extLst>
              </a:tr>
              <a:tr h="190500">
                <a:tc>
                  <a:txBody>
                    <a:bodyPr/>
                    <a:lstStyle/>
                    <a:p>
                      <a:pPr>
                        <a:lnSpc>
                          <a:spcPct val="107000"/>
                        </a:lnSpc>
                        <a:spcAft>
                          <a:spcPts val="0"/>
                        </a:spcAft>
                      </a:pPr>
                      <a:r>
                        <a:rPr lang="es-EC"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94206891"/>
                  </a:ext>
                </a:extLst>
              </a:tr>
            </a:tbl>
          </a:graphicData>
        </a:graphic>
      </p:graphicFrame>
      <p:graphicFrame>
        <p:nvGraphicFramePr>
          <p:cNvPr id="6" name="Gráfico 5">
            <a:extLst>
              <a:ext uri="{FF2B5EF4-FFF2-40B4-BE49-F238E27FC236}">
                <a16:creationId xmlns:a16="http://schemas.microsoft.com/office/drawing/2014/main" id="{BBDFB540-2436-4ED2-862B-247BAABAFA36}"/>
              </a:ext>
            </a:extLst>
          </p:cNvPr>
          <p:cNvGraphicFramePr/>
          <p:nvPr>
            <p:extLst>
              <p:ext uri="{D42A27DB-BD31-4B8C-83A1-F6EECF244321}">
                <p14:modId xmlns:p14="http://schemas.microsoft.com/office/powerpoint/2010/main" val="2677780787"/>
              </p:ext>
            </p:extLst>
          </p:nvPr>
        </p:nvGraphicFramePr>
        <p:xfrm>
          <a:off x="649355" y="3137681"/>
          <a:ext cx="4267200" cy="31010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194776291"/>
              </p:ext>
            </p:extLst>
          </p:nvPr>
        </p:nvGraphicFramePr>
        <p:xfrm>
          <a:off x="5947292" y="1452266"/>
          <a:ext cx="3835400" cy="1043688"/>
        </p:xfrm>
        <a:graphic>
          <a:graphicData uri="http://schemas.openxmlformats.org/drawingml/2006/table">
            <a:tbl>
              <a:tblPr firstRow="1" firstCol="1" bandRow="1">
                <a:tableStyleId>{0E3FDE45-AF77-4B5C-9715-49D594BDF05E}</a:tableStyleId>
              </a:tblPr>
              <a:tblGrid>
                <a:gridCol w="1420916">
                  <a:extLst>
                    <a:ext uri="{9D8B030D-6E8A-4147-A177-3AD203B41FA5}">
                      <a16:colId xmlns:a16="http://schemas.microsoft.com/office/drawing/2014/main" val="3199062062"/>
                    </a:ext>
                  </a:extLst>
                </a:gridCol>
                <a:gridCol w="1258956">
                  <a:extLst>
                    <a:ext uri="{9D8B030D-6E8A-4147-A177-3AD203B41FA5}">
                      <a16:colId xmlns:a16="http://schemas.microsoft.com/office/drawing/2014/main" val="3444464164"/>
                    </a:ext>
                  </a:extLst>
                </a:gridCol>
                <a:gridCol w="1155528">
                  <a:extLst>
                    <a:ext uri="{9D8B030D-6E8A-4147-A177-3AD203B41FA5}">
                      <a16:colId xmlns:a16="http://schemas.microsoft.com/office/drawing/2014/main" val="4132374002"/>
                    </a:ext>
                  </a:extLst>
                </a:gridCol>
              </a:tblGrid>
              <a:tr h="190500">
                <a:tc>
                  <a:txBody>
                    <a:bodyPr/>
                    <a:lstStyle/>
                    <a:p>
                      <a:pPr>
                        <a:lnSpc>
                          <a:spcPct val="107000"/>
                        </a:lnSpc>
                        <a:spcAft>
                          <a:spcPts val="0"/>
                        </a:spcAft>
                      </a:pPr>
                      <a:r>
                        <a:rPr lang="es-EC" sz="1600">
                          <a:effectLst/>
                        </a:rPr>
                        <a:t>Aspecto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a:effectLst/>
                        </a:rPr>
                        <a:t>Porcentaje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35444401"/>
                  </a:ext>
                </a:extLst>
              </a:tr>
              <a:tr h="190500">
                <a:tc>
                  <a:txBody>
                    <a:bodyPr/>
                    <a:lstStyle/>
                    <a:p>
                      <a:pPr>
                        <a:lnSpc>
                          <a:spcPct val="107000"/>
                        </a:lnSpc>
                        <a:spcAft>
                          <a:spcPts val="0"/>
                        </a:spcAft>
                      </a:pPr>
                      <a:r>
                        <a:rPr lang="es-EC" sz="1600">
                          <a:effectLst/>
                        </a:rPr>
                        <a:t>Semilleros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75134781"/>
                  </a:ext>
                </a:extLst>
              </a:tr>
              <a:tr h="190500">
                <a:tc>
                  <a:txBody>
                    <a:bodyPr/>
                    <a:lstStyle/>
                    <a:p>
                      <a:pPr>
                        <a:lnSpc>
                          <a:spcPct val="107000"/>
                        </a:lnSpc>
                        <a:spcAft>
                          <a:spcPts val="0"/>
                        </a:spcAft>
                      </a:pPr>
                      <a:r>
                        <a:rPr lang="es-EC" sz="1600">
                          <a:effectLst/>
                        </a:rPr>
                        <a:t>Ninguno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879544597"/>
                  </a:ext>
                </a:extLst>
              </a:tr>
              <a:tr h="190500">
                <a:tc>
                  <a:txBody>
                    <a:bodyPr/>
                    <a:lstStyle/>
                    <a:p>
                      <a:pPr>
                        <a:lnSpc>
                          <a:spcPct val="107000"/>
                        </a:lnSpc>
                        <a:spcAft>
                          <a:spcPts val="0"/>
                        </a:spcAft>
                      </a:pPr>
                      <a:r>
                        <a:rPr lang="es-EC" sz="1600" dirty="0">
                          <a:effectLst/>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21189528"/>
                  </a:ext>
                </a:extLst>
              </a:tr>
            </a:tbl>
          </a:graphicData>
        </a:graphic>
      </p:graphicFrame>
      <p:graphicFrame>
        <p:nvGraphicFramePr>
          <p:cNvPr id="7" name="Gráfico 6">
            <a:extLst>
              <a:ext uri="{FF2B5EF4-FFF2-40B4-BE49-F238E27FC236}">
                <a16:creationId xmlns:a16="http://schemas.microsoft.com/office/drawing/2014/main" id="{678AFA2D-F612-43C7-928E-44033B4615EF}"/>
              </a:ext>
            </a:extLst>
          </p:cNvPr>
          <p:cNvGraphicFramePr/>
          <p:nvPr>
            <p:extLst>
              <p:ext uri="{D42A27DB-BD31-4B8C-83A1-F6EECF244321}">
                <p14:modId xmlns:p14="http://schemas.microsoft.com/office/powerpoint/2010/main" val="158696370"/>
              </p:ext>
            </p:extLst>
          </p:nvPr>
        </p:nvGraphicFramePr>
        <p:xfrm>
          <a:off x="5947292" y="3137681"/>
          <a:ext cx="4097856" cy="310100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Conector recto 8"/>
          <p:cNvCxnSpPr>
            <a:cxnSpLocks/>
          </p:cNvCxnSpPr>
          <p:nvPr/>
        </p:nvCxnSpPr>
        <p:spPr>
          <a:xfrm>
            <a:off x="5579165" y="1325217"/>
            <a:ext cx="26505" cy="524786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ángulo 4"/>
          <p:cNvSpPr/>
          <p:nvPr/>
        </p:nvSpPr>
        <p:spPr>
          <a:xfrm>
            <a:off x="871707" y="502762"/>
            <a:ext cx="8166275" cy="307777"/>
          </a:xfrm>
          <a:prstGeom prst="rect">
            <a:avLst/>
          </a:prstGeom>
        </p:spPr>
        <p:txBody>
          <a:bodyPr wrap="square">
            <a:spAutoFit/>
          </a:bodyPr>
          <a:lstStyle/>
          <a:p>
            <a:pPr algn="ctr">
              <a:defRPr sz="1320" b="1" i="0" u="none" strike="noStrike" kern="1200" baseline="0">
                <a:solidFill>
                  <a:prstClr val="black"/>
                </a:solidFill>
                <a:latin typeface="+mn-lt"/>
                <a:ea typeface="+mn-ea"/>
                <a:cs typeface="+mn-cs"/>
              </a:defRPr>
            </a:pPr>
            <a:r>
              <a:rPr lang="es-EC" sz="1400" dirty="0"/>
              <a:t>Pregunta 5: ¿Aplica Experimentos Científicos para el abordaje de alguna temática? ¿Cuáles?</a:t>
            </a:r>
            <a:endParaRPr lang="en-US" sz="1400" dirty="0"/>
          </a:p>
        </p:txBody>
      </p:sp>
    </p:spTree>
    <p:extLst>
      <p:ext uri="{BB962C8B-B14F-4D97-AF65-F5344CB8AC3E}">
        <p14:creationId xmlns:p14="http://schemas.microsoft.com/office/powerpoint/2010/main" val="3941457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2"/>
          <p:cNvSpPr>
            <a:spLocks noGrp="1"/>
          </p:cNvSpPr>
          <p:nvPr>
            <p:ph idx="1"/>
          </p:nvPr>
        </p:nvSpPr>
        <p:spPr>
          <a:xfrm>
            <a:off x="382745" y="183653"/>
            <a:ext cx="10515600" cy="5328507"/>
          </a:xfrm>
        </p:spPr>
        <p:txBody>
          <a:bodyPr>
            <a:noAutofit/>
          </a:bodyPr>
          <a:lstStyle/>
          <a:p>
            <a:pPr marL="0" indent="0">
              <a:buNone/>
            </a:pPr>
            <a:r>
              <a:rPr lang="es-EC" sz="3600" b="1" dirty="0">
                <a:effectLst>
                  <a:outerShdw blurRad="38100" dist="38100" dir="2700000" algn="tl">
                    <a:srgbClr val="000000">
                      <a:alpha val="43137"/>
                    </a:srgbClr>
                  </a:outerShdw>
                </a:effectLst>
                <a:latin typeface="Calibri" panose="020F0502020204030204" pitchFamily="34" charset="0"/>
              </a:rPr>
              <a:t>ÍNDICE</a:t>
            </a:r>
            <a:r>
              <a:rPr lang="es-EC" sz="3600" b="1" dirty="0">
                <a:latin typeface="Calibri" panose="020F0502020204030204" pitchFamily="34" charset="0"/>
              </a:rPr>
              <a:t> </a:t>
            </a:r>
          </a:p>
          <a:p>
            <a:pPr>
              <a:lnSpc>
                <a:spcPct val="150000"/>
              </a:lnSpc>
              <a:buFont typeface="Wingdings" panose="05000000000000000000" pitchFamily="2" charset="2"/>
              <a:buChar char="q"/>
            </a:pPr>
            <a:r>
              <a:rPr lang="es-EC" sz="2800" dirty="0">
                <a:latin typeface="Calibri" panose="020F0502020204030204" pitchFamily="34" charset="0"/>
              </a:rPr>
              <a:t> </a:t>
            </a:r>
            <a:r>
              <a:rPr lang="es-EC" sz="2800" b="1" dirty="0">
                <a:latin typeface="Calibri" panose="020F0502020204030204" pitchFamily="34" charset="0"/>
              </a:rPr>
              <a:t>Generalidades y Objetivos del Proyecto</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 Fundamentación Teórica</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Metodología de la Investigación</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Análisis e Interpretación de Resultados</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Conclusiones y Recomendaciones</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Descripción de la Propuesta </a:t>
            </a:r>
          </a:p>
        </p:txBody>
      </p:sp>
      <p:sp>
        <p:nvSpPr>
          <p:cNvPr id="3" name="Flecha derecha 2"/>
          <p:cNvSpPr/>
          <p:nvPr/>
        </p:nvSpPr>
        <p:spPr>
          <a:xfrm flipH="1">
            <a:off x="6741470" y="1058513"/>
            <a:ext cx="1859193" cy="372436"/>
          </a:xfrm>
          <a:prstGeom prs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1"/>
          </a:p>
        </p:txBody>
      </p:sp>
    </p:spTree>
    <p:extLst>
      <p:ext uri="{BB962C8B-B14F-4D97-AF65-F5344CB8AC3E}">
        <p14:creationId xmlns:p14="http://schemas.microsoft.com/office/powerpoint/2010/main" val="2479984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163779228"/>
              </p:ext>
            </p:extLst>
          </p:nvPr>
        </p:nvGraphicFramePr>
        <p:xfrm>
          <a:off x="1067870" y="1415703"/>
          <a:ext cx="3649904" cy="1062927"/>
        </p:xfrm>
        <a:graphic>
          <a:graphicData uri="http://schemas.openxmlformats.org/drawingml/2006/table">
            <a:tbl>
              <a:tblPr firstRow="1" firstCol="1" bandRow="1">
                <a:tableStyleId>{0E3FDE45-AF77-4B5C-9715-49D594BDF05E}</a:tableStyleId>
              </a:tblPr>
              <a:tblGrid>
                <a:gridCol w="1118739">
                  <a:extLst>
                    <a:ext uri="{9D8B030D-6E8A-4147-A177-3AD203B41FA5}">
                      <a16:colId xmlns:a16="http://schemas.microsoft.com/office/drawing/2014/main" val="2321793867"/>
                    </a:ext>
                  </a:extLst>
                </a:gridCol>
                <a:gridCol w="1258957">
                  <a:extLst>
                    <a:ext uri="{9D8B030D-6E8A-4147-A177-3AD203B41FA5}">
                      <a16:colId xmlns:a16="http://schemas.microsoft.com/office/drawing/2014/main" val="2595739552"/>
                    </a:ext>
                  </a:extLst>
                </a:gridCol>
                <a:gridCol w="1272208">
                  <a:extLst>
                    <a:ext uri="{9D8B030D-6E8A-4147-A177-3AD203B41FA5}">
                      <a16:colId xmlns:a16="http://schemas.microsoft.com/office/drawing/2014/main" val="1356997072"/>
                    </a:ext>
                  </a:extLst>
                </a:gridCol>
              </a:tblGrid>
              <a:tr h="260255">
                <a:tc>
                  <a:txBody>
                    <a:bodyPr/>
                    <a:lstStyle/>
                    <a:p>
                      <a:pPr>
                        <a:lnSpc>
                          <a:spcPct val="107000"/>
                        </a:lnSpc>
                        <a:spcAft>
                          <a:spcPts val="0"/>
                        </a:spcAft>
                      </a:pPr>
                      <a:r>
                        <a:rPr lang="es-EC" sz="1600">
                          <a:effectLst/>
                        </a:rPr>
                        <a:t>Aspectos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dirty="0">
                          <a:effectLst/>
                        </a:rPr>
                        <a:t>Porcentaje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11245427"/>
                  </a:ext>
                </a:extLst>
              </a:tr>
              <a:tr h="267335">
                <a:tc>
                  <a:txBody>
                    <a:bodyPr/>
                    <a:lstStyle/>
                    <a:p>
                      <a:pPr>
                        <a:lnSpc>
                          <a:spcPct val="107000"/>
                        </a:lnSpc>
                        <a:spcAft>
                          <a:spcPts val="0"/>
                        </a:spcAft>
                      </a:pPr>
                      <a:r>
                        <a:rPr lang="es-EC" sz="1600">
                          <a:effectLst/>
                        </a:rPr>
                        <a:t>SI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52760270"/>
                  </a:ext>
                </a:extLst>
              </a:tr>
              <a:tr h="267335">
                <a:tc>
                  <a:txBody>
                    <a:bodyPr/>
                    <a:lstStyle/>
                    <a:p>
                      <a:pPr>
                        <a:lnSpc>
                          <a:spcPct val="107000"/>
                        </a:lnSpc>
                        <a:spcAft>
                          <a:spcPts val="0"/>
                        </a:spcAft>
                      </a:pPr>
                      <a:r>
                        <a:rPr lang="es-EC" sz="1600">
                          <a:effectLst/>
                        </a:rPr>
                        <a:t>NO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49613940"/>
                  </a:ext>
                </a:extLst>
              </a:tr>
              <a:tr h="267335">
                <a:tc>
                  <a:txBody>
                    <a:bodyPr/>
                    <a:lstStyle/>
                    <a:p>
                      <a:pPr>
                        <a:lnSpc>
                          <a:spcPct val="107000"/>
                        </a:lnSpc>
                        <a:spcAft>
                          <a:spcPts val="0"/>
                        </a:spcAft>
                      </a:pPr>
                      <a:r>
                        <a:rPr lang="es-EC"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62285658"/>
                  </a:ext>
                </a:extLst>
              </a:tr>
            </a:tbl>
          </a:graphicData>
        </a:graphic>
      </p:graphicFrame>
      <p:graphicFrame>
        <p:nvGraphicFramePr>
          <p:cNvPr id="6" name="Gráfico 5">
            <a:extLst>
              <a:ext uri="{FF2B5EF4-FFF2-40B4-BE49-F238E27FC236}">
                <a16:creationId xmlns:a16="http://schemas.microsoft.com/office/drawing/2014/main" id="{FCC107AF-F4E3-419E-99F3-30B5DBFD7165}"/>
              </a:ext>
            </a:extLst>
          </p:cNvPr>
          <p:cNvGraphicFramePr/>
          <p:nvPr>
            <p:extLst>
              <p:ext uri="{D42A27DB-BD31-4B8C-83A1-F6EECF244321}">
                <p14:modId xmlns:p14="http://schemas.microsoft.com/office/powerpoint/2010/main" val="2531981850"/>
              </p:ext>
            </p:extLst>
          </p:nvPr>
        </p:nvGraphicFramePr>
        <p:xfrm>
          <a:off x="564288" y="3167269"/>
          <a:ext cx="4657069" cy="32997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766534795"/>
              </p:ext>
            </p:extLst>
          </p:nvPr>
        </p:nvGraphicFramePr>
        <p:xfrm>
          <a:off x="6096000" y="1419528"/>
          <a:ext cx="3692408" cy="1304610"/>
        </p:xfrm>
        <a:graphic>
          <a:graphicData uri="http://schemas.openxmlformats.org/drawingml/2006/table">
            <a:tbl>
              <a:tblPr firstRow="1" firstCol="1" bandRow="1">
                <a:tableStyleId>{0E3FDE45-AF77-4B5C-9715-49D594BDF05E}</a:tableStyleId>
              </a:tblPr>
              <a:tblGrid>
                <a:gridCol w="1254008">
                  <a:extLst>
                    <a:ext uri="{9D8B030D-6E8A-4147-A177-3AD203B41FA5}">
                      <a16:colId xmlns:a16="http://schemas.microsoft.com/office/drawing/2014/main" val="3704028515"/>
                    </a:ext>
                  </a:extLst>
                </a:gridCol>
                <a:gridCol w="1152939">
                  <a:extLst>
                    <a:ext uri="{9D8B030D-6E8A-4147-A177-3AD203B41FA5}">
                      <a16:colId xmlns:a16="http://schemas.microsoft.com/office/drawing/2014/main" val="919887399"/>
                    </a:ext>
                  </a:extLst>
                </a:gridCol>
                <a:gridCol w="1285461">
                  <a:extLst>
                    <a:ext uri="{9D8B030D-6E8A-4147-A177-3AD203B41FA5}">
                      <a16:colId xmlns:a16="http://schemas.microsoft.com/office/drawing/2014/main" val="4270972321"/>
                    </a:ext>
                  </a:extLst>
                </a:gridCol>
              </a:tblGrid>
              <a:tr h="168275">
                <a:tc>
                  <a:txBody>
                    <a:bodyPr/>
                    <a:lstStyle/>
                    <a:p>
                      <a:pPr>
                        <a:lnSpc>
                          <a:spcPct val="107000"/>
                        </a:lnSpc>
                        <a:spcAft>
                          <a:spcPts val="0"/>
                        </a:spcAft>
                      </a:pPr>
                      <a:r>
                        <a:rPr lang="es-EC" sz="1600">
                          <a:effectLst/>
                        </a:rPr>
                        <a:t>Aspectos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a:effectLst/>
                        </a:rPr>
                        <a:t>Porcentaje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C" sz="1600">
                          <a:effectLst/>
                        </a:rPr>
                        <a:t>Frecuencia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45244314"/>
                  </a:ext>
                </a:extLst>
              </a:tr>
              <a:tr h="168275">
                <a:tc>
                  <a:txBody>
                    <a:bodyPr/>
                    <a:lstStyle/>
                    <a:p>
                      <a:pPr>
                        <a:lnSpc>
                          <a:spcPct val="107000"/>
                        </a:lnSpc>
                        <a:spcAft>
                          <a:spcPts val="0"/>
                        </a:spcAft>
                      </a:pPr>
                      <a:r>
                        <a:rPr lang="es-EC" sz="1600">
                          <a:effectLst/>
                        </a:rPr>
                        <a:t>Visual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33,4%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24674522"/>
                  </a:ext>
                </a:extLst>
              </a:tr>
              <a:tr h="168275">
                <a:tc>
                  <a:txBody>
                    <a:bodyPr/>
                    <a:lstStyle/>
                    <a:p>
                      <a:pPr>
                        <a:lnSpc>
                          <a:spcPct val="107000"/>
                        </a:lnSpc>
                        <a:spcAft>
                          <a:spcPts val="0"/>
                        </a:spcAft>
                      </a:pPr>
                      <a:r>
                        <a:rPr lang="es-EC" sz="1600">
                          <a:effectLst/>
                        </a:rPr>
                        <a:t>Auditivo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33,4%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12018925"/>
                  </a:ext>
                </a:extLst>
              </a:tr>
              <a:tr h="168275">
                <a:tc>
                  <a:txBody>
                    <a:bodyPr/>
                    <a:lstStyle/>
                    <a:p>
                      <a:pPr>
                        <a:lnSpc>
                          <a:spcPct val="107000"/>
                        </a:lnSpc>
                        <a:spcAft>
                          <a:spcPts val="0"/>
                        </a:spcAft>
                      </a:pPr>
                      <a:r>
                        <a:rPr lang="es-EC" sz="1600">
                          <a:effectLst/>
                        </a:rPr>
                        <a:t>Kinestésico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33,4%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52095756"/>
                  </a:ext>
                </a:extLst>
              </a:tr>
              <a:tr h="168275">
                <a:tc>
                  <a:txBody>
                    <a:bodyPr/>
                    <a:lstStyle/>
                    <a:p>
                      <a:pPr>
                        <a:lnSpc>
                          <a:spcPct val="107000"/>
                        </a:lnSpc>
                        <a:spcAft>
                          <a:spcPts val="0"/>
                        </a:spcAft>
                      </a:pPr>
                      <a:r>
                        <a:rPr lang="es-EC" sz="16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7185600"/>
                  </a:ext>
                </a:extLst>
              </a:tr>
            </a:tbl>
          </a:graphicData>
        </a:graphic>
      </p:graphicFrame>
      <p:graphicFrame>
        <p:nvGraphicFramePr>
          <p:cNvPr id="7" name="Gráfico 6">
            <a:extLst>
              <a:ext uri="{FF2B5EF4-FFF2-40B4-BE49-F238E27FC236}">
                <a16:creationId xmlns:a16="http://schemas.microsoft.com/office/drawing/2014/main" id="{51F21D8E-1F7F-4958-8C74-4CFB3821CF0B}"/>
              </a:ext>
            </a:extLst>
          </p:cNvPr>
          <p:cNvGraphicFramePr/>
          <p:nvPr>
            <p:extLst>
              <p:ext uri="{D42A27DB-BD31-4B8C-83A1-F6EECF244321}">
                <p14:modId xmlns:p14="http://schemas.microsoft.com/office/powerpoint/2010/main" val="702672286"/>
              </p:ext>
            </p:extLst>
          </p:nvPr>
        </p:nvGraphicFramePr>
        <p:xfrm>
          <a:off x="6096000" y="3167269"/>
          <a:ext cx="5618922" cy="3405808"/>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Conector recto 8"/>
          <p:cNvCxnSpPr>
            <a:cxnSpLocks/>
          </p:cNvCxnSpPr>
          <p:nvPr/>
        </p:nvCxnSpPr>
        <p:spPr>
          <a:xfrm>
            <a:off x="5592417" y="1524000"/>
            <a:ext cx="0" cy="511533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ángulo 1"/>
          <p:cNvSpPr/>
          <p:nvPr/>
        </p:nvSpPr>
        <p:spPr>
          <a:xfrm>
            <a:off x="564287" y="450066"/>
            <a:ext cx="8539955" cy="523220"/>
          </a:xfrm>
          <a:prstGeom prst="rect">
            <a:avLst/>
          </a:prstGeom>
        </p:spPr>
        <p:txBody>
          <a:bodyPr wrap="square">
            <a:spAutoFit/>
          </a:bodyPr>
          <a:lstStyle/>
          <a:p>
            <a:pPr algn="ctr">
              <a:defRPr sz="1320" b="1" i="0" u="none" strike="noStrike" kern="1200" baseline="0">
                <a:solidFill>
                  <a:prstClr val="black"/>
                </a:solidFill>
                <a:latin typeface="+mn-lt"/>
                <a:ea typeface="+mn-ea"/>
                <a:cs typeface="+mn-cs"/>
              </a:defRPr>
            </a:pPr>
            <a:r>
              <a:rPr lang="es-EC" sz="1400" dirty="0"/>
              <a:t>Pregunta 10: ¿Aplica actividades que respondan a los diversos estilos de aprendizaje de los niños?  ¿Cuáles?</a:t>
            </a:r>
            <a:endParaRPr lang="en-US" sz="1400" dirty="0"/>
          </a:p>
        </p:txBody>
      </p:sp>
    </p:spTree>
    <p:extLst>
      <p:ext uri="{BB962C8B-B14F-4D97-AF65-F5344CB8AC3E}">
        <p14:creationId xmlns:p14="http://schemas.microsoft.com/office/powerpoint/2010/main" val="2295507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382745" y="183653"/>
            <a:ext cx="10515600" cy="5328507"/>
          </a:xfrm>
        </p:spPr>
        <p:txBody>
          <a:bodyPr>
            <a:noAutofit/>
          </a:bodyPr>
          <a:lstStyle/>
          <a:p>
            <a:pPr marL="0" indent="0">
              <a:buNone/>
            </a:pPr>
            <a:r>
              <a:rPr lang="es-EC" sz="3600" b="1" dirty="0">
                <a:solidFill>
                  <a:schemeClr val="tx1"/>
                </a:solidFill>
                <a:effectLst>
                  <a:outerShdw blurRad="38100" dist="38100" dir="2700000" algn="tl">
                    <a:srgbClr val="000000">
                      <a:alpha val="43137"/>
                    </a:srgbClr>
                  </a:outerShdw>
                </a:effectLst>
                <a:latin typeface="Calibri" panose="020F0502020204030204" pitchFamily="34" charset="0"/>
              </a:rPr>
              <a:t>ÍNDICE</a:t>
            </a:r>
            <a:r>
              <a:rPr lang="es-EC" sz="3600" b="1" dirty="0">
                <a:solidFill>
                  <a:schemeClr val="tx1"/>
                </a:solidFill>
                <a:latin typeface="Calibri" panose="020F0502020204030204" pitchFamily="34" charset="0"/>
              </a:rPr>
              <a:t> </a:t>
            </a:r>
          </a:p>
          <a:p>
            <a:pPr>
              <a:lnSpc>
                <a:spcPct val="150000"/>
              </a:lnSpc>
              <a:buFont typeface="Wingdings" panose="05000000000000000000" pitchFamily="2" charset="2"/>
              <a:buChar char="q"/>
            </a:pPr>
            <a:r>
              <a:rPr lang="es-EC" sz="2800" dirty="0">
                <a:latin typeface="Calibri" panose="020F0502020204030204" pitchFamily="34" charset="0"/>
              </a:rPr>
              <a:t> </a:t>
            </a:r>
            <a:r>
              <a:rPr lang="es-EC" sz="2800" dirty="0">
                <a:solidFill>
                  <a:schemeClr val="bg1">
                    <a:lumMod val="75000"/>
                  </a:schemeClr>
                </a:solidFill>
                <a:latin typeface="Calibri" panose="020F0502020204030204" pitchFamily="34" charset="0"/>
              </a:rPr>
              <a:t>Generalidades y Objetivos del Proyecto</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 </a:t>
            </a:r>
            <a:r>
              <a:rPr lang="es-EC" sz="2800" b="1" dirty="0">
                <a:solidFill>
                  <a:schemeClr val="bg1">
                    <a:lumMod val="75000"/>
                  </a:schemeClr>
                </a:solidFill>
                <a:latin typeface="Calibri" panose="020F0502020204030204" pitchFamily="34" charset="0"/>
              </a:rPr>
              <a:t>Fundamentación Teórica</a:t>
            </a:r>
          </a:p>
          <a:p>
            <a:pPr>
              <a:lnSpc>
                <a:spcPct val="150000"/>
              </a:lnSpc>
              <a:buFont typeface="Wingdings" panose="05000000000000000000" pitchFamily="2" charset="2"/>
              <a:buChar char="q"/>
            </a:pPr>
            <a:r>
              <a:rPr lang="es-EC" sz="2800" b="1" dirty="0">
                <a:solidFill>
                  <a:schemeClr val="bg1">
                    <a:lumMod val="75000"/>
                  </a:schemeClr>
                </a:solidFill>
                <a:latin typeface="Calibri" panose="020F0502020204030204" pitchFamily="34" charset="0"/>
              </a:rPr>
              <a:t>Metodología de la Investigación</a:t>
            </a:r>
          </a:p>
          <a:p>
            <a:pPr>
              <a:lnSpc>
                <a:spcPct val="150000"/>
              </a:lnSpc>
              <a:buFont typeface="Wingdings" panose="05000000000000000000" pitchFamily="2" charset="2"/>
              <a:buChar char="q"/>
            </a:pPr>
            <a:r>
              <a:rPr lang="es-EC" sz="2800" b="1" dirty="0">
                <a:solidFill>
                  <a:schemeClr val="bg1">
                    <a:lumMod val="75000"/>
                  </a:schemeClr>
                </a:solidFill>
                <a:latin typeface="Calibri" panose="020F0502020204030204" pitchFamily="34" charset="0"/>
              </a:rPr>
              <a:t>Análisis e Interpretación de Resultados</a:t>
            </a:r>
          </a:p>
          <a:p>
            <a:pPr>
              <a:lnSpc>
                <a:spcPct val="150000"/>
              </a:lnSpc>
              <a:buFont typeface="Wingdings" panose="05000000000000000000" pitchFamily="2" charset="2"/>
              <a:buChar char="q"/>
            </a:pPr>
            <a:r>
              <a:rPr lang="es-EC" sz="2800" b="1" dirty="0">
                <a:solidFill>
                  <a:schemeClr val="tx1"/>
                </a:solidFill>
                <a:latin typeface="Calibri" panose="020F0502020204030204" pitchFamily="34" charset="0"/>
              </a:rPr>
              <a:t>Conclusiones y Recomendaciones</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Descripción de la Propuesta </a:t>
            </a:r>
          </a:p>
        </p:txBody>
      </p:sp>
      <p:sp>
        <p:nvSpPr>
          <p:cNvPr id="4" name="Flecha derecha 2"/>
          <p:cNvSpPr/>
          <p:nvPr/>
        </p:nvSpPr>
        <p:spPr>
          <a:xfrm flipH="1">
            <a:off x="6039106" y="4119763"/>
            <a:ext cx="1859193" cy="372436"/>
          </a:xfrm>
          <a:prstGeom prs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1"/>
          </a:p>
        </p:txBody>
      </p:sp>
    </p:spTree>
    <p:extLst>
      <p:ext uri="{BB962C8B-B14F-4D97-AF65-F5344CB8AC3E}">
        <p14:creationId xmlns:p14="http://schemas.microsoft.com/office/powerpoint/2010/main" val="1096371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1386" y="26965"/>
            <a:ext cx="11504457" cy="584775"/>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Calibri" panose="020F0502020204030204" pitchFamily="34" charset="0"/>
              </a:rPr>
              <a:t>CONCLUSIONES</a:t>
            </a:r>
          </a:p>
        </p:txBody>
      </p:sp>
      <p:graphicFrame>
        <p:nvGraphicFramePr>
          <p:cNvPr id="6" name="Diagrama 5"/>
          <p:cNvGraphicFramePr/>
          <p:nvPr>
            <p:extLst>
              <p:ext uri="{D42A27DB-BD31-4B8C-83A1-F6EECF244321}">
                <p14:modId xmlns:p14="http://schemas.microsoft.com/office/powerpoint/2010/main" val="2053322280"/>
              </p:ext>
            </p:extLst>
          </p:nvPr>
        </p:nvGraphicFramePr>
        <p:xfrm>
          <a:off x="421386" y="899319"/>
          <a:ext cx="10074336" cy="5223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00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1386" y="26965"/>
            <a:ext cx="11504457" cy="584775"/>
          </a:xfrm>
          <a:prstGeom prst="rect">
            <a:avLst/>
          </a:prstGeom>
        </p:spPr>
        <p:txBody>
          <a:bodyPr wrap="square">
            <a:spAutoFit/>
          </a:bodyPr>
          <a:lstStyle/>
          <a:p>
            <a:r>
              <a:rPr lang="es-EC" sz="3200" b="1" dirty="0">
                <a:effectLst>
                  <a:outerShdw blurRad="38100" dist="38100" dir="2700000" algn="tl">
                    <a:srgbClr val="000000">
                      <a:alpha val="43137"/>
                    </a:srgbClr>
                  </a:outerShdw>
                </a:effectLst>
                <a:latin typeface="Calibri" panose="020F0502020204030204" pitchFamily="34" charset="0"/>
              </a:rPr>
              <a:t>RECOMENDACIONES</a:t>
            </a:r>
          </a:p>
        </p:txBody>
      </p:sp>
      <p:graphicFrame>
        <p:nvGraphicFramePr>
          <p:cNvPr id="6" name="Diagrama 5"/>
          <p:cNvGraphicFramePr/>
          <p:nvPr>
            <p:extLst>
              <p:ext uri="{D42A27DB-BD31-4B8C-83A1-F6EECF244321}">
                <p14:modId xmlns:p14="http://schemas.microsoft.com/office/powerpoint/2010/main" val="2022013162"/>
              </p:ext>
            </p:extLst>
          </p:nvPr>
        </p:nvGraphicFramePr>
        <p:xfrm>
          <a:off x="1581241" y="611739"/>
          <a:ext cx="9948150" cy="5789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759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382745" y="183653"/>
            <a:ext cx="10515600" cy="5328507"/>
          </a:xfrm>
        </p:spPr>
        <p:txBody>
          <a:bodyPr>
            <a:noAutofit/>
          </a:bodyPr>
          <a:lstStyle/>
          <a:p>
            <a:pPr marL="0" indent="0">
              <a:buNone/>
            </a:pPr>
            <a:r>
              <a:rPr lang="es-EC" sz="3600" b="1" dirty="0">
                <a:solidFill>
                  <a:schemeClr val="tx1"/>
                </a:solidFill>
                <a:effectLst>
                  <a:outerShdw blurRad="38100" dist="38100" dir="2700000" algn="tl">
                    <a:srgbClr val="000000">
                      <a:alpha val="43137"/>
                    </a:srgbClr>
                  </a:outerShdw>
                </a:effectLst>
                <a:latin typeface="Calibri" panose="020F0502020204030204" pitchFamily="34" charset="0"/>
              </a:rPr>
              <a:t>ÍNDICE</a:t>
            </a:r>
            <a:r>
              <a:rPr lang="es-EC" sz="3600" b="1" dirty="0">
                <a:solidFill>
                  <a:schemeClr val="tx1"/>
                </a:solidFill>
                <a:latin typeface="Calibri" panose="020F0502020204030204" pitchFamily="34" charset="0"/>
              </a:rPr>
              <a:t> </a:t>
            </a:r>
          </a:p>
          <a:p>
            <a:pPr>
              <a:lnSpc>
                <a:spcPct val="150000"/>
              </a:lnSpc>
              <a:buFont typeface="Wingdings" panose="05000000000000000000" pitchFamily="2" charset="2"/>
              <a:buChar char="q"/>
            </a:pPr>
            <a:r>
              <a:rPr lang="es-EC" sz="2800" dirty="0">
                <a:latin typeface="Calibri" panose="020F0502020204030204" pitchFamily="34" charset="0"/>
              </a:rPr>
              <a:t> </a:t>
            </a:r>
            <a:r>
              <a:rPr lang="es-EC" sz="2800" dirty="0">
                <a:solidFill>
                  <a:schemeClr val="bg1">
                    <a:lumMod val="75000"/>
                  </a:schemeClr>
                </a:solidFill>
                <a:latin typeface="Calibri" panose="020F0502020204030204" pitchFamily="34" charset="0"/>
              </a:rPr>
              <a:t>Generalidades y Objetivos del Proyecto</a:t>
            </a:r>
          </a:p>
          <a:p>
            <a:pPr>
              <a:lnSpc>
                <a:spcPct val="150000"/>
              </a:lnSpc>
              <a:buFont typeface="Wingdings" panose="05000000000000000000" pitchFamily="2" charset="2"/>
              <a:buChar char="q"/>
            </a:pPr>
            <a:r>
              <a:rPr lang="es-EC" sz="2800" dirty="0">
                <a:solidFill>
                  <a:schemeClr val="bg1">
                    <a:lumMod val="75000"/>
                  </a:schemeClr>
                </a:solidFill>
                <a:latin typeface="Calibri" panose="020F0502020204030204" pitchFamily="34" charset="0"/>
              </a:rPr>
              <a:t> </a:t>
            </a:r>
            <a:r>
              <a:rPr lang="es-EC" sz="2800" b="1" dirty="0">
                <a:solidFill>
                  <a:schemeClr val="bg1">
                    <a:lumMod val="75000"/>
                  </a:schemeClr>
                </a:solidFill>
                <a:latin typeface="Calibri" panose="020F0502020204030204" pitchFamily="34" charset="0"/>
              </a:rPr>
              <a:t>Fundamentación Teórica</a:t>
            </a:r>
          </a:p>
          <a:p>
            <a:pPr>
              <a:lnSpc>
                <a:spcPct val="150000"/>
              </a:lnSpc>
              <a:buFont typeface="Wingdings" panose="05000000000000000000" pitchFamily="2" charset="2"/>
              <a:buChar char="q"/>
            </a:pPr>
            <a:r>
              <a:rPr lang="es-EC" sz="2800" b="1" dirty="0">
                <a:solidFill>
                  <a:schemeClr val="bg1">
                    <a:lumMod val="75000"/>
                  </a:schemeClr>
                </a:solidFill>
                <a:latin typeface="Calibri" panose="020F0502020204030204" pitchFamily="34" charset="0"/>
              </a:rPr>
              <a:t>Metodología de la Investigación</a:t>
            </a:r>
          </a:p>
          <a:p>
            <a:pPr>
              <a:lnSpc>
                <a:spcPct val="150000"/>
              </a:lnSpc>
              <a:buFont typeface="Wingdings" panose="05000000000000000000" pitchFamily="2" charset="2"/>
              <a:buChar char="q"/>
            </a:pPr>
            <a:r>
              <a:rPr lang="es-EC" sz="2800" b="1" dirty="0">
                <a:solidFill>
                  <a:schemeClr val="bg1">
                    <a:lumMod val="75000"/>
                  </a:schemeClr>
                </a:solidFill>
                <a:latin typeface="Calibri" panose="020F0502020204030204" pitchFamily="34" charset="0"/>
              </a:rPr>
              <a:t>Análisis e Interpretación de Resultados</a:t>
            </a:r>
          </a:p>
          <a:p>
            <a:pPr>
              <a:lnSpc>
                <a:spcPct val="150000"/>
              </a:lnSpc>
              <a:buFont typeface="Wingdings" panose="05000000000000000000" pitchFamily="2" charset="2"/>
              <a:buChar char="q"/>
            </a:pPr>
            <a:r>
              <a:rPr lang="es-EC" sz="2800" b="1" dirty="0">
                <a:solidFill>
                  <a:schemeClr val="bg1">
                    <a:lumMod val="75000"/>
                  </a:schemeClr>
                </a:solidFill>
                <a:latin typeface="Calibri" panose="020F0502020204030204" pitchFamily="34" charset="0"/>
              </a:rPr>
              <a:t>Conclusiones y Recomendaciones</a:t>
            </a:r>
          </a:p>
          <a:p>
            <a:pPr>
              <a:lnSpc>
                <a:spcPct val="150000"/>
              </a:lnSpc>
              <a:buFont typeface="Wingdings" panose="05000000000000000000" pitchFamily="2" charset="2"/>
              <a:buChar char="q"/>
            </a:pPr>
            <a:r>
              <a:rPr lang="es-EC" sz="2800" b="1" dirty="0">
                <a:solidFill>
                  <a:schemeClr val="tx1"/>
                </a:solidFill>
                <a:latin typeface="Calibri" panose="020F0502020204030204" pitchFamily="34" charset="0"/>
              </a:rPr>
              <a:t>Descripción de la Propuesta </a:t>
            </a:r>
          </a:p>
        </p:txBody>
      </p:sp>
      <p:sp>
        <p:nvSpPr>
          <p:cNvPr id="4" name="Flecha derecha 2"/>
          <p:cNvSpPr/>
          <p:nvPr/>
        </p:nvSpPr>
        <p:spPr>
          <a:xfrm flipH="1">
            <a:off x="5111454" y="4941399"/>
            <a:ext cx="1859193" cy="372436"/>
          </a:xfrm>
          <a:prstGeom prst="rightArrow">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801"/>
          </a:p>
        </p:txBody>
      </p:sp>
    </p:spTree>
    <p:extLst>
      <p:ext uri="{BB962C8B-B14F-4D97-AF65-F5344CB8AC3E}">
        <p14:creationId xmlns:p14="http://schemas.microsoft.com/office/powerpoint/2010/main" val="4244768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2667" r="51935"/>
          <a:stretch/>
        </p:blipFill>
        <p:spPr>
          <a:xfrm>
            <a:off x="3556315" y="42204"/>
            <a:ext cx="4659218" cy="6675120"/>
          </a:xfrm>
          <a:prstGeom prst="rect">
            <a:avLst/>
          </a:prstGeom>
        </p:spPr>
      </p:pic>
    </p:spTree>
    <p:extLst>
      <p:ext uri="{BB962C8B-B14F-4D97-AF65-F5344CB8AC3E}">
        <p14:creationId xmlns:p14="http://schemas.microsoft.com/office/powerpoint/2010/main" val="54200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experimentos cientificos para niñ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269" y="194574"/>
            <a:ext cx="7287065" cy="625546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rot="20662815">
            <a:off x="2183166" y="2802679"/>
            <a:ext cx="2524886" cy="3139321"/>
          </a:xfrm>
          <a:prstGeom prst="rect">
            <a:avLst/>
          </a:prstGeom>
          <a:solidFill>
            <a:schemeClr val="bg1"/>
          </a:solidFill>
        </p:spPr>
        <p:txBody>
          <a:bodyPr wrap="square" rtlCol="0">
            <a:spAutoFit/>
          </a:bodyPr>
          <a:lstStyle/>
          <a:p>
            <a:pPr algn="just"/>
            <a:r>
              <a:rPr lang="es-EC" dirty="0"/>
              <a:t>El presente Manual de Actividades pretende dar a conocer algunos experimentos científicos que se puedan utilizar en las aulas de inicial, para desarrollar el Eje de Descubrimiento del Medio Natural y Cultural</a:t>
            </a:r>
            <a:endParaRPr lang="es-EC" sz="1801" dirty="0"/>
          </a:p>
        </p:txBody>
      </p:sp>
    </p:spTree>
    <p:extLst>
      <p:ext uri="{BB962C8B-B14F-4D97-AF65-F5344CB8AC3E}">
        <p14:creationId xmlns:p14="http://schemas.microsoft.com/office/powerpoint/2010/main" val="3037249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274694" y="2013998"/>
            <a:ext cx="4444679" cy="646587"/>
          </a:xfrm>
          <a:prstGeom prst="rect">
            <a:avLst/>
          </a:prstGeom>
          <a:noFill/>
        </p:spPr>
        <p:txBody>
          <a:bodyPr wrap="square" rtlCol="0">
            <a:spAutoFit/>
          </a:bodyPr>
          <a:lstStyle/>
          <a:p>
            <a:pPr lvl="0"/>
            <a:endParaRPr lang="es-EC" sz="1801" dirty="0"/>
          </a:p>
          <a:p>
            <a:r>
              <a:rPr lang="es-EC" sz="1801" b="1" dirty="0"/>
              <a:t> </a:t>
            </a:r>
            <a:endParaRPr lang="es-EC" sz="1801" dirty="0"/>
          </a:p>
        </p:txBody>
      </p:sp>
      <p:sp>
        <p:nvSpPr>
          <p:cNvPr id="6" name="Nube 5"/>
          <p:cNvSpPr/>
          <p:nvPr/>
        </p:nvSpPr>
        <p:spPr>
          <a:xfrm>
            <a:off x="5974435" y="664267"/>
            <a:ext cx="5879940" cy="5868367"/>
          </a:xfrm>
          <a:prstGeom prst="cloud">
            <a:avLst/>
          </a:prstGeom>
          <a:gradFill flip="none" rotWithShape="1">
            <a:gsLst>
              <a:gs pos="0">
                <a:srgbClr val="4DF127">
                  <a:tint val="66000"/>
                  <a:satMod val="160000"/>
                </a:srgbClr>
              </a:gs>
              <a:gs pos="50000">
                <a:srgbClr val="4DF127">
                  <a:tint val="44500"/>
                  <a:satMod val="160000"/>
                </a:srgbClr>
              </a:gs>
              <a:gs pos="100000">
                <a:srgbClr val="4DF127">
                  <a:tint val="23500"/>
                  <a:satMod val="160000"/>
                </a:srgbClr>
              </a:gs>
            </a:gsLst>
            <a:lin ang="108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marL="285750" lvl="0" indent="-285750" algn="just">
              <a:buFont typeface="Arial" panose="020B0604020202020204" pitchFamily="34" charset="0"/>
              <a:buChar char="•"/>
            </a:pPr>
            <a:r>
              <a:rPr lang="es-EC" dirty="0"/>
              <a:t>Sugerir actividades que puedan ejecutarse para potenciar las destrezas del Eje de Descubrimiento del Medio Natural y Cultural.</a:t>
            </a:r>
            <a:endParaRPr lang="en-US" dirty="0"/>
          </a:p>
          <a:p>
            <a:pPr marL="285750" lvl="0" indent="-285750" algn="just">
              <a:buFont typeface="Arial" panose="020B0604020202020204" pitchFamily="34" charset="0"/>
              <a:buChar char="•"/>
            </a:pPr>
            <a:r>
              <a:rPr lang="es-EC" dirty="0"/>
              <a:t>Identificar los pasos del método científico por medio de íconos para seguir un proceso</a:t>
            </a:r>
            <a:endParaRPr lang="en-US" dirty="0"/>
          </a:p>
          <a:p>
            <a:pPr marL="285750" lvl="0" indent="-285750" algn="just">
              <a:buFont typeface="Arial" panose="020B0604020202020204" pitchFamily="34" charset="0"/>
              <a:buChar char="•"/>
            </a:pPr>
            <a:r>
              <a:rPr lang="es-EC" dirty="0"/>
              <a:t>Proponer normas de seguridad para desarrollar los experimentos científicos sin ningún percance o contratiempo.</a:t>
            </a:r>
            <a:endParaRPr lang="en-US" dirty="0"/>
          </a:p>
        </p:txBody>
      </p:sp>
      <p:pic>
        <p:nvPicPr>
          <p:cNvPr id="6146" name="Picture 2" descr="Resultado de imagen para experimentos cientificos para niños DIBU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43" y="1244006"/>
            <a:ext cx="4708890" cy="470889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956124" y="474565"/>
            <a:ext cx="3321935" cy="769441"/>
          </a:xfrm>
          <a:prstGeom prst="rect">
            <a:avLst/>
          </a:prstGeom>
          <a:noFill/>
        </p:spPr>
        <p:txBody>
          <a:bodyPr wrap="square" rtlCol="0">
            <a:spAutoFit/>
          </a:bodyPr>
          <a:lstStyle/>
          <a:p>
            <a:pPr algn="ctr"/>
            <a:r>
              <a:rPr lang="es-EC" sz="4400" b="1" dirty="0">
                <a:solidFill>
                  <a:schemeClr val="accent1">
                    <a:lumMod val="75000"/>
                  </a:schemeClr>
                </a:solidFill>
              </a:rPr>
              <a:t>OBJETIVOS</a:t>
            </a:r>
          </a:p>
        </p:txBody>
      </p:sp>
    </p:spTree>
    <p:extLst>
      <p:ext uri="{BB962C8B-B14F-4D97-AF65-F5344CB8AC3E}">
        <p14:creationId xmlns:p14="http://schemas.microsoft.com/office/powerpoint/2010/main" val="854840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2808" t="25631" r="31923" b="11570"/>
          <a:stretch/>
        </p:blipFill>
        <p:spPr>
          <a:xfrm>
            <a:off x="1223889" y="858129"/>
            <a:ext cx="3953021" cy="5523399"/>
          </a:xfrm>
          <a:prstGeom prst="rect">
            <a:avLst/>
          </a:prstGeom>
        </p:spPr>
      </p:pic>
      <p:pic>
        <p:nvPicPr>
          <p:cNvPr id="3" name="Imagen 2"/>
          <p:cNvPicPr>
            <a:picLocks noChangeAspect="1"/>
          </p:cNvPicPr>
          <p:nvPr/>
        </p:nvPicPr>
        <p:blipFill rotWithShape="1">
          <a:blip r:embed="rId3"/>
          <a:srcRect l="43269" t="26040" r="32269" b="11982"/>
          <a:stretch/>
        </p:blipFill>
        <p:spPr>
          <a:xfrm>
            <a:off x="5275384" y="866888"/>
            <a:ext cx="3868615" cy="5510953"/>
          </a:xfrm>
          <a:prstGeom prst="rect">
            <a:avLst/>
          </a:prstGeom>
        </p:spPr>
      </p:pic>
    </p:spTree>
    <p:extLst>
      <p:ext uri="{BB962C8B-B14F-4D97-AF65-F5344CB8AC3E}">
        <p14:creationId xmlns:p14="http://schemas.microsoft.com/office/powerpoint/2010/main" val="1444317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3731" t="26245" r="32615" b="13623"/>
          <a:stretch/>
        </p:blipFill>
        <p:spPr>
          <a:xfrm>
            <a:off x="900331" y="717450"/>
            <a:ext cx="3868617" cy="5529290"/>
          </a:xfrm>
          <a:prstGeom prst="rect">
            <a:avLst/>
          </a:prstGeom>
        </p:spPr>
      </p:pic>
      <p:pic>
        <p:nvPicPr>
          <p:cNvPr id="3" name="Imagen 2"/>
          <p:cNvPicPr>
            <a:picLocks noChangeAspect="1"/>
          </p:cNvPicPr>
          <p:nvPr/>
        </p:nvPicPr>
        <p:blipFill rotWithShape="1">
          <a:blip r:embed="rId3"/>
          <a:srcRect l="43500" t="26450" r="32154" b="12803"/>
          <a:stretch/>
        </p:blipFill>
        <p:spPr>
          <a:xfrm>
            <a:off x="5022165" y="717450"/>
            <a:ext cx="3941487" cy="5529290"/>
          </a:xfrm>
          <a:prstGeom prst="rect">
            <a:avLst/>
          </a:prstGeom>
        </p:spPr>
      </p:pic>
    </p:spTree>
    <p:extLst>
      <p:ext uri="{BB962C8B-B14F-4D97-AF65-F5344CB8AC3E}">
        <p14:creationId xmlns:p14="http://schemas.microsoft.com/office/powerpoint/2010/main" val="305397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4861" y="703856"/>
            <a:ext cx="6543523" cy="584775"/>
          </a:xfrm>
          <a:prstGeom prst="rect">
            <a:avLst/>
          </a:prstGeom>
        </p:spPr>
        <p:txBody>
          <a:bodyPr wrap="none">
            <a:spAutoFit/>
          </a:bodyPr>
          <a:lstStyle/>
          <a:p>
            <a:r>
              <a:rPr lang="es-EC" sz="3200" b="1" dirty="0">
                <a:effectLst>
                  <a:outerShdw blurRad="38100" dist="38100" dir="2700000" algn="tl">
                    <a:srgbClr val="000000">
                      <a:alpha val="43137"/>
                    </a:srgbClr>
                  </a:outerShdw>
                </a:effectLst>
                <a:latin typeface="Calibri" panose="020F0502020204030204" pitchFamily="34" charset="0"/>
              </a:rPr>
              <a:t>DELIMITACIÓN DE LA INVESTIGACIÓN</a:t>
            </a:r>
          </a:p>
        </p:txBody>
      </p:sp>
      <p:graphicFrame>
        <p:nvGraphicFramePr>
          <p:cNvPr id="5" name="Diagrama 4"/>
          <p:cNvGraphicFramePr/>
          <p:nvPr>
            <p:extLst>
              <p:ext uri="{D42A27DB-BD31-4B8C-83A1-F6EECF244321}">
                <p14:modId xmlns:p14="http://schemas.microsoft.com/office/powerpoint/2010/main" val="4131322476"/>
              </p:ext>
            </p:extLst>
          </p:nvPr>
        </p:nvGraphicFramePr>
        <p:xfrm>
          <a:off x="1756881" y="1650306"/>
          <a:ext cx="7137759" cy="4122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581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2807" t="25835" r="32385" b="12392"/>
          <a:stretch/>
        </p:blipFill>
        <p:spPr>
          <a:xfrm>
            <a:off x="3502853" y="306670"/>
            <a:ext cx="4543865" cy="6361412"/>
          </a:xfrm>
          <a:prstGeom prst="rect">
            <a:avLst/>
          </a:prstGeom>
        </p:spPr>
      </p:pic>
    </p:spTree>
    <p:extLst>
      <p:ext uri="{BB962C8B-B14F-4D97-AF65-F5344CB8AC3E}">
        <p14:creationId xmlns:p14="http://schemas.microsoft.com/office/powerpoint/2010/main" val="3875184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3500" t="26426" r="32500" b="13647"/>
          <a:stretch/>
        </p:blipFill>
        <p:spPr>
          <a:xfrm>
            <a:off x="3516923" y="249965"/>
            <a:ext cx="4501662" cy="6319643"/>
          </a:xfrm>
          <a:prstGeom prst="rect">
            <a:avLst/>
          </a:prstGeom>
        </p:spPr>
      </p:pic>
    </p:spTree>
    <p:extLst>
      <p:ext uri="{BB962C8B-B14F-4D97-AF65-F5344CB8AC3E}">
        <p14:creationId xmlns:p14="http://schemas.microsoft.com/office/powerpoint/2010/main" val="950441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3039" t="26244" r="32269" b="12392"/>
          <a:stretch/>
        </p:blipFill>
        <p:spPr>
          <a:xfrm>
            <a:off x="3052689" y="225085"/>
            <a:ext cx="4601311" cy="6428933"/>
          </a:xfrm>
          <a:prstGeom prst="rect">
            <a:avLst/>
          </a:prstGeom>
        </p:spPr>
      </p:pic>
    </p:spTree>
    <p:extLst>
      <p:ext uri="{BB962C8B-B14F-4D97-AF65-F5344CB8AC3E}">
        <p14:creationId xmlns:p14="http://schemas.microsoft.com/office/powerpoint/2010/main" val="4035226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2826" t="26075" r="31956" b="12639"/>
          <a:stretch/>
        </p:blipFill>
        <p:spPr>
          <a:xfrm>
            <a:off x="874643" y="543337"/>
            <a:ext cx="4209259" cy="5751446"/>
          </a:xfrm>
          <a:prstGeom prst="rect">
            <a:avLst/>
          </a:prstGeom>
        </p:spPr>
      </p:pic>
      <p:pic>
        <p:nvPicPr>
          <p:cNvPr id="6" name="Imagen 5"/>
          <p:cNvPicPr>
            <a:picLocks noChangeAspect="1"/>
          </p:cNvPicPr>
          <p:nvPr/>
        </p:nvPicPr>
        <p:blipFill rotWithShape="1">
          <a:blip r:embed="rId3"/>
          <a:srcRect l="43473" t="26245" r="32563" b="19985"/>
          <a:stretch/>
        </p:blipFill>
        <p:spPr>
          <a:xfrm>
            <a:off x="5387926" y="543337"/>
            <a:ext cx="4557932" cy="5750430"/>
          </a:xfrm>
          <a:prstGeom prst="rect">
            <a:avLst/>
          </a:prstGeom>
        </p:spPr>
      </p:pic>
    </p:spTree>
    <p:extLst>
      <p:ext uri="{BB962C8B-B14F-4D97-AF65-F5344CB8AC3E}">
        <p14:creationId xmlns:p14="http://schemas.microsoft.com/office/powerpoint/2010/main" val="1677821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gracias por su atencion sin fo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82" y="1892663"/>
            <a:ext cx="7723119" cy="351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31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18355" y="67749"/>
            <a:ext cx="6089296" cy="584775"/>
          </a:xfrm>
          <a:prstGeom prst="rect">
            <a:avLst/>
          </a:prstGeom>
        </p:spPr>
        <p:txBody>
          <a:bodyPr wrap="none">
            <a:spAutoFit/>
          </a:bodyPr>
          <a:lstStyle/>
          <a:p>
            <a:r>
              <a:rPr lang="es-EC" sz="3200" b="1" dirty="0">
                <a:effectLst>
                  <a:outerShdw blurRad="38100" dist="38100" dir="2700000" algn="tl">
                    <a:srgbClr val="000000">
                      <a:alpha val="43137"/>
                    </a:srgbClr>
                  </a:outerShdw>
                </a:effectLst>
                <a:latin typeface="Calibri" panose="020F0502020204030204" pitchFamily="34" charset="0"/>
              </a:rPr>
              <a:t>PLANTEAMIENTO DEL PROBLEMA  </a:t>
            </a:r>
          </a:p>
        </p:txBody>
      </p:sp>
      <p:sp>
        <p:nvSpPr>
          <p:cNvPr id="9" name="CuadroTexto 8"/>
          <p:cNvSpPr txBox="1"/>
          <p:nvPr/>
        </p:nvSpPr>
        <p:spPr>
          <a:xfrm>
            <a:off x="598010" y="967826"/>
            <a:ext cx="3725620" cy="71537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b="1" dirty="0"/>
              <a:t>PUNTOS ESENCIALES DEL PROBLEMA </a:t>
            </a:r>
          </a:p>
        </p:txBody>
      </p:sp>
      <p:sp>
        <p:nvSpPr>
          <p:cNvPr id="10" name="CuadroTexto 9"/>
          <p:cNvSpPr txBox="1"/>
          <p:nvPr/>
        </p:nvSpPr>
        <p:spPr>
          <a:xfrm>
            <a:off x="597007" y="2295203"/>
            <a:ext cx="3698251" cy="715373"/>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b="1" dirty="0"/>
              <a:t>RELACIONES ENTRE LAS VARIABLES </a:t>
            </a:r>
          </a:p>
        </p:txBody>
      </p:sp>
      <p:sp>
        <p:nvSpPr>
          <p:cNvPr id="11" name="CuadroTexto 10"/>
          <p:cNvSpPr txBox="1"/>
          <p:nvPr/>
        </p:nvSpPr>
        <p:spPr>
          <a:xfrm>
            <a:off x="652361" y="5611471"/>
            <a:ext cx="3698251" cy="408764"/>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b="1" dirty="0"/>
              <a:t>ALTERNATIVA DE SOLUCIÓN</a:t>
            </a:r>
          </a:p>
        </p:txBody>
      </p:sp>
      <p:sp>
        <p:nvSpPr>
          <p:cNvPr id="12" name="CuadroTexto 11"/>
          <p:cNvSpPr txBox="1"/>
          <p:nvPr/>
        </p:nvSpPr>
        <p:spPr>
          <a:xfrm>
            <a:off x="583519" y="4058457"/>
            <a:ext cx="3725236" cy="408764"/>
          </a:xfrm>
          <a:prstGeom prst="round2Diag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b="1" dirty="0"/>
              <a:t>CONSECUENCIAS</a:t>
            </a:r>
          </a:p>
        </p:txBody>
      </p:sp>
      <p:sp>
        <p:nvSpPr>
          <p:cNvPr id="18" name="CuadroTexto 17"/>
          <p:cNvSpPr txBox="1"/>
          <p:nvPr/>
        </p:nvSpPr>
        <p:spPr>
          <a:xfrm>
            <a:off x="5284802" y="2098179"/>
            <a:ext cx="2242436" cy="1170192"/>
          </a:xfrm>
          <a:prstGeom prst="rect">
            <a:avLst/>
          </a:prstGeom>
          <a:noFill/>
        </p:spPr>
        <p:txBody>
          <a:bodyPr wrap="square" rtlCol="0">
            <a:spAutoFit/>
          </a:bodyPr>
          <a:lstStyle/>
          <a:p>
            <a:pPr algn="just"/>
            <a:r>
              <a:rPr lang="es-EC" sz="1401" dirty="0">
                <a:latin typeface="Calibri" panose="020F0502020204030204" pitchFamily="34" charset="0"/>
              </a:rPr>
              <a:t>No hay aplicación de nuevas estrategias metodológicas como la experimentación científica para explicar temáticas </a:t>
            </a:r>
          </a:p>
        </p:txBody>
      </p:sp>
      <p:sp>
        <p:nvSpPr>
          <p:cNvPr id="20" name="CuadroTexto 19"/>
          <p:cNvSpPr txBox="1"/>
          <p:nvPr/>
        </p:nvSpPr>
        <p:spPr>
          <a:xfrm>
            <a:off x="5311153" y="3932577"/>
            <a:ext cx="1897532" cy="739048"/>
          </a:xfrm>
          <a:prstGeom prst="rect">
            <a:avLst/>
          </a:prstGeom>
          <a:noFill/>
        </p:spPr>
        <p:txBody>
          <a:bodyPr wrap="square" rtlCol="0">
            <a:spAutoFit/>
          </a:bodyPr>
          <a:lstStyle/>
          <a:p>
            <a:pPr algn="just"/>
            <a:r>
              <a:rPr lang="es-EC" sz="1401" dirty="0">
                <a:latin typeface="Calibri" panose="020F0502020204030204" pitchFamily="34" charset="0"/>
              </a:rPr>
              <a:t>Clases tradicionales, y perdida de atención en los niños</a:t>
            </a:r>
          </a:p>
        </p:txBody>
      </p:sp>
      <p:sp>
        <p:nvSpPr>
          <p:cNvPr id="21" name="CuadroTexto 20"/>
          <p:cNvSpPr txBox="1"/>
          <p:nvPr/>
        </p:nvSpPr>
        <p:spPr>
          <a:xfrm>
            <a:off x="5257835" y="5425439"/>
            <a:ext cx="2670511" cy="954620"/>
          </a:xfrm>
          <a:prstGeom prst="rect">
            <a:avLst/>
          </a:prstGeom>
          <a:noFill/>
        </p:spPr>
        <p:txBody>
          <a:bodyPr wrap="square" rtlCol="0">
            <a:spAutoFit/>
          </a:bodyPr>
          <a:lstStyle/>
          <a:p>
            <a:pPr algn="just"/>
            <a:r>
              <a:rPr lang="es-EC" sz="1401" dirty="0">
                <a:latin typeface="Calibri" panose="020F0502020204030204" pitchFamily="34" charset="0"/>
              </a:rPr>
              <a:t>Proponer experimentos científicos para desarrollar destrezas de Eje del Medio Natural y Cultural por medio del Método Científico</a:t>
            </a:r>
          </a:p>
        </p:txBody>
      </p:sp>
      <p:sp>
        <p:nvSpPr>
          <p:cNvPr id="19" name="Flecha derecha 18"/>
          <p:cNvSpPr/>
          <p:nvPr/>
        </p:nvSpPr>
        <p:spPr>
          <a:xfrm>
            <a:off x="4552835" y="1165980"/>
            <a:ext cx="784548" cy="375685"/>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23" name="CuadroTexto 22"/>
          <p:cNvSpPr txBox="1"/>
          <p:nvPr/>
        </p:nvSpPr>
        <p:spPr>
          <a:xfrm>
            <a:off x="5257834" y="1115314"/>
            <a:ext cx="1709641" cy="523477"/>
          </a:xfrm>
          <a:prstGeom prst="rect">
            <a:avLst/>
          </a:prstGeom>
          <a:noFill/>
        </p:spPr>
        <p:txBody>
          <a:bodyPr wrap="square" rtlCol="0">
            <a:spAutoFit/>
          </a:bodyPr>
          <a:lstStyle/>
          <a:p>
            <a:pPr algn="ctr"/>
            <a:r>
              <a:rPr lang="es-EC" sz="1401" dirty="0">
                <a:latin typeface="Calibri" panose="020F0502020204030204" pitchFamily="34" charset="0"/>
              </a:rPr>
              <a:t>Uso continuo de clases tradicional </a:t>
            </a:r>
          </a:p>
        </p:txBody>
      </p:sp>
      <p:sp>
        <p:nvSpPr>
          <p:cNvPr id="24" name="Flecha derecha 23"/>
          <p:cNvSpPr/>
          <p:nvPr/>
        </p:nvSpPr>
        <p:spPr>
          <a:xfrm>
            <a:off x="4499202" y="2416127"/>
            <a:ext cx="784548" cy="375685"/>
          </a:xfrm>
          <a:prstGeom prst="rightArrow">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801" dirty="0" err="1"/>
              <a:t>zz</a:t>
            </a:r>
            <a:endParaRPr lang="es-EC" sz="1801" dirty="0"/>
          </a:p>
        </p:txBody>
      </p:sp>
      <p:sp>
        <p:nvSpPr>
          <p:cNvPr id="25" name="Flecha derecha 24"/>
          <p:cNvSpPr/>
          <p:nvPr/>
        </p:nvSpPr>
        <p:spPr>
          <a:xfrm>
            <a:off x="4499202" y="4074924"/>
            <a:ext cx="784548" cy="375685"/>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26" name="Flecha derecha 25"/>
          <p:cNvSpPr/>
          <p:nvPr/>
        </p:nvSpPr>
        <p:spPr>
          <a:xfrm>
            <a:off x="4488055" y="5644410"/>
            <a:ext cx="784548" cy="375685"/>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4" name="AutoShape 2" descr="Resultado de imagen para problemas de lectura y escritura"/>
          <p:cNvSpPr>
            <a:spLocks noChangeAspect="1" noChangeArrowheads="1"/>
          </p:cNvSpPr>
          <p:nvPr/>
        </p:nvSpPr>
        <p:spPr bwMode="auto">
          <a:xfrm>
            <a:off x="155575" y="-1444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s-EC" sz="1801"/>
          </a:p>
        </p:txBody>
      </p:sp>
      <p:pic>
        <p:nvPicPr>
          <p:cNvPr id="7" name="Imagen 6"/>
          <p:cNvPicPr>
            <a:picLocks noChangeAspect="1"/>
          </p:cNvPicPr>
          <p:nvPr/>
        </p:nvPicPr>
        <p:blipFill>
          <a:blip r:embed="rId2"/>
          <a:stretch>
            <a:fillRect/>
          </a:stretch>
        </p:blipFill>
        <p:spPr>
          <a:xfrm>
            <a:off x="7478507" y="3446788"/>
            <a:ext cx="1597664" cy="1597664"/>
          </a:xfrm>
          <a:prstGeom prst="rect">
            <a:avLst/>
          </a:prstGeom>
        </p:spPr>
      </p:pic>
      <p:pic>
        <p:nvPicPr>
          <p:cNvPr id="1026" name="Picture 2" descr="Resultado de imagen para clase tradic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685" y="530881"/>
            <a:ext cx="1680044" cy="12593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011" y="2042865"/>
            <a:ext cx="2008382" cy="13364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experimentos cientific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7160" y="5190662"/>
            <a:ext cx="1925477" cy="1278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1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91943" y="3645187"/>
            <a:ext cx="6096000" cy="3002169"/>
          </a:xfrm>
          <a:prstGeom prst="rect">
            <a:avLst/>
          </a:prstGeom>
        </p:spPr>
        <p:txBody>
          <a:bodyPr>
            <a:spAutoFit/>
          </a:bodyPr>
          <a:lstStyle/>
          <a:p>
            <a:pPr indent="228589" algn="ctr">
              <a:lnSpc>
                <a:spcPct val="150000"/>
              </a:lnSpc>
              <a:spcBef>
                <a:spcPts val="601"/>
              </a:spcBef>
            </a:pPr>
            <a:r>
              <a:rPr lang="es-EC" sz="1801" dirty="0"/>
              <a:t>¿</a:t>
            </a:r>
            <a:r>
              <a:rPr lang="es-EC" sz="1801" dirty="0">
                <a:latin typeface="Arial" panose="020B0604020202020204" pitchFamily="34" charset="0"/>
                <a:cs typeface="Arial" panose="020B0604020202020204" pitchFamily="34" charset="0"/>
              </a:rPr>
              <a:t>De que manera los experimentos científicos se pueden aplicar como estrategia metodológica en el Eje de Descubrimiento del Medio Natural y Cultural con los niños de cuatro años en el Centro Infantil y Primero de Básica “Lucía Franco de Castro” sección vespertina ubicada en la Ciudad de </a:t>
            </a:r>
            <a:r>
              <a:rPr lang="es-EC" sz="1801" dirty="0" err="1">
                <a:latin typeface="Arial" panose="020B0604020202020204" pitchFamily="34" charset="0"/>
                <a:cs typeface="Arial" panose="020B0604020202020204" pitchFamily="34" charset="0"/>
              </a:rPr>
              <a:t>Conocoto</a:t>
            </a:r>
            <a:r>
              <a:rPr lang="es-EC" sz="1801" dirty="0">
                <a:latin typeface="Arial" panose="020B0604020202020204" pitchFamily="34" charset="0"/>
                <a:cs typeface="Arial" panose="020B0604020202020204" pitchFamily="34" charset="0"/>
              </a:rPr>
              <a:t> durante el periodo Septiembre - Junio </a:t>
            </a:r>
            <a:r>
              <a:rPr lang="es-EC" sz="1801" dirty="0">
                <a:latin typeface="Arial" panose="020B0604020202020204" pitchFamily="34" charset="0"/>
                <a:ea typeface="Calibri" panose="020F0502020204030204" pitchFamily="34" charset="0"/>
                <a:cs typeface="Arial" panose="020B0604020202020204" pitchFamily="34" charset="0"/>
              </a:rPr>
              <a:t>?</a:t>
            </a:r>
          </a:p>
        </p:txBody>
      </p:sp>
      <p:sp>
        <p:nvSpPr>
          <p:cNvPr id="5" name="Rectángulo 4"/>
          <p:cNvSpPr/>
          <p:nvPr/>
        </p:nvSpPr>
        <p:spPr>
          <a:xfrm>
            <a:off x="472900" y="2834074"/>
            <a:ext cx="5735224" cy="584775"/>
          </a:xfrm>
          <a:prstGeom prst="rect">
            <a:avLst/>
          </a:prstGeom>
        </p:spPr>
        <p:txBody>
          <a:bodyPr wrap="none">
            <a:spAutoFit/>
          </a:bodyPr>
          <a:lstStyle/>
          <a:p>
            <a:r>
              <a:rPr lang="es-EC" sz="3200" b="1" dirty="0">
                <a:effectLst>
                  <a:outerShdw blurRad="38100" dist="38100" dir="2700000" algn="tl">
                    <a:srgbClr val="000000">
                      <a:alpha val="43137"/>
                    </a:srgbClr>
                  </a:outerShdw>
                </a:effectLst>
                <a:latin typeface="Calibri" panose="020F0502020204030204" pitchFamily="34" charset="0"/>
              </a:rPr>
              <a:t>FORMULACIÓN DEL PROBLEMA  </a:t>
            </a:r>
          </a:p>
        </p:txBody>
      </p:sp>
      <p:sp>
        <p:nvSpPr>
          <p:cNvPr id="6" name="Rectángulo 5"/>
          <p:cNvSpPr/>
          <p:nvPr/>
        </p:nvSpPr>
        <p:spPr>
          <a:xfrm>
            <a:off x="392590" y="273809"/>
            <a:ext cx="5895845" cy="584775"/>
          </a:xfrm>
          <a:prstGeom prst="rect">
            <a:avLst/>
          </a:prstGeom>
        </p:spPr>
        <p:txBody>
          <a:bodyPr wrap="none">
            <a:spAutoFit/>
          </a:bodyPr>
          <a:lstStyle/>
          <a:p>
            <a:r>
              <a:rPr lang="es-EC" sz="3200" b="1" dirty="0">
                <a:effectLst>
                  <a:outerShdw blurRad="38100" dist="38100" dir="2700000" algn="tl">
                    <a:srgbClr val="000000">
                      <a:alpha val="43137"/>
                    </a:srgbClr>
                  </a:outerShdw>
                </a:effectLst>
                <a:latin typeface="Calibri" panose="020F0502020204030204" pitchFamily="34" charset="0"/>
              </a:rPr>
              <a:t>VARIABLES DE LA INVESTIGACIÓN</a:t>
            </a:r>
          </a:p>
        </p:txBody>
      </p:sp>
      <p:sp>
        <p:nvSpPr>
          <p:cNvPr id="7" name="Rectángulo 6"/>
          <p:cNvSpPr/>
          <p:nvPr/>
        </p:nvSpPr>
        <p:spPr>
          <a:xfrm>
            <a:off x="472899" y="1179031"/>
            <a:ext cx="5815535" cy="1493294"/>
          </a:xfrm>
          <a:prstGeom prst="rect">
            <a:avLst/>
          </a:prstGeom>
        </p:spPr>
        <p:txBody>
          <a:bodyPr wrap="square">
            <a:spAutoFit/>
          </a:bodyPr>
          <a:lstStyle/>
          <a:p>
            <a:pPr indent="228589" algn="just">
              <a:lnSpc>
                <a:spcPct val="150000"/>
              </a:lnSpc>
              <a:spcBef>
                <a:spcPts val="601"/>
              </a:spcBef>
            </a:pPr>
            <a:r>
              <a:rPr lang="es-EC" sz="1801" b="1" dirty="0">
                <a:latin typeface="Calibri" panose="020F0502020204030204" pitchFamily="34" charset="0"/>
                <a:ea typeface="Calibri" panose="020F0502020204030204" pitchFamily="34" charset="0"/>
              </a:rPr>
              <a:t>Variable 1: </a:t>
            </a:r>
            <a:r>
              <a:rPr lang="es-EC" sz="1801" dirty="0">
                <a:latin typeface="Calibri" panose="020F0502020204030204" pitchFamily="34" charset="0"/>
                <a:ea typeface="Calibri" panose="020F0502020204030204" pitchFamily="34" charset="0"/>
              </a:rPr>
              <a:t>Experimentación Científica</a:t>
            </a:r>
          </a:p>
          <a:p>
            <a:pPr indent="228589" algn="just">
              <a:lnSpc>
                <a:spcPct val="150000"/>
              </a:lnSpc>
              <a:spcBef>
                <a:spcPts val="601"/>
              </a:spcBef>
            </a:pPr>
            <a:r>
              <a:rPr lang="es-EC" sz="1801" b="1" dirty="0">
                <a:latin typeface="Calibri" panose="020F0502020204030204" pitchFamily="34" charset="0"/>
                <a:ea typeface="Calibri" panose="020F0502020204030204" pitchFamily="34" charset="0"/>
              </a:rPr>
              <a:t>Variable 2: </a:t>
            </a:r>
            <a:r>
              <a:rPr lang="es-EC" sz="1801" dirty="0">
                <a:latin typeface="Calibri" panose="020F0502020204030204" pitchFamily="34" charset="0"/>
                <a:ea typeface="Calibri" panose="020F0502020204030204" pitchFamily="34" charset="0"/>
              </a:rPr>
              <a:t>Estrategia Metodológica </a:t>
            </a:r>
          </a:p>
          <a:p>
            <a:pPr indent="228589" algn="just">
              <a:lnSpc>
                <a:spcPct val="150000"/>
              </a:lnSpc>
              <a:spcBef>
                <a:spcPts val="601"/>
              </a:spcBef>
            </a:pPr>
            <a:endParaRPr lang="es-EC" sz="1801" dirty="0">
              <a:latin typeface="Calibri" panose="020F0502020204030204" pitchFamily="34" charset="0"/>
              <a:ea typeface="Calibri" panose="020F0502020204030204" pitchFamily="34" charset="0"/>
            </a:endParaRPr>
          </a:p>
        </p:txBody>
      </p:sp>
      <p:pic>
        <p:nvPicPr>
          <p:cNvPr id="2" name="Imagen 1"/>
          <p:cNvPicPr>
            <a:picLocks noChangeAspect="1"/>
          </p:cNvPicPr>
          <p:nvPr/>
        </p:nvPicPr>
        <p:blipFill>
          <a:blip r:embed="rId2"/>
          <a:stretch>
            <a:fillRect/>
          </a:stretch>
        </p:blipFill>
        <p:spPr>
          <a:xfrm>
            <a:off x="913655" y="3581166"/>
            <a:ext cx="2778295" cy="1739908"/>
          </a:xfrm>
          <a:prstGeom prst="rect">
            <a:avLst/>
          </a:prstGeom>
        </p:spPr>
      </p:pic>
      <p:pic>
        <p:nvPicPr>
          <p:cNvPr id="2050" name="Picture 2" descr="Resultado de imagen para experimentos con niñ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388" y="548915"/>
            <a:ext cx="3060475" cy="228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34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1386" y="26965"/>
            <a:ext cx="2047355" cy="584775"/>
          </a:xfrm>
          <a:prstGeom prst="rect">
            <a:avLst/>
          </a:prstGeom>
        </p:spPr>
        <p:txBody>
          <a:bodyPr wrap="none">
            <a:spAutoFit/>
          </a:bodyPr>
          <a:lstStyle/>
          <a:p>
            <a:r>
              <a:rPr lang="es-EC" sz="3200" b="1" dirty="0">
                <a:effectLst>
                  <a:outerShdw blurRad="38100" dist="38100" dir="2700000" algn="tl">
                    <a:srgbClr val="000000">
                      <a:alpha val="43137"/>
                    </a:srgbClr>
                  </a:outerShdw>
                </a:effectLst>
                <a:latin typeface="Calibri" panose="020F0502020204030204" pitchFamily="34" charset="0"/>
              </a:rPr>
              <a:t>OBJETIVOS</a:t>
            </a:r>
          </a:p>
        </p:txBody>
      </p:sp>
      <p:sp>
        <p:nvSpPr>
          <p:cNvPr id="7" name="Rectángulo 6"/>
          <p:cNvSpPr/>
          <p:nvPr/>
        </p:nvSpPr>
        <p:spPr>
          <a:xfrm>
            <a:off x="449497" y="611739"/>
            <a:ext cx="1991123" cy="400110"/>
          </a:xfrm>
          <a:prstGeom prst="rect">
            <a:avLst/>
          </a:prstGeom>
        </p:spPr>
        <p:txBody>
          <a:bodyPr wrap="none">
            <a:spAutoFit/>
          </a:bodyPr>
          <a:lstStyle/>
          <a:p>
            <a:pPr algn="just"/>
            <a:r>
              <a:rPr lang="es-EC" sz="2000" b="1" dirty="0">
                <a:solidFill>
                  <a:prstClr val="black"/>
                </a:solidFill>
                <a:latin typeface="Calibri" panose="020F0502020204030204" pitchFamily="34" charset="0"/>
              </a:rPr>
              <a:t>Objetivo General</a:t>
            </a:r>
          </a:p>
        </p:txBody>
      </p:sp>
      <p:sp>
        <p:nvSpPr>
          <p:cNvPr id="8" name="CuadroTexto 7"/>
          <p:cNvSpPr txBox="1"/>
          <p:nvPr/>
        </p:nvSpPr>
        <p:spPr>
          <a:xfrm>
            <a:off x="580831" y="1090435"/>
            <a:ext cx="1859789" cy="92371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C" sz="1801" dirty="0">
                <a:latin typeface="Calibri" panose="020F0502020204030204" pitchFamily="34" charset="0"/>
              </a:rPr>
              <a:t>Analizar la experimentación científica </a:t>
            </a:r>
          </a:p>
        </p:txBody>
      </p:sp>
      <p:sp>
        <p:nvSpPr>
          <p:cNvPr id="9" name="Flecha derecha 8"/>
          <p:cNvSpPr/>
          <p:nvPr/>
        </p:nvSpPr>
        <p:spPr>
          <a:xfrm>
            <a:off x="2554301" y="1297451"/>
            <a:ext cx="579186" cy="386367"/>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11" name="CuadroTexto 10"/>
          <p:cNvSpPr txBox="1"/>
          <p:nvPr/>
        </p:nvSpPr>
        <p:spPr>
          <a:xfrm>
            <a:off x="3387820" y="1122129"/>
            <a:ext cx="3062315" cy="646587"/>
          </a:xfrm>
          <a:prstGeom prst="rect">
            <a:avLst/>
          </a:prstGeom>
          <a:gradFill flip="none" rotWithShape="1">
            <a:gsLst>
              <a:gs pos="0">
                <a:srgbClr val="44F13B">
                  <a:tint val="66000"/>
                  <a:satMod val="160000"/>
                </a:srgbClr>
              </a:gs>
              <a:gs pos="50000">
                <a:srgbClr val="44F13B">
                  <a:tint val="44500"/>
                  <a:satMod val="160000"/>
                </a:srgbClr>
              </a:gs>
              <a:gs pos="100000">
                <a:srgbClr val="44F13B">
                  <a:tint val="23500"/>
                  <a:satMod val="160000"/>
                </a:srgbClr>
              </a:gs>
            </a:gsLst>
            <a:lin ang="2700000" scaled="1"/>
            <a:tileRect/>
          </a:gra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1801" dirty="0">
                <a:latin typeface="Calibri" panose="020F0502020204030204" pitchFamily="34" charset="0"/>
              </a:rPr>
              <a:t> Eje de Descubrimiento del Medio Natural y Cultural</a:t>
            </a:r>
          </a:p>
        </p:txBody>
      </p:sp>
      <p:sp>
        <p:nvSpPr>
          <p:cNvPr id="13" name="Rectángulo 12"/>
          <p:cNvSpPr/>
          <p:nvPr/>
        </p:nvSpPr>
        <p:spPr>
          <a:xfrm>
            <a:off x="520122" y="2141740"/>
            <a:ext cx="2413866" cy="400110"/>
          </a:xfrm>
          <a:prstGeom prst="rect">
            <a:avLst/>
          </a:prstGeom>
        </p:spPr>
        <p:txBody>
          <a:bodyPr wrap="none">
            <a:spAutoFit/>
          </a:bodyPr>
          <a:lstStyle/>
          <a:p>
            <a:pPr algn="just"/>
            <a:r>
              <a:rPr lang="es-EC" sz="2000" b="1" dirty="0">
                <a:solidFill>
                  <a:prstClr val="black"/>
                </a:solidFill>
                <a:latin typeface="Calibri" panose="020F0502020204030204" pitchFamily="34" charset="0"/>
              </a:rPr>
              <a:t>Objetivos Específicos</a:t>
            </a:r>
          </a:p>
        </p:txBody>
      </p:sp>
      <p:sp>
        <p:nvSpPr>
          <p:cNvPr id="14" name="CuadroTexto 13"/>
          <p:cNvSpPr txBox="1"/>
          <p:nvPr/>
        </p:nvSpPr>
        <p:spPr>
          <a:xfrm>
            <a:off x="3133487" y="3398957"/>
            <a:ext cx="1439692" cy="3694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dirty="0">
                <a:latin typeface="Calibri" panose="020F0502020204030204" pitchFamily="34" charset="0"/>
              </a:rPr>
              <a:t>Identificar</a:t>
            </a:r>
          </a:p>
        </p:txBody>
      </p:sp>
      <p:sp>
        <p:nvSpPr>
          <p:cNvPr id="16" name="CuadroTexto 15"/>
          <p:cNvSpPr txBox="1"/>
          <p:nvPr/>
        </p:nvSpPr>
        <p:spPr>
          <a:xfrm>
            <a:off x="6444735" y="3103899"/>
            <a:ext cx="3062315" cy="646587"/>
          </a:xfrm>
          <a:prstGeom prst="rect">
            <a:avLst/>
          </a:prstGeom>
          <a:gradFill flip="none" rotWithShape="1">
            <a:gsLst>
              <a:gs pos="0">
                <a:srgbClr val="A984F4">
                  <a:tint val="66000"/>
                  <a:satMod val="160000"/>
                </a:srgbClr>
              </a:gs>
              <a:gs pos="50000">
                <a:srgbClr val="A984F4">
                  <a:tint val="44500"/>
                  <a:satMod val="160000"/>
                </a:srgbClr>
              </a:gs>
              <a:gs pos="100000">
                <a:srgbClr val="A984F4">
                  <a:tint val="23500"/>
                  <a:satMod val="160000"/>
                </a:srgbClr>
              </a:gs>
            </a:gsLst>
            <a:lin ang="2700000" scaled="1"/>
            <a:tileRect/>
          </a:gra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sz="1801" dirty="0">
                <a:latin typeface="Calibri" panose="020F0502020204030204" pitchFamily="34" charset="0"/>
              </a:rPr>
              <a:t>Conocimiento de las maestras sobre experimentos científicos</a:t>
            </a:r>
          </a:p>
        </p:txBody>
      </p:sp>
      <p:sp>
        <p:nvSpPr>
          <p:cNvPr id="19" name="Flecha derecha 18"/>
          <p:cNvSpPr/>
          <p:nvPr/>
        </p:nvSpPr>
        <p:spPr>
          <a:xfrm>
            <a:off x="4897227" y="3266867"/>
            <a:ext cx="1088116" cy="386367"/>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22" name="CuadroTexto 21"/>
          <p:cNvSpPr txBox="1"/>
          <p:nvPr/>
        </p:nvSpPr>
        <p:spPr>
          <a:xfrm>
            <a:off x="622224" y="5270488"/>
            <a:ext cx="1439692" cy="3694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dirty="0">
                <a:latin typeface="Calibri" panose="020F0502020204030204" pitchFamily="34" charset="0"/>
              </a:rPr>
              <a:t>Diagnosticar </a:t>
            </a:r>
          </a:p>
        </p:txBody>
      </p:sp>
      <p:sp>
        <p:nvSpPr>
          <p:cNvPr id="23" name="Flecha derecha 22"/>
          <p:cNvSpPr/>
          <p:nvPr/>
        </p:nvSpPr>
        <p:spPr>
          <a:xfrm>
            <a:off x="2329418" y="5270488"/>
            <a:ext cx="1088116" cy="386367"/>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24" name="CuadroTexto 23"/>
          <p:cNvSpPr txBox="1"/>
          <p:nvPr/>
        </p:nvSpPr>
        <p:spPr>
          <a:xfrm>
            <a:off x="3602511" y="4942409"/>
            <a:ext cx="3772388" cy="923714"/>
          </a:xfrm>
          <a:prstGeom prst="rect">
            <a:avLst/>
          </a:prstGeom>
          <a:gradFill flip="none" rotWithShape="1">
            <a:gsLst>
              <a:gs pos="0">
                <a:srgbClr val="5EDEFC">
                  <a:tint val="66000"/>
                  <a:satMod val="160000"/>
                </a:srgbClr>
              </a:gs>
              <a:gs pos="50000">
                <a:srgbClr val="5EDEFC">
                  <a:tint val="44500"/>
                  <a:satMod val="160000"/>
                </a:srgbClr>
              </a:gs>
              <a:gs pos="100000">
                <a:srgbClr val="5EDEFC">
                  <a:tint val="23500"/>
                  <a:satMod val="160000"/>
                </a:srgbClr>
              </a:gs>
            </a:gsLst>
            <a:lin ang="5400000" scaled="1"/>
            <a:tileRect/>
          </a:gra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sz="1801" dirty="0">
                <a:latin typeface="Calibri" panose="020F0502020204030204" pitchFamily="34" charset="0"/>
              </a:rPr>
              <a:t>Conocimiento que tienen los niños sobre el Eje de Descubrimiento del medio natural y cultural</a:t>
            </a:r>
          </a:p>
        </p:txBody>
      </p:sp>
      <p:pic>
        <p:nvPicPr>
          <p:cNvPr id="2050" name="Picture 2" descr="Resultado de imagen para analiz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114" y="811794"/>
            <a:ext cx="2601414" cy="14914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niños con anim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9904" y="4718367"/>
            <a:ext cx="1371798" cy="13717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maestras de preesco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347" y="2996115"/>
            <a:ext cx="2308129" cy="148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16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30394" y="1619948"/>
            <a:ext cx="1439692" cy="3694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dirty="0">
                <a:latin typeface="Calibri" panose="020F0502020204030204" pitchFamily="34" charset="0"/>
              </a:rPr>
              <a:t>Establecer </a:t>
            </a:r>
          </a:p>
        </p:txBody>
      </p:sp>
      <p:sp>
        <p:nvSpPr>
          <p:cNvPr id="6" name="Flecha derecha 5"/>
          <p:cNvSpPr/>
          <p:nvPr/>
        </p:nvSpPr>
        <p:spPr>
          <a:xfrm>
            <a:off x="3949698" y="1611494"/>
            <a:ext cx="720776" cy="386367"/>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7" name="CuadroTexto 6"/>
          <p:cNvSpPr txBox="1"/>
          <p:nvPr/>
        </p:nvSpPr>
        <p:spPr>
          <a:xfrm>
            <a:off x="4921946" y="1501684"/>
            <a:ext cx="4694224" cy="646587"/>
          </a:xfrm>
          <a:prstGeom prst="rect">
            <a:avLst/>
          </a:prstGeom>
          <a:gradFill flip="none" rotWithShape="1">
            <a:gsLst>
              <a:gs pos="0">
                <a:srgbClr val="F644C7">
                  <a:tint val="66000"/>
                  <a:satMod val="160000"/>
                </a:srgbClr>
              </a:gs>
              <a:gs pos="50000">
                <a:srgbClr val="F644C7">
                  <a:tint val="44500"/>
                  <a:satMod val="160000"/>
                </a:srgbClr>
              </a:gs>
              <a:gs pos="100000">
                <a:srgbClr val="F644C7">
                  <a:tint val="23500"/>
                  <a:satMod val="160000"/>
                </a:srgbClr>
              </a:gs>
            </a:gsLst>
            <a:lin ang="5400000" scaled="1"/>
            <a:tileRect/>
          </a:gra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801" dirty="0">
                <a:latin typeface="Calibri" panose="020F0502020204030204" pitchFamily="34" charset="0"/>
              </a:rPr>
              <a:t>Procesos didácticos y recursos requeridos para la utilización de experimentos científicos</a:t>
            </a:r>
          </a:p>
        </p:txBody>
      </p:sp>
      <p:sp>
        <p:nvSpPr>
          <p:cNvPr id="11" name="Flecha derecha 10"/>
          <p:cNvSpPr/>
          <p:nvPr/>
        </p:nvSpPr>
        <p:spPr>
          <a:xfrm>
            <a:off x="2230394" y="4181878"/>
            <a:ext cx="597212" cy="386367"/>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sz="1801" dirty="0"/>
          </a:p>
        </p:txBody>
      </p:sp>
      <p:sp>
        <p:nvSpPr>
          <p:cNvPr id="12" name="CuadroTexto 11"/>
          <p:cNvSpPr txBox="1"/>
          <p:nvPr/>
        </p:nvSpPr>
        <p:spPr>
          <a:xfrm>
            <a:off x="3121540" y="3921657"/>
            <a:ext cx="4839999" cy="923714"/>
          </a:xfrm>
          <a:prstGeom prst="rect">
            <a:avLst/>
          </a:prstGeom>
          <a:gradFill flip="none" rotWithShape="1">
            <a:gsLst>
              <a:gs pos="0">
                <a:srgbClr val="F89F3E">
                  <a:tint val="66000"/>
                  <a:satMod val="160000"/>
                </a:srgbClr>
              </a:gs>
              <a:gs pos="50000">
                <a:srgbClr val="F89F3E">
                  <a:tint val="44500"/>
                  <a:satMod val="160000"/>
                </a:srgbClr>
              </a:gs>
              <a:gs pos="100000">
                <a:srgbClr val="F89F3E">
                  <a:tint val="23500"/>
                  <a:satMod val="160000"/>
                </a:srgbClr>
              </a:gs>
            </a:gsLst>
            <a:lin ang="2700000" scaled="1"/>
            <a:tileRect/>
          </a:gra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1801" dirty="0">
                <a:latin typeface="Calibri" panose="020F0502020204030204" pitchFamily="34" charset="0"/>
              </a:rPr>
              <a:t> Manual con experimentos científicos para aplicar en el Eje de Descubrimiento del Medio Natural y Cultural</a:t>
            </a:r>
          </a:p>
        </p:txBody>
      </p:sp>
      <p:sp>
        <p:nvSpPr>
          <p:cNvPr id="14" name="CuadroTexto 13"/>
          <p:cNvSpPr txBox="1"/>
          <p:nvPr/>
        </p:nvSpPr>
        <p:spPr>
          <a:xfrm>
            <a:off x="496768" y="4198785"/>
            <a:ext cx="1439692" cy="36946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801" dirty="0">
                <a:latin typeface="Calibri" panose="020F0502020204030204" pitchFamily="34" charset="0"/>
              </a:rPr>
              <a:t>Proponer</a:t>
            </a:r>
          </a:p>
        </p:txBody>
      </p:sp>
      <p:pic>
        <p:nvPicPr>
          <p:cNvPr id="2050" name="Picture 2" descr="Resultado de imagen para proponer"/>
          <p:cNvPicPr>
            <a:picLocks noChangeAspect="1" noChangeArrowheads="1"/>
          </p:cNvPicPr>
          <p:nvPr/>
        </p:nvPicPr>
        <p:blipFill rotWithShape="1">
          <a:blip r:embed="rId2">
            <a:extLst>
              <a:ext uri="{28A0092B-C50C-407E-A947-70E740481C1C}">
                <a14:useLocalDpi xmlns:a14="http://schemas.microsoft.com/office/drawing/2010/main" val="0"/>
              </a:ext>
            </a:extLst>
          </a:blip>
          <a:srcRect l="20022" r="24012"/>
          <a:stretch/>
        </p:blipFill>
        <p:spPr bwMode="auto">
          <a:xfrm>
            <a:off x="7815504" y="3509035"/>
            <a:ext cx="1800666" cy="17320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39" y="1017921"/>
            <a:ext cx="1585619" cy="157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99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21386" y="26965"/>
            <a:ext cx="5568897" cy="584775"/>
          </a:xfrm>
          <a:prstGeom prst="rect">
            <a:avLst/>
          </a:prstGeom>
        </p:spPr>
        <p:txBody>
          <a:bodyPr wrap="none">
            <a:spAutoFit/>
          </a:bodyPr>
          <a:lstStyle/>
          <a:p>
            <a:r>
              <a:rPr lang="es-EC" sz="3200" b="1" dirty="0">
                <a:effectLst>
                  <a:outerShdw blurRad="38100" dist="38100" dir="2700000" algn="tl">
                    <a:srgbClr val="000000">
                      <a:alpha val="43137"/>
                    </a:srgbClr>
                  </a:outerShdw>
                </a:effectLst>
                <a:latin typeface="Calibri" panose="020F0502020204030204" pitchFamily="34" charset="0"/>
              </a:rPr>
              <a:t>JUSTIFICACIÓN E IMPORTANCIA</a:t>
            </a:r>
          </a:p>
        </p:txBody>
      </p:sp>
      <p:graphicFrame>
        <p:nvGraphicFramePr>
          <p:cNvPr id="6" name="Diagrama 5"/>
          <p:cNvGraphicFramePr/>
          <p:nvPr>
            <p:extLst>
              <p:ext uri="{D42A27DB-BD31-4B8C-83A1-F6EECF244321}">
                <p14:modId xmlns:p14="http://schemas.microsoft.com/office/powerpoint/2010/main" val="862913"/>
              </p:ext>
            </p:extLst>
          </p:nvPr>
        </p:nvGraphicFramePr>
        <p:xfrm>
          <a:off x="875641" y="870507"/>
          <a:ext cx="10110415" cy="56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785594"/>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2357</TotalTime>
  <Words>2177</Words>
  <Application>Microsoft Office PowerPoint</Application>
  <PresentationFormat>Panorámica</PresentationFormat>
  <Paragraphs>466</Paragraphs>
  <Slides>44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Calibri</vt:lpstr>
      <vt:lpstr>Century Gothic</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CASTILLO CASTRO JORGE ANTONIO</dc:creator>
  <cp:lastModifiedBy>CASTILLO CASTRO JORGE ANTONIO</cp:lastModifiedBy>
  <cp:revision>66</cp:revision>
  <dcterms:created xsi:type="dcterms:W3CDTF">2016-12-27T17:56:37Z</dcterms:created>
  <dcterms:modified xsi:type="dcterms:W3CDTF">2017-01-11T15:34:12Z</dcterms:modified>
</cp:coreProperties>
</file>