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1" r:id="rId14"/>
    <p:sldId id="273" r:id="rId15"/>
    <p:sldId id="274" r:id="rId16"/>
    <p:sldId id="279" r:id="rId17"/>
    <p:sldId id="280" r:id="rId18"/>
    <p:sldId id="281" r:id="rId19"/>
    <p:sldId id="275" r:id="rId20"/>
    <p:sldId id="276" r:id="rId21"/>
    <p:sldId id="278"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1"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Gabriela\Documents\DEBERES\TESIS\CAPITULO%20III\TABLAS%20POBLADORES.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E:\TESIS%20EN%20PROCESO\FIGURAS%20PERFIL%20DEL%20TURIS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s-EC" sz="1200" b="1"/>
              <a:t>Grado de interés de los atractivos naturales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Hoja1!$A$6</c:f>
              <c:strCache>
                <c:ptCount val="1"/>
                <c:pt idx="0">
                  <c:v>Nada interesado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Hoja1!$B$5:$D$5</c:f>
              <c:strCache>
                <c:ptCount val="3"/>
                <c:pt idx="0">
                  <c:v>Lagunas de Mojanda</c:v>
                </c:pt>
                <c:pt idx="1">
                  <c:v>Cerro Yanahurco</c:v>
                </c:pt>
                <c:pt idx="2">
                  <c:v>Loma de Cananvalle</c:v>
                </c:pt>
              </c:strCache>
            </c:strRef>
          </c:cat>
          <c:val>
            <c:numRef>
              <c:f>Hoja1!$B$6:$D$6</c:f>
              <c:numCache>
                <c:formatCode>General</c:formatCode>
                <c:ptCount val="3"/>
                <c:pt idx="0" formatCode="###0.0">
                  <c:v>4.4117647058823533</c:v>
                </c:pt>
                <c:pt idx="1">
                  <c:v>0</c:v>
                </c:pt>
                <c:pt idx="2">
                  <c:v>0</c:v>
                </c:pt>
              </c:numCache>
            </c:numRef>
          </c:val>
        </c:ser>
        <c:ser>
          <c:idx val="1"/>
          <c:order val="1"/>
          <c:tx>
            <c:strRef>
              <c:f>Hoja1!$A$7</c:f>
              <c:strCache>
                <c:ptCount val="1"/>
                <c:pt idx="0">
                  <c:v>Poco interesado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Hoja1!$B$5:$D$5</c:f>
              <c:strCache>
                <c:ptCount val="3"/>
                <c:pt idx="0">
                  <c:v>Lagunas de Mojanda</c:v>
                </c:pt>
                <c:pt idx="1">
                  <c:v>Cerro Yanahurco</c:v>
                </c:pt>
                <c:pt idx="2">
                  <c:v>Loma de Cananvalle</c:v>
                </c:pt>
              </c:strCache>
            </c:strRef>
          </c:cat>
          <c:val>
            <c:numRef>
              <c:f>Hoja1!$B$7:$D$7</c:f>
              <c:numCache>
                <c:formatCode>###0.0</c:formatCode>
                <c:ptCount val="3"/>
                <c:pt idx="0">
                  <c:v>4.4117647058823533</c:v>
                </c:pt>
                <c:pt idx="1">
                  <c:v>2.9411764705882351</c:v>
                </c:pt>
                <c:pt idx="2">
                  <c:v>5.8823529411764701</c:v>
                </c:pt>
              </c:numCache>
            </c:numRef>
          </c:val>
        </c:ser>
        <c:ser>
          <c:idx val="2"/>
          <c:order val="2"/>
          <c:tx>
            <c:strRef>
              <c:f>Hoja1!$A$8</c:f>
              <c:strCache>
                <c:ptCount val="1"/>
                <c:pt idx="0">
                  <c:v>Medio interesado</c:v>
                </c:pt>
              </c:strCache>
            </c:strRef>
          </c:tx>
          <c:spPr>
            <a:solidFill>
              <a:schemeClr val="accent3"/>
            </a:solidFill>
            <a:ln>
              <a:noFill/>
            </a:ln>
            <a:effectLst/>
          </c:spPr>
          <c:invertIfNegative val="0"/>
          <c:dLbls>
            <c:dLbl>
              <c:idx val="0"/>
              <c:layout>
                <c:manualLayout>
                  <c:x val="-1.2221950623319482E-2"/>
                  <c:y val="0"/>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3"/>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Hoja1!$B$5:$D$5</c:f>
              <c:strCache>
                <c:ptCount val="3"/>
                <c:pt idx="0">
                  <c:v>Lagunas de Mojanda</c:v>
                </c:pt>
                <c:pt idx="1">
                  <c:v>Cerro Yanahurco</c:v>
                </c:pt>
                <c:pt idx="2">
                  <c:v>Loma de Cananvalle</c:v>
                </c:pt>
              </c:strCache>
            </c:strRef>
          </c:cat>
          <c:val>
            <c:numRef>
              <c:f>Hoja1!$B$8:$D$8</c:f>
              <c:numCache>
                <c:formatCode>###0.0</c:formatCode>
                <c:ptCount val="3"/>
                <c:pt idx="0">
                  <c:v>23.52941176470588</c:v>
                </c:pt>
                <c:pt idx="1">
                  <c:v>38.235294117647058</c:v>
                </c:pt>
                <c:pt idx="2">
                  <c:v>39.705882352941174</c:v>
                </c:pt>
              </c:numCache>
            </c:numRef>
          </c:val>
        </c:ser>
        <c:ser>
          <c:idx val="3"/>
          <c:order val="3"/>
          <c:tx>
            <c:strRef>
              <c:f>Hoja1!$A$9</c:f>
              <c:strCache>
                <c:ptCount val="1"/>
                <c:pt idx="0">
                  <c:v>Interesado</c:v>
                </c:pt>
              </c:strCache>
            </c:strRef>
          </c:tx>
          <c:spPr>
            <a:solidFill>
              <a:schemeClr val="accent4"/>
            </a:solidFill>
            <a:ln>
              <a:noFill/>
            </a:ln>
            <a:effectLst/>
          </c:spPr>
          <c:invertIfNegative val="0"/>
          <c:dLbls>
            <c:dLbl>
              <c:idx val="2"/>
              <c:layout>
                <c:manualLayout>
                  <c:x val="1.1694538650450411E-2"/>
                  <c:y val="0"/>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Hoja1!$B$5:$D$5</c:f>
              <c:strCache>
                <c:ptCount val="3"/>
                <c:pt idx="0">
                  <c:v>Lagunas de Mojanda</c:v>
                </c:pt>
                <c:pt idx="1">
                  <c:v>Cerro Yanahurco</c:v>
                </c:pt>
                <c:pt idx="2">
                  <c:v>Loma de Cananvalle</c:v>
                </c:pt>
              </c:strCache>
            </c:strRef>
          </c:cat>
          <c:val>
            <c:numRef>
              <c:f>Hoja1!$B$9:$D$9</c:f>
              <c:numCache>
                <c:formatCode>###0.0</c:formatCode>
                <c:ptCount val="3"/>
                <c:pt idx="0">
                  <c:v>52.941176470588239</c:v>
                </c:pt>
                <c:pt idx="1">
                  <c:v>51.470588235294116</c:v>
                </c:pt>
                <c:pt idx="2">
                  <c:v>36.764705882352942</c:v>
                </c:pt>
              </c:numCache>
            </c:numRef>
          </c:val>
        </c:ser>
        <c:ser>
          <c:idx val="4"/>
          <c:order val="4"/>
          <c:tx>
            <c:strRef>
              <c:f>Hoja1!$A$10</c:f>
              <c:strCache>
                <c:ptCount val="1"/>
                <c:pt idx="0">
                  <c:v>Muy interesado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5"/>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Hoja1!$B$5:$D$5</c:f>
              <c:strCache>
                <c:ptCount val="3"/>
                <c:pt idx="0">
                  <c:v>Lagunas de Mojanda</c:v>
                </c:pt>
                <c:pt idx="1">
                  <c:v>Cerro Yanahurco</c:v>
                </c:pt>
                <c:pt idx="2">
                  <c:v>Loma de Cananvalle</c:v>
                </c:pt>
              </c:strCache>
            </c:strRef>
          </c:cat>
          <c:val>
            <c:numRef>
              <c:f>Hoja1!$B$10:$D$10</c:f>
              <c:numCache>
                <c:formatCode>###0.0</c:formatCode>
                <c:ptCount val="3"/>
                <c:pt idx="0">
                  <c:v>11.76470588235294</c:v>
                </c:pt>
                <c:pt idx="1">
                  <c:v>4.4117647058823533</c:v>
                </c:pt>
                <c:pt idx="2">
                  <c:v>17.647058823529413</c:v>
                </c:pt>
              </c:numCache>
            </c:numRef>
          </c:val>
        </c:ser>
        <c:ser>
          <c:idx val="5"/>
          <c:order val="5"/>
          <c:tx>
            <c:strRef>
              <c:f>Hoja1!$A$11</c:f>
              <c:strCache>
                <c:ptCount val="1"/>
                <c:pt idx="0">
                  <c:v>No conoce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6"/>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Hoja1!$B$5:$D$5</c:f>
              <c:strCache>
                <c:ptCount val="3"/>
                <c:pt idx="0">
                  <c:v>Lagunas de Mojanda</c:v>
                </c:pt>
                <c:pt idx="1">
                  <c:v>Cerro Yanahurco</c:v>
                </c:pt>
                <c:pt idx="2">
                  <c:v>Loma de Cananvalle</c:v>
                </c:pt>
              </c:strCache>
            </c:strRef>
          </c:cat>
          <c:val>
            <c:numRef>
              <c:f>Hoja1!$B$11:$D$11</c:f>
              <c:numCache>
                <c:formatCode>###0.0</c:formatCode>
                <c:ptCount val="3"/>
                <c:pt idx="0">
                  <c:v>2.9411764705882351</c:v>
                </c:pt>
                <c:pt idx="1">
                  <c:v>2.9411764705882351</c:v>
                </c:pt>
                <c:pt idx="2">
                  <c:v>0</c:v>
                </c:pt>
              </c:numCache>
            </c:numRef>
          </c:val>
        </c:ser>
        <c:dLbls>
          <c:dLblPos val="outEnd"/>
          <c:showLegendKey val="0"/>
          <c:showVal val="1"/>
          <c:showCatName val="0"/>
          <c:showSerName val="0"/>
          <c:showPercent val="0"/>
          <c:showBubbleSize val="0"/>
        </c:dLbls>
        <c:gapWidth val="219"/>
        <c:overlap val="-27"/>
        <c:axId val="347785760"/>
        <c:axId val="347786544"/>
      </c:barChart>
      <c:catAx>
        <c:axId val="34778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347786544"/>
        <c:crosses val="autoZero"/>
        <c:auto val="1"/>
        <c:lblAlgn val="ctr"/>
        <c:lblOffset val="100"/>
        <c:noMultiLvlLbl val="0"/>
      </c:catAx>
      <c:valAx>
        <c:axId val="3477865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347785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s-EC" sz="1200" b="1"/>
              <a:t>Grado de interés de los atractivos culturales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4.4378615205417124E-2"/>
          <c:y val="0.14035723217803087"/>
          <c:w val="0.94024859463316857"/>
          <c:h val="0.59134397695824659"/>
        </c:manualLayout>
      </c:layout>
      <c:barChart>
        <c:barDir val="col"/>
        <c:grouping val="clustered"/>
        <c:varyColors val="0"/>
        <c:ser>
          <c:idx val="0"/>
          <c:order val="0"/>
          <c:tx>
            <c:strRef>
              <c:f>Hoja1!$A$30</c:f>
              <c:strCache>
                <c:ptCount val="1"/>
                <c:pt idx="0">
                  <c:v>Nada interesado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Hoja1!$B$29:$J$29</c:f>
              <c:strCache>
                <c:ptCount val="9"/>
                <c:pt idx="0">
                  <c:v>Iglesia Matriz de Tabacundo</c:v>
                </c:pt>
                <c:pt idx="1">
                  <c:v>Museo de Mama Nati</c:v>
                </c:pt>
                <c:pt idx="2">
                  <c:v>Fiestas de San Pedro</c:v>
                </c:pt>
                <c:pt idx="3">
                  <c:v>Fiesta de Cantonización</c:v>
                </c:pt>
                <c:pt idx="4">
                  <c:v>Fiestas de la Santísima Virgen de Natividad</c:v>
                </c:pt>
                <c:pt idx="5">
                  <c:v>Fiesta de la Cosecha</c:v>
                </c:pt>
                <c:pt idx="6">
                  <c:v>Desfile de los Guioneros</c:v>
                </c:pt>
                <c:pt idx="7">
                  <c:v>Feria Mundial de la Rosa</c:v>
                </c:pt>
                <c:pt idx="8">
                  <c:v>Molino El Cucho</c:v>
                </c:pt>
              </c:strCache>
            </c:strRef>
          </c:cat>
          <c:val>
            <c:numRef>
              <c:f>Hoja1!$B$30:$J$30</c:f>
              <c:numCache>
                <c:formatCode>###0.0</c:formatCode>
                <c:ptCount val="9"/>
                <c:pt idx="0">
                  <c:v>0</c:v>
                </c:pt>
                <c:pt idx="1">
                  <c:v>1.4705882352941175</c:v>
                </c:pt>
                <c:pt idx="2">
                  <c:v>1.47058823529412</c:v>
                </c:pt>
                <c:pt idx="3" formatCode="General">
                  <c:v>0</c:v>
                </c:pt>
                <c:pt idx="5">
                  <c:v>1.4705882352941175</c:v>
                </c:pt>
                <c:pt idx="6">
                  <c:v>2.9411764705882351</c:v>
                </c:pt>
                <c:pt idx="7">
                  <c:v>1.4705882352941175</c:v>
                </c:pt>
                <c:pt idx="8">
                  <c:v>2.9411764705882351</c:v>
                </c:pt>
              </c:numCache>
            </c:numRef>
          </c:val>
        </c:ser>
        <c:ser>
          <c:idx val="1"/>
          <c:order val="1"/>
          <c:tx>
            <c:strRef>
              <c:f>Hoja1!$A$31</c:f>
              <c:strCache>
                <c:ptCount val="1"/>
                <c:pt idx="0">
                  <c:v>Poco interesado</c:v>
                </c:pt>
              </c:strCache>
            </c:strRef>
          </c:tx>
          <c:spPr>
            <a:solidFill>
              <a:schemeClr val="accent2"/>
            </a:solidFill>
            <a:ln>
              <a:noFill/>
            </a:ln>
            <a:effectLst/>
          </c:spPr>
          <c:invertIfNegative val="0"/>
          <c:dLbls>
            <c:dLbl>
              <c:idx val="0"/>
              <c:layout>
                <c:manualLayout>
                  <c:x val="-5.3508126546719407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8.3851582698623445E-3"/>
                  <c:y val="-7.6118420375955114E-1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1.0701625309343954E-2"/>
                  <c:y val="0"/>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Hoja1!$B$29:$J$29</c:f>
              <c:strCache>
                <c:ptCount val="9"/>
                <c:pt idx="0">
                  <c:v>Iglesia Matriz de Tabacundo</c:v>
                </c:pt>
                <c:pt idx="1">
                  <c:v>Museo de Mama Nati</c:v>
                </c:pt>
                <c:pt idx="2">
                  <c:v>Fiestas de San Pedro</c:v>
                </c:pt>
                <c:pt idx="3">
                  <c:v>Fiesta de Cantonización</c:v>
                </c:pt>
                <c:pt idx="4">
                  <c:v>Fiestas de la Santísima Virgen de Natividad</c:v>
                </c:pt>
                <c:pt idx="5">
                  <c:v>Fiesta de la Cosecha</c:v>
                </c:pt>
                <c:pt idx="6">
                  <c:v>Desfile de los Guioneros</c:v>
                </c:pt>
                <c:pt idx="7">
                  <c:v>Feria Mundial de la Rosa</c:v>
                </c:pt>
                <c:pt idx="8">
                  <c:v>Molino El Cucho</c:v>
                </c:pt>
              </c:strCache>
            </c:strRef>
          </c:cat>
          <c:val>
            <c:numRef>
              <c:f>Hoja1!$B$31:$J$31</c:f>
              <c:numCache>
                <c:formatCode>###0.0</c:formatCode>
                <c:ptCount val="9"/>
                <c:pt idx="0">
                  <c:v>5.8823529411764701</c:v>
                </c:pt>
                <c:pt idx="1">
                  <c:v>4.4117647058823533</c:v>
                </c:pt>
                <c:pt idx="2">
                  <c:v>4.4117647058823533</c:v>
                </c:pt>
                <c:pt idx="3">
                  <c:v>7.3529411764705888</c:v>
                </c:pt>
                <c:pt idx="4">
                  <c:v>7.3529411764705888</c:v>
                </c:pt>
                <c:pt idx="5">
                  <c:v>8.8235294117647065</c:v>
                </c:pt>
                <c:pt idx="6">
                  <c:v>10.294117647058822</c:v>
                </c:pt>
                <c:pt idx="7">
                  <c:v>20.588235294117645</c:v>
                </c:pt>
                <c:pt idx="8">
                  <c:v>54.411764705882348</c:v>
                </c:pt>
              </c:numCache>
            </c:numRef>
          </c:val>
        </c:ser>
        <c:ser>
          <c:idx val="2"/>
          <c:order val="2"/>
          <c:tx>
            <c:strRef>
              <c:f>Hoja1!$A$32</c:f>
              <c:strCache>
                <c:ptCount val="1"/>
                <c:pt idx="0">
                  <c:v>Medio interesado</c:v>
                </c:pt>
              </c:strCache>
            </c:strRef>
          </c:tx>
          <c:spPr>
            <a:solidFill>
              <a:schemeClr val="accent3"/>
            </a:solidFill>
            <a:ln>
              <a:noFill/>
            </a:ln>
            <a:effectLst/>
          </c:spPr>
          <c:invertIfNegative val="0"/>
          <c:dLbls>
            <c:dLbl>
              <c:idx val="1"/>
              <c:layout>
                <c:manualLayout>
                  <c:x val="-5.5901055132415627E-3"/>
                  <c:y val="3.8059210187977557E-1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6.9876318915519531E-3"/>
                  <c:y val="0"/>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extLst>
                <c:ext xmlns:c15="http://schemas.microsoft.com/office/drawing/2012/chart" uri="{CE6537A1-D6FC-4f65-9D91-7224C49458BB}">
                  <c15:layout>
                    <c:manualLayout>
                      <c:w val="3.286277776524528E-2"/>
                      <c:h val="5.9560055512056218E-2"/>
                    </c:manualLayout>
                  </c15:layout>
                </c:ext>
              </c:extLst>
            </c:dLbl>
            <c:dLbl>
              <c:idx val="4"/>
              <c:layout>
                <c:manualLayout>
                  <c:x val="-4.1925791349311722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5.590105513241665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8"/>
              <c:layout>
                <c:manualLayout>
                  <c:x val="6.6885158183399105E-3"/>
                  <c:y val="0"/>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Hoja1!$B$29:$J$29</c:f>
              <c:strCache>
                <c:ptCount val="9"/>
                <c:pt idx="0">
                  <c:v>Iglesia Matriz de Tabacundo</c:v>
                </c:pt>
                <c:pt idx="1">
                  <c:v>Museo de Mama Nati</c:v>
                </c:pt>
                <c:pt idx="2">
                  <c:v>Fiestas de San Pedro</c:v>
                </c:pt>
                <c:pt idx="3">
                  <c:v>Fiesta de Cantonización</c:v>
                </c:pt>
                <c:pt idx="4">
                  <c:v>Fiestas de la Santísima Virgen de Natividad</c:v>
                </c:pt>
                <c:pt idx="5">
                  <c:v>Fiesta de la Cosecha</c:v>
                </c:pt>
                <c:pt idx="6">
                  <c:v>Desfile de los Guioneros</c:v>
                </c:pt>
                <c:pt idx="7">
                  <c:v>Feria Mundial de la Rosa</c:v>
                </c:pt>
                <c:pt idx="8">
                  <c:v>Molino El Cucho</c:v>
                </c:pt>
              </c:strCache>
            </c:strRef>
          </c:cat>
          <c:val>
            <c:numRef>
              <c:f>Hoja1!$B$32:$J$32</c:f>
              <c:numCache>
                <c:formatCode>###0.0</c:formatCode>
                <c:ptCount val="9"/>
                <c:pt idx="0">
                  <c:v>39.705882352941202</c:v>
                </c:pt>
                <c:pt idx="1">
                  <c:v>35.294117647058826</c:v>
                </c:pt>
                <c:pt idx="2">
                  <c:v>17.647058823529413</c:v>
                </c:pt>
                <c:pt idx="3">
                  <c:v>30.882352941176471</c:v>
                </c:pt>
                <c:pt idx="4">
                  <c:v>29.411764705882355</c:v>
                </c:pt>
                <c:pt idx="5">
                  <c:v>30.882352941176471</c:v>
                </c:pt>
                <c:pt idx="6">
                  <c:v>39.705882352941174</c:v>
                </c:pt>
                <c:pt idx="7">
                  <c:v>44.117647058823529</c:v>
                </c:pt>
                <c:pt idx="8">
                  <c:v>29.411764705882355</c:v>
                </c:pt>
              </c:numCache>
            </c:numRef>
          </c:val>
        </c:ser>
        <c:ser>
          <c:idx val="3"/>
          <c:order val="3"/>
          <c:tx>
            <c:strRef>
              <c:f>Hoja1!$A$33</c:f>
              <c:strCache>
                <c:ptCount val="1"/>
                <c:pt idx="0">
                  <c:v>Interesado</c:v>
                </c:pt>
              </c:strCache>
            </c:strRef>
          </c:tx>
          <c:spPr>
            <a:solidFill>
              <a:schemeClr val="accent4"/>
            </a:solidFill>
            <a:ln>
              <a:noFill/>
            </a:ln>
            <a:effectLst/>
          </c:spPr>
          <c:invertIfNegative val="0"/>
          <c:dLbls>
            <c:dLbl>
              <c:idx val="0"/>
              <c:layout>
                <c:manualLayout>
                  <c:x val="1.3377031636679809E-2"/>
                  <c:y val="1.838235294117647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9.0240835829770022E-3"/>
                  <c:y val="-3.1487768864286517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accent4"/>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extLst>
                <c:ext xmlns:c15="http://schemas.microsoft.com/office/drawing/2012/chart" uri="{CE6537A1-D6FC-4f65-9D91-7224C49458BB}">
                  <c15:layout>
                    <c:manualLayout>
                      <c:w val="4.6828798066791855E-2"/>
                      <c:h val="4.8587107014363501E-2"/>
                    </c:manualLayout>
                  </c15:layout>
                </c:ext>
              </c:extLst>
            </c:dLbl>
            <c:dLbl>
              <c:idx val="5"/>
              <c:layout>
                <c:manualLayout>
                  <c:x val="4.0131094910039466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9.3639221456757772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2.1012337161924726E-2"/>
                  <c:y val="-7.3528661979007457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7428273588007776E-2"/>
                      <c:h val="4.9062505214203266E-2"/>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4"/>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Hoja1!$B$29:$J$29</c:f>
              <c:strCache>
                <c:ptCount val="9"/>
                <c:pt idx="0">
                  <c:v>Iglesia Matriz de Tabacundo</c:v>
                </c:pt>
                <c:pt idx="1">
                  <c:v>Museo de Mama Nati</c:v>
                </c:pt>
                <c:pt idx="2">
                  <c:v>Fiestas de San Pedro</c:v>
                </c:pt>
                <c:pt idx="3">
                  <c:v>Fiesta de Cantonización</c:v>
                </c:pt>
                <c:pt idx="4">
                  <c:v>Fiestas de la Santísima Virgen de Natividad</c:v>
                </c:pt>
                <c:pt idx="5">
                  <c:v>Fiesta de la Cosecha</c:v>
                </c:pt>
                <c:pt idx="6">
                  <c:v>Desfile de los Guioneros</c:v>
                </c:pt>
                <c:pt idx="7">
                  <c:v>Feria Mundial de la Rosa</c:v>
                </c:pt>
                <c:pt idx="8">
                  <c:v>Molino El Cucho</c:v>
                </c:pt>
              </c:strCache>
            </c:strRef>
          </c:cat>
          <c:val>
            <c:numRef>
              <c:f>Hoja1!$B$33:$J$33</c:f>
              <c:numCache>
                <c:formatCode>###0.0</c:formatCode>
                <c:ptCount val="9"/>
                <c:pt idx="0">
                  <c:v>36.764705882352942</c:v>
                </c:pt>
                <c:pt idx="1">
                  <c:v>39.705882352941174</c:v>
                </c:pt>
                <c:pt idx="2">
                  <c:v>42.647058823529413</c:v>
                </c:pt>
                <c:pt idx="3">
                  <c:v>32.352941176470587</c:v>
                </c:pt>
                <c:pt idx="4">
                  <c:v>35.294117647058826</c:v>
                </c:pt>
                <c:pt idx="5">
                  <c:v>27.941176470588236</c:v>
                </c:pt>
                <c:pt idx="6">
                  <c:v>32.352941176470587</c:v>
                </c:pt>
                <c:pt idx="7">
                  <c:v>19.117647058823529</c:v>
                </c:pt>
                <c:pt idx="8">
                  <c:v>7.3529411764705888</c:v>
                </c:pt>
              </c:numCache>
            </c:numRef>
          </c:val>
        </c:ser>
        <c:ser>
          <c:idx val="4"/>
          <c:order val="4"/>
          <c:tx>
            <c:strRef>
              <c:f>Hoja1!$A$34</c:f>
              <c:strCache>
                <c:ptCount val="1"/>
                <c:pt idx="0">
                  <c:v>Muy interesado</c:v>
                </c:pt>
              </c:strCache>
            </c:strRef>
          </c:tx>
          <c:spPr>
            <a:solidFill>
              <a:schemeClr val="accent5"/>
            </a:solidFill>
            <a:ln>
              <a:noFill/>
            </a:ln>
            <a:effectLst/>
          </c:spPr>
          <c:invertIfNegative val="0"/>
          <c:dLbls>
            <c:dLbl>
              <c:idx val="0"/>
              <c:layout>
                <c:manualLayout>
                  <c:x val="8.3851582698623306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3851582698623445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701625309343857E-2"/>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0701625309343857E-2"/>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9.3639221456758744E-3"/>
                  <c:y val="-7.352941176470588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1.8727844291351749E-2"/>
                  <c:y val="4.4117647058823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9.3639221456758744E-3"/>
                  <c:y val="-7.3529411764706558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9.3639221456758744E-3"/>
                  <c:y val="-3.6764705882352941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Hoja1!$B$29:$J$29</c:f>
              <c:strCache>
                <c:ptCount val="9"/>
                <c:pt idx="0">
                  <c:v>Iglesia Matriz de Tabacundo</c:v>
                </c:pt>
                <c:pt idx="1">
                  <c:v>Museo de Mama Nati</c:v>
                </c:pt>
                <c:pt idx="2">
                  <c:v>Fiestas de San Pedro</c:v>
                </c:pt>
                <c:pt idx="3">
                  <c:v>Fiesta de Cantonización</c:v>
                </c:pt>
                <c:pt idx="4">
                  <c:v>Fiestas de la Santísima Virgen de Natividad</c:v>
                </c:pt>
                <c:pt idx="5">
                  <c:v>Fiesta de la Cosecha</c:v>
                </c:pt>
                <c:pt idx="6">
                  <c:v>Desfile de los Guioneros</c:v>
                </c:pt>
                <c:pt idx="7">
                  <c:v>Feria Mundial de la Rosa</c:v>
                </c:pt>
                <c:pt idx="8">
                  <c:v>Molino El Cucho</c:v>
                </c:pt>
              </c:strCache>
            </c:strRef>
          </c:cat>
          <c:val>
            <c:numRef>
              <c:f>Hoja1!$B$34:$J$34</c:f>
              <c:numCache>
                <c:formatCode>###0.0</c:formatCode>
                <c:ptCount val="9"/>
                <c:pt idx="0">
                  <c:v>17.647058823529413</c:v>
                </c:pt>
                <c:pt idx="1">
                  <c:v>17.647058823529413</c:v>
                </c:pt>
                <c:pt idx="2">
                  <c:v>33.82352941176471</c:v>
                </c:pt>
                <c:pt idx="3">
                  <c:v>26.47058823529412</c:v>
                </c:pt>
                <c:pt idx="4">
                  <c:v>25</c:v>
                </c:pt>
                <c:pt idx="5">
                  <c:v>27.941176470588236</c:v>
                </c:pt>
                <c:pt idx="6">
                  <c:v>13.23529411764706</c:v>
                </c:pt>
                <c:pt idx="7">
                  <c:v>11.76470588235294</c:v>
                </c:pt>
                <c:pt idx="8">
                  <c:v>1.4705882352941175</c:v>
                </c:pt>
              </c:numCache>
            </c:numRef>
          </c:val>
        </c:ser>
        <c:ser>
          <c:idx val="5"/>
          <c:order val="5"/>
          <c:tx>
            <c:strRef>
              <c:f>Hoja1!$A$35</c:f>
              <c:strCache>
                <c:ptCount val="1"/>
                <c:pt idx="0">
                  <c:v>No conoce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Hoja1!$B$29:$J$29</c:f>
              <c:strCache>
                <c:ptCount val="9"/>
                <c:pt idx="0">
                  <c:v>Iglesia Matriz de Tabacundo</c:v>
                </c:pt>
                <c:pt idx="1">
                  <c:v>Museo de Mama Nati</c:v>
                </c:pt>
                <c:pt idx="2">
                  <c:v>Fiestas de San Pedro</c:v>
                </c:pt>
                <c:pt idx="3">
                  <c:v>Fiesta de Cantonización</c:v>
                </c:pt>
                <c:pt idx="4">
                  <c:v>Fiestas de la Santísima Virgen de Natividad</c:v>
                </c:pt>
                <c:pt idx="5">
                  <c:v>Fiesta de la Cosecha</c:v>
                </c:pt>
                <c:pt idx="6">
                  <c:v>Desfile de los Guioneros</c:v>
                </c:pt>
                <c:pt idx="7">
                  <c:v>Feria Mundial de la Rosa</c:v>
                </c:pt>
                <c:pt idx="8">
                  <c:v>Molino El Cucho</c:v>
                </c:pt>
              </c:strCache>
            </c:strRef>
          </c:cat>
          <c:val>
            <c:numRef>
              <c:f>Hoja1!$B$35:$J$35</c:f>
              <c:numCache>
                <c:formatCode>###0.0</c:formatCode>
                <c:ptCount val="9"/>
                <c:pt idx="0">
                  <c:v>0</c:v>
                </c:pt>
                <c:pt idx="1">
                  <c:v>1.4705882352941175</c:v>
                </c:pt>
                <c:pt idx="2">
                  <c:v>0</c:v>
                </c:pt>
                <c:pt idx="3">
                  <c:v>2.9411764705882351</c:v>
                </c:pt>
                <c:pt idx="4">
                  <c:v>2.9411764705882351</c:v>
                </c:pt>
                <c:pt idx="5">
                  <c:v>2.9411764705882351</c:v>
                </c:pt>
                <c:pt idx="6">
                  <c:v>1.4705882352941175</c:v>
                </c:pt>
                <c:pt idx="7">
                  <c:v>2.9411764705882351</c:v>
                </c:pt>
                <c:pt idx="8">
                  <c:v>4.4117647058823533</c:v>
                </c:pt>
              </c:numCache>
            </c:numRef>
          </c:val>
        </c:ser>
        <c:dLbls>
          <c:dLblPos val="outEnd"/>
          <c:showLegendKey val="0"/>
          <c:showVal val="1"/>
          <c:showCatName val="0"/>
          <c:showSerName val="0"/>
          <c:showPercent val="0"/>
          <c:showBubbleSize val="0"/>
        </c:dLbls>
        <c:gapWidth val="219"/>
        <c:overlap val="-27"/>
        <c:axId val="347783016"/>
        <c:axId val="347786936"/>
      </c:barChart>
      <c:catAx>
        <c:axId val="34778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347786936"/>
        <c:crosses val="autoZero"/>
        <c:auto val="1"/>
        <c:lblAlgn val="ctr"/>
        <c:lblOffset val="100"/>
        <c:noMultiLvlLbl val="0"/>
      </c:catAx>
      <c:valAx>
        <c:axId val="3477869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347783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C" b="1"/>
              <a:t>Desempeño del Municipio</a:t>
            </a:r>
          </a:p>
        </c:rich>
      </c:tx>
      <c:overlay val="0"/>
      <c:spPr>
        <a:noFill/>
        <a:ln>
          <a:noFill/>
        </a:ln>
        <a:effectLst/>
      </c:spPr>
      <c:txPr>
        <a:bodyPr rot="0" spcFirstLastPara="1" vertOverflow="ellipsis" vert="horz" wrap="square" anchor="ctr" anchorCtr="1"/>
        <a:lstStyle/>
        <a:p>
          <a:pPr algn="ctr" rtl="0">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Sheet1!$C$159</c:f>
              <c:strCache>
                <c:ptCount val="1"/>
                <c:pt idx="0">
                  <c:v>Porcentaje</c:v>
                </c:pt>
              </c:strCache>
            </c:strRef>
          </c:tx>
          <c:spPr>
            <a:solidFill>
              <a:schemeClr val="accent1"/>
            </a:solidFill>
            <a:ln>
              <a:noFill/>
            </a:ln>
            <a:effectLst/>
          </c:spPr>
          <c:invertIfNegative val="0"/>
          <c:dLbls>
            <c:dLbl>
              <c:idx val="0"/>
              <c:tx>
                <c:rich>
                  <a:bodyPr/>
                  <a:lstStyle/>
                  <a:p>
                    <a:fld id="{FE704553-D24C-4243-A479-7C47093B3B38}"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79C29527-6C0A-4E71-AB46-84BC62088D4A}"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7281F261-2D05-44CA-83B2-E321775FA6D9}"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Sheet1!$A$160:$A$162</c:f>
              <c:strCache>
                <c:ptCount val="3"/>
                <c:pt idx="0">
                  <c:v>Excelentes</c:v>
                </c:pt>
                <c:pt idx="1">
                  <c:v>Regulares</c:v>
                </c:pt>
                <c:pt idx="2">
                  <c:v>Insuficientes</c:v>
                </c:pt>
              </c:strCache>
            </c:strRef>
          </c:cat>
          <c:val>
            <c:numRef>
              <c:f>Sheet1!$C$160:$C$162</c:f>
              <c:numCache>
                <c:formatCode>###0.0</c:formatCode>
                <c:ptCount val="3"/>
                <c:pt idx="0">
                  <c:v>15.11627906976744</c:v>
                </c:pt>
                <c:pt idx="1">
                  <c:v>80.232558139534888</c:v>
                </c:pt>
                <c:pt idx="2">
                  <c:v>4.6511627906976747</c:v>
                </c:pt>
              </c:numCache>
            </c:numRef>
          </c:val>
        </c:ser>
        <c:dLbls>
          <c:dLblPos val="outEnd"/>
          <c:showLegendKey val="0"/>
          <c:showVal val="1"/>
          <c:showCatName val="0"/>
          <c:showSerName val="0"/>
          <c:showPercent val="0"/>
          <c:showBubbleSize val="0"/>
        </c:dLbls>
        <c:gapWidth val="219"/>
        <c:overlap val="-27"/>
        <c:axId val="347784976"/>
        <c:axId val="347786152"/>
      </c:barChart>
      <c:catAx>
        <c:axId val="34778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47786152"/>
        <c:crosses val="autoZero"/>
        <c:auto val="1"/>
        <c:lblAlgn val="ctr"/>
        <c:lblOffset val="100"/>
        <c:noMultiLvlLbl val="0"/>
      </c:catAx>
      <c:valAx>
        <c:axId val="34778615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347784976"/>
        <c:crosses val="autoZero"/>
        <c:crossBetween val="between"/>
      </c:valAx>
      <c:spPr>
        <a:noFill/>
        <a:ln>
          <a:noFill/>
        </a:ln>
        <a:effectLst/>
      </c:spPr>
    </c:plotArea>
    <c:plotVisOnly val="1"/>
    <c:dispBlanksAs val="gap"/>
    <c:showDLblsOverMax val="0"/>
  </c:chart>
  <c:spPr>
    <a:noFill/>
    <a:ln>
      <a:noFill/>
    </a:ln>
    <a:effectLst/>
  </c:spPr>
  <c:txPr>
    <a:bodyPr/>
    <a:lstStyle/>
    <a:p>
      <a:pPr>
        <a:defRPr sz="1100" b="0">
          <a:solidFill>
            <a:sysClr val="windowText" lastClr="000000"/>
          </a:solidFill>
          <a:latin typeface="Arial" panose="020B0604020202020204" pitchFamily="34" charset="0"/>
          <a:cs typeface="Arial" panose="020B0604020202020204" pitchFamily="34" charset="0"/>
        </a:defRPr>
      </a:pPr>
      <a:endParaRPr lang="es-EC"/>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s-EC" sz="1200" b="1"/>
              <a:t>Servicios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fld id="{DE0C060D-E46F-431D-95FE-18947D708372}"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0960E771-B68A-4B94-AC77-9BB6D378EF21}"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B0A37804-2818-454B-B5CD-71E7C38C7720}"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fld id="{30AA5B7E-AD0A-4405-9FD7-90C286E09C18}"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4"/>
              <c:tx>
                <c:rich>
                  <a:bodyPr/>
                  <a:lstStyle/>
                  <a:p>
                    <a:fld id="{EF6A2D4E-40BA-4552-909B-C56C6F42A2AA}"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5"/>
              <c:tx>
                <c:rich>
                  <a:bodyPr/>
                  <a:lstStyle/>
                  <a:p>
                    <a:fld id="{885E1478-C913-49BF-B7A4-6C7575D047C2}"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Hoja1!$B$431:$B$436</c:f>
              <c:strCache>
                <c:ptCount val="6"/>
                <c:pt idx="0">
                  <c:v>Establecimiento de hospedaje</c:v>
                </c:pt>
                <c:pt idx="1">
                  <c:v>Establecimiento de AyB</c:v>
                </c:pt>
                <c:pt idx="2">
                  <c:v>Agencias de Viajes</c:v>
                </c:pt>
                <c:pt idx="3">
                  <c:v>Centros de información turística</c:v>
                </c:pt>
                <c:pt idx="4">
                  <c:v>Medios de transporte</c:v>
                </c:pt>
                <c:pt idx="5">
                  <c:v>Bancos</c:v>
                </c:pt>
              </c:strCache>
            </c:strRef>
          </c:cat>
          <c:val>
            <c:numRef>
              <c:f>Hoja1!$D$431:$D$436</c:f>
              <c:numCache>
                <c:formatCode>###0.0</c:formatCode>
                <c:ptCount val="6"/>
                <c:pt idx="0">
                  <c:v>17.647058823529413</c:v>
                </c:pt>
                <c:pt idx="1">
                  <c:v>23.52941176470588</c:v>
                </c:pt>
                <c:pt idx="2">
                  <c:v>10.294117647058822</c:v>
                </c:pt>
                <c:pt idx="3">
                  <c:v>38.235294117647058</c:v>
                </c:pt>
                <c:pt idx="4">
                  <c:v>7.3529411764705888</c:v>
                </c:pt>
                <c:pt idx="5">
                  <c:v>2.9411764705882351</c:v>
                </c:pt>
              </c:numCache>
            </c:numRef>
          </c:val>
        </c:ser>
        <c:dLbls>
          <c:dLblPos val="outEnd"/>
          <c:showLegendKey val="0"/>
          <c:showVal val="1"/>
          <c:showCatName val="0"/>
          <c:showSerName val="0"/>
          <c:showPercent val="0"/>
          <c:showBubbleSize val="0"/>
        </c:dLbls>
        <c:gapWidth val="219"/>
        <c:overlap val="-27"/>
        <c:axId val="347789680"/>
        <c:axId val="347783408"/>
      </c:barChart>
      <c:catAx>
        <c:axId val="34778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347783408"/>
        <c:crosses val="autoZero"/>
        <c:auto val="1"/>
        <c:lblAlgn val="ctr"/>
        <c:lblOffset val="100"/>
        <c:noMultiLvlLbl val="0"/>
      </c:catAx>
      <c:valAx>
        <c:axId val="3477834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347789680"/>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1" Type="http://schemas.openxmlformats.org/officeDocument/2006/relationships/image" Target="../media/image9.png"/></Relationships>
</file>

<file path=ppt/diagrams/_rels/data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ata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D6CC0-A9A7-492E-A674-3ACE727C7993}" type="doc">
      <dgm:prSet loTypeId="urn:microsoft.com/office/officeart/2005/8/layout/lProcess1" loCatId="process" qsTypeId="urn:microsoft.com/office/officeart/2005/8/quickstyle/simple1" qsCatId="simple" csTypeId="urn:microsoft.com/office/officeart/2005/8/colors/accent2_1" csCatId="accent2" phldr="1"/>
      <dgm:spPr/>
      <dgm:t>
        <a:bodyPr/>
        <a:lstStyle/>
        <a:p>
          <a:endParaRPr lang="es-EC"/>
        </a:p>
      </dgm:t>
    </dgm:pt>
    <dgm:pt modelId="{D71E6F3C-1E01-455E-9E2A-A6BC3FC2692A}">
      <dgm:prSet phldrT="[Texto]"/>
      <dgm:spPr/>
      <dgm:t>
        <a:bodyPr/>
        <a:lstStyle/>
        <a:p>
          <a:r>
            <a:rPr lang="es-EC" b="1" dirty="0" smtClean="0">
              <a:latin typeface="Times New Roman" panose="02020603050405020304" pitchFamily="18" charset="0"/>
              <a:cs typeface="Times New Roman" panose="02020603050405020304" pitchFamily="18" charset="0"/>
            </a:rPr>
            <a:t>PLANTEAMIENTO DEL PROBLEMA</a:t>
          </a:r>
          <a:endParaRPr lang="es-EC" b="1" dirty="0">
            <a:latin typeface="Times New Roman" panose="02020603050405020304" pitchFamily="18" charset="0"/>
            <a:cs typeface="Times New Roman" panose="02020603050405020304" pitchFamily="18" charset="0"/>
          </a:endParaRPr>
        </a:p>
      </dgm:t>
    </dgm:pt>
    <dgm:pt modelId="{6BC6F0A5-63E7-41DC-BA79-CDCC4DD169BA}" type="parTrans" cxnId="{71106EE6-CB36-4AAD-862B-549A09AD1A4E}">
      <dgm:prSet/>
      <dgm:spPr/>
      <dgm:t>
        <a:bodyPr/>
        <a:lstStyle/>
        <a:p>
          <a:endParaRPr lang="es-EC"/>
        </a:p>
      </dgm:t>
    </dgm:pt>
    <dgm:pt modelId="{5DEFE085-E8A2-4E21-BFB4-6C8ACF37A25D}" type="sibTrans" cxnId="{71106EE6-CB36-4AAD-862B-549A09AD1A4E}">
      <dgm:prSet/>
      <dgm:spPr/>
      <dgm:t>
        <a:bodyPr/>
        <a:lstStyle/>
        <a:p>
          <a:endParaRPr lang="es-EC"/>
        </a:p>
      </dgm:t>
    </dgm:pt>
    <dgm:pt modelId="{EB6B0D6A-CA89-4A9D-BE99-FC13A4938FD4}" type="pres">
      <dgm:prSet presAssocID="{69BD6CC0-A9A7-492E-A674-3ACE727C7993}" presName="Name0" presStyleCnt="0">
        <dgm:presLayoutVars>
          <dgm:dir/>
          <dgm:animLvl val="lvl"/>
          <dgm:resizeHandles val="exact"/>
        </dgm:presLayoutVars>
      </dgm:prSet>
      <dgm:spPr/>
      <dgm:t>
        <a:bodyPr/>
        <a:lstStyle/>
        <a:p>
          <a:endParaRPr lang="es-EC"/>
        </a:p>
      </dgm:t>
    </dgm:pt>
    <dgm:pt modelId="{FC2D5773-BAD4-4624-A2CA-6595DC87A496}" type="pres">
      <dgm:prSet presAssocID="{D71E6F3C-1E01-455E-9E2A-A6BC3FC2692A}" presName="vertFlow" presStyleCnt="0"/>
      <dgm:spPr/>
      <dgm:t>
        <a:bodyPr/>
        <a:lstStyle/>
        <a:p>
          <a:endParaRPr lang="es-EC"/>
        </a:p>
      </dgm:t>
    </dgm:pt>
    <dgm:pt modelId="{09BF4EB0-476C-47AF-80DC-06AE018D15A4}" type="pres">
      <dgm:prSet presAssocID="{D71E6F3C-1E01-455E-9E2A-A6BC3FC2692A}" presName="header" presStyleLbl="node1" presStyleIdx="0" presStyleCnt="1" custLinFactX="-11532" custLinFactY="-39247" custLinFactNeighborX="-100000" custLinFactNeighborY="-100000"/>
      <dgm:spPr/>
      <dgm:t>
        <a:bodyPr/>
        <a:lstStyle/>
        <a:p>
          <a:endParaRPr lang="es-EC"/>
        </a:p>
      </dgm:t>
    </dgm:pt>
  </dgm:ptLst>
  <dgm:cxnLst>
    <dgm:cxn modelId="{F80B8B93-03D7-4C48-9C2F-2427D873298D}" type="presOf" srcId="{69BD6CC0-A9A7-492E-A674-3ACE727C7993}" destId="{EB6B0D6A-CA89-4A9D-BE99-FC13A4938FD4}" srcOrd="0" destOrd="0" presId="urn:microsoft.com/office/officeart/2005/8/layout/lProcess1"/>
    <dgm:cxn modelId="{343F22B8-751B-44F2-81DF-AF9B75866607}" type="presOf" srcId="{D71E6F3C-1E01-455E-9E2A-A6BC3FC2692A}" destId="{09BF4EB0-476C-47AF-80DC-06AE018D15A4}" srcOrd="0" destOrd="0" presId="urn:microsoft.com/office/officeart/2005/8/layout/lProcess1"/>
    <dgm:cxn modelId="{71106EE6-CB36-4AAD-862B-549A09AD1A4E}" srcId="{69BD6CC0-A9A7-492E-A674-3ACE727C7993}" destId="{D71E6F3C-1E01-455E-9E2A-A6BC3FC2692A}" srcOrd="0" destOrd="0" parTransId="{6BC6F0A5-63E7-41DC-BA79-CDCC4DD169BA}" sibTransId="{5DEFE085-E8A2-4E21-BFB4-6C8ACF37A25D}"/>
    <dgm:cxn modelId="{167FFD40-C9D2-4CA7-824B-2D51B3B9ED48}" type="presParOf" srcId="{EB6B0D6A-CA89-4A9D-BE99-FC13A4938FD4}" destId="{FC2D5773-BAD4-4624-A2CA-6595DC87A496}" srcOrd="0" destOrd="0" presId="urn:microsoft.com/office/officeart/2005/8/layout/lProcess1"/>
    <dgm:cxn modelId="{E3FD2796-1BF2-4BE0-8EAE-1045AF05B3D8}" type="presParOf" srcId="{FC2D5773-BAD4-4624-A2CA-6595DC87A496}" destId="{09BF4EB0-476C-47AF-80DC-06AE018D15A4}" srcOrd="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6E5FF3-3C5A-4668-9A43-E880BA80736F}"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EC"/>
        </a:p>
      </dgm:t>
    </dgm:pt>
    <dgm:pt modelId="{B2AE15C1-8BD8-4E3A-9469-A35E84B0821A}">
      <dgm:prSet phldrT="[Texto]"/>
      <dgm:spPr/>
      <dgm:t>
        <a:bodyPr/>
        <a:lstStyle/>
        <a:p>
          <a:r>
            <a:rPr lang="es-EC" dirty="0" smtClean="0"/>
            <a:t>país multiétnico y pluricultural </a:t>
          </a:r>
          <a:endParaRPr lang="es-EC" dirty="0"/>
        </a:p>
      </dgm:t>
    </dgm:pt>
    <dgm:pt modelId="{C9285A56-8069-4372-B491-0433A79E7333}" type="parTrans" cxnId="{2AFA4FE2-3559-42B0-A075-1040AC3BA7F3}">
      <dgm:prSet/>
      <dgm:spPr/>
      <dgm:t>
        <a:bodyPr/>
        <a:lstStyle/>
        <a:p>
          <a:endParaRPr lang="es-EC"/>
        </a:p>
      </dgm:t>
    </dgm:pt>
    <dgm:pt modelId="{F5CA17FA-B3B8-49EA-81CF-228357D230B0}" type="sibTrans" cxnId="{2AFA4FE2-3559-42B0-A075-1040AC3BA7F3}">
      <dgm:prSet/>
      <dgm:spPr>
        <a:blipFill rotWithShape="1">
          <a:blip xmlns:r="http://schemas.openxmlformats.org/officeDocument/2006/relationships" r:embed="rId1"/>
          <a:stretch>
            <a:fillRect/>
          </a:stretch>
        </a:blipFill>
      </dgm:spPr>
      <dgm:t>
        <a:bodyPr/>
        <a:lstStyle/>
        <a:p>
          <a:endParaRPr lang="es-EC"/>
        </a:p>
      </dgm:t>
    </dgm:pt>
    <dgm:pt modelId="{D2552699-7A9F-4661-9AEE-F6E05539E720}">
      <dgm:prSet phldrT="[Texto]"/>
      <dgm:spPr/>
      <dgm:t>
        <a:bodyPr/>
        <a:lstStyle/>
        <a:p>
          <a:r>
            <a:rPr lang="es-EC" dirty="0" smtClean="0"/>
            <a:t>características sociales y manifestaciones culturales</a:t>
          </a:r>
          <a:endParaRPr lang="es-EC" dirty="0"/>
        </a:p>
      </dgm:t>
    </dgm:pt>
    <dgm:pt modelId="{8F0D3E98-AC1A-432A-B368-0CD56743108A}" type="parTrans" cxnId="{8A277E27-DC14-4883-8B2D-569136FDB8F3}">
      <dgm:prSet/>
      <dgm:spPr/>
      <dgm:t>
        <a:bodyPr/>
        <a:lstStyle/>
        <a:p>
          <a:endParaRPr lang="es-EC"/>
        </a:p>
      </dgm:t>
    </dgm:pt>
    <dgm:pt modelId="{889092A3-DFC6-42A2-BEF8-9C6E3336C233}" type="sibTrans" cxnId="{8A277E27-DC14-4883-8B2D-569136FDB8F3}">
      <dgm:prSet/>
      <dgm:spPr>
        <a:blipFill rotWithShape="1">
          <a:blip xmlns:r="http://schemas.openxmlformats.org/officeDocument/2006/relationships" r:embed="rId1"/>
          <a:stretch>
            <a:fillRect/>
          </a:stretch>
        </a:blipFill>
      </dgm:spPr>
      <dgm:t>
        <a:bodyPr/>
        <a:lstStyle/>
        <a:p>
          <a:endParaRPr lang="es-EC"/>
        </a:p>
      </dgm:t>
    </dgm:pt>
    <dgm:pt modelId="{F2A9F8D1-424F-4702-A9E6-DC9F536101A7}" type="pres">
      <dgm:prSet presAssocID="{546E5FF3-3C5A-4668-9A43-E880BA80736F}" presName="Name0" presStyleCnt="0">
        <dgm:presLayoutVars>
          <dgm:chMax val="7"/>
          <dgm:chPref val="7"/>
          <dgm:dir/>
        </dgm:presLayoutVars>
      </dgm:prSet>
      <dgm:spPr/>
      <dgm:t>
        <a:bodyPr/>
        <a:lstStyle/>
        <a:p>
          <a:endParaRPr lang="es-EC"/>
        </a:p>
      </dgm:t>
    </dgm:pt>
    <dgm:pt modelId="{2BEF5E87-2AEE-4009-9279-61FB9A04EB58}" type="pres">
      <dgm:prSet presAssocID="{546E5FF3-3C5A-4668-9A43-E880BA80736F}" presName="dot1" presStyleLbl="alignNode1" presStyleIdx="0" presStyleCnt="10"/>
      <dgm:spPr/>
    </dgm:pt>
    <dgm:pt modelId="{FC139D0A-BE40-4C2D-845C-F1F526BE1B68}" type="pres">
      <dgm:prSet presAssocID="{546E5FF3-3C5A-4668-9A43-E880BA80736F}" presName="dot2" presStyleLbl="alignNode1" presStyleIdx="1" presStyleCnt="10"/>
      <dgm:spPr/>
    </dgm:pt>
    <dgm:pt modelId="{A16C52BD-310A-4CEC-B4AA-C3E1F99CB393}" type="pres">
      <dgm:prSet presAssocID="{546E5FF3-3C5A-4668-9A43-E880BA80736F}" presName="dot3" presStyleLbl="alignNode1" presStyleIdx="2" presStyleCnt="10"/>
      <dgm:spPr/>
    </dgm:pt>
    <dgm:pt modelId="{0996B598-DC25-436C-A126-7650ECA7734F}" type="pres">
      <dgm:prSet presAssocID="{546E5FF3-3C5A-4668-9A43-E880BA80736F}" presName="dotArrow1" presStyleLbl="alignNode1" presStyleIdx="3" presStyleCnt="10"/>
      <dgm:spPr/>
    </dgm:pt>
    <dgm:pt modelId="{477106A4-0B90-48D9-A5BB-A93D27F40B76}" type="pres">
      <dgm:prSet presAssocID="{546E5FF3-3C5A-4668-9A43-E880BA80736F}" presName="dotArrow2" presStyleLbl="alignNode1" presStyleIdx="4" presStyleCnt="10"/>
      <dgm:spPr/>
    </dgm:pt>
    <dgm:pt modelId="{68252E3A-5269-4628-BB1A-360E1EB2BA72}" type="pres">
      <dgm:prSet presAssocID="{546E5FF3-3C5A-4668-9A43-E880BA80736F}" presName="dotArrow3" presStyleLbl="alignNode1" presStyleIdx="5" presStyleCnt="10"/>
      <dgm:spPr/>
    </dgm:pt>
    <dgm:pt modelId="{867612CB-2EFD-478B-96E1-3EEE35165097}" type="pres">
      <dgm:prSet presAssocID="{546E5FF3-3C5A-4668-9A43-E880BA80736F}" presName="dotArrow4" presStyleLbl="alignNode1" presStyleIdx="6" presStyleCnt="10"/>
      <dgm:spPr/>
    </dgm:pt>
    <dgm:pt modelId="{F7028135-57CF-4A8C-A545-F70C6A82F33B}" type="pres">
      <dgm:prSet presAssocID="{546E5FF3-3C5A-4668-9A43-E880BA80736F}" presName="dotArrow5" presStyleLbl="alignNode1" presStyleIdx="7" presStyleCnt="10"/>
      <dgm:spPr/>
    </dgm:pt>
    <dgm:pt modelId="{1C35F588-B1A3-4AC6-98D2-26A568A6FDC1}" type="pres">
      <dgm:prSet presAssocID="{546E5FF3-3C5A-4668-9A43-E880BA80736F}" presName="dotArrow6" presStyleLbl="alignNode1" presStyleIdx="8" presStyleCnt="10"/>
      <dgm:spPr/>
    </dgm:pt>
    <dgm:pt modelId="{68861940-328E-430A-A26C-64B7B914F159}" type="pres">
      <dgm:prSet presAssocID="{546E5FF3-3C5A-4668-9A43-E880BA80736F}" presName="dotArrow7" presStyleLbl="alignNode1" presStyleIdx="9" presStyleCnt="10"/>
      <dgm:spPr/>
    </dgm:pt>
    <dgm:pt modelId="{CA8D938F-17A7-4E82-916B-C28CA6BB37F9}" type="pres">
      <dgm:prSet presAssocID="{B2AE15C1-8BD8-4E3A-9469-A35E84B0821A}" presName="parTx1" presStyleLbl="node1" presStyleIdx="0" presStyleCnt="2"/>
      <dgm:spPr/>
      <dgm:t>
        <a:bodyPr/>
        <a:lstStyle/>
        <a:p>
          <a:endParaRPr lang="es-EC"/>
        </a:p>
      </dgm:t>
    </dgm:pt>
    <dgm:pt modelId="{9840F6D1-CDB3-4085-B41A-16054B580874}" type="pres">
      <dgm:prSet presAssocID="{F5CA17FA-B3B8-49EA-81CF-228357D230B0}" presName="picture1" presStyleCnt="0"/>
      <dgm:spPr/>
    </dgm:pt>
    <dgm:pt modelId="{1572D587-6340-43D8-8430-5F992DF4B9C8}" type="pres">
      <dgm:prSet presAssocID="{F5CA17FA-B3B8-49EA-81CF-228357D230B0}" presName="imageRepeatNode" presStyleLbl="fgImgPlace1" presStyleIdx="0" presStyleCnt="2"/>
      <dgm:spPr/>
      <dgm:t>
        <a:bodyPr/>
        <a:lstStyle/>
        <a:p>
          <a:endParaRPr lang="es-EC"/>
        </a:p>
      </dgm:t>
    </dgm:pt>
    <dgm:pt modelId="{76A47B50-A7F4-48FD-A5CC-D818D3993FA5}" type="pres">
      <dgm:prSet presAssocID="{D2552699-7A9F-4661-9AEE-F6E05539E720}" presName="parTx2" presStyleLbl="node1" presStyleIdx="1" presStyleCnt="2"/>
      <dgm:spPr/>
      <dgm:t>
        <a:bodyPr/>
        <a:lstStyle/>
        <a:p>
          <a:endParaRPr lang="es-EC"/>
        </a:p>
      </dgm:t>
    </dgm:pt>
    <dgm:pt modelId="{4D1DB99A-E420-4DED-8858-E304312A1D7D}" type="pres">
      <dgm:prSet presAssocID="{889092A3-DFC6-42A2-BEF8-9C6E3336C233}" presName="picture2" presStyleCnt="0"/>
      <dgm:spPr/>
    </dgm:pt>
    <dgm:pt modelId="{02B764BC-5552-460C-B54B-B5A00146A719}" type="pres">
      <dgm:prSet presAssocID="{889092A3-DFC6-42A2-BEF8-9C6E3336C233}" presName="imageRepeatNode" presStyleLbl="fgImgPlace1" presStyleIdx="1" presStyleCnt="2"/>
      <dgm:spPr/>
      <dgm:t>
        <a:bodyPr/>
        <a:lstStyle/>
        <a:p>
          <a:endParaRPr lang="es-EC"/>
        </a:p>
      </dgm:t>
    </dgm:pt>
  </dgm:ptLst>
  <dgm:cxnLst>
    <dgm:cxn modelId="{8A277E27-DC14-4883-8B2D-569136FDB8F3}" srcId="{546E5FF3-3C5A-4668-9A43-E880BA80736F}" destId="{D2552699-7A9F-4661-9AEE-F6E05539E720}" srcOrd="1" destOrd="0" parTransId="{8F0D3E98-AC1A-432A-B368-0CD56743108A}" sibTransId="{889092A3-DFC6-42A2-BEF8-9C6E3336C233}"/>
    <dgm:cxn modelId="{2AFA4FE2-3559-42B0-A075-1040AC3BA7F3}" srcId="{546E5FF3-3C5A-4668-9A43-E880BA80736F}" destId="{B2AE15C1-8BD8-4E3A-9469-A35E84B0821A}" srcOrd="0" destOrd="0" parTransId="{C9285A56-8069-4372-B491-0433A79E7333}" sibTransId="{F5CA17FA-B3B8-49EA-81CF-228357D230B0}"/>
    <dgm:cxn modelId="{111B9113-7E17-454F-9577-2106F6A94AC7}" type="presOf" srcId="{889092A3-DFC6-42A2-BEF8-9C6E3336C233}" destId="{02B764BC-5552-460C-B54B-B5A00146A719}" srcOrd="0" destOrd="0" presId="urn:microsoft.com/office/officeart/2008/layout/AscendingPictureAccentProcess"/>
    <dgm:cxn modelId="{2BCC7270-2A59-42BC-98E8-2AD134838D9A}" type="presOf" srcId="{F5CA17FA-B3B8-49EA-81CF-228357D230B0}" destId="{1572D587-6340-43D8-8430-5F992DF4B9C8}" srcOrd="0" destOrd="0" presId="urn:microsoft.com/office/officeart/2008/layout/AscendingPictureAccentProcess"/>
    <dgm:cxn modelId="{4A84901F-B18B-4BAD-8603-CC60D5E25B19}" type="presOf" srcId="{B2AE15C1-8BD8-4E3A-9469-A35E84B0821A}" destId="{CA8D938F-17A7-4E82-916B-C28CA6BB37F9}" srcOrd="0" destOrd="0" presId="urn:microsoft.com/office/officeart/2008/layout/AscendingPictureAccentProcess"/>
    <dgm:cxn modelId="{AA2D66A2-81A4-4183-BA96-367509A26AA1}" type="presOf" srcId="{D2552699-7A9F-4661-9AEE-F6E05539E720}" destId="{76A47B50-A7F4-48FD-A5CC-D818D3993FA5}" srcOrd="0" destOrd="0" presId="urn:microsoft.com/office/officeart/2008/layout/AscendingPictureAccentProcess"/>
    <dgm:cxn modelId="{FEDAF102-BEF9-4260-ACC7-FB934B57B7CC}" type="presOf" srcId="{546E5FF3-3C5A-4668-9A43-E880BA80736F}" destId="{F2A9F8D1-424F-4702-A9E6-DC9F536101A7}" srcOrd="0" destOrd="0" presId="urn:microsoft.com/office/officeart/2008/layout/AscendingPictureAccentProcess"/>
    <dgm:cxn modelId="{41E08A2F-4BBE-4034-A4A9-8F036870C7C4}" type="presParOf" srcId="{F2A9F8D1-424F-4702-A9E6-DC9F536101A7}" destId="{2BEF5E87-2AEE-4009-9279-61FB9A04EB58}" srcOrd="0" destOrd="0" presId="urn:microsoft.com/office/officeart/2008/layout/AscendingPictureAccentProcess"/>
    <dgm:cxn modelId="{48AE7A8D-A6E7-447A-B533-62DB74CA4E66}" type="presParOf" srcId="{F2A9F8D1-424F-4702-A9E6-DC9F536101A7}" destId="{FC139D0A-BE40-4C2D-845C-F1F526BE1B68}" srcOrd="1" destOrd="0" presId="urn:microsoft.com/office/officeart/2008/layout/AscendingPictureAccentProcess"/>
    <dgm:cxn modelId="{25FEECC5-594E-43F9-A8F7-1AFF305320D5}" type="presParOf" srcId="{F2A9F8D1-424F-4702-A9E6-DC9F536101A7}" destId="{A16C52BD-310A-4CEC-B4AA-C3E1F99CB393}" srcOrd="2" destOrd="0" presId="urn:microsoft.com/office/officeart/2008/layout/AscendingPictureAccentProcess"/>
    <dgm:cxn modelId="{344A4D04-F9DF-4581-A10D-21FD8A8CAF1A}" type="presParOf" srcId="{F2A9F8D1-424F-4702-A9E6-DC9F536101A7}" destId="{0996B598-DC25-436C-A126-7650ECA7734F}" srcOrd="3" destOrd="0" presId="urn:microsoft.com/office/officeart/2008/layout/AscendingPictureAccentProcess"/>
    <dgm:cxn modelId="{0704C683-EF3B-4251-9129-8031ACAAEFFD}" type="presParOf" srcId="{F2A9F8D1-424F-4702-A9E6-DC9F536101A7}" destId="{477106A4-0B90-48D9-A5BB-A93D27F40B76}" srcOrd="4" destOrd="0" presId="urn:microsoft.com/office/officeart/2008/layout/AscendingPictureAccentProcess"/>
    <dgm:cxn modelId="{12F27429-3743-4521-96B8-DB7DF692D2B6}" type="presParOf" srcId="{F2A9F8D1-424F-4702-A9E6-DC9F536101A7}" destId="{68252E3A-5269-4628-BB1A-360E1EB2BA72}" srcOrd="5" destOrd="0" presId="urn:microsoft.com/office/officeart/2008/layout/AscendingPictureAccentProcess"/>
    <dgm:cxn modelId="{1ACAFF89-B502-4BA5-B6EC-1C5674396796}" type="presParOf" srcId="{F2A9F8D1-424F-4702-A9E6-DC9F536101A7}" destId="{867612CB-2EFD-478B-96E1-3EEE35165097}" srcOrd="6" destOrd="0" presId="urn:microsoft.com/office/officeart/2008/layout/AscendingPictureAccentProcess"/>
    <dgm:cxn modelId="{99920FD3-81B0-4714-806B-63F49B236C53}" type="presParOf" srcId="{F2A9F8D1-424F-4702-A9E6-DC9F536101A7}" destId="{F7028135-57CF-4A8C-A545-F70C6A82F33B}" srcOrd="7" destOrd="0" presId="urn:microsoft.com/office/officeart/2008/layout/AscendingPictureAccentProcess"/>
    <dgm:cxn modelId="{7C90DDCB-7BA1-4E24-83DF-722D7555CD7E}" type="presParOf" srcId="{F2A9F8D1-424F-4702-A9E6-DC9F536101A7}" destId="{1C35F588-B1A3-4AC6-98D2-26A568A6FDC1}" srcOrd="8" destOrd="0" presId="urn:microsoft.com/office/officeart/2008/layout/AscendingPictureAccentProcess"/>
    <dgm:cxn modelId="{5CB838C8-DC5C-4DF2-AFA1-2013FA5C1816}" type="presParOf" srcId="{F2A9F8D1-424F-4702-A9E6-DC9F536101A7}" destId="{68861940-328E-430A-A26C-64B7B914F159}" srcOrd="9" destOrd="0" presId="urn:microsoft.com/office/officeart/2008/layout/AscendingPictureAccentProcess"/>
    <dgm:cxn modelId="{B47715B6-3BA0-4FC7-BF93-729B34682552}" type="presParOf" srcId="{F2A9F8D1-424F-4702-A9E6-DC9F536101A7}" destId="{CA8D938F-17A7-4E82-916B-C28CA6BB37F9}" srcOrd="10" destOrd="0" presId="urn:microsoft.com/office/officeart/2008/layout/AscendingPictureAccentProcess"/>
    <dgm:cxn modelId="{AA5FD2BD-F4F6-4DCE-8B2B-B30E77C1DA3B}" type="presParOf" srcId="{F2A9F8D1-424F-4702-A9E6-DC9F536101A7}" destId="{9840F6D1-CDB3-4085-B41A-16054B580874}" srcOrd="11" destOrd="0" presId="urn:microsoft.com/office/officeart/2008/layout/AscendingPictureAccentProcess"/>
    <dgm:cxn modelId="{9C8C08EB-449A-4987-906D-26D53113E6E6}" type="presParOf" srcId="{9840F6D1-CDB3-4085-B41A-16054B580874}" destId="{1572D587-6340-43D8-8430-5F992DF4B9C8}" srcOrd="0" destOrd="0" presId="urn:microsoft.com/office/officeart/2008/layout/AscendingPictureAccentProcess"/>
    <dgm:cxn modelId="{858FD365-20E8-4795-B8E0-A4ED1BD168C3}" type="presParOf" srcId="{F2A9F8D1-424F-4702-A9E6-DC9F536101A7}" destId="{76A47B50-A7F4-48FD-A5CC-D818D3993FA5}" srcOrd="12" destOrd="0" presId="urn:microsoft.com/office/officeart/2008/layout/AscendingPictureAccentProcess"/>
    <dgm:cxn modelId="{4F67C61F-961E-49C1-BB3A-9149F776872F}" type="presParOf" srcId="{F2A9F8D1-424F-4702-A9E6-DC9F536101A7}" destId="{4D1DB99A-E420-4DED-8858-E304312A1D7D}" srcOrd="13" destOrd="0" presId="urn:microsoft.com/office/officeart/2008/layout/AscendingPictureAccentProcess"/>
    <dgm:cxn modelId="{57659145-3970-434A-9F5E-569DC9AE3E8B}" type="presParOf" srcId="{4D1DB99A-E420-4DED-8858-E304312A1D7D}" destId="{02B764BC-5552-460C-B54B-B5A00146A719}" srcOrd="0" destOrd="0" presId="urn:microsoft.com/office/officeart/2008/layout/AscendingPictureAccen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3A07E9-E768-4456-8231-60FA3D65ED9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46733508-521B-434C-B435-38241D758711}">
      <dgm:prSet phldrT="[Texto]" custT="1"/>
      <dgm:spPr/>
      <dgm:t>
        <a:bodyPr/>
        <a:lstStyle/>
        <a:p>
          <a:r>
            <a:rPr lang="es-EC" sz="1800" dirty="0" smtClean="0"/>
            <a:t>1999 tras el feriado bancario</a:t>
          </a:r>
          <a:endParaRPr lang="es-EC" sz="1800" dirty="0"/>
        </a:p>
      </dgm:t>
    </dgm:pt>
    <dgm:pt modelId="{71CBEE1E-464A-42DF-9848-9F4AF74CFB5B}" type="parTrans" cxnId="{768A612C-8888-49AD-AE9C-E3212E29EE10}">
      <dgm:prSet/>
      <dgm:spPr/>
      <dgm:t>
        <a:bodyPr/>
        <a:lstStyle/>
        <a:p>
          <a:endParaRPr lang="es-EC" sz="6000"/>
        </a:p>
      </dgm:t>
    </dgm:pt>
    <dgm:pt modelId="{EEEEC535-785A-4A6C-B406-3E97A14FB5FB}" type="sibTrans" cxnId="{768A612C-8888-49AD-AE9C-E3212E29EE10}">
      <dgm:prSet/>
      <dgm:spPr/>
      <dgm:t>
        <a:bodyPr/>
        <a:lstStyle/>
        <a:p>
          <a:endParaRPr lang="es-EC" sz="6000"/>
        </a:p>
      </dgm:t>
    </dgm:pt>
    <dgm:pt modelId="{B9585B28-C9B9-48C3-84DD-B9FF262F0F9E}">
      <dgm:prSet phldrT="[Texto]" custT="1"/>
      <dgm:spPr/>
      <dgm:t>
        <a:bodyPr/>
        <a:lstStyle/>
        <a:p>
          <a:r>
            <a:rPr lang="es-EC" sz="1800" dirty="0" smtClean="0"/>
            <a:t>Estados Unidos, La Unión Europea y potencias asiáticas como China y Japón </a:t>
          </a:r>
          <a:endParaRPr lang="es-EC" sz="1800" dirty="0"/>
        </a:p>
      </dgm:t>
    </dgm:pt>
    <dgm:pt modelId="{82B2A60D-5B4F-4EA7-9DE4-C4552E0A4437}" type="parTrans" cxnId="{7DCA4FF5-621B-4183-96AB-EAD1A1217FE4}">
      <dgm:prSet/>
      <dgm:spPr/>
      <dgm:t>
        <a:bodyPr/>
        <a:lstStyle/>
        <a:p>
          <a:endParaRPr lang="es-EC" sz="6000"/>
        </a:p>
      </dgm:t>
    </dgm:pt>
    <dgm:pt modelId="{2A93D696-88FC-466D-9EA8-039BD23E5DAD}" type="sibTrans" cxnId="{7DCA4FF5-621B-4183-96AB-EAD1A1217FE4}">
      <dgm:prSet/>
      <dgm:spPr/>
      <dgm:t>
        <a:bodyPr/>
        <a:lstStyle/>
        <a:p>
          <a:endParaRPr lang="es-EC" sz="6000"/>
        </a:p>
      </dgm:t>
    </dgm:pt>
    <dgm:pt modelId="{1E8F8E07-939C-4050-BA74-2460D02557DF}">
      <dgm:prSet phldrT="[Texto]" custT="1"/>
      <dgm:spPr/>
      <dgm:t>
        <a:bodyPr/>
        <a:lstStyle/>
        <a:p>
          <a:r>
            <a:rPr lang="es-EC" sz="1800" dirty="0" smtClean="0"/>
            <a:t>Ecuador se ha mantenido con una economía estable,</a:t>
          </a:r>
          <a:endParaRPr lang="es-EC" sz="1800" dirty="0"/>
        </a:p>
      </dgm:t>
    </dgm:pt>
    <dgm:pt modelId="{50EEE95E-48B6-40BD-AB13-6E2BDA5527FE}" type="parTrans" cxnId="{927DAFF1-397D-44A6-9564-A6B0D0C0D5F9}">
      <dgm:prSet/>
      <dgm:spPr/>
      <dgm:t>
        <a:bodyPr/>
        <a:lstStyle/>
        <a:p>
          <a:endParaRPr lang="es-EC" sz="6000"/>
        </a:p>
      </dgm:t>
    </dgm:pt>
    <dgm:pt modelId="{E9CB690D-08D8-481F-942F-6E9C274EC0D2}" type="sibTrans" cxnId="{927DAFF1-397D-44A6-9564-A6B0D0C0D5F9}">
      <dgm:prSet/>
      <dgm:spPr/>
      <dgm:t>
        <a:bodyPr/>
        <a:lstStyle/>
        <a:p>
          <a:endParaRPr lang="es-EC" sz="6000"/>
        </a:p>
      </dgm:t>
    </dgm:pt>
    <dgm:pt modelId="{C7496FF1-F188-4B76-ADEF-7FDB6504838D}" type="pres">
      <dgm:prSet presAssocID="{6A3A07E9-E768-4456-8231-60FA3D65ED98}" presName="linear" presStyleCnt="0">
        <dgm:presLayoutVars>
          <dgm:dir/>
          <dgm:animLvl val="lvl"/>
          <dgm:resizeHandles val="exact"/>
        </dgm:presLayoutVars>
      </dgm:prSet>
      <dgm:spPr/>
      <dgm:t>
        <a:bodyPr/>
        <a:lstStyle/>
        <a:p>
          <a:endParaRPr lang="es-EC"/>
        </a:p>
      </dgm:t>
    </dgm:pt>
    <dgm:pt modelId="{E4AF46A1-F029-4863-989B-68C44446F566}" type="pres">
      <dgm:prSet presAssocID="{46733508-521B-434C-B435-38241D758711}" presName="parentLin" presStyleCnt="0"/>
      <dgm:spPr/>
    </dgm:pt>
    <dgm:pt modelId="{23882A4D-CE8F-4B9A-95E3-AE519FB1BD81}" type="pres">
      <dgm:prSet presAssocID="{46733508-521B-434C-B435-38241D758711}" presName="parentLeftMargin" presStyleLbl="node1" presStyleIdx="0" presStyleCnt="3"/>
      <dgm:spPr/>
      <dgm:t>
        <a:bodyPr/>
        <a:lstStyle/>
        <a:p>
          <a:endParaRPr lang="es-EC"/>
        </a:p>
      </dgm:t>
    </dgm:pt>
    <dgm:pt modelId="{CF847F1E-3C61-47C6-8DF8-42D3B19C23EE}" type="pres">
      <dgm:prSet presAssocID="{46733508-521B-434C-B435-38241D758711}" presName="parentText" presStyleLbl="node1" presStyleIdx="0" presStyleCnt="3">
        <dgm:presLayoutVars>
          <dgm:chMax val="0"/>
          <dgm:bulletEnabled val="1"/>
        </dgm:presLayoutVars>
      </dgm:prSet>
      <dgm:spPr/>
      <dgm:t>
        <a:bodyPr/>
        <a:lstStyle/>
        <a:p>
          <a:endParaRPr lang="es-EC"/>
        </a:p>
      </dgm:t>
    </dgm:pt>
    <dgm:pt modelId="{7235A8A3-E551-4871-8BE5-45DABF8B38D8}" type="pres">
      <dgm:prSet presAssocID="{46733508-521B-434C-B435-38241D758711}" presName="negativeSpace" presStyleCnt="0"/>
      <dgm:spPr/>
    </dgm:pt>
    <dgm:pt modelId="{440FCEF0-D438-4143-BA80-7B84F06E880E}" type="pres">
      <dgm:prSet presAssocID="{46733508-521B-434C-B435-38241D758711}" presName="childText" presStyleLbl="conFgAcc1" presStyleIdx="0" presStyleCnt="3">
        <dgm:presLayoutVars>
          <dgm:bulletEnabled val="1"/>
        </dgm:presLayoutVars>
      </dgm:prSet>
      <dgm:spPr/>
    </dgm:pt>
    <dgm:pt modelId="{5C8409CB-1AE4-4FC7-ADE9-C59DACCE0C4D}" type="pres">
      <dgm:prSet presAssocID="{EEEEC535-785A-4A6C-B406-3E97A14FB5FB}" presName="spaceBetweenRectangles" presStyleCnt="0"/>
      <dgm:spPr/>
    </dgm:pt>
    <dgm:pt modelId="{B1489628-16C5-4C02-B08F-63531BAC5C56}" type="pres">
      <dgm:prSet presAssocID="{B9585B28-C9B9-48C3-84DD-B9FF262F0F9E}" presName="parentLin" presStyleCnt="0"/>
      <dgm:spPr/>
    </dgm:pt>
    <dgm:pt modelId="{EC6FD2C1-5325-4C8F-B4E9-554D435784E3}" type="pres">
      <dgm:prSet presAssocID="{B9585B28-C9B9-48C3-84DD-B9FF262F0F9E}" presName="parentLeftMargin" presStyleLbl="node1" presStyleIdx="0" presStyleCnt="3"/>
      <dgm:spPr/>
      <dgm:t>
        <a:bodyPr/>
        <a:lstStyle/>
        <a:p>
          <a:endParaRPr lang="es-EC"/>
        </a:p>
      </dgm:t>
    </dgm:pt>
    <dgm:pt modelId="{45A7B054-3DDF-497A-8F69-9E3F843F88D6}" type="pres">
      <dgm:prSet presAssocID="{B9585B28-C9B9-48C3-84DD-B9FF262F0F9E}" presName="parentText" presStyleLbl="node1" presStyleIdx="1" presStyleCnt="3">
        <dgm:presLayoutVars>
          <dgm:chMax val="0"/>
          <dgm:bulletEnabled val="1"/>
        </dgm:presLayoutVars>
      </dgm:prSet>
      <dgm:spPr/>
      <dgm:t>
        <a:bodyPr/>
        <a:lstStyle/>
        <a:p>
          <a:endParaRPr lang="es-EC"/>
        </a:p>
      </dgm:t>
    </dgm:pt>
    <dgm:pt modelId="{3D12367B-574C-4A61-8090-AD18EA2C613D}" type="pres">
      <dgm:prSet presAssocID="{B9585B28-C9B9-48C3-84DD-B9FF262F0F9E}" presName="negativeSpace" presStyleCnt="0"/>
      <dgm:spPr/>
    </dgm:pt>
    <dgm:pt modelId="{599C9AC7-6102-461D-85FF-E4F5E611AC78}" type="pres">
      <dgm:prSet presAssocID="{B9585B28-C9B9-48C3-84DD-B9FF262F0F9E}" presName="childText" presStyleLbl="conFgAcc1" presStyleIdx="1" presStyleCnt="3">
        <dgm:presLayoutVars>
          <dgm:bulletEnabled val="1"/>
        </dgm:presLayoutVars>
      </dgm:prSet>
      <dgm:spPr/>
    </dgm:pt>
    <dgm:pt modelId="{3A21314B-DFCE-43AA-80D8-676E5CB9C674}" type="pres">
      <dgm:prSet presAssocID="{2A93D696-88FC-466D-9EA8-039BD23E5DAD}" presName="spaceBetweenRectangles" presStyleCnt="0"/>
      <dgm:spPr/>
    </dgm:pt>
    <dgm:pt modelId="{8DAF50FA-C903-4E26-AA86-98EB56E019E1}" type="pres">
      <dgm:prSet presAssocID="{1E8F8E07-939C-4050-BA74-2460D02557DF}" presName="parentLin" presStyleCnt="0"/>
      <dgm:spPr/>
    </dgm:pt>
    <dgm:pt modelId="{BE519803-AD3C-4CFA-9341-7FA6CF38B4BB}" type="pres">
      <dgm:prSet presAssocID="{1E8F8E07-939C-4050-BA74-2460D02557DF}" presName="parentLeftMargin" presStyleLbl="node1" presStyleIdx="1" presStyleCnt="3"/>
      <dgm:spPr/>
      <dgm:t>
        <a:bodyPr/>
        <a:lstStyle/>
        <a:p>
          <a:endParaRPr lang="es-EC"/>
        </a:p>
      </dgm:t>
    </dgm:pt>
    <dgm:pt modelId="{B81C6B67-3FFC-4BA6-86FB-A2E307CEA7CB}" type="pres">
      <dgm:prSet presAssocID="{1E8F8E07-939C-4050-BA74-2460D02557DF}" presName="parentText" presStyleLbl="node1" presStyleIdx="2" presStyleCnt="3">
        <dgm:presLayoutVars>
          <dgm:chMax val="0"/>
          <dgm:bulletEnabled val="1"/>
        </dgm:presLayoutVars>
      </dgm:prSet>
      <dgm:spPr/>
      <dgm:t>
        <a:bodyPr/>
        <a:lstStyle/>
        <a:p>
          <a:endParaRPr lang="es-EC"/>
        </a:p>
      </dgm:t>
    </dgm:pt>
    <dgm:pt modelId="{EAF8134A-5673-40DB-8C78-FAED645F6D68}" type="pres">
      <dgm:prSet presAssocID="{1E8F8E07-939C-4050-BA74-2460D02557DF}" presName="negativeSpace" presStyleCnt="0"/>
      <dgm:spPr/>
    </dgm:pt>
    <dgm:pt modelId="{6BCC715F-B0FD-4047-8DE9-4EE8AD98713C}" type="pres">
      <dgm:prSet presAssocID="{1E8F8E07-939C-4050-BA74-2460D02557DF}" presName="childText" presStyleLbl="conFgAcc1" presStyleIdx="2" presStyleCnt="3">
        <dgm:presLayoutVars>
          <dgm:bulletEnabled val="1"/>
        </dgm:presLayoutVars>
      </dgm:prSet>
      <dgm:spPr/>
    </dgm:pt>
  </dgm:ptLst>
  <dgm:cxnLst>
    <dgm:cxn modelId="{C7452668-D738-462D-8802-B5773F421ABE}" type="presOf" srcId="{6A3A07E9-E768-4456-8231-60FA3D65ED98}" destId="{C7496FF1-F188-4B76-ADEF-7FDB6504838D}" srcOrd="0" destOrd="0" presId="urn:microsoft.com/office/officeart/2005/8/layout/list1"/>
    <dgm:cxn modelId="{9BE9FE5A-2455-4137-B7C9-E51BB63E5B19}" type="presOf" srcId="{B9585B28-C9B9-48C3-84DD-B9FF262F0F9E}" destId="{45A7B054-3DDF-497A-8F69-9E3F843F88D6}" srcOrd="1" destOrd="0" presId="urn:microsoft.com/office/officeart/2005/8/layout/list1"/>
    <dgm:cxn modelId="{4A210183-A4B1-4A7A-A869-CCC875CAAEF5}" type="presOf" srcId="{1E8F8E07-939C-4050-BA74-2460D02557DF}" destId="{B81C6B67-3FFC-4BA6-86FB-A2E307CEA7CB}" srcOrd="1" destOrd="0" presId="urn:microsoft.com/office/officeart/2005/8/layout/list1"/>
    <dgm:cxn modelId="{768A612C-8888-49AD-AE9C-E3212E29EE10}" srcId="{6A3A07E9-E768-4456-8231-60FA3D65ED98}" destId="{46733508-521B-434C-B435-38241D758711}" srcOrd="0" destOrd="0" parTransId="{71CBEE1E-464A-42DF-9848-9F4AF74CFB5B}" sibTransId="{EEEEC535-785A-4A6C-B406-3E97A14FB5FB}"/>
    <dgm:cxn modelId="{7DCA4FF5-621B-4183-96AB-EAD1A1217FE4}" srcId="{6A3A07E9-E768-4456-8231-60FA3D65ED98}" destId="{B9585B28-C9B9-48C3-84DD-B9FF262F0F9E}" srcOrd="1" destOrd="0" parTransId="{82B2A60D-5B4F-4EA7-9DE4-C4552E0A4437}" sibTransId="{2A93D696-88FC-466D-9EA8-039BD23E5DAD}"/>
    <dgm:cxn modelId="{FE518A1E-6E3F-4DE5-993B-8B7244214989}" type="presOf" srcId="{B9585B28-C9B9-48C3-84DD-B9FF262F0F9E}" destId="{EC6FD2C1-5325-4C8F-B4E9-554D435784E3}" srcOrd="0" destOrd="0" presId="urn:microsoft.com/office/officeart/2005/8/layout/list1"/>
    <dgm:cxn modelId="{4639D231-2A4F-4181-B82B-CEE7D94C15FA}" type="presOf" srcId="{46733508-521B-434C-B435-38241D758711}" destId="{CF847F1E-3C61-47C6-8DF8-42D3B19C23EE}" srcOrd="1" destOrd="0" presId="urn:microsoft.com/office/officeart/2005/8/layout/list1"/>
    <dgm:cxn modelId="{2D9B78B8-8700-4034-B15E-2D6B1B9D60D4}" type="presOf" srcId="{46733508-521B-434C-B435-38241D758711}" destId="{23882A4D-CE8F-4B9A-95E3-AE519FB1BD81}" srcOrd="0" destOrd="0" presId="urn:microsoft.com/office/officeart/2005/8/layout/list1"/>
    <dgm:cxn modelId="{31D69551-7EF7-42EC-967D-D54FCE50A713}" type="presOf" srcId="{1E8F8E07-939C-4050-BA74-2460D02557DF}" destId="{BE519803-AD3C-4CFA-9341-7FA6CF38B4BB}" srcOrd="0" destOrd="0" presId="urn:microsoft.com/office/officeart/2005/8/layout/list1"/>
    <dgm:cxn modelId="{927DAFF1-397D-44A6-9564-A6B0D0C0D5F9}" srcId="{6A3A07E9-E768-4456-8231-60FA3D65ED98}" destId="{1E8F8E07-939C-4050-BA74-2460D02557DF}" srcOrd="2" destOrd="0" parTransId="{50EEE95E-48B6-40BD-AB13-6E2BDA5527FE}" sibTransId="{E9CB690D-08D8-481F-942F-6E9C274EC0D2}"/>
    <dgm:cxn modelId="{B181F1BB-1467-4670-A904-09728E8AD18B}" type="presParOf" srcId="{C7496FF1-F188-4B76-ADEF-7FDB6504838D}" destId="{E4AF46A1-F029-4863-989B-68C44446F566}" srcOrd="0" destOrd="0" presId="urn:microsoft.com/office/officeart/2005/8/layout/list1"/>
    <dgm:cxn modelId="{03467814-6035-4527-9585-373AB42C524C}" type="presParOf" srcId="{E4AF46A1-F029-4863-989B-68C44446F566}" destId="{23882A4D-CE8F-4B9A-95E3-AE519FB1BD81}" srcOrd="0" destOrd="0" presId="urn:microsoft.com/office/officeart/2005/8/layout/list1"/>
    <dgm:cxn modelId="{0CAD7689-6EB4-4C50-8517-F5B0694F3FA2}" type="presParOf" srcId="{E4AF46A1-F029-4863-989B-68C44446F566}" destId="{CF847F1E-3C61-47C6-8DF8-42D3B19C23EE}" srcOrd="1" destOrd="0" presId="urn:microsoft.com/office/officeart/2005/8/layout/list1"/>
    <dgm:cxn modelId="{83362573-A660-4732-A874-2EED4167367E}" type="presParOf" srcId="{C7496FF1-F188-4B76-ADEF-7FDB6504838D}" destId="{7235A8A3-E551-4871-8BE5-45DABF8B38D8}" srcOrd="1" destOrd="0" presId="urn:microsoft.com/office/officeart/2005/8/layout/list1"/>
    <dgm:cxn modelId="{4C4B57DB-6DEA-4C93-8012-CFFABDD9615A}" type="presParOf" srcId="{C7496FF1-F188-4B76-ADEF-7FDB6504838D}" destId="{440FCEF0-D438-4143-BA80-7B84F06E880E}" srcOrd="2" destOrd="0" presId="urn:microsoft.com/office/officeart/2005/8/layout/list1"/>
    <dgm:cxn modelId="{F1BD6902-7AD8-47F6-B979-6D147D015EA5}" type="presParOf" srcId="{C7496FF1-F188-4B76-ADEF-7FDB6504838D}" destId="{5C8409CB-1AE4-4FC7-ADE9-C59DACCE0C4D}" srcOrd="3" destOrd="0" presId="urn:microsoft.com/office/officeart/2005/8/layout/list1"/>
    <dgm:cxn modelId="{1DBC7F6F-99E5-4C99-8E0A-E223CC255F41}" type="presParOf" srcId="{C7496FF1-F188-4B76-ADEF-7FDB6504838D}" destId="{B1489628-16C5-4C02-B08F-63531BAC5C56}" srcOrd="4" destOrd="0" presId="urn:microsoft.com/office/officeart/2005/8/layout/list1"/>
    <dgm:cxn modelId="{4A9294FF-FB7E-48C9-B3C0-CE275E66E9F8}" type="presParOf" srcId="{B1489628-16C5-4C02-B08F-63531BAC5C56}" destId="{EC6FD2C1-5325-4C8F-B4E9-554D435784E3}" srcOrd="0" destOrd="0" presId="urn:microsoft.com/office/officeart/2005/8/layout/list1"/>
    <dgm:cxn modelId="{D150541A-F9C4-42D5-81D7-06630D6674FD}" type="presParOf" srcId="{B1489628-16C5-4C02-B08F-63531BAC5C56}" destId="{45A7B054-3DDF-497A-8F69-9E3F843F88D6}" srcOrd="1" destOrd="0" presId="urn:microsoft.com/office/officeart/2005/8/layout/list1"/>
    <dgm:cxn modelId="{96EB270D-8694-4072-8E32-2F5DCA9F8C4E}" type="presParOf" srcId="{C7496FF1-F188-4B76-ADEF-7FDB6504838D}" destId="{3D12367B-574C-4A61-8090-AD18EA2C613D}" srcOrd="5" destOrd="0" presId="urn:microsoft.com/office/officeart/2005/8/layout/list1"/>
    <dgm:cxn modelId="{9893BCF5-B02F-4F0D-B3CC-52D6F550AC0C}" type="presParOf" srcId="{C7496FF1-F188-4B76-ADEF-7FDB6504838D}" destId="{599C9AC7-6102-461D-85FF-E4F5E611AC78}" srcOrd="6" destOrd="0" presId="urn:microsoft.com/office/officeart/2005/8/layout/list1"/>
    <dgm:cxn modelId="{A2D3378E-B6CA-4759-8BE1-CB9996BB6DD7}" type="presParOf" srcId="{C7496FF1-F188-4B76-ADEF-7FDB6504838D}" destId="{3A21314B-DFCE-43AA-80D8-676E5CB9C674}" srcOrd="7" destOrd="0" presId="urn:microsoft.com/office/officeart/2005/8/layout/list1"/>
    <dgm:cxn modelId="{6F8C2B35-995E-42E8-9A89-760FBFFDBF11}" type="presParOf" srcId="{C7496FF1-F188-4B76-ADEF-7FDB6504838D}" destId="{8DAF50FA-C903-4E26-AA86-98EB56E019E1}" srcOrd="8" destOrd="0" presId="urn:microsoft.com/office/officeart/2005/8/layout/list1"/>
    <dgm:cxn modelId="{27597848-6822-4CCB-BBCC-6530BF23210A}" type="presParOf" srcId="{8DAF50FA-C903-4E26-AA86-98EB56E019E1}" destId="{BE519803-AD3C-4CFA-9341-7FA6CF38B4BB}" srcOrd="0" destOrd="0" presId="urn:microsoft.com/office/officeart/2005/8/layout/list1"/>
    <dgm:cxn modelId="{655803E6-54E4-4A2D-97F7-323B664E5DFF}" type="presParOf" srcId="{8DAF50FA-C903-4E26-AA86-98EB56E019E1}" destId="{B81C6B67-3FFC-4BA6-86FB-A2E307CEA7CB}" srcOrd="1" destOrd="0" presId="urn:microsoft.com/office/officeart/2005/8/layout/list1"/>
    <dgm:cxn modelId="{E530A2EC-349F-4758-90E1-666746F91A9E}" type="presParOf" srcId="{C7496FF1-F188-4B76-ADEF-7FDB6504838D}" destId="{EAF8134A-5673-40DB-8C78-FAED645F6D68}" srcOrd="9" destOrd="0" presId="urn:microsoft.com/office/officeart/2005/8/layout/list1"/>
    <dgm:cxn modelId="{5B262D82-6A36-4719-8647-9E87975BA73C}" type="presParOf" srcId="{C7496FF1-F188-4B76-ADEF-7FDB6504838D}" destId="{6BCC715F-B0FD-4047-8DE9-4EE8AD98713C}" srcOrd="10"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29A67A-1EB5-4EA2-9115-1EFB5D6B59F2}" type="doc">
      <dgm:prSet loTypeId="urn:microsoft.com/office/officeart/2009/layout/CircleArrowProcess" loCatId="cycle" qsTypeId="urn:microsoft.com/office/officeart/2005/8/quickstyle/simple5" qsCatId="simple" csTypeId="urn:microsoft.com/office/officeart/2005/8/colors/colorful5" csCatId="colorful" phldr="1"/>
      <dgm:spPr/>
      <dgm:t>
        <a:bodyPr/>
        <a:lstStyle/>
        <a:p>
          <a:endParaRPr lang="es-EC"/>
        </a:p>
      </dgm:t>
    </dgm:pt>
    <dgm:pt modelId="{B1D4471D-FED8-4FF0-AC66-91EB8C1082B1}">
      <dgm:prSet phldrT="[Texto]" custT="1"/>
      <dgm:spPr/>
      <dgm:t>
        <a:bodyPr/>
        <a:lstStyle/>
        <a:p>
          <a:r>
            <a:rPr lang="es-EC" sz="1400" dirty="0" smtClean="0">
              <a:latin typeface="Times New Roman" panose="02020603050405020304" pitchFamily="18" charset="0"/>
              <a:cs typeface="Times New Roman" panose="02020603050405020304" pitchFamily="18" charset="0"/>
            </a:rPr>
            <a:t>Época Prehispánica</a:t>
          </a:r>
          <a:endParaRPr lang="es-EC" sz="1400" dirty="0">
            <a:latin typeface="Times New Roman" panose="02020603050405020304" pitchFamily="18" charset="0"/>
            <a:cs typeface="Times New Roman" panose="02020603050405020304" pitchFamily="18" charset="0"/>
          </a:endParaRPr>
        </a:p>
      </dgm:t>
    </dgm:pt>
    <dgm:pt modelId="{33683C8F-CA35-49B6-A278-1D0782EFAB18}" type="parTrans" cxnId="{35FF9E3D-17B4-4240-9C7D-349DE26B428D}">
      <dgm:prSet/>
      <dgm:spPr/>
      <dgm:t>
        <a:bodyPr/>
        <a:lstStyle/>
        <a:p>
          <a:endParaRPr lang="es-EC" sz="2400"/>
        </a:p>
      </dgm:t>
    </dgm:pt>
    <dgm:pt modelId="{419D1FFB-455E-4B33-BC0C-A03D57902594}" type="sibTrans" cxnId="{35FF9E3D-17B4-4240-9C7D-349DE26B428D}">
      <dgm:prSet/>
      <dgm:spPr/>
      <dgm:t>
        <a:bodyPr/>
        <a:lstStyle/>
        <a:p>
          <a:endParaRPr lang="es-EC" sz="2400"/>
        </a:p>
      </dgm:t>
    </dgm:pt>
    <dgm:pt modelId="{B2E8D93E-4B12-409B-8E03-AD3266048A40}">
      <dgm:prSet phldrT="[Texto]" custT="1"/>
      <dgm:spPr/>
      <dgm:t>
        <a:bodyPr/>
        <a:lstStyle/>
        <a:p>
          <a:r>
            <a:rPr lang="es-EC" sz="1400" dirty="0" smtClean="0"/>
            <a:t>Taba = Pueblo y Cundo = Anciano</a:t>
          </a:r>
          <a:endParaRPr lang="es-EC" sz="1400" dirty="0">
            <a:latin typeface="Times New Roman" panose="02020603050405020304" pitchFamily="18" charset="0"/>
            <a:cs typeface="Times New Roman" panose="02020603050405020304" pitchFamily="18" charset="0"/>
          </a:endParaRPr>
        </a:p>
      </dgm:t>
    </dgm:pt>
    <dgm:pt modelId="{878BBC9E-21F2-42B8-AA4C-8C8970A8F3B5}" type="parTrans" cxnId="{2E5EFA47-E59E-43C2-84CA-264EB5154B04}">
      <dgm:prSet/>
      <dgm:spPr/>
      <dgm:t>
        <a:bodyPr/>
        <a:lstStyle/>
        <a:p>
          <a:endParaRPr lang="es-EC" sz="2400"/>
        </a:p>
      </dgm:t>
    </dgm:pt>
    <dgm:pt modelId="{F78C43DC-D66C-4936-B6C0-F5B8769E8D61}" type="sibTrans" cxnId="{2E5EFA47-E59E-43C2-84CA-264EB5154B04}">
      <dgm:prSet/>
      <dgm:spPr/>
      <dgm:t>
        <a:bodyPr/>
        <a:lstStyle/>
        <a:p>
          <a:endParaRPr lang="es-EC" sz="2400"/>
        </a:p>
      </dgm:t>
    </dgm:pt>
    <dgm:pt modelId="{BDDDCB88-F84E-40DA-B204-B318D5AE8BF7}">
      <dgm:prSet phldrT="[Texto]" custT="1"/>
      <dgm:spPr/>
      <dgm:t>
        <a:bodyPr/>
        <a:lstStyle/>
        <a:p>
          <a:r>
            <a:rPr lang="es-EC" sz="1400" dirty="0" smtClean="0"/>
            <a:t>26 de Septiembre de 1911</a:t>
          </a:r>
          <a:endParaRPr lang="es-EC" sz="1400" dirty="0">
            <a:latin typeface="Times New Roman" panose="02020603050405020304" pitchFamily="18" charset="0"/>
            <a:cs typeface="Times New Roman" panose="02020603050405020304" pitchFamily="18" charset="0"/>
          </a:endParaRPr>
        </a:p>
      </dgm:t>
    </dgm:pt>
    <dgm:pt modelId="{09C21A85-3188-4A5E-918F-F847FF57B983}" type="parTrans" cxnId="{5CD50C8B-3AE5-44E2-A5C4-5D3C17DC6D23}">
      <dgm:prSet/>
      <dgm:spPr/>
      <dgm:t>
        <a:bodyPr/>
        <a:lstStyle/>
        <a:p>
          <a:endParaRPr lang="es-EC" sz="2400"/>
        </a:p>
      </dgm:t>
    </dgm:pt>
    <dgm:pt modelId="{602BD2CE-7A84-486D-8CD1-FD69CED5BC07}" type="sibTrans" cxnId="{5CD50C8B-3AE5-44E2-A5C4-5D3C17DC6D23}">
      <dgm:prSet/>
      <dgm:spPr/>
      <dgm:t>
        <a:bodyPr/>
        <a:lstStyle/>
        <a:p>
          <a:endParaRPr lang="es-EC" sz="2400"/>
        </a:p>
      </dgm:t>
    </dgm:pt>
    <dgm:pt modelId="{A3C55ACD-A376-4443-8BEA-0DCAD22C1C4E}">
      <dgm:prSet phldrT="[Texto]" custT="1"/>
      <dgm:spPr/>
      <dgm:t>
        <a:bodyPr/>
        <a:lstStyle/>
        <a:p>
          <a:r>
            <a:rPr lang="es-EC" sz="1400" dirty="0" smtClean="0"/>
            <a:t>19 barrios  y 17 comunidades</a:t>
          </a:r>
          <a:endParaRPr lang="es-EC" sz="1400" dirty="0">
            <a:latin typeface="Times New Roman" panose="02020603050405020304" pitchFamily="18" charset="0"/>
            <a:cs typeface="Times New Roman" panose="02020603050405020304" pitchFamily="18" charset="0"/>
          </a:endParaRPr>
        </a:p>
      </dgm:t>
    </dgm:pt>
    <dgm:pt modelId="{4304411D-5B38-4CE1-8357-8A1B3C1B8AAD}" type="parTrans" cxnId="{3E318EBD-CC2B-43B6-8AEA-D5A0B5870EB9}">
      <dgm:prSet/>
      <dgm:spPr/>
      <dgm:t>
        <a:bodyPr/>
        <a:lstStyle/>
        <a:p>
          <a:endParaRPr lang="es-EC" sz="2400"/>
        </a:p>
      </dgm:t>
    </dgm:pt>
    <dgm:pt modelId="{D87F1931-F3A2-4BC2-AFF2-47F5752872A1}" type="sibTrans" cxnId="{3E318EBD-CC2B-43B6-8AEA-D5A0B5870EB9}">
      <dgm:prSet/>
      <dgm:spPr/>
      <dgm:t>
        <a:bodyPr/>
        <a:lstStyle/>
        <a:p>
          <a:endParaRPr lang="es-EC" sz="2400"/>
        </a:p>
      </dgm:t>
    </dgm:pt>
    <dgm:pt modelId="{4E1ED43E-2D82-4124-B8A6-1F3797AE87CD}" type="pres">
      <dgm:prSet presAssocID="{FB29A67A-1EB5-4EA2-9115-1EFB5D6B59F2}" presName="Name0" presStyleCnt="0">
        <dgm:presLayoutVars>
          <dgm:chMax val="7"/>
          <dgm:chPref val="7"/>
          <dgm:dir/>
          <dgm:animLvl val="lvl"/>
        </dgm:presLayoutVars>
      </dgm:prSet>
      <dgm:spPr/>
      <dgm:t>
        <a:bodyPr/>
        <a:lstStyle/>
        <a:p>
          <a:endParaRPr lang="es-EC"/>
        </a:p>
      </dgm:t>
    </dgm:pt>
    <dgm:pt modelId="{C9E9CCE6-16AC-4C10-9094-79ED45A46383}" type="pres">
      <dgm:prSet presAssocID="{B1D4471D-FED8-4FF0-AC66-91EB8C1082B1}" presName="Accent1" presStyleCnt="0"/>
      <dgm:spPr/>
    </dgm:pt>
    <dgm:pt modelId="{180F9145-8D5E-4DF4-9B34-7EAD85C1AA9E}" type="pres">
      <dgm:prSet presAssocID="{B1D4471D-FED8-4FF0-AC66-91EB8C1082B1}" presName="Accent" presStyleLbl="node1" presStyleIdx="0" presStyleCnt="4" custLinFactNeighborX="-183" custLinFactNeighborY="-31969"/>
      <dgm:spPr/>
    </dgm:pt>
    <dgm:pt modelId="{7BC71929-87A3-4660-8FEE-8F20EE2B067C}" type="pres">
      <dgm:prSet presAssocID="{B1D4471D-FED8-4FF0-AC66-91EB8C1082B1}" presName="Parent1" presStyleLbl="revTx" presStyleIdx="0" presStyleCnt="4" custLinFactNeighborX="48" custLinFactNeighborY="-99047">
        <dgm:presLayoutVars>
          <dgm:chMax val="1"/>
          <dgm:chPref val="1"/>
          <dgm:bulletEnabled val="1"/>
        </dgm:presLayoutVars>
      </dgm:prSet>
      <dgm:spPr/>
      <dgm:t>
        <a:bodyPr/>
        <a:lstStyle/>
        <a:p>
          <a:endParaRPr lang="es-EC"/>
        </a:p>
      </dgm:t>
    </dgm:pt>
    <dgm:pt modelId="{8AC4048B-2B28-4F83-937A-C8735CD95EBC}" type="pres">
      <dgm:prSet presAssocID="{B2E8D93E-4B12-409B-8E03-AD3266048A40}" presName="Accent2" presStyleCnt="0"/>
      <dgm:spPr/>
    </dgm:pt>
    <dgm:pt modelId="{E2DB77AA-B6F6-4707-BA6B-BA05054A6A8C}" type="pres">
      <dgm:prSet presAssocID="{B2E8D93E-4B12-409B-8E03-AD3266048A40}" presName="Accent" presStyleLbl="node1" presStyleIdx="1" presStyleCnt="4" custLinFactNeighborX="-6" custLinFactNeighborY="-16395"/>
      <dgm:spPr/>
    </dgm:pt>
    <dgm:pt modelId="{79C194DC-534F-437C-9758-221955F1484B}" type="pres">
      <dgm:prSet presAssocID="{B2E8D93E-4B12-409B-8E03-AD3266048A40}" presName="Parent2" presStyleLbl="revTx" presStyleIdx="1" presStyleCnt="4" custLinFactNeighborX="382" custLinFactNeighborY="-65425">
        <dgm:presLayoutVars>
          <dgm:chMax val="1"/>
          <dgm:chPref val="1"/>
          <dgm:bulletEnabled val="1"/>
        </dgm:presLayoutVars>
      </dgm:prSet>
      <dgm:spPr/>
      <dgm:t>
        <a:bodyPr/>
        <a:lstStyle/>
        <a:p>
          <a:endParaRPr lang="es-EC"/>
        </a:p>
      </dgm:t>
    </dgm:pt>
    <dgm:pt modelId="{79A1D4C3-C4FD-409D-851B-630617659D81}" type="pres">
      <dgm:prSet presAssocID="{BDDDCB88-F84E-40DA-B204-B318D5AE8BF7}" presName="Accent3" presStyleCnt="0"/>
      <dgm:spPr/>
    </dgm:pt>
    <dgm:pt modelId="{B933432A-1904-4CE5-BBD1-199BC10B6FBF}" type="pres">
      <dgm:prSet presAssocID="{BDDDCB88-F84E-40DA-B204-B318D5AE8BF7}" presName="Accent" presStyleLbl="node1" presStyleIdx="2" presStyleCnt="4" custLinFactNeighborX="264" custLinFactNeighborY="-7539"/>
      <dgm:spPr/>
    </dgm:pt>
    <dgm:pt modelId="{BC123AF9-D31D-484D-9116-7EA1B310B434}" type="pres">
      <dgm:prSet presAssocID="{BDDDCB88-F84E-40DA-B204-B318D5AE8BF7}" presName="Parent3" presStyleLbl="revTx" presStyleIdx="2" presStyleCnt="4" custLinFactNeighborX="509" custLinFactNeighborY="-32946">
        <dgm:presLayoutVars>
          <dgm:chMax val="1"/>
          <dgm:chPref val="1"/>
          <dgm:bulletEnabled val="1"/>
        </dgm:presLayoutVars>
      </dgm:prSet>
      <dgm:spPr/>
      <dgm:t>
        <a:bodyPr/>
        <a:lstStyle/>
        <a:p>
          <a:endParaRPr lang="es-EC"/>
        </a:p>
      </dgm:t>
    </dgm:pt>
    <dgm:pt modelId="{F719D4D0-7834-45D6-9F6D-A6794ED061E0}" type="pres">
      <dgm:prSet presAssocID="{A3C55ACD-A376-4443-8BEA-0DCAD22C1C4E}" presName="Accent4" presStyleCnt="0"/>
      <dgm:spPr/>
    </dgm:pt>
    <dgm:pt modelId="{262D0FDD-E667-44B1-A8B0-28ED8B30CA2D}" type="pres">
      <dgm:prSet presAssocID="{A3C55ACD-A376-4443-8BEA-0DCAD22C1C4E}" presName="Accent" presStyleLbl="node1" presStyleIdx="3" presStyleCnt="4"/>
      <dgm:spPr/>
    </dgm:pt>
    <dgm:pt modelId="{D78865B1-0DC2-488D-B7C3-59A0F582DEBB}" type="pres">
      <dgm:prSet presAssocID="{A3C55ACD-A376-4443-8BEA-0DCAD22C1C4E}" presName="Parent4" presStyleLbl="revTx" presStyleIdx="3" presStyleCnt="4">
        <dgm:presLayoutVars>
          <dgm:chMax val="1"/>
          <dgm:chPref val="1"/>
          <dgm:bulletEnabled val="1"/>
        </dgm:presLayoutVars>
      </dgm:prSet>
      <dgm:spPr/>
      <dgm:t>
        <a:bodyPr/>
        <a:lstStyle/>
        <a:p>
          <a:endParaRPr lang="es-EC"/>
        </a:p>
      </dgm:t>
    </dgm:pt>
  </dgm:ptLst>
  <dgm:cxnLst>
    <dgm:cxn modelId="{2E5EFA47-E59E-43C2-84CA-264EB5154B04}" srcId="{FB29A67A-1EB5-4EA2-9115-1EFB5D6B59F2}" destId="{B2E8D93E-4B12-409B-8E03-AD3266048A40}" srcOrd="1" destOrd="0" parTransId="{878BBC9E-21F2-42B8-AA4C-8C8970A8F3B5}" sibTransId="{F78C43DC-D66C-4936-B6C0-F5B8769E8D61}"/>
    <dgm:cxn modelId="{041A08FF-46F5-4B74-AC87-61B0A6A62F4D}" type="presOf" srcId="{B2E8D93E-4B12-409B-8E03-AD3266048A40}" destId="{79C194DC-534F-437C-9758-221955F1484B}" srcOrd="0" destOrd="0" presId="urn:microsoft.com/office/officeart/2009/layout/CircleArrowProcess"/>
    <dgm:cxn modelId="{5CD50C8B-3AE5-44E2-A5C4-5D3C17DC6D23}" srcId="{FB29A67A-1EB5-4EA2-9115-1EFB5D6B59F2}" destId="{BDDDCB88-F84E-40DA-B204-B318D5AE8BF7}" srcOrd="2" destOrd="0" parTransId="{09C21A85-3188-4A5E-918F-F847FF57B983}" sibTransId="{602BD2CE-7A84-486D-8CD1-FD69CED5BC07}"/>
    <dgm:cxn modelId="{784328C3-088F-49B3-B0E3-567D9C5739A7}" type="presOf" srcId="{FB29A67A-1EB5-4EA2-9115-1EFB5D6B59F2}" destId="{4E1ED43E-2D82-4124-B8A6-1F3797AE87CD}" srcOrd="0" destOrd="0" presId="urn:microsoft.com/office/officeart/2009/layout/CircleArrowProcess"/>
    <dgm:cxn modelId="{3E318EBD-CC2B-43B6-8AEA-D5A0B5870EB9}" srcId="{FB29A67A-1EB5-4EA2-9115-1EFB5D6B59F2}" destId="{A3C55ACD-A376-4443-8BEA-0DCAD22C1C4E}" srcOrd="3" destOrd="0" parTransId="{4304411D-5B38-4CE1-8357-8A1B3C1B8AAD}" sibTransId="{D87F1931-F3A2-4BC2-AFF2-47F5752872A1}"/>
    <dgm:cxn modelId="{95D16C5D-BC55-4321-8575-8AC00AA99CB2}" type="presOf" srcId="{B1D4471D-FED8-4FF0-AC66-91EB8C1082B1}" destId="{7BC71929-87A3-4660-8FEE-8F20EE2B067C}" srcOrd="0" destOrd="0" presId="urn:microsoft.com/office/officeart/2009/layout/CircleArrowProcess"/>
    <dgm:cxn modelId="{6B2D86A6-D333-4175-94BD-492B4522C7E7}" type="presOf" srcId="{BDDDCB88-F84E-40DA-B204-B318D5AE8BF7}" destId="{BC123AF9-D31D-484D-9116-7EA1B310B434}" srcOrd="0" destOrd="0" presId="urn:microsoft.com/office/officeart/2009/layout/CircleArrowProcess"/>
    <dgm:cxn modelId="{35FF9E3D-17B4-4240-9C7D-349DE26B428D}" srcId="{FB29A67A-1EB5-4EA2-9115-1EFB5D6B59F2}" destId="{B1D4471D-FED8-4FF0-AC66-91EB8C1082B1}" srcOrd="0" destOrd="0" parTransId="{33683C8F-CA35-49B6-A278-1D0782EFAB18}" sibTransId="{419D1FFB-455E-4B33-BC0C-A03D57902594}"/>
    <dgm:cxn modelId="{E0738EEE-AB04-4D99-A51C-83062C9F8E5E}" type="presOf" srcId="{A3C55ACD-A376-4443-8BEA-0DCAD22C1C4E}" destId="{D78865B1-0DC2-488D-B7C3-59A0F582DEBB}" srcOrd="0" destOrd="0" presId="urn:microsoft.com/office/officeart/2009/layout/CircleArrowProcess"/>
    <dgm:cxn modelId="{0A6E39D4-239A-48DB-8754-DCD3F11BF4CE}" type="presParOf" srcId="{4E1ED43E-2D82-4124-B8A6-1F3797AE87CD}" destId="{C9E9CCE6-16AC-4C10-9094-79ED45A46383}" srcOrd="0" destOrd="0" presId="urn:microsoft.com/office/officeart/2009/layout/CircleArrowProcess"/>
    <dgm:cxn modelId="{C47BAB11-BDF6-4D5C-96FB-7A0CA9F7CFD7}" type="presParOf" srcId="{C9E9CCE6-16AC-4C10-9094-79ED45A46383}" destId="{180F9145-8D5E-4DF4-9B34-7EAD85C1AA9E}" srcOrd="0" destOrd="0" presId="urn:microsoft.com/office/officeart/2009/layout/CircleArrowProcess"/>
    <dgm:cxn modelId="{F567D1FB-E181-4CDF-B279-9927ACB78D32}" type="presParOf" srcId="{4E1ED43E-2D82-4124-B8A6-1F3797AE87CD}" destId="{7BC71929-87A3-4660-8FEE-8F20EE2B067C}" srcOrd="1" destOrd="0" presId="urn:microsoft.com/office/officeart/2009/layout/CircleArrowProcess"/>
    <dgm:cxn modelId="{0CD42813-6D11-4586-B3FB-CFA79FA4E693}" type="presParOf" srcId="{4E1ED43E-2D82-4124-B8A6-1F3797AE87CD}" destId="{8AC4048B-2B28-4F83-937A-C8735CD95EBC}" srcOrd="2" destOrd="0" presId="urn:microsoft.com/office/officeart/2009/layout/CircleArrowProcess"/>
    <dgm:cxn modelId="{C27FC5C8-C2DA-4525-A6EC-4B0915F648A0}" type="presParOf" srcId="{8AC4048B-2B28-4F83-937A-C8735CD95EBC}" destId="{E2DB77AA-B6F6-4707-BA6B-BA05054A6A8C}" srcOrd="0" destOrd="0" presId="urn:microsoft.com/office/officeart/2009/layout/CircleArrowProcess"/>
    <dgm:cxn modelId="{1B5E1B54-BC1B-43D1-83D7-A1AFCB1BB0F8}" type="presParOf" srcId="{4E1ED43E-2D82-4124-B8A6-1F3797AE87CD}" destId="{79C194DC-534F-437C-9758-221955F1484B}" srcOrd="3" destOrd="0" presId="urn:microsoft.com/office/officeart/2009/layout/CircleArrowProcess"/>
    <dgm:cxn modelId="{F4B82FF3-F91A-4E4B-9864-D6467D2E6893}" type="presParOf" srcId="{4E1ED43E-2D82-4124-B8A6-1F3797AE87CD}" destId="{79A1D4C3-C4FD-409D-851B-630617659D81}" srcOrd="4" destOrd="0" presId="urn:microsoft.com/office/officeart/2009/layout/CircleArrowProcess"/>
    <dgm:cxn modelId="{7FA34072-570C-4665-9597-EE463B7F630D}" type="presParOf" srcId="{79A1D4C3-C4FD-409D-851B-630617659D81}" destId="{B933432A-1904-4CE5-BBD1-199BC10B6FBF}" srcOrd="0" destOrd="0" presId="urn:microsoft.com/office/officeart/2009/layout/CircleArrowProcess"/>
    <dgm:cxn modelId="{87EBAF12-B917-41E9-AF7B-519983B12F7C}" type="presParOf" srcId="{4E1ED43E-2D82-4124-B8A6-1F3797AE87CD}" destId="{BC123AF9-D31D-484D-9116-7EA1B310B434}" srcOrd="5" destOrd="0" presId="urn:microsoft.com/office/officeart/2009/layout/CircleArrowProcess"/>
    <dgm:cxn modelId="{ADC88953-DA3A-4277-9F8F-1F0128BA208B}" type="presParOf" srcId="{4E1ED43E-2D82-4124-B8A6-1F3797AE87CD}" destId="{F719D4D0-7834-45D6-9F6D-A6794ED061E0}" srcOrd="6" destOrd="0" presId="urn:microsoft.com/office/officeart/2009/layout/CircleArrowProcess"/>
    <dgm:cxn modelId="{9ED49722-B19B-41BC-BD43-35106D5F42C6}" type="presParOf" srcId="{F719D4D0-7834-45D6-9F6D-A6794ED061E0}" destId="{262D0FDD-E667-44B1-A8B0-28ED8B30CA2D}" srcOrd="0" destOrd="0" presId="urn:microsoft.com/office/officeart/2009/layout/CircleArrowProcess"/>
    <dgm:cxn modelId="{D1823D88-9031-4F65-B0A5-B55CD00B39E5}" type="presParOf" srcId="{4E1ED43E-2D82-4124-B8A6-1F3797AE87CD}" destId="{D78865B1-0DC2-488D-B7C3-59A0F582DEBB}"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02ACF8-7E55-4447-A285-75A672EB132B}"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s-EC"/>
        </a:p>
      </dgm:t>
    </dgm:pt>
    <dgm:pt modelId="{C6D798EF-CEAD-465E-87FE-C10060C1C32C}">
      <dgm:prSet phldrT="[Texto]"/>
      <dgm:spPr/>
      <dgm:t>
        <a:bodyPr/>
        <a:lstStyle/>
        <a:p>
          <a:r>
            <a:rPr lang="es-EC" b="1" dirty="0" smtClean="0"/>
            <a:t>Principal fuente de Ingresos – Agricultura, Ganadería, Floricultura.</a:t>
          </a:r>
          <a:endParaRPr lang="es-EC" b="1" dirty="0"/>
        </a:p>
      </dgm:t>
    </dgm:pt>
    <dgm:pt modelId="{75D2ABF4-7192-4113-A5B4-82B595BDCFF7}" type="parTrans" cxnId="{0C806F71-BB80-4931-8617-2D55890B02DE}">
      <dgm:prSet/>
      <dgm:spPr/>
      <dgm:t>
        <a:bodyPr/>
        <a:lstStyle/>
        <a:p>
          <a:endParaRPr lang="es-EC" b="1">
            <a:solidFill>
              <a:schemeClr val="tx1"/>
            </a:solidFill>
          </a:endParaRPr>
        </a:p>
      </dgm:t>
    </dgm:pt>
    <dgm:pt modelId="{37D60782-DF35-424E-AAD4-364D02AFC66F}" type="sibTrans" cxnId="{0C806F71-BB80-4931-8617-2D55890B02DE}">
      <dgm:prSet/>
      <dgm:spPr/>
      <dgm:t>
        <a:bodyPr/>
        <a:lstStyle/>
        <a:p>
          <a:endParaRPr lang="es-EC" b="1">
            <a:solidFill>
              <a:schemeClr val="tx1"/>
            </a:solidFill>
          </a:endParaRPr>
        </a:p>
      </dgm:t>
    </dgm:pt>
    <dgm:pt modelId="{650F19DE-2CF3-4F9F-B7D9-1A5C5D35049E}">
      <dgm:prSet phldrT="[Texto]"/>
      <dgm:spPr/>
      <dgm:t>
        <a:bodyPr/>
        <a:lstStyle/>
        <a:p>
          <a:r>
            <a:rPr lang="es-EC" b="1" smtClean="0"/>
            <a:t>El turismo considerada una actividad alternativa  para generar ingresos.</a:t>
          </a:r>
          <a:endParaRPr lang="es-EC" b="1" dirty="0"/>
        </a:p>
      </dgm:t>
    </dgm:pt>
    <dgm:pt modelId="{F68A0914-611C-4E6C-BA3F-45C8C1E20452}" type="parTrans" cxnId="{1BF081A7-225B-4457-A9EB-8DFAD5007D3A}">
      <dgm:prSet/>
      <dgm:spPr/>
      <dgm:t>
        <a:bodyPr/>
        <a:lstStyle/>
        <a:p>
          <a:endParaRPr lang="es-EC" b="1">
            <a:solidFill>
              <a:schemeClr val="tx1"/>
            </a:solidFill>
          </a:endParaRPr>
        </a:p>
      </dgm:t>
    </dgm:pt>
    <dgm:pt modelId="{AA8F3D2A-95E6-4692-9AB9-72701A02A026}" type="sibTrans" cxnId="{1BF081A7-225B-4457-A9EB-8DFAD5007D3A}">
      <dgm:prSet/>
      <dgm:spPr/>
      <dgm:t>
        <a:bodyPr/>
        <a:lstStyle/>
        <a:p>
          <a:endParaRPr lang="es-EC" b="1">
            <a:solidFill>
              <a:schemeClr val="tx1"/>
            </a:solidFill>
          </a:endParaRPr>
        </a:p>
      </dgm:t>
    </dgm:pt>
    <dgm:pt modelId="{54CAE87C-EF95-479A-A404-432DB7506158}" type="pres">
      <dgm:prSet presAssocID="{3502ACF8-7E55-4447-A285-75A672EB132B}" presName="linear" presStyleCnt="0">
        <dgm:presLayoutVars>
          <dgm:animLvl val="lvl"/>
          <dgm:resizeHandles val="exact"/>
        </dgm:presLayoutVars>
      </dgm:prSet>
      <dgm:spPr/>
      <dgm:t>
        <a:bodyPr/>
        <a:lstStyle/>
        <a:p>
          <a:endParaRPr lang="es-EC"/>
        </a:p>
      </dgm:t>
    </dgm:pt>
    <dgm:pt modelId="{F15DB781-558F-4265-B353-DD52357A9AD6}" type="pres">
      <dgm:prSet presAssocID="{C6D798EF-CEAD-465E-87FE-C10060C1C32C}" presName="parentText" presStyleLbl="node1" presStyleIdx="0" presStyleCnt="2">
        <dgm:presLayoutVars>
          <dgm:chMax val="0"/>
          <dgm:bulletEnabled val="1"/>
        </dgm:presLayoutVars>
      </dgm:prSet>
      <dgm:spPr/>
      <dgm:t>
        <a:bodyPr/>
        <a:lstStyle/>
        <a:p>
          <a:endParaRPr lang="es-EC"/>
        </a:p>
      </dgm:t>
    </dgm:pt>
    <dgm:pt modelId="{62F5CAE8-48F4-497D-A03E-635E1C289617}" type="pres">
      <dgm:prSet presAssocID="{37D60782-DF35-424E-AAD4-364D02AFC66F}" presName="spacer" presStyleCnt="0"/>
      <dgm:spPr/>
    </dgm:pt>
    <dgm:pt modelId="{79C47B14-F2FA-4A6A-82C3-10714117FCDB}" type="pres">
      <dgm:prSet presAssocID="{650F19DE-2CF3-4F9F-B7D9-1A5C5D35049E}" presName="parentText" presStyleLbl="node1" presStyleIdx="1" presStyleCnt="2">
        <dgm:presLayoutVars>
          <dgm:chMax val="0"/>
          <dgm:bulletEnabled val="1"/>
        </dgm:presLayoutVars>
      </dgm:prSet>
      <dgm:spPr/>
      <dgm:t>
        <a:bodyPr/>
        <a:lstStyle/>
        <a:p>
          <a:endParaRPr lang="es-EC"/>
        </a:p>
      </dgm:t>
    </dgm:pt>
  </dgm:ptLst>
  <dgm:cxnLst>
    <dgm:cxn modelId="{1BF081A7-225B-4457-A9EB-8DFAD5007D3A}" srcId="{3502ACF8-7E55-4447-A285-75A672EB132B}" destId="{650F19DE-2CF3-4F9F-B7D9-1A5C5D35049E}" srcOrd="1" destOrd="0" parTransId="{F68A0914-611C-4E6C-BA3F-45C8C1E20452}" sibTransId="{AA8F3D2A-95E6-4692-9AB9-72701A02A026}"/>
    <dgm:cxn modelId="{30AC4A98-BA63-4331-BDEE-D161567EDFBD}" type="presOf" srcId="{C6D798EF-CEAD-465E-87FE-C10060C1C32C}" destId="{F15DB781-558F-4265-B353-DD52357A9AD6}" srcOrd="0" destOrd="0" presId="urn:microsoft.com/office/officeart/2005/8/layout/vList2"/>
    <dgm:cxn modelId="{2D201AF9-61DE-42E3-A7F8-76CCF0D0F3A3}" type="presOf" srcId="{3502ACF8-7E55-4447-A285-75A672EB132B}" destId="{54CAE87C-EF95-479A-A404-432DB7506158}" srcOrd="0" destOrd="0" presId="urn:microsoft.com/office/officeart/2005/8/layout/vList2"/>
    <dgm:cxn modelId="{3A7830DA-1575-4C9D-BB83-D6A5137E36C3}" type="presOf" srcId="{650F19DE-2CF3-4F9F-B7D9-1A5C5D35049E}" destId="{79C47B14-F2FA-4A6A-82C3-10714117FCDB}" srcOrd="0" destOrd="0" presId="urn:microsoft.com/office/officeart/2005/8/layout/vList2"/>
    <dgm:cxn modelId="{0C806F71-BB80-4931-8617-2D55890B02DE}" srcId="{3502ACF8-7E55-4447-A285-75A672EB132B}" destId="{C6D798EF-CEAD-465E-87FE-C10060C1C32C}" srcOrd="0" destOrd="0" parTransId="{75D2ABF4-7192-4113-A5B4-82B595BDCFF7}" sibTransId="{37D60782-DF35-424E-AAD4-364D02AFC66F}"/>
    <dgm:cxn modelId="{61E6E753-AB32-4785-9F80-939F8999B625}" type="presParOf" srcId="{54CAE87C-EF95-479A-A404-432DB7506158}" destId="{F15DB781-558F-4265-B353-DD52357A9AD6}" srcOrd="0" destOrd="0" presId="urn:microsoft.com/office/officeart/2005/8/layout/vList2"/>
    <dgm:cxn modelId="{49DF7434-3220-418B-9958-D2EC38A6BDD1}" type="presParOf" srcId="{54CAE87C-EF95-479A-A404-432DB7506158}" destId="{62F5CAE8-48F4-497D-A03E-635E1C289617}" srcOrd="1" destOrd="0" presId="urn:microsoft.com/office/officeart/2005/8/layout/vList2"/>
    <dgm:cxn modelId="{94776D79-4CC5-49B1-8573-01AB56B30A6E}" type="presParOf" srcId="{54CAE87C-EF95-479A-A404-432DB7506158}" destId="{79C47B14-F2FA-4A6A-82C3-10714117FCD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830D6E2-65AC-4C33-BC88-0C3C95A776A2}" type="doc">
      <dgm:prSet loTypeId="urn:microsoft.com/office/officeart/2008/layout/PictureStrips" loCatId="list" qsTypeId="urn:microsoft.com/office/officeart/2005/8/quickstyle/simple5" qsCatId="simple" csTypeId="urn:microsoft.com/office/officeart/2005/8/colors/colorful5" csCatId="colorful" phldr="1"/>
      <dgm:spPr/>
      <dgm:t>
        <a:bodyPr/>
        <a:lstStyle/>
        <a:p>
          <a:endParaRPr lang="es-EC"/>
        </a:p>
      </dgm:t>
    </dgm:pt>
    <dgm:pt modelId="{DB1AD20A-43AD-4328-8601-2570875619DD}">
      <dgm:prSet phldrT="[Texto]"/>
      <dgm:spPr/>
      <dgm:t>
        <a:bodyPr/>
        <a:lstStyle/>
        <a:p>
          <a:r>
            <a:rPr lang="es-EC" dirty="0" smtClean="0"/>
            <a:t>Todos los Servicios Básicos – Agua, Luz, Teléfono.</a:t>
          </a:r>
          <a:endParaRPr lang="es-EC" dirty="0"/>
        </a:p>
      </dgm:t>
    </dgm:pt>
    <dgm:pt modelId="{3EBE8F1A-CEFC-4212-A8AE-EE54FB5EA74D}" type="parTrans" cxnId="{5BADF717-4308-4DD7-BCA6-EF1EF43B62B3}">
      <dgm:prSet/>
      <dgm:spPr/>
      <dgm:t>
        <a:bodyPr/>
        <a:lstStyle/>
        <a:p>
          <a:endParaRPr lang="es-EC"/>
        </a:p>
      </dgm:t>
    </dgm:pt>
    <dgm:pt modelId="{94FA938E-714A-4034-8860-E76615815AA4}" type="sibTrans" cxnId="{5BADF717-4308-4DD7-BCA6-EF1EF43B62B3}">
      <dgm:prSet/>
      <dgm:spPr/>
      <dgm:t>
        <a:bodyPr/>
        <a:lstStyle/>
        <a:p>
          <a:endParaRPr lang="es-EC"/>
        </a:p>
      </dgm:t>
    </dgm:pt>
    <dgm:pt modelId="{465F53C1-8172-47D8-A7FF-16872E9D3EAC}">
      <dgm:prSet phldrT="[Texto]"/>
      <dgm:spPr/>
      <dgm:t>
        <a:bodyPr/>
        <a:lstStyle/>
        <a:p>
          <a:r>
            <a:rPr lang="es-EC" dirty="0" smtClean="0"/>
            <a:t>Nivel de Educación Primaria</a:t>
          </a:r>
          <a:endParaRPr lang="es-EC" dirty="0"/>
        </a:p>
      </dgm:t>
    </dgm:pt>
    <dgm:pt modelId="{DF945B82-259B-420D-8CD0-31C3CBA3AD34}" type="parTrans" cxnId="{ADB2AA74-59A4-458E-BD64-F09AE2844EC7}">
      <dgm:prSet/>
      <dgm:spPr/>
      <dgm:t>
        <a:bodyPr/>
        <a:lstStyle/>
        <a:p>
          <a:endParaRPr lang="es-EC"/>
        </a:p>
      </dgm:t>
    </dgm:pt>
    <dgm:pt modelId="{28536A47-F1F6-491A-8618-F8A303986655}" type="sibTrans" cxnId="{ADB2AA74-59A4-458E-BD64-F09AE2844EC7}">
      <dgm:prSet/>
      <dgm:spPr/>
      <dgm:t>
        <a:bodyPr/>
        <a:lstStyle/>
        <a:p>
          <a:endParaRPr lang="es-EC"/>
        </a:p>
      </dgm:t>
    </dgm:pt>
    <dgm:pt modelId="{EAB7EB8F-6493-488F-BABD-691DE830152E}">
      <dgm:prSet phldrT="[Texto]"/>
      <dgm:spPr/>
      <dgm:t>
        <a:bodyPr/>
        <a:lstStyle/>
        <a:p>
          <a:r>
            <a:rPr lang="es-EC" dirty="0" smtClean="0"/>
            <a:t>Salud Pública</a:t>
          </a:r>
          <a:endParaRPr lang="es-EC" dirty="0"/>
        </a:p>
      </dgm:t>
    </dgm:pt>
    <dgm:pt modelId="{5523640C-A7B8-4131-B67C-F97931B88BAB}" type="parTrans" cxnId="{6A046E49-A38F-46AD-AC22-BB096427C323}">
      <dgm:prSet/>
      <dgm:spPr/>
      <dgm:t>
        <a:bodyPr/>
        <a:lstStyle/>
        <a:p>
          <a:endParaRPr lang="es-EC"/>
        </a:p>
      </dgm:t>
    </dgm:pt>
    <dgm:pt modelId="{27D1C523-B3C9-46E4-B747-3D041BA21D96}" type="sibTrans" cxnId="{6A046E49-A38F-46AD-AC22-BB096427C323}">
      <dgm:prSet/>
      <dgm:spPr/>
      <dgm:t>
        <a:bodyPr/>
        <a:lstStyle/>
        <a:p>
          <a:endParaRPr lang="es-EC"/>
        </a:p>
      </dgm:t>
    </dgm:pt>
    <dgm:pt modelId="{814CD188-8305-4AB3-850A-1E94E4468310}">
      <dgm:prSet phldrT="[Texto]"/>
      <dgm:spPr/>
      <dgm:t>
        <a:bodyPr/>
        <a:lstStyle/>
        <a:p>
          <a:r>
            <a:rPr lang="es-EC" dirty="0" smtClean="0"/>
            <a:t>Cobertura de Internet</a:t>
          </a:r>
          <a:endParaRPr lang="es-EC" dirty="0"/>
        </a:p>
      </dgm:t>
    </dgm:pt>
    <dgm:pt modelId="{F0574F16-E31B-4F5B-8B04-FFB01F2A08C4}" type="parTrans" cxnId="{FD4701D7-44AA-49E2-9450-794B2253E67E}">
      <dgm:prSet/>
      <dgm:spPr/>
      <dgm:t>
        <a:bodyPr/>
        <a:lstStyle/>
        <a:p>
          <a:endParaRPr lang="es-EC"/>
        </a:p>
      </dgm:t>
    </dgm:pt>
    <dgm:pt modelId="{8B0DE9B6-8223-40A2-9CD7-0BACB9AA04F6}" type="sibTrans" cxnId="{FD4701D7-44AA-49E2-9450-794B2253E67E}">
      <dgm:prSet/>
      <dgm:spPr/>
      <dgm:t>
        <a:bodyPr/>
        <a:lstStyle/>
        <a:p>
          <a:endParaRPr lang="es-EC"/>
        </a:p>
      </dgm:t>
    </dgm:pt>
    <dgm:pt modelId="{FD8316D7-41C4-4312-9ACD-AB9A3C6E922F}" type="pres">
      <dgm:prSet presAssocID="{C830D6E2-65AC-4C33-BC88-0C3C95A776A2}" presName="Name0" presStyleCnt="0">
        <dgm:presLayoutVars>
          <dgm:dir/>
          <dgm:resizeHandles val="exact"/>
        </dgm:presLayoutVars>
      </dgm:prSet>
      <dgm:spPr/>
      <dgm:t>
        <a:bodyPr/>
        <a:lstStyle/>
        <a:p>
          <a:endParaRPr lang="es-EC"/>
        </a:p>
      </dgm:t>
    </dgm:pt>
    <dgm:pt modelId="{FBFF4B53-45A3-4406-A2D6-8DFF48ECD44F}" type="pres">
      <dgm:prSet presAssocID="{DB1AD20A-43AD-4328-8601-2570875619DD}" presName="composite" presStyleCnt="0"/>
      <dgm:spPr/>
    </dgm:pt>
    <dgm:pt modelId="{E22832CD-5015-4025-92FD-89A3DDACDE93}" type="pres">
      <dgm:prSet presAssocID="{DB1AD20A-43AD-4328-8601-2570875619DD}" presName="rect1" presStyleLbl="trAlignAcc1" presStyleIdx="0" presStyleCnt="4" custScaleX="147164">
        <dgm:presLayoutVars>
          <dgm:bulletEnabled val="1"/>
        </dgm:presLayoutVars>
      </dgm:prSet>
      <dgm:spPr/>
      <dgm:t>
        <a:bodyPr/>
        <a:lstStyle/>
        <a:p>
          <a:endParaRPr lang="es-EC"/>
        </a:p>
      </dgm:t>
    </dgm:pt>
    <dgm:pt modelId="{80C6B75A-8E7C-4C63-8212-156E2FCBC6E1}" type="pres">
      <dgm:prSet presAssocID="{DB1AD20A-43AD-4328-8601-2570875619DD}" presName="rect2" presStyleLbl="fgImgPlace1" presStyleIdx="0" presStyleCnt="4" custLinFactX="-72875" custLinFactNeighborX="-100000" custLinFactNeighborY="-8219"/>
      <dgm:spPr>
        <a:blipFill rotWithShape="1">
          <a:blip xmlns:r="http://schemas.openxmlformats.org/officeDocument/2006/relationships" r:embed="rId1"/>
          <a:stretch>
            <a:fillRect/>
          </a:stretch>
        </a:blipFill>
      </dgm:spPr>
    </dgm:pt>
    <dgm:pt modelId="{CFA51548-4C07-4E37-97D5-BA6DEBC77BEF}" type="pres">
      <dgm:prSet presAssocID="{94FA938E-714A-4034-8860-E76615815AA4}" presName="sibTrans" presStyleCnt="0"/>
      <dgm:spPr/>
    </dgm:pt>
    <dgm:pt modelId="{968C5761-E64F-40F2-B716-B39DB73CB8CD}" type="pres">
      <dgm:prSet presAssocID="{465F53C1-8172-47D8-A7FF-16872E9D3EAC}" presName="composite" presStyleCnt="0"/>
      <dgm:spPr/>
    </dgm:pt>
    <dgm:pt modelId="{7A7D5506-CCB8-4849-A493-C7E83309D111}" type="pres">
      <dgm:prSet presAssocID="{465F53C1-8172-47D8-A7FF-16872E9D3EAC}" presName="rect1" presStyleLbl="trAlignAcc1" presStyleIdx="1" presStyleCnt="4" custScaleX="150136">
        <dgm:presLayoutVars>
          <dgm:bulletEnabled val="1"/>
        </dgm:presLayoutVars>
      </dgm:prSet>
      <dgm:spPr/>
      <dgm:t>
        <a:bodyPr/>
        <a:lstStyle/>
        <a:p>
          <a:endParaRPr lang="es-EC"/>
        </a:p>
      </dgm:t>
    </dgm:pt>
    <dgm:pt modelId="{0E87037B-1935-45FE-9E36-8D73AE95379C}" type="pres">
      <dgm:prSet presAssocID="{465F53C1-8172-47D8-A7FF-16872E9D3EAC}" presName="rect2" presStyleLbl="fgImgPlace1" presStyleIdx="1" presStyleCnt="4" custLinFactX="-72875" custLinFactNeighborX="-100000" custLinFactNeighborY="-1644"/>
      <dgm:spPr>
        <a:blipFill rotWithShape="1">
          <a:blip xmlns:r="http://schemas.openxmlformats.org/officeDocument/2006/relationships" r:embed="rId2"/>
          <a:stretch>
            <a:fillRect/>
          </a:stretch>
        </a:blipFill>
      </dgm:spPr>
    </dgm:pt>
    <dgm:pt modelId="{162DE81C-DCBF-4FEC-A363-FB933CD11316}" type="pres">
      <dgm:prSet presAssocID="{28536A47-F1F6-491A-8618-F8A303986655}" presName="sibTrans" presStyleCnt="0"/>
      <dgm:spPr/>
    </dgm:pt>
    <dgm:pt modelId="{F24C4CAC-8CA0-4CCC-BDC2-F4CACA5FA160}" type="pres">
      <dgm:prSet presAssocID="{EAB7EB8F-6493-488F-BABD-691DE830152E}" presName="composite" presStyleCnt="0"/>
      <dgm:spPr/>
    </dgm:pt>
    <dgm:pt modelId="{51D96C5F-6437-4428-9623-A737AE23E6FF}" type="pres">
      <dgm:prSet presAssocID="{EAB7EB8F-6493-488F-BABD-691DE830152E}" presName="rect1" presStyleLbl="trAlignAcc1" presStyleIdx="2" presStyleCnt="4" custScaleX="150136">
        <dgm:presLayoutVars>
          <dgm:bulletEnabled val="1"/>
        </dgm:presLayoutVars>
      </dgm:prSet>
      <dgm:spPr/>
      <dgm:t>
        <a:bodyPr/>
        <a:lstStyle/>
        <a:p>
          <a:endParaRPr lang="es-EC"/>
        </a:p>
      </dgm:t>
    </dgm:pt>
    <dgm:pt modelId="{CD5A197D-2B22-4E40-84DB-D52F41CFDA38}" type="pres">
      <dgm:prSet presAssocID="{EAB7EB8F-6493-488F-BABD-691DE830152E}" presName="rect2" presStyleLbl="fgImgPlace1" presStyleIdx="2" presStyleCnt="4" custLinFactX="-72875" custLinFactNeighborX="-100000" custLinFactNeighborY="-1644"/>
      <dgm:spPr>
        <a:blipFill rotWithShape="1">
          <a:blip xmlns:r="http://schemas.openxmlformats.org/officeDocument/2006/relationships" r:embed="rId3"/>
          <a:stretch>
            <a:fillRect/>
          </a:stretch>
        </a:blipFill>
      </dgm:spPr>
    </dgm:pt>
    <dgm:pt modelId="{D167B1FD-5A71-4717-98A8-2B97A037B4A9}" type="pres">
      <dgm:prSet presAssocID="{27D1C523-B3C9-46E4-B747-3D041BA21D96}" presName="sibTrans" presStyleCnt="0"/>
      <dgm:spPr/>
    </dgm:pt>
    <dgm:pt modelId="{90ABDA3C-B9AB-48D1-ACC8-A425261BED68}" type="pres">
      <dgm:prSet presAssocID="{814CD188-8305-4AB3-850A-1E94E4468310}" presName="composite" presStyleCnt="0"/>
      <dgm:spPr/>
    </dgm:pt>
    <dgm:pt modelId="{8775D105-91CF-4FCF-AB52-8B9E362CFEBD}" type="pres">
      <dgm:prSet presAssocID="{814CD188-8305-4AB3-850A-1E94E4468310}" presName="rect1" presStyleLbl="trAlignAcc1" presStyleIdx="3" presStyleCnt="4" custScaleX="152637">
        <dgm:presLayoutVars>
          <dgm:bulletEnabled val="1"/>
        </dgm:presLayoutVars>
      </dgm:prSet>
      <dgm:spPr/>
      <dgm:t>
        <a:bodyPr/>
        <a:lstStyle/>
        <a:p>
          <a:endParaRPr lang="es-EC"/>
        </a:p>
      </dgm:t>
    </dgm:pt>
    <dgm:pt modelId="{8EE9AE5C-2058-42F6-BF73-D01BF15A5D97}" type="pres">
      <dgm:prSet presAssocID="{814CD188-8305-4AB3-850A-1E94E4468310}" presName="rect2" presStyleLbl="fgImgPlace1" presStyleIdx="3" presStyleCnt="4" custLinFactX="-76271" custLinFactNeighborX="-100000"/>
      <dgm:spPr>
        <a:blipFill rotWithShape="1">
          <a:blip xmlns:r="http://schemas.openxmlformats.org/officeDocument/2006/relationships" r:embed="rId4"/>
          <a:stretch>
            <a:fillRect/>
          </a:stretch>
        </a:blipFill>
      </dgm:spPr>
    </dgm:pt>
  </dgm:ptLst>
  <dgm:cxnLst>
    <dgm:cxn modelId="{5BADF717-4308-4DD7-BCA6-EF1EF43B62B3}" srcId="{C830D6E2-65AC-4C33-BC88-0C3C95A776A2}" destId="{DB1AD20A-43AD-4328-8601-2570875619DD}" srcOrd="0" destOrd="0" parTransId="{3EBE8F1A-CEFC-4212-A8AE-EE54FB5EA74D}" sibTransId="{94FA938E-714A-4034-8860-E76615815AA4}"/>
    <dgm:cxn modelId="{BAB7243F-789D-4D35-A16D-037DAE9D7116}" type="presOf" srcId="{814CD188-8305-4AB3-850A-1E94E4468310}" destId="{8775D105-91CF-4FCF-AB52-8B9E362CFEBD}" srcOrd="0" destOrd="0" presId="urn:microsoft.com/office/officeart/2008/layout/PictureStrips"/>
    <dgm:cxn modelId="{D8D30773-D2E2-441D-A0FF-F35700E9A381}" type="presOf" srcId="{EAB7EB8F-6493-488F-BABD-691DE830152E}" destId="{51D96C5F-6437-4428-9623-A737AE23E6FF}" srcOrd="0" destOrd="0" presId="urn:microsoft.com/office/officeart/2008/layout/PictureStrips"/>
    <dgm:cxn modelId="{FD4701D7-44AA-49E2-9450-794B2253E67E}" srcId="{C830D6E2-65AC-4C33-BC88-0C3C95A776A2}" destId="{814CD188-8305-4AB3-850A-1E94E4468310}" srcOrd="3" destOrd="0" parTransId="{F0574F16-E31B-4F5B-8B04-FFB01F2A08C4}" sibTransId="{8B0DE9B6-8223-40A2-9CD7-0BACB9AA04F6}"/>
    <dgm:cxn modelId="{15FB666E-9437-4901-85F6-85248C3DB1AC}" type="presOf" srcId="{465F53C1-8172-47D8-A7FF-16872E9D3EAC}" destId="{7A7D5506-CCB8-4849-A493-C7E83309D111}" srcOrd="0" destOrd="0" presId="urn:microsoft.com/office/officeart/2008/layout/PictureStrips"/>
    <dgm:cxn modelId="{EF1AF10B-CF57-4150-8AD7-C7512D70C1FF}" type="presOf" srcId="{DB1AD20A-43AD-4328-8601-2570875619DD}" destId="{E22832CD-5015-4025-92FD-89A3DDACDE93}" srcOrd="0" destOrd="0" presId="urn:microsoft.com/office/officeart/2008/layout/PictureStrips"/>
    <dgm:cxn modelId="{ADB2AA74-59A4-458E-BD64-F09AE2844EC7}" srcId="{C830D6E2-65AC-4C33-BC88-0C3C95A776A2}" destId="{465F53C1-8172-47D8-A7FF-16872E9D3EAC}" srcOrd="1" destOrd="0" parTransId="{DF945B82-259B-420D-8CD0-31C3CBA3AD34}" sibTransId="{28536A47-F1F6-491A-8618-F8A303986655}"/>
    <dgm:cxn modelId="{6A046E49-A38F-46AD-AC22-BB096427C323}" srcId="{C830D6E2-65AC-4C33-BC88-0C3C95A776A2}" destId="{EAB7EB8F-6493-488F-BABD-691DE830152E}" srcOrd="2" destOrd="0" parTransId="{5523640C-A7B8-4131-B67C-F97931B88BAB}" sibTransId="{27D1C523-B3C9-46E4-B747-3D041BA21D96}"/>
    <dgm:cxn modelId="{7AE92825-51B9-453B-95C9-66CC11643339}" type="presOf" srcId="{C830D6E2-65AC-4C33-BC88-0C3C95A776A2}" destId="{FD8316D7-41C4-4312-9ACD-AB9A3C6E922F}" srcOrd="0" destOrd="0" presId="urn:microsoft.com/office/officeart/2008/layout/PictureStrips"/>
    <dgm:cxn modelId="{F3D47425-4958-4C0D-B697-86997874ADD9}" type="presParOf" srcId="{FD8316D7-41C4-4312-9ACD-AB9A3C6E922F}" destId="{FBFF4B53-45A3-4406-A2D6-8DFF48ECD44F}" srcOrd="0" destOrd="0" presId="urn:microsoft.com/office/officeart/2008/layout/PictureStrips"/>
    <dgm:cxn modelId="{7002565A-7441-4ABC-8658-973F56B7352A}" type="presParOf" srcId="{FBFF4B53-45A3-4406-A2D6-8DFF48ECD44F}" destId="{E22832CD-5015-4025-92FD-89A3DDACDE93}" srcOrd="0" destOrd="0" presId="urn:microsoft.com/office/officeart/2008/layout/PictureStrips"/>
    <dgm:cxn modelId="{3DF1D00D-77FF-4737-A2D0-EE0CC1F2744A}" type="presParOf" srcId="{FBFF4B53-45A3-4406-A2D6-8DFF48ECD44F}" destId="{80C6B75A-8E7C-4C63-8212-156E2FCBC6E1}" srcOrd="1" destOrd="0" presId="urn:microsoft.com/office/officeart/2008/layout/PictureStrips"/>
    <dgm:cxn modelId="{C956ACF6-4E71-43E0-BE7D-226F1AECAE7B}" type="presParOf" srcId="{FD8316D7-41C4-4312-9ACD-AB9A3C6E922F}" destId="{CFA51548-4C07-4E37-97D5-BA6DEBC77BEF}" srcOrd="1" destOrd="0" presId="urn:microsoft.com/office/officeart/2008/layout/PictureStrips"/>
    <dgm:cxn modelId="{6E6BAE86-D7E8-4764-BBC5-832DD560ED35}" type="presParOf" srcId="{FD8316D7-41C4-4312-9ACD-AB9A3C6E922F}" destId="{968C5761-E64F-40F2-B716-B39DB73CB8CD}" srcOrd="2" destOrd="0" presId="urn:microsoft.com/office/officeart/2008/layout/PictureStrips"/>
    <dgm:cxn modelId="{61C929B7-341B-4811-B4A1-9CA35B3C007A}" type="presParOf" srcId="{968C5761-E64F-40F2-B716-B39DB73CB8CD}" destId="{7A7D5506-CCB8-4849-A493-C7E83309D111}" srcOrd="0" destOrd="0" presId="urn:microsoft.com/office/officeart/2008/layout/PictureStrips"/>
    <dgm:cxn modelId="{58C814D5-927A-4208-B3D3-A92B6888AC95}" type="presParOf" srcId="{968C5761-E64F-40F2-B716-B39DB73CB8CD}" destId="{0E87037B-1935-45FE-9E36-8D73AE95379C}" srcOrd="1" destOrd="0" presId="urn:microsoft.com/office/officeart/2008/layout/PictureStrips"/>
    <dgm:cxn modelId="{92176328-6785-4D34-B7B3-A16C2BA41EBF}" type="presParOf" srcId="{FD8316D7-41C4-4312-9ACD-AB9A3C6E922F}" destId="{162DE81C-DCBF-4FEC-A363-FB933CD11316}" srcOrd="3" destOrd="0" presId="urn:microsoft.com/office/officeart/2008/layout/PictureStrips"/>
    <dgm:cxn modelId="{08BD7457-EEBE-4DD0-83CB-F8A729CE06CF}" type="presParOf" srcId="{FD8316D7-41C4-4312-9ACD-AB9A3C6E922F}" destId="{F24C4CAC-8CA0-4CCC-BDC2-F4CACA5FA160}" srcOrd="4" destOrd="0" presId="urn:microsoft.com/office/officeart/2008/layout/PictureStrips"/>
    <dgm:cxn modelId="{AB6E1A89-EFA8-4688-B267-17DA7AB5D7B8}" type="presParOf" srcId="{F24C4CAC-8CA0-4CCC-BDC2-F4CACA5FA160}" destId="{51D96C5F-6437-4428-9623-A737AE23E6FF}" srcOrd="0" destOrd="0" presId="urn:microsoft.com/office/officeart/2008/layout/PictureStrips"/>
    <dgm:cxn modelId="{681191CE-B7E3-432A-B14B-AB88B08CEB43}" type="presParOf" srcId="{F24C4CAC-8CA0-4CCC-BDC2-F4CACA5FA160}" destId="{CD5A197D-2B22-4E40-84DB-D52F41CFDA38}" srcOrd="1" destOrd="0" presId="urn:microsoft.com/office/officeart/2008/layout/PictureStrips"/>
    <dgm:cxn modelId="{FC1F6285-1B31-4E6C-BF3B-5A515D51D3BD}" type="presParOf" srcId="{FD8316D7-41C4-4312-9ACD-AB9A3C6E922F}" destId="{D167B1FD-5A71-4717-98A8-2B97A037B4A9}" srcOrd="5" destOrd="0" presId="urn:microsoft.com/office/officeart/2008/layout/PictureStrips"/>
    <dgm:cxn modelId="{36844CD6-9781-437C-BE5D-080000768AE0}" type="presParOf" srcId="{FD8316D7-41C4-4312-9ACD-AB9A3C6E922F}" destId="{90ABDA3C-B9AB-48D1-ACC8-A425261BED68}" srcOrd="6" destOrd="0" presId="urn:microsoft.com/office/officeart/2008/layout/PictureStrips"/>
    <dgm:cxn modelId="{9E965920-8094-46F3-8B7C-468E7F29ED05}" type="presParOf" srcId="{90ABDA3C-B9AB-48D1-ACC8-A425261BED68}" destId="{8775D105-91CF-4FCF-AB52-8B9E362CFEBD}" srcOrd="0" destOrd="0" presId="urn:microsoft.com/office/officeart/2008/layout/PictureStrips"/>
    <dgm:cxn modelId="{E2B81898-433D-4D5C-AD70-991FDC7295C4}" type="presParOf" srcId="{90ABDA3C-B9AB-48D1-ACC8-A425261BED68}" destId="{8EE9AE5C-2058-42F6-BF73-D01BF15A5D97}"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80DF0D6-9452-4C1A-9763-2B4797A0A661}" type="doc">
      <dgm:prSet loTypeId="urn:microsoft.com/office/officeart/2005/8/layout/pList2" loCatId="picture" qsTypeId="urn:microsoft.com/office/officeart/2005/8/quickstyle/3d2" qsCatId="3D" csTypeId="urn:microsoft.com/office/officeart/2005/8/colors/colorful5" csCatId="colorful" phldr="1"/>
      <dgm:spPr/>
      <dgm:t>
        <a:bodyPr/>
        <a:lstStyle/>
        <a:p>
          <a:endParaRPr lang="es-EC"/>
        </a:p>
      </dgm:t>
    </dgm:pt>
    <dgm:pt modelId="{BA7AEAB9-C84B-4BC1-A554-D635F724EB28}">
      <dgm:prSet phldrT="[Texto]"/>
      <dgm:spPr/>
      <dgm:t>
        <a:bodyPr/>
        <a:lstStyle/>
        <a:p>
          <a:r>
            <a:rPr lang="es-EC" b="1" dirty="0" smtClean="0">
              <a:solidFill>
                <a:schemeClr val="tx1"/>
              </a:solidFill>
            </a:rPr>
            <a:t>DEMOGRÁFICO</a:t>
          </a:r>
        </a:p>
        <a:p>
          <a:r>
            <a:rPr lang="es-EC" b="0" dirty="0" smtClean="0">
              <a:solidFill>
                <a:schemeClr val="tx1"/>
              </a:solidFill>
            </a:rPr>
            <a:t>Hombre / Mujer</a:t>
          </a:r>
        </a:p>
        <a:p>
          <a:r>
            <a:rPr lang="es-EC" dirty="0" smtClean="0">
              <a:solidFill>
                <a:schemeClr val="tx1"/>
              </a:solidFill>
            </a:rPr>
            <a:t>27 - 35 años</a:t>
          </a:r>
          <a:endParaRPr lang="es-EC" dirty="0">
            <a:solidFill>
              <a:schemeClr val="tx1"/>
            </a:solidFill>
          </a:endParaRPr>
        </a:p>
      </dgm:t>
    </dgm:pt>
    <dgm:pt modelId="{71218449-76E9-410A-8B9E-7AFB4E699A2C}" type="parTrans" cxnId="{AC856C7A-91F0-4777-9EBB-33F80E52DA16}">
      <dgm:prSet/>
      <dgm:spPr/>
      <dgm:t>
        <a:bodyPr/>
        <a:lstStyle/>
        <a:p>
          <a:endParaRPr lang="es-EC">
            <a:solidFill>
              <a:schemeClr val="tx1"/>
            </a:solidFill>
          </a:endParaRPr>
        </a:p>
      </dgm:t>
    </dgm:pt>
    <dgm:pt modelId="{51CEFE9C-6BC3-41E0-945B-F01042E2F560}" type="sibTrans" cxnId="{AC856C7A-91F0-4777-9EBB-33F80E52DA16}">
      <dgm:prSet/>
      <dgm:spPr/>
      <dgm:t>
        <a:bodyPr/>
        <a:lstStyle/>
        <a:p>
          <a:endParaRPr lang="es-EC">
            <a:solidFill>
              <a:schemeClr val="tx1"/>
            </a:solidFill>
          </a:endParaRPr>
        </a:p>
      </dgm:t>
    </dgm:pt>
    <dgm:pt modelId="{D4E6A54B-0A6A-4450-BBB3-4730FD51A89E}">
      <dgm:prSet phldrT="[Texto]"/>
      <dgm:spPr/>
      <dgm:t>
        <a:bodyPr/>
        <a:lstStyle/>
        <a:p>
          <a:r>
            <a:rPr lang="es-EC" b="1" dirty="0" smtClean="0">
              <a:solidFill>
                <a:schemeClr val="tx1"/>
              </a:solidFill>
            </a:rPr>
            <a:t>GEOGRÁFICO</a:t>
          </a:r>
        </a:p>
        <a:p>
          <a:r>
            <a:rPr lang="es-EC" dirty="0" smtClean="0">
              <a:solidFill>
                <a:schemeClr val="tx1"/>
              </a:solidFill>
            </a:rPr>
            <a:t>Visitante Nacional</a:t>
          </a:r>
        </a:p>
        <a:p>
          <a:r>
            <a:rPr lang="es-EC" dirty="0" smtClean="0">
              <a:solidFill>
                <a:schemeClr val="tx1"/>
              </a:solidFill>
            </a:rPr>
            <a:t>Cercanía a la ciudad de Quito</a:t>
          </a:r>
          <a:endParaRPr lang="es-EC" dirty="0">
            <a:solidFill>
              <a:schemeClr val="tx1"/>
            </a:solidFill>
          </a:endParaRPr>
        </a:p>
      </dgm:t>
    </dgm:pt>
    <dgm:pt modelId="{12D7EC2E-6165-43A1-8C04-A5024441119B}" type="parTrans" cxnId="{2D924D0D-3925-4DE5-81A1-6507E46A3A1C}">
      <dgm:prSet/>
      <dgm:spPr/>
      <dgm:t>
        <a:bodyPr/>
        <a:lstStyle/>
        <a:p>
          <a:endParaRPr lang="es-EC">
            <a:solidFill>
              <a:schemeClr val="tx1"/>
            </a:solidFill>
          </a:endParaRPr>
        </a:p>
      </dgm:t>
    </dgm:pt>
    <dgm:pt modelId="{BF8C5C31-6504-4EE9-9E3C-8887DF0DA26A}" type="sibTrans" cxnId="{2D924D0D-3925-4DE5-81A1-6507E46A3A1C}">
      <dgm:prSet/>
      <dgm:spPr/>
      <dgm:t>
        <a:bodyPr/>
        <a:lstStyle/>
        <a:p>
          <a:endParaRPr lang="es-EC">
            <a:solidFill>
              <a:schemeClr val="tx1"/>
            </a:solidFill>
          </a:endParaRPr>
        </a:p>
      </dgm:t>
    </dgm:pt>
    <dgm:pt modelId="{A80E74C4-5823-4291-A504-D128FC49F32E}">
      <dgm:prSet phldrT="[Texto]"/>
      <dgm:spPr/>
      <dgm:t>
        <a:bodyPr/>
        <a:lstStyle/>
        <a:p>
          <a:r>
            <a:rPr lang="es-EC" b="1" dirty="0" smtClean="0">
              <a:solidFill>
                <a:schemeClr val="tx1"/>
              </a:solidFill>
            </a:rPr>
            <a:t>PSICOGRÁFICO</a:t>
          </a:r>
        </a:p>
        <a:p>
          <a:r>
            <a:rPr lang="es-EC" dirty="0" smtClean="0">
              <a:solidFill>
                <a:schemeClr val="tx1"/>
              </a:solidFill>
            </a:rPr>
            <a:t>Turismo cultural</a:t>
          </a:r>
        </a:p>
        <a:p>
          <a:r>
            <a:rPr lang="es-EC" dirty="0" smtClean="0">
              <a:solidFill>
                <a:schemeClr val="tx1"/>
              </a:solidFill>
            </a:rPr>
            <a:t>Tranquilidad Descanso</a:t>
          </a:r>
        </a:p>
        <a:p>
          <a:r>
            <a:rPr lang="es-EC" dirty="0" smtClean="0">
              <a:solidFill>
                <a:schemeClr val="tx1"/>
              </a:solidFill>
            </a:rPr>
            <a:t>Dos días de visita</a:t>
          </a:r>
        </a:p>
        <a:p>
          <a:r>
            <a:rPr lang="es-EC" dirty="0" smtClean="0">
              <a:solidFill>
                <a:schemeClr val="tx1"/>
              </a:solidFill>
            </a:rPr>
            <a:t>Referencias familiares</a:t>
          </a:r>
          <a:endParaRPr lang="es-EC" dirty="0">
            <a:solidFill>
              <a:schemeClr val="tx1"/>
            </a:solidFill>
          </a:endParaRPr>
        </a:p>
      </dgm:t>
    </dgm:pt>
    <dgm:pt modelId="{82619E9C-3938-4279-85B4-07DC244B0C26}" type="parTrans" cxnId="{C72595B1-E2D5-410A-B733-40DF3CE8CFD1}">
      <dgm:prSet/>
      <dgm:spPr/>
      <dgm:t>
        <a:bodyPr/>
        <a:lstStyle/>
        <a:p>
          <a:endParaRPr lang="es-EC">
            <a:solidFill>
              <a:schemeClr val="tx1"/>
            </a:solidFill>
          </a:endParaRPr>
        </a:p>
      </dgm:t>
    </dgm:pt>
    <dgm:pt modelId="{DFEC5735-5530-492F-B483-B016B7887216}" type="sibTrans" cxnId="{C72595B1-E2D5-410A-B733-40DF3CE8CFD1}">
      <dgm:prSet/>
      <dgm:spPr/>
      <dgm:t>
        <a:bodyPr/>
        <a:lstStyle/>
        <a:p>
          <a:endParaRPr lang="es-EC">
            <a:solidFill>
              <a:schemeClr val="tx1"/>
            </a:solidFill>
          </a:endParaRPr>
        </a:p>
      </dgm:t>
    </dgm:pt>
    <dgm:pt modelId="{F366D0D1-7825-417D-A2A6-105BEE9B3B3A}">
      <dgm:prSet/>
      <dgm:spPr/>
      <dgm:t>
        <a:bodyPr/>
        <a:lstStyle/>
        <a:p>
          <a:pPr>
            <a:lnSpc>
              <a:spcPct val="90000"/>
            </a:lnSpc>
          </a:pPr>
          <a:r>
            <a:rPr lang="es-EC" b="1" dirty="0" smtClean="0">
              <a:solidFill>
                <a:schemeClr val="tx1"/>
              </a:solidFill>
            </a:rPr>
            <a:t>ECONÓMICO</a:t>
          </a:r>
        </a:p>
        <a:p>
          <a:pPr>
            <a:lnSpc>
              <a:spcPct val="100000"/>
            </a:lnSpc>
          </a:pPr>
          <a:r>
            <a:rPr lang="es-EC" dirty="0" smtClean="0">
              <a:solidFill>
                <a:schemeClr val="tx1"/>
              </a:solidFill>
            </a:rPr>
            <a:t>Gasto promedio</a:t>
          </a:r>
        </a:p>
        <a:p>
          <a:pPr>
            <a:lnSpc>
              <a:spcPct val="100000"/>
            </a:lnSpc>
          </a:pPr>
          <a:r>
            <a:rPr lang="es-EC" dirty="0" smtClean="0">
              <a:solidFill>
                <a:schemeClr val="tx1"/>
              </a:solidFill>
            </a:rPr>
            <a:t>Consumo bienes y servicios</a:t>
          </a:r>
        </a:p>
        <a:p>
          <a:pPr>
            <a:lnSpc>
              <a:spcPct val="100000"/>
            </a:lnSpc>
          </a:pPr>
          <a:r>
            <a:rPr lang="es-EC" dirty="0" smtClean="0">
              <a:solidFill>
                <a:schemeClr val="tx1"/>
              </a:solidFill>
            </a:rPr>
            <a:t>51 a 10</a:t>
          </a:r>
        </a:p>
        <a:p>
          <a:pPr>
            <a:lnSpc>
              <a:spcPct val="100000"/>
            </a:lnSpc>
          </a:pPr>
          <a:r>
            <a:rPr lang="es-EC" dirty="0" smtClean="0">
              <a:solidFill>
                <a:schemeClr val="tx1"/>
              </a:solidFill>
            </a:rPr>
            <a:t>0 $ dólares</a:t>
          </a:r>
          <a:endParaRPr lang="es-EC" dirty="0">
            <a:solidFill>
              <a:schemeClr val="tx1"/>
            </a:solidFill>
          </a:endParaRPr>
        </a:p>
      </dgm:t>
    </dgm:pt>
    <dgm:pt modelId="{BD31F70E-7375-4965-A8BB-D0CCA63CAC7D}" type="parTrans" cxnId="{D94E11C1-B9CC-4FB0-B417-B9DC1F070084}">
      <dgm:prSet/>
      <dgm:spPr/>
      <dgm:t>
        <a:bodyPr/>
        <a:lstStyle/>
        <a:p>
          <a:endParaRPr lang="es-EC">
            <a:solidFill>
              <a:schemeClr val="tx1"/>
            </a:solidFill>
          </a:endParaRPr>
        </a:p>
      </dgm:t>
    </dgm:pt>
    <dgm:pt modelId="{11729242-067F-4315-B81C-57FF9C5AF18F}" type="sibTrans" cxnId="{D94E11C1-B9CC-4FB0-B417-B9DC1F070084}">
      <dgm:prSet/>
      <dgm:spPr/>
      <dgm:t>
        <a:bodyPr/>
        <a:lstStyle/>
        <a:p>
          <a:endParaRPr lang="es-EC">
            <a:solidFill>
              <a:schemeClr val="tx1"/>
            </a:solidFill>
          </a:endParaRPr>
        </a:p>
      </dgm:t>
    </dgm:pt>
    <dgm:pt modelId="{9C239361-19EB-45CD-BF99-ECA1A75CA0B7}" type="pres">
      <dgm:prSet presAssocID="{C80DF0D6-9452-4C1A-9763-2B4797A0A661}" presName="Name0" presStyleCnt="0">
        <dgm:presLayoutVars>
          <dgm:dir/>
          <dgm:resizeHandles val="exact"/>
        </dgm:presLayoutVars>
      </dgm:prSet>
      <dgm:spPr/>
      <dgm:t>
        <a:bodyPr/>
        <a:lstStyle/>
        <a:p>
          <a:endParaRPr lang="es-EC"/>
        </a:p>
      </dgm:t>
    </dgm:pt>
    <dgm:pt modelId="{66BA169D-77A0-4D62-8732-A29A87F24990}" type="pres">
      <dgm:prSet presAssocID="{C80DF0D6-9452-4C1A-9763-2B4797A0A661}" presName="bkgdShp" presStyleLbl="alignAccFollowNode1" presStyleIdx="0" presStyleCnt="1"/>
      <dgm:spPr/>
    </dgm:pt>
    <dgm:pt modelId="{917B2D88-6B5F-411E-A76D-697FB00318B6}" type="pres">
      <dgm:prSet presAssocID="{C80DF0D6-9452-4C1A-9763-2B4797A0A661}" presName="linComp" presStyleCnt="0"/>
      <dgm:spPr/>
    </dgm:pt>
    <dgm:pt modelId="{90432D74-A49C-41BE-ADD2-E6DE9DE740A7}" type="pres">
      <dgm:prSet presAssocID="{BA7AEAB9-C84B-4BC1-A554-D635F724EB28}" presName="compNode" presStyleCnt="0"/>
      <dgm:spPr/>
    </dgm:pt>
    <dgm:pt modelId="{D5E59223-53EA-4413-AA33-1A82F17E5997}" type="pres">
      <dgm:prSet presAssocID="{BA7AEAB9-C84B-4BC1-A554-D635F724EB28}" presName="node" presStyleLbl="node1" presStyleIdx="0" presStyleCnt="4">
        <dgm:presLayoutVars>
          <dgm:bulletEnabled val="1"/>
        </dgm:presLayoutVars>
      </dgm:prSet>
      <dgm:spPr/>
      <dgm:t>
        <a:bodyPr/>
        <a:lstStyle/>
        <a:p>
          <a:endParaRPr lang="es-EC"/>
        </a:p>
      </dgm:t>
    </dgm:pt>
    <dgm:pt modelId="{79E67227-95CB-45B0-925B-6135C70DC2C5}" type="pres">
      <dgm:prSet presAssocID="{BA7AEAB9-C84B-4BC1-A554-D635F724EB28}" presName="invisiNode" presStyleLbl="node1" presStyleIdx="0" presStyleCnt="4"/>
      <dgm:spPr/>
    </dgm:pt>
    <dgm:pt modelId="{CF44B944-0AF0-42F3-9350-06F358F5A3B9}" type="pres">
      <dgm:prSet presAssocID="{BA7AEAB9-C84B-4BC1-A554-D635F724EB28}" presName="imagNode" presStyleLbl="fgImgPlace1" presStyleIdx="0" presStyleCnt="4"/>
      <dgm:spPr>
        <a:blipFill rotWithShape="1">
          <a:blip xmlns:r="http://schemas.openxmlformats.org/officeDocument/2006/relationships" r:embed="rId1"/>
          <a:stretch>
            <a:fillRect/>
          </a:stretch>
        </a:blipFill>
      </dgm:spPr>
    </dgm:pt>
    <dgm:pt modelId="{3FAF5B6C-5FA7-47D3-8494-53EA5DC0627C}" type="pres">
      <dgm:prSet presAssocID="{51CEFE9C-6BC3-41E0-945B-F01042E2F560}" presName="sibTrans" presStyleLbl="sibTrans2D1" presStyleIdx="0" presStyleCnt="0"/>
      <dgm:spPr/>
      <dgm:t>
        <a:bodyPr/>
        <a:lstStyle/>
        <a:p>
          <a:endParaRPr lang="es-EC"/>
        </a:p>
      </dgm:t>
    </dgm:pt>
    <dgm:pt modelId="{F8773364-46E4-48E2-85FB-33851D2588F1}" type="pres">
      <dgm:prSet presAssocID="{D4E6A54B-0A6A-4450-BBB3-4730FD51A89E}" presName="compNode" presStyleCnt="0"/>
      <dgm:spPr/>
    </dgm:pt>
    <dgm:pt modelId="{C82302AA-23E9-4CC7-8B86-B76A6E8A749D}" type="pres">
      <dgm:prSet presAssocID="{D4E6A54B-0A6A-4450-BBB3-4730FD51A89E}" presName="node" presStyleLbl="node1" presStyleIdx="1" presStyleCnt="4">
        <dgm:presLayoutVars>
          <dgm:bulletEnabled val="1"/>
        </dgm:presLayoutVars>
      </dgm:prSet>
      <dgm:spPr/>
      <dgm:t>
        <a:bodyPr/>
        <a:lstStyle/>
        <a:p>
          <a:endParaRPr lang="es-EC"/>
        </a:p>
      </dgm:t>
    </dgm:pt>
    <dgm:pt modelId="{893B331E-2D10-4A06-A74A-4F387C98BBBB}" type="pres">
      <dgm:prSet presAssocID="{D4E6A54B-0A6A-4450-BBB3-4730FD51A89E}" presName="invisiNode" presStyleLbl="node1" presStyleIdx="1" presStyleCnt="4"/>
      <dgm:spPr/>
    </dgm:pt>
    <dgm:pt modelId="{48D4025A-3C89-4041-BE4A-DE081158EA41}" type="pres">
      <dgm:prSet presAssocID="{D4E6A54B-0A6A-4450-BBB3-4730FD51A89E}" presName="imagNode" presStyleLbl="fgImgPlace1" presStyleIdx="1" presStyleCnt="4"/>
      <dgm:spPr>
        <a:blipFill rotWithShape="1">
          <a:blip xmlns:r="http://schemas.openxmlformats.org/officeDocument/2006/relationships" r:embed="rId2"/>
          <a:stretch>
            <a:fillRect/>
          </a:stretch>
        </a:blipFill>
      </dgm:spPr>
    </dgm:pt>
    <dgm:pt modelId="{6133670B-595D-481E-AFB7-F6ECC7796828}" type="pres">
      <dgm:prSet presAssocID="{BF8C5C31-6504-4EE9-9E3C-8887DF0DA26A}" presName="sibTrans" presStyleLbl="sibTrans2D1" presStyleIdx="0" presStyleCnt="0"/>
      <dgm:spPr/>
      <dgm:t>
        <a:bodyPr/>
        <a:lstStyle/>
        <a:p>
          <a:endParaRPr lang="es-EC"/>
        </a:p>
      </dgm:t>
    </dgm:pt>
    <dgm:pt modelId="{114E4A93-DEC4-41CB-8214-A0E43717EB74}" type="pres">
      <dgm:prSet presAssocID="{A80E74C4-5823-4291-A504-D128FC49F32E}" presName="compNode" presStyleCnt="0"/>
      <dgm:spPr/>
    </dgm:pt>
    <dgm:pt modelId="{C260676D-A85A-4171-83C6-1746BDBD447D}" type="pres">
      <dgm:prSet presAssocID="{A80E74C4-5823-4291-A504-D128FC49F32E}" presName="node" presStyleLbl="node1" presStyleIdx="2" presStyleCnt="4">
        <dgm:presLayoutVars>
          <dgm:bulletEnabled val="1"/>
        </dgm:presLayoutVars>
      </dgm:prSet>
      <dgm:spPr/>
      <dgm:t>
        <a:bodyPr/>
        <a:lstStyle/>
        <a:p>
          <a:endParaRPr lang="es-EC"/>
        </a:p>
      </dgm:t>
    </dgm:pt>
    <dgm:pt modelId="{652F6409-0132-4848-B22A-B9B5612B5FAE}" type="pres">
      <dgm:prSet presAssocID="{A80E74C4-5823-4291-A504-D128FC49F32E}" presName="invisiNode" presStyleLbl="node1" presStyleIdx="2" presStyleCnt="4"/>
      <dgm:spPr/>
    </dgm:pt>
    <dgm:pt modelId="{BB5537AF-CB29-4347-A0EB-B5AE8FB438C7}" type="pres">
      <dgm:prSet presAssocID="{A80E74C4-5823-4291-A504-D128FC49F32E}" presName="imagNode" presStyleLbl="fgImgPlace1" presStyleIdx="2" presStyleCnt="4"/>
      <dgm:spPr>
        <a:blipFill rotWithShape="1">
          <a:blip xmlns:r="http://schemas.openxmlformats.org/officeDocument/2006/relationships" r:embed="rId3"/>
          <a:stretch>
            <a:fillRect/>
          </a:stretch>
        </a:blipFill>
      </dgm:spPr>
    </dgm:pt>
    <dgm:pt modelId="{57057E63-1C66-41E2-823B-B435A489D144}" type="pres">
      <dgm:prSet presAssocID="{DFEC5735-5530-492F-B483-B016B7887216}" presName="sibTrans" presStyleLbl="sibTrans2D1" presStyleIdx="0" presStyleCnt="0"/>
      <dgm:spPr/>
      <dgm:t>
        <a:bodyPr/>
        <a:lstStyle/>
        <a:p>
          <a:endParaRPr lang="es-EC"/>
        </a:p>
      </dgm:t>
    </dgm:pt>
    <dgm:pt modelId="{DC0BE221-1EEA-4B1E-9F6B-FB2B39531381}" type="pres">
      <dgm:prSet presAssocID="{F366D0D1-7825-417D-A2A6-105BEE9B3B3A}" presName="compNode" presStyleCnt="0"/>
      <dgm:spPr/>
    </dgm:pt>
    <dgm:pt modelId="{82F6C8DC-449A-435E-9A7B-E976F4EB600B}" type="pres">
      <dgm:prSet presAssocID="{F366D0D1-7825-417D-A2A6-105BEE9B3B3A}" presName="node" presStyleLbl="node1" presStyleIdx="3" presStyleCnt="4">
        <dgm:presLayoutVars>
          <dgm:bulletEnabled val="1"/>
        </dgm:presLayoutVars>
      </dgm:prSet>
      <dgm:spPr/>
      <dgm:t>
        <a:bodyPr/>
        <a:lstStyle/>
        <a:p>
          <a:endParaRPr lang="es-EC"/>
        </a:p>
      </dgm:t>
    </dgm:pt>
    <dgm:pt modelId="{213DBB46-2D5F-4F95-AC0D-02BB2BCC0AAA}" type="pres">
      <dgm:prSet presAssocID="{F366D0D1-7825-417D-A2A6-105BEE9B3B3A}" presName="invisiNode" presStyleLbl="node1" presStyleIdx="3" presStyleCnt="4"/>
      <dgm:spPr/>
    </dgm:pt>
    <dgm:pt modelId="{C4BB3B96-B0E1-4487-899D-E4955B3FF03B}" type="pres">
      <dgm:prSet presAssocID="{F366D0D1-7825-417D-A2A6-105BEE9B3B3A}" presName="imagNode" presStyleLbl="fgImgPlace1" presStyleIdx="3" presStyleCnt="4"/>
      <dgm:spPr>
        <a:blipFill rotWithShape="1">
          <a:blip xmlns:r="http://schemas.openxmlformats.org/officeDocument/2006/relationships" r:embed="rId4"/>
          <a:stretch>
            <a:fillRect/>
          </a:stretch>
        </a:blipFill>
      </dgm:spPr>
    </dgm:pt>
  </dgm:ptLst>
  <dgm:cxnLst>
    <dgm:cxn modelId="{E7116D41-6E59-43A5-8454-B01013A52A2B}" type="presOf" srcId="{DFEC5735-5530-492F-B483-B016B7887216}" destId="{57057E63-1C66-41E2-823B-B435A489D144}" srcOrd="0" destOrd="0" presId="urn:microsoft.com/office/officeart/2005/8/layout/pList2"/>
    <dgm:cxn modelId="{8824B4E9-F3E8-4231-86D1-3CF9EFB05F08}" type="presOf" srcId="{BA7AEAB9-C84B-4BC1-A554-D635F724EB28}" destId="{D5E59223-53EA-4413-AA33-1A82F17E5997}" srcOrd="0" destOrd="0" presId="urn:microsoft.com/office/officeart/2005/8/layout/pList2"/>
    <dgm:cxn modelId="{AC856C7A-91F0-4777-9EBB-33F80E52DA16}" srcId="{C80DF0D6-9452-4C1A-9763-2B4797A0A661}" destId="{BA7AEAB9-C84B-4BC1-A554-D635F724EB28}" srcOrd="0" destOrd="0" parTransId="{71218449-76E9-410A-8B9E-7AFB4E699A2C}" sibTransId="{51CEFE9C-6BC3-41E0-945B-F01042E2F560}"/>
    <dgm:cxn modelId="{6EA65B76-2FB0-449E-8581-6196FB683C70}" type="presOf" srcId="{D4E6A54B-0A6A-4450-BBB3-4730FD51A89E}" destId="{C82302AA-23E9-4CC7-8B86-B76A6E8A749D}" srcOrd="0" destOrd="0" presId="urn:microsoft.com/office/officeart/2005/8/layout/pList2"/>
    <dgm:cxn modelId="{D94E11C1-B9CC-4FB0-B417-B9DC1F070084}" srcId="{C80DF0D6-9452-4C1A-9763-2B4797A0A661}" destId="{F366D0D1-7825-417D-A2A6-105BEE9B3B3A}" srcOrd="3" destOrd="0" parTransId="{BD31F70E-7375-4965-A8BB-D0CCA63CAC7D}" sibTransId="{11729242-067F-4315-B81C-57FF9C5AF18F}"/>
    <dgm:cxn modelId="{75A4FEA9-7B39-4875-A895-7EE64524DCBC}" type="presOf" srcId="{A80E74C4-5823-4291-A504-D128FC49F32E}" destId="{C260676D-A85A-4171-83C6-1746BDBD447D}" srcOrd="0" destOrd="0" presId="urn:microsoft.com/office/officeart/2005/8/layout/pList2"/>
    <dgm:cxn modelId="{C72595B1-E2D5-410A-B733-40DF3CE8CFD1}" srcId="{C80DF0D6-9452-4C1A-9763-2B4797A0A661}" destId="{A80E74C4-5823-4291-A504-D128FC49F32E}" srcOrd="2" destOrd="0" parTransId="{82619E9C-3938-4279-85B4-07DC244B0C26}" sibTransId="{DFEC5735-5530-492F-B483-B016B7887216}"/>
    <dgm:cxn modelId="{7874E5D2-0240-49FF-BB41-7E845089D91C}" type="presOf" srcId="{C80DF0D6-9452-4C1A-9763-2B4797A0A661}" destId="{9C239361-19EB-45CD-BF99-ECA1A75CA0B7}" srcOrd="0" destOrd="0" presId="urn:microsoft.com/office/officeart/2005/8/layout/pList2"/>
    <dgm:cxn modelId="{6F49D719-03B6-4C12-A1C3-21DDCC498836}" type="presOf" srcId="{51CEFE9C-6BC3-41E0-945B-F01042E2F560}" destId="{3FAF5B6C-5FA7-47D3-8494-53EA5DC0627C}" srcOrd="0" destOrd="0" presId="urn:microsoft.com/office/officeart/2005/8/layout/pList2"/>
    <dgm:cxn modelId="{4A47B9EE-3221-435B-A187-8CCE7AB69228}" type="presOf" srcId="{BF8C5C31-6504-4EE9-9E3C-8887DF0DA26A}" destId="{6133670B-595D-481E-AFB7-F6ECC7796828}" srcOrd="0" destOrd="0" presId="urn:microsoft.com/office/officeart/2005/8/layout/pList2"/>
    <dgm:cxn modelId="{2D924D0D-3925-4DE5-81A1-6507E46A3A1C}" srcId="{C80DF0D6-9452-4C1A-9763-2B4797A0A661}" destId="{D4E6A54B-0A6A-4450-BBB3-4730FD51A89E}" srcOrd="1" destOrd="0" parTransId="{12D7EC2E-6165-43A1-8C04-A5024441119B}" sibTransId="{BF8C5C31-6504-4EE9-9E3C-8887DF0DA26A}"/>
    <dgm:cxn modelId="{48F315F7-3EFA-4856-A618-4EFD765CCADF}" type="presOf" srcId="{F366D0D1-7825-417D-A2A6-105BEE9B3B3A}" destId="{82F6C8DC-449A-435E-9A7B-E976F4EB600B}" srcOrd="0" destOrd="0" presId="urn:microsoft.com/office/officeart/2005/8/layout/pList2"/>
    <dgm:cxn modelId="{6123EAB4-62A6-484B-9077-47FFC72938E9}" type="presParOf" srcId="{9C239361-19EB-45CD-BF99-ECA1A75CA0B7}" destId="{66BA169D-77A0-4D62-8732-A29A87F24990}" srcOrd="0" destOrd="0" presId="urn:microsoft.com/office/officeart/2005/8/layout/pList2"/>
    <dgm:cxn modelId="{9B1002D9-279E-495B-99CB-F44327E236DA}" type="presParOf" srcId="{9C239361-19EB-45CD-BF99-ECA1A75CA0B7}" destId="{917B2D88-6B5F-411E-A76D-697FB00318B6}" srcOrd="1" destOrd="0" presId="urn:microsoft.com/office/officeart/2005/8/layout/pList2"/>
    <dgm:cxn modelId="{625B8E3C-0D31-4478-8614-4C111E159225}" type="presParOf" srcId="{917B2D88-6B5F-411E-A76D-697FB00318B6}" destId="{90432D74-A49C-41BE-ADD2-E6DE9DE740A7}" srcOrd="0" destOrd="0" presId="urn:microsoft.com/office/officeart/2005/8/layout/pList2"/>
    <dgm:cxn modelId="{768E5EFB-4C91-4809-95B0-6F5298F8E8DC}" type="presParOf" srcId="{90432D74-A49C-41BE-ADD2-E6DE9DE740A7}" destId="{D5E59223-53EA-4413-AA33-1A82F17E5997}" srcOrd="0" destOrd="0" presId="urn:microsoft.com/office/officeart/2005/8/layout/pList2"/>
    <dgm:cxn modelId="{B8FC3E3C-6458-45D3-9828-51C596B4110B}" type="presParOf" srcId="{90432D74-A49C-41BE-ADD2-E6DE9DE740A7}" destId="{79E67227-95CB-45B0-925B-6135C70DC2C5}" srcOrd="1" destOrd="0" presId="urn:microsoft.com/office/officeart/2005/8/layout/pList2"/>
    <dgm:cxn modelId="{67553B4A-C808-4224-A3EE-7BDC90B607D3}" type="presParOf" srcId="{90432D74-A49C-41BE-ADD2-E6DE9DE740A7}" destId="{CF44B944-0AF0-42F3-9350-06F358F5A3B9}" srcOrd="2" destOrd="0" presId="urn:microsoft.com/office/officeart/2005/8/layout/pList2"/>
    <dgm:cxn modelId="{76311F38-A086-46A0-8537-783F7DE74989}" type="presParOf" srcId="{917B2D88-6B5F-411E-A76D-697FB00318B6}" destId="{3FAF5B6C-5FA7-47D3-8494-53EA5DC0627C}" srcOrd="1" destOrd="0" presId="urn:microsoft.com/office/officeart/2005/8/layout/pList2"/>
    <dgm:cxn modelId="{F683AAA7-AFCA-4525-8029-45C87F78EB77}" type="presParOf" srcId="{917B2D88-6B5F-411E-A76D-697FB00318B6}" destId="{F8773364-46E4-48E2-85FB-33851D2588F1}" srcOrd="2" destOrd="0" presId="urn:microsoft.com/office/officeart/2005/8/layout/pList2"/>
    <dgm:cxn modelId="{89104362-7839-4954-912B-1282A51B2574}" type="presParOf" srcId="{F8773364-46E4-48E2-85FB-33851D2588F1}" destId="{C82302AA-23E9-4CC7-8B86-B76A6E8A749D}" srcOrd="0" destOrd="0" presId="urn:microsoft.com/office/officeart/2005/8/layout/pList2"/>
    <dgm:cxn modelId="{F7F4812D-7A69-44C4-94A0-78C6E8C09DCE}" type="presParOf" srcId="{F8773364-46E4-48E2-85FB-33851D2588F1}" destId="{893B331E-2D10-4A06-A74A-4F387C98BBBB}" srcOrd="1" destOrd="0" presId="urn:microsoft.com/office/officeart/2005/8/layout/pList2"/>
    <dgm:cxn modelId="{CAE772A9-7C2D-4F47-8065-3E962517A517}" type="presParOf" srcId="{F8773364-46E4-48E2-85FB-33851D2588F1}" destId="{48D4025A-3C89-4041-BE4A-DE081158EA41}" srcOrd="2" destOrd="0" presId="urn:microsoft.com/office/officeart/2005/8/layout/pList2"/>
    <dgm:cxn modelId="{49F6BF76-3F24-4B97-A665-DAC3892517C5}" type="presParOf" srcId="{917B2D88-6B5F-411E-A76D-697FB00318B6}" destId="{6133670B-595D-481E-AFB7-F6ECC7796828}" srcOrd="3" destOrd="0" presId="urn:microsoft.com/office/officeart/2005/8/layout/pList2"/>
    <dgm:cxn modelId="{D0051346-3D74-4482-9D28-EA124DE29508}" type="presParOf" srcId="{917B2D88-6B5F-411E-A76D-697FB00318B6}" destId="{114E4A93-DEC4-41CB-8214-A0E43717EB74}" srcOrd="4" destOrd="0" presId="urn:microsoft.com/office/officeart/2005/8/layout/pList2"/>
    <dgm:cxn modelId="{FE5FFDA1-9AEE-4057-AA96-DF5BD098D94C}" type="presParOf" srcId="{114E4A93-DEC4-41CB-8214-A0E43717EB74}" destId="{C260676D-A85A-4171-83C6-1746BDBD447D}" srcOrd="0" destOrd="0" presId="urn:microsoft.com/office/officeart/2005/8/layout/pList2"/>
    <dgm:cxn modelId="{A0B5532E-7845-44A8-BDEB-64BFD17DECFE}" type="presParOf" srcId="{114E4A93-DEC4-41CB-8214-A0E43717EB74}" destId="{652F6409-0132-4848-B22A-B9B5612B5FAE}" srcOrd="1" destOrd="0" presId="urn:microsoft.com/office/officeart/2005/8/layout/pList2"/>
    <dgm:cxn modelId="{48713C2E-E6A0-45C2-8D58-7AEBB863B845}" type="presParOf" srcId="{114E4A93-DEC4-41CB-8214-A0E43717EB74}" destId="{BB5537AF-CB29-4347-A0EB-B5AE8FB438C7}" srcOrd="2" destOrd="0" presId="urn:microsoft.com/office/officeart/2005/8/layout/pList2"/>
    <dgm:cxn modelId="{A645F1EC-17B4-42EA-BD98-A51B8332DE84}" type="presParOf" srcId="{917B2D88-6B5F-411E-A76D-697FB00318B6}" destId="{57057E63-1C66-41E2-823B-B435A489D144}" srcOrd="5" destOrd="0" presId="urn:microsoft.com/office/officeart/2005/8/layout/pList2"/>
    <dgm:cxn modelId="{7CE55036-7F5C-4945-94E3-0E06C8C32754}" type="presParOf" srcId="{917B2D88-6B5F-411E-A76D-697FB00318B6}" destId="{DC0BE221-1EEA-4B1E-9F6B-FB2B39531381}" srcOrd="6" destOrd="0" presId="urn:microsoft.com/office/officeart/2005/8/layout/pList2"/>
    <dgm:cxn modelId="{901DF0C1-67C3-47FD-995F-DB81EF5A6415}" type="presParOf" srcId="{DC0BE221-1EEA-4B1E-9F6B-FB2B39531381}" destId="{82F6C8DC-449A-435E-9A7B-E976F4EB600B}" srcOrd="0" destOrd="0" presId="urn:microsoft.com/office/officeart/2005/8/layout/pList2"/>
    <dgm:cxn modelId="{8F2E4715-F603-40FF-A108-1CD34A401D2F}" type="presParOf" srcId="{DC0BE221-1EEA-4B1E-9F6B-FB2B39531381}" destId="{213DBB46-2D5F-4F95-AC0D-02BB2BCC0AAA}" srcOrd="1" destOrd="0" presId="urn:microsoft.com/office/officeart/2005/8/layout/pList2"/>
    <dgm:cxn modelId="{C7E366DE-AE1C-49A2-9494-897E71933852}" type="presParOf" srcId="{DC0BE221-1EEA-4B1E-9F6B-FB2B39531381}" destId="{C4BB3B96-B0E1-4487-899D-E4955B3FF03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DE8D23D-8F83-401D-9636-6875699A8B9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E43890FD-0728-4776-AA30-8AF527523D76}">
      <dgm:prSet phldrT="[Texto]"/>
      <dgm:spPr/>
      <dgm:t>
        <a:bodyPr/>
        <a:lstStyle/>
        <a:p>
          <a:r>
            <a:rPr lang="es-EC" dirty="0" smtClean="0"/>
            <a:t>Tercer rubro de ingresos</a:t>
          </a:r>
          <a:endParaRPr lang="es-EC" dirty="0"/>
        </a:p>
      </dgm:t>
    </dgm:pt>
    <dgm:pt modelId="{73AA6D58-68E9-4337-9DA3-D5A6F0986F06}" type="parTrans" cxnId="{D8F804DC-FEC0-49E8-87CE-17864914CBEE}">
      <dgm:prSet/>
      <dgm:spPr/>
      <dgm:t>
        <a:bodyPr/>
        <a:lstStyle/>
        <a:p>
          <a:endParaRPr lang="es-EC"/>
        </a:p>
      </dgm:t>
    </dgm:pt>
    <dgm:pt modelId="{98A595FF-E836-4809-A3B7-0BF70E585A20}" type="sibTrans" cxnId="{D8F804DC-FEC0-49E8-87CE-17864914CBEE}">
      <dgm:prSet/>
      <dgm:spPr/>
      <dgm:t>
        <a:bodyPr/>
        <a:lstStyle/>
        <a:p>
          <a:endParaRPr lang="es-EC"/>
        </a:p>
      </dgm:t>
    </dgm:pt>
    <dgm:pt modelId="{FD1B6B68-4888-4047-AAF7-A825D818C0EE}">
      <dgm:prSet phldrT="[Texto]"/>
      <dgm:spPr/>
      <dgm:t>
        <a:bodyPr/>
        <a:lstStyle/>
        <a:p>
          <a:r>
            <a:rPr lang="es-EC" dirty="0" smtClean="0"/>
            <a:t>16 de abril - terremoto </a:t>
          </a:r>
          <a:endParaRPr lang="es-EC" dirty="0"/>
        </a:p>
      </dgm:t>
    </dgm:pt>
    <dgm:pt modelId="{6641B1DE-F0B6-4BF8-A9F3-0A16E0F3A4BC}" type="parTrans" cxnId="{67350BF1-09A3-4981-B321-E9FA9CB8B7F0}">
      <dgm:prSet/>
      <dgm:spPr/>
      <dgm:t>
        <a:bodyPr/>
        <a:lstStyle/>
        <a:p>
          <a:endParaRPr lang="es-EC"/>
        </a:p>
      </dgm:t>
    </dgm:pt>
    <dgm:pt modelId="{50F55689-6569-4A92-82E6-5B152BF6AC45}" type="sibTrans" cxnId="{67350BF1-09A3-4981-B321-E9FA9CB8B7F0}">
      <dgm:prSet/>
      <dgm:spPr/>
      <dgm:t>
        <a:bodyPr/>
        <a:lstStyle/>
        <a:p>
          <a:endParaRPr lang="es-EC"/>
        </a:p>
      </dgm:t>
    </dgm:pt>
    <dgm:pt modelId="{80581B7B-5FCF-4199-AA03-0C6EA4D00CBA}">
      <dgm:prSet phldrT="[Texto]"/>
      <dgm:spPr/>
      <dgm:t>
        <a:bodyPr/>
        <a:lstStyle/>
        <a:p>
          <a:r>
            <a:rPr lang="es-EC" dirty="0" smtClean="0"/>
            <a:t>19% de los edificios turísticos </a:t>
          </a:r>
          <a:endParaRPr lang="es-EC" dirty="0"/>
        </a:p>
      </dgm:t>
    </dgm:pt>
    <dgm:pt modelId="{D8E8C9A2-979E-4FE7-A33B-571C2B903A4E}" type="parTrans" cxnId="{72E18537-604A-451A-A110-E4B7A0730CC8}">
      <dgm:prSet/>
      <dgm:spPr/>
      <dgm:t>
        <a:bodyPr/>
        <a:lstStyle/>
        <a:p>
          <a:endParaRPr lang="es-EC"/>
        </a:p>
      </dgm:t>
    </dgm:pt>
    <dgm:pt modelId="{4798585B-3363-4FEA-90F8-517689B2F707}" type="sibTrans" cxnId="{72E18537-604A-451A-A110-E4B7A0730CC8}">
      <dgm:prSet/>
      <dgm:spPr/>
      <dgm:t>
        <a:bodyPr/>
        <a:lstStyle/>
        <a:p>
          <a:endParaRPr lang="es-EC"/>
        </a:p>
      </dgm:t>
    </dgm:pt>
    <dgm:pt modelId="{09D15122-4A45-4030-8E31-86EB2A44DDF6}">
      <dgm:prSet phldrT="[Texto]"/>
      <dgm:spPr/>
      <dgm:t>
        <a:bodyPr/>
        <a:lstStyle/>
        <a:p>
          <a:r>
            <a:rPr lang="es-EC" dirty="0" smtClean="0"/>
            <a:t>Disminución de 2.263 plazas de ocupación</a:t>
          </a:r>
          <a:endParaRPr lang="es-EC" dirty="0"/>
        </a:p>
      </dgm:t>
    </dgm:pt>
    <dgm:pt modelId="{EA27F838-9DDE-438C-B108-0B31190FEA7D}" type="parTrans" cxnId="{40039399-DE1E-4BFE-ABC1-88637730E711}">
      <dgm:prSet/>
      <dgm:spPr/>
      <dgm:t>
        <a:bodyPr/>
        <a:lstStyle/>
        <a:p>
          <a:endParaRPr lang="es-EC"/>
        </a:p>
      </dgm:t>
    </dgm:pt>
    <dgm:pt modelId="{53DBCFBE-353D-4B5D-AF02-6C5A8E94A40C}" type="sibTrans" cxnId="{40039399-DE1E-4BFE-ABC1-88637730E711}">
      <dgm:prSet/>
      <dgm:spPr/>
      <dgm:t>
        <a:bodyPr/>
        <a:lstStyle/>
        <a:p>
          <a:endParaRPr lang="es-EC"/>
        </a:p>
      </dgm:t>
    </dgm:pt>
    <dgm:pt modelId="{D6D68E27-5CE4-4C7E-871B-5EC8C0A83B3E}">
      <dgm:prSet phldrT="[Texto]"/>
      <dgm:spPr/>
      <dgm:t>
        <a:bodyPr/>
        <a:lstStyle/>
        <a:p>
          <a:r>
            <a:rPr lang="es-EC" dirty="0" smtClean="0"/>
            <a:t>Feriados nacionales </a:t>
          </a:r>
          <a:endParaRPr lang="es-EC" dirty="0"/>
        </a:p>
      </dgm:t>
    </dgm:pt>
    <dgm:pt modelId="{D01D2414-0242-4FEB-A1F8-0A5FD7AF7709}" type="parTrans" cxnId="{AD6E4FFF-7240-4A92-80F0-3F30A193695A}">
      <dgm:prSet/>
      <dgm:spPr/>
      <dgm:t>
        <a:bodyPr/>
        <a:lstStyle/>
        <a:p>
          <a:endParaRPr lang="es-EC"/>
        </a:p>
      </dgm:t>
    </dgm:pt>
    <dgm:pt modelId="{901C81E5-5DFA-415B-9AC6-56FCB9BA6281}" type="sibTrans" cxnId="{AD6E4FFF-7240-4A92-80F0-3F30A193695A}">
      <dgm:prSet/>
      <dgm:spPr/>
      <dgm:t>
        <a:bodyPr/>
        <a:lstStyle/>
        <a:p>
          <a:endParaRPr lang="es-EC"/>
        </a:p>
      </dgm:t>
    </dgm:pt>
    <dgm:pt modelId="{25C46B74-3946-4EA7-9411-8A069329F791}">
      <dgm:prSet phldrT="[Texto]"/>
      <dgm:spPr/>
      <dgm:t>
        <a:bodyPr/>
        <a:lstStyle/>
        <a:p>
          <a:r>
            <a:rPr lang="es-EC" dirty="0" smtClean="0"/>
            <a:t>Desarrollo socioeconómico es imperceptible</a:t>
          </a:r>
          <a:endParaRPr lang="es-EC" dirty="0"/>
        </a:p>
      </dgm:t>
    </dgm:pt>
    <dgm:pt modelId="{B0A9F6C8-0298-4744-B9B4-E2C92ADE7477}" type="parTrans" cxnId="{F9ABB532-3240-4E0E-BA69-0BA819670540}">
      <dgm:prSet/>
      <dgm:spPr/>
      <dgm:t>
        <a:bodyPr/>
        <a:lstStyle/>
        <a:p>
          <a:endParaRPr lang="es-EC"/>
        </a:p>
      </dgm:t>
    </dgm:pt>
    <dgm:pt modelId="{D60751E5-8D1F-44D1-8647-3F5155DB5552}" type="sibTrans" cxnId="{F9ABB532-3240-4E0E-BA69-0BA819670540}">
      <dgm:prSet/>
      <dgm:spPr/>
      <dgm:t>
        <a:bodyPr/>
        <a:lstStyle/>
        <a:p>
          <a:endParaRPr lang="es-EC"/>
        </a:p>
      </dgm:t>
    </dgm:pt>
    <dgm:pt modelId="{245844F6-C3E6-41FA-AAEA-76F61BD91C88}">
      <dgm:prSet phldrT="[Texto]"/>
      <dgm:spPr/>
      <dgm:t>
        <a:bodyPr/>
        <a:lstStyle/>
        <a:p>
          <a:r>
            <a:rPr lang="es-EC" dirty="0" smtClean="0"/>
            <a:t>Recursos turísticos por potencializar</a:t>
          </a:r>
          <a:endParaRPr lang="es-EC" dirty="0"/>
        </a:p>
      </dgm:t>
    </dgm:pt>
    <dgm:pt modelId="{17E15C38-3FDD-4D4E-8CF4-78D080D4C744}" type="parTrans" cxnId="{9E46D5C4-F320-489E-AB5E-1F80064CEA6A}">
      <dgm:prSet/>
      <dgm:spPr/>
      <dgm:t>
        <a:bodyPr/>
        <a:lstStyle/>
        <a:p>
          <a:endParaRPr lang="es-EC"/>
        </a:p>
      </dgm:t>
    </dgm:pt>
    <dgm:pt modelId="{03D8BB0A-34F9-4047-B990-48ECA2F4DC47}" type="sibTrans" cxnId="{9E46D5C4-F320-489E-AB5E-1F80064CEA6A}">
      <dgm:prSet/>
      <dgm:spPr/>
      <dgm:t>
        <a:bodyPr/>
        <a:lstStyle/>
        <a:p>
          <a:endParaRPr lang="es-EC"/>
        </a:p>
      </dgm:t>
    </dgm:pt>
    <dgm:pt modelId="{A2D0E621-B792-45B8-BEA1-CF9BCAE0A197}" type="pres">
      <dgm:prSet presAssocID="{DDE8D23D-8F83-401D-9636-6875699A8B93}" presName="linear" presStyleCnt="0">
        <dgm:presLayoutVars>
          <dgm:dir/>
          <dgm:animLvl val="lvl"/>
          <dgm:resizeHandles val="exact"/>
        </dgm:presLayoutVars>
      </dgm:prSet>
      <dgm:spPr/>
      <dgm:t>
        <a:bodyPr/>
        <a:lstStyle/>
        <a:p>
          <a:endParaRPr lang="es-EC"/>
        </a:p>
      </dgm:t>
    </dgm:pt>
    <dgm:pt modelId="{8AE50108-EE99-4B0B-907C-4E8FB11A1AE2}" type="pres">
      <dgm:prSet presAssocID="{E43890FD-0728-4776-AA30-8AF527523D76}" presName="parentLin" presStyleCnt="0"/>
      <dgm:spPr/>
    </dgm:pt>
    <dgm:pt modelId="{3D8403D4-5E2C-40D7-82EA-DA99AEF90671}" type="pres">
      <dgm:prSet presAssocID="{E43890FD-0728-4776-AA30-8AF527523D76}" presName="parentLeftMargin" presStyleLbl="node1" presStyleIdx="0" presStyleCnt="7"/>
      <dgm:spPr/>
      <dgm:t>
        <a:bodyPr/>
        <a:lstStyle/>
        <a:p>
          <a:endParaRPr lang="es-EC"/>
        </a:p>
      </dgm:t>
    </dgm:pt>
    <dgm:pt modelId="{C6DB3902-C6BD-49D6-8467-196B19D606A7}" type="pres">
      <dgm:prSet presAssocID="{E43890FD-0728-4776-AA30-8AF527523D76}" presName="parentText" presStyleLbl="node1" presStyleIdx="0" presStyleCnt="7">
        <dgm:presLayoutVars>
          <dgm:chMax val="0"/>
          <dgm:bulletEnabled val="1"/>
        </dgm:presLayoutVars>
      </dgm:prSet>
      <dgm:spPr/>
      <dgm:t>
        <a:bodyPr/>
        <a:lstStyle/>
        <a:p>
          <a:endParaRPr lang="es-EC"/>
        </a:p>
      </dgm:t>
    </dgm:pt>
    <dgm:pt modelId="{A0B7FA49-B731-4479-BD06-CDDA5FAAFB04}" type="pres">
      <dgm:prSet presAssocID="{E43890FD-0728-4776-AA30-8AF527523D76}" presName="negativeSpace" presStyleCnt="0"/>
      <dgm:spPr/>
    </dgm:pt>
    <dgm:pt modelId="{C3CC1E12-9602-4C10-98DE-9DF44C1C6740}" type="pres">
      <dgm:prSet presAssocID="{E43890FD-0728-4776-AA30-8AF527523D76}" presName="childText" presStyleLbl="conFgAcc1" presStyleIdx="0" presStyleCnt="7">
        <dgm:presLayoutVars>
          <dgm:bulletEnabled val="1"/>
        </dgm:presLayoutVars>
      </dgm:prSet>
      <dgm:spPr/>
    </dgm:pt>
    <dgm:pt modelId="{9F444153-9597-4D84-9278-5A80AF9FF0C4}" type="pres">
      <dgm:prSet presAssocID="{98A595FF-E836-4809-A3B7-0BF70E585A20}" presName="spaceBetweenRectangles" presStyleCnt="0"/>
      <dgm:spPr/>
    </dgm:pt>
    <dgm:pt modelId="{B41A0542-8AF6-45C8-A556-FE74E0BFED8A}" type="pres">
      <dgm:prSet presAssocID="{FD1B6B68-4888-4047-AAF7-A825D818C0EE}" presName="parentLin" presStyleCnt="0"/>
      <dgm:spPr/>
    </dgm:pt>
    <dgm:pt modelId="{BF190B27-4B9B-482C-9C51-C2002A7AFA77}" type="pres">
      <dgm:prSet presAssocID="{FD1B6B68-4888-4047-AAF7-A825D818C0EE}" presName="parentLeftMargin" presStyleLbl="node1" presStyleIdx="0" presStyleCnt="7"/>
      <dgm:spPr/>
      <dgm:t>
        <a:bodyPr/>
        <a:lstStyle/>
        <a:p>
          <a:endParaRPr lang="es-EC"/>
        </a:p>
      </dgm:t>
    </dgm:pt>
    <dgm:pt modelId="{CF3CC75C-D564-461A-A261-BBC20A827558}" type="pres">
      <dgm:prSet presAssocID="{FD1B6B68-4888-4047-AAF7-A825D818C0EE}" presName="parentText" presStyleLbl="node1" presStyleIdx="1" presStyleCnt="7">
        <dgm:presLayoutVars>
          <dgm:chMax val="0"/>
          <dgm:bulletEnabled val="1"/>
        </dgm:presLayoutVars>
      </dgm:prSet>
      <dgm:spPr/>
      <dgm:t>
        <a:bodyPr/>
        <a:lstStyle/>
        <a:p>
          <a:endParaRPr lang="es-EC"/>
        </a:p>
      </dgm:t>
    </dgm:pt>
    <dgm:pt modelId="{AB133580-D3FD-4758-AA2C-55A3E14D5726}" type="pres">
      <dgm:prSet presAssocID="{FD1B6B68-4888-4047-AAF7-A825D818C0EE}" presName="negativeSpace" presStyleCnt="0"/>
      <dgm:spPr/>
    </dgm:pt>
    <dgm:pt modelId="{72BDAE31-FD94-4381-AC03-D2EFDF9B7CE3}" type="pres">
      <dgm:prSet presAssocID="{FD1B6B68-4888-4047-AAF7-A825D818C0EE}" presName="childText" presStyleLbl="conFgAcc1" presStyleIdx="1" presStyleCnt="7">
        <dgm:presLayoutVars>
          <dgm:bulletEnabled val="1"/>
        </dgm:presLayoutVars>
      </dgm:prSet>
      <dgm:spPr/>
    </dgm:pt>
    <dgm:pt modelId="{6BA11B95-81C0-456B-99FC-683CD7A5EFEE}" type="pres">
      <dgm:prSet presAssocID="{50F55689-6569-4A92-82E6-5B152BF6AC45}" presName="spaceBetweenRectangles" presStyleCnt="0"/>
      <dgm:spPr/>
    </dgm:pt>
    <dgm:pt modelId="{6B056490-BC72-46CD-B918-93485589388A}" type="pres">
      <dgm:prSet presAssocID="{80581B7B-5FCF-4199-AA03-0C6EA4D00CBA}" presName="parentLin" presStyleCnt="0"/>
      <dgm:spPr/>
    </dgm:pt>
    <dgm:pt modelId="{F5A3B63F-C513-43B3-8E7C-78221B0CEB11}" type="pres">
      <dgm:prSet presAssocID="{80581B7B-5FCF-4199-AA03-0C6EA4D00CBA}" presName="parentLeftMargin" presStyleLbl="node1" presStyleIdx="1" presStyleCnt="7"/>
      <dgm:spPr/>
      <dgm:t>
        <a:bodyPr/>
        <a:lstStyle/>
        <a:p>
          <a:endParaRPr lang="es-EC"/>
        </a:p>
      </dgm:t>
    </dgm:pt>
    <dgm:pt modelId="{3E6FDF84-019A-41BA-984D-6A9934F658B0}" type="pres">
      <dgm:prSet presAssocID="{80581B7B-5FCF-4199-AA03-0C6EA4D00CBA}" presName="parentText" presStyleLbl="node1" presStyleIdx="2" presStyleCnt="7">
        <dgm:presLayoutVars>
          <dgm:chMax val="0"/>
          <dgm:bulletEnabled val="1"/>
        </dgm:presLayoutVars>
      </dgm:prSet>
      <dgm:spPr/>
      <dgm:t>
        <a:bodyPr/>
        <a:lstStyle/>
        <a:p>
          <a:endParaRPr lang="es-EC"/>
        </a:p>
      </dgm:t>
    </dgm:pt>
    <dgm:pt modelId="{5235A057-0C00-4611-88FD-7FF577ECC87C}" type="pres">
      <dgm:prSet presAssocID="{80581B7B-5FCF-4199-AA03-0C6EA4D00CBA}" presName="negativeSpace" presStyleCnt="0"/>
      <dgm:spPr/>
    </dgm:pt>
    <dgm:pt modelId="{A4504E47-85E6-44C3-BEA1-2A51C06BC10D}" type="pres">
      <dgm:prSet presAssocID="{80581B7B-5FCF-4199-AA03-0C6EA4D00CBA}" presName="childText" presStyleLbl="conFgAcc1" presStyleIdx="2" presStyleCnt="7">
        <dgm:presLayoutVars>
          <dgm:bulletEnabled val="1"/>
        </dgm:presLayoutVars>
      </dgm:prSet>
      <dgm:spPr/>
    </dgm:pt>
    <dgm:pt modelId="{FDC1F7F2-240A-4176-8EC9-1B5E7E9A01EB}" type="pres">
      <dgm:prSet presAssocID="{4798585B-3363-4FEA-90F8-517689B2F707}" presName="spaceBetweenRectangles" presStyleCnt="0"/>
      <dgm:spPr/>
    </dgm:pt>
    <dgm:pt modelId="{FBEEFDAE-6AC1-4091-A714-BA470903D9AC}" type="pres">
      <dgm:prSet presAssocID="{09D15122-4A45-4030-8E31-86EB2A44DDF6}" presName="parentLin" presStyleCnt="0"/>
      <dgm:spPr/>
    </dgm:pt>
    <dgm:pt modelId="{220F657A-10B1-4886-84CB-A817B8307524}" type="pres">
      <dgm:prSet presAssocID="{09D15122-4A45-4030-8E31-86EB2A44DDF6}" presName="parentLeftMargin" presStyleLbl="node1" presStyleIdx="2" presStyleCnt="7"/>
      <dgm:spPr/>
      <dgm:t>
        <a:bodyPr/>
        <a:lstStyle/>
        <a:p>
          <a:endParaRPr lang="es-EC"/>
        </a:p>
      </dgm:t>
    </dgm:pt>
    <dgm:pt modelId="{EE5CD1BE-A3E0-4703-9815-D52CA437D5CC}" type="pres">
      <dgm:prSet presAssocID="{09D15122-4A45-4030-8E31-86EB2A44DDF6}" presName="parentText" presStyleLbl="node1" presStyleIdx="3" presStyleCnt="7">
        <dgm:presLayoutVars>
          <dgm:chMax val="0"/>
          <dgm:bulletEnabled val="1"/>
        </dgm:presLayoutVars>
      </dgm:prSet>
      <dgm:spPr/>
      <dgm:t>
        <a:bodyPr/>
        <a:lstStyle/>
        <a:p>
          <a:endParaRPr lang="es-EC"/>
        </a:p>
      </dgm:t>
    </dgm:pt>
    <dgm:pt modelId="{0977DF87-54C1-4466-8728-46BE0F279B9A}" type="pres">
      <dgm:prSet presAssocID="{09D15122-4A45-4030-8E31-86EB2A44DDF6}" presName="negativeSpace" presStyleCnt="0"/>
      <dgm:spPr/>
    </dgm:pt>
    <dgm:pt modelId="{CDA065E5-A7DD-4728-8F3F-E41351CADC14}" type="pres">
      <dgm:prSet presAssocID="{09D15122-4A45-4030-8E31-86EB2A44DDF6}" presName="childText" presStyleLbl="conFgAcc1" presStyleIdx="3" presStyleCnt="7">
        <dgm:presLayoutVars>
          <dgm:bulletEnabled val="1"/>
        </dgm:presLayoutVars>
      </dgm:prSet>
      <dgm:spPr/>
    </dgm:pt>
    <dgm:pt modelId="{3D760BF8-4F0A-45AD-AF3E-B7BB6C0A83E9}" type="pres">
      <dgm:prSet presAssocID="{53DBCFBE-353D-4B5D-AF02-6C5A8E94A40C}" presName="spaceBetweenRectangles" presStyleCnt="0"/>
      <dgm:spPr/>
    </dgm:pt>
    <dgm:pt modelId="{9540ED95-8A8C-4442-8964-05F2BDBAC378}" type="pres">
      <dgm:prSet presAssocID="{D6D68E27-5CE4-4C7E-871B-5EC8C0A83B3E}" presName="parentLin" presStyleCnt="0"/>
      <dgm:spPr/>
    </dgm:pt>
    <dgm:pt modelId="{8F8BC4C6-1AB7-4E38-8017-0CC4BECD658A}" type="pres">
      <dgm:prSet presAssocID="{D6D68E27-5CE4-4C7E-871B-5EC8C0A83B3E}" presName="parentLeftMargin" presStyleLbl="node1" presStyleIdx="3" presStyleCnt="7"/>
      <dgm:spPr/>
      <dgm:t>
        <a:bodyPr/>
        <a:lstStyle/>
        <a:p>
          <a:endParaRPr lang="es-EC"/>
        </a:p>
      </dgm:t>
    </dgm:pt>
    <dgm:pt modelId="{D3A4823D-5060-46EC-AA81-718E69F4EC9E}" type="pres">
      <dgm:prSet presAssocID="{D6D68E27-5CE4-4C7E-871B-5EC8C0A83B3E}" presName="parentText" presStyleLbl="node1" presStyleIdx="4" presStyleCnt="7">
        <dgm:presLayoutVars>
          <dgm:chMax val="0"/>
          <dgm:bulletEnabled val="1"/>
        </dgm:presLayoutVars>
      </dgm:prSet>
      <dgm:spPr/>
      <dgm:t>
        <a:bodyPr/>
        <a:lstStyle/>
        <a:p>
          <a:endParaRPr lang="es-EC"/>
        </a:p>
      </dgm:t>
    </dgm:pt>
    <dgm:pt modelId="{E07165BF-9D74-4CCD-B642-77FFE51AA53E}" type="pres">
      <dgm:prSet presAssocID="{D6D68E27-5CE4-4C7E-871B-5EC8C0A83B3E}" presName="negativeSpace" presStyleCnt="0"/>
      <dgm:spPr/>
    </dgm:pt>
    <dgm:pt modelId="{97D43EEB-10F2-4D4F-9388-70020BD05887}" type="pres">
      <dgm:prSet presAssocID="{D6D68E27-5CE4-4C7E-871B-5EC8C0A83B3E}" presName="childText" presStyleLbl="conFgAcc1" presStyleIdx="4" presStyleCnt="7">
        <dgm:presLayoutVars>
          <dgm:bulletEnabled val="1"/>
        </dgm:presLayoutVars>
      </dgm:prSet>
      <dgm:spPr/>
    </dgm:pt>
    <dgm:pt modelId="{0B878042-7321-47E2-91FA-BD820858B5F5}" type="pres">
      <dgm:prSet presAssocID="{901C81E5-5DFA-415B-9AC6-56FCB9BA6281}" presName="spaceBetweenRectangles" presStyleCnt="0"/>
      <dgm:spPr/>
    </dgm:pt>
    <dgm:pt modelId="{79881684-C05A-4F50-9826-CC4834782208}" type="pres">
      <dgm:prSet presAssocID="{25C46B74-3946-4EA7-9411-8A069329F791}" presName="parentLin" presStyleCnt="0"/>
      <dgm:spPr/>
    </dgm:pt>
    <dgm:pt modelId="{62EFDCD9-8654-4676-A102-ED515F75E833}" type="pres">
      <dgm:prSet presAssocID="{25C46B74-3946-4EA7-9411-8A069329F791}" presName="parentLeftMargin" presStyleLbl="node1" presStyleIdx="4" presStyleCnt="7"/>
      <dgm:spPr/>
      <dgm:t>
        <a:bodyPr/>
        <a:lstStyle/>
        <a:p>
          <a:endParaRPr lang="es-EC"/>
        </a:p>
      </dgm:t>
    </dgm:pt>
    <dgm:pt modelId="{FBDC7B59-8393-4E98-A0FB-187A7D80EF98}" type="pres">
      <dgm:prSet presAssocID="{25C46B74-3946-4EA7-9411-8A069329F791}" presName="parentText" presStyleLbl="node1" presStyleIdx="5" presStyleCnt="7">
        <dgm:presLayoutVars>
          <dgm:chMax val="0"/>
          <dgm:bulletEnabled val="1"/>
        </dgm:presLayoutVars>
      </dgm:prSet>
      <dgm:spPr/>
      <dgm:t>
        <a:bodyPr/>
        <a:lstStyle/>
        <a:p>
          <a:endParaRPr lang="es-EC"/>
        </a:p>
      </dgm:t>
    </dgm:pt>
    <dgm:pt modelId="{6A296368-2449-43D2-BFDD-B891C89586AE}" type="pres">
      <dgm:prSet presAssocID="{25C46B74-3946-4EA7-9411-8A069329F791}" presName="negativeSpace" presStyleCnt="0"/>
      <dgm:spPr/>
    </dgm:pt>
    <dgm:pt modelId="{E8A04995-4A9E-462A-9EEF-6D9805029FB8}" type="pres">
      <dgm:prSet presAssocID="{25C46B74-3946-4EA7-9411-8A069329F791}" presName="childText" presStyleLbl="conFgAcc1" presStyleIdx="5" presStyleCnt="7">
        <dgm:presLayoutVars>
          <dgm:bulletEnabled val="1"/>
        </dgm:presLayoutVars>
      </dgm:prSet>
      <dgm:spPr/>
    </dgm:pt>
    <dgm:pt modelId="{53803841-3A0B-4FD3-B9A3-290886FEC481}" type="pres">
      <dgm:prSet presAssocID="{D60751E5-8D1F-44D1-8647-3F5155DB5552}" presName="spaceBetweenRectangles" presStyleCnt="0"/>
      <dgm:spPr/>
    </dgm:pt>
    <dgm:pt modelId="{BB0FC244-7793-4A1C-9D58-7F715A8B32F7}" type="pres">
      <dgm:prSet presAssocID="{245844F6-C3E6-41FA-AAEA-76F61BD91C88}" presName="parentLin" presStyleCnt="0"/>
      <dgm:spPr/>
    </dgm:pt>
    <dgm:pt modelId="{C0F9D657-E2F5-4402-92E3-8F0C226A399B}" type="pres">
      <dgm:prSet presAssocID="{245844F6-C3E6-41FA-AAEA-76F61BD91C88}" presName="parentLeftMargin" presStyleLbl="node1" presStyleIdx="5" presStyleCnt="7"/>
      <dgm:spPr/>
      <dgm:t>
        <a:bodyPr/>
        <a:lstStyle/>
        <a:p>
          <a:endParaRPr lang="es-EC"/>
        </a:p>
      </dgm:t>
    </dgm:pt>
    <dgm:pt modelId="{033E6EF5-97F2-4530-8165-69A9CDCE9FBF}" type="pres">
      <dgm:prSet presAssocID="{245844F6-C3E6-41FA-AAEA-76F61BD91C88}" presName="parentText" presStyleLbl="node1" presStyleIdx="6" presStyleCnt="7">
        <dgm:presLayoutVars>
          <dgm:chMax val="0"/>
          <dgm:bulletEnabled val="1"/>
        </dgm:presLayoutVars>
      </dgm:prSet>
      <dgm:spPr/>
      <dgm:t>
        <a:bodyPr/>
        <a:lstStyle/>
        <a:p>
          <a:endParaRPr lang="es-EC"/>
        </a:p>
      </dgm:t>
    </dgm:pt>
    <dgm:pt modelId="{02AEBE52-4BE6-45A3-9A8F-4C7B11957536}" type="pres">
      <dgm:prSet presAssocID="{245844F6-C3E6-41FA-AAEA-76F61BD91C88}" presName="negativeSpace" presStyleCnt="0"/>
      <dgm:spPr/>
    </dgm:pt>
    <dgm:pt modelId="{075C50FF-A3C1-4A26-ABEF-825DFA555D79}" type="pres">
      <dgm:prSet presAssocID="{245844F6-C3E6-41FA-AAEA-76F61BD91C88}" presName="childText" presStyleLbl="conFgAcc1" presStyleIdx="6" presStyleCnt="7">
        <dgm:presLayoutVars>
          <dgm:bulletEnabled val="1"/>
        </dgm:presLayoutVars>
      </dgm:prSet>
      <dgm:spPr/>
    </dgm:pt>
  </dgm:ptLst>
  <dgm:cxnLst>
    <dgm:cxn modelId="{529EEC41-353C-48D2-AC10-0453B9A11854}" type="presOf" srcId="{25C46B74-3946-4EA7-9411-8A069329F791}" destId="{62EFDCD9-8654-4676-A102-ED515F75E833}" srcOrd="0" destOrd="0" presId="urn:microsoft.com/office/officeart/2005/8/layout/list1"/>
    <dgm:cxn modelId="{0A270FF5-E550-4B06-A989-A6794EED8128}" type="presOf" srcId="{E43890FD-0728-4776-AA30-8AF527523D76}" destId="{C6DB3902-C6BD-49D6-8467-196B19D606A7}" srcOrd="1" destOrd="0" presId="urn:microsoft.com/office/officeart/2005/8/layout/list1"/>
    <dgm:cxn modelId="{B5EBC7C9-5B1D-4C59-B7C1-55EF7DA77106}" type="presOf" srcId="{D6D68E27-5CE4-4C7E-871B-5EC8C0A83B3E}" destId="{D3A4823D-5060-46EC-AA81-718E69F4EC9E}" srcOrd="1" destOrd="0" presId="urn:microsoft.com/office/officeart/2005/8/layout/list1"/>
    <dgm:cxn modelId="{AD6E4FFF-7240-4A92-80F0-3F30A193695A}" srcId="{DDE8D23D-8F83-401D-9636-6875699A8B93}" destId="{D6D68E27-5CE4-4C7E-871B-5EC8C0A83B3E}" srcOrd="4" destOrd="0" parTransId="{D01D2414-0242-4FEB-A1F8-0A5FD7AF7709}" sibTransId="{901C81E5-5DFA-415B-9AC6-56FCB9BA6281}"/>
    <dgm:cxn modelId="{F461AFF8-C40D-4385-8145-79E954665A18}" type="presOf" srcId="{80581B7B-5FCF-4199-AA03-0C6EA4D00CBA}" destId="{3E6FDF84-019A-41BA-984D-6A9934F658B0}" srcOrd="1" destOrd="0" presId="urn:microsoft.com/office/officeart/2005/8/layout/list1"/>
    <dgm:cxn modelId="{697CD0B1-F4E1-4FF7-AB04-E74EFD92D832}" type="presOf" srcId="{E43890FD-0728-4776-AA30-8AF527523D76}" destId="{3D8403D4-5E2C-40D7-82EA-DA99AEF90671}" srcOrd="0" destOrd="0" presId="urn:microsoft.com/office/officeart/2005/8/layout/list1"/>
    <dgm:cxn modelId="{71C23A45-A247-4ED4-9B3D-B27FFE63028F}" type="presOf" srcId="{09D15122-4A45-4030-8E31-86EB2A44DDF6}" destId="{EE5CD1BE-A3E0-4703-9815-D52CA437D5CC}" srcOrd="1" destOrd="0" presId="urn:microsoft.com/office/officeart/2005/8/layout/list1"/>
    <dgm:cxn modelId="{AB1EA27C-2E29-4581-9624-2008BCFBC0D8}" type="presOf" srcId="{FD1B6B68-4888-4047-AAF7-A825D818C0EE}" destId="{CF3CC75C-D564-461A-A261-BBC20A827558}" srcOrd="1" destOrd="0" presId="urn:microsoft.com/office/officeart/2005/8/layout/list1"/>
    <dgm:cxn modelId="{0E7084B8-B2DE-49B8-AB24-8FC48AF4C777}" type="presOf" srcId="{80581B7B-5FCF-4199-AA03-0C6EA4D00CBA}" destId="{F5A3B63F-C513-43B3-8E7C-78221B0CEB11}" srcOrd="0" destOrd="0" presId="urn:microsoft.com/office/officeart/2005/8/layout/list1"/>
    <dgm:cxn modelId="{04428BF5-9555-4E27-B89C-BCDA8126D135}" type="presOf" srcId="{09D15122-4A45-4030-8E31-86EB2A44DDF6}" destId="{220F657A-10B1-4886-84CB-A817B8307524}" srcOrd="0" destOrd="0" presId="urn:microsoft.com/office/officeart/2005/8/layout/list1"/>
    <dgm:cxn modelId="{A28E9798-3AD6-4B73-A47B-40E0918AFB3C}" type="presOf" srcId="{245844F6-C3E6-41FA-AAEA-76F61BD91C88}" destId="{C0F9D657-E2F5-4402-92E3-8F0C226A399B}" srcOrd="0" destOrd="0" presId="urn:microsoft.com/office/officeart/2005/8/layout/list1"/>
    <dgm:cxn modelId="{F9ABB532-3240-4E0E-BA69-0BA819670540}" srcId="{DDE8D23D-8F83-401D-9636-6875699A8B93}" destId="{25C46B74-3946-4EA7-9411-8A069329F791}" srcOrd="5" destOrd="0" parTransId="{B0A9F6C8-0298-4744-B9B4-E2C92ADE7477}" sibTransId="{D60751E5-8D1F-44D1-8647-3F5155DB5552}"/>
    <dgm:cxn modelId="{D534380A-3B1B-4A26-A032-2C0A3825AA0E}" type="presOf" srcId="{D6D68E27-5CE4-4C7E-871B-5EC8C0A83B3E}" destId="{8F8BC4C6-1AB7-4E38-8017-0CC4BECD658A}" srcOrd="0" destOrd="0" presId="urn:microsoft.com/office/officeart/2005/8/layout/list1"/>
    <dgm:cxn modelId="{A6842319-97F8-4C4B-AC77-D3DC9A2F3FFC}" type="presOf" srcId="{DDE8D23D-8F83-401D-9636-6875699A8B93}" destId="{A2D0E621-B792-45B8-BEA1-CF9BCAE0A197}" srcOrd="0" destOrd="0" presId="urn:microsoft.com/office/officeart/2005/8/layout/list1"/>
    <dgm:cxn modelId="{70EA68F7-6F8F-4ED6-8E20-7FFA7ADBB820}" type="presOf" srcId="{25C46B74-3946-4EA7-9411-8A069329F791}" destId="{FBDC7B59-8393-4E98-A0FB-187A7D80EF98}" srcOrd="1" destOrd="0" presId="urn:microsoft.com/office/officeart/2005/8/layout/list1"/>
    <dgm:cxn modelId="{9E46D5C4-F320-489E-AB5E-1F80064CEA6A}" srcId="{DDE8D23D-8F83-401D-9636-6875699A8B93}" destId="{245844F6-C3E6-41FA-AAEA-76F61BD91C88}" srcOrd="6" destOrd="0" parTransId="{17E15C38-3FDD-4D4E-8CF4-78D080D4C744}" sibTransId="{03D8BB0A-34F9-4047-B990-48ECA2F4DC47}"/>
    <dgm:cxn modelId="{67350BF1-09A3-4981-B321-E9FA9CB8B7F0}" srcId="{DDE8D23D-8F83-401D-9636-6875699A8B93}" destId="{FD1B6B68-4888-4047-AAF7-A825D818C0EE}" srcOrd="1" destOrd="0" parTransId="{6641B1DE-F0B6-4BF8-A9F3-0A16E0F3A4BC}" sibTransId="{50F55689-6569-4A92-82E6-5B152BF6AC45}"/>
    <dgm:cxn modelId="{72E18537-604A-451A-A110-E4B7A0730CC8}" srcId="{DDE8D23D-8F83-401D-9636-6875699A8B93}" destId="{80581B7B-5FCF-4199-AA03-0C6EA4D00CBA}" srcOrd="2" destOrd="0" parTransId="{D8E8C9A2-979E-4FE7-A33B-571C2B903A4E}" sibTransId="{4798585B-3363-4FEA-90F8-517689B2F707}"/>
    <dgm:cxn modelId="{40039399-DE1E-4BFE-ABC1-88637730E711}" srcId="{DDE8D23D-8F83-401D-9636-6875699A8B93}" destId="{09D15122-4A45-4030-8E31-86EB2A44DDF6}" srcOrd="3" destOrd="0" parTransId="{EA27F838-9DDE-438C-B108-0B31190FEA7D}" sibTransId="{53DBCFBE-353D-4B5D-AF02-6C5A8E94A40C}"/>
    <dgm:cxn modelId="{D8F804DC-FEC0-49E8-87CE-17864914CBEE}" srcId="{DDE8D23D-8F83-401D-9636-6875699A8B93}" destId="{E43890FD-0728-4776-AA30-8AF527523D76}" srcOrd="0" destOrd="0" parTransId="{73AA6D58-68E9-4337-9DA3-D5A6F0986F06}" sibTransId="{98A595FF-E836-4809-A3B7-0BF70E585A20}"/>
    <dgm:cxn modelId="{2D546B10-561E-41BF-BCEE-33FDED626486}" type="presOf" srcId="{245844F6-C3E6-41FA-AAEA-76F61BD91C88}" destId="{033E6EF5-97F2-4530-8165-69A9CDCE9FBF}" srcOrd="1" destOrd="0" presId="urn:microsoft.com/office/officeart/2005/8/layout/list1"/>
    <dgm:cxn modelId="{2CC9D059-0EFE-4B06-A093-5F7C1DDAFB7F}" type="presOf" srcId="{FD1B6B68-4888-4047-AAF7-A825D818C0EE}" destId="{BF190B27-4B9B-482C-9C51-C2002A7AFA77}" srcOrd="0" destOrd="0" presId="urn:microsoft.com/office/officeart/2005/8/layout/list1"/>
    <dgm:cxn modelId="{7CA84628-16D8-4039-A671-DDFBC70128EA}" type="presParOf" srcId="{A2D0E621-B792-45B8-BEA1-CF9BCAE0A197}" destId="{8AE50108-EE99-4B0B-907C-4E8FB11A1AE2}" srcOrd="0" destOrd="0" presId="urn:microsoft.com/office/officeart/2005/8/layout/list1"/>
    <dgm:cxn modelId="{962CE81B-E3AF-46F0-BB56-F6CEBB46AF20}" type="presParOf" srcId="{8AE50108-EE99-4B0B-907C-4E8FB11A1AE2}" destId="{3D8403D4-5E2C-40D7-82EA-DA99AEF90671}" srcOrd="0" destOrd="0" presId="urn:microsoft.com/office/officeart/2005/8/layout/list1"/>
    <dgm:cxn modelId="{D9AEB53C-BAE9-4FB8-9DEF-08F05CE938DC}" type="presParOf" srcId="{8AE50108-EE99-4B0B-907C-4E8FB11A1AE2}" destId="{C6DB3902-C6BD-49D6-8467-196B19D606A7}" srcOrd="1" destOrd="0" presId="urn:microsoft.com/office/officeart/2005/8/layout/list1"/>
    <dgm:cxn modelId="{8427CE6E-A167-466B-9AF2-F2CEB235CC48}" type="presParOf" srcId="{A2D0E621-B792-45B8-BEA1-CF9BCAE0A197}" destId="{A0B7FA49-B731-4479-BD06-CDDA5FAAFB04}" srcOrd="1" destOrd="0" presId="urn:microsoft.com/office/officeart/2005/8/layout/list1"/>
    <dgm:cxn modelId="{C9DA2DAB-FA39-445E-81F2-664727ABDB0A}" type="presParOf" srcId="{A2D0E621-B792-45B8-BEA1-CF9BCAE0A197}" destId="{C3CC1E12-9602-4C10-98DE-9DF44C1C6740}" srcOrd="2" destOrd="0" presId="urn:microsoft.com/office/officeart/2005/8/layout/list1"/>
    <dgm:cxn modelId="{D6E2D0CD-4424-41B3-B48A-ED8C7CEAB4DC}" type="presParOf" srcId="{A2D0E621-B792-45B8-BEA1-CF9BCAE0A197}" destId="{9F444153-9597-4D84-9278-5A80AF9FF0C4}" srcOrd="3" destOrd="0" presId="urn:microsoft.com/office/officeart/2005/8/layout/list1"/>
    <dgm:cxn modelId="{A4A308FA-3E2F-48D4-AC01-7EE92C2837A5}" type="presParOf" srcId="{A2D0E621-B792-45B8-BEA1-CF9BCAE0A197}" destId="{B41A0542-8AF6-45C8-A556-FE74E0BFED8A}" srcOrd="4" destOrd="0" presId="urn:microsoft.com/office/officeart/2005/8/layout/list1"/>
    <dgm:cxn modelId="{73831E56-6882-4547-9BF2-D12E748DBCA4}" type="presParOf" srcId="{B41A0542-8AF6-45C8-A556-FE74E0BFED8A}" destId="{BF190B27-4B9B-482C-9C51-C2002A7AFA77}" srcOrd="0" destOrd="0" presId="urn:microsoft.com/office/officeart/2005/8/layout/list1"/>
    <dgm:cxn modelId="{8E57F321-CBB6-4E3F-B719-5CC24DA2A1AF}" type="presParOf" srcId="{B41A0542-8AF6-45C8-A556-FE74E0BFED8A}" destId="{CF3CC75C-D564-461A-A261-BBC20A827558}" srcOrd="1" destOrd="0" presId="urn:microsoft.com/office/officeart/2005/8/layout/list1"/>
    <dgm:cxn modelId="{3FEB22FD-301A-4A7B-BB06-179EC6620C84}" type="presParOf" srcId="{A2D0E621-B792-45B8-BEA1-CF9BCAE0A197}" destId="{AB133580-D3FD-4758-AA2C-55A3E14D5726}" srcOrd="5" destOrd="0" presId="urn:microsoft.com/office/officeart/2005/8/layout/list1"/>
    <dgm:cxn modelId="{7EFC7C1F-65F4-4CE7-A4DB-65FE4649B44E}" type="presParOf" srcId="{A2D0E621-B792-45B8-BEA1-CF9BCAE0A197}" destId="{72BDAE31-FD94-4381-AC03-D2EFDF9B7CE3}" srcOrd="6" destOrd="0" presId="urn:microsoft.com/office/officeart/2005/8/layout/list1"/>
    <dgm:cxn modelId="{1F911476-CC79-4CCA-9BF8-05C6FA471A67}" type="presParOf" srcId="{A2D0E621-B792-45B8-BEA1-CF9BCAE0A197}" destId="{6BA11B95-81C0-456B-99FC-683CD7A5EFEE}" srcOrd="7" destOrd="0" presId="urn:microsoft.com/office/officeart/2005/8/layout/list1"/>
    <dgm:cxn modelId="{A6D322B8-16F6-4089-9B10-E789DEED2DA7}" type="presParOf" srcId="{A2D0E621-B792-45B8-BEA1-CF9BCAE0A197}" destId="{6B056490-BC72-46CD-B918-93485589388A}" srcOrd="8" destOrd="0" presId="urn:microsoft.com/office/officeart/2005/8/layout/list1"/>
    <dgm:cxn modelId="{B6CBD39A-CE7F-4A22-83EA-BEAF7021A7B2}" type="presParOf" srcId="{6B056490-BC72-46CD-B918-93485589388A}" destId="{F5A3B63F-C513-43B3-8E7C-78221B0CEB11}" srcOrd="0" destOrd="0" presId="urn:microsoft.com/office/officeart/2005/8/layout/list1"/>
    <dgm:cxn modelId="{DD6D33CB-1910-415A-834C-B2F9CA3801EC}" type="presParOf" srcId="{6B056490-BC72-46CD-B918-93485589388A}" destId="{3E6FDF84-019A-41BA-984D-6A9934F658B0}" srcOrd="1" destOrd="0" presId="urn:microsoft.com/office/officeart/2005/8/layout/list1"/>
    <dgm:cxn modelId="{04E3F578-B7E7-4E7F-8670-68A7C8669B6A}" type="presParOf" srcId="{A2D0E621-B792-45B8-BEA1-CF9BCAE0A197}" destId="{5235A057-0C00-4611-88FD-7FF577ECC87C}" srcOrd="9" destOrd="0" presId="urn:microsoft.com/office/officeart/2005/8/layout/list1"/>
    <dgm:cxn modelId="{B0DBF59F-9CDB-4AE8-9E8D-DA889781A1EE}" type="presParOf" srcId="{A2D0E621-B792-45B8-BEA1-CF9BCAE0A197}" destId="{A4504E47-85E6-44C3-BEA1-2A51C06BC10D}" srcOrd="10" destOrd="0" presId="urn:microsoft.com/office/officeart/2005/8/layout/list1"/>
    <dgm:cxn modelId="{DBAD7A59-0BF7-4457-99F1-CA8BC8E4B93C}" type="presParOf" srcId="{A2D0E621-B792-45B8-BEA1-CF9BCAE0A197}" destId="{FDC1F7F2-240A-4176-8EC9-1B5E7E9A01EB}" srcOrd="11" destOrd="0" presId="urn:microsoft.com/office/officeart/2005/8/layout/list1"/>
    <dgm:cxn modelId="{D32985F9-292E-4EEC-85BC-C59F703664B9}" type="presParOf" srcId="{A2D0E621-B792-45B8-BEA1-CF9BCAE0A197}" destId="{FBEEFDAE-6AC1-4091-A714-BA470903D9AC}" srcOrd="12" destOrd="0" presId="urn:microsoft.com/office/officeart/2005/8/layout/list1"/>
    <dgm:cxn modelId="{7063E37D-6C0A-4E79-9B05-1C57938C7491}" type="presParOf" srcId="{FBEEFDAE-6AC1-4091-A714-BA470903D9AC}" destId="{220F657A-10B1-4886-84CB-A817B8307524}" srcOrd="0" destOrd="0" presId="urn:microsoft.com/office/officeart/2005/8/layout/list1"/>
    <dgm:cxn modelId="{9F20BCA6-AB68-4DDE-ABAA-93003C5D20E1}" type="presParOf" srcId="{FBEEFDAE-6AC1-4091-A714-BA470903D9AC}" destId="{EE5CD1BE-A3E0-4703-9815-D52CA437D5CC}" srcOrd="1" destOrd="0" presId="urn:microsoft.com/office/officeart/2005/8/layout/list1"/>
    <dgm:cxn modelId="{8825EFF1-DEA2-41E6-90C1-B5D736DDB11C}" type="presParOf" srcId="{A2D0E621-B792-45B8-BEA1-CF9BCAE0A197}" destId="{0977DF87-54C1-4466-8728-46BE0F279B9A}" srcOrd="13" destOrd="0" presId="urn:microsoft.com/office/officeart/2005/8/layout/list1"/>
    <dgm:cxn modelId="{E4BF0F23-5011-4E58-A0A7-74683934C75B}" type="presParOf" srcId="{A2D0E621-B792-45B8-BEA1-CF9BCAE0A197}" destId="{CDA065E5-A7DD-4728-8F3F-E41351CADC14}" srcOrd="14" destOrd="0" presId="urn:microsoft.com/office/officeart/2005/8/layout/list1"/>
    <dgm:cxn modelId="{DB55447C-F01E-464D-BFF9-EB0C896F389F}" type="presParOf" srcId="{A2D0E621-B792-45B8-BEA1-CF9BCAE0A197}" destId="{3D760BF8-4F0A-45AD-AF3E-B7BB6C0A83E9}" srcOrd="15" destOrd="0" presId="urn:microsoft.com/office/officeart/2005/8/layout/list1"/>
    <dgm:cxn modelId="{C212E39A-08BC-4157-8298-FDD61F1CA89A}" type="presParOf" srcId="{A2D0E621-B792-45B8-BEA1-CF9BCAE0A197}" destId="{9540ED95-8A8C-4442-8964-05F2BDBAC378}" srcOrd="16" destOrd="0" presId="urn:microsoft.com/office/officeart/2005/8/layout/list1"/>
    <dgm:cxn modelId="{38042814-1B1F-4E32-954E-D0A90464B97B}" type="presParOf" srcId="{9540ED95-8A8C-4442-8964-05F2BDBAC378}" destId="{8F8BC4C6-1AB7-4E38-8017-0CC4BECD658A}" srcOrd="0" destOrd="0" presId="urn:microsoft.com/office/officeart/2005/8/layout/list1"/>
    <dgm:cxn modelId="{A6787321-4512-462F-9FFE-0FBEEDB7FCF7}" type="presParOf" srcId="{9540ED95-8A8C-4442-8964-05F2BDBAC378}" destId="{D3A4823D-5060-46EC-AA81-718E69F4EC9E}" srcOrd="1" destOrd="0" presId="urn:microsoft.com/office/officeart/2005/8/layout/list1"/>
    <dgm:cxn modelId="{EE248E4A-39A5-4A1D-885A-B7B4DF325877}" type="presParOf" srcId="{A2D0E621-B792-45B8-BEA1-CF9BCAE0A197}" destId="{E07165BF-9D74-4CCD-B642-77FFE51AA53E}" srcOrd="17" destOrd="0" presId="urn:microsoft.com/office/officeart/2005/8/layout/list1"/>
    <dgm:cxn modelId="{E9A2815C-8A91-4DA8-AA1C-9D4C8F51E685}" type="presParOf" srcId="{A2D0E621-B792-45B8-BEA1-CF9BCAE0A197}" destId="{97D43EEB-10F2-4D4F-9388-70020BD05887}" srcOrd="18" destOrd="0" presId="urn:microsoft.com/office/officeart/2005/8/layout/list1"/>
    <dgm:cxn modelId="{92B78D5C-5ADD-4D3C-8702-ACDD24BA575D}" type="presParOf" srcId="{A2D0E621-B792-45B8-BEA1-CF9BCAE0A197}" destId="{0B878042-7321-47E2-91FA-BD820858B5F5}" srcOrd="19" destOrd="0" presId="urn:microsoft.com/office/officeart/2005/8/layout/list1"/>
    <dgm:cxn modelId="{AC450CAA-75C0-438E-B9FA-4B61606F03A4}" type="presParOf" srcId="{A2D0E621-B792-45B8-BEA1-CF9BCAE0A197}" destId="{79881684-C05A-4F50-9826-CC4834782208}" srcOrd="20" destOrd="0" presId="urn:microsoft.com/office/officeart/2005/8/layout/list1"/>
    <dgm:cxn modelId="{592F5ED9-43FA-4D76-A61D-E47B5C34CD62}" type="presParOf" srcId="{79881684-C05A-4F50-9826-CC4834782208}" destId="{62EFDCD9-8654-4676-A102-ED515F75E833}" srcOrd="0" destOrd="0" presId="urn:microsoft.com/office/officeart/2005/8/layout/list1"/>
    <dgm:cxn modelId="{9FAF1494-B393-493D-B9E9-62E051A166EC}" type="presParOf" srcId="{79881684-C05A-4F50-9826-CC4834782208}" destId="{FBDC7B59-8393-4E98-A0FB-187A7D80EF98}" srcOrd="1" destOrd="0" presId="urn:microsoft.com/office/officeart/2005/8/layout/list1"/>
    <dgm:cxn modelId="{4F4C386D-F36F-489E-ABC2-CD535E116260}" type="presParOf" srcId="{A2D0E621-B792-45B8-BEA1-CF9BCAE0A197}" destId="{6A296368-2449-43D2-BFDD-B891C89586AE}" srcOrd="21" destOrd="0" presId="urn:microsoft.com/office/officeart/2005/8/layout/list1"/>
    <dgm:cxn modelId="{FC6425BC-7093-4844-9494-11094806BEFF}" type="presParOf" srcId="{A2D0E621-B792-45B8-BEA1-CF9BCAE0A197}" destId="{E8A04995-4A9E-462A-9EEF-6D9805029FB8}" srcOrd="22" destOrd="0" presId="urn:microsoft.com/office/officeart/2005/8/layout/list1"/>
    <dgm:cxn modelId="{BE10582C-5577-4F1C-9C52-CE461B4A2E96}" type="presParOf" srcId="{A2D0E621-B792-45B8-BEA1-CF9BCAE0A197}" destId="{53803841-3A0B-4FD3-B9A3-290886FEC481}" srcOrd="23" destOrd="0" presId="urn:microsoft.com/office/officeart/2005/8/layout/list1"/>
    <dgm:cxn modelId="{C6B0255F-6610-45A0-955E-D1AB92A4A3C3}" type="presParOf" srcId="{A2D0E621-B792-45B8-BEA1-CF9BCAE0A197}" destId="{BB0FC244-7793-4A1C-9D58-7F715A8B32F7}" srcOrd="24" destOrd="0" presId="urn:microsoft.com/office/officeart/2005/8/layout/list1"/>
    <dgm:cxn modelId="{BFD02595-322D-4DAC-BF53-90B94A28DF62}" type="presParOf" srcId="{BB0FC244-7793-4A1C-9D58-7F715A8B32F7}" destId="{C0F9D657-E2F5-4402-92E3-8F0C226A399B}" srcOrd="0" destOrd="0" presId="urn:microsoft.com/office/officeart/2005/8/layout/list1"/>
    <dgm:cxn modelId="{1D0D3842-3633-4E78-8023-0C5D31072BAF}" type="presParOf" srcId="{BB0FC244-7793-4A1C-9D58-7F715A8B32F7}" destId="{033E6EF5-97F2-4530-8165-69A9CDCE9FBF}" srcOrd="1" destOrd="0" presId="urn:microsoft.com/office/officeart/2005/8/layout/list1"/>
    <dgm:cxn modelId="{3C465905-69DE-4C40-BCD5-73FCB5CB8FA9}" type="presParOf" srcId="{A2D0E621-B792-45B8-BEA1-CF9BCAE0A197}" destId="{02AEBE52-4BE6-45A3-9A8F-4C7B11957536}" srcOrd="25" destOrd="0" presId="urn:microsoft.com/office/officeart/2005/8/layout/list1"/>
    <dgm:cxn modelId="{40C44931-B678-496D-96D1-6632DBC14912}" type="presParOf" srcId="{A2D0E621-B792-45B8-BEA1-CF9BCAE0A197}" destId="{075C50FF-A3C1-4A26-ABEF-825DFA555D79}"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BD6CC0-A9A7-492E-A674-3ACE727C7993}" type="doc">
      <dgm:prSet loTypeId="urn:microsoft.com/office/officeart/2005/8/layout/lProcess1" loCatId="process" qsTypeId="urn:microsoft.com/office/officeart/2005/8/quickstyle/simple1" qsCatId="simple" csTypeId="urn:microsoft.com/office/officeart/2005/8/colors/accent2_1" csCatId="accent2" phldr="1"/>
      <dgm:spPr/>
      <dgm:t>
        <a:bodyPr/>
        <a:lstStyle/>
        <a:p>
          <a:endParaRPr lang="es-EC"/>
        </a:p>
      </dgm:t>
    </dgm:pt>
    <dgm:pt modelId="{D71E6F3C-1E01-455E-9E2A-A6BC3FC2692A}">
      <dgm:prSet phldrT="[Texto]"/>
      <dgm:spPr/>
      <dgm:t>
        <a:bodyPr/>
        <a:lstStyle/>
        <a:p>
          <a:r>
            <a:rPr lang="es-EC" b="1" dirty="0" smtClean="0">
              <a:latin typeface="Times New Roman" panose="02020603050405020304" pitchFamily="18" charset="0"/>
              <a:cs typeface="Times New Roman" panose="02020603050405020304" pitchFamily="18" charset="0"/>
            </a:rPr>
            <a:t>JUSTIFICACIÓN</a:t>
          </a:r>
          <a:endParaRPr lang="es-EC" b="1" dirty="0">
            <a:latin typeface="Times New Roman" panose="02020603050405020304" pitchFamily="18" charset="0"/>
            <a:cs typeface="Times New Roman" panose="02020603050405020304" pitchFamily="18" charset="0"/>
          </a:endParaRPr>
        </a:p>
      </dgm:t>
    </dgm:pt>
    <dgm:pt modelId="{6BC6F0A5-63E7-41DC-BA79-CDCC4DD169BA}" type="parTrans" cxnId="{71106EE6-CB36-4AAD-862B-549A09AD1A4E}">
      <dgm:prSet/>
      <dgm:spPr/>
      <dgm:t>
        <a:bodyPr/>
        <a:lstStyle/>
        <a:p>
          <a:endParaRPr lang="es-EC"/>
        </a:p>
      </dgm:t>
    </dgm:pt>
    <dgm:pt modelId="{5DEFE085-E8A2-4E21-BFB4-6C8ACF37A25D}" type="sibTrans" cxnId="{71106EE6-CB36-4AAD-862B-549A09AD1A4E}">
      <dgm:prSet/>
      <dgm:spPr/>
      <dgm:t>
        <a:bodyPr/>
        <a:lstStyle/>
        <a:p>
          <a:endParaRPr lang="es-EC"/>
        </a:p>
      </dgm:t>
    </dgm:pt>
    <dgm:pt modelId="{EB6B0D6A-CA89-4A9D-BE99-FC13A4938FD4}" type="pres">
      <dgm:prSet presAssocID="{69BD6CC0-A9A7-492E-A674-3ACE727C7993}" presName="Name0" presStyleCnt="0">
        <dgm:presLayoutVars>
          <dgm:dir/>
          <dgm:animLvl val="lvl"/>
          <dgm:resizeHandles val="exact"/>
        </dgm:presLayoutVars>
      </dgm:prSet>
      <dgm:spPr/>
      <dgm:t>
        <a:bodyPr/>
        <a:lstStyle/>
        <a:p>
          <a:endParaRPr lang="es-EC"/>
        </a:p>
      </dgm:t>
    </dgm:pt>
    <dgm:pt modelId="{FC2D5773-BAD4-4624-A2CA-6595DC87A496}" type="pres">
      <dgm:prSet presAssocID="{D71E6F3C-1E01-455E-9E2A-A6BC3FC2692A}" presName="vertFlow" presStyleCnt="0"/>
      <dgm:spPr/>
      <dgm:t>
        <a:bodyPr/>
        <a:lstStyle/>
        <a:p>
          <a:endParaRPr lang="es-EC"/>
        </a:p>
      </dgm:t>
    </dgm:pt>
    <dgm:pt modelId="{09BF4EB0-476C-47AF-80DC-06AE018D15A4}" type="pres">
      <dgm:prSet presAssocID="{D71E6F3C-1E01-455E-9E2A-A6BC3FC2692A}" presName="header" presStyleLbl="node1" presStyleIdx="0" presStyleCnt="1"/>
      <dgm:spPr/>
      <dgm:t>
        <a:bodyPr/>
        <a:lstStyle/>
        <a:p>
          <a:endParaRPr lang="es-EC"/>
        </a:p>
      </dgm:t>
    </dgm:pt>
  </dgm:ptLst>
  <dgm:cxnLst>
    <dgm:cxn modelId="{A10A5D9B-2599-4B61-BCF6-9C145FF953F9}" type="presOf" srcId="{69BD6CC0-A9A7-492E-A674-3ACE727C7993}" destId="{EB6B0D6A-CA89-4A9D-BE99-FC13A4938FD4}" srcOrd="0" destOrd="0" presId="urn:microsoft.com/office/officeart/2005/8/layout/lProcess1"/>
    <dgm:cxn modelId="{71106EE6-CB36-4AAD-862B-549A09AD1A4E}" srcId="{69BD6CC0-A9A7-492E-A674-3ACE727C7993}" destId="{D71E6F3C-1E01-455E-9E2A-A6BC3FC2692A}" srcOrd="0" destOrd="0" parTransId="{6BC6F0A5-63E7-41DC-BA79-CDCC4DD169BA}" sibTransId="{5DEFE085-E8A2-4E21-BFB4-6C8ACF37A25D}"/>
    <dgm:cxn modelId="{5238631F-5B21-4924-B9FF-BF93EB6E3324}" type="presOf" srcId="{D71E6F3C-1E01-455E-9E2A-A6BC3FC2692A}" destId="{09BF4EB0-476C-47AF-80DC-06AE018D15A4}" srcOrd="0" destOrd="0" presId="urn:microsoft.com/office/officeart/2005/8/layout/lProcess1"/>
    <dgm:cxn modelId="{C675ED73-D0CC-49E4-A8DF-4818CB1B1E94}" type="presParOf" srcId="{EB6B0D6A-CA89-4A9D-BE99-FC13A4938FD4}" destId="{FC2D5773-BAD4-4624-A2CA-6595DC87A496}" srcOrd="0" destOrd="0" presId="urn:microsoft.com/office/officeart/2005/8/layout/lProcess1"/>
    <dgm:cxn modelId="{219B125F-9F6D-43F0-8DB9-936EF8A55E49}" type="presParOf" srcId="{FC2D5773-BAD4-4624-A2CA-6595DC87A496}" destId="{09BF4EB0-476C-47AF-80DC-06AE018D15A4}" srcOrd="0" destOrd="0" presId="urn:microsoft.com/office/officeart/2005/8/layout/l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DD0662-1671-408A-B182-367CC4AEE363}"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s-EC"/>
        </a:p>
      </dgm:t>
    </dgm:pt>
    <dgm:pt modelId="{27907E35-F44F-4003-AA1B-E3ED763AB548}">
      <dgm:prSet phldrT="[Texto]"/>
      <dgm:spPr/>
      <dgm:t>
        <a:bodyPr/>
        <a:lstStyle/>
        <a:p>
          <a:r>
            <a:rPr lang="es-EC" dirty="0" smtClean="0"/>
            <a:t>Mayor movimiento económico</a:t>
          </a:r>
          <a:endParaRPr lang="es-EC" dirty="0"/>
        </a:p>
      </dgm:t>
    </dgm:pt>
    <dgm:pt modelId="{ED721AFC-4ECF-40BE-854E-E2FBB5C8843D}" type="parTrans" cxnId="{C5A6E285-0158-477B-8F03-83B4E33FC309}">
      <dgm:prSet/>
      <dgm:spPr/>
      <dgm:t>
        <a:bodyPr/>
        <a:lstStyle/>
        <a:p>
          <a:endParaRPr lang="es-EC"/>
        </a:p>
      </dgm:t>
    </dgm:pt>
    <dgm:pt modelId="{929F4142-30EE-41BD-ABEA-42D09933D851}" type="sibTrans" cxnId="{C5A6E285-0158-477B-8F03-83B4E33FC309}">
      <dgm:prSet/>
      <dgm:spPr/>
      <dgm:t>
        <a:bodyPr/>
        <a:lstStyle/>
        <a:p>
          <a:endParaRPr lang="es-EC"/>
        </a:p>
      </dgm:t>
    </dgm:pt>
    <dgm:pt modelId="{260E203B-814C-4662-9200-6AF0D588519F}">
      <dgm:prSet phldrT="[Texto]"/>
      <dgm:spPr/>
      <dgm:t>
        <a:bodyPr/>
        <a:lstStyle/>
        <a:p>
          <a:r>
            <a:rPr lang="es-EC" dirty="0" smtClean="0"/>
            <a:t>Agricultura y Floricultura</a:t>
          </a:r>
          <a:endParaRPr lang="es-EC" dirty="0"/>
        </a:p>
      </dgm:t>
    </dgm:pt>
    <dgm:pt modelId="{F6984BC2-E90A-45EB-BF4F-E950EAD8F4D4}" type="parTrans" cxnId="{DDDD6599-82F9-460F-909C-AF9510EFAEEB}">
      <dgm:prSet/>
      <dgm:spPr/>
      <dgm:t>
        <a:bodyPr/>
        <a:lstStyle/>
        <a:p>
          <a:endParaRPr lang="es-EC"/>
        </a:p>
      </dgm:t>
    </dgm:pt>
    <dgm:pt modelId="{C27AEC19-4534-4547-BA46-2015B2CC9DFF}" type="sibTrans" cxnId="{DDDD6599-82F9-460F-909C-AF9510EFAEEB}">
      <dgm:prSet/>
      <dgm:spPr/>
      <dgm:t>
        <a:bodyPr/>
        <a:lstStyle/>
        <a:p>
          <a:endParaRPr lang="es-EC"/>
        </a:p>
      </dgm:t>
    </dgm:pt>
    <dgm:pt modelId="{7A315E53-A2E7-401B-9708-6419F3B78EBC}">
      <dgm:prSet phldrT="[Texto]"/>
      <dgm:spPr/>
      <dgm:t>
        <a:bodyPr/>
        <a:lstStyle/>
        <a:p>
          <a:r>
            <a:rPr lang="es-EC" dirty="0" smtClean="0"/>
            <a:t>Escasa información</a:t>
          </a:r>
          <a:endParaRPr lang="es-EC" dirty="0"/>
        </a:p>
      </dgm:t>
    </dgm:pt>
    <dgm:pt modelId="{8BBD8672-6BB0-4A7A-8BDB-2E4729E1B385}" type="parTrans" cxnId="{57C195C2-FBCF-43F4-83A8-CA6E33D6EADF}">
      <dgm:prSet/>
      <dgm:spPr/>
      <dgm:t>
        <a:bodyPr/>
        <a:lstStyle/>
        <a:p>
          <a:endParaRPr lang="es-EC"/>
        </a:p>
      </dgm:t>
    </dgm:pt>
    <dgm:pt modelId="{CFE714F7-A7D4-46D7-93E6-50B2F43B3D23}" type="sibTrans" cxnId="{57C195C2-FBCF-43F4-83A8-CA6E33D6EADF}">
      <dgm:prSet/>
      <dgm:spPr/>
      <dgm:t>
        <a:bodyPr/>
        <a:lstStyle/>
        <a:p>
          <a:endParaRPr lang="es-EC"/>
        </a:p>
      </dgm:t>
    </dgm:pt>
    <dgm:pt modelId="{CFD6138D-98CA-4C75-AFE2-C10724366733}">
      <dgm:prSet phldrT="[Texto]"/>
      <dgm:spPr/>
      <dgm:t>
        <a:bodyPr/>
        <a:lstStyle/>
        <a:p>
          <a:r>
            <a:rPr lang="es-EC" dirty="0" smtClean="0"/>
            <a:t>Fuente de información</a:t>
          </a:r>
          <a:endParaRPr lang="es-EC" dirty="0"/>
        </a:p>
      </dgm:t>
    </dgm:pt>
    <dgm:pt modelId="{C4F25055-CD24-4639-9AB0-EDA77F3F0CE1}" type="parTrans" cxnId="{29824B9D-41AC-4DDB-A402-BD59B07E6E31}">
      <dgm:prSet/>
      <dgm:spPr/>
      <dgm:t>
        <a:bodyPr/>
        <a:lstStyle/>
        <a:p>
          <a:endParaRPr lang="es-EC"/>
        </a:p>
      </dgm:t>
    </dgm:pt>
    <dgm:pt modelId="{F40D3647-3425-4258-87EF-DE36F66EF73C}" type="sibTrans" cxnId="{29824B9D-41AC-4DDB-A402-BD59B07E6E31}">
      <dgm:prSet/>
      <dgm:spPr/>
      <dgm:t>
        <a:bodyPr/>
        <a:lstStyle/>
        <a:p>
          <a:endParaRPr lang="es-EC"/>
        </a:p>
      </dgm:t>
    </dgm:pt>
    <dgm:pt modelId="{1BF6CDF8-A50B-41ED-8E9D-F5A343E11C6E}">
      <dgm:prSet phldrT="[Texto]"/>
      <dgm:spPr/>
      <dgm:t>
        <a:bodyPr/>
        <a:lstStyle/>
        <a:p>
          <a:r>
            <a:rPr lang="es-EC" dirty="0" smtClean="0"/>
            <a:t>Direccionamiento turístico</a:t>
          </a:r>
          <a:endParaRPr lang="es-EC" dirty="0"/>
        </a:p>
      </dgm:t>
    </dgm:pt>
    <dgm:pt modelId="{6EEFE08A-C6CD-4F1F-A051-CC89AAC8A82B}" type="parTrans" cxnId="{9DDBF2D1-613F-4F3F-87AD-DFFC1CD3C163}">
      <dgm:prSet/>
      <dgm:spPr/>
      <dgm:t>
        <a:bodyPr/>
        <a:lstStyle/>
        <a:p>
          <a:endParaRPr lang="es-EC"/>
        </a:p>
      </dgm:t>
    </dgm:pt>
    <dgm:pt modelId="{EB167576-7CEE-4B04-8BCF-D47214F02567}" type="sibTrans" cxnId="{9DDBF2D1-613F-4F3F-87AD-DFFC1CD3C163}">
      <dgm:prSet/>
      <dgm:spPr/>
      <dgm:t>
        <a:bodyPr/>
        <a:lstStyle/>
        <a:p>
          <a:endParaRPr lang="es-EC"/>
        </a:p>
      </dgm:t>
    </dgm:pt>
    <dgm:pt modelId="{D9FCE134-6387-4293-A272-EBB453A82F19}" type="pres">
      <dgm:prSet presAssocID="{E1DD0662-1671-408A-B182-367CC4AEE363}" presName="Name0" presStyleCnt="0">
        <dgm:presLayoutVars>
          <dgm:dir/>
          <dgm:resizeHandles val="exact"/>
        </dgm:presLayoutVars>
      </dgm:prSet>
      <dgm:spPr/>
      <dgm:t>
        <a:bodyPr/>
        <a:lstStyle/>
        <a:p>
          <a:endParaRPr lang="es-EC"/>
        </a:p>
      </dgm:t>
    </dgm:pt>
    <dgm:pt modelId="{C0246540-3C75-4426-9614-29753FC27AFD}" type="pres">
      <dgm:prSet presAssocID="{E1DD0662-1671-408A-B182-367CC4AEE363}" presName="cycle" presStyleCnt="0"/>
      <dgm:spPr/>
    </dgm:pt>
    <dgm:pt modelId="{A2CCBDF2-6188-4630-B1B9-AFE0E398843E}" type="pres">
      <dgm:prSet presAssocID="{27907E35-F44F-4003-AA1B-E3ED763AB548}" presName="nodeFirstNode" presStyleLbl="node1" presStyleIdx="0" presStyleCnt="5">
        <dgm:presLayoutVars>
          <dgm:bulletEnabled val="1"/>
        </dgm:presLayoutVars>
      </dgm:prSet>
      <dgm:spPr/>
      <dgm:t>
        <a:bodyPr/>
        <a:lstStyle/>
        <a:p>
          <a:endParaRPr lang="es-EC"/>
        </a:p>
      </dgm:t>
    </dgm:pt>
    <dgm:pt modelId="{C2EFCF47-6275-4CF2-B9BE-BD4C254EC332}" type="pres">
      <dgm:prSet presAssocID="{929F4142-30EE-41BD-ABEA-42D09933D851}" presName="sibTransFirstNode" presStyleLbl="bgShp" presStyleIdx="0" presStyleCnt="1"/>
      <dgm:spPr/>
      <dgm:t>
        <a:bodyPr/>
        <a:lstStyle/>
        <a:p>
          <a:endParaRPr lang="es-EC"/>
        </a:p>
      </dgm:t>
    </dgm:pt>
    <dgm:pt modelId="{1FF5D5E8-3FD9-4414-9659-661FA44C161F}" type="pres">
      <dgm:prSet presAssocID="{260E203B-814C-4662-9200-6AF0D588519F}" presName="nodeFollowingNodes" presStyleLbl="node1" presStyleIdx="1" presStyleCnt="5">
        <dgm:presLayoutVars>
          <dgm:bulletEnabled val="1"/>
        </dgm:presLayoutVars>
      </dgm:prSet>
      <dgm:spPr/>
      <dgm:t>
        <a:bodyPr/>
        <a:lstStyle/>
        <a:p>
          <a:endParaRPr lang="es-EC"/>
        </a:p>
      </dgm:t>
    </dgm:pt>
    <dgm:pt modelId="{8ED6A2C3-E190-4F91-A4A5-E0E8F9D1AD92}" type="pres">
      <dgm:prSet presAssocID="{7A315E53-A2E7-401B-9708-6419F3B78EBC}" presName="nodeFollowingNodes" presStyleLbl="node1" presStyleIdx="2" presStyleCnt="5">
        <dgm:presLayoutVars>
          <dgm:bulletEnabled val="1"/>
        </dgm:presLayoutVars>
      </dgm:prSet>
      <dgm:spPr/>
      <dgm:t>
        <a:bodyPr/>
        <a:lstStyle/>
        <a:p>
          <a:endParaRPr lang="es-EC"/>
        </a:p>
      </dgm:t>
    </dgm:pt>
    <dgm:pt modelId="{B90F92E0-2FAF-46B3-B709-57970FBE2F14}" type="pres">
      <dgm:prSet presAssocID="{CFD6138D-98CA-4C75-AFE2-C10724366733}" presName="nodeFollowingNodes" presStyleLbl="node1" presStyleIdx="3" presStyleCnt="5">
        <dgm:presLayoutVars>
          <dgm:bulletEnabled val="1"/>
        </dgm:presLayoutVars>
      </dgm:prSet>
      <dgm:spPr/>
      <dgm:t>
        <a:bodyPr/>
        <a:lstStyle/>
        <a:p>
          <a:endParaRPr lang="es-EC"/>
        </a:p>
      </dgm:t>
    </dgm:pt>
    <dgm:pt modelId="{6EDB88A2-F0B2-43A2-BA2B-9C8A9D734357}" type="pres">
      <dgm:prSet presAssocID="{1BF6CDF8-A50B-41ED-8E9D-F5A343E11C6E}" presName="nodeFollowingNodes" presStyleLbl="node1" presStyleIdx="4" presStyleCnt="5">
        <dgm:presLayoutVars>
          <dgm:bulletEnabled val="1"/>
        </dgm:presLayoutVars>
      </dgm:prSet>
      <dgm:spPr/>
      <dgm:t>
        <a:bodyPr/>
        <a:lstStyle/>
        <a:p>
          <a:endParaRPr lang="es-EC"/>
        </a:p>
      </dgm:t>
    </dgm:pt>
  </dgm:ptLst>
  <dgm:cxnLst>
    <dgm:cxn modelId="{AB60D2C4-1834-43CF-A48F-C0C3049664AC}" type="presOf" srcId="{1BF6CDF8-A50B-41ED-8E9D-F5A343E11C6E}" destId="{6EDB88A2-F0B2-43A2-BA2B-9C8A9D734357}" srcOrd="0" destOrd="0" presId="urn:microsoft.com/office/officeart/2005/8/layout/cycle3"/>
    <dgm:cxn modelId="{57C195C2-FBCF-43F4-83A8-CA6E33D6EADF}" srcId="{E1DD0662-1671-408A-B182-367CC4AEE363}" destId="{7A315E53-A2E7-401B-9708-6419F3B78EBC}" srcOrd="2" destOrd="0" parTransId="{8BBD8672-6BB0-4A7A-8BDB-2E4729E1B385}" sibTransId="{CFE714F7-A7D4-46D7-93E6-50B2F43B3D23}"/>
    <dgm:cxn modelId="{E764C863-D3B7-48A3-A435-4AAB864DF2D2}" type="presOf" srcId="{E1DD0662-1671-408A-B182-367CC4AEE363}" destId="{D9FCE134-6387-4293-A272-EBB453A82F19}" srcOrd="0" destOrd="0" presId="urn:microsoft.com/office/officeart/2005/8/layout/cycle3"/>
    <dgm:cxn modelId="{BD83DFA3-F012-492B-AF61-88559F002B12}" type="presOf" srcId="{CFD6138D-98CA-4C75-AFE2-C10724366733}" destId="{B90F92E0-2FAF-46B3-B709-57970FBE2F14}" srcOrd="0" destOrd="0" presId="urn:microsoft.com/office/officeart/2005/8/layout/cycle3"/>
    <dgm:cxn modelId="{C5047DC3-1383-42E6-9AF8-62957CABECF1}" type="presOf" srcId="{929F4142-30EE-41BD-ABEA-42D09933D851}" destId="{C2EFCF47-6275-4CF2-B9BE-BD4C254EC332}" srcOrd="0" destOrd="0" presId="urn:microsoft.com/office/officeart/2005/8/layout/cycle3"/>
    <dgm:cxn modelId="{15E0EC4B-1C9A-429C-9BDA-D3B082645A5A}" type="presOf" srcId="{260E203B-814C-4662-9200-6AF0D588519F}" destId="{1FF5D5E8-3FD9-4414-9659-661FA44C161F}" srcOrd="0" destOrd="0" presId="urn:microsoft.com/office/officeart/2005/8/layout/cycle3"/>
    <dgm:cxn modelId="{9DDBF2D1-613F-4F3F-87AD-DFFC1CD3C163}" srcId="{E1DD0662-1671-408A-B182-367CC4AEE363}" destId="{1BF6CDF8-A50B-41ED-8E9D-F5A343E11C6E}" srcOrd="4" destOrd="0" parTransId="{6EEFE08A-C6CD-4F1F-A051-CC89AAC8A82B}" sibTransId="{EB167576-7CEE-4B04-8BCF-D47214F02567}"/>
    <dgm:cxn modelId="{B76A4BC9-C73D-45F5-B284-2E289B868198}" type="presOf" srcId="{7A315E53-A2E7-401B-9708-6419F3B78EBC}" destId="{8ED6A2C3-E190-4F91-A4A5-E0E8F9D1AD92}" srcOrd="0" destOrd="0" presId="urn:microsoft.com/office/officeart/2005/8/layout/cycle3"/>
    <dgm:cxn modelId="{C5A6E285-0158-477B-8F03-83B4E33FC309}" srcId="{E1DD0662-1671-408A-B182-367CC4AEE363}" destId="{27907E35-F44F-4003-AA1B-E3ED763AB548}" srcOrd="0" destOrd="0" parTransId="{ED721AFC-4ECF-40BE-854E-E2FBB5C8843D}" sibTransId="{929F4142-30EE-41BD-ABEA-42D09933D851}"/>
    <dgm:cxn modelId="{82B92452-29B0-4B3A-A6CA-BCF9692FCB50}" type="presOf" srcId="{27907E35-F44F-4003-AA1B-E3ED763AB548}" destId="{A2CCBDF2-6188-4630-B1B9-AFE0E398843E}" srcOrd="0" destOrd="0" presId="urn:microsoft.com/office/officeart/2005/8/layout/cycle3"/>
    <dgm:cxn modelId="{DDDD6599-82F9-460F-909C-AF9510EFAEEB}" srcId="{E1DD0662-1671-408A-B182-367CC4AEE363}" destId="{260E203B-814C-4662-9200-6AF0D588519F}" srcOrd="1" destOrd="0" parTransId="{F6984BC2-E90A-45EB-BF4F-E950EAD8F4D4}" sibTransId="{C27AEC19-4534-4547-BA46-2015B2CC9DFF}"/>
    <dgm:cxn modelId="{29824B9D-41AC-4DDB-A402-BD59B07E6E31}" srcId="{E1DD0662-1671-408A-B182-367CC4AEE363}" destId="{CFD6138D-98CA-4C75-AFE2-C10724366733}" srcOrd="3" destOrd="0" parTransId="{C4F25055-CD24-4639-9AB0-EDA77F3F0CE1}" sibTransId="{F40D3647-3425-4258-87EF-DE36F66EF73C}"/>
    <dgm:cxn modelId="{6D48D5E3-E2E8-4F19-BDFB-93ADED0C975B}" type="presParOf" srcId="{D9FCE134-6387-4293-A272-EBB453A82F19}" destId="{C0246540-3C75-4426-9614-29753FC27AFD}" srcOrd="0" destOrd="0" presId="urn:microsoft.com/office/officeart/2005/8/layout/cycle3"/>
    <dgm:cxn modelId="{0B29339C-E542-461C-8572-DABDFA0F4931}" type="presParOf" srcId="{C0246540-3C75-4426-9614-29753FC27AFD}" destId="{A2CCBDF2-6188-4630-B1B9-AFE0E398843E}" srcOrd="0" destOrd="0" presId="urn:microsoft.com/office/officeart/2005/8/layout/cycle3"/>
    <dgm:cxn modelId="{F9413010-105A-48B1-85D3-35E87EA63209}" type="presParOf" srcId="{C0246540-3C75-4426-9614-29753FC27AFD}" destId="{C2EFCF47-6275-4CF2-B9BE-BD4C254EC332}" srcOrd="1" destOrd="0" presId="urn:microsoft.com/office/officeart/2005/8/layout/cycle3"/>
    <dgm:cxn modelId="{C5830C95-1546-443D-98A5-D974B38AC0A0}" type="presParOf" srcId="{C0246540-3C75-4426-9614-29753FC27AFD}" destId="{1FF5D5E8-3FD9-4414-9659-661FA44C161F}" srcOrd="2" destOrd="0" presId="urn:microsoft.com/office/officeart/2005/8/layout/cycle3"/>
    <dgm:cxn modelId="{F00ADE08-FCFF-4BD1-B748-CB5D0BB99443}" type="presParOf" srcId="{C0246540-3C75-4426-9614-29753FC27AFD}" destId="{8ED6A2C3-E190-4F91-A4A5-E0E8F9D1AD92}" srcOrd="3" destOrd="0" presId="urn:microsoft.com/office/officeart/2005/8/layout/cycle3"/>
    <dgm:cxn modelId="{702002C1-2F33-4F3C-B20B-DC28453CBF93}" type="presParOf" srcId="{C0246540-3C75-4426-9614-29753FC27AFD}" destId="{B90F92E0-2FAF-46B3-B709-57970FBE2F14}" srcOrd="4" destOrd="0" presId="urn:microsoft.com/office/officeart/2005/8/layout/cycle3"/>
    <dgm:cxn modelId="{B4D84AA4-BA9B-4266-A884-E5038D3E0B68}" type="presParOf" srcId="{C0246540-3C75-4426-9614-29753FC27AFD}" destId="{6EDB88A2-F0B2-43A2-BA2B-9C8A9D734357}" srcOrd="5" destOrd="0" presId="urn:microsoft.com/office/officeart/2005/8/layout/cycle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ED26B1-02F7-4381-935B-72B715603579}" type="doc">
      <dgm:prSet loTypeId="urn:microsoft.com/office/officeart/2005/8/layout/matrix2" loCatId="matrix" qsTypeId="urn:microsoft.com/office/officeart/2005/8/quickstyle/simple1" qsCatId="simple" csTypeId="urn:microsoft.com/office/officeart/2005/8/colors/colorful2" csCatId="colorful" phldr="1"/>
      <dgm:spPr/>
      <dgm:t>
        <a:bodyPr/>
        <a:lstStyle/>
        <a:p>
          <a:endParaRPr lang="es-EC"/>
        </a:p>
      </dgm:t>
    </dgm:pt>
    <dgm:pt modelId="{1E588023-0977-47B0-B981-5A65AFB78538}">
      <dgm:prSet phldrT="[Texto]"/>
      <dgm:spPr/>
      <dgm:t>
        <a:bodyPr/>
        <a:lstStyle/>
        <a:p>
          <a:r>
            <a:rPr lang="es-EC" dirty="0" smtClean="0"/>
            <a:t>Aprovechabilidad de recursos turísticos</a:t>
          </a:r>
          <a:endParaRPr lang="es-EC" dirty="0"/>
        </a:p>
      </dgm:t>
    </dgm:pt>
    <dgm:pt modelId="{D619D461-1E78-4A8E-B790-8727DA4A1E78}" type="parTrans" cxnId="{E60E15F9-6A3A-41B5-9061-A6EA5CDAF78E}">
      <dgm:prSet/>
      <dgm:spPr/>
      <dgm:t>
        <a:bodyPr/>
        <a:lstStyle/>
        <a:p>
          <a:endParaRPr lang="es-EC"/>
        </a:p>
      </dgm:t>
    </dgm:pt>
    <dgm:pt modelId="{95FC275B-53CC-4730-B973-526CA25DAFF5}" type="sibTrans" cxnId="{E60E15F9-6A3A-41B5-9061-A6EA5CDAF78E}">
      <dgm:prSet/>
      <dgm:spPr/>
      <dgm:t>
        <a:bodyPr/>
        <a:lstStyle/>
        <a:p>
          <a:endParaRPr lang="es-EC"/>
        </a:p>
      </dgm:t>
    </dgm:pt>
    <dgm:pt modelId="{CB1DB4C6-C1F7-443E-BD76-67F2B42B6EEC}">
      <dgm:prSet phldrT="[Texto]"/>
      <dgm:spPr/>
      <dgm:t>
        <a:bodyPr/>
        <a:lstStyle/>
        <a:p>
          <a:r>
            <a:rPr lang="es-EC" dirty="0" smtClean="0"/>
            <a:t>Plan Nacional del Buen Vivir</a:t>
          </a:r>
          <a:endParaRPr lang="es-EC" dirty="0"/>
        </a:p>
      </dgm:t>
    </dgm:pt>
    <dgm:pt modelId="{3C0DD0E8-230C-4503-A7E2-6B383BE4CECC}" type="parTrans" cxnId="{BD94D2A8-B0DC-4F90-AFA0-E40E5FE60528}">
      <dgm:prSet/>
      <dgm:spPr/>
      <dgm:t>
        <a:bodyPr/>
        <a:lstStyle/>
        <a:p>
          <a:endParaRPr lang="es-EC"/>
        </a:p>
      </dgm:t>
    </dgm:pt>
    <dgm:pt modelId="{46FCA43C-4E0C-48C8-83DA-DD6AE8F467FA}" type="sibTrans" cxnId="{BD94D2A8-B0DC-4F90-AFA0-E40E5FE60528}">
      <dgm:prSet/>
      <dgm:spPr/>
      <dgm:t>
        <a:bodyPr/>
        <a:lstStyle/>
        <a:p>
          <a:endParaRPr lang="es-EC"/>
        </a:p>
      </dgm:t>
    </dgm:pt>
    <dgm:pt modelId="{7DEAE450-0961-41B2-9D49-DCC689160B3A}">
      <dgm:prSet phldrT="[Texto]"/>
      <dgm:spPr/>
      <dgm:t>
        <a:bodyPr/>
        <a:lstStyle/>
        <a:p>
          <a:r>
            <a:rPr lang="es-EC" dirty="0" smtClean="0"/>
            <a:t>Turismo sustentable</a:t>
          </a:r>
          <a:endParaRPr lang="es-EC" dirty="0"/>
        </a:p>
      </dgm:t>
    </dgm:pt>
    <dgm:pt modelId="{586E08DD-7D5D-4CF6-91B7-A86AF90F87B0}" type="parTrans" cxnId="{58BF6ABE-CF1C-4EE6-A04D-6EEFFE74A63E}">
      <dgm:prSet/>
      <dgm:spPr/>
      <dgm:t>
        <a:bodyPr/>
        <a:lstStyle/>
        <a:p>
          <a:endParaRPr lang="es-EC"/>
        </a:p>
      </dgm:t>
    </dgm:pt>
    <dgm:pt modelId="{58B1C8B5-9262-4809-A49B-D6D789C4A01C}" type="sibTrans" cxnId="{58BF6ABE-CF1C-4EE6-A04D-6EEFFE74A63E}">
      <dgm:prSet/>
      <dgm:spPr/>
      <dgm:t>
        <a:bodyPr/>
        <a:lstStyle/>
        <a:p>
          <a:endParaRPr lang="es-EC"/>
        </a:p>
      </dgm:t>
    </dgm:pt>
    <dgm:pt modelId="{A4BF4D1E-F63A-4BE8-9F65-9CF63E5DFF3F}">
      <dgm:prSet phldrT="[Texto]"/>
      <dgm:spPr/>
      <dgm:t>
        <a:bodyPr/>
        <a:lstStyle/>
        <a:p>
          <a:r>
            <a:rPr lang="es-EC" dirty="0" smtClean="0"/>
            <a:t>Aspectos </a:t>
          </a:r>
          <a:r>
            <a:rPr lang="es-EC" dirty="0" err="1" smtClean="0"/>
            <a:t>socieconómicos</a:t>
          </a:r>
          <a:endParaRPr lang="es-EC" dirty="0"/>
        </a:p>
      </dgm:t>
    </dgm:pt>
    <dgm:pt modelId="{012E84DC-4EE0-488C-8F97-A453CDBA56A2}" type="parTrans" cxnId="{55C86050-6E82-4725-B4F9-7DBC2A0C4684}">
      <dgm:prSet/>
      <dgm:spPr/>
      <dgm:t>
        <a:bodyPr/>
        <a:lstStyle/>
        <a:p>
          <a:endParaRPr lang="es-EC"/>
        </a:p>
      </dgm:t>
    </dgm:pt>
    <dgm:pt modelId="{A0DD3C3B-A4DA-44B9-A3BC-CB4257AAFA52}" type="sibTrans" cxnId="{55C86050-6E82-4725-B4F9-7DBC2A0C4684}">
      <dgm:prSet/>
      <dgm:spPr/>
      <dgm:t>
        <a:bodyPr/>
        <a:lstStyle/>
        <a:p>
          <a:endParaRPr lang="es-EC"/>
        </a:p>
      </dgm:t>
    </dgm:pt>
    <dgm:pt modelId="{70E326ED-6DCA-4C20-9916-32F82A377E4B}" type="pres">
      <dgm:prSet presAssocID="{DAED26B1-02F7-4381-935B-72B715603579}" presName="matrix" presStyleCnt="0">
        <dgm:presLayoutVars>
          <dgm:chMax val="1"/>
          <dgm:dir/>
          <dgm:resizeHandles val="exact"/>
        </dgm:presLayoutVars>
      </dgm:prSet>
      <dgm:spPr/>
      <dgm:t>
        <a:bodyPr/>
        <a:lstStyle/>
        <a:p>
          <a:endParaRPr lang="es-EC"/>
        </a:p>
      </dgm:t>
    </dgm:pt>
    <dgm:pt modelId="{719AD94B-1815-4239-9ACF-F1F16257EB3F}" type="pres">
      <dgm:prSet presAssocID="{DAED26B1-02F7-4381-935B-72B715603579}" presName="axisShape" presStyleLbl="bgShp" presStyleIdx="0" presStyleCnt="1"/>
      <dgm:spPr/>
    </dgm:pt>
    <dgm:pt modelId="{7DA08E6A-14DE-429E-A96C-78E8FF0839B7}" type="pres">
      <dgm:prSet presAssocID="{DAED26B1-02F7-4381-935B-72B715603579}" presName="rect1" presStyleLbl="node1" presStyleIdx="0" presStyleCnt="4">
        <dgm:presLayoutVars>
          <dgm:chMax val="0"/>
          <dgm:chPref val="0"/>
          <dgm:bulletEnabled val="1"/>
        </dgm:presLayoutVars>
      </dgm:prSet>
      <dgm:spPr/>
      <dgm:t>
        <a:bodyPr/>
        <a:lstStyle/>
        <a:p>
          <a:endParaRPr lang="es-EC"/>
        </a:p>
      </dgm:t>
    </dgm:pt>
    <dgm:pt modelId="{8C0D424F-27BA-4001-BBBB-32CEF9881177}" type="pres">
      <dgm:prSet presAssocID="{DAED26B1-02F7-4381-935B-72B715603579}" presName="rect2" presStyleLbl="node1" presStyleIdx="1" presStyleCnt="4">
        <dgm:presLayoutVars>
          <dgm:chMax val="0"/>
          <dgm:chPref val="0"/>
          <dgm:bulletEnabled val="1"/>
        </dgm:presLayoutVars>
      </dgm:prSet>
      <dgm:spPr/>
      <dgm:t>
        <a:bodyPr/>
        <a:lstStyle/>
        <a:p>
          <a:endParaRPr lang="es-EC"/>
        </a:p>
      </dgm:t>
    </dgm:pt>
    <dgm:pt modelId="{CC80DB34-5474-4F79-ABAC-63D82B3BE928}" type="pres">
      <dgm:prSet presAssocID="{DAED26B1-02F7-4381-935B-72B715603579}" presName="rect3" presStyleLbl="node1" presStyleIdx="2" presStyleCnt="4">
        <dgm:presLayoutVars>
          <dgm:chMax val="0"/>
          <dgm:chPref val="0"/>
          <dgm:bulletEnabled val="1"/>
        </dgm:presLayoutVars>
      </dgm:prSet>
      <dgm:spPr/>
      <dgm:t>
        <a:bodyPr/>
        <a:lstStyle/>
        <a:p>
          <a:endParaRPr lang="es-EC"/>
        </a:p>
      </dgm:t>
    </dgm:pt>
    <dgm:pt modelId="{E537B097-84C3-4F9A-93F9-0193B8D41D60}" type="pres">
      <dgm:prSet presAssocID="{DAED26B1-02F7-4381-935B-72B715603579}" presName="rect4" presStyleLbl="node1" presStyleIdx="3" presStyleCnt="4">
        <dgm:presLayoutVars>
          <dgm:chMax val="0"/>
          <dgm:chPref val="0"/>
          <dgm:bulletEnabled val="1"/>
        </dgm:presLayoutVars>
      </dgm:prSet>
      <dgm:spPr/>
      <dgm:t>
        <a:bodyPr/>
        <a:lstStyle/>
        <a:p>
          <a:endParaRPr lang="es-EC"/>
        </a:p>
      </dgm:t>
    </dgm:pt>
  </dgm:ptLst>
  <dgm:cxnLst>
    <dgm:cxn modelId="{B19F7BA9-2DA5-4482-8A95-EBD57C53C283}" type="presOf" srcId="{CB1DB4C6-C1F7-443E-BD76-67F2B42B6EEC}" destId="{8C0D424F-27BA-4001-BBBB-32CEF9881177}" srcOrd="0" destOrd="0" presId="urn:microsoft.com/office/officeart/2005/8/layout/matrix2"/>
    <dgm:cxn modelId="{7B1D2328-3E24-450E-BF89-5F28511F4682}" type="presOf" srcId="{1E588023-0977-47B0-B981-5A65AFB78538}" destId="{7DA08E6A-14DE-429E-A96C-78E8FF0839B7}" srcOrd="0" destOrd="0" presId="urn:microsoft.com/office/officeart/2005/8/layout/matrix2"/>
    <dgm:cxn modelId="{55C86050-6E82-4725-B4F9-7DBC2A0C4684}" srcId="{DAED26B1-02F7-4381-935B-72B715603579}" destId="{A4BF4D1E-F63A-4BE8-9F65-9CF63E5DFF3F}" srcOrd="3" destOrd="0" parTransId="{012E84DC-4EE0-488C-8F97-A453CDBA56A2}" sibTransId="{A0DD3C3B-A4DA-44B9-A3BC-CB4257AAFA52}"/>
    <dgm:cxn modelId="{3F2A37CA-B0B3-4E9A-971C-10CB48565EA1}" type="presOf" srcId="{A4BF4D1E-F63A-4BE8-9F65-9CF63E5DFF3F}" destId="{E537B097-84C3-4F9A-93F9-0193B8D41D60}" srcOrd="0" destOrd="0" presId="urn:microsoft.com/office/officeart/2005/8/layout/matrix2"/>
    <dgm:cxn modelId="{E60E15F9-6A3A-41B5-9061-A6EA5CDAF78E}" srcId="{DAED26B1-02F7-4381-935B-72B715603579}" destId="{1E588023-0977-47B0-B981-5A65AFB78538}" srcOrd="0" destOrd="0" parTransId="{D619D461-1E78-4A8E-B790-8727DA4A1E78}" sibTransId="{95FC275B-53CC-4730-B973-526CA25DAFF5}"/>
    <dgm:cxn modelId="{60A4C938-1732-45DF-A58A-FE657010D218}" type="presOf" srcId="{7DEAE450-0961-41B2-9D49-DCC689160B3A}" destId="{CC80DB34-5474-4F79-ABAC-63D82B3BE928}" srcOrd="0" destOrd="0" presId="urn:microsoft.com/office/officeart/2005/8/layout/matrix2"/>
    <dgm:cxn modelId="{9CE50CD1-953D-496E-949B-B891EC99826B}" type="presOf" srcId="{DAED26B1-02F7-4381-935B-72B715603579}" destId="{70E326ED-6DCA-4C20-9916-32F82A377E4B}" srcOrd="0" destOrd="0" presId="urn:microsoft.com/office/officeart/2005/8/layout/matrix2"/>
    <dgm:cxn modelId="{BD94D2A8-B0DC-4F90-AFA0-E40E5FE60528}" srcId="{DAED26B1-02F7-4381-935B-72B715603579}" destId="{CB1DB4C6-C1F7-443E-BD76-67F2B42B6EEC}" srcOrd="1" destOrd="0" parTransId="{3C0DD0E8-230C-4503-A7E2-6B383BE4CECC}" sibTransId="{46FCA43C-4E0C-48C8-83DA-DD6AE8F467FA}"/>
    <dgm:cxn modelId="{58BF6ABE-CF1C-4EE6-A04D-6EEFFE74A63E}" srcId="{DAED26B1-02F7-4381-935B-72B715603579}" destId="{7DEAE450-0961-41B2-9D49-DCC689160B3A}" srcOrd="2" destOrd="0" parTransId="{586E08DD-7D5D-4CF6-91B7-A86AF90F87B0}" sibTransId="{58B1C8B5-9262-4809-A49B-D6D789C4A01C}"/>
    <dgm:cxn modelId="{73B53B02-C84F-49F8-A862-27624ABB4967}" type="presParOf" srcId="{70E326ED-6DCA-4C20-9916-32F82A377E4B}" destId="{719AD94B-1815-4239-9ACF-F1F16257EB3F}" srcOrd="0" destOrd="0" presId="urn:microsoft.com/office/officeart/2005/8/layout/matrix2"/>
    <dgm:cxn modelId="{038384AE-014D-45AE-8E9C-E4E45A2F1B81}" type="presParOf" srcId="{70E326ED-6DCA-4C20-9916-32F82A377E4B}" destId="{7DA08E6A-14DE-429E-A96C-78E8FF0839B7}" srcOrd="1" destOrd="0" presId="urn:microsoft.com/office/officeart/2005/8/layout/matrix2"/>
    <dgm:cxn modelId="{C445C40B-6106-4ED4-BC24-BA8A49DF441F}" type="presParOf" srcId="{70E326ED-6DCA-4C20-9916-32F82A377E4B}" destId="{8C0D424F-27BA-4001-BBBB-32CEF9881177}" srcOrd="2" destOrd="0" presId="urn:microsoft.com/office/officeart/2005/8/layout/matrix2"/>
    <dgm:cxn modelId="{12B8FE28-515E-41FF-8120-D7DA9A29C094}" type="presParOf" srcId="{70E326ED-6DCA-4C20-9916-32F82A377E4B}" destId="{CC80DB34-5474-4F79-ABAC-63D82B3BE928}" srcOrd="3" destOrd="0" presId="urn:microsoft.com/office/officeart/2005/8/layout/matrix2"/>
    <dgm:cxn modelId="{8E5582CF-A5C4-4F15-A6D1-04C7BEB23270}" type="presParOf" srcId="{70E326ED-6DCA-4C20-9916-32F82A377E4B}" destId="{E537B097-84C3-4F9A-93F9-0193B8D41D60}" srcOrd="4" destOrd="0" presId="urn:microsoft.com/office/officeart/2005/8/layout/matrix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4FF3CE-6802-4E0B-A682-36E4C5D68D41}" type="doc">
      <dgm:prSet loTypeId="urn:microsoft.com/office/officeart/2005/8/layout/default" loCatId="list" qsTypeId="urn:microsoft.com/office/officeart/2005/8/quickstyle/simple1" qsCatId="simple" csTypeId="urn:microsoft.com/office/officeart/2005/8/colors/accent6_5" csCatId="accent6" phldr="1"/>
      <dgm:spPr/>
      <dgm:t>
        <a:bodyPr/>
        <a:lstStyle/>
        <a:p>
          <a:endParaRPr lang="es-EC"/>
        </a:p>
      </dgm:t>
    </dgm:pt>
    <dgm:pt modelId="{AFF3E092-C3DA-41D3-8AF6-4E51F52C5D5F}">
      <dgm:prSet phldrT="[Texto]"/>
      <dgm:spPr/>
      <dgm:t>
        <a:bodyPr/>
        <a:lstStyle/>
        <a:p>
          <a:r>
            <a:rPr lang="es-EC" b="1" dirty="0" smtClean="0">
              <a:solidFill>
                <a:schemeClr val="tx1"/>
              </a:solidFill>
              <a:latin typeface="Times New Roman" panose="02020603050405020304" pitchFamily="18" charset="0"/>
              <a:cs typeface="Times New Roman" panose="02020603050405020304" pitchFamily="18" charset="0"/>
            </a:rPr>
            <a:t>OBJETIVOS ESPECÍFICOS</a:t>
          </a:r>
          <a:endParaRPr lang="es-EC" b="1" dirty="0">
            <a:solidFill>
              <a:schemeClr val="tx1"/>
            </a:solidFill>
            <a:latin typeface="Times New Roman" panose="02020603050405020304" pitchFamily="18" charset="0"/>
            <a:cs typeface="Times New Roman" panose="02020603050405020304" pitchFamily="18" charset="0"/>
          </a:endParaRPr>
        </a:p>
      </dgm:t>
    </dgm:pt>
    <dgm:pt modelId="{8320C9C0-02F1-46A6-9DA4-8CC19075F8D6}" type="parTrans" cxnId="{0D4C01A4-F667-49F9-977D-38E0A2BA7AE8}">
      <dgm:prSet/>
      <dgm:spPr/>
      <dgm:t>
        <a:bodyPr/>
        <a:lstStyle/>
        <a:p>
          <a:endParaRPr lang="es-EC"/>
        </a:p>
      </dgm:t>
    </dgm:pt>
    <dgm:pt modelId="{AC83F79E-ECC3-409D-B06A-625B65D9C2CC}" type="sibTrans" cxnId="{0D4C01A4-F667-49F9-977D-38E0A2BA7AE8}">
      <dgm:prSet/>
      <dgm:spPr/>
      <dgm:t>
        <a:bodyPr/>
        <a:lstStyle/>
        <a:p>
          <a:endParaRPr lang="es-EC"/>
        </a:p>
      </dgm:t>
    </dgm:pt>
    <dgm:pt modelId="{97785C61-D133-4A6C-8BB0-CA691E1EED81}" type="pres">
      <dgm:prSet presAssocID="{E14FF3CE-6802-4E0B-A682-36E4C5D68D41}" presName="diagram" presStyleCnt="0">
        <dgm:presLayoutVars>
          <dgm:dir/>
          <dgm:resizeHandles val="exact"/>
        </dgm:presLayoutVars>
      </dgm:prSet>
      <dgm:spPr/>
      <dgm:t>
        <a:bodyPr/>
        <a:lstStyle/>
        <a:p>
          <a:endParaRPr lang="es-EC"/>
        </a:p>
      </dgm:t>
    </dgm:pt>
    <dgm:pt modelId="{38CE6B76-C8DD-4EFF-BB88-56345F190F7F}" type="pres">
      <dgm:prSet presAssocID="{AFF3E092-C3DA-41D3-8AF6-4E51F52C5D5F}" presName="node" presStyleLbl="node1" presStyleIdx="0" presStyleCnt="1" custScaleX="112243" custScaleY="122845" custLinFactNeighborX="-927" custLinFactNeighborY="-31588">
        <dgm:presLayoutVars>
          <dgm:bulletEnabled val="1"/>
        </dgm:presLayoutVars>
      </dgm:prSet>
      <dgm:spPr>
        <a:prstGeom prst="roundRect">
          <a:avLst/>
        </a:prstGeom>
      </dgm:spPr>
      <dgm:t>
        <a:bodyPr/>
        <a:lstStyle/>
        <a:p>
          <a:endParaRPr lang="es-EC"/>
        </a:p>
      </dgm:t>
    </dgm:pt>
  </dgm:ptLst>
  <dgm:cxnLst>
    <dgm:cxn modelId="{67309561-0F1B-4A42-B8F4-AE218F2E3F2A}" type="presOf" srcId="{E14FF3CE-6802-4E0B-A682-36E4C5D68D41}" destId="{97785C61-D133-4A6C-8BB0-CA691E1EED81}" srcOrd="0" destOrd="0" presId="urn:microsoft.com/office/officeart/2005/8/layout/default"/>
    <dgm:cxn modelId="{0D4C01A4-F667-49F9-977D-38E0A2BA7AE8}" srcId="{E14FF3CE-6802-4E0B-A682-36E4C5D68D41}" destId="{AFF3E092-C3DA-41D3-8AF6-4E51F52C5D5F}" srcOrd="0" destOrd="0" parTransId="{8320C9C0-02F1-46A6-9DA4-8CC19075F8D6}" sibTransId="{AC83F79E-ECC3-409D-B06A-625B65D9C2CC}"/>
    <dgm:cxn modelId="{752C01A1-6AA9-47E4-82EC-3D69973FA290}" type="presOf" srcId="{AFF3E092-C3DA-41D3-8AF6-4E51F52C5D5F}" destId="{38CE6B76-C8DD-4EFF-BB88-56345F190F7F}" srcOrd="0" destOrd="0" presId="urn:microsoft.com/office/officeart/2005/8/layout/default"/>
    <dgm:cxn modelId="{5E259CF3-07BC-4858-9B56-D3BB72392742}" type="presParOf" srcId="{97785C61-D133-4A6C-8BB0-CA691E1EED81}" destId="{38CE6B76-C8DD-4EFF-BB88-56345F190F7F}"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4FF3CE-6802-4E0B-A682-36E4C5D68D41}" type="doc">
      <dgm:prSet loTypeId="urn:microsoft.com/office/officeart/2005/8/layout/default" loCatId="list" qsTypeId="urn:microsoft.com/office/officeart/2005/8/quickstyle/simple1" qsCatId="simple" csTypeId="urn:microsoft.com/office/officeart/2005/8/colors/accent6_5" csCatId="accent6" phldr="1"/>
      <dgm:spPr/>
      <dgm:t>
        <a:bodyPr/>
        <a:lstStyle/>
        <a:p>
          <a:endParaRPr lang="es-EC"/>
        </a:p>
      </dgm:t>
    </dgm:pt>
    <dgm:pt modelId="{AFF3E092-C3DA-41D3-8AF6-4E51F52C5D5F}">
      <dgm:prSet phldrT="[Texto]"/>
      <dgm:spPr/>
      <dgm:t>
        <a:bodyPr/>
        <a:lstStyle/>
        <a:p>
          <a:r>
            <a:rPr lang="es-EC" b="1" dirty="0" smtClean="0">
              <a:solidFill>
                <a:schemeClr val="tx1"/>
              </a:solidFill>
              <a:latin typeface="Times New Roman" panose="02020603050405020304" pitchFamily="18" charset="0"/>
              <a:cs typeface="Times New Roman" panose="02020603050405020304" pitchFamily="18" charset="0"/>
            </a:rPr>
            <a:t>OBJETIVO GENERAL</a:t>
          </a:r>
          <a:endParaRPr lang="es-EC" b="1" dirty="0">
            <a:solidFill>
              <a:schemeClr val="tx1"/>
            </a:solidFill>
            <a:latin typeface="Times New Roman" panose="02020603050405020304" pitchFamily="18" charset="0"/>
            <a:cs typeface="Times New Roman" panose="02020603050405020304" pitchFamily="18" charset="0"/>
          </a:endParaRPr>
        </a:p>
      </dgm:t>
    </dgm:pt>
    <dgm:pt modelId="{8320C9C0-02F1-46A6-9DA4-8CC19075F8D6}" type="parTrans" cxnId="{0D4C01A4-F667-49F9-977D-38E0A2BA7AE8}">
      <dgm:prSet/>
      <dgm:spPr/>
      <dgm:t>
        <a:bodyPr/>
        <a:lstStyle/>
        <a:p>
          <a:endParaRPr lang="es-EC"/>
        </a:p>
      </dgm:t>
    </dgm:pt>
    <dgm:pt modelId="{AC83F79E-ECC3-409D-B06A-625B65D9C2CC}" type="sibTrans" cxnId="{0D4C01A4-F667-49F9-977D-38E0A2BA7AE8}">
      <dgm:prSet/>
      <dgm:spPr/>
      <dgm:t>
        <a:bodyPr/>
        <a:lstStyle/>
        <a:p>
          <a:endParaRPr lang="es-EC"/>
        </a:p>
      </dgm:t>
    </dgm:pt>
    <dgm:pt modelId="{97785C61-D133-4A6C-8BB0-CA691E1EED81}" type="pres">
      <dgm:prSet presAssocID="{E14FF3CE-6802-4E0B-A682-36E4C5D68D41}" presName="diagram" presStyleCnt="0">
        <dgm:presLayoutVars>
          <dgm:dir/>
          <dgm:resizeHandles val="exact"/>
        </dgm:presLayoutVars>
      </dgm:prSet>
      <dgm:spPr/>
      <dgm:t>
        <a:bodyPr/>
        <a:lstStyle/>
        <a:p>
          <a:endParaRPr lang="es-EC"/>
        </a:p>
      </dgm:t>
    </dgm:pt>
    <dgm:pt modelId="{38CE6B76-C8DD-4EFF-BB88-56345F190F7F}" type="pres">
      <dgm:prSet presAssocID="{AFF3E092-C3DA-41D3-8AF6-4E51F52C5D5F}" presName="node" presStyleLbl="node1" presStyleIdx="0" presStyleCnt="1" custScaleX="112243" custScaleY="122845" custLinFactNeighborX="3352" custLinFactNeighborY="2849">
        <dgm:presLayoutVars>
          <dgm:bulletEnabled val="1"/>
        </dgm:presLayoutVars>
      </dgm:prSet>
      <dgm:spPr>
        <a:prstGeom prst="roundRect">
          <a:avLst/>
        </a:prstGeom>
      </dgm:spPr>
      <dgm:t>
        <a:bodyPr/>
        <a:lstStyle/>
        <a:p>
          <a:endParaRPr lang="es-EC"/>
        </a:p>
      </dgm:t>
    </dgm:pt>
  </dgm:ptLst>
  <dgm:cxnLst>
    <dgm:cxn modelId="{505FD7A6-C4A9-4E63-BB67-18F395FF2BA5}" type="presOf" srcId="{E14FF3CE-6802-4E0B-A682-36E4C5D68D41}" destId="{97785C61-D133-4A6C-8BB0-CA691E1EED81}" srcOrd="0" destOrd="0" presId="urn:microsoft.com/office/officeart/2005/8/layout/default"/>
    <dgm:cxn modelId="{0D4C01A4-F667-49F9-977D-38E0A2BA7AE8}" srcId="{E14FF3CE-6802-4E0B-A682-36E4C5D68D41}" destId="{AFF3E092-C3DA-41D3-8AF6-4E51F52C5D5F}" srcOrd="0" destOrd="0" parTransId="{8320C9C0-02F1-46A6-9DA4-8CC19075F8D6}" sibTransId="{AC83F79E-ECC3-409D-B06A-625B65D9C2CC}"/>
    <dgm:cxn modelId="{B9E58695-1677-432E-B59B-82FFDA86F351}" type="presOf" srcId="{AFF3E092-C3DA-41D3-8AF6-4E51F52C5D5F}" destId="{38CE6B76-C8DD-4EFF-BB88-56345F190F7F}" srcOrd="0" destOrd="0" presId="urn:microsoft.com/office/officeart/2005/8/layout/default"/>
    <dgm:cxn modelId="{9FF9A30B-2549-442B-BA72-B6558870F74F}" type="presParOf" srcId="{97785C61-D133-4A6C-8BB0-CA691E1EED81}" destId="{38CE6B76-C8DD-4EFF-BB88-56345F190F7F}"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C64512-C471-4981-9561-2800C667405F}"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es-EC"/>
        </a:p>
      </dgm:t>
    </dgm:pt>
    <dgm:pt modelId="{56332FB9-CAC7-48CB-83EE-08F9ED2AC0D0}">
      <dgm:prSet phldrT="[Texto]"/>
      <dgm:spPr/>
      <dgm:t>
        <a:bodyPr/>
        <a:lstStyle/>
        <a:p>
          <a:r>
            <a:rPr lang="es-EC" dirty="0" smtClean="0"/>
            <a:t>Analizar la influencia de la actividad turística en el desarrollo social y económico de la población tabacundeña</a:t>
          </a:r>
          <a:endParaRPr lang="es-EC" dirty="0"/>
        </a:p>
      </dgm:t>
    </dgm:pt>
    <dgm:pt modelId="{00E876BD-B2C4-405C-A4DF-244A53A90682}" type="parTrans" cxnId="{19833DE9-F1ED-47CA-A3C2-E29066266B09}">
      <dgm:prSet/>
      <dgm:spPr/>
      <dgm:t>
        <a:bodyPr/>
        <a:lstStyle/>
        <a:p>
          <a:endParaRPr lang="es-EC"/>
        </a:p>
      </dgm:t>
    </dgm:pt>
    <dgm:pt modelId="{BCB9283E-B4B8-4D03-B912-8F5AD7193B9D}" type="sibTrans" cxnId="{19833DE9-F1ED-47CA-A3C2-E29066266B09}">
      <dgm:prSet/>
      <dgm:spPr/>
      <dgm:t>
        <a:bodyPr/>
        <a:lstStyle/>
        <a:p>
          <a:endParaRPr lang="es-EC"/>
        </a:p>
      </dgm:t>
    </dgm:pt>
    <dgm:pt modelId="{051FE5CA-AB25-40A6-A1A7-04BF4AA0227E}">
      <dgm:prSet phldrT="[Texto]"/>
      <dgm:spPr/>
      <dgm:t>
        <a:bodyPr/>
        <a:lstStyle/>
        <a:p>
          <a:r>
            <a:rPr lang="es-ES_tradnl" dirty="0" smtClean="0"/>
            <a:t>con el fin de plantear  estrategias que potencialicen al sector.</a:t>
          </a:r>
          <a:endParaRPr lang="es-EC" dirty="0"/>
        </a:p>
      </dgm:t>
    </dgm:pt>
    <dgm:pt modelId="{EDAB5722-4BCE-4452-AC23-670130DDEE94}" type="parTrans" cxnId="{C61D9D02-C03C-4ABB-99BE-7530A4B1C67D}">
      <dgm:prSet/>
      <dgm:spPr/>
      <dgm:t>
        <a:bodyPr/>
        <a:lstStyle/>
        <a:p>
          <a:endParaRPr lang="es-EC"/>
        </a:p>
      </dgm:t>
    </dgm:pt>
    <dgm:pt modelId="{3461DEF4-3492-47E5-B26A-D3F70F28AD4B}" type="sibTrans" cxnId="{C61D9D02-C03C-4ABB-99BE-7530A4B1C67D}">
      <dgm:prSet/>
      <dgm:spPr/>
      <dgm:t>
        <a:bodyPr/>
        <a:lstStyle/>
        <a:p>
          <a:endParaRPr lang="es-EC"/>
        </a:p>
      </dgm:t>
    </dgm:pt>
    <dgm:pt modelId="{B60151DF-81F6-4C60-8404-333F2956D56A}">
      <dgm:prSet phldrT="[Texto]"/>
      <dgm:spPr/>
      <dgm:t>
        <a:bodyPr/>
        <a:lstStyle/>
        <a:p>
          <a:r>
            <a:rPr lang="es-EC" dirty="0" smtClean="0"/>
            <a:t>mediante una investigación que afirme la incidencia del turismo en la parroquia</a:t>
          </a:r>
          <a:endParaRPr lang="es-EC" dirty="0"/>
        </a:p>
      </dgm:t>
    </dgm:pt>
    <dgm:pt modelId="{DCE95D0E-F07A-4160-A5F2-655CC3A7B31F}" type="parTrans" cxnId="{EB54EDC1-8F2A-4B9D-BFFE-4CB93DFC39D4}">
      <dgm:prSet/>
      <dgm:spPr/>
      <dgm:t>
        <a:bodyPr/>
        <a:lstStyle/>
        <a:p>
          <a:endParaRPr lang="es-EC"/>
        </a:p>
      </dgm:t>
    </dgm:pt>
    <dgm:pt modelId="{2BDD0981-82E1-41F4-BDFA-D0B8C609EE00}" type="sibTrans" cxnId="{EB54EDC1-8F2A-4B9D-BFFE-4CB93DFC39D4}">
      <dgm:prSet/>
      <dgm:spPr/>
      <dgm:t>
        <a:bodyPr/>
        <a:lstStyle/>
        <a:p>
          <a:endParaRPr lang="es-EC"/>
        </a:p>
      </dgm:t>
    </dgm:pt>
    <dgm:pt modelId="{A429EBDF-F043-4373-B9A9-73B5C7E92CC5}" type="pres">
      <dgm:prSet presAssocID="{6CC64512-C471-4981-9561-2800C667405F}" presName="Name0" presStyleCnt="0">
        <dgm:presLayoutVars>
          <dgm:dir/>
          <dgm:animOne val="branch"/>
          <dgm:animLvl val="lvl"/>
        </dgm:presLayoutVars>
      </dgm:prSet>
      <dgm:spPr/>
      <dgm:t>
        <a:bodyPr/>
        <a:lstStyle/>
        <a:p>
          <a:endParaRPr lang="es-EC"/>
        </a:p>
      </dgm:t>
    </dgm:pt>
    <dgm:pt modelId="{BC6B8DFC-92F9-48DF-98ED-8C4DA9CD9815}" type="pres">
      <dgm:prSet presAssocID="{56332FB9-CAC7-48CB-83EE-08F9ED2AC0D0}" presName="chaos" presStyleCnt="0"/>
      <dgm:spPr/>
    </dgm:pt>
    <dgm:pt modelId="{8E01436D-E821-40F2-A490-04864528663F}" type="pres">
      <dgm:prSet presAssocID="{56332FB9-CAC7-48CB-83EE-08F9ED2AC0D0}" presName="parTx1" presStyleLbl="revTx" presStyleIdx="0" presStyleCnt="2"/>
      <dgm:spPr/>
      <dgm:t>
        <a:bodyPr/>
        <a:lstStyle/>
        <a:p>
          <a:endParaRPr lang="es-EC"/>
        </a:p>
      </dgm:t>
    </dgm:pt>
    <dgm:pt modelId="{F4C59031-3F74-409F-88F9-44C4BFFFD7A4}" type="pres">
      <dgm:prSet presAssocID="{56332FB9-CAC7-48CB-83EE-08F9ED2AC0D0}" presName="desTx1" presStyleLbl="revTx" presStyleIdx="1" presStyleCnt="2" custLinFactNeighborX="68354" custLinFactNeighborY="5892">
        <dgm:presLayoutVars>
          <dgm:bulletEnabled val="1"/>
        </dgm:presLayoutVars>
      </dgm:prSet>
      <dgm:spPr/>
      <dgm:t>
        <a:bodyPr/>
        <a:lstStyle/>
        <a:p>
          <a:endParaRPr lang="es-EC"/>
        </a:p>
      </dgm:t>
    </dgm:pt>
    <dgm:pt modelId="{1AE8919B-8FEE-431C-9D07-726378735AA8}" type="pres">
      <dgm:prSet presAssocID="{56332FB9-CAC7-48CB-83EE-08F9ED2AC0D0}" presName="c1" presStyleLbl="node1" presStyleIdx="0" presStyleCnt="19"/>
      <dgm:spPr/>
    </dgm:pt>
    <dgm:pt modelId="{2D0AE99D-A9E7-4B58-9A36-215750A1131F}" type="pres">
      <dgm:prSet presAssocID="{56332FB9-CAC7-48CB-83EE-08F9ED2AC0D0}" presName="c2" presStyleLbl="node1" presStyleIdx="1" presStyleCnt="19"/>
      <dgm:spPr/>
    </dgm:pt>
    <dgm:pt modelId="{94A6BE2C-1BC3-4845-A899-E13E7BD652F3}" type="pres">
      <dgm:prSet presAssocID="{56332FB9-CAC7-48CB-83EE-08F9ED2AC0D0}" presName="c3" presStyleLbl="node1" presStyleIdx="2" presStyleCnt="19"/>
      <dgm:spPr/>
    </dgm:pt>
    <dgm:pt modelId="{58F0E0FD-E8C3-47F2-9C24-FA7CA8EAE05A}" type="pres">
      <dgm:prSet presAssocID="{56332FB9-CAC7-48CB-83EE-08F9ED2AC0D0}" presName="c4" presStyleLbl="node1" presStyleIdx="3" presStyleCnt="19"/>
      <dgm:spPr/>
    </dgm:pt>
    <dgm:pt modelId="{FD574013-2D49-49ED-AA5A-7DA89ECDD7F5}" type="pres">
      <dgm:prSet presAssocID="{56332FB9-CAC7-48CB-83EE-08F9ED2AC0D0}" presName="c5" presStyleLbl="node1" presStyleIdx="4" presStyleCnt="19"/>
      <dgm:spPr/>
    </dgm:pt>
    <dgm:pt modelId="{596AEEF8-2C3A-4ED9-A1AD-7B480B70E282}" type="pres">
      <dgm:prSet presAssocID="{56332FB9-CAC7-48CB-83EE-08F9ED2AC0D0}" presName="c6" presStyleLbl="node1" presStyleIdx="5" presStyleCnt="19"/>
      <dgm:spPr/>
    </dgm:pt>
    <dgm:pt modelId="{D4390062-A235-4886-81DA-C276CB8BD619}" type="pres">
      <dgm:prSet presAssocID="{56332FB9-CAC7-48CB-83EE-08F9ED2AC0D0}" presName="c7" presStyleLbl="node1" presStyleIdx="6" presStyleCnt="19"/>
      <dgm:spPr/>
    </dgm:pt>
    <dgm:pt modelId="{ADA12243-B14E-439D-AFBD-C443A551B442}" type="pres">
      <dgm:prSet presAssocID="{56332FB9-CAC7-48CB-83EE-08F9ED2AC0D0}" presName="c8" presStyleLbl="node1" presStyleIdx="7" presStyleCnt="19"/>
      <dgm:spPr/>
    </dgm:pt>
    <dgm:pt modelId="{B84A0B53-7FD5-4574-AB12-787CB821A056}" type="pres">
      <dgm:prSet presAssocID="{56332FB9-CAC7-48CB-83EE-08F9ED2AC0D0}" presName="c9" presStyleLbl="node1" presStyleIdx="8" presStyleCnt="19"/>
      <dgm:spPr/>
    </dgm:pt>
    <dgm:pt modelId="{8ECF6F7A-6FD2-476A-8A3F-80B6C5DC2251}" type="pres">
      <dgm:prSet presAssocID="{56332FB9-CAC7-48CB-83EE-08F9ED2AC0D0}" presName="c10" presStyleLbl="node1" presStyleIdx="9" presStyleCnt="19"/>
      <dgm:spPr/>
    </dgm:pt>
    <dgm:pt modelId="{9151E208-CA94-456F-8936-2043FE1A107C}" type="pres">
      <dgm:prSet presAssocID="{56332FB9-CAC7-48CB-83EE-08F9ED2AC0D0}" presName="c11" presStyleLbl="node1" presStyleIdx="10" presStyleCnt="19"/>
      <dgm:spPr/>
    </dgm:pt>
    <dgm:pt modelId="{0ED04B31-855B-44BC-B2D5-811F87B21AD5}" type="pres">
      <dgm:prSet presAssocID="{56332FB9-CAC7-48CB-83EE-08F9ED2AC0D0}" presName="c12" presStyleLbl="node1" presStyleIdx="11" presStyleCnt="19"/>
      <dgm:spPr/>
    </dgm:pt>
    <dgm:pt modelId="{AEA30A8C-7234-4879-963A-349B1E707466}" type="pres">
      <dgm:prSet presAssocID="{56332FB9-CAC7-48CB-83EE-08F9ED2AC0D0}" presName="c13" presStyleLbl="node1" presStyleIdx="12" presStyleCnt="19"/>
      <dgm:spPr/>
    </dgm:pt>
    <dgm:pt modelId="{CC19AE04-310B-4B6F-9965-C9BF28F01EAC}" type="pres">
      <dgm:prSet presAssocID="{56332FB9-CAC7-48CB-83EE-08F9ED2AC0D0}" presName="c14" presStyleLbl="node1" presStyleIdx="13" presStyleCnt="19"/>
      <dgm:spPr/>
    </dgm:pt>
    <dgm:pt modelId="{4DA3789F-88D2-4BCF-8E2A-303780CAE94C}" type="pres">
      <dgm:prSet presAssocID="{56332FB9-CAC7-48CB-83EE-08F9ED2AC0D0}" presName="c15" presStyleLbl="node1" presStyleIdx="14" presStyleCnt="19"/>
      <dgm:spPr/>
    </dgm:pt>
    <dgm:pt modelId="{E2956703-C003-4974-88B1-6277B4FBA65A}" type="pres">
      <dgm:prSet presAssocID="{56332FB9-CAC7-48CB-83EE-08F9ED2AC0D0}" presName="c16" presStyleLbl="node1" presStyleIdx="15" presStyleCnt="19"/>
      <dgm:spPr/>
    </dgm:pt>
    <dgm:pt modelId="{8E7192E4-B747-4A00-8A93-31AA69C09999}" type="pres">
      <dgm:prSet presAssocID="{56332FB9-CAC7-48CB-83EE-08F9ED2AC0D0}" presName="c17" presStyleLbl="node1" presStyleIdx="16" presStyleCnt="19"/>
      <dgm:spPr/>
    </dgm:pt>
    <dgm:pt modelId="{AB12FF19-71C7-418E-BB02-2F91435A8CCB}" type="pres">
      <dgm:prSet presAssocID="{56332FB9-CAC7-48CB-83EE-08F9ED2AC0D0}" presName="c18" presStyleLbl="node1" presStyleIdx="17" presStyleCnt="19"/>
      <dgm:spPr/>
    </dgm:pt>
    <dgm:pt modelId="{472D620F-F440-430A-8D51-AADB412D0B3D}" type="pres">
      <dgm:prSet presAssocID="{BCB9283E-B4B8-4D03-B912-8F5AD7193B9D}" presName="chevronComposite1" presStyleCnt="0"/>
      <dgm:spPr/>
    </dgm:pt>
    <dgm:pt modelId="{FF3CA3B5-BDCD-4538-AAE8-101A28B2FBAE}" type="pres">
      <dgm:prSet presAssocID="{BCB9283E-B4B8-4D03-B912-8F5AD7193B9D}" presName="chevron1" presStyleLbl="sibTrans2D1" presStyleIdx="0" presStyleCnt="2"/>
      <dgm:spPr/>
    </dgm:pt>
    <dgm:pt modelId="{26D1AC25-7D5C-4D51-A54D-DBE98FE2794A}" type="pres">
      <dgm:prSet presAssocID="{BCB9283E-B4B8-4D03-B912-8F5AD7193B9D}" presName="spChevron1" presStyleCnt="0"/>
      <dgm:spPr/>
    </dgm:pt>
    <dgm:pt modelId="{DE04ADC0-FCEB-412D-BB4E-70DFF0D9AFBA}" type="pres">
      <dgm:prSet presAssocID="{BCB9283E-B4B8-4D03-B912-8F5AD7193B9D}" presName="overlap" presStyleCnt="0"/>
      <dgm:spPr/>
    </dgm:pt>
    <dgm:pt modelId="{5E17D3CD-0BEC-46F1-B7A2-F88C6670AED8}" type="pres">
      <dgm:prSet presAssocID="{BCB9283E-B4B8-4D03-B912-8F5AD7193B9D}" presName="chevronComposite2" presStyleCnt="0"/>
      <dgm:spPr/>
    </dgm:pt>
    <dgm:pt modelId="{67FBDBE0-D06A-4B11-9E38-01FF225F0C3B}" type="pres">
      <dgm:prSet presAssocID="{BCB9283E-B4B8-4D03-B912-8F5AD7193B9D}" presName="chevron2" presStyleLbl="sibTrans2D1" presStyleIdx="1" presStyleCnt="2"/>
      <dgm:spPr/>
    </dgm:pt>
    <dgm:pt modelId="{1AA4C3B4-DF20-4CA2-BF5A-18949ABCCF7D}" type="pres">
      <dgm:prSet presAssocID="{BCB9283E-B4B8-4D03-B912-8F5AD7193B9D}" presName="spChevron2" presStyleCnt="0"/>
      <dgm:spPr/>
    </dgm:pt>
    <dgm:pt modelId="{800E7B14-7F86-4643-B0B0-92FDD35CB1D1}" type="pres">
      <dgm:prSet presAssocID="{B60151DF-81F6-4C60-8404-333F2956D56A}" presName="last" presStyleCnt="0"/>
      <dgm:spPr/>
    </dgm:pt>
    <dgm:pt modelId="{52137B2E-36B9-4DC4-8189-4025C93B9914}" type="pres">
      <dgm:prSet presAssocID="{B60151DF-81F6-4C60-8404-333F2956D56A}" presName="circleTx" presStyleLbl="node1" presStyleIdx="18" presStyleCnt="19"/>
      <dgm:spPr/>
      <dgm:t>
        <a:bodyPr/>
        <a:lstStyle/>
        <a:p>
          <a:endParaRPr lang="es-EC"/>
        </a:p>
      </dgm:t>
    </dgm:pt>
    <dgm:pt modelId="{84E83399-D16F-4CD2-BFF1-F75E99E55F68}" type="pres">
      <dgm:prSet presAssocID="{B60151DF-81F6-4C60-8404-333F2956D56A}" presName="spN" presStyleCnt="0"/>
      <dgm:spPr/>
    </dgm:pt>
  </dgm:ptLst>
  <dgm:cxnLst>
    <dgm:cxn modelId="{CE86CC59-BFA4-40E2-9422-D5C2A16723D2}" type="presOf" srcId="{B60151DF-81F6-4C60-8404-333F2956D56A}" destId="{52137B2E-36B9-4DC4-8189-4025C93B9914}" srcOrd="0" destOrd="0" presId="urn:microsoft.com/office/officeart/2009/3/layout/RandomtoResultProcess"/>
    <dgm:cxn modelId="{744994C9-4074-4A6D-BBDF-22A6A4489236}" type="presOf" srcId="{6CC64512-C471-4981-9561-2800C667405F}" destId="{A429EBDF-F043-4373-B9A9-73B5C7E92CC5}" srcOrd="0" destOrd="0" presId="urn:microsoft.com/office/officeart/2009/3/layout/RandomtoResultProcess"/>
    <dgm:cxn modelId="{C61D9D02-C03C-4ABB-99BE-7530A4B1C67D}" srcId="{56332FB9-CAC7-48CB-83EE-08F9ED2AC0D0}" destId="{051FE5CA-AB25-40A6-A1A7-04BF4AA0227E}" srcOrd="0" destOrd="0" parTransId="{EDAB5722-4BCE-4452-AC23-670130DDEE94}" sibTransId="{3461DEF4-3492-47E5-B26A-D3F70F28AD4B}"/>
    <dgm:cxn modelId="{6A6EAE45-B479-471D-ACE3-5F85916F7A07}" type="presOf" srcId="{051FE5CA-AB25-40A6-A1A7-04BF4AA0227E}" destId="{F4C59031-3F74-409F-88F9-44C4BFFFD7A4}" srcOrd="0" destOrd="0" presId="urn:microsoft.com/office/officeart/2009/3/layout/RandomtoResultProcess"/>
    <dgm:cxn modelId="{EB54EDC1-8F2A-4B9D-BFFE-4CB93DFC39D4}" srcId="{6CC64512-C471-4981-9561-2800C667405F}" destId="{B60151DF-81F6-4C60-8404-333F2956D56A}" srcOrd="1" destOrd="0" parTransId="{DCE95D0E-F07A-4160-A5F2-655CC3A7B31F}" sibTransId="{2BDD0981-82E1-41F4-BDFA-D0B8C609EE00}"/>
    <dgm:cxn modelId="{19833DE9-F1ED-47CA-A3C2-E29066266B09}" srcId="{6CC64512-C471-4981-9561-2800C667405F}" destId="{56332FB9-CAC7-48CB-83EE-08F9ED2AC0D0}" srcOrd="0" destOrd="0" parTransId="{00E876BD-B2C4-405C-A4DF-244A53A90682}" sibTransId="{BCB9283E-B4B8-4D03-B912-8F5AD7193B9D}"/>
    <dgm:cxn modelId="{654E87E0-1F1B-41A4-B0E6-7EA75516F55D}" type="presOf" srcId="{56332FB9-CAC7-48CB-83EE-08F9ED2AC0D0}" destId="{8E01436D-E821-40F2-A490-04864528663F}" srcOrd="0" destOrd="0" presId="urn:microsoft.com/office/officeart/2009/3/layout/RandomtoResultProcess"/>
    <dgm:cxn modelId="{20DADC5F-E7F8-43FD-A7EE-550F5E7A8C38}" type="presParOf" srcId="{A429EBDF-F043-4373-B9A9-73B5C7E92CC5}" destId="{BC6B8DFC-92F9-48DF-98ED-8C4DA9CD9815}" srcOrd="0" destOrd="0" presId="urn:microsoft.com/office/officeart/2009/3/layout/RandomtoResultProcess"/>
    <dgm:cxn modelId="{7BA9F84C-008B-4920-BDDC-38DF4B20C9A3}" type="presParOf" srcId="{BC6B8DFC-92F9-48DF-98ED-8C4DA9CD9815}" destId="{8E01436D-E821-40F2-A490-04864528663F}" srcOrd="0" destOrd="0" presId="urn:microsoft.com/office/officeart/2009/3/layout/RandomtoResultProcess"/>
    <dgm:cxn modelId="{26922D5E-7359-4D0C-8294-0456B5337522}" type="presParOf" srcId="{BC6B8DFC-92F9-48DF-98ED-8C4DA9CD9815}" destId="{F4C59031-3F74-409F-88F9-44C4BFFFD7A4}" srcOrd="1" destOrd="0" presId="urn:microsoft.com/office/officeart/2009/3/layout/RandomtoResultProcess"/>
    <dgm:cxn modelId="{9E266D16-2A46-43FE-BBE1-D2ABC26B6F65}" type="presParOf" srcId="{BC6B8DFC-92F9-48DF-98ED-8C4DA9CD9815}" destId="{1AE8919B-8FEE-431C-9D07-726378735AA8}" srcOrd="2" destOrd="0" presId="urn:microsoft.com/office/officeart/2009/3/layout/RandomtoResultProcess"/>
    <dgm:cxn modelId="{7E3F3560-8317-4B67-B03A-82D3D6968913}" type="presParOf" srcId="{BC6B8DFC-92F9-48DF-98ED-8C4DA9CD9815}" destId="{2D0AE99D-A9E7-4B58-9A36-215750A1131F}" srcOrd="3" destOrd="0" presId="urn:microsoft.com/office/officeart/2009/3/layout/RandomtoResultProcess"/>
    <dgm:cxn modelId="{A9A164A1-69F6-4C65-8CD4-34E0B825D118}" type="presParOf" srcId="{BC6B8DFC-92F9-48DF-98ED-8C4DA9CD9815}" destId="{94A6BE2C-1BC3-4845-A899-E13E7BD652F3}" srcOrd="4" destOrd="0" presId="urn:microsoft.com/office/officeart/2009/3/layout/RandomtoResultProcess"/>
    <dgm:cxn modelId="{837E004E-17CD-466A-85EB-B86845AC070F}" type="presParOf" srcId="{BC6B8DFC-92F9-48DF-98ED-8C4DA9CD9815}" destId="{58F0E0FD-E8C3-47F2-9C24-FA7CA8EAE05A}" srcOrd="5" destOrd="0" presId="urn:microsoft.com/office/officeart/2009/3/layout/RandomtoResultProcess"/>
    <dgm:cxn modelId="{024D61D3-03B1-4C41-8835-4D3C252E1AB8}" type="presParOf" srcId="{BC6B8DFC-92F9-48DF-98ED-8C4DA9CD9815}" destId="{FD574013-2D49-49ED-AA5A-7DA89ECDD7F5}" srcOrd="6" destOrd="0" presId="urn:microsoft.com/office/officeart/2009/3/layout/RandomtoResultProcess"/>
    <dgm:cxn modelId="{51B31016-9F3B-41D8-BDDA-5FD3854010CD}" type="presParOf" srcId="{BC6B8DFC-92F9-48DF-98ED-8C4DA9CD9815}" destId="{596AEEF8-2C3A-4ED9-A1AD-7B480B70E282}" srcOrd="7" destOrd="0" presId="urn:microsoft.com/office/officeart/2009/3/layout/RandomtoResultProcess"/>
    <dgm:cxn modelId="{1C0F19A3-9EBD-438A-9DBA-D9ED639346B0}" type="presParOf" srcId="{BC6B8DFC-92F9-48DF-98ED-8C4DA9CD9815}" destId="{D4390062-A235-4886-81DA-C276CB8BD619}" srcOrd="8" destOrd="0" presId="urn:microsoft.com/office/officeart/2009/3/layout/RandomtoResultProcess"/>
    <dgm:cxn modelId="{C49707B4-7166-4F84-B698-1EFA9045D82C}" type="presParOf" srcId="{BC6B8DFC-92F9-48DF-98ED-8C4DA9CD9815}" destId="{ADA12243-B14E-439D-AFBD-C443A551B442}" srcOrd="9" destOrd="0" presId="urn:microsoft.com/office/officeart/2009/3/layout/RandomtoResultProcess"/>
    <dgm:cxn modelId="{A73A913C-37CC-4606-AF10-09BD3E92CC15}" type="presParOf" srcId="{BC6B8DFC-92F9-48DF-98ED-8C4DA9CD9815}" destId="{B84A0B53-7FD5-4574-AB12-787CB821A056}" srcOrd="10" destOrd="0" presId="urn:microsoft.com/office/officeart/2009/3/layout/RandomtoResultProcess"/>
    <dgm:cxn modelId="{303A9C22-E39F-4DF3-88EC-45C971E115DA}" type="presParOf" srcId="{BC6B8DFC-92F9-48DF-98ED-8C4DA9CD9815}" destId="{8ECF6F7A-6FD2-476A-8A3F-80B6C5DC2251}" srcOrd="11" destOrd="0" presId="urn:microsoft.com/office/officeart/2009/3/layout/RandomtoResultProcess"/>
    <dgm:cxn modelId="{B55BD1E9-EC80-4CD8-ABE6-2917120223CC}" type="presParOf" srcId="{BC6B8DFC-92F9-48DF-98ED-8C4DA9CD9815}" destId="{9151E208-CA94-456F-8936-2043FE1A107C}" srcOrd="12" destOrd="0" presId="urn:microsoft.com/office/officeart/2009/3/layout/RandomtoResultProcess"/>
    <dgm:cxn modelId="{EC3DDFE4-5881-43A1-9AFF-5DC73A9F7351}" type="presParOf" srcId="{BC6B8DFC-92F9-48DF-98ED-8C4DA9CD9815}" destId="{0ED04B31-855B-44BC-B2D5-811F87B21AD5}" srcOrd="13" destOrd="0" presId="urn:microsoft.com/office/officeart/2009/3/layout/RandomtoResultProcess"/>
    <dgm:cxn modelId="{E3E4EA26-2B66-42BD-A2A2-1BBE9C4F34A1}" type="presParOf" srcId="{BC6B8DFC-92F9-48DF-98ED-8C4DA9CD9815}" destId="{AEA30A8C-7234-4879-963A-349B1E707466}" srcOrd="14" destOrd="0" presId="urn:microsoft.com/office/officeart/2009/3/layout/RandomtoResultProcess"/>
    <dgm:cxn modelId="{9A4A94DB-EAED-4CD6-9994-CE6D47AA0BF6}" type="presParOf" srcId="{BC6B8DFC-92F9-48DF-98ED-8C4DA9CD9815}" destId="{CC19AE04-310B-4B6F-9965-C9BF28F01EAC}" srcOrd="15" destOrd="0" presId="urn:microsoft.com/office/officeart/2009/3/layout/RandomtoResultProcess"/>
    <dgm:cxn modelId="{0B7E6060-D6B9-410E-9C6F-B6C9A2940BF0}" type="presParOf" srcId="{BC6B8DFC-92F9-48DF-98ED-8C4DA9CD9815}" destId="{4DA3789F-88D2-4BCF-8E2A-303780CAE94C}" srcOrd="16" destOrd="0" presId="urn:microsoft.com/office/officeart/2009/3/layout/RandomtoResultProcess"/>
    <dgm:cxn modelId="{778DA8B4-E10F-44E1-BFA4-FB8FF66783AB}" type="presParOf" srcId="{BC6B8DFC-92F9-48DF-98ED-8C4DA9CD9815}" destId="{E2956703-C003-4974-88B1-6277B4FBA65A}" srcOrd="17" destOrd="0" presId="urn:microsoft.com/office/officeart/2009/3/layout/RandomtoResultProcess"/>
    <dgm:cxn modelId="{EEEC6EA9-D053-403E-87E5-ACD08BE6177E}" type="presParOf" srcId="{BC6B8DFC-92F9-48DF-98ED-8C4DA9CD9815}" destId="{8E7192E4-B747-4A00-8A93-31AA69C09999}" srcOrd="18" destOrd="0" presId="urn:microsoft.com/office/officeart/2009/3/layout/RandomtoResultProcess"/>
    <dgm:cxn modelId="{16E4D4FE-D74A-45AB-9ADA-A483D5DD18AE}" type="presParOf" srcId="{BC6B8DFC-92F9-48DF-98ED-8C4DA9CD9815}" destId="{AB12FF19-71C7-418E-BB02-2F91435A8CCB}" srcOrd="19" destOrd="0" presId="urn:microsoft.com/office/officeart/2009/3/layout/RandomtoResultProcess"/>
    <dgm:cxn modelId="{DE3E0239-4D79-4253-8DD1-8002ECD13209}" type="presParOf" srcId="{A429EBDF-F043-4373-B9A9-73B5C7E92CC5}" destId="{472D620F-F440-430A-8D51-AADB412D0B3D}" srcOrd="1" destOrd="0" presId="urn:microsoft.com/office/officeart/2009/3/layout/RandomtoResultProcess"/>
    <dgm:cxn modelId="{3D3F6B69-593B-4A04-B875-57931C4CF752}" type="presParOf" srcId="{472D620F-F440-430A-8D51-AADB412D0B3D}" destId="{FF3CA3B5-BDCD-4538-AAE8-101A28B2FBAE}" srcOrd="0" destOrd="0" presId="urn:microsoft.com/office/officeart/2009/3/layout/RandomtoResultProcess"/>
    <dgm:cxn modelId="{2F7137A7-AC70-4506-BF80-EF220325EC99}" type="presParOf" srcId="{472D620F-F440-430A-8D51-AADB412D0B3D}" destId="{26D1AC25-7D5C-4D51-A54D-DBE98FE2794A}" srcOrd="1" destOrd="0" presId="urn:microsoft.com/office/officeart/2009/3/layout/RandomtoResultProcess"/>
    <dgm:cxn modelId="{C0B3EF34-0040-4988-9716-FADA39FF8DB8}" type="presParOf" srcId="{A429EBDF-F043-4373-B9A9-73B5C7E92CC5}" destId="{DE04ADC0-FCEB-412D-BB4E-70DFF0D9AFBA}" srcOrd="2" destOrd="0" presId="urn:microsoft.com/office/officeart/2009/3/layout/RandomtoResultProcess"/>
    <dgm:cxn modelId="{E6AA9D4C-EBF5-461C-AC9F-13A7F97F0C6E}" type="presParOf" srcId="{A429EBDF-F043-4373-B9A9-73B5C7E92CC5}" destId="{5E17D3CD-0BEC-46F1-B7A2-F88C6670AED8}" srcOrd="3" destOrd="0" presId="urn:microsoft.com/office/officeart/2009/3/layout/RandomtoResultProcess"/>
    <dgm:cxn modelId="{306F7436-26B9-49C1-9879-9A126DAB8916}" type="presParOf" srcId="{5E17D3CD-0BEC-46F1-B7A2-F88C6670AED8}" destId="{67FBDBE0-D06A-4B11-9E38-01FF225F0C3B}" srcOrd="0" destOrd="0" presId="urn:microsoft.com/office/officeart/2009/3/layout/RandomtoResultProcess"/>
    <dgm:cxn modelId="{6EB1C5CF-BA88-42F0-85A8-C5287C53C70A}" type="presParOf" srcId="{5E17D3CD-0BEC-46F1-B7A2-F88C6670AED8}" destId="{1AA4C3B4-DF20-4CA2-BF5A-18949ABCCF7D}" srcOrd="1" destOrd="0" presId="urn:microsoft.com/office/officeart/2009/3/layout/RandomtoResultProcess"/>
    <dgm:cxn modelId="{A4751B10-A9F9-4D7D-A8F7-71C6AE009A36}" type="presParOf" srcId="{A429EBDF-F043-4373-B9A9-73B5C7E92CC5}" destId="{800E7B14-7F86-4643-B0B0-92FDD35CB1D1}" srcOrd="4" destOrd="0" presId="urn:microsoft.com/office/officeart/2009/3/layout/RandomtoResultProcess"/>
    <dgm:cxn modelId="{31A946B1-B90B-4CC8-8BE1-96285FE1984C}" type="presParOf" srcId="{800E7B14-7F86-4643-B0B0-92FDD35CB1D1}" destId="{52137B2E-36B9-4DC4-8189-4025C93B9914}" srcOrd="0" destOrd="0" presId="urn:microsoft.com/office/officeart/2009/3/layout/RandomtoResultProcess"/>
    <dgm:cxn modelId="{999A636F-8A43-44A3-A8BB-7401E78905C8}" type="presParOf" srcId="{800E7B14-7F86-4643-B0B0-92FDD35CB1D1}" destId="{84E83399-D16F-4CD2-BFF1-F75E99E55F68}" srcOrd="1" destOrd="0" presId="urn:microsoft.com/office/officeart/2009/3/layout/RandomtoResult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03D493-6027-49D2-8C73-4DEE9BBCE77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F6CC30F1-2665-4333-989B-5C0D265DB0B6}">
      <dgm:prSet phldrT="[Texto]" custT="1"/>
      <dgm:spPr/>
      <dgm:t>
        <a:bodyPr/>
        <a:lstStyle/>
        <a:p>
          <a:r>
            <a:rPr lang="es-ES_tradnl" sz="1100" dirty="0" smtClean="0"/>
            <a:t>Estudiar las bases teóricas-científicas mediante la investigación bibliográfica y documental, para que la propuesta del proyecto se sustente en conceptos y proposiciones planteadas por diferentes autores. </a:t>
          </a:r>
          <a:endParaRPr lang="es-EC" sz="1100" dirty="0"/>
        </a:p>
      </dgm:t>
    </dgm:pt>
    <dgm:pt modelId="{2FB797AF-BFAA-48B7-8D38-163C45949197}" type="parTrans" cxnId="{FDD9C9C5-85ED-4A3B-A0F6-2044891D46D8}">
      <dgm:prSet/>
      <dgm:spPr/>
      <dgm:t>
        <a:bodyPr/>
        <a:lstStyle/>
        <a:p>
          <a:endParaRPr lang="es-EC" sz="4400"/>
        </a:p>
      </dgm:t>
    </dgm:pt>
    <dgm:pt modelId="{31107C87-D7C7-455F-BDF3-D0764546D43B}" type="sibTrans" cxnId="{FDD9C9C5-85ED-4A3B-A0F6-2044891D46D8}">
      <dgm:prSet/>
      <dgm:spPr/>
      <dgm:t>
        <a:bodyPr/>
        <a:lstStyle/>
        <a:p>
          <a:endParaRPr lang="es-EC" sz="4400"/>
        </a:p>
      </dgm:t>
    </dgm:pt>
    <dgm:pt modelId="{A5FA5C26-EC35-4F86-AC83-859ECE52DFFA}">
      <dgm:prSet phldrT="[Texto]" custT="1"/>
      <dgm:spPr/>
      <dgm:t>
        <a:bodyPr/>
        <a:lstStyle/>
        <a:p>
          <a:r>
            <a:rPr lang="es-ES_tradnl" sz="1100" dirty="0" smtClean="0"/>
            <a:t>Ejecutar un diagnóstico situacional de la Parroquia de Tabacundo, para identificar posibles falencias que se relacionan entre el campo turístico y el factor socioeconómico, con la finalidad de corregirlos para potencializar apropiadamente la economía a través de la actividad turística.</a:t>
          </a:r>
          <a:endParaRPr lang="es-EC" sz="1100" dirty="0"/>
        </a:p>
      </dgm:t>
    </dgm:pt>
    <dgm:pt modelId="{3312B0D8-4EE9-4A2D-A0C8-745D6A1DFADA}" type="parTrans" cxnId="{69D8C9FF-688E-407B-BEA8-FCE5D15EDDC6}">
      <dgm:prSet/>
      <dgm:spPr/>
      <dgm:t>
        <a:bodyPr/>
        <a:lstStyle/>
        <a:p>
          <a:endParaRPr lang="es-EC" sz="4400"/>
        </a:p>
      </dgm:t>
    </dgm:pt>
    <dgm:pt modelId="{234A623B-937C-43DF-822B-00644E3C1521}" type="sibTrans" cxnId="{69D8C9FF-688E-407B-BEA8-FCE5D15EDDC6}">
      <dgm:prSet/>
      <dgm:spPr/>
      <dgm:t>
        <a:bodyPr/>
        <a:lstStyle/>
        <a:p>
          <a:endParaRPr lang="es-EC" sz="4400"/>
        </a:p>
      </dgm:t>
    </dgm:pt>
    <dgm:pt modelId="{8C8D7DF7-80CB-4574-B5CD-8E0874C5418D}">
      <dgm:prSet phldrT="[Texto]" custT="1"/>
      <dgm:spPr/>
      <dgm:t>
        <a:bodyPr/>
        <a:lstStyle/>
        <a:p>
          <a:r>
            <a:rPr lang="es-ES_tradnl" sz="1100" dirty="0" smtClean="0"/>
            <a:t>Efectuar un estudio de mercado que provea información verídica y confiable, con la finalidad de determinar aspectos importantes del comportamiento de la demanda y oferta del turismo en Tabacundo y sus sectores de influencia.</a:t>
          </a:r>
          <a:endParaRPr lang="es-EC" sz="1100" dirty="0"/>
        </a:p>
      </dgm:t>
    </dgm:pt>
    <dgm:pt modelId="{12BC6FA0-E803-4DF0-B392-F1C595D7183D}" type="parTrans" cxnId="{670D857C-1817-4E0E-952D-4D1F46BDBB89}">
      <dgm:prSet/>
      <dgm:spPr/>
      <dgm:t>
        <a:bodyPr/>
        <a:lstStyle/>
        <a:p>
          <a:endParaRPr lang="es-EC" sz="4400"/>
        </a:p>
      </dgm:t>
    </dgm:pt>
    <dgm:pt modelId="{4A88B832-AE42-420D-BBCB-C4AA7C00F8CC}" type="sibTrans" cxnId="{670D857C-1817-4E0E-952D-4D1F46BDBB89}">
      <dgm:prSet/>
      <dgm:spPr/>
      <dgm:t>
        <a:bodyPr/>
        <a:lstStyle/>
        <a:p>
          <a:endParaRPr lang="es-EC" sz="4400"/>
        </a:p>
      </dgm:t>
    </dgm:pt>
    <dgm:pt modelId="{C59FDDA7-8451-49E4-9932-370793860135}">
      <dgm:prSet phldrT="[Texto]" custT="1"/>
      <dgm:spPr/>
      <dgm:t>
        <a:bodyPr/>
        <a:lstStyle/>
        <a:p>
          <a:r>
            <a:rPr lang="es-ES_tradnl" sz="1100" dirty="0" smtClean="0"/>
            <a:t>Plantear una propuesta de potencialización turística mediante estrategias que ayuden a fortalecer esta actividad, con el fin de que haya un avance a nivel social y económico para los pobladores de Tabacundo.</a:t>
          </a:r>
          <a:endParaRPr lang="es-EC" sz="1100" dirty="0"/>
        </a:p>
      </dgm:t>
    </dgm:pt>
    <dgm:pt modelId="{C49FFC40-863C-4412-AA14-BEC887FE3EEE}" type="parTrans" cxnId="{52FF5C7C-7685-4AC6-BC6D-466EE77167BE}">
      <dgm:prSet/>
      <dgm:spPr/>
      <dgm:t>
        <a:bodyPr/>
        <a:lstStyle/>
        <a:p>
          <a:endParaRPr lang="es-EC" sz="4400"/>
        </a:p>
      </dgm:t>
    </dgm:pt>
    <dgm:pt modelId="{6AA76DE8-4D89-4DB1-ACEF-0C93C2A147A1}" type="sibTrans" cxnId="{52FF5C7C-7685-4AC6-BC6D-466EE77167BE}">
      <dgm:prSet/>
      <dgm:spPr/>
      <dgm:t>
        <a:bodyPr/>
        <a:lstStyle/>
        <a:p>
          <a:endParaRPr lang="es-EC" sz="4400"/>
        </a:p>
      </dgm:t>
    </dgm:pt>
    <dgm:pt modelId="{C6E1313B-FBF1-4237-BAC2-367017EBC17E}" type="pres">
      <dgm:prSet presAssocID="{7A03D493-6027-49D2-8C73-4DEE9BBCE776}" presName="linear" presStyleCnt="0">
        <dgm:presLayoutVars>
          <dgm:dir/>
          <dgm:animLvl val="lvl"/>
          <dgm:resizeHandles val="exact"/>
        </dgm:presLayoutVars>
      </dgm:prSet>
      <dgm:spPr/>
      <dgm:t>
        <a:bodyPr/>
        <a:lstStyle/>
        <a:p>
          <a:endParaRPr lang="es-EC"/>
        </a:p>
      </dgm:t>
    </dgm:pt>
    <dgm:pt modelId="{80A3EC96-21B1-47EF-8395-B8B7D77F1A2F}" type="pres">
      <dgm:prSet presAssocID="{F6CC30F1-2665-4333-989B-5C0D265DB0B6}" presName="parentLin" presStyleCnt="0"/>
      <dgm:spPr/>
    </dgm:pt>
    <dgm:pt modelId="{564CD026-A343-4540-9551-FAD41CFE859D}" type="pres">
      <dgm:prSet presAssocID="{F6CC30F1-2665-4333-989B-5C0D265DB0B6}" presName="parentLeftMargin" presStyleLbl="node1" presStyleIdx="0" presStyleCnt="4"/>
      <dgm:spPr/>
      <dgm:t>
        <a:bodyPr/>
        <a:lstStyle/>
        <a:p>
          <a:endParaRPr lang="es-EC"/>
        </a:p>
      </dgm:t>
    </dgm:pt>
    <dgm:pt modelId="{495F288B-F782-4595-8BA6-7ACD3D70E9FA}" type="pres">
      <dgm:prSet presAssocID="{F6CC30F1-2665-4333-989B-5C0D265DB0B6}" presName="parentText" presStyleLbl="node1" presStyleIdx="0" presStyleCnt="4" custScaleX="137568">
        <dgm:presLayoutVars>
          <dgm:chMax val="0"/>
          <dgm:bulletEnabled val="1"/>
        </dgm:presLayoutVars>
      </dgm:prSet>
      <dgm:spPr/>
      <dgm:t>
        <a:bodyPr/>
        <a:lstStyle/>
        <a:p>
          <a:endParaRPr lang="es-EC"/>
        </a:p>
      </dgm:t>
    </dgm:pt>
    <dgm:pt modelId="{0CDB2A93-A046-4949-BC7D-76787B53D5F9}" type="pres">
      <dgm:prSet presAssocID="{F6CC30F1-2665-4333-989B-5C0D265DB0B6}" presName="negativeSpace" presStyleCnt="0"/>
      <dgm:spPr/>
    </dgm:pt>
    <dgm:pt modelId="{CF1CCB08-BF90-4E31-BEC5-725AAB10CE44}" type="pres">
      <dgm:prSet presAssocID="{F6CC30F1-2665-4333-989B-5C0D265DB0B6}" presName="childText" presStyleLbl="conFgAcc1" presStyleIdx="0" presStyleCnt="4">
        <dgm:presLayoutVars>
          <dgm:bulletEnabled val="1"/>
        </dgm:presLayoutVars>
      </dgm:prSet>
      <dgm:spPr/>
    </dgm:pt>
    <dgm:pt modelId="{0C7AED18-59BA-4B2D-98BF-E593FEAD0FCD}" type="pres">
      <dgm:prSet presAssocID="{31107C87-D7C7-455F-BDF3-D0764546D43B}" presName="spaceBetweenRectangles" presStyleCnt="0"/>
      <dgm:spPr/>
    </dgm:pt>
    <dgm:pt modelId="{6936E0D6-44D8-4D47-AEEA-171993A97A92}" type="pres">
      <dgm:prSet presAssocID="{A5FA5C26-EC35-4F86-AC83-859ECE52DFFA}" presName="parentLin" presStyleCnt="0"/>
      <dgm:spPr/>
    </dgm:pt>
    <dgm:pt modelId="{21D36CE2-058E-4013-9C2B-9E0444365B33}" type="pres">
      <dgm:prSet presAssocID="{A5FA5C26-EC35-4F86-AC83-859ECE52DFFA}" presName="parentLeftMargin" presStyleLbl="node1" presStyleIdx="0" presStyleCnt="4"/>
      <dgm:spPr/>
      <dgm:t>
        <a:bodyPr/>
        <a:lstStyle/>
        <a:p>
          <a:endParaRPr lang="es-EC"/>
        </a:p>
      </dgm:t>
    </dgm:pt>
    <dgm:pt modelId="{51803977-D899-47B4-99DB-79647902E6B1}" type="pres">
      <dgm:prSet presAssocID="{A5FA5C26-EC35-4F86-AC83-859ECE52DFFA}" presName="parentText" presStyleLbl="node1" presStyleIdx="1" presStyleCnt="4" custScaleX="132126">
        <dgm:presLayoutVars>
          <dgm:chMax val="0"/>
          <dgm:bulletEnabled val="1"/>
        </dgm:presLayoutVars>
      </dgm:prSet>
      <dgm:spPr/>
      <dgm:t>
        <a:bodyPr/>
        <a:lstStyle/>
        <a:p>
          <a:endParaRPr lang="es-EC"/>
        </a:p>
      </dgm:t>
    </dgm:pt>
    <dgm:pt modelId="{7C348F84-979D-418B-9D72-CF25E4017307}" type="pres">
      <dgm:prSet presAssocID="{A5FA5C26-EC35-4F86-AC83-859ECE52DFFA}" presName="negativeSpace" presStyleCnt="0"/>
      <dgm:spPr/>
    </dgm:pt>
    <dgm:pt modelId="{212521B1-6DF6-42BA-BCF8-20F2868F6801}" type="pres">
      <dgm:prSet presAssocID="{A5FA5C26-EC35-4F86-AC83-859ECE52DFFA}" presName="childText" presStyleLbl="conFgAcc1" presStyleIdx="1" presStyleCnt="4">
        <dgm:presLayoutVars>
          <dgm:bulletEnabled val="1"/>
        </dgm:presLayoutVars>
      </dgm:prSet>
      <dgm:spPr/>
    </dgm:pt>
    <dgm:pt modelId="{FFA5B86A-DF60-490B-9645-1D866011574C}" type="pres">
      <dgm:prSet presAssocID="{234A623B-937C-43DF-822B-00644E3C1521}" presName="spaceBetweenRectangles" presStyleCnt="0"/>
      <dgm:spPr/>
    </dgm:pt>
    <dgm:pt modelId="{A563F862-1C6D-4C26-87A9-B6E7AB294E5C}" type="pres">
      <dgm:prSet presAssocID="{8C8D7DF7-80CB-4574-B5CD-8E0874C5418D}" presName="parentLin" presStyleCnt="0"/>
      <dgm:spPr/>
    </dgm:pt>
    <dgm:pt modelId="{1FCDC1A3-4C63-475D-80CC-F3F0D67F746B}" type="pres">
      <dgm:prSet presAssocID="{8C8D7DF7-80CB-4574-B5CD-8E0874C5418D}" presName="parentLeftMargin" presStyleLbl="node1" presStyleIdx="1" presStyleCnt="4"/>
      <dgm:spPr/>
      <dgm:t>
        <a:bodyPr/>
        <a:lstStyle/>
        <a:p>
          <a:endParaRPr lang="es-EC"/>
        </a:p>
      </dgm:t>
    </dgm:pt>
    <dgm:pt modelId="{B90A71BE-B1E2-4E3F-89E6-C276FA4F8317}" type="pres">
      <dgm:prSet presAssocID="{8C8D7DF7-80CB-4574-B5CD-8E0874C5418D}" presName="parentText" presStyleLbl="node1" presStyleIdx="2" presStyleCnt="4" custScaleX="140289">
        <dgm:presLayoutVars>
          <dgm:chMax val="0"/>
          <dgm:bulletEnabled val="1"/>
        </dgm:presLayoutVars>
      </dgm:prSet>
      <dgm:spPr/>
      <dgm:t>
        <a:bodyPr/>
        <a:lstStyle/>
        <a:p>
          <a:endParaRPr lang="es-EC"/>
        </a:p>
      </dgm:t>
    </dgm:pt>
    <dgm:pt modelId="{7D265B92-BCB3-4A78-AF03-EC03427F1F93}" type="pres">
      <dgm:prSet presAssocID="{8C8D7DF7-80CB-4574-B5CD-8E0874C5418D}" presName="negativeSpace" presStyleCnt="0"/>
      <dgm:spPr/>
    </dgm:pt>
    <dgm:pt modelId="{7B526204-D985-4DBD-B0BF-1957DB09D1CE}" type="pres">
      <dgm:prSet presAssocID="{8C8D7DF7-80CB-4574-B5CD-8E0874C5418D}" presName="childText" presStyleLbl="conFgAcc1" presStyleIdx="2" presStyleCnt="4">
        <dgm:presLayoutVars>
          <dgm:bulletEnabled val="1"/>
        </dgm:presLayoutVars>
      </dgm:prSet>
      <dgm:spPr/>
    </dgm:pt>
    <dgm:pt modelId="{5DCA0F8C-2821-4FB2-9847-31A7B17F3B39}" type="pres">
      <dgm:prSet presAssocID="{4A88B832-AE42-420D-BBCB-C4AA7C00F8CC}" presName="spaceBetweenRectangles" presStyleCnt="0"/>
      <dgm:spPr/>
    </dgm:pt>
    <dgm:pt modelId="{BBFDBEAD-D02E-485B-B11C-BA1329971615}" type="pres">
      <dgm:prSet presAssocID="{C59FDDA7-8451-49E4-9932-370793860135}" presName="parentLin" presStyleCnt="0"/>
      <dgm:spPr/>
    </dgm:pt>
    <dgm:pt modelId="{6C28CFD8-DA37-47BC-B32A-565080B0D1D2}" type="pres">
      <dgm:prSet presAssocID="{C59FDDA7-8451-49E4-9932-370793860135}" presName="parentLeftMargin" presStyleLbl="node1" presStyleIdx="2" presStyleCnt="4"/>
      <dgm:spPr/>
      <dgm:t>
        <a:bodyPr/>
        <a:lstStyle/>
        <a:p>
          <a:endParaRPr lang="es-EC"/>
        </a:p>
      </dgm:t>
    </dgm:pt>
    <dgm:pt modelId="{B54E21E3-4B2B-47F1-864D-0FE382CF8848}" type="pres">
      <dgm:prSet presAssocID="{C59FDDA7-8451-49E4-9932-370793860135}" presName="parentText" presStyleLbl="node1" presStyleIdx="3" presStyleCnt="4" custScaleX="136342">
        <dgm:presLayoutVars>
          <dgm:chMax val="0"/>
          <dgm:bulletEnabled val="1"/>
        </dgm:presLayoutVars>
      </dgm:prSet>
      <dgm:spPr/>
      <dgm:t>
        <a:bodyPr/>
        <a:lstStyle/>
        <a:p>
          <a:endParaRPr lang="es-EC"/>
        </a:p>
      </dgm:t>
    </dgm:pt>
    <dgm:pt modelId="{0B368204-C63A-4E18-AD2D-17E93B19E005}" type="pres">
      <dgm:prSet presAssocID="{C59FDDA7-8451-49E4-9932-370793860135}" presName="negativeSpace" presStyleCnt="0"/>
      <dgm:spPr/>
    </dgm:pt>
    <dgm:pt modelId="{CAC0258B-6F3C-4B9E-B090-9945171D22F7}" type="pres">
      <dgm:prSet presAssocID="{C59FDDA7-8451-49E4-9932-370793860135}" presName="childText" presStyleLbl="conFgAcc1" presStyleIdx="3" presStyleCnt="4">
        <dgm:presLayoutVars>
          <dgm:bulletEnabled val="1"/>
        </dgm:presLayoutVars>
      </dgm:prSet>
      <dgm:spPr/>
    </dgm:pt>
  </dgm:ptLst>
  <dgm:cxnLst>
    <dgm:cxn modelId="{5BCD6F45-DDC1-4A9D-8C45-48EAEE821E5A}" type="presOf" srcId="{8C8D7DF7-80CB-4574-B5CD-8E0874C5418D}" destId="{1FCDC1A3-4C63-475D-80CC-F3F0D67F746B}" srcOrd="0" destOrd="0" presId="urn:microsoft.com/office/officeart/2005/8/layout/list1"/>
    <dgm:cxn modelId="{B23216FC-D839-4F2D-AD3C-DAD5CF921C06}" type="presOf" srcId="{C59FDDA7-8451-49E4-9932-370793860135}" destId="{B54E21E3-4B2B-47F1-864D-0FE382CF8848}" srcOrd="1" destOrd="0" presId="urn:microsoft.com/office/officeart/2005/8/layout/list1"/>
    <dgm:cxn modelId="{944B95B9-739C-4C3F-8A3A-E6FC308C7EA9}" type="presOf" srcId="{F6CC30F1-2665-4333-989B-5C0D265DB0B6}" destId="{495F288B-F782-4595-8BA6-7ACD3D70E9FA}" srcOrd="1" destOrd="0" presId="urn:microsoft.com/office/officeart/2005/8/layout/list1"/>
    <dgm:cxn modelId="{54BBDB03-93B1-4C42-9DD7-F5327C8E09DD}" type="presOf" srcId="{F6CC30F1-2665-4333-989B-5C0D265DB0B6}" destId="{564CD026-A343-4540-9551-FAD41CFE859D}" srcOrd="0" destOrd="0" presId="urn:microsoft.com/office/officeart/2005/8/layout/list1"/>
    <dgm:cxn modelId="{87AE5697-9D3E-41B9-94EA-3C221119ADEC}" type="presOf" srcId="{8C8D7DF7-80CB-4574-B5CD-8E0874C5418D}" destId="{B90A71BE-B1E2-4E3F-89E6-C276FA4F8317}" srcOrd="1" destOrd="0" presId="urn:microsoft.com/office/officeart/2005/8/layout/list1"/>
    <dgm:cxn modelId="{FDD9C9C5-85ED-4A3B-A0F6-2044891D46D8}" srcId="{7A03D493-6027-49D2-8C73-4DEE9BBCE776}" destId="{F6CC30F1-2665-4333-989B-5C0D265DB0B6}" srcOrd="0" destOrd="0" parTransId="{2FB797AF-BFAA-48B7-8D38-163C45949197}" sibTransId="{31107C87-D7C7-455F-BDF3-D0764546D43B}"/>
    <dgm:cxn modelId="{4EE20F15-1F08-4284-B132-735E274DE0BC}" type="presOf" srcId="{A5FA5C26-EC35-4F86-AC83-859ECE52DFFA}" destId="{51803977-D899-47B4-99DB-79647902E6B1}" srcOrd="1" destOrd="0" presId="urn:microsoft.com/office/officeart/2005/8/layout/list1"/>
    <dgm:cxn modelId="{69D8C9FF-688E-407B-BEA8-FCE5D15EDDC6}" srcId="{7A03D493-6027-49D2-8C73-4DEE9BBCE776}" destId="{A5FA5C26-EC35-4F86-AC83-859ECE52DFFA}" srcOrd="1" destOrd="0" parTransId="{3312B0D8-4EE9-4A2D-A0C8-745D6A1DFADA}" sibTransId="{234A623B-937C-43DF-822B-00644E3C1521}"/>
    <dgm:cxn modelId="{52FF5C7C-7685-4AC6-BC6D-466EE77167BE}" srcId="{7A03D493-6027-49D2-8C73-4DEE9BBCE776}" destId="{C59FDDA7-8451-49E4-9932-370793860135}" srcOrd="3" destOrd="0" parTransId="{C49FFC40-863C-4412-AA14-BEC887FE3EEE}" sibTransId="{6AA76DE8-4D89-4DB1-ACEF-0C93C2A147A1}"/>
    <dgm:cxn modelId="{9107A26A-FA8A-4570-AB09-FC1D47EFEAF0}" type="presOf" srcId="{7A03D493-6027-49D2-8C73-4DEE9BBCE776}" destId="{C6E1313B-FBF1-4237-BAC2-367017EBC17E}" srcOrd="0" destOrd="0" presId="urn:microsoft.com/office/officeart/2005/8/layout/list1"/>
    <dgm:cxn modelId="{05950062-8F88-4AA4-960B-E1B39325B86F}" type="presOf" srcId="{C59FDDA7-8451-49E4-9932-370793860135}" destId="{6C28CFD8-DA37-47BC-B32A-565080B0D1D2}" srcOrd="0" destOrd="0" presId="urn:microsoft.com/office/officeart/2005/8/layout/list1"/>
    <dgm:cxn modelId="{8126B3F1-736D-449B-889F-88BDDAC50383}" type="presOf" srcId="{A5FA5C26-EC35-4F86-AC83-859ECE52DFFA}" destId="{21D36CE2-058E-4013-9C2B-9E0444365B33}" srcOrd="0" destOrd="0" presId="urn:microsoft.com/office/officeart/2005/8/layout/list1"/>
    <dgm:cxn modelId="{670D857C-1817-4E0E-952D-4D1F46BDBB89}" srcId="{7A03D493-6027-49D2-8C73-4DEE9BBCE776}" destId="{8C8D7DF7-80CB-4574-B5CD-8E0874C5418D}" srcOrd="2" destOrd="0" parTransId="{12BC6FA0-E803-4DF0-B392-F1C595D7183D}" sibTransId="{4A88B832-AE42-420D-BBCB-C4AA7C00F8CC}"/>
    <dgm:cxn modelId="{8AB9BDE4-1F1C-41C1-8817-1EA78121454B}" type="presParOf" srcId="{C6E1313B-FBF1-4237-BAC2-367017EBC17E}" destId="{80A3EC96-21B1-47EF-8395-B8B7D77F1A2F}" srcOrd="0" destOrd="0" presId="urn:microsoft.com/office/officeart/2005/8/layout/list1"/>
    <dgm:cxn modelId="{57F3074C-4DF4-4106-A530-4092A41A1EFA}" type="presParOf" srcId="{80A3EC96-21B1-47EF-8395-B8B7D77F1A2F}" destId="{564CD026-A343-4540-9551-FAD41CFE859D}" srcOrd="0" destOrd="0" presId="urn:microsoft.com/office/officeart/2005/8/layout/list1"/>
    <dgm:cxn modelId="{07F23482-947B-430A-A862-F004A067E8E4}" type="presParOf" srcId="{80A3EC96-21B1-47EF-8395-B8B7D77F1A2F}" destId="{495F288B-F782-4595-8BA6-7ACD3D70E9FA}" srcOrd="1" destOrd="0" presId="urn:microsoft.com/office/officeart/2005/8/layout/list1"/>
    <dgm:cxn modelId="{7120A25B-04B0-42BE-A249-796D7F6AA629}" type="presParOf" srcId="{C6E1313B-FBF1-4237-BAC2-367017EBC17E}" destId="{0CDB2A93-A046-4949-BC7D-76787B53D5F9}" srcOrd="1" destOrd="0" presId="urn:microsoft.com/office/officeart/2005/8/layout/list1"/>
    <dgm:cxn modelId="{E2F670DE-ED83-44CD-BA75-A38A2AC50454}" type="presParOf" srcId="{C6E1313B-FBF1-4237-BAC2-367017EBC17E}" destId="{CF1CCB08-BF90-4E31-BEC5-725AAB10CE44}" srcOrd="2" destOrd="0" presId="urn:microsoft.com/office/officeart/2005/8/layout/list1"/>
    <dgm:cxn modelId="{AE327C3C-49EF-4177-8DCA-7AACDBC519BF}" type="presParOf" srcId="{C6E1313B-FBF1-4237-BAC2-367017EBC17E}" destId="{0C7AED18-59BA-4B2D-98BF-E593FEAD0FCD}" srcOrd="3" destOrd="0" presId="urn:microsoft.com/office/officeart/2005/8/layout/list1"/>
    <dgm:cxn modelId="{C07EBB05-5F62-41DB-8505-04EA6B17E50F}" type="presParOf" srcId="{C6E1313B-FBF1-4237-BAC2-367017EBC17E}" destId="{6936E0D6-44D8-4D47-AEEA-171993A97A92}" srcOrd="4" destOrd="0" presId="urn:microsoft.com/office/officeart/2005/8/layout/list1"/>
    <dgm:cxn modelId="{3D96A973-5837-47FD-8DD0-D57287FA3EF1}" type="presParOf" srcId="{6936E0D6-44D8-4D47-AEEA-171993A97A92}" destId="{21D36CE2-058E-4013-9C2B-9E0444365B33}" srcOrd="0" destOrd="0" presId="urn:microsoft.com/office/officeart/2005/8/layout/list1"/>
    <dgm:cxn modelId="{8F27D767-1BEB-40EE-8F3D-0CD5E1979D83}" type="presParOf" srcId="{6936E0D6-44D8-4D47-AEEA-171993A97A92}" destId="{51803977-D899-47B4-99DB-79647902E6B1}" srcOrd="1" destOrd="0" presId="urn:microsoft.com/office/officeart/2005/8/layout/list1"/>
    <dgm:cxn modelId="{7808F8D4-F9DC-4DA6-8875-46755B9BCF76}" type="presParOf" srcId="{C6E1313B-FBF1-4237-BAC2-367017EBC17E}" destId="{7C348F84-979D-418B-9D72-CF25E4017307}" srcOrd="5" destOrd="0" presId="urn:microsoft.com/office/officeart/2005/8/layout/list1"/>
    <dgm:cxn modelId="{6B62433D-6D9A-40D9-9DEE-10986AE800D2}" type="presParOf" srcId="{C6E1313B-FBF1-4237-BAC2-367017EBC17E}" destId="{212521B1-6DF6-42BA-BCF8-20F2868F6801}" srcOrd="6" destOrd="0" presId="urn:microsoft.com/office/officeart/2005/8/layout/list1"/>
    <dgm:cxn modelId="{35CBFD84-D262-4603-841B-BB8C91864F1D}" type="presParOf" srcId="{C6E1313B-FBF1-4237-BAC2-367017EBC17E}" destId="{FFA5B86A-DF60-490B-9645-1D866011574C}" srcOrd="7" destOrd="0" presId="urn:microsoft.com/office/officeart/2005/8/layout/list1"/>
    <dgm:cxn modelId="{4D86AC4E-D34F-460E-AC9E-C8521534603F}" type="presParOf" srcId="{C6E1313B-FBF1-4237-BAC2-367017EBC17E}" destId="{A563F862-1C6D-4C26-87A9-B6E7AB294E5C}" srcOrd="8" destOrd="0" presId="urn:microsoft.com/office/officeart/2005/8/layout/list1"/>
    <dgm:cxn modelId="{7DA40F92-9C5F-4B39-B180-63DADA5701E6}" type="presParOf" srcId="{A563F862-1C6D-4C26-87A9-B6E7AB294E5C}" destId="{1FCDC1A3-4C63-475D-80CC-F3F0D67F746B}" srcOrd="0" destOrd="0" presId="urn:microsoft.com/office/officeart/2005/8/layout/list1"/>
    <dgm:cxn modelId="{41E41C78-CD76-4D57-B0FB-246A4666BC24}" type="presParOf" srcId="{A563F862-1C6D-4C26-87A9-B6E7AB294E5C}" destId="{B90A71BE-B1E2-4E3F-89E6-C276FA4F8317}" srcOrd="1" destOrd="0" presId="urn:microsoft.com/office/officeart/2005/8/layout/list1"/>
    <dgm:cxn modelId="{2BD9433D-BCB3-456D-9C92-F9A1F52EF5BB}" type="presParOf" srcId="{C6E1313B-FBF1-4237-BAC2-367017EBC17E}" destId="{7D265B92-BCB3-4A78-AF03-EC03427F1F93}" srcOrd="9" destOrd="0" presId="urn:microsoft.com/office/officeart/2005/8/layout/list1"/>
    <dgm:cxn modelId="{A06E5BFD-CEC6-4C63-BB12-6DC5DB6A85CD}" type="presParOf" srcId="{C6E1313B-FBF1-4237-BAC2-367017EBC17E}" destId="{7B526204-D985-4DBD-B0BF-1957DB09D1CE}" srcOrd="10" destOrd="0" presId="urn:microsoft.com/office/officeart/2005/8/layout/list1"/>
    <dgm:cxn modelId="{339131BD-771D-45C9-A764-0B51D446D605}" type="presParOf" srcId="{C6E1313B-FBF1-4237-BAC2-367017EBC17E}" destId="{5DCA0F8C-2821-4FB2-9847-31A7B17F3B39}" srcOrd="11" destOrd="0" presId="urn:microsoft.com/office/officeart/2005/8/layout/list1"/>
    <dgm:cxn modelId="{7863137C-48A4-4E43-861F-1C021A4C3976}" type="presParOf" srcId="{C6E1313B-FBF1-4237-BAC2-367017EBC17E}" destId="{BBFDBEAD-D02E-485B-B11C-BA1329971615}" srcOrd="12" destOrd="0" presId="urn:microsoft.com/office/officeart/2005/8/layout/list1"/>
    <dgm:cxn modelId="{162B133F-E19E-42B4-A8EB-FD522C031C73}" type="presParOf" srcId="{BBFDBEAD-D02E-485B-B11C-BA1329971615}" destId="{6C28CFD8-DA37-47BC-B32A-565080B0D1D2}" srcOrd="0" destOrd="0" presId="urn:microsoft.com/office/officeart/2005/8/layout/list1"/>
    <dgm:cxn modelId="{B963D5EF-8ECE-4D01-BD1C-F8AFAE325C82}" type="presParOf" srcId="{BBFDBEAD-D02E-485B-B11C-BA1329971615}" destId="{B54E21E3-4B2B-47F1-864D-0FE382CF8848}" srcOrd="1" destOrd="0" presId="urn:microsoft.com/office/officeart/2005/8/layout/list1"/>
    <dgm:cxn modelId="{DBC96F84-07F6-4CB5-A44D-53E18F2DAC69}" type="presParOf" srcId="{C6E1313B-FBF1-4237-BAC2-367017EBC17E}" destId="{0B368204-C63A-4E18-AD2D-17E93B19E005}" srcOrd="13" destOrd="0" presId="urn:microsoft.com/office/officeart/2005/8/layout/list1"/>
    <dgm:cxn modelId="{13368EE9-DB6C-4303-891D-27930DA989FC}" type="presParOf" srcId="{C6E1313B-FBF1-4237-BAC2-367017EBC17E}" destId="{CAC0258B-6F3C-4B9E-B090-9945171D22F7}" srcOrd="14" destOrd="0" presId="urn:microsoft.com/office/officeart/2005/8/layout/lis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6AF1F8-8C4D-4B58-A46A-5F1F28FABDDC}" type="doc">
      <dgm:prSet loTypeId="urn:microsoft.com/office/officeart/2005/8/layout/radial3" loCatId="relationship" qsTypeId="urn:microsoft.com/office/officeart/2005/8/quickstyle/simple1" qsCatId="simple" csTypeId="urn:microsoft.com/office/officeart/2005/8/colors/colorful1" csCatId="colorful" phldr="1"/>
      <dgm:spPr/>
      <dgm:t>
        <a:bodyPr/>
        <a:lstStyle/>
        <a:p>
          <a:endParaRPr lang="es-EC"/>
        </a:p>
      </dgm:t>
    </dgm:pt>
    <dgm:pt modelId="{7A8817D8-5794-437B-BB73-BCFF633677BA}">
      <dgm:prSet phldrT="[Texto]" custT="1"/>
      <dgm:spPr>
        <a:blipFill rotWithShape="0">
          <a:blip xmlns:r="http://schemas.openxmlformats.org/officeDocument/2006/relationships" r:embed="rId1"/>
          <a:stretch>
            <a:fillRect/>
          </a:stretch>
        </a:blipFill>
      </dgm:spPr>
      <dgm:t>
        <a:bodyPr/>
        <a:lstStyle/>
        <a:p>
          <a:endParaRPr lang="es-EC" sz="3200" b="1" dirty="0">
            <a:solidFill>
              <a:schemeClr val="tx1"/>
            </a:solidFill>
            <a:latin typeface="Times New Roman" panose="02020603050405020304" pitchFamily="18" charset="0"/>
            <a:cs typeface="Times New Roman" panose="02020603050405020304" pitchFamily="18" charset="0"/>
          </a:endParaRPr>
        </a:p>
      </dgm:t>
    </dgm:pt>
    <dgm:pt modelId="{8E314521-29F1-4F2F-B672-E7D3EA9EBFF5}" type="parTrans" cxnId="{EAAFC241-4D22-496D-BAB7-64F921A5A994}">
      <dgm:prSet/>
      <dgm:spPr/>
      <dgm:t>
        <a:bodyPr/>
        <a:lstStyle/>
        <a:p>
          <a:endParaRPr lang="es-EC" sz="3200" b="1">
            <a:solidFill>
              <a:schemeClr val="tx1"/>
            </a:solidFill>
            <a:latin typeface="Times New Roman" panose="02020603050405020304" pitchFamily="18" charset="0"/>
            <a:cs typeface="Times New Roman" panose="02020603050405020304" pitchFamily="18" charset="0"/>
          </a:endParaRPr>
        </a:p>
      </dgm:t>
    </dgm:pt>
    <dgm:pt modelId="{A052832A-F216-47E5-95A1-B69F50BBE365}" type="sibTrans" cxnId="{EAAFC241-4D22-496D-BAB7-64F921A5A994}">
      <dgm:prSet/>
      <dgm:spPr/>
      <dgm:t>
        <a:bodyPr/>
        <a:lstStyle/>
        <a:p>
          <a:endParaRPr lang="es-EC" sz="3200" b="1">
            <a:solidFill>
              <a:schemeClr val="tx1"/>
            </a:solidFill>
            <a:latin typeface="Times New Roman" panose="02020603050405020304" pitchFamily="18" charset="0"/>
            <a:cs typeface="Times New Roman" panose="02020603050405020304" pitchFamily="18" charset="0"/>
          </a:endParaRPr>
        </a:p>
      </dgm:t>
    </dgm:pt>
    <dgm:pt modelId="{D70C072F-EEF0-4425-BFA8-29CA3A7F09E7}">
      <dgm:prSet phldrT="[Texto]" custT="1"/>
      <dgm:spPr>
        <a:blipFill rotWithShape="0">
          <a:blip xmlns:r="http://schemas.openxmlformats.org/officeDocument/2006/relationships" r:embed="rId2"/>
          <a:stretch>
            <a:fillRect/>
          </a:stretch>
        </a:blipFill>
      </dgm:spPr>
      <dgm:t>
        <a:bodyPr/>
        <a:lstStyle/>
        <a:p>
          <a:pPr algn="l"/>
          <a:endParaRPr lang="es-EC" sz="2000" b="1" dirty="0" smtClean="0">
            <a:solidFill>
              <a:schemeClr val="tx1"/>
            </a:solidFill>
            <a:latin typeface="Times New Roman" panose="02020603050405020304" pitchFamily="18" charset="0"/>
            <a:cs typeface="Times New Roman" panose="02020603050405020304" pitchFamily="18" charset="0"/>
          </a:endParaRPr>
        </a:p>
        <a:p>
          <a:pPr algn="l"/>
          <a:endParaRPr lang="es-EC" sz="2000" b="1" dirty="0" smtClean="0">
            <a:solidFill>
              <a:schemeClr val="tx1"/>
            </a:solidFill>
            <a:latin typeface="Times New Roman" panose="02020603050405020304" pitchFamily="18" charset="0"/>
            <a:cs typeface="Times New Roman" panose="02020603050405020304" pitchFamily="18" charset="0"/>
          </a:endParaRPr>
        </a:p>
        <a:p>
          <a:pPr algn="l"/>
          <a:endParaRPr lang="es-EC" sz="2000" b="1" dirty="0" smtClean="0">
            <a:solidFill>
              <a:schemeClr val="tx1"/>
            </a:solidFill>
            <a:latin typeface="Times New Roman" panose="02020603050405020304" pitchFamily="18" charset="0"/>
            <a:cs typeface="Times New Roman" panose="02020603050405020304" pitchFamily="18" charset="0"/>
          </a:endParaRPr>
        </a:p>
        <a:p>
          <a:pPr algn="l"/>
          <a:endParaRPr lang="es-EC" sz="2000" b="1" dirty="0" smtClean="0">
            <a:solidFill>
              <a:schemeClr val="tx1"/>
            </a:solidFill>
            <a:latin typeface="Times New Roman" panose="02020603050405020304" pitchFamily="18" charset="0"/>
            <a:cs typeface="Times New Roman" panose="02020603050405020304" pitchFamily="18" charset="0"/>
          </a:endParaRPr>
        </a:p>
        <a:p>
          <a:pPr algn="l"/>
          <a:r>
            <a:rPr lang="es-EC" sz="2000" b="1" dirty="0" smtClean="0">
              <a:solidFill>
                <a:schemeClr val="tx1"/>
              </a:solidFill>
              <a:latin typeface="Times New Roman" panose="02020603050405020304" pitchFamily="18" charset="0"/>
              <a:cs typeface="Times New Roman" panose="02020603050405020304" pitchFamily="18" charset="0"/>
            </a:rPr>
            <a:t>         Político</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A06BA1FD-FBA0-4683-B5BA-293B570DD265}" type="parTrans" cxnId="{CCB8C4B6-72A9-44D9-8C8D-7CA699990051}">
      <dgm:prSet/>
      <dgm:spPr/>
      <dgm:t>
        <a:bodyPr/>
        <a:lstStyle/>
        <a:p>
          <a:endParaRPr lang="es-EC" sz="3200" b="1">
            <a:solidFill>
              <a:schemeClr val="tx1"/>
            </a:solidFill>
            <a:latin typeface="Times New Roman" panose="02020603050405020304" pitchFamily="18" charset="0"/>
            <a:cs typeface="Times New Roman" panose="02020603050405020304" pitchFamily="18" charset="0"/>
          </a:endParaRPr>
        </a:p>
      </dgm:t>
    </dgm:pt>
    <dgm:pt modelId="{ACA1DFAC-7E57-491A-9BA5-4100F3E2AE5F}" type="sibTrans" cxnId="{CCB8C4B6-72A9-44D9-8C8D-7CA699990051}">
      <dgm:prSet/>
      <dgm:spPr/>
      <dgm:t>
        <a:bodyPr/>
        <a:lstStyle/>
        <a:p>
          <a:endParaRPr lang="es-EC" sz="3200" b="1">
            <a:solidFill>
              <a:schemeClr val="tx1"/>
            </a:solidFill>
            <a:latin typeface="Times New Roman" panose="02020603050405020304" pitchFamily="18" charset="0"/>
            <a:cs typeface="Times New Roman" panose="02020603050405020304" pitchFamily="18" charset="0"/>
          </a:endParaRPr>
        </a:p>
      </dgm:t>
    </dgm:pt>
    <dgm:pt modelId="{A7EAA103-FAA6-4D76-8AF8-38BBA8112A45}">
      <dgm:prSet phldrT="[Texto]" custT="1"/>
      <dgm:spPr>
        <a:blipFill rotWithShape="0">
          <a:blip xmlns:r="http://schemas.openxmlformats.org/officeDocument/2006/relationships" r:embed="rId3"/>
          <a:stretch>
            <a:fillRect/>
          </a:stretch>
        </a:blipFill>
      </dgm:spPr>
      <dgm:t>
        <a:bodyPr/>
        <a:lstStyle/>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r>
            <a:rPr lang="es-EC" sz="2000" b="1" dirty="0" smtClean="0">
              <a:solidFill>
                <a:schemeClr val="tx1"/>
              </a:solidFill>
              <a:latin typeface="Times New Roman" panose="02020603050405020304" pitchFamily="18" charset="0"/>
              <a:cs typeface="Times New Roman" panose="02020603050405020304" pitchFamily="18" charset="0"/>
            </a:rPr>
            <a:t>Económico</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70D1994C-FAA2-4F77-94E5-0427B36E226D}" type="parTrans" cxnId="{A0324FED-59C1-4598-90B0-A83A4ED33D1E}">
      <dgm:prSet/>
      <dgm:spPr/>
      <dgm:t>
        <a:bodyPr/>
        <a:lstStyle/>
        <a:p>
          <a:endParaRPr lang="es-EC" sz="3200" b="1">
            <a:solidFill>
              <a:schemeClr val="tx1"/>
            </a:solidFill>
            <a:latin typeface="Times New Roman" panose="02020603050405020304" pitchFamily="18" charset="0"/>
            <a:cs typeface="Times New Roman" panose="02020603050405020304" pitchFamily="18" charset="0"/>
          </a:endParaRPr>
        </a:p>
      </dgm:t>
    </dgm:pt>
    <dgm:pt modelId="{CA4CB018-8159-41F1-97E9-70C47D974E96}" type="sibTrans" cxnId="{A0324FED-59C1-4598-90B0-A83A4ED33D1E}">
      <dgm:prSet/>
      <dgm:spPr/>
      <dgm:t>
        <a:bodyPr/>
        <a:lstStyle/>
        <a:p>
          <a:endParaRPr lang="es-EC" sz="3200" b="1">
            <a:solidFill>
              <a:schemeClr val="tx1"/>
            </a:solidFill>
            <a:latin typeface="Times New Roman" panose="02020603050405020304" pitchFamily="18" charset="0"/>
            <a:cs typeface="Times New Roman" panose="02020603050405020304" pitchFamily="18" charset="0"/>
          </a:endParaRPr>
        </a:p>
      </dgm:t>
    </dgm:pt>
    <dgm:pt modelId="{33193A8D-B751-4069-83B5-2552B480959D}">
      <dgm:prSet phldrT="[Texto]" custT="1"/>
      <dgm:spPr>
        <a:blipFill rotWithShape="0">
          <a:blip xmlns:r="http://schemas.openxmlformats.org/officeDocument/2006/relationships" r:embed="rId4"/>
          <a:stretch>
            <a:fillRect/>
          </a:stretch>
        </a:blipFill>
      </dgm:spPr>
      <dgm:t>
        <a:bodyPr/>
        <a:lstStyle/>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endParaRPr lang="es-EC" sz="2000" b="1" dirty="0" smtClean="0">
            <a:solidFill>
              <a:schemeClr val="tx1"/>
            </a:solidFill>
            <a:latin typeface="Times New Roman" panose="02020603050405020304" pitchFamily="18" charset="0"/>
            <a:cs typeface="Times New Roman" panose="02020603050405020304" pitchFamily="18" charset="0"/>
          </a:endParaRPr>
        </a:p>
        <a:p>
          <a:r>
            <a:rPr lang="es-EC" sz="2000" b="1" dirty="0" smtClean="0">
              <a:solidFill>
                <a:schemeClr val="tx1"/>
              </a:solidFill>
              <a:latin typeface="Times New Roman" panose="02020603050405020304" pitchFamily="18" charset="0"/>
              <a:cs typeface="Times New Roman" panose="02020603050405020304" pitchFamily="18" charset="0"/>
            </a:rPr>
            <a:t>Sociocultural</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426B740D-AE8C-427B-B234-31A466C30536}" type="parTrans" cxnId="{F3B1723A-C39A-4689-9100-FCB7B5DCC2C8}">
      <dgm:prSet/>
      <dgm:spPr/>
      <dgm:t>
        <a:bodyPr/>
        <a:lstStyle/>
        <a:p>
          <a:endParaRPr lang="es-EC" sz="3200" b="1">
            <a:solidFill>
              <a:schemeClr val="tx1"/>
            </a:solidFill>
            <a:latin typeface="Times New Roman" panose="02020603050405020304" pitchFamily="18" charset="0"/>
            <a:cs typeface="Times New Roman" panose="02020603050405020304" pitchFamily="18" charset="0"/>
          </a:endParaRPr>
        </a:p>
      </dgm:t>
    </dgm:pt>
    <dgm:pt modelId="{1CDD9F42-D316-4680-A6A7-6B43BF35F35D}" type="sibTrans" cxnId="{F3B1723A-C39A-4689-9100-FCB7B5DCC2C8}">
      <dgm:prSet/>
      <dgm:spPr/>
      <dgm:t>
        <a:bodyPr/>
        <a:lstStyle/>
        <a:p>
          <a:endParaRPr lang="es-EC" sz="3200" b="1">
            <a:solidFill>
              <a:schemeClr val="tx1"/>
            </a:solidFill>
            <a:latin typeface="Times New Roman" panose="02020603050405020304" pitchFamily="18" charset="0"/>
            <a:cs typeface="Times New Roman" panose="02020603050405020304" pitchFamily="18" charset="0"/>
          </a:endParaRPr>
        </a:p>
      </dgm:t>
    </dgm:pt>
    <dgm:pt modelId="{89703CA5-ACC4-4FAF-9FE3-0C2F3A9977C7}" type="pres">
      <dgm:prSet presAssocID="{FB6AF1F8-8C4D-4B58-A46A-5F1F28FABDDC}" presName="composite" presStyleCnt="0">
        <dgm:presLayoutVars>
          <dgm:chMax val="1"/>
          <dgm:dir/>
          <dgm:resizeHandles val="exact"/>
        </dgm:presLayoutVars>
      </dgm:prSet>
      <dgm:spPr/>
      <dgm:t>
        <a:bodyPr/>
        <a:lstStyle/>
        <a:p>
          <a:endParaRPr lang="es-EC"/>
        </a:p>
      </dgm:t>
    </dgm:pt>
    <dgm:pt modelId="{64D752AD-1EA7-4E49-8EF9-7E210C51703D}" type="pres">
      <dgm:prSet presAssocID="{FB6AF1F8-8C4D-4B58-A46A-5F1F28FABDDC}" presName="radial" presStyleCnt="0">
        <dgm:presLayoutVars>
          <dgm:animLvl val="ctr"/>
        </dgm:presLayoutVars>
      </dgm:prSet>
      <dgm:spPr/>
    </dgm:pt>
    <dgm:pt modelId="{BC269560-72AA-4F00-A339-8CEB46E3C6BA}" type="pres">
      <dgm:prSet presAssocID="{7A8817D8-5794-437B-BB73-BCFF633677BA}" presName="centerShape" presStyleLbl="vennNode1" presStyleIdx="0" presStyleCnt="4" custScaleX="82760" custScaleY="85356"/>
      <dgm:spPr/>
      <dgm:t>
        <a:bodyPr/>
        <a:lstStyle/>
        <a:p>
          <a:endParaRPr lang="es-EC"/>
        </a:p>
      </dgm:t>
    </dgm:pt>
    <dgm:pt modelId="{F9208E77-2389-4126-ADFA-3592717800AC}" type="pres">
      <dgm:prSet presAssocID="{D70C072F-EEF0-4425-BFA8-29CA3A7F09E7}" presName="node" presStyleLbl="vennNode1" presStyleIdx="1" presStyleCnt="4" custScaleX="122016" custScaleY="88035" custRadScaleRad="109934" custRadScaleInc="411">
        <dgm:presLayoutVars>
          <dgm:bulletEnabled val="1"/>
        </dgm:presLayoutVars>
      </dgm:prSet>
      <dgm:spPr/>
      <dgm:t>
        <a:bodyPr/>
        <a:lstStyle/>
        <a:p>
          <a:endParaRPr lang="es-EC"/>
        </a:p>
      </dgm:t>
    </dgm:pt>
    <dgm:pt modelId="{65B18638-8268-4454-9DD3-CD0BF3674A58}" type="pres">
      <dgm:prSet presAssocID="{A7EAA103-FAA6-4D76-8AF8-38BBA8112A45}" presName="node" presStyleLbl="vennNode1" presStyleIdx="2" presStyleCnt="4" custScaleX="116799" custScaleY="94729">
        <dgm:presLayoutVars>
          <dgm:bulletEnabled val="1"/>
        </dgm:presLayoutVars>
      </dgm:prSet>
      <dgm:spPr/>
      <dgm:t>
        <a:bodyPr/>
        <a:lstStyle/>
        <a:p>
          <a:endParaRPr lang="es-EC"/>
        </a:p>
      </dgm:t>
    </dgm:pt>
    <dgm:pt modelId="{BF2B83DA-6785-4F88-AC45-F90F998AD3BA}" type="pres">
      <dgm:prSet presAssocID="{33193A8D-B751-4069-83B5-2552B480959D}" presName="node" presStyleLbl="vennNode1" presStyleIdx="3" presStyleCnt="4" custScaleX="129872" custScaleY="110850">
        <dgm:presLayoutVars>
          <dgm:bulletEnabled val="1"/>
        </dgm:presLayoutVars>
      </dgm:prSet>
      <dgm:spPr/>
      <dgm:t>
        <a:bodyPr/>
        <a:lstStyle/>
        <a:p>
          <a:endParaRPr lang="es-EC"/>
        </a:p>
      </dgm:t>
    </dgm:pt>
  </dgm:ptLst>
  <dgm:cxnLst>
    <dgm:cxn modelId="{A0324FED-59C1-4598-90B0-A83A4ED33D1E}" srcId="{7A8817D8-5794-437B-BB73-BCFF633677BA}" destId="{A7EAA103-FAA6-4D76-8AF8-38BBA8112A45}" srcOrd="1" destOrd="0" parTransId="{70D1994C-FAA2-4F77-94E5-0427B36E226D}" sibTransId="{CA4CB018-8159-41F1-97E9-70C47D974E96}"/>
    <dgm:cxn modelId="{EAAFC241-4D22-496D-BAB7-64F921A5A994}" srcId="{FB6AF1F8-8C4D-4B58-A46A-5F1F28FABDDC}" destId="{7A8817D8-5794-437B-BB73-BCFF633677BA}" srcOrd="0" destOrd="0" parTransId="{8E314521-29F1-4F2F-B672-E7D3EA9EBFF5}" sibTransId="{A052832A-F216-47E5-95A1-B69F50BBE365}"/>
    <dgm:cxn modelId="{F3B1723A-C39A-4689-9100-FCB7B5DCC2C8}" srcId="{7A8817D8-5794-437B-BB73-BCFF633677BA}" destId="{33193A8D-B751-4069-83B5-2552B480959D}" srcOrd="2" destOrd="0" parTransId="{426B740D-AE8C-427B-B234-31A466C30536}" sibTransId="{1CDD9F42-D316-4680-A6A7-6B43BF35F35D}"/>
    <dgm:cxn modelId="{87ED87BA-74A9-4035-B827-0F393DB4144A}" type="presOf" srcId="{A7EAA103-FAA6-4D76-8AF8-38BBA8112A45}" destId="{65B18638-8268-4454-9DD3-CD0BF3674A58}" srcOrd="0" destOrd="0" presId="urn:microsoft.com/office/officeart/2005/8/layout/radial3"/>
    <dgm:cxn modelId="{204C6C87-2B2E-41CF-A014-CF29BD3279F5}" type="presOf" srcId="{33193A8D-B751-4069-83B5-2552B480959D}" destId="{BF2B83DA-6785-4F88-AC45-F90F998AD3BA}" srcOrd="0" destOrd="0" presId="urn:microsoft.com/office/officeart/2005/8/layout/radial3"/>
    <dgm:cxn modelId="{A8FACDFB-1117-4D8D-80D3-422DE84B20D0}" type="presOf" srcId="{D70C072F-EEF0-4425-BFA8-29CA3A7F09E7}" destId="{F9208E77-2389-4126-ADFA-3592717800AC}" srcOrd="0" destOrd="0" presId="urn:microsoft.com/office/officeart/2005/8/layout/radial3"/>
    <dgm:cxn modelId="{CCB8C4B6-72A9-44D9-8C8D-7CA699990051}" srcId="{7A8817D8-5794-437B-BB73-BCFF633677BA}" destId="{D70C072F-EEF0-4425-BFA8-29CA3A7F09E7}" srcOrd="0" destOrd="0" parTransId="{A06BA1FD-FBA0-4683-B5BA-293B570DD265}" sibTransId="{ACA1DFAC-7E57-491A-9BA5-4100F3E2AE5F}"/>
    <dgm:cxn modelId="{F3A2BA87-AFF1-4684-9FE6-EB502A2A8091}" type="presOf" srcId="{7A8817D8-5794-437B-BB73-BCFF633677BA}" destId="{BC269560-72AA-4F00-A339-8CEB46E3C6BA}" srcOrd="0" destOrd="0" presId="urn:microsoft.com/office/officeart/2005/8/layout/radial3"/>
    <dgm:cxn modelId="{9A160307-5128-49D2-AC9B-346F214BF3A7}" type="presOf" srcId="{FB6AF1F8-8C4D-4B58-A46A-5F1F28FABDDC}" destId="{89703CA5-ACC4-4FAF-9FE3-0C2F3A9977C7}" srcOrd="0" destOrd="0" presId="urn:microsoft.com/office/officeart/2005/8/layout/radial3"/>
    <dgm:cxn modelId="{A0C11C2C-93E5-4E02-A227-D48BD32683FB}" type="presParOf" srcId="{89703CA5-ACC4-4FAF-9FE3-0C2F3A9977C7}" destId="{64D752AD-1EA7-4E49-8EF9-7E210C51703D}" srcOrd="0" destOrd="0" presId="urn:microsoft.com/office/officeart/2005/8/layout/radial3"/>
    <dgm:cxn modelId="{14B5ABBF-083B-4CDB-874E-2F6CFD5D49C6}" type="presParOf" srcId="{64D752AD-1EA7-4E49-8EF9-7E210C51703D}" destId="{BC269560-72AA-4F00-A339-8CEB46E3C6BA}" srcOrd="0" destOrd="0" presId="urn:microsoft.com/office/officeart/2005/8/layout/radial3"/>
    <dgm:cxn modelId="{87D689A8-FDF6-4BF0-8253-5E17B07F7FF7}" type="presParOf" srcId="{64D752AD-1EA7-4E49-8EF9-7E210C51703D}" destId="{F9208E77-2389-4126-ADFA-3592717800AC}" srcOrd="1" destOrd="0" presId="urn:microsoft.com/office/officeart/2005/8/layout/radial3"/>
    <dgm:cxn modelId="{20832B5D-C28A-4844-8367-30070BF7EEAE}" type="presParOf" srcId="{64D752AD-1EA7-4E49-8EF9-7E210C51703D}" destId="{65B18638-8268-4454-9DD3-CD0BF3674A58}" srcOrd="2" destOrd="0" presId="urn:microsoft.com/office/officeart/2005/8/layout/radial3"/>
    <dgm:cxn modelId="{7DFD6898-A824-409C-8330-BEC4E2C1A6C0}" type="presParOf" srcId="{64D752AD-1EA7-4E49-8EF9-7E210C51703D}" destId="{BF2B83DA-6785-4F88-AC45-F90F998AD3BA}"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2/3/2017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diagramData" Target="../diagrams/data11.xml"/><Relationship Id="rId2" Type="http://schemas.openxmlformats.org/officeDocument/2006/relationships/diagramData" Target="../diagrams/data9.xml"/><Relationship Id="rId16" Type="http://schemas.microsoft.com/office/2007/relationships/diagramDrawing" Target="../diagrams/drawing11.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5" Type="http://schemas.openxmlformats.org/officeDocument/2006/relationships/diagramColors" Target="../diagrams/colors11.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diagramLayout" Target="../diagrams/layout12.xml"/><Relationship Id="rId7" Type="http://schemas.openxmlformats.org/officeDocument/2006/relationships/image" Target="../media/image10.pn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diagramData" Target="../diagrams/data12.xml"/><Relationship Id="rId16" Type="http://schemas.openxmlformats.org/officeDocument/2006/relationships/image" Target="../media/image19.jpeg"/><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image" Target="../media/image14.jpeg"/><Relationship Id="rId5" Type="http://schemas.openxmlformats.org/officeDocument/2006/relationships/diagramColors" Target="../diagrams/colors12.xml"/><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diagramQuickStyle" Target="../diagrams/quickStyle12.xml"/><Relationship Id="rId9" Type="http://schemas.openxmlformats.org/officeDocument/2006/relationships/image" Target="../media/image12.jpeg"/><Relationship Id="rId1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microsoft.com/office/2007/relationships/diagramDrawing" Target="../diagrams/drawing14.xml"/><Relationship Id="rId3" Type="http://schemas.openxmlformats.org/officeDocument/2006/relationships/diagramLayout" Target="../diagrams/layout13.xml"/><Relationship Id="rId7" Type="http://schemas.openxmlformats.org/officeDocument/2006/relationships/image" Target="../media/image21.jpg"/><Relationship Id="rId12" Type="http://schemas.openxmlformats.org/officeDocument/2006/relationships/diagramColors" Target="../diagrams/colors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openxmlformats.org/officeDocument/2006/relationships/diagramQuickStyle" Target="../diagrams/quickStyle14.xml"/><Relationship Id="rId5" Type="http://schemas.openxmlformats.org/officeDocument/2006/relationships/diagramColors" Target="../diagrams/colors13.xml"/><Relationship Id="rId10" Type="http://schemas.openxmlformats.org/officeDocument/2006/relationships/diagramLayout" Target="../diagrams/layout14.xml"/><Relationship Id="rId4" Type="http://schemas.openxmlformats.org/officeDocument/2006/relationships/diagramQuickStyle" Target="../diagrams/quickStyle13.xml"/><Relationship Id="rId9" Type="http://schemas.openxmlformats.org/officeDocument/2006/relationships/diagramData" Target="../diagrams/data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28800" y="1342416"/>
            <a:ext cx="10175131" cy="1361873"/>
          </a:xfrm>
        </p:spPr>
        <p:txBody>
          <a:bodyPr>
            <a:normAutofit fontScale="90000"/>
          </a:bodyPr>
          <a:lstStyle/>
          <a:p>
            <a:pPr algn="ctr"/>
            <a:r>
              <a:rPr lang="es-EC" sz="4400" dirty="0" smtClean="0">
                <a:solidFill>
                  <a:schemeClr val="tx1"/>
                </a:solidFill>
                <a:latin typeface="Times New Roman" panose="02020603050405020304" pitchFamily="18" charset="0"/>
                <a:cs typeface="Times New Roman" panose="02020603050405020304" pitchFamily="18" charset="0"/>
              </a:rPr>
              <a:t>UNIVERSIDAD DE LAS FUERZAS ARMADAS- ESPE</a:t>
            </a:r>
            <a:endParaRPr lang="es-EC" sz="4400" dirty="0">
              <a:solidFill>
                <a:schemeClr val="tx1"/>
              </a:solidFill>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1964987" y="2911497"/>
            <a:ext cx="9610927" cy="1388201"/>
          </a:xfrm>
        </p:spPr>
        <p:txBody>
          <a:bodyPr>
            <a:noAutofit/>
          </a:bodyPr>
          <a:lstStyle/>
          <a:p>
            <a:pPr algn="ctr"/>
            <a:r>
              <a:rPr lang="es-EC" sz="2400" b="1" dirty="0">
                <a:solidFill>
                  <a:schemeClr val="tx1"/>
                </a:solidFill>
                <a:latin typeface="Times New Roman" panose="02020603050405020304" pitchFamily="18" charset="0"/>
                <a:cs typeface="Times New Roman" panose="02020603050405020304" pitchFamily="18" charset="0"/>
              </a:rPr>
              <a:t>ANÁLISIS DE LA INFLUENCIA DEL SECTOR TURÍSTICO EN EL DESARROLLO SOCIOECONÓMICO DE LA PARROQUIA DE TABACUNDO, PARA SU POTENCIALIZACIÓN</a:t>
            </a:r>
            <a:endParaRPr lang="es-EC" sz="2400"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1828800" y="4484040"/>
            <a:ext cx="9922213" cy="923330"/>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AUTORES: </a:t>
            </a:r>
            <a:r>
              <a:rPr lang="es-ES" b="1" dirty="0" smtClean="0">
                <a:latin typeface="Times New Roman" panose="02020603050405020304" pitchFamily="18" charset="0"/>
                <a:cs typeface="Times New Roman" panose="02020603050405020304" pitchFamily="18" charset="0"/>
              </a:rPr>
              <a:t> </a:t>
            </a:r>
          </a:p>
          <a:p>
            <a:r>
              <a:rPr lang="es-ES" b="1" dirty="0">
                <a:latin typeface="Times New Roman" panose="02020603050405020304" pitchFamily="18" charset="0"/>
                <a:cs typeface="Times New Roman" panose="02020603050405020304" pitchFamily="18" charset="0"/>
              </a:rPr>
              <a:t>                       SANDRA GABRIELA ESPÍN HERNÁNDEZ</a:t>
            </a:r>
          </a:p>
          <a:p>
            <a:r>
              <a:rPr lang="es-ES" b="1" dirty="0" smtClean="0">
                <a:latin typeface="Times New Roman" panose="02020603050405020304" pitchFamily="18" charset="0"/>
                <a:cs typeface="Times New Roman" panose="02020603050405020304" pitchFamily="18" charset="0"/>
              </a:rPr>
              <a:t>		      GABRIELA </a:t>
            </a:r>
            <a:r>
              <a:rPr lang="es-ES" b="1" dirty="0">
                <a:latin typeface="Times New Roman" panose="02020603050405020304" pitchFamily="18" charset="0"/>
                <a:cs typeface="Times New Roman" panose="02020603050405020304" pitchFamily="18" charset="0"/>
              </a:rPr>
              <a:t>DEL ROCÍO PANATA PANATA</a:t>
            </a:r>
          </a:p>
        </p:txBody>
      </p:sp>
      <p:sp>
        <p:nvSpPr>
          <p:cNvPr id="6" name="CuadroTexto 5"/>
          <p:cNvSpPr txBox="1"/>
          <p:nvPr/>
        </p:nvSpPr>
        <p:spPr>
          <a:xfrm>
            <a:off x="1828800" y="5591712"/>
            <a:ext cx="8915399"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DIRECTOR: MSC. CARLOS NOVOA </a:t>
            </a:r>
            <a:endParaRPr lang="es-EC" dirty="0">
              <a:latin typeface="Times New Roman" panose="02020603050405020304" pitchFamily="18" charset="0"/>
              <a:cs typeface="Times New Roman" panose="02020603050405020304" pitchFamily="18" charset="0"/>
            </a:endParaRPr>
          </a:p>
        </p:txBody>
      </p:sp>
      <p:pic>
        <p:nvPicPr>
          <p:cNvPr id="7" name="Imagen 6"/>
          <p:cNvPicPr/>
          <p:nvPr/>
        </p:nvPicPr>
        <p:blipFill rotWithShape="1">
          <a:blip r:embed="rId2">
            <a:extLst>
              <a:ext uri="{28A0092B-C50C-407E-A947-70E740481C1C}">
                <a14:useLocalDpi xmlns:a14="http://schemas.microsoft.com/office/drawing/2010/main" val="0"/>
              </a:ext>
            </a:extLst>
          </a:blip>
          <a:srcRect t="4321" b="3447"/>
          <a:stretch/>
        </p:blipFill>
        <p:spPr bwMode="auto">
          <a:xfrm>
            <a:off x="4537495" y="0"/>
            <a:ext cx="3992450" cy="1378040"/>
          </a:xfrm>
          <a:prstGeom prst="rect">
            <a:avLst/>
          </a:prstGeom>
          <a:noFill/>
          <a:ln>
            <a:noFill/>
          </a:ln>
        </p:spPr>
      </p:pic>
      <p:sp>
        <p:nvSpPr>
          <p:cNvPr id="8" name="CuadroTexto 7"/>
          <p:cNvSpPr txBox="1"/>
          <p:nvPr/>
        </p:nvSpPr>
        <p:spPr>
          <a:xfrm>
            <a:off x="2458665" y="6079449"/>
            <a:ext cx="8915399" cy="369332"/>
          </a:xfrm>
          <a:prstGeom prst="rect">
            <a:avLst/>
          </a:prstGeom>
          <a:noFill/>
        </p:spPr>
        <p:txBody>
          <a:bodyPr wrap="square" rtlCol="0">
            <a:spAutoFit/>
          </a:bodyPr>
          <a:lstStyle/>
          <a:p>
            <a:pPr algn="ctr"/>
            <a:r>
              <a:rPr lang="es-ES" b="1" dirty="0" smtClean="0">
                <a:latin typeface="Times New Roman" panose="02020603050405020304" pitchFamily="18" charset="0"/>
                <a:cs typeface="Times New Roman" panose="02020603050405020304" pitchFamily="18" charset="0"/>
              </a:rPr>
              <a:t>QUITO, ECUADOR, FEBRERO 2017</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778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hlinkClick r:id="rId2" action="ppaction://hlinksldjump"/>
          </p:cNvPr>
          <p:cNvSpPr txBox="1"/>
          <p:nvPr/>
        </p:nvSpPr>
        <p:spPr>
          <a:xfrm>
            <a:off x="4200439" y="0"/>
            <a:ext cx="3411941" cy="923330"/>
          </a:xfrm>
          <a:prstGeom prst="rect">
            <a:avLst/>
          </a:prstGeom>
          <a:noFill/>
        </p:spPr>
        <p:txBody>
          <a:bodyPr wrap="square" rtlCol="0">
            <a:spAutoFit/>
          </a:bodyPr>
          <a:lstStyle/>
          <a:p>
            <a:pPr algn="ctr"/>
            <a:r>
              <a:rPr lang="es-EC" sz="5400" b="1" dirty="0" smtClean="0">
                <a:ln w="9525">
                  <a:solidFill>
                    <a:schemeClr val="bg1"/>
                  </a:solidFill>
                  <a:prstDash val="solid"/>
                </a:ln>
                <a:effectLst>
                  <a:outerShdw blurRad="12700" dist="38100" dir="2700000" algn="tl" rotWithShape="0">
                    <a:schemeClr val="bg1">
                      <a:lumMod val="50000"/>
                    </a:schemeClr>
                  </a:outerShdw>
                </a:effectLst>
              </a:rPr>
              <a:t>FODA</a:t>
            </a:r>
            <a:endParaRPr lang="es-EC" sz="54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Imagen 4"/>
          <p:cNvPicPr>
            <a:picLocks noChangeAspect="1"/>
          </p:cNvPicPr>
          <p:nvPr/>
        </p:nvPicPr>
        <p:blipFill rotWithShape="1">
          <a:blip r:embed="rId3"/>
          <a:srcRect l="31083" t="33437" r="31669" b="10625"/>
          <a:stretch/>
        </p:blipFill>
        <p:spPr>
          <a:xfrm>
            <a:off x="0" y="758693"/>
            <a:ext cx="12192000" cy="6099307"/>
          </a:xfrm>
          <a:prstGeom prst="rect">
            <a:avLst/>
          </a:prstGeom>
        </p:spPr>
      </p:pic>
    </p:spTree>
    <p:extLst>
      <p:ext uri="{BB962C8B-B14F-4D97-AF65-F5344CB8AC3E}">
        <p14:creationId xmlns:p14="http://schemas.microsoft.com/office/powerpoint/2010/main" val="193308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31611" t="26562" r="31318" b="24063"/>
          <a:stretch/>
        </p:blipFill>
        <p:spPr>
          <a:xfrm>
            <a:off x="0" y="0"/>
            <a:ext cx="12192000" cy="6984110"/>
          </a:xfrm>
          <a:prstGeom prst="rect">
            <a:avLst/>
          </a:prstGeom>
        </p:spPr>
      </p:pic>
    </p:spTree>
    <p:extLst>
      <p:ext uri="{BB962C8B-B14F-4D97-AF65-F5344CB8AC3E}">
        <p14:creationId xmlns:p14="http://schemas.microsoft.com/office/powerpoint/2010/main" val="296908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3601" y="0"/>
            <a:ext cx="12108399" cy="6872168"/>
          </a:xfrm>
          <a:prstGeom prst="rect">
            <a:avLst/>
          </a:prstGeom>
        </p:spPr>
      </p:pic>
      <p:sp>
        <p:nvSpPr>
          <p:cNvPr id="4" name="Título 1"/>
          <p:cNvSpPr txBox="1">
            <a:spLocks/>
          </p:cNvSpPr>
          <p:nvPr/>
        </p:nvSpPr>
        <p:spPr>
          <a:xfrm>
            <a:off x="2396028" y="2541186"/>
            <a:ext cx="8915399" cy="7740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4400" b="1" smtClean="0">
                <a:solidFill>
                  <a:schemeClr val="tx1"/>
                </a:solidFill>
                <a:latin typeface="Times New Roman" panose="02020603050405020304" pitchFamily="18" charset="0"/>
                <a:cs typeface="Times New Roman" panose="02020603050405020304" pitchFamily="18" charset="0"/>
              </a:rPr>
              <a:t>CAPÍTULO III</a:t>
            </a:r>
            <a:endParaRPr lang="es-EC" sz="4400" b="1" dirty="0">
              <a:solidFill>
                <a:schemeClr val="tx1"/>
              </a:solidFill>
              <a:latin typeface="Times New Roman" panose="02020603050405020304" pitchFamily="18" charset="0"/>
              <a:cs typeface="Times New Roman" panose="02020603050405020304" pitchFamily="18" charset="0"/>
            </a:endParaRPr>
          </a:p>
        </p:txBody>
      </p:sp>
      <p:sp>
        <p:nvSpPr>
          <p:cNvPr id="5" name="Marcador de texto 2"/>
          <p:cNvSpPr txBox="1">
            <a:spLocks/>
          </p:cNvSpPr>
          <p:nvPr/>
        </p:nvSpPr>
        <p:spPr>
          <a:xfrm>
            <a:off x="2550576" y="3315236"/>
            <a:ext cx="8915399" cy="6772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sz="2800" b="1" smtClean="0">
                <a:solidFill>
                  <a:schemeClr val="tx1"/>
                </a:solidFill>
                <a:latin typeface="Times New Roman" panose="02020603050405020304" pitchFamily="18" charset="0"/>
                <a:cs typeface="Times New Roman" panose="02020603050405020304" pitchFamily="18" charset="0"/>
              </a:rPr>
              <a:t>ESTUDIO DE MERCADO</a:t>
            </a:r>
            <a:endParaRPr lang="es-EC"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184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986983" y="0"/>
            <a:ext cx="2889326" cy="737053"/>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3462">
                  <a:solidFill>
                    <a:schemeClr val="bg1"/>
                  </a:solidFill>
                  <a:prstDash val="solid"/>
                </a:ln>
                <a:effectLst>
                  <a:outerShdw dist="38100" dir="2700000" algn="bl" rotWithShape="0">
                    <a:schemeClr val="accent5"/>
                  </a:outerShdw>
                </a:effectLst>
              </a:rPr>
              <a:t>POBLADORES</a:t>
            </a:r>
            <a:endParaRPr lang="es-EC" b="1" dirty="0">
              <a:ln w="13462">
                <a:solidFill>
                  <a:schemeClr val="bg1"/>
                </a:solidFill>
                <a:prstDash val="solid"/>
              </a:ln>
              <a:effectLst>
                <a:outerShdw dist="38100" dir="2700000" algn="bl" rotWithShape="0">
                  <a:schemeClr val="accent5"/>
                </a:outerShdw>
              </a:effectLst>
            </a:endParaRPr>
          </a:p>
        </p:txBody>
      </p:sp>
      <p:graphicFrame>
        <p:nvGraphicFramePr>
          <p:cNvPr id="5" name="Tabla 4"/>
          <p:cNvGraphicFramePr>
            <a:graphicFrameLocks noGrp="1"/>
          </p:cNvGraphicFramePr>
          <p:nvPr>
            <p:extLst>
              <p:ext uri="{D42A27DB-BD31-4B8C-83A1-F6EECF244321}">
                <p14:modId xmlns:p14="http://schemas.microsoft.com/office/powerpoint/2010/main" val="3937753038"/>
              </p:ext>
            </p:extLst>
          </p:nvPr>
        </p:nvGraphicFramePr>
        <p:xfrm>
          <a:off x="843538" y="1757421"/>
          <a:ext cx="4431847" cy="4174452"/>
        </p:xfrm>
        <a:graphic>
          <a:graphicData uri="http://schemas.openxmlformats.org/drawingml/2006/table">
            <a:tbl>
              <a:tblPr firstRow="1" firstCol="1" bandRow="1">
                <a:tableStyleId>{5C22544A-7EE6-4342-B048-85BDC9FD1C3A}</a:tableStyleId>
              </a:tblPr>
              <a:tblGrid>
                <a:gridCol w="1871672"/>
                <a:gridCol w="1279740"/>
                <a:gridCol w="1280435"/>
              </a:tblGrid>
              <a:tr h="389673">
                <a:tc>
                  <a:txBody>
                    <a:bodyPr/>
                    <a:lstStyle/>
                    <a:p>
                      <a:pPr>
                        <a:lnSpc>
                          <a:spcPct val="107000"/>
                        </a:lnSpc>
                        <a:spcAft>
                          <a:spcPts val="0"/>
                        </a:spcAft>
                      </a:pPr>
                      <a:r>
                        <a:rPr lang="es-EC" sz="1400" dirty="0">
                          <a:effectLst/>
                        </a:rPr>
                        <a:t>Ocupación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dirty="0">
                          <a:effectLst/>
                        </a:rPr>
                        <a:t>Frecuencia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Porcentaje</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25269">
                <a:tc>
                  <a:txBody>
                    <a:bodyPr/>
                    <a:lstStyle/>
                    <a:p>
                      <a:pPr>
                        <a:lnSpc>
                          <a:spcPct val="107000"/>
                        </a:lnSpc>
                        <a:spcAft>
                          <a:spcPts val="0"/>
                        </a:spcAft>
                      </a:pPr>
                      <a:r>
                        <a:rPr lang="es-EC" sz="1400">
                          <a:effectLst/>
                        </a:rPr>
                        <a:t>Empleada doméstica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7,0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Negocio propio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19,8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Comerciante</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12,8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Agricultor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10,5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Diseñador Gráfico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Floricultor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Chofer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8,1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Docente</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10,5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Empleado público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8,1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a:effectLst/>
                        </a:rPr>
                        <a:t>Varios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8,1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951">
                <a:tc>
                  <a:txBody>
                    <a:bodyPr/>
                    <a:lstStyle/>
                    <a:p>
                      <a:pPr>
                        <a:lnSpc>
                          <a:spcPct val="107000"/>
                        </a:lnSpc>
                        <a:spcAft>
                          <a:spcPts val="0"/>
                        </a:spcAft>
                      </a:pPr>
                      <a:r>
                        <a:rPr lang="es-EC" sz="1400" dirty="0">
                          <a:effectLst/>
                        </a:rPr>
                        <a:t>Total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a:effectLst/>
                        </a:rPr>
                        <a:t>86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400" dirty="0">
                          <a:effectLst/>
                        </a:rPr>
                        <a:t>100,0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ángulo 5"/>
          <p:cNvSpPr/>
          <p:nvPr/>
        </p:nvSpPr>
        <p:spPr>
          <a:xfrm>
            <a:off x="873551" y="1087288"/>
            <a:ext cx="4020652" cy="416011"/>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lvl="3" algn="ctr">
              <a:lnSpc>
                <a:spcPct val="150000"/>
              </a:lnSpc>
              <a:spcBef>
                <a:spcPts val="200"/>
              </a:spcBef>
              <a:spcAft>
                <a:spcPts val="0"/>
              </a:spcAft>
            </a:pPr>
            <a:r>
              <a:rPr lang="es-EC" sz="1600" b="1" dirty="0">
                <a:solidFill>
                  <a:srgbClr val="000000"/>
                </a:solidFill>
                <a:latin typeface="Arial" panose="020B0604020202020204" pitchFamily="34" charset="0"/>
                <a:ea typeface="Times New Roman" panose="02020603050405020304" pitchFamily="18" charset="0"/>
              </a:rPr>
              <a:t>Actividades económicas </a:t>
            </a:r>
            <a:endParaRPr lang="es-EC" sz="1600" b="1" dirty="0">
              <a:solidFill>
                <a:srgbClr val="000000"/>
              </a:solidFill>
              <a:effectLst/>
              <a:latin typeface="Arial" panose="020B0604020202020204" pitchFamily="34" charset="0"/>
              <a:ea typeface="Times New Roman" panose="02020603050405020304" pitchFamily="18" charset="0"/>
            </a:endParaRPr>
          </a:p>
        </p:txBody>
      </p:sp>
      <p:sp>
        <p:nvSpPr>
          <p:cNvPr id="7" name="Rectángulo 6"/>
          <p:cNvSpPr/>
          <p:nvPr/>
        </p:nvSpPr>
        <p:spPr>
          <a:xfrm>
            <a:off x="6088735" y="1072607"/>
            <a:ext cx="6096000" cy="646331"/>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Predisposición para invertir en turismo- Pobladores de Tabacundo</a:t>
            </a:r>
            <a:endParaRPr lang="es-EC" dirty="0"/>
          </a:p>
        </p:txBody>
      </p:sp>
      <p:graphicFrame>
        <p:nvGraphicFramePr>
          <p:cNvPr id="8" name="Tabla 7"/>
          <p:cNvGraphicFramePr>
            <a:graphicFrameLocks noGrp="1"/>
          </p:cNvGraphicFramePr>
          <p:nvPr>
            <p:extLst>
              <p:ext uri="{D42A27DB-BD31-4B8C-83A1-F6EECF244321}">
                <p14:modId xmlns:p14="http://schemas.microsoft.com/office/powerpoint/2010/main" val="3769320203"/>
              </p:ext>
            </p:extLst>
          </p:nvPr>
        </p:nvGraphicFramePr>
        <p:xfrm>
          <a:off x="6088735" y="2054492"/>
          <a:ext cx="5915696" cy="1150474"/>
        </p:xfrm>
        <a:graphic>
          <a:graphicData uri="http://schemas.openxmlformats.org/drawingml/2006/table">
            <a:tbl>
              <a:tblPr firstRow="1" firstCol="1" bandRow="1">
                <a:tableStyleId>{5C22544A-7EE6-4342-B048-85BDC9FD1C3A}</a:tableStyleId>
              </a:tblPr>
              <a:tblGrid>
                <a:gridCol w="2634016"/>
                <a:gridCol w="2004046"/>
                <a:gridCol w="1277634"/>
              </a:tblGrid>
              <a:tr h="367646">
                <a:tc>
                  <a:txBody>
                    <a:bodyPr/>
                    <a:lstStyle/>
                    <a:p>
                      <a:pPr>
                        <a:lnSpc>
                          <a:spcPct val="107000"/>
                        </a:lnSpc>
                        <a:spcAft>
                          <a:spcPts val="0"/>
                        </a:spcAft>
                      </a:pPr>
                      <a:r>
                        <a:rPr lang="es-EC" sz="1200">
                          <a:effectLst/>
                        </a:rPr>
                        <a:t>Predisposición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Frecuencia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Porcentaje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5773">
                <a:tc>
                  <a:txBody>
                    <a:bodyPr/>
                    <a:lstStyle/>
                    <a:p>
                      <a:pPr>
                        <a:lnSpc>
                          <a:spcPct val="107000"/>
                        </a:lnSpc>
                        <a:spcAft>
                          <a:spcPts val="0"/>
                        </a:spcAft>
                      </a:pPr>
                      <a:r>
                        <a:rPr lang="es-EC" sz="1200">
                          <a:effectLst/>
                        </a:rPr>
                        <a:t>Alta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17,4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5773">
                <a:tc>
                  <a:txBody>
                    <a:bodyPr/>
                    <a:lstStyle/>
                    <a:p>
                      <a:pPr>
                        <a:lnSpc>
                          <a:spcPct val="107000"/>
                        </a:lnSpc>
                        <a:spcAft>
                          <a:spcPts val="0"/>
                        </a:spcAft>
                      </a:pPr>
                      <a:r>
                        <a:rPr lang="es-EC" sz="1200">
                          <a:effectLst/>
                        </a:rPr>
                        <a:t>Media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72,1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5773">
                <a:tc>
                  <a:txBody>
                    <a:bodyPr/>
                    <a:lstStyle/>
                    <a:p>
                      <a:pPr>
                        <a:lnSpc>
                          <a:spcPct val="107000"/>
                        </a:lnSpc>
                        <a:spcAft>
                          <a:spcPts val="0"/>
                        </a:spcAft>
                      </a:pPr>
                      <a:r>
                        <a:rPr lang="es-EC" sz="1200">
                          <a:effectLst/>
                        </a:rPr>
                        <a:t>Baja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5773">
                <a:tc>
                  <a:txBody>
                    <a:bodyPr/>
                    <a:lstStyle/>
                    <a:p>
                      <a:pPr>
                        <a:lnSpc>
                          <a:spcPct val="107000"/>
                        </a:lnSpc>
                        <a:spcAft>
                          <a:spcPts val="0"/>
                        </a:spcAft>
                      </a:pPr>
                      <a:r>
                        <a:rPr lang="es-EC" sz="12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86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100,0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Rectángulo 8"/>
          <p:cNvSpPr/>
          <p:nvPr/>
        </p:nvSpPr>
        <p:spPr>
          <a:xfrm>
            <a:off x="6474853" y="3540520"/>
            <a:ext cx="5143459"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Beneficio del turismo- Pobladores de Tabacundo</a:t>
            </a:r>
            <a:endParaRPr lang="es-EC" dirty="0"/>
          </a:p>
        </p:txBody>
      </p:sp>
      <p:graphicFrame>
        <p:nvGraphicFramePr>
          <p:cNvPr id="10" name="Tabla 9"/>
          <p:cNvGraphicFramePr>
            <a:graphicFrameLocks noGrp="1"/>
          </p:cNvGraphicFramePr>
          <p:nvPr>
            <p:extLst>
              <p:ext uri="{D42A27DB-BD31-4B8C-83A1-F6EECF244321}">
                <p14:modId xmlns:p14="http://schemas.microsoft.com/office/powerpoint/2010/main" val="3990936087"/>
              </p:ext>
            </p:extLst>
          </p:nvPr>
        </p:nvGraphicFramePr>
        <p:xfrm>
          <a:off x="7012977" y="4431493"/>
          <a:ext cx="4247515" cy="1139000"/>
        </p:xfrm>
        <a:graphic>
          <a:graphicData uri="http://schemas.openxmlformats.org/drawingml/2006/table">
            <a:tbl>
              <a:tblPr firstRow="1" firstCol="1" bandRow="1">
                <a:tableStyleId>{5C22544A-7EE6-4342-B048-85BDC9FD1C3A}</a:tableStyleId>
              </a:tblPr>
              <a:tblGrid>
                <a:gridCol w="1980565"/>
                <a:gridCol w="1350010"/>
                <a:gridCol w="916940"/>
              </a:tblGrid>
              <a:tr h="190500">
                <a:tc>
                  <a:txBody>
                    <a:bodyPr/>
                    <a:lstStyle/>
                    <a:p>
                      <a:pPr>
                        <a:lnSpc>
                          <a:spcPct val="107000"/>
                        </a:lnSpc>
                        <a:spcAft>
                          <a:spcPts val="0"/>
                        </a:spcAft>
                      </a:pPr>
                      <a:r>
                        <a:rPr lang="es-EC" sz="1200">
                          <a:effectLst/>
                        </a:rPr>
                        <a:t>Forma de beneficio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Frecuencia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Porcentaje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nSpc>
                          <a:spcPct val="107000"/>
                        </a:lnSpc>
                        <a:spcAft>
                          <a:spcPts val="0"/>
                        </a:spcAft>
                      </a:pPr>
                      <a:r>
                        <a:rPr lang="es-EC" sz="1200">
                          <a:effectLst/>
                        </a:rPr>
                        <a:t>Directa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4,7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nSpc>
                          <a:spcPct val="107000"/>
                        </a:lnSpc>
                        <a:spcAft>
                          <a:spcPts val="0"/>
                        </a:spcAft>
                      </a:pPr>
                      <a:r>
                        <a:rPr lang="es-EC" sz="1200">
                          <a:effectLst/>
                        </a:rPr>
                        <a:t>Indirecta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nSpc>
                          <a:spcPct val="107000"/>
                        </a:lnSpc>
                        <a:spcAft>
                          <a:spcPts val="0"/>
                        </a:spcAft>
                      </a:pPr>
                      <a:r>
                        <a:rPr lang="es-EC" sz="1200">
                          <a:effectLst/>
                        </a:rPr>
                        <a:t>No se beneficio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80,2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nSpc>
                          <a:spcPct val="107000"/>
                        </a:lnSpc>
                        <a:spcAft>
                          <a:spcPts val="0"/>
                        </a:spcAft>
                      </a:pPr>
                      <a:r>
                        <a:rPr lang="es-EC" sz="12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86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100,0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35159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708462" y="152714"/>
            <a:ext cx="2912954" cy="7212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smtClean="0">
                <a:ln w="9525">
                  <a:solidFill>
                    <a:schemeClr val="bg1"/>
                  </a:solidFill>
                  <a:prstDash val="solid"/>
                </a:ln>
                <a:solidFill>
                  <a:schemeClr val="tx1"/>
                </a:solidFill>
                <a:effectLst>
                  <a:outerShdw blurRad="12700" dist="38100" dir="2700000" algn="tl" rotWithShape="0">
                    <a:schemeClr val="bg1">
                      <a:lumMod val="50000"/>
                    </a:schemeClr>
                  </a:outerShdw>
                </a:effectLst>
              </a:rPr>
              <a:t>DEMANDA</a:t>
            </a:r>
            <a:endParaRPr lang="es-EC"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aphicFrame>
        <p:nvGraphicFramePr>
          <p:cNvPr id="5" name="Tabla 4"/>
          <p:cNvGraphicFramePr>
            <a:graphicFrameLocks noGrp="1"/>
          </p:cNvGraphicFramePr>
          <p:nvPr>
            <p:extLst>
              <p:ext uri="{D42A27DB-BD31-4B8C-83A1-F6EECF244321}">
                <p14:modId xmlns:p14="http://schemas.microsoft.com/office/powerpoint/2010/main" val="1937728362"/>
              </p:ext>
            </p:extLst>
          </p:nvPr>
        </p:nvGraphicFramePr>
        <p:xfrm>
          <a:off x="400361" y="1500553"/>
          <a:ext cx="4617115" cy="799176"/>
        </p:xfrm>
        <a:graphic>
          <a:graphicData uri="http://schemas.openxmlformats.org/drawingml/2006/table">
            <a:tbl>
              <a:tblPr firstRow="1" firstCol="1" bandRow="1">
                <a:tableStyleId>{5C22544A-7EE6-4342-B048-85BDC9FD1C3A}</a:tableStyleId>
              </a:tblPr>
              <a:tblGrid>
                <a:gridCol w="1591336"/>
                <a:gridCol w="1546509"/>
                <a:gridCol w="1479270"/>
              </a:tblGrid>
              <a:tr h="62055">
                <a:tc>
                  <a:txBody>
                    <a:bodyPr/>
                    <a:lstStyle/>
                    <a:p>
                      <a:pPr>
                        <a:lnSpc>
                          <a:spcPct val="107000"/>
                        </a:lnSpc>
                        <a:spcAft>
                          <a:spcPts val="0"/>
                        </a:spcAft>
                      </a:pPr>
                      <a:r>
                        <a:rPr lang="es-EC" sz="1200">
                          <a:effectLst/>
                        </a:rPr>
                        <a:t>Procedencia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Frecuencia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Porcentaje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09283">
                <a:tc>
                  <a:txBody>
                    <a:bodyPr/>
                    <a:lstStyle/>
                    <a:p>
                      <a:pPr>
                        <a:lnSpc>
                          <a:spcPct val="107000"/>
                        </a:lnSpc>
                        <a:spcAft>
                          <a:spcPts val="0"/>
                        </a:spcAft>
                      </a:pPr>
                      <a:r>
                        <a:rPr lang="es-EC" sz="1200">
                          <a:effectLst/>
                        </a:rPr>
                        <a:t>Nacional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97,06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9317">
                <a:tc>
                  <a:txBody>
                    <a:bodyPr/>
                    <a:lstStyle/>
                    <a:p>
                      <a:pPr>
                        <a:lnSpc>
                          <a:spcPct val="107000"/>
                        </a:lnSpc>
                        <a:spcAft>
                          <a:spcPts val="0"/>
                        </a:spcAft>
                      </a:pPr>
                      <a:r>
                        <a:rPr lang="es-EC" sz="1200">
                          <a:effectLst/>
                        </a:rPr>
                        <a:t>Extranjero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2,94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09283">
                <a:tc>
                  <a:txBody>
                    <a:bodyPr/>
                    <a:lstStyle/>
                    <a:p>
                      <a:pPr>
                        <a:lnSpc>
                          <a:spcPct val="107000"/>
                        </a:lnSpc>
                        <a:spcAft>
                          <a:spcPts val="0"/>
                        </a:spcAft>
                      </a:pPr>
                      <a:r>
                        <a:rPr lang="es-EC" sz="12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100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410798427"/>
              </p:ext>
            </p:extLst>
          </p:nvPr>
        </p:nvGraphicFramePr>
        <p:xfrm>
          <a:off x="400361" y="3859057"/>
          <a:ext cx="5971857" cy="2600967"/>
        </p:xfrm>
        <a:graphic>
          <a:graphicData uri="http://schemas.openxmlformats.org/drawingml/2006/table">
            <a:tbl>
              <a:tblPr firstRow="1" firstCol="1" bandRow="1">
                <a:tableStyleId>{5C22544A-7EE6-4342-B048-85BDC9FD1C3A}</a:tableStyleId>
              </a:tblPr>
              <a:tblGrid>
                <a:gridCol w="2927049"/>
                <a:gridCol w="1567975"/>
                <a:gridCol w="1476833"/>
              </a:tblGrid>
              <a:tr h="402765">
                <a:tc>
                  <a:txBody>
                    <a:bodyPr/>
                    <a:lstStyle/>
                    <a:p>
                      <a:pPr>
                        <a:lnSpc>
                          <a:spcPct val="107000"/>
                        </a:lnSpc>
                        <a:spcAft>
                          <a:spcPts val="0"/>
                        </a:spcAft>
                      </a:pPr>
                      <a:r>
                        <a:rPr lang="es-EC" sz="1200">
                          <a:effectLst/>
                        </a:rPr>
                        <a:t>Actividades turísticas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Frecuencia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Porcentaje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92345">
                <a:tc>
                  <a:txBody>
                    <a:bodyPr/>
                    <a:lstStyle/>
                    <a:p>
                      <a:pPr>
                        <a:lnSpc>
                          <a:spcPct val="107000"/>
                        </a:lnSpc>
                        <a:spcAft>
                          <a:spcPts val="0"/>
                        </a:spcAft>
                      </a:pPr>
                      <a:r>
                        <a:rPr lang="es-EC" sz="1200">
                          <a:effectLst/>
                        </a:rPr>
                        <a:t>Turismo natural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41,2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02905">
                <a:tc>
                  <a:txBody>
                    <a:bodyPr/>
                    <a:lstStyle/>
                    <a:p>
                      <a:pPr>
                        <a:lnSpc>
                          <a:spcPct val="107000"/>
                        </a:lnSpc>
                        <a:spcAft>
                          <a:spcPts val="0"/>
                        </a:spcAft>
                      </a:pPr>
                      <a:r>
                        <a:rPr lang="es-EC" sz="1200">
                          <a:effectLst/>
                        </a:rPr>
                        <a:t>Turismo cultural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52,9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0398">
                <a:tc>
                  <a:txBody>
                    <a:bodyPr/>
                    <a:lstStyle/>
                    <a:p>
                      <a:pPr>
                        <a:lnSpc>
                          <a:spcPct val="107000"/>
                        </a:lnSpc>
                        <a:spcAft>
                          <a:spcPts val="0"/>
                        </a:spcAft>
                      </a:pPr>
                      <a:r>
                        <a:rPr lang="es-EC" sz="1200">
                          <a:effectLst/>
                        </a:rPr>
                        <a:t>Turismo gastronómico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9649">
                <a:tc>
                  <a:txBody>
                    <a:bodyPr/>
                    <a:lstStyle/>
                    <a:p>
                      <a:pPr>
                        <a:lnSpc>
                          <a:spcPct val="107000"/>
                        </a:lnSpc>
                        <a:spcAft>
                          <a:spcPts val="0"/>
                        </a:spcAft>
                      </a:pPr>
                      <a:r>
                        <a:rPr lang="es-EC" sz="1200">
                          <a:effectLst/>
                        </a:rPr>
                        <a:t>Tomar fotografías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02905">
                <a:tc>
                  <a:txBody>
                    <a:bodyPr/>
                    <a:lstStyle/>
                    <a:p>
                      <a:pPr>
                        <a:lnSpc>
                          <a:spcPct val="107000"/>
                        </a:lnSpc>
                        <a:spcAft>
                          <a:spcPts val="0"/>
                        </a:spcAft>
                      </a:pPr>
                      <a:r>
                        <a:rPr lang="es-EC" sz="12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100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418567469"/>
              </p:ext>
            </p:extLst>
          </p:nvPr>
        </p:nvGraphicFramePr>
        <p:xfrm>
          <a:off x="6594377" y="874001"/>
          <a:ext cx="5222485" cy="1986429"/>
        </p:xfrm>
        <a:graphic>
          <a:graphicData uri="http://schemas.openxmlformats.org/drawingml/2006/table">
            <a:tbl>
              <a:tblPr firstRow="1" firstCol="1" bandRow="1">
                <a:tableStyleId>{5C22544A-7EE6-4342-B048-85BDC9FD1C3A}</a:tableStyleId>
              </a:tblPr>
              <a:tblGrid>
                <a:gridCol w="2330002"/>
                <a:gridCol w="1499306"/>
                <a:gridCol w="1393177"/>
              </a:tblGrid>
              <a:tr h="605630">
                <a:tc>
                  <a:txBody>
                    <a:bodyPr/>
                    <a:lstStyle/>
                    <a:p>
                      <a:pPr>
                        <a:lnSpc>
                          <a:spcPct val="107000"/>
                        </a:lnSpc>
                        <a:spcAft>
                          <a:spcPts val="0"/>
                        </a:spcAft>
                      </a:pPr>
                      <a:r>
                        <a:rPr lang="es-EC" sz="1200">
                          <a:effectLst/>
                        </a:rPr>
                        <a:t>Nivel de ingresos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Frecuencia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Porcentaje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9274">
                <a:tc>
                  <a:txBody>
                    <a:bodyPr/>
                    <a:lstStyle/>
                    <a:p>
                      <a:pPr>
                        <a:lnSpc>
                          <a:spcPct val="107000"/>
                        </a:lnSpc>
                        <a:spcAft>
                          <a:spcPts val="0"/>
                        </a:spcAft>
                      </a:pPr>
                      <a:r>
                        <a:rPr lang="es-EC" sz="1200">
                          <a:effectLst/>
                        </a:rPr>
                        <a:t>Menos de 366 USD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26,5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093">
                <a:tc>
                  <a:txBody>
                    <a:bodyPr/>
                    <a:lstStyle/>
                    <a:p>
                      <a:pPr>
                        <a:lnSpc>
                          <a:spcPct val="107000"/>
                        </a:lnSpc>
                        <a:spcAft>
                          <a:spcPts val="0"/>
                        </a:spcAft>
                      </a:pPr>
                      <a:r>
                        <a:rPr lang="es-EC" sz="1200">
                          <a:effectLst/>
                        </a:rPr>
                        <a:t>366 y 600 USD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58,8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093">
                <a:tc>
                  <a:txBody>
                    <a:bodyPr/>
                    <a:lstStyle/>
                    <a:p>
                      <a:pPr>
                        <a:lnSpc>
                          <a:spcPct val="107000"/>
                        </a:lnSpc>
                        <a:spcAft>
                          <a:spcPts val="0"/>
                        </a:spcAft>
                      </a:pPr>
                      <a:r>
                        <a:rPr lang="es-EC" sz="1200">
                          <a:effectLst/>
                        </a:rPr>
                        <a:t>601 y 1000 USD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14,7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91339">
                <a:tc>
                  <a:txBody>
                    <a:bodyPr/>
                    <a:lstStyle/>
                    <a:p>
                      <a:pPr>
                        <a:lnSpc>
                          <a:spcPct val="107000"/>
                        </a:lnSpc>
                        <a:spcAft>
                          <a:spcPts val="0"/>
                        </a:spcAft>
                      </a:pPr>
                      <a:r>
                        <a:rPr lang="es-EC" sz="12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68</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100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276297975"/>
              </p:ext>
            </p:extLst>
          </p:nvPr>
        </p:nvGraphicFramePr>
        <p:xfrm>
          <a:off x="6680933" y="4373486"/>
          <a:ext cx="5135929" cy="2086538"/>
        </p:xfrm>
        <a:graphic>
          <a:graphicData uri="http://schemas.openxmlformats.org/drawingml/2006/table">
            <a:tbl>
              <a:tblPr firstRow="1" firstCol="1" bandRow="1">
                <a:tableStyleId>{5C22544A-7EE6-4342-B048-85BDC9FD1C3A}</a:tableStyleId>
              </a:tblPr>
              <a:tblGrid>
                <a:gridCol w="2380625"/>
                <a:gridCol w="1377652"/>
                <a:gridCol w="1377652"/>
              </a:tblGrid>
              <a:tr h="412797">
                <a:tc>
                  <a:txBody>
                    <a:bodyPr/>
                    <a:lstStyle/>
                    <a:p>
                      <a:pPr>
                        <a:lnSpc>
                          <a:spcPct val="107000"/>
                        </a:lnSpc>
                        <a:spcAft>
                          <a:spcPts val="0"/>
                        </a:spcAft>
                      </a:pPr>
                      <a:r>
                        <a:rPr lang="es-EC" sz="1200">
                          <a:effectLst/>
                        </a:rPr>
                        <a:t>Gasto promedio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Frecuencia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Porcentaje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7978">
                <a:tc>
                  <a:txBody>
                    <a:bodyPr/>
                    <a:lstStyle/>
                    <a:p>
                      <a:pPr>
                        <a:lnSpc>
                          <a:spcPct val="107000"/>
                        </a:lnSpc>
                        <a:spcAft>
                          <a:spcPts val="0"/>
                        </a:spcAft>
                      </a:pPr>
                      <a:r>
                        <a:rPr lang="es-EC" sz="1200">
                          <a:effectLst/>
                        </a:rPr>
                        <a:t>Menos de 50 USD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22,1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519">
                <a:tc>
                  <a:txBody>
                    <a:bodyPr/>
                    <a:lstStyle/>
                    <a:p>
                      <a:pPr>
                        <a:lnSpc>
                          <a:spcPct val="107000"/>
                        </a:lnSpc>
                        <a:spcAft>
                          <a:spcPts val="0"/>
                        </a:spcAft>
                      </a:pPr>
                      <a:r>
                        <a:rPr lang="es-EC" sz="1200">
                          <a:effectLst/>
                        </a:rPr>
                        <a:t>51 y 100 USD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45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66,2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9303">
                <a:tc>
                  <a:txBody>
                    <a:bodyPr/>
                    <a:lstStyle/>
                    <a:p>
                      <a:pPr>
                        <a:lnSpc>
                          <a:spcPct val="107000"/>
                        </a:lnSpc>
                        <a:spcAft>
                          <a:spcPts val="0"/>
                        </a:spcAft>
                      </a:pPr>
                      <a:r>
                        <a:rPr lang="es-EC" sz="1200">
                          <a:effectLst/>
                        </a:rPr>
                        <a:t>101 Y 200 USD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11,8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2941">
                <a:tc>
                  <a:txBody>
                    <a:bodyPr/>
                    <a:lstStyle/>
                    <a:p>
                      <a:pPr>
                        <a:lnSpc>
                          <a:spcPct val="107000"/>
                        </a:lnSpc>
                        <a:spcAft>
                          <a:spcPts val="0"/>
                        </a:spcAft>
                      </a:pPr>
                      <a:r>
                        <a:rPr lang="es-EC" sz="12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a:effectLst/>
                        </a:rPr>
                        <a:t>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100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CuadroTexto 8"/>
          <p:cNvSpPr txBox="1"/>
          <p:nvPr/>
        </p:nvSpPr>
        <p:spPr>
          <a:xfrm>
            <a:off x="899703" y="1002612"/>
            <a:ext cx="231242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smtClean="0"/>
              <a:t>PROCEDENCIA</a:t>
            </a:r>
            <a:endParaRPr lang="es-EC" b="1" dirty="0"/>
          </a:p>
        </p:txBody>
      </p:sp>
      <p:sp>
        <p:nvSpPr>
          <p:cNvPr id="10" name="CuadroTexto 9"/>
          <p:cNvSpPr txBox="1"/>
          <p:nvPr/>
        </p:nvSpPr>
        <p:spPr>
          <a:xfrm>
            <a:off x="6765455" y="190192"/>
            <a:ext cx="222443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smtClean="0"/>
              <a:t>NIVEL DE INGRESOS</a:t>
            </a:r>
            <a:endParaRPr lang="es-EC" b="1" dirty="0"/>
          </a:p>
        </p:txBody>
      </p:sp>
      <p:sp>
        <p:nvSpPr>
          <p:cNvPr id="11" name="CuadroTexto 10"/>
          <p:cNvSpPr txBox="1"/>
          <p:nvPr/>
        </p:nvSpPr>
        <p:spPr>
          <a:xfrm>
            <a:off x="652332" y="3234211"/>
            <a:ext cx="300526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smtClean="0"/>
              <a:t>ACTIVIDADES TURÍSTICAS</a:t>
            </a:r>
            <a:endParaRPr lang="es-EC" b="1" dirty="0"/>
          </a:p>
        </p:txBody>
      </p:sp>
      <p:sp>
        <p:nvSpPr>
          <p:cNvPr id="12" name="CuadroTexto 11"/>
          <p:cNvSpPr txBox="1"/>
          <p:nvPr/>
        </p:nvSpPr>
        <p:spPr>
          <a:xfrm>
            <a:off x="6960664" y="3859057"/>
            <a:ext cx="272786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smtClean="0"/>
              <a:t>GASTO PROMEDIO</a:t>
            </a:r>
            <a:endParaRPr lang="es-EC" b="1" dirty="0"/>
          </a:p>
        </p:txBody>
      </p:sp>
    </p:spTree>
    <p:extLst>
      <p:ext uri="{BB962C8B-B14F-4D97-AF65-F5344CB8AC3E}">
        <p14:creationId xmlns:p14="http://schemas.microsoft.com/office/powerpoint/2010/main" val="220397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573969" y="169657"/>
            <a:ext cx="4930940" cy="7055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smtClean="0">
                <a:ln w="13462">
                  <a:solidFill>
                    <a:schemeClr val="tx1"/>
                  </a:solidFill>
                  <a:prstDash val="solid"/>
                </a:ln>
                <a:solidFill>
                  <a:schemeClr val="accent1">
                    <a:lumMod val="50000"/>
                  </a:schemeClr>
                </a:solidFill>
                <a:effectLst>
                  <a:outerShdw dist="38100" dir="2700000" algn="bl" rotWithShape="0">
                    <a:schemeClr val="accent5"/>
                  </a:outerShdw>
                </a:effectLst>
                <a:hlinkClick r:id="rId2" action="ppaction://hlinksldjump"/>
              </a:rPr>
              <a:t>PERFIL DEL CLIENTE</a:t>
            </a:r>
            <a:endParaRPr lang="es-EC" b="1" dirty="0">
              <a:ln w="13462">
                <a:solidFill>
                  <a:schemeClr val="tx1"/>
                </a:solidFill>
                <a:prstDash val="solid"/>
              </a:ln>
              <a:solidFill>
                <a:schemeClr val="accent1">
                  <a:lumMod val="50000"/>
                </a:schemeClr>
              </a:solidFill>
              <a:effectLst>
                <a:outerShdw dist="38100" dir="2700000" algn="bl" rotWithShape="0">
                  <a:schemeClr val="accent5"/>
                </a:outerShdw>
              </a:effectLst>
              <a:hlinkClick r:id="rId2" action="ppaction://hlinksldjump"/>
            </a:endParaRPr>
          </a:p>
        </p:txBody>
      </p:sp>
      <p:graphicFrame>
        <p:nvGraphicFramePr>
          <p:cNvPr id="5" name="Diagrama 4"/>
          <p:cNvGraphicFramePr/>
          <p:nvPr>
            <p:extLst>
              <p:ext uri="{D42A27DB-BD31-4B8C-83A1-F6EECF244321}">
                <p14:modId xmlns:p14="http://schemas.microsoft.com/office/powerpoint/2010/main" val="107594618"/>
              </p:ext>
            </p:extLst>
          </p:nvPr>
        </p:nvGraphicFramePr>
        <p:xfrm>
          <a:off x="1718102" y="970713"/>
          <a:ext cx="8927152" cy="5784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6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986983" y="0"/>
            <a:ext cx="2203505" cy="73705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3462">
                  <a:solidFill>
                    <a:schemeClr val="bg1"/>
                  </a:solidFill>
                  <a:prstDash val="solid"/>
                </a:ln>
                <a:effectLst>
                  <a:outerShdw dist="38100" dir="2700000" algn="bl" rotWithShape="0">
                    <a:schemeClr val="accent5"/>
                  </a:outerShdw>
                </a:effectLst>
              </a:rPr>
              <a:t>OFERTA</a:t>
            </a:r>
            <a:endParaRPr lang="es-EC" b="1" dirty="0">
              <a:ln w="13462">
                <a:solidFill>
                  <a:schemeClr val="bg1"/>
                </a:solidFill>
                <a:prstDash val="solid"/>
              </a:ln>
              <a:effectLst>
                <a:outerShdw dist="38100" dir="2700000" algn="bl" rotWithShape="0">
                  <a:schemeClr val="accent5"/>
                </a:outerShdw>
              </a:effectLst>
            </a:endParaRPr>
          </a:p>
        </p:txBody>
      </p:sp>
      <p:graphicFrame>
        <p:nvGraphicFramePr>
          <p:cNvPr id="5" name="Gráfico 4"/>
          <p:cNvGraphicFramePr/>
          <p:nvPr>
            <p:extLst>
              <p:ext uri="{D42A27DB-BD31-4B8C-83A1-F6EECF244321}">
                <p14:modId xmlns:p14="http://schemas.microsoft.com/office/powerpoint/2010/main" val="2011155133"/>
              </p:ext>
            </p:extLst>
          </p:nvPr>
        </p:nvGraphicFramePr>
        <p:xfrm>
          <a:off x="1025179" y="1392930"/>
          <a:ext cx="8887748" cy="436363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4590848" y="737053"/>
            <a:ext cx="2287806"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C" dirty="0" smtClean="0">
                <a:latin typeface="Arial" panose="020B0604020202020204" pitchFamily="34" charset="0"/>
                <a:ea typeface="Calibri" panose="020F0502020204030204" pitchFamily="34" charset="0"/>
                <a:cs typeface="Times New Roman" panose="02020603050405020304" pitchFamily="18" charset="0"/>
              </a:rPr>
              <a:t>Atractivos </a:t>
            </a:r>
            <a:r>
              <a:rPr lang="es-EC" dirty="0">
                <a:latin typeface="Arial" panose="020B0604020202020204" pitchFamily="34" charset="0"/>
                <a:ea typeface="Calibri" panose="020F0502020204030204" pitchFamily="34" charset="0"/>
                <a:cs typeface="Times New Roman" panose="02020603050405020304" pitchFamily="18" charset="0"/>
              </a:rPr>
              <a:t>naturales-</a:t>
            </a:r>
            <a:endParaRPr lang="es-EC" dirty="0"/>
          </a:p>
        </p:txBody>
      </p:sp>
    </p:spTree>
    <p:extLst>
      <p:ext uri="{BB962C8B-B14F-4D97-AF65-F5344CB8AC3E}">
        <p14:creationId xmlns:p14="http://schemas.microsoft.com/office/powerpoint/2010/main" val="669322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070867954"/>
              </p:ext>
            </p:extLst>
          </p:nvPr>
        </p:nvGraphicFramePr>
        <p:xfrm>
          <a:off x="706582" y="1335087"/>
          <a:ext cx="10972799" cy="502414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4931771" y="588864"/>
            <a:ext cx="1954382" cy="30777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defRPr sz="1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C" sz="1400" b="1" dirty="0" smtClean="0"/>
              <a:t>Atractivos </a:t>
            </a:r>
            <a:r>
              <a:rPr lang="es-EC" sz="1400" b="1" dirty="0"/>
              <a:t>culturales</a:t>
            </a:r>
          </a:p>
        </p:txBody>
      </p:sp>
    </p:spTree>
    <p:extLst>
      <p:ext uri="{BB962C8B-B14F-4D97-AF65-F5344CB8AC3E}">
        <p14:creationId xmlns:p14="http://schemas.microsoft.com/office/powerpoint/2010/main" val="664819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743938618"/>
              </p:ext>
            </p:extLst>
          </p:nvPr>
        </p:nvGraphicFramePr>
        <p:xfrm>
          <a:off x="303211" y="1374255"/>
          <a:ext cx="5744298" cy="4548564"/>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1"/>
          <p:cNvSpPr txBox="1">
            <a:spLocks/>
          </p:cNvSpPr>
          <p:nvPr/>
        </p:nvSpPr>
        <p:spPr>
          <a:xfrm>
            <a:off x="3678382" y="0"/>
            <a:ext cx="5756563" cy="937837"/>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3462">
                  <a:solidFill>
                    <a:schemeClr val="bg1"/>
                  </a:solidFill>
                  <a:prstDash val="solid"/>
                </a:ln>
                <a:effectLst>
                  <a:outerShdw dist="38100" dir="2700000" algn="bl" rotWithShape="0">
                    <a:schemeClr val="accent5"/>
                  </a:outerShdw>
                </a:effectLst>
              </a:rPr>
              <a:t>ORGANISMO REGULADOR</a:t>
            </a:r>
            <a:endParaRPr lang="es-EC" b="1" dirty="0">
              <a:ln w="13462">
                <a:solidFill>
                  <a:schemeClr val="bg1"/>
                </a:solidFill>
                <a:prstDash val="solid"/>
              </a:ln>
              <a:effectLst>
                <a:outerShdw dist="38100" dir="2700000" algn="bl" rotWithShape="0">
                  <a:schemeClr val="accent5"/>
                </a:outerShdw>
              </a:effectLst>
            </a:endParaRPr>
          </a:p>
        </p:txBody>
      </p:sp>
      <p:graphicFrame>
        <p:nvGraphicFramePr>
          <p:cNvPr id="6" name="Gráfico 5"/>
          <p:cNvGraphicFramePr/>
          <p:nvPr>
            <p:extLst>
              <p:ext uri="{D42A27DB-BD31-4B8C-83A1-F6EECF244321}">
                <p14:modId xmlns:p14="http://schemas.microsoft.com/office/powerpoint/2010/main" val="876173163"/>
              </p:ext>
            </p:extLst>
          </p:nvPr>
        </p:nvGraphicFramePr>
        <p:xfrm>
          <a:off x="6047509" y="1289800"/>
          <a:ext cx="5866448" cy="47174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598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lum bright="70000" contrast="-70000"/>
            <a:extLst>
              <a:ext uri="{28A0092B-C50C-407E-A947-70E740481C1C}">
                <a14:useLocalDpi xmlns:a14="http://schemas.microsoft.com/office/drawing/2010/main" val="0"/>
              </a:ext>
            </a:extLst>
          </a:blip>
          <a:stretch>
            <a:fillRect/>
          </a:stretch>
        </p:blipFill>
        <p:spPr>
          <a:xfrm>
            <a:off x="-90104" y="-28890"/>
            <a:ext cx="12282104" cy="6926675"/>
          </a:xfrm>
        </p:spPr>
      </p:pic>
      <p:sp>
        <p:nvSpPr>
          <p:cNvPr id="4" name="Título 1"/>
          <p:cNvSpPr txBox="1">
            <a:spLocks/>
          </p:cNvSpPr>
          <p:nvPr/>
        </p:nvSpPr>
        <p:spPr>
          <a:xfrm>
            <a:off x="2396028" y="2541186"/>
            <a:ext cx="8915399" cy="7740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4400" b="1" smtClean="0">
                <a:solidFill>
                  <a:schemeClr val="tx1"/>
                </a:solidFill>
                <a:latin typeface="Times New Roman" panose="02020603050405020304" pitchFamily="18" charset="0"/>
                <a:cs typeface="Times New Roman" panose="02020603050405020304" pitchFamily="18" charset="0"/>
              </a:rPr>
              <a:t>CAPÍTULO IV</a:t>
            </a:r>
            <a:endParaRPr lang="es-EC" sz="4400" b="1" dirty="0">
              <a:solidFill>
                <a:schemeClr val="tx1"/>
              </a:solidFill>
              <a:latin typeface="Times New Roman" panose="02020603050405020304" pitchFamily="18" charset="0"/>
              <a:cs typeface="Times New Roman" panose="02020603050405020304" pitchFamily="18" charset="0"/>
            </a:endParaRPr>
          </a:p>
        </p:txBody>
      </p:sp>
      <p:sp>
        <p:nvSpPr>
          <p:cNvPr id="5" name="Marcador de texto 2"/>
          <p:cNvSpPr txBox="1">
            <a:spLocks/>
          </p:cNvSpPr>
          <p:nvPr/>
        </p:nvSpPr>
        <p:spPr bwMode="auto">
          <a:xfrm>
            <a:off x="2189408" y="3315236"/>
            <a:ext cx="10002592" cy="86825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S" sz="2400" b="1" smtClean="0">
                <a:solidFill>
                  <a:schemeClr val="tx1"/>
                </a:solidFill>
                <a:latin typeface="Times New Roman" panose="02020603050405020304" pitchFamily="18" charset="0"/>
                <a:cs typeface="Times New Roman" panose="02020603050405020304" pitchFamily="18" charset="0"/>
              </a:rPr>
              <a:t>EFECTOS PRODUCIDOS POR EL SECTOR TURÍSTICO Y SUS ESTRATEGIAS DE MITIGACIÓN EN LA PARROQUIA DE PERUCHO</a:t>
            </a:r>
            <a:endParaRPr lang="es-EC"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23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78128"/>
          </a:xfrm>
          <a:prstGeom prst="rect">
            <a:avLst/>
          </a:prstGeom>
        </p:spPr>
      </p:pic>
      <p:sp>
        <p:nvSpPr>
          <p:cNvPr id="4" name="Título 1"/>
          <p:cNvSpPr txBox="1">
            <a:spLocks/>
          </p:cNvSpPr>
          <p:nvPr/>
        </p:nvSpPr>
        <p:spPr>
          <a:xfrm>
            <a:off x="2408907" y="2541186"/>
            <a:ext cx="8915399" cy="7740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4400" b="1" dirty="0" smtClean="0">
                <a:solidFill>
                  <a:schemeClr val="tx1"/>
                </a:solidFill>
                <a:latin typeface="Times New Roman" panose="02020603050405020304" pitchFamily="18" charset="0"/>
                <a:cs typeface="Times New Roman" panose="02020603050405020304" pitchFamily="18" charset="0"/>
              </a:rPr>
              <a:t>CAPÍTULO I</a:t>
            </a:r>
            <a:endParaRPr lang="es-EC" sz="4400" b="1" dirty="0">
              <a:solidFill>
                <a:schemeClr val="tx1"/>
              </a:solidFill>
              <a:latin typeface="Times New Roman" panose="02020603050405020304" pitchFamily="18" charset="0"/>
              <a:cs typeface="Times New Roman" panose="02020603050405020304" pitchFamily="18" charset="0"/>
            </a:endParaRPr>
          </a:p>
        </p:txBody>
      </p:sp>
      <p:sp>
        <p:nvSpPr>
          <p:cNvPr id="5" name="Marcador de texto 2"/>
          <p:cNvSpPr txBox="1">
            <a:spLocks/>
          </p:cNvSpPr>
          <p:nvPr/>
        </p:nvSpPr>
        <p:spPr>
          <a:xfrm>
            <a:off x="2550576" y="3315236"/>
            <a:ext cx="8915399" cy="6772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sz="2800" b="1" smtClean="0">
                <a:solidFill>
                  <a:schemeClr val="tx1"/>
                </a:solidFill>
                <a:latin typeface="Times New Roman" panose="02020603050405020304" pitchFamily="18" charset="0"/>
                <a:cs typeface="Times New Roman" panose="02020603050405020304" pitchFamily="18" charset="0"/>
              </a:rPr>
              <a:t>MARCO TEÓRICO REFERENCIAL</a:t>
            </a:r>
            <a:endParaRPr lang="es-EC"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51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32866" y="175775"/>
            <a:ext cx="4016540" cy="784350"/>
          </a:xfrm>
        </p:spPr>
        <p:txBody>
          <a:bodyPr/>
          <a:lstStyle/>
          <a:p>
            <a:pPr algn="ctr"/>
            <a:r>
              <a:rPr lang="es-EC"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ANTECEDENTES</a:t>
            </a:r>
            <a:endParaRPr lang="es-EC"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aphicFrame>
        <p:nvGraphicFramePr>
          <p:cNvPr id="8" name="Diagrama 7"/>
          <p:cNvGraphicFramePr/>
          <p:nvPr>
            <p:extLst>
              <p:ext uri="{D42A27DB-BD31-4B8C-83A1-F6EECF244321}">
                <p14:modId xmlns:p14="http://schemas.microsoft.com/office/powerpoint/2010/main" val="1531033931"/>
              </p:ext>
            </p:extLst>
          </p:nvPr>
        </p:nvGraphicFramePr>
        <p:xfrm>
          <a:off x="1034472" y="960125"/>
          <a:ext cx="1115752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412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0" y="-1"/>
            <a:ext cx="12192000" cy="1454727"/>
          </a:xfrm>
        </p:spPr>
        <p:txBody>
          <a:bodyPr>
            <a:normAutofit/>
          </a:bodyPr>
          <a:lstStyle/>
          <a:p>
            <a:pPr algn="ctr"/>
            <a:r>
              <a:rPr lang="es-EC"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Estrategia </a:t>
            </a:r>
            <a:r>
              <a:rPr lang="es-EC" b="1" dirty="0">
                <a:ln w="9525">
                  <a:solidFill>
                    <a:schemeClr val="bg1"/>
                  </a:solidFill>
                  <a:prstDash val="solid"/>
                </a:ln>
                <a:solidFill>
                  <a:schemeClr val="tx1"/>
                </a:solidFill>
                <a:effectLst>
                  <a:outerShdw blurRad="12700" dist="38100" dir="2700000" algn="tl" rotWithShape="0">
                    <a:schemeClr val="bg1">
                      <a:lumMod val="50000"/>
                    </a:schemeClr>
                  </a:outerShdw>
                </a:effectLst>
              </a:rPr>
              <a:t>1 Fortalecimiento de los atractivos turísticos en la página web del GAD Pedro Moncayo </a:t>
            </a:r>
          </a:p>
        </p:txBody>
      </p:sp>
      <p:pic>
        <p:nvPicPr>
          <p:cNvPr id="5" name="Imagen 4"/>
          <p:cNvPicPr/>
          <p:nvPr/>
        </p:nvPicPr>
        <p:blipFill>
          <a:blip r:embed="rId2">
            <a:extLst>
              <a:ext uri="{28A0092B-C50C-407E-A947-70E740481C1C}">
                <a14:useLocalDpi xmlns:a14="http://schemas.microsoft.com/office/drawing/2010/main" val="0"/>
              </a:ext>
            </a:extLst>
          </a:blip>
          <a:srcRect l="13736" t="14404" r="18219" b="22786"/>
          <a:stretch>
            <a:fillRect/>
          </a:stretch>
        </p:blipFill>
        <p:spPr bwMode="auto">
          <a:xfrm>
            <a:off x="163483" y="1309253"/>
            <a:ext cx="11865033" cy="5548747"/>
          </a:xfrm>
          <a:prstGeom prst="rect">
            <a:avLst/>
          </a:prstGeom>
          <a:noFill/>
          <a:ln>
            <a:noFill/>
          </a:ln>
        </p:spPr>
      </p:pic>
    </p:spTree>
    <p:extLst>
      <p:ext uri="{BB962C8B-B14F-4D97-AF65-F5344CB8AC3E}">
        <p14:creationId xmlns:p14="http://schemas.microsoft.com/office/powerpoint/2010/main" val="904216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extLst>
              <a:ext uri="{28A0092B-C50C-407E-A947-70E740481C1C}">
                <a14:useLocalDpi xmlns:a14="http://schemas.microsoft.com/office/drawing/2010/main" val="0"/>
              </a:ext>
            </a:extLst>
          </a:blip>
          <a:srcRect l="14969" t="25513" r="11682" b="11436"/>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64353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extLst>
              <a:ext uri="{28A0092B-C50C-407E-A947-70E740481C1C}">
                <a14:useLocalDpi xmlns:a14="http://schemas.microsoft.com/office/drawing/2010/main" val="0"/>
              </a:ext>
            </a:extLst>
          </a:blip>
          <a:srcRect l="13663" t="33199" r="19316" b="29831"/>
          <a:stretch>
            <a:fillRect/>
          </a:stretch>
        </p:blipFill>
        <p:spPr bwMode="auto">
          <a:xfrm>
            <a:off x="-1" y="-49895"/>
            <a:ext cx="8104909" cy="3541240"/>
          </a:xfrm>
          <a:prstGeom prst="rect">
            <a:avLst/>
          </a:prstGeom>
          <a:noFill/>
          <a:ln>
            <a:noFill/>
          </a:ln>
        </p:spPr>
      </p:pic>
      <p:pic>
        <p:nvPicPr>
          <p:cNvPr id="5" name="Imagen 4"/>
          <p:cNvPicPr/>
          <p:nvPr/>
        </p:nvPicPr>
        <p:blipFill>
          <a:blip r:embed="rId3" cstate="print">
            <a:extLst>
              <a:ext uri="{28A0092B-C50C-407E-A947-70E740481C1C}">
                <a14:useLocalDpi xmlns:a14="http://schemas.microsoft.com/office/drawing/2010/main" val="0"/>
              </a:ext>
            </a:extLst>
          </a:blip>
          <a:srcRect l="14966" t="37474" r="24588" b="16290"/>
          <a:stretch>
            <a:fillRect/>
          </a:stretch>
        </p:blipFill>
        <p:spPr bwMode="auto">
          <a:xfrm>
            <a:off x="5015692" y="3491345"/>
            <a:ext cx="7176308" cy="3206025"/>
          </a:xfrm>
          <a:prstGeom prst="rect">
            <a:avLst/>
          </a:prstGeom>
          <a:noFill/>
          <a:ln>
            <a:noFill/>
          </a:ln>
        </p:spPr>
      </p:pic>
    </p:spTree>
    <p:extLst>
      <p:ext uri="{BB962C8B-B14F-4D97-AF65-F5344CB8AC3E}">
        <p14:creationId xmlns:p14="http://schemas.microsoft.com/office/powerpoint/2010/main" val="1397751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extLst>
              <a:ext uri="{28A0092B-C50C-407E-A947-70E740481C1C}">
                <a14:useLocalDpi xmlns:a14="http://schemas.microsoft.com/office/drawing/2010/main" val="0"/>
              </a:ext>
            </a:extLst>
          </a:blip>
          <a:srcRect l="14218" t="28728" r="43489" b="63927"/>
          <a:stretch>
            <a:fillRect/>
          </a:stretch>
        </p:blipFill>
        <p:spPr bwMode="auto">
          <a:xfrm>
            <a:off x="143191" y="235489"/>
            <a:ext cx="8231881" cy="2403801"/>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l="23251" t="31075" r="18677" b="18239"/>
          <a:stretch>
            <a:fillRect/>
          </a:stretch>
        </p:blipFill>
        <p:spPr bwMode="auto">
          <a:xfrm>
            <a:off x="4027170" y="2867890"/>
            <a:ext cx="7880812" cy="3532910"/>
          </a:xfrm>
          <a:prstGeom prst="rect">
            <a:avLst/>
          </a:prstGeom>
          <a:noFill/>
          <a:ln>
            <a:noFill/>
          </a:ln>
        </p:spPr>
      </p:pic>
    </p:spTree>
    <p:extLst>
      <p:ext uri="{BB962C8B-B14F-4D97-AF65-F5344CB8AC3E}">
        <p14:creationId xmlns:p14="http://schemas.microsoft.com/office/powerpoint/2010/main" val="153220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8936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5398" y="0"/>
            <a:ext cx="8911687" cy="1280890"/>
          </a:xfrm>
        </p:spPr>
        <p:txBody>
          <a:bodyPr>
            <a:normAutofit fontScale="90000"/>
          </a:bodyPr>
          <a:lstStyle/>
          <a:p>
            <a:pPr algn="ctr"/>
            <a:r>
              <a:rPr lang="es-EC" b="1" dirty="0"/>
              <a:t>Estrategia 2 Propuesta de talleres de emprendimiento turístico</a:t>
            </a:r>
            <a:br>
              <a:rPr lang="es-EC" b="1" dirty="0"/>
            </a:br>
            <a:endParaRPr lang="es-EC" dirty="0"/>
          </a:p>
        </p:txBody>
      </p:sp>
      <p:pic>
        <p:nvPicPr>
          <p:cNvPr id="5" name="Marcador de contenido 4" descr="E:\TESIS EN PROCESO\material turístico\Logo y slogan del taller.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814" y="1280890"/>
            <a:ext cx="11870186" cy="5577110"/>
          </a:xfrm>
          <a:prstGeom prst="rect">
            <a:avLst/>
          </a:prstGeom>
          <a:noFill/>
          <a:ln>
            <a:noFill/>
          </a:ln>
        </p:spPr>
      </p:pic>
    </p:spTree>
    <p:extLst>
      <p:ext uri="{BB962C8B-B14F-4D97-AF65-F5344CB8AC3E}">
        <p14:creationId xmlns:p14="http://schemas.microsoft.com/office/powerpoint/2010/main" val="4060245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5" name="Marcador de contenido 4"/>
          <p:cNvSpPr>
            <a:spLocks noGrp="1"/>
          </p:cNvSpPr>
          <p:nvPr>
            <p:ph idx="1"/>
          </p:nvPr>
        </p:nvSpPr>
        <p:spPr/>
        <p:txBody>
          <a:bodyPr/>
          <a:lstStyle/>
          <a:p>
            <a:endParaRPr lang="es-EC"/>
          </a:p>
        </p:txBody>
      </p:sp>
      <p:pic>
        <p:nvPicPr>
          <p:cNvPr id="6" name="Imagen 5"/>
          <p:cNvPicPr>
            <a:picLocks noChangeAspect="1"/>
          </p:cNvPicPr>
          <p:nvPr/>
        </p:nvPicPr>
        <p:blipFill rotWithShape="1">
          <a:blip r:embed="rId2"/>
          <a:srcRect l="28863" t="21591" r="28331" b="8239"/>
          <a:stretch/>
        </p:blipFill>
        <p:spPr>
          <a:xfrm>
            <a:off x="2589212" y="-56374"/>
            <a:ext cx="7502236" cy="6914374"/>
          </a:xfrm>
          <a:prstGeom prst="rect">
            <a:avLst/>
          </a:prstGeom>
        </p:spPr>
      </p:pic>
    </p:spTree>
    <p:extLst>
      <p:ext uri="{BB962C8B-B14F-4D97-AF65-F5344CB8AC3E}">
        <p14:creationId xmlns:p14="http://schemas.microsoft.com/office/powerpoint/2010/main" val="3994212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34030" t="20907" r="33206" b="7439"/>
          <a:stretch/>
        </p:blipFill>
        <p:spPr>
          <a:xfrm>
            <a:off x="2112693" y="0"/>
            <a:ext cx="7276006" cy="6887954"/>
          </a:xfrm>
          <a:prstGeom prst="rect">
            <a:avLst/>
          </a:prstGeom>
        </p:spPr>
      </p:pic>
    </p:spTree>
    <p:extLst>
      <p:ext uri="{BB962C8B-B14F-4D97-AF65-F5344CB8AC3E}">
        <p14:creationId xmlns:p14="http://schemas.microsoft.com/office/powerpoint/2010/main" val="2472664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37694" t="21963" r="37263" b="8144"/>
          <a:stretch/>
        </p:blipFill>
        <p:spPr>
          <a:xfrm>
            <a:off x="3567448" y="0"/>
            <a:ext cx="5100034" cy="6729645"/>
          </a:xfrm>
          <a:prstGeom prst="rect">
            <a:avLst/>
          </a:prstGeom>
        </p:spPr>
      </p:pic>
    </p:spTree>
    <p:extLst>
      <p:ext uri="{BB962C8B-B14F-4D97-AF65-F5344CB8AC3E}">
        <p14:creationId xmlns:p14="http://schemas.microsoft.com/office/powerpoint/2010/main" val="2048671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92031880"/>
              </p:ext>
            </p:extLst>
          </p:nvPr>
        </p:nvGraphicFramePr>
        <p:xfrm>
          <a:off x="1710028" y="386366"/>
          <a:ext cx="3815008" cy="1366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491142784"/>
              </p:ext>
            </p:extLst>
          </p:nvPr>
        </p:nvGraphicFramePr>
        <p:xfrm>
          <a:off x="7748073" y="203916"/>
          <a:ext cx="3815008" cy="13662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a 5"/>
          <p:cNvGraphicFramePr/>
          <p:nvPr>
            <p:extLst>
              <p:ext uri="{D42A27DB-BD31-4B8C-83A1-F6EECF244321}">
                <p14:modId xmlns:p14="http://schemas.microsoft.com/office/powerpoint/2010/main" val="3976889440"/>
              </p:ext>
            </p:extLst>
          </p:nvPr>
        </p:nvGraphicFramePr>
        <p:xfrm>
          <a:off x="158597" y="1293963"/>
          <a:ext cx="6382326" cy="553815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a 6"/>
          <p:cNvGraphicFramePr/>
          <p:nvPr>
            <p:extLst>
              <p:ext uri="{D42A27DB-BD31-4B8C-83A1-F6EECF244321}">
                <p14:modId xmlns:p14="http://schemas.microsoft.com/office/powerpoint/2010/main" val="3476686875"/>
              </p:ext>
            </p:extLst>
          </p:nvPr>
        </p:nvGraphicFramePr>
        <p:xfrm>
          <a:off x="6943306" y="1319842"/>
          <a:ext cx="5248694" cy="573289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961582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33635" t="21963" r="33008" b="8142"/>
          <a:stretch/>
        </p:blipFill>
        <p:spPr>
          <a:xfrm>
            <a:off x="3052292" y="60101"/>
            <a:ext cx="5705342" cy="6721131"/>
          </a:xfrm>
          <a:prstGeom prst="rect">
            <a:avLst/>
          </a:prstGeom>
        </p:spPr>
      </p:pic>
    </p:spTree>
    <p:extLst>
      <p:ext uri="{BB962C8B-B14F-4D97-AF65-F5344CB8AC3E}">
        <p14:creationId xmlns:p14="http://schemas.microsoft.com/office/powerpoint/2010/main" val="3055814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descr="E:\TESIS EN PROCESO\CAPÍTULO IV\material turístico\Anverso triptico taller de emprendimiento.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708952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p:nvPr/>
        </p:nvPicPr>
        <p:blipFill rotWithShape="1">
          <a:blip r:embed="rId2"/>
          <a:srcRect l="10391" t="190" r="10334" b="533"/>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394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5195" y="0"/>
            <a:ext cx="8911687" cy="1280890"/>
          </a:xfrm>
        </p:spPr>
        <p:txBody>
          <a:bodyPr>
            <a:normAutofit fontScale="90000"/>
          </a:bodyPr>
          <a:lstStyle/>
          <a:p>
            <a:pPr algn="ctr"/>
            <a:r>
              <a:rPr lang="es-EC" b="1" dirty="0"/>
              <a:t>Estrategia 3 Propuesta de un modelo de  registro de ingreso de turistas </a:t>
            </a:r>
            <a:br>
              <a:rPr lang="es-EC" b="1" dirty="0"/>
            </a:br>
            <a:endParaRPr lang="es-EC" dirty="0"/>
          </a:p>
        </p:txBody>
      </p:sp>
      <p:sp>
        <p:nvSpPr>
          <p:cNvPr id="3" name="Marcador de contenido 2"/>
          <p:cNvSpPr>
            <a:spLocks noGrp="1"/>
          </p:cNvSpPr>
          <p:nvPr>
            <p:ph idx="1"/>
          </p:nvPr>
        </p:nvSpPr>
        <p:spPr/>
        <p:txBody>
          <a:bodyPr/>
          <a:lstStyle/>
          <a:p>
            <a:endParaRPr lang="es-EC"/>
          </a:p>
        </p:txBody>
      </p:sp>
      <p:pic>
        <p:nvPicPr>
          <p:cNvPr id="5" name="Imagen 4"/>
          <p:cNvPicPr>
            <a:picLocks noChangeAspect="1"/>
          </p:cNvPicPr>
          <p:nvPr/>
        </p:nvPicPr>
        <p:blipFill rotWithShape="1">
          <a:blip r:embed="rId2"/>
          <a:srcRect l="14927" t="23020" r="14993" b="10959"/>
          <a:stretch/>
        </p:blipFill>
        <p:spPr>
          <a:xfrm>
            <a:off x="850005" y="1280890"/>
            <a:ext cx="10487181" cy="5554650"/>
          </a:xfrm>
          <a:prstGeom prst="rect">
            <a:avLst/>
          </a:prstGeom>
        </p:spPr>
      </p:pic>
    </p:spTree>
    <p:extLst>
      <p:ext uri="{BB962C8B-B14F-4D97-AF65-F5344CB8AC3E}">
        <p14:creationId xmlns:p14="http://schemas.microsoft.com/office/powerpoint/2010/main" val="3607553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5043" y="147592"/>
            <a:ext cx="8911687" cy="1280890"/>
          </a:xfrm>
        </p:spPr>
        <p:txBody>
          <a:bodyPr/>
          <a:lstStyle/>
          <a:p>
            <a:pPr algn="ctr"/>
            <a:r>
              <a:rPr lang="es-EC" b="1" dirty="0">
                <a:ln w="22225">
                  <a:solidFill>
                    <a:schemeClr val="accent2"/>
                  </a:solidFill>
                  <a:prstDash val="solid"/>
                </a:ln>
                <a:solidFill>
                  <a:schemeClr val="accent2">
                    <a:lumMod val="40000"/>
                    <a:lumOff val="60000"/>
                  </a:schemeClr>
                </a:solidFill>
              </a:rPr>
              <a:t>Cronograma </a:t>
            </a:r>
            <a:endParaRPr lang="es-EC" b="1" dirty="0">
              <a:ln w="22225">
                <a:solidFill>
                  <a:schemeClr val="accent2"/>
                </a:solidFill>
                <a:prstDash val="solid"/>
              </a:ln>
              <a:solidFill>
                <a:schemeClr val="accent2">
                  <a:lumMod val="40000"/>
                  <a:lumOff val="60000"/>
                </a:schemeClr>
              </a:solidFill>
            </a:endParaRPr>
          </a:p>
        </p:txBody>
      </p:sp>
      <p:pic>
        <p:nvPicPr>
          <p:cNvPr id="4" name="Imagen 3"/>
          <p:cNvPicPr/>
          <p:nvPr/>
        </p:nvPicPr>
        <p:blipFill rotWithShape="1">
          <a:blip r:embed="rId2"/>
          <a:srcRect l="2300" t="17740" r="19933" b="44858"/>
          <a:stretch/>
        </p:blipFill>
        <p:spPr bwMode="auto">
          <a:xfrm>
            <a:off x="120556" y="844714"/>
            <a:ext cx="5945394" cy="262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Marcador de contenido 4"/>
          <p:cNvPicPr>
            <a:picLocks noGrp="1"/>
          </p:cNvPicPr>
          <p:nvPr>
            <p:ph idx="1"/>
          </p:nvPr>
        </p:nvPicPr>
        <p:blipFill rotWithShape="1">
          <a:blip r:embed="rId3"/>
          <a:srcRect l="2165" t="17243" r="23278" b="44588"/>
          <a:stretch/>
        </p:blipFill>
        <p:spPr bwMode="auto">
          <a:xfrm>
            <a:off x="2246290" y="3834996"/>
            <a:ext cx="8915400" cy="2566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p:cNvPicPr/>
          <p:nvPr/>
        </p:nvPicPr>
        <p:blipFill rotWithShape="1">
          <a:blip r:embed="rId4"/>
          <a:srcRect l="2349" t="17759" r="21230" b="58204"/>
          <a:stretch/>
        </p:blipFill>
        <p:spPr bwMode="auto">
          <a:xfrm>
            <a:off x="6195672" y="844713"/>
            <a:ext cx="5755922" cy="262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24006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42919" y="134713"/>
            <a:ext cx="8911687" cy="1280890"/>
          </a:xfrm>
        </p:spPr>
        <p:txBody>
          <a:bodyPr>
            <a:noAutofit/>
          </a:bodyPr>
          <a:lstStyle/>
          <a:p>
            <a:pPr lvl="2" algn="ctr"/>
            <a:r>
              <a:rPr lang="es-EC" sz="3600" b="1" dirty="0">
                <a:ln w="22225">
                  <a:solidFill>
                    <a:schemeClr val="accent2"/>
                  </a:solidFill>
                  <a:prstDash val="solid"/>
                </a:ln>
                <a:solidFill>
                  <a:schemeClr val="accent2">
                    <a:lumMod val="40000"/>
                    <a:lumOff val="60000"/>
                  </a:schemeClr>
                </a:solidFill>
              </a:rPr>
              <a:t>Presupuesto</a:t>
            </a:r>
            <a:br>
              <a:rPr lang="es-EC" sz="3600" b="1" dirty="0">
                <a:ln w="22225">
                  <a:solidFill>
                    <a:schemeClr val="accent2"/>
                  </a:solidFill>
                  <a:prstDash val="solid"/>
                </a:ln>
                <a:solidFill>
                  <a:schemeClr val="accent2">
                    <a:lumMod val="40000"/>
                    <a:lumOff val="60000"/>
                  </a:schemeClr>
                </a:solidFill>
              </a:rPr>
            </a:br>
            <a:r>
              <a:rPr lang="es-EC" sz="3600" b="1" dirty="0">
                <a:ln w="22225">
                  <a:solidFill>
                    <a:schemeClr val="accent2"/>
                  </a:solidFill>
                  <a:prstDash val="solid"/>
                </a:ln>
                <a:solidFill>
                  <a:schemeClr val="accent2">
                    <a:lumMod val="40000"/>
                    <a:lumOff val="60000"/>
                  </a:schemeClr>
                </a:solidFill>
              </a:rPr>
              <a:t/>
            </a:r>
            <a:br>
              <a:rPr lang="es-EC" sz="3600" b="1" dirty="0">
                <a:ln w="22225">
                  <a:solidFill>
                    <a:schemeClr val="accent2"/>
                  </a:solidFill>
                  <a:prstDash val="solid"/>
                </a:ln>
                <a:solidFill>
                  <a:schemeClr val="accent2">
                    <a:lumMod val="40000"/>
                    <a:lumOff val="60000"/>
                  </a:schemeClr>
                </a:solidFill>
              </a:rPr>
            </a:br>
            <a:endParaRPr lang="es-EC" sz="3600" b="1" dirty="0">
              <a:ln w="22225">
                <a:solidFill>
                  <a:schemeClr val="accent2"/>
                </a:solidFill>
                <a:prstDash val="solid"/>
              </a:ln>
              <a:solidFill>
                <a:schemeClr val="accent2">
                  <a:lumMod val="40000"/>
                  <a:lumOff val="60000"/>
                </a:schemeClr>
              </a:solidFill>
            </a:endParaRPr>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15917" t="22667" r="18656" b="8671"/>
          <a:stretch/>
        </p:blipFill>
        <p:spPr>
          <a:xfrm>
            <a:off x="-90153" y="775158"/>
            <a:ext cx="12282153" cy="6082842"/>
          </a:xfrm>
          <a:prstGeom prst="rect">
            <a:avLst/>
          </a:prstGeom>
        </p:spPr>
      </p:pic>
    </p:spTree>
    <p:extLst>
      <p:ext uri="{BB962C8B-B14F-4D97-AF65-F5344CB8AC3E}">
        <p14:creationId xmlns:p14="http://schemas.microsoft.com/office/powerpoint/2010/main" val="2574214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5619" t="25132" r="18458" b="8319"/>
          <a:stretch/>
        </p:blipFill>
        <p:spPr>
          <a:xfrm>
            <a:off x="0" y="-1"/>
            <a:ext cx="12192000" cy="6858001"/>
          </a:xfrm>
          <a:prstGeom prst="rect">
            <a:avLst/>
          </a:prstGeom>
        </p:spPr>
      </p:pic>
    </p:spTree>
    <p:extLst>
      <p:ext uri="{BB962C8B-B14F-4D97-AF65-F5344CB8AC3E}">
        <p14:creationId xmlns:p14="http://schemas.microsoft.com/office/powerpoint/2010/main" val="2056921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8525" y="160471"/>
            <a:ext cx="8911687" cy="1280890"/>
          </a:xfrm>
        </p:spPr>
        <p:txBody>
          <a:bodyPr/>
          <a:lstStyle/>
          <a:p>
            <a:pPr algn="ctr"/>
            <a:r>
              <a:rPr lang="es-EC" b="1" dirty="0"/>
              <a:t>Matriz de Involucrados</a:t>
            </a:r>
            <a:br>
              <a:rPr lang="es-EC" b="1" dirty="0"/>
            </a:br>
            <a:endParaRPr lang="es-EC" dirty="0"/>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5620" t="27245" r="18556" b="6558"/>
          <a:stretch/>
        </p:blipFill>
        <p:spPr>
          <a:xfrm>
            <a:off x="566669" y="800916"/>
            <a:ext cx="10779617" cy="6094940"/>
          </a:xfrm>
          <a:prstGeom prst="rect">
            <a:avLst/>
          </a:prstGeom>
        </p:spPr>
      </p:pic>
    </p:spTree>
    <p:extLst>
      <p:ext uri="{BB962C8B-B14F-4D97-AF65-F5344CB8AC3E}">
        <p14:creationId xmlns:p14="http://schemas.microsoft.com/office/powerpoint/2010/main" val="60106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42919" y="-36799"/>
            <a:ext cx="8911687" cy="1280890"/>
          </a:xfrm>
        </p:spPr>
        <p:txBody>
          <a:bodyPr>
            <a:normAutofit fontScale="90000"/>
          </a:bodyPr>
          <a:lstStyle/>
          <a:p>
            <a:pPr algn="ctr"/>
            <a:r>
              <a:rPr lang="es-EC" b="1" cap="all" dirty="0"/>
              <a:t>CAPITULO V</a:t>
            </a:r>
            <a:br>
              <a:rPr lang="es-EC" b="1" cap="all" dirty="0"/>
            </a:br>
            <a:r>
              <a:rPr lang="es-EC" b="1" cap="all" dirty="0"/>
              <a:t>CONCLUSIONES Y RECOMENDACIONES </a:t>
            </a:r>
            <a:br>
              <a:rPr lang="es-EC" b="1" cap="all" dirty="0"/>
            </a:br>
            <a:endParaRPr lang="es-EC" dirty="0"/>
          </a:p>
        </p:txBody>
      </p:sp>
      <p:sp>
        <p:nvSpPr>
          <p:cNvPr id="4" name="Rectángulo 3"/>
          <p:cNvSpPr/>
          <p:nvPr/>
        </p:nvSpPr>
        <p:spPr>
          <a:xfrm>
            <a:off x="485103" y="1244091"/>
            <a:ext cx="4833871" cy="56139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gn="just">
              <a:lnSpc>
                <a:spcPct val="150000"/>
              </a:lnSpc>
              <a:spcBef>
                <a:spcPts val="1800"/>
              </a:spcBef>
              <a:spcAft>
                <a:spcPts val="1800"/>
              </a:spcAft>
              <a:buFont typeface="Symbol" panose="05050102010706020507" pitchFamily="18" charset="2"/>
              <a:buChar char=""/>
            </a:pPr>
            <a:r>
              <a:rPr lang="es-ES_tradnl" sz="1050" dirty="0">
                <a:latin typeface="Arial" panose="020B0604020202020204" pitchFamily="34" charset="0"/>
                <a:ea typeface="Calibri" panose="020F0502020204030204" pitchFamily="34" charset="0"/>
              </a:rPr>
              <a:t>A lo largo de la presente investigación logró comprobarse que el turismo es imperceptible en el desarrollo socioeconómico de la parroquia de Tabacundo, misma que a pesar de contar con atractivos turísticos no los potencializa, a esto se suma que posee escaza población que practique  turismo local y no está posicionada como destino en el turismo interno; sin embargo, se identificó que sus habitantes y los prestados de servicios de la planta turística están predispuestos a emprender o mejorar sus negocios, siempre y cuando tengan el respaldo del GAD de Pedro Moncayo, pero por el contrario, esta entidad no cuenta con la organización ni con los recursos económicos necesarios para invertir en este campo, a razón de esto las estrategias planteadas se direccionan a posicionar a Tabacundo como destino turístico sin el requerimiento de una fuerte inversión y con la seguridad de un trabajo en conjunto para beneficio de toda la parroquia. </a:t>
            </a:r>
            <a:endParaRPr lang="es-EC" sz="1050" dirty="0">
              <a:latin typeface="Arial" panose="020B0604020202020204" pitchFamily="34" charset="0"/>
              <a:ea typeface="Calibri" panose="020F0502020204030204" pitchFamily="34" charset="0"/>
            </a:endParaRPr>
          </a:p>
          <a:p>
            <a:pPr marL="342900" lvl="0" indent="-342900" algn="just">
              <a:lnSpc>
                <a:spcPct val="150000"/>
              </a:lnSpc>
              <a:spcBef>
                <a:spcPts val="1800"/>
              </a:spcBef>
              <a:spcAft>
                <a:spcPts val="1800"/>
              </a:spcAft>
              <a:buFont typeface="Symbol" panose="05050102010706020507" pitchFamily="18" charset="2"/>
              <a:buChar char=""/>
            </a:pPr>
            <a:r>
              <a:rPr lang="es-ES_tradnl" sz="1050" dirty="0">
                <a:latin typeface="Arial" panose="020B0604020202020204" pitchFamily="34" charset="0"/>
                <a:ea typeface="Calibri" panose="020F0502020204030204" pitchFamily="34" charset="0"/>
              </a:rPr>
              <a:t>En relación con las bases teóricas aplicadas se concluye la escasez de estudios científicos direccionados a la relación que mantiene el turismo-con indicadores sociales y económicos a nivel nacional, y la inexistencia de investigaciones similares en la parroquia, en consecuencia se analizaron aspectos globales comparándolos con el acontecer del sector para obtener una base fiable a partir de la cual se desarrolle las estrategias que integran la propuesta.</a:t>
            </a:r>
            <a:endParaRPr lang="es-EC" sz="1050" dirty="0">
              <a:effectLst/>
              <a:latin typeface="Arial" panose="020B0604020202020204" pitchFamily="34" charset="0"/>
              <a:ea typeface="Calibri" panose="020F0502020204030204" pitchFamily="34" charset="0"/>
            </a:endParaRPr>
          </a:p>
        </p:txBody>
      </p:sp>
      <p:sp>
        <p:nvSpPr>
          <p:cNvPr id="6" name="Rectángulo 5"/>
          <p:cNvSpPr/>
          <p:nvPr/>
        </p:nvSpPr>
        <p:spPr>
          <a:xfrm>
            <a:off x="5775918" y="1025949"/>
            <a:ext cx="6096000" cy="675794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342900" lvl="0" indent="-342900" algn="just">
              <a:lnSpc>
                <a:spcPct val="150000"/>
              </a:lnSpc>
              <a:spcBef>
                <a:spcPts val="1800"/>
              </a:spcBef>
              <a:spcAft>
                <a:spcPts val="1800"/>
              </a:spcAft>
              <a:buFont typeface="Symbol" panose="05050102010706020507" pitchFamily="18" charset="2"/>
              <a:buChar char=""/>
            </a:pPr>
            <a:r>
              <a:rPr lang="es-ES_tradnl" sz="1000" dirty="0">
                <a:latin typeface="Arial" panose="020B0604020202020204" pitchFamily="34" charset="0"/>
                <a:ea typeface="Calibri" panose="020F0502020204030204" pitchFamily="34" charset="0"/>
              </a:rPr>
              <a:t>Como resultado del diagnóstico situacional se determinó que pese al entorno económico global, en el país no se ha registrado una economía en recesión o desaceleración y por ello la calidad de vida de los ecuatorianos no se ha visto afectada; no obstante, tales estadísticas generalizan a la población pero Tabacundo como parroquia urbana de un cantón agrícola no se puede identificar totalmente dentro de estos indicadores, dado que la distribución de la riqueza en el país no es equitativa y por lo general afecta en su mayor parte a los productores del sector primario.</a:t>
            </a:r>
            <a:endParaRPr lang="es-EC" sz="1000" dirty="0">
              <a:latin typeface="Arial" panose="020B0604020202020204" pitchFamily="34" charset="0"/>
              <a:ea typeface="Calibri" panose="020F0502020204030204" pitchFamily="34" charset="0"/>
            </a:endParaRPr>
          </a:p>
          <a:p>
            <a:pPr marL="342900" lvl="0" indent="-342900" algn="just">
              <a:lnSpc>
                <a:spcPct val="150000"/>
              </a:lnSpc>
              <a:spcBef>
                <a:spcPts val="1800"/>
              </a:spcBef>
              <a:spcAft>
                <a:spcPts val="1800"/>
              </a:spcAft>
              <a:buFont typeface="Symbol" panose="05050102010706020507" pitchFamily="18" charset="2"/>
              <a:buChar char=""/>
            </a:pPr>
            <a:r>
              <a:rPr lang="es-ES_tradnl" sz="1000" dirty="0">
                <a:latin typeface="Arial" panose="020B0604020202020204" pitchFamily="34" charset="0"/>
                <a:ea typeface="Calibri" panose="020F0502020204030204" pitchFamily="34" charset="0"/>
              </a:rPr>
              <a:t>El estudio de mercado demostró que el sector turístico no ha sido el principal generador de empleo en Tabacundo, ya que la mayoría de pobladores a pesar de vivir en un área urbana se desplaza hacia las parroquias rurales para realizar actividades agrícolas y florícolas, por otra parte los pocos prestadores de servicios se limitan en la contratación de personal por ser negocios netamente familiares y por la escasez de utilidades que generan, en tal sentido con el fin de lograr una distribución de la riqueza más equitativa se plantearon estrategias que involucren directamente a los pobladores de la parroquia y que dinamicen la economía a través del sector turístico.</a:t>
            </a:r>
            <a:endParaRPr lang="es-EC" sz="1000" dirty="0">
              <a:latin typeface="Arial" panose="020B0604020202020204" pitchFamily="34" charset="0"/>
              <a:ea typeface="Calibri" panose="020F0502020204030204" pitchFamily="34" charset="0"/>
            </a:endParaRPr>
          </a:p>
          <a:p>
            <a:pPr marL="342900" lvl="0" indent="-342900" algn="just">
              <a:lnSpc>
                <a:spcPct val="150000"/>
              </a:lnSpc>
              <a:spcBef>
                <a:spcPts val="1800"/>
              </a:spcBef>
              <a:spcAft>
                <a:spcPts val="1800"/>
              </a:spcAft>
              <a:buFont typeface="Symbol" panose="05050102010706020507" pitchFamily="18" charset="2"/>
              <a:buChar char=""/>
            </a:pPr>
            <a:r>
              <a:rPr lang="es-ES_tradnl" sz="1000" dirty="0">
                <a:latin typeface="Arial" panose="020B0604020202020204" pitchFamily="34" charset="0"/>
                <a:ea typeface="Calibri" panose="020F0502020204030204" pitchFamily="34" charset="0"/>
              </a:rPr>
              <a:t>Con el fin de plantear las correctas estrategias que direccionen al crecimiento del sector turístico, se analizaron la posición de todos los actores involucrados, de tal manera se dedujo que el  habitante de Tabacundo desconoce de la potencialidad turística de la zona, el prestador de servicios carece de una entidad reguladora y de capacitaciones, el GAD no cuenta con los recursos económicos y no prioriza al turismo como un sector dinamizador de la economía, el turista en su mayoría es local y no tiene acceso a suficiente información acerca de los recursos que tiene Tabacundo, y los atractivos turísticos carecen de estadísticas que muestren el nivel de visitantes y el impacto que dejan. Sobre esta base se formularon cuatro estrategias dirigidas que integran la participación de los actores mencionados, cada una de ellas tiene como finalidad posicionar a la parroquia como un destino turístico de calidad por lo menos a nivel provincial sin necesidad de invertir grandes recursos, sino con la priorización, organización y respaldo del GAD, donde se radica el éxito de la propuesta. </a:t>
            </a:r>
            <a:endParaRPr lang="es-EC" sz="1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9960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dirty="0"/>
          </a:p>
        </p:txBody>
      </p:sp>
      <p:sp>
        <p:nvSpPr>
          <p:cNvPr id="4" name="Rectángulo 3"/>
          <p:cNvSpPr/>
          <p:nvPr/>
        </p:nvSpPr>
        <p:spPr>
          <a:xfrm>
            <a:off x="0" y="-42930"/>
            <a:ext cx="6096000" cy="6977359"/>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342900" lvl="0" indent="-342900" algn="just">
              <a:lnSpc>
                <a:spcPct val="150000"/>
              </a:lnSpc>
              <a:spcBef>
                <a:spcPts val="1800"/>
              </a:spcBef>
              <a:spcAft>
                <a:spcPts val="1800"/>
              </a:spcAft>
              <a:buFont typeface="Symbol" panose="05050102010706020507" pitchFamily="18" charset="2"/>
              <a:buChar char=""/>
            </a:pPr>
            <a:r>
              <a:rPr lang="es-ES_tradnl" sz="1400" dirty="0">
                <a:latin typeface="Arial" panose="020B0604020202020204" pitchFamily="34" charset="0"/>
                <a:ea typeface="Calibri" panose="020F0502020204030204" pitchFamily="34" charset="0"/>
              </a:rPr>
              <a:t>Es imprescindible que el GAD de Pedro Moncayo reconozca al sector turístico como el tercer generador de ingresos en el cantón y en la parroquia de Tabacundo con el fin de poner en marcha no solo esta propuesta sino los proyectos que previamente se han planificado y que lamentablemente no han concluido, dado que algunos de estos no requieren inversión sino un trabajo en conjunto y priorización, con este preámbulo se fortalecerían los atractivos existentes a nivel provincial y por consiguiente el porcentaje de ingresos en la planta turística crecería beneficiando incluso al resto de pobladores. </a:t>
            </a:r>
            <a:endParaRPr lang="es-EC" sz="1400" dirty="0">
              <a:latin typeface="Arial" panose="020B0604020202020204" pitchFamily="34" charset="0"/>
              <a:ea typeface="Calibri" panose="020F0502020204030204" pitchFamily="34" charset="0"/>
            </a:endParaRPr>
          </a:p>
          <a:p>
            <a:pPr marL="342900" lvl="0" indent="-342900" algn="just">
              <a:lnSpc>
                <a:spcPct val="150000"/>
              </a:lnSpc>
              <a:spcBef>
                <a:spcPts val="1800"/>
              </a:spcBef>
              <a:spcAft>
                <a:spcPts val="1800"/>
              </a:spcAft>
              <a:buFont typeface="Symbol" panose="05050102010706020507" pitchFamily="18" charset="2"/>
              <a:buChar char=""/>
            </a:pPr>
            <a:r>
              <a:rPr lang="es-ES_tradnl" sz="1400" dirty="0">
                <a:latin typeface="Arial" panose="020B0604020202020204" pitchFamily="34" charset="0"/>
                <a:ea typeface="Calibri" panose="020F0502020204030204" pitchFamily="34" charset="0"/>
              </a:rPr>
              <a:t>Las instituciones educativas de tercer y cuarto nivel que otorgan títulos afines al turismo deberían enfatizar en la neta investigación y proposición de indicadores que relacionen el turismo con el progreso de la población, bajo esta condición cabe denotar que si existen ciertos indicadores económicos pero estos no avanzan a determinar la influencia del turismo en la calidad de vida de los ecuatorianos, más bien se limitan a interpretar en qué medida contribuye el sector en los ingresos. Una de las alternativas podría ser el trabajo en conjunto de los investigadores, especialistas, entidades reguladoras de cada zona con el fin de estandarizar estos hitos a nivel nacional a través del aval del Mintur. </a:t>
            </a:r>
            <a:endParaRPr lang="es-EC" sz="1400" dirty="0">
              <a:effectLst/>
              <a:latin typeface="Arial" panose="020B0604020202020204" pitchFamily="34" charset="0"/>
              <a:ea typeface="Calibri" panose="020F0502020204030204" pitchFamily="34" charset="0"/>
            </a:endParaRPr>
          </a:p>
        </p:txBody>
      </p:sp>
      <p:sp>
        <p:nvSpPr>
          <p:cNvPr id="5" name="Rectángulo 4"/>
          <p:cNvSpPr/>
          <p:nvPr/>
        </p:nvSpPr>
        <p:spPr>
          <a:xfrm>
            <a:off x="6096000" y="168745"/>
            <a:ext cx="6096000" cy="631794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342900" lvl="0" indent="-342900" algn="just">
              <a:lnSpc>
                <a:spcPct val="150000"/>
              </a:lnSpc>
              <a:spcBef>
                <a:spcPts val="1800"/>
              </a:spcBef>
              <a:spcAft>
                <a:spcPts val="1800"/>
              </a:spcAft>
              <a:buFont typeface="Symbol" panose="05050102010706020507" pitchFamily="18" charset="2"/>
              <a:buChar char=""/>
            </a:pPr>
            <a:r>
              <a:rPr lang="es-ES_tradnl" sz="1050" dirty="0">
                <a:latin typeface="Arial" panose="020B0604020202020204" pitchFamily="34" charset="0"/>
                <a:ea typeface="Calibri" panose="020F0502020204030204" pitchFamily="34" charset="0"/>
              </a:rPr>
              <a:t>Los GAD’s, municipalidades y juntas parroquiales deberían adjuntar a su informe de actividades un estudio estadístico que presente información más concisa acerca de la realidad económica y social que palpan sus pobladores, es decir no sólo el INEC debería ser la entidad que exponga este tipo de estadísticas sino que debería existir un respaldo periódico por parte de cada gobernación.</a:t>
            </a:r>
            <a:endParaRPr lang="es-EC" sz="1050" dirty="0">
              <a:latin typeface="Arial" panose="020B0604020202020204" pitchFamily="34" charset="0"/>
              <a:ea typeface="Calibri" panose="020F0502020204030204" pitchFamily="34" charset="0"/>
            </a:endParaRPr>
          </a:p>
          <a:p>
            <a:pPr marL="342900" lvl="0" indent="-342900" algn="just">
              <a:lnSpc>
                <a:spcPct val="150000"/>
              </a:lnSpc>
              <a:spcBef>
                <a:spcPts val="1800"/>
              </a:spcBef>
              <a:spcAft>
                <a:spcPts val="1800"/>
              </a:spcAft>
              <a:buFont typeface="Symbol" panose="05050102010706020507" pitchFamily="18" charset="2"/>
              <a:buChar char=""/>
            </a:pPr>
            <a:r>
              <a:rPr lang="es-ES_tradnl" sz="1050" dirty="0">
                <a:latin typeface="Arial" panose="020B0604020202020204" pitchFamily="34" charset="0"/>
                <a:ea typeface="Calibri" panose="020F0502020204030204" pitchFamily="34" charset="0"/>
              </a:rPr>
              <a:t>Tanto prestadores de servicios como pobladores deberían tomar conciencia, proteger y aprovechar los recursos turísticos que poseen, esto solo se puede lograr a través de la correcta información acerca de la riqueza que conlleva cada uno de los atractivos, en consecuencia sería correcto que el GAD con el apoyo de otras organizaciones turísticas tales como la CAPTUR, AHOTEC, Mintur, entre otras, brinden charlas de emprendimiento y de revalorización en el ámbito, esto con el objeto de incrementar la inversión en el sector; al mismo tiempo estas entidades deberían enfatizar en charlas con un enfoque más especializado hacia los empresarios, propietarios de las haciendas, florícolas y demás para que también inviertan en el sector.</a:t>
            </a:r>
            <a:endParaRPr lang="es-EC" sz="1050" dirty="0">
              <a:latin typeface="Arial" panose="020B0604020202020204" pitchFamily="34" charset="0"/>
              <a:ea typeface="Calibri" panose="020F0502020204030204" pitchFamily="34" charset="0"/>
            </a:endParaRPr>
          </a:p>
          <a:p>
            <a:pPr marL="342900" lvl="0" indent="-342900" algn="just">
              <a:lnSpc>
                <a:spcPct val="150000"/>
              </a:lnSpc>
              <a:spcBef>
                <a:spcPts val="1800"/>
              </a:spcBef>
              <a:spcAft>
                <a:spcPts val="1800"/>
              </a:spcAft>
              <a:buFont typeface="Symbol" panose="05050102010706020507" pitchFamily="18" charset="2"/>
              <a:buChar char=""/>
            </a:pPr>
            <a:r>
              <a:rPr lang="es-ES_tradnl" sz="1050" dirty="0">
                <a:latin typeface="Arial" panose="020B0604020202020204" pitchFamily="34" charset="0"/>
                <a:ea typeface="Calibri" panose="020F0502020204030204" pitchFamily="34" charset="0"/>
              </a:rPr>
              <a:t>En relación con la propuesta planteada se recomienda evaluar la factibilidad de las estrategias y priorizarlas de acuerdo a criterios internos que maneje el GAD, como complemento no se debería dejar de gestionar  capacitaciones con entidades educativas afines a la rama turística y en un mediano plazo conseguir el patrocinio del Mintur para dichos talleres, de igual manera se recomienda que estas mismas autoridades establezcan formatos estandarizados que ayuden a obtener estadísticas y parámetros que direccionen al prestador de servicios hacia qué tipo de turismo deberían enfocarse, tales formatos podrían socializarse en estas capacitaciones. </a:t>
            </a:r>
            <a:endParaRPr lang="es-EC" sz="105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28064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489160607"/>
              </p:ext>
            </p:extLst>
          </p:nvPr>
        </p:nvGraphicFramePr>
        <p:xfrm>
          <a:off x="8481847" y="394137"/>
          <a:ext cx="2648608" cy="1844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197971034"/>
              </p:ext>
            </p:extLst>
          </p:nvPr>
        </p:nvGraphicFramePr>
        <p:xfrm>
          <a:off x="2015082" y="300878"/>
          <a:ext cx="2648608" cy="18445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a 5"/>
          <p:cNvGraphicFramePr/>
          <p:nvPr>
            <p:extLst>
              <p:ext uri="{D42A27DB-BD31-4B8C-83A1-F6EECF244321}">
                <p14:modId xmlns:p14="http://schemas.microsoft.com/office/powerpoint/2010/main" val="1758573280"/>
              </p:ext>
            </p:extLst>
          </p:nvPr>
        </p:nvGraphicFramePr>
        <p:xfrm>
          <a:off x="0" y="2238703"/>
          <a:ext cx="5929971" cy="454371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a 6"/>
          <p:cNvGraphicFramePr/>
          <p:nvPr>
            <p:extLst>
              <p:ext uri="{D42A27DB-BD31-4B8C-83A1-F6EECF244321}">
                <p14:modId xmlns:p14="http://schemas.microsoft.com/office/powerpoint/2010/main" val="1881372519"/>
              </p:ext>
            </p:extLst>
          </p:nvPr>
        </p:nvGraphicFramePr>
        <p:xfrm>
          <a:off x="5929971" y="2314290"/>
          <a:ext cx="6262029" cy="433183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8325336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2787" t="24321" r="22907" b="7473"/>
          <a:stretch/>
        </p:blipFill>
        <p:spPr>
          <a:xfrm>
            <a:off x="0" y="0"/>
            <a:ext cx="12192000" cy="6950812"/>
          </a:xfrm>
          <a:prstGeom prst="rect">
            <a:avLst/>
          </a:prstGeom>
        </p:spPr>
      </p:pic>
    </p:spTree>
    <p:extLst>
      <p:ext uri="{BB962C8B-B14F-4D97-AF65-F5344CB8AC3E}">
        <p14:creationId xmlns:p14="http://schemas.microsoft.com/office/powerpoint/2010/main" val="3857994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24820"/>
            <a:ext cx="12192000" cy="6866200"/>
          </a:xfrm>
          <a:prstGeom prst="rect">
            <a:avLst/>
          </a:prstGeom>
        </p:spPr>
      </p:pic>
      <p:sp>
        <p:nvSpPr>
          <p:cNvPr id="4" name="Título 1"/>
          <p:cNvSpPr txBox="1">
            <a:spLocks/>
          </p:cNvSpPr>
          <p:nvPr/>
        </p:nvSpPr>
        <p:spPr>
          <a:xfrm>
            <a:off x="2408907" y="2541186"/>
            <a:ext cx="8915399" cy="7740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4400" b="1" smtClean="0">
                <a:solidFill>
                  <a:schemeClr val="tx1"/>
                </a:solidFill>
                <a:latin typeface="Times New Roman" panose="02020603050405020304" pitchFamily="18" charset="0"/>
                <a:cs typeface="Times New Roman" panose="02020603050405020304" pitchFamily="18" charset="0"/>
              </a:rPr>
              <a:t>CAPÍTULO II</a:t>
            </a:r>
            <a:endParaRPr lang="es-EC" sz="4400" b="1" dirty="0">
              <a:solidFill>
                <a:schemeClr val="tx1"/>
              </a:solidFill>
              <a:latin typeface="Times New Roman" panose="02020603050405020304" pitchFamily="18" charset="0"/>
              <a:cs typeface="Times New Roman" panose="02020603050405020304" pitchFamily="18" charset="0"/>
            </a:endParaRPr>
          </a:p>
        </p:txBody>
      </p:sp>
      <p:sp>
        <p:nvSpPr>
          <p:cNvPr id="5" name="Marcador de texto 2"/>
          <p:cNvSpPr txBox="1">
            <a:spLocks/>
          </p:cNvSpPr>
          <p:nvPr/>
        </p:nvSpPr>
        <p:spPr>
          <a:xfrm>
            <a:off x="2550576" y="3315236"/>
            <a:ext cx="8915399" cy="6772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sz="2800" b="1" smtClean="0">
                <a:solidFill>
                  <a:schemeClr val="tx1"/>
                </a:solidFill>
                <a:latin typeface="Times New Roman" panose="02020603050405020304" pitchFamily="18" charset="0"/>
                <a:cs typeface="Times New Roman" panose="02020603050405020304" pitchFamily="18" charset="0"/>
              </a:rPr>
              <a:t>DIAGNÓSTICO SITUACIONAL</a:t>
            </a:r>
            <a:endParaRPr lang="es-EC" sz="2800" b="1" dirty="0">
              <a:solidFill>
                <a:schemeClr val="tx1"/>
              </a:solidFill>
              <a:latin typeface="Times New Roman" panose="02020603050405020304" pitchFamily="18" charset="0"/>
              <a:cs typeface="Times New Roman" panose="02020603050405020304" pitchFamily="18" charset="0"/>
            </a:endParaRPr>
          </a:p>
        </p:txBody>
      </p:sp>
      <p:cxnSp>
        <p:nvCxnSpPr>
          <p:cNvPr id="6" name="Conector recto 5"/>
          <p:cNvCxnSpPr/>
          <p:nvPr/>
        </p:nvCxnSpPr>
        <p:spPr>
          <a:xfrm>
            <a:off x="206062" y="2395470"/>
            <a:ext cx="11985938" cy="5151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46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6622711"/>
              </p:ext>
            </p:extLst>
          </p:nvPr>
        </p:nvGraphicFramePr>
        <p:xfrm>
          <a:off x="4429662" y="1423429"/>
          <a:ext cx="3825436" cy="3742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4572000" y="0"/>
            <a:ext cx="4919730" cy="646331"/>
          </a:xfrm>
          <a:prstGeom prst="rect">
            <a:avLst/>
          </a:prstGeom>
          <a:noFill/>
        </p:spPr>
        <p:txBody>
          <a:bodyPr wrap="square" rtlCol="0">
            <a:spAutoFit/>
          </a:bodyPr>
          <a:lstStyle/>
          <a:p>
            <a:r>
              <a:rPr lang="es-EC" sz="3600" b="1" dirty="0" smtClean="0">
                <a:ln w="9525">
                  <a:solidFill>
                    <a:schemeClr val="bg1"/>
                  </a:solidFill>
                  <a:prstDash val="solid"/>
                </a:ln>
                <a:effectLst>
                  <a:outerShdw blurRad="12700" dist="38100" dir="2700000" algn="tl" rotWithShape="0">
                    <a:schemeClr val="bg1">
                      <a:lumMod val="50000"/>
                    </a:schemeClr>
                  </a:outerShdw>
                </a:effectLst>
              </a:rPr>
              <a:t>ANÁLISIS EXTERNO</a:t>
            </a:r>
            <a:endParaRPr lang="es-EC" sz="3600" b="1" dirty="0">
              <a:ln w="9525">
                <a:solidFill>
                  <a:schemeClr val="bg1"/>
                </a:solidFill>
                <a:prstDash val="solid"/>
              </a:ln>
              <a:effectLst>
                <a:outerShdw blurRad="12700" dist="38100" dir="2700000" algn="tl" rotWithShape="0">
                  <a:schemeClr val="bg1">
                    <a:lumMod val="50000"/>
                  </a:schemeClr>
                </a:outerShdw>
              </a:effectLst>
            </a:endParaRPr>
          </a:p>
        </p:txBody>
      </p:sp>
      <p:graphicFrame>
        <p:nvGraphicFramePr>
          <p:cNvPr id="2" name="Diagrama 1"/>
          <p:cNvGraphicFramePr/>
          <p:nvPr>
            <p:extLst>
              <p:ext uri="{D42A27DB-BD31-4B8C-83A1-F6EECF244321}">
                <p14:modId xmlns:p14="http://schemas.microsoft.com/office/powerpoint/2010/main" val="1486126325"/>
              </p:ext>
            </p:extLst>
          </p:nvPr>
        </p:nvGraphicFramePr>
        <p:xfrm>
          <a:off x="0" y="585561"/>
          <a:ext cx="562356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 name="Diagrama 2"/>
          <p:cNvGraphicFramePr/>
          <p:nvPr>
            <p:extLst>
              <p:ext uri="{D42A27DB-BD31-4B8C-83A1-F6EECF244321}">
                <p14:modId xmlns:p14="http://schemas.microsoft.com/office/powerpoint/2010/main" val="3352298329"/>
              </p:ext>
            </p:extLst>
          </p:nvPr>
        </p:nvGraphicFramePr>
        <p:xfrm>
          <a:off x="7732932" y="993986"/>
          <a:ext cx="4640580" cy="54186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398847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889610" y="112993"/>
            <a:ext cx="4217160" cy="646331"/>
          </a:xfrm>
          <a:prstGeom prst="rect">
            <a:avLst/>
          </a:prstGeom>
          <a:noFill/>
        </p:spPr>
        <p:txBody>
          <a:bodyPr wrap="square" rtlCol="0">
            <a:spAutoFit/>
          </a:bodyPr>
          <a:lstStyle/>
          <a:p>
            <a:r>
              <a:rPr lang="es-EC" sz="3600" b="1" dirty="0" smtClean="0">
                <a:ln w="9525">
                  <a:solidFill>
                    <a:schemeClr val="bg1"/>
                  </a:solidFill>
                  <a:prstDash val="solid"/>
                </a:ln>
                <a:effectLst>
                  <a:outerShdw blurRad="12700" dist="38100" dir="2700000" algn="tl" rotWithShape="0">
                    <a:schemeClr val="bg1">
                      <a:lumMod val="50000"/>
                    </a:schemeClr>
                  </a:outerShdw>
                </a:effectLst>
              </a:rPr>
              <a:t>ANÁLISIS INTERNO</a:t>
            </a:r>
            <a:endParaRPr lang="es-EC" sz="3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5" name="Flecha derecha 4"/>
          <p:cNvSpPr/>
          <p:nvPr/>
        </p:nvSpPr>
        <p:spPr>
          <a:xfrm>
            <a:off x="7847462" y="850584"/>
            <a:ext cx="477671"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derecha 5"/>
          <p:cNvSpPr/>
          <p:nvPr/>
        </p:nvSpPr>
        <p:spPr>
          <a:xfrm>
            <a:off x="7847462" y="2081690"/>
            <a:ext cx="477671"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derecha 6"/>
          <p:cNvSpPr/>
          <p:nvPr/>
        </p:nvSpPr>
        <p:spPr>
          <a:xfrm>
            <a:off x="7847462" y="3022613"/>
            <a:ext cx="477671"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lecha derecha 7"/>
          <p:cNvSpPr/>
          <p:nvPr/>
        </p:nvSpPr>
        <p:spPr>
          <a:xfrm>
            <a:off x="7867934" y="4319287"/>
            <a:ext cx="477671"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9" name="Diagrama 8"/>
          <p:cNvGraphicFramePr/>
          <p:nvPr>
            <p:extLst>
              <p:ext uri="{D42A27DB-BD31-4B8C-83A1-F6EECF244321}">
                <p14:modId xmlns:p14="http://schemas.microsoft.com/office/powerpoint/2010/main" val="1906406685"/>
              </p:ext>
            </p:extLst>
          </p:nvPr>
        </p:nvGraphicFramePr>
        <p:xfrm>
          <a:off x="-186901" y="2241038"/>
          <a:ext cx="4116887" cy="4476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p:cNvSpPr txBox="1"/>
          <p:nvPr/>
        </p:nvSpPr>
        <p:spPr>
          <a:xfrm>
            <a:off x="1090682" y="1358416"/>
            <a:ext cx="240598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smtClean="0">
                <a:ln w="6600">
                  <a:solidFill>
                    <a:schemeClr val="accent2"/>
                  </a:solidFill>
                  <a:prstDash val="solid"/>
                </a:ln>
                <a:solidFill>
                  <a:srgbClr val="FFFFFF"/>
                </a:solidFill>
                <a:effectLst>
                  <a:outerShdw dist="38100" dir="2700000" algn="tl" rotWithShape="0">
                    <a:schemeClr val="accent2"/>
                  </a:outerShdw>
                </a:effectLst>
              </a:rPr>
              <a:t>Historia de Tabacundo</a:t>
            </a:r>
            <a:endParaRPr lang="es-EC"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Flecha derecha 10"/>
          <p:cNvSpPr/>
          <p:nvPr/>
        </p:nvSpPr>
        <p:spPr>
          <a:xfrm>
            <a:off x="7867934" y="5683288"/>
            <a:ext cx="477671"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p:cNvPicPr/>
          <p:nvPr/>
        </p:nvPicPr>
        <p:blipFill rotWithShape="1">
          <a:blip r:embed="rId7"/>
          <a:srcRect l="2553" t="7839" r="1398" b="7163"/>
          <a:stretch/>
        </p:blipFill>
        <p:spPr bwMode="auto">
          <a:xfrm>
            <a:off x="3496668" y="2081690"/>
            <a:ext cx="4318919" cy="2914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Imagen 12" descr="https://c2.staticflickr.com/6/5456/9648224720_78a06fff73_b.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6014" y="4311927"/>
            <a:ext cx="1624218" cy="977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Turismo en Ecuador Fuya Fuya Cerro Negro Mojanda"/>
          <p:cNvPicPr/>
          <p:nvPr/>
        </p:nvPicPr>
        <p:blipFill>
          <a:blip r:embed="rId9">
            <a:extLst>
              <a:ext uri="{28A0092B-C50C-407E-A947-70E740481C1C}">
                <a14:useLocalDpi xmlns:a14="http://schemas.microsoft.com/office/drawing/2010/main" val="0"/>
              </a:ext>
            </a:extLst>
          </a:blip>
          <a:srcRect/>
          <a:stretch>
            <a:fillRect/>
          </a:stretch>
        </p:blipFill>
        <p:spPr bwMode="auto">
          <a:xfrm>
            <a:off x="8345605" y="5514530"/>
            <a:ext cx="2189375" cy="1202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descr="https://mw2.google.com/mw-panoramio/photos/medium/56890449.jpg"/>
          <p:cNvPicPr/>
          <p:nvPr/>
        </p:nvPicPr>
        <p:blipFill>
          <a:blip r:embed="rId10">
            <a:extLst>
              <a:ext uri="{28A0092B-C50C-407E-A947-70E740481C1C}">
                <a14:useLocalDpi xmlns:a14="http://schemas.microsoft.com/office/drawing/2010/main" val="0"/>
              </a:ext>
            </a:extLst>
          </a:blip>
          <a:srcRect/>
          <a:stretch>
            <a:fillRect/>
          </a:stretch>
        </p:blipFill>
        <p:spPr bwMode="auto">
          <a:xfrm>
            <a:off x="9262519" y="3692272"/>
            <a:ext cx="1519303" cy="901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descr="http://static.panoramio.com/photos/large/39969214.jpg"/>
          <p:cNvPicPr/>
          <p:nvPr/>
        </p:nvPicPr>
        <p:blipFill rotWithShape="1">
          <a:blip r:embed="rId11" cstate="print">
            <a:extLst>
              <a:ext uri="{28A0092B-C50C-407E-A947-70E740481C1C}">
                <a14:useLocalDpi xmlns:a14="http://schemas.microsoft.com/office/drawing/2010/main" val="0"/>
              </a:ext>
            </a:extLst>
          </a:blip>
          <a:srcRect l="3391" t="2214" r="2699" b="4370"/>
          <a:stretch/>
        </p:blipFill>
        <p:spPr bwMode="auto">
          <a:xfrm>
            <a:off x="8130591" y="3030250"/>
            <a:ext cx="1168113" cy="780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Imagen 16" descr="http://2.bp.blogspot.com/-1QEUASbgFJo/Uzl0NSc_XxI/AAAAAAAAAe4/MUdXxDOQKGg/s1600/213.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31398" y="5710552"/>
            <a:ext cx="1113028" cy="868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descr="http://fotos.lahora.com.ec/cache/3/3e/3e0/3e02/la-capital-mundial-de-la-rosa-esta-de-fiesta-20130919061248-3e025a8af33408a002e5270529059499.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81822" y="2809620"/>
            <a:ext cx="1212180" cy="1122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descr="https://mamanati.files.wordpress.com/2012/10/mamanati-peregrina.jpg?w=640"/>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86103" y="1454216"/>
            <a:ext cx="1256248" cy="879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descr="http://www.turismo.gob.ec/wp-content/uploads/2013/06/Tabacundo.jpg"/>
          <p:cNvPicPr/>
          <p:nvPr/>
        </p:nvPicPr>
        <p:blipFill>
          <a:blip r:embed="rId15">
            <a:extLst>
              <a:ext uri="{28A0092B-C50C-407E-A947-70E740481C1C}">
                <a14:useLocalDpi xmlns:a14="http://schemas.microsoft.com/office/drawing/2010/main" val="0"/>
              </a:ext>
            </a:extLst>
          </a:blip>
          <a:srcRect/>
          <a:stretch>
            <a:fillRect/>
          </a:stretch>
        </p:blipFill>
        <p:spPr bwMode="auto">
          <a:xfrm>
            <a:off x="9481520" y="2261005"/>
            <a:ext cx="1165632" cy="1040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Imagen 25" descr="http://1.bp.blogspot.com/-NAidARHpYeM/Uzl_hr9NetI/AAAAAAAAAgU/M4iyN0Y3O0Y/s1600/DSC00126.JP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54556" y="1383411"/>
            <a:ext cx="1254665" cy="1159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p:cNvPicPr/>
          <p:nvPr/>
        </p:nvPicPr>
        <p:blipFill rotWithShape="1">
          <a:blip r:embed="rId17"/>
          <a:srcRect l="10887" t="46068" r="57220" b="17914"/>
          <a:stretch/>
        </p:blipFill>
        <p:spPr bwMode="auto">
          <a:xfrm>
            <a:off x="10487146" y="4240248"/>
            <a:ext cx="1506856" cy="1274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8" name="CuadroTexto 27"/>
          <p:cNvSpPr txBox="1"/>
          <p:nvPr/>
        </p:nvSpPr>
        <p:spPr>
          <a:xfrm>
            <a:off x="8708241" y="827875"/>
            <a:ext cx="240598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smtClean="0">
                <a:ln w="6600">
                  <a:solidFill>
                    <a:schemeClr val="accent2"/>
                  </a:solidFill>
                  <a:prstDash val="solid"/>
                </a:ln>
                <a:solidFill>
                  <a:srgbClr val="FFFFFF"/>
                </a:solidFill>
                <a:effectLst>
                  <a:outerShdw dist="38100" dir="2700000" algn="tl" rotWithShape="0">
                    <a:schemeClr val="accent2"/>
                  </a:outerShdw>
                </a:effectLst>
              </a:rPr>
              <a:t>Atractivos turísticos</a:t>
            </a:r>
            <a:endParaRPr lang="es-EC"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2781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96036" y="1364776"/>
            <a:ext cx="307747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b="1" dirty="0" smtClean="0">
                <a:latin typeface="Times New Roman" panose="02020603050405020304" pitchFamily="18" charset="0"/>
                <a:cs typeface="Times New Roman" panose="02020603050405020304" pitchFamily="18" charset="0"/>
              </a:rPr>
              <a:t>Actividad Económica </a:t>
            </a:r>
            <a:endParaRPr lang="es-EC" sz="24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316838" y="1364776"/>
            <a:ext cx="229282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b="1" dirty="0" smtClean="0">
                <a:latin typeface="Times New Roman" panose="02020603050405020304" pitchFamily="18" charset="0"/>
                <a:cs typeface="Times New Roman" panose="02020603050405020304" pitchFamily="18" charset="0"/>
              </a:rPr>
              <a:t>Aspecto Social </a:t>
            </a:r>
            <a:endParaRPr lang="es-EC"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4428697" y="190774"/>
            <a:ext cx="3343702" cy="1077218"/>
          </a:xfrm>
          <a:prstGeom prst="rect">
            <a:avLst/>
          </a:prstGeom>
          <a:noFill/>
        </p:spPr>
        <p:txBody>
          <a:bodyPr wrap="square" rtlCol="0">
            <a:spAutoFit/>
          </a:bodyPr>
          <a:lstStyle/>
          <a:p>
            <a:pPr algn="ctr"/>
            <a:r>
              <a:rPr lang="es-EC" sz="3200" b="1" dirty="0" smtClean="0">
                <a:ln w="22225">
                  <a:solidFill>
                    <a:schemeClr val="accent2"/>
                  </a:solidFill>
                  <a:prstDash val="solid"/>
                </a:ln>
                <a:solidFill>
                  <a:schemeClr val="accent2">
                    <a:lumMod val="40000"/>
                    <a:lumOff val="60000"/>
                  </a:schemeClr>
                </a:solidFill>
              </a:rPr>
              <a:t>PARROQUIA DE TABACUNDO</a:t>
            </a:r>
            <a:endParaRPr lang="es-EC" sz="3200" b="1" dirty="0">
              <a:ln w="22225">
                <a:solidFill>
                  <a:schemeClr val="accent2"/>
                </a:solidFill>
                <a:prstDash val="solid"/>
              </a:ln>
              <a:solidFill>
                <a:schemeClr val="accent2">
                  <a:lumMod val="40000"/>
                  <a:lumOff val="60000"/>
                </a:schemeClr>
              </a:solidFill>
            </a:endParaRPr>
          </a:p>
        </p:txBody>
      </p:sp>
      <p:graphicFrame>
        <p:nvGraphicFramePr>
          <p:cNvPr id="15" name="Diagrama 14"/>
          <p:cNvGraphicFramePr/>
          <p:nvPr>
            <p:extLst>
              <p:ext uri="{D42A27DB-BD31-4B8C-83A1-F6EECF244321}">
                <p14:modId xmlns:p14="http://schemas.microsoft.com/office/powerpoint/2010/main" val="799611940"/>
              </p:ext>
            </p:extLst>
          </p:nvPr>
        </p:nvGraphicFramePr>
        <p:xfrm>
          <a:off x="491318" y="2007063"/>
          <a:ext cx="5609230" cy="2114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Imagen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443" y="4302246"/>
            <a:ext cx="1862844" cy="2628900"/>
          </a:xfrm>
          <a:prstGeom prst="rect">
            <a:avLst/>
          </a:prstGeom>
        </p:spPr>
      </p:pic>
      <p:pic>
        <p:nvPicPr>
          <p:cNvPr id="17" name="Picture 2" descr="http://meioambiente.culturamix.com/blog/wp-content/gallery/agricultura-no-sudeste-do-brasil-5/Agricultura-no-Sudeste-do-Brasil-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7322" y="4592825"/>
            <a:ext cx="2943226" cy="2047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8" name="Diagrama 17"/>
          <p:cNvGraphicFramePr/>
          <p:nvPr>
            <p:extLst>
              <p:ext uri="{D42A27DB-BD31-4B8C-83A1-F6EECF244321}">
                <p14:modId xmlns:p14="http://schemas.microsoft.com/office/powerpoint/2010/main" val="2893723157"/>
              </p:ext>
            </p:extLst>
          </p:nvPr>
        </p:nvGraphicFramePr>
        <p:xfrm>
          <a:off x="7052102" y="2047164"/>
          <a:ext cx="5026168" cy="42990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48816945"/>
      </p:ext>
    </p:extLst>
  </p:cSld>
  <p:clrMapOvr>
    <a:masterClrMapping/>
  </p:clrMapOvr>
</p:sld>
</file>

<file path=ppt/theme/theme1.xml><?xml version="1.0" encoding="utf-8"?>
<a:theme xmlns:a="http://schemas.openxmlformats.org/drawingml/2006/main" name="Espiral">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137</TotalTime>
  <Words>1893</Words>
  <Application>Microsoft Office PowerPoint</Application>
  <PresentationFormat>Panorámica</PresentationFormat>
  <Paragraphs>270</Paragraphs>
  <Slides>39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Arial</vt:lpstr>
      <vt:lpstr>Calibri</vt:lpstr>
      <vt:lpstr>Century Gothic</vt:lpstr>
      <vt:lpstr>Symbol</vt:lpstr>
      <vt:lpstr>Times New Roman</vt:lpstr>
      <vt:lpstr>Wingdings 3</vt:lpstr>
      <vt:lpstr>Espiral</vt:lpstr>
      <vt:lpstr>UNIVERSIDAD DE LAS FUERZAS ARMADAS- ESPE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ANTECEDENTES</vt:lpstr>
      <vt:lpstr>Estrategia 1 Fortalecimiento de los atractivos turísticos en la página web del GAD Pedro Moncayo </vt:lpstr>
      <vt:lpstr>Presentación de PowerPoint</vt:lpstr>
      <vt:lpstr>Presentación de PowerPoint</vt:lpstr>
      <vt:lpstr>Presentación de PowerPoint</vt:lpstr>
      <vt:lpstr>Presentación de PowerPoint</vt:lpstr>
      <vt:lpstr>Estrategia 2 Propuesta de talleres de emprendimiento turístico </vt:lpstr>
      <vt:lpstr>Presentación de PowerPoint</vt:lpstr>
      <vt:lpstr>Presentación de PowerPoint</vt:lpstr>
      <vt:lpstr>Presentación de PowerPoint</vt:lpstr>
      <vt:lpstr>Presentación de PowerPoint</vt:lpstr>
      <vt:lpstr>Presentación de PowerPoint</vt:lpstr>
      <vt:lpstr>Presentación de PowerPoint</vt:lpstr>
      <vt:lpstr>Estrategia 3 Propuesta de un modelo de  registro de ingreso de turistas  </vt:lpstr>
      <vt:lpstr>Cronograma </vt:lpstr>
      <vt:lpstr>Presupuesto  </vt:lpstr>
      <vt:lpstr>Presentación de PowerPoint</vt:lpstr>
      <vt:lpstr>Matriz de Involucrados </vt:lpstr>
      <vt:lpstr>CAPITULO V CONCLUSIONES Y RECOMENDACIONES  </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Gabriela Panata</dc:creator>
  <cp:lastModifiedBy>Gabriela Panata</cp:lastModifiedBy>
  <cp:revision>20</cp:revision>
  <dcterms:created xsi:type="dcterms:W3CDTF">2017-02-03T07:51:06Z</dcterms:created>
  <dcterms:modified xsi:type="dcterms:W3CDTF">2017-02-03T10:24:25Z</dcterms:modified>
</cp:coreProperties>
</file>