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cuments\TESIS\TABULACIO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cuments\TESIS\TABULACIO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milia\Downloads\TABULACIONES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wnloads\TABULACIONE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ocuments\TESIS\TABULACION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milia\Downloads\TABULACION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Cantidad de eventos que se realizan durante el año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TODOS!$A$48:$A$51</c:f>
              <c:strCache>
                <c:ptCount val="4"/>
                <c:pt idx="0">
                  <c:v>1 - 10</c:v>
                </c:pt>
                <c:pt idx="1">
                  <c:v>11 - 20</c:v>
                </c:pt>
                <c:pt idx="2">
                  <c:v>21 - 30</c:v>
                </c:pt>
                <c:pt idx="3">
                  <c:v>31 o más</c:v>
                </c:pt>
              </c:strCache>
            </c:strRef>
          </c:cat>
          <c:val>
            <c:numRef>
              <c:f>TODOS!$B$48:$B$51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9383760"/>
        <c:axId val="1709399536"/>
      </c:barChart>
      <c:catAx>
        <c:axId val="170938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Cantidad de Eventos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09399536"/>
        <c:crosses val="autoZero"/>
        <c:auto val="1"/>
        <c:lblAlgn val="ctr"/>
        <c:lblOffset val="100"/>
        <c:noMultiLvlLbl val="0"/>
      </c:catAx>
      <c:valAx>
        <c:axId val="170939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Cantidad de Establecimientos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0938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600" b="1" i="0" u="none" strike="noStrike" baseline="0">
                <a:effectLst/>
              </a:rPr>
              <a:t>Tipo de eventos que más se realizan en Quito 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TODOS!$A$55:$A$59</c:f>
              <c:strCache>
                <c:ptCount val="5"/>
                <c:pt idx="0">
                  <c:v>Sociales</c:v>
                </c:pt>
                <c:pt idx="1">
                  <c:v>Corporativos</c:v>
                </c:pt>
                <c:pt idx="2">
                  <c:v>Académicos</c:v>
                </c:pt>
                <c:pt idx="3">
                  <c:v>Científicos</c:v>
                </c:pt>
                <c:pt idx="4">
                  <c:v>Culturales</c:v>
                </c:pt>
              </c:strCache>
            </c:strRef>
          </c:cat>
          <c:val>
            <c:numRef>
              <c:f>TODOS!$B$55:$B$59</c:f>
              <c:numCache>
                <c:formatCode>General</c:formatCode>
                <c:ptCount val="5"/>
                <c:pt idx="0">
                  <c:v>29</c:v>
                </c:pt>
                <c:pt idx="1">
                  <c:v>38</c:v>
                </c:pt>
                <c:pt idx="2">
                  <c:v>21</c:v>
                </c:pt>
                <c:pt idx="3">
                  <c:v>6</c:v>
                </c:pt>
                <c:pt idx="4">
                  <c:v>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9350032"/>
        <c:axId val="1709338064"/>
      </c:barChart>
      <c:catAx>
        <c:axId val="170935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09338064"/>
        <c:crosses val="autoZero"/>
        <c:auto val="1"/>
        <c:lblAlgn val="ctr"/>
        <c:lblOffset val="100"/>
        <c:noMultiLvlLbl val="0"/>
      </c:catAx>
      <c:valAx>
        <c:axId val="170933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0935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Los Salones cuentan con: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[TABULACIONES.xls]TODOS!$A$175:$A$185</c:f>
              <c:strCache>
                <c:ptCount val="11"/>
                <c:pt idx="0">
                  <c:v>Audio</c:v>
                </c:pt>
                <c:pt idx="1">
                  <c:v>Video</c:v>
                </c:pt>
                <c:pt idx="2">
                  <c:v>Proyectores</c:v>
                </c:pt>
                <c:pt idx="3">
                  <c:v>Microfono</c:v>
                </c:pt>
                <c:pt idx="4">
                  <c:v>Iluminación</c:v>
                </c:pt>
                <c:pt idx="5">
                  <c:v>Internet inalambrico</c:v>
                </c:pt>
                <c:pt idx="6">
                  <c:v>Lineas telefonicas</c:v>
                </c:pt>
                <c:pt idx="7">
                  <c:v>Sillas</c:v>
                </c:pt>
                <c:pt idx="8">
                  <c:v>Mesas</c:v>
                </c:pt>
                <c:pt idx="9">
                  <c:v>Escenarios</c:v>
                </c:pt>
                <c:pt idx="10">
                  <c:v>Aire acondicionado</c:v>
                </c:pt>
              </c:strCache>
            </c:strRef>
          </c:cat>
          <c:val>
            <c:numRef>
              <c:f>[TABULACIONES.xls]TODOS!$B$175:$B$185</c:f>
              <c:numCache>
                <c:formatCode>General</c:formatCode>
                <c:ptCount val="11"/>
                <c:pt idx="0">
                  <c:v>52</c:v>
                </c:pt>
                <c:pt idx="1">
                  <c:v>40</c:v>
                </c:pt>
                <c:pt idx="2">
                  <c:v>41</c:v>
                </c:pt>
                <c:pt idx="3">
                  <c:v>48</c:v>
                </c:pt>
                <c:pt idx="4">
                  <c:v>55</c:v>
                </c:pt>
                <c:pt idx="5">
                  <c:v>41</c:v>
                </c:pt>
                <c:pt idx="6">
                  <c:v>23</c:v>
                </c:pt>
                <c:pt idx="7">
                  <c:v>51</c:v>
                </c:pt>
                <c:pt idx="8">
                  <c:v>46</c:v>
                </c:pt>
                <c:pt idx="9">
                  <c:v>40</c:v>
                </c:pt>
                <c:pt idx="10">
                  <c:v>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/>
              <a:t>Servicios Adicionales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1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shade val="88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tint val="89000"/>
                </a:schemeClr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2">
                  <a:tint val="42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[TABULACIONES.xls]TODOS!$A$252:$A$262</c:f>
              <c:strCache>
                <c:ptCount val="11"/>
                <c:pt idx="0">
                  <c:v>Transporte</c:v>
                </c:pt>
                <c:pt idx="1">
                  <c:v>Arreglos florales</c:v>
                </c:pt>
                <c:pt idx="2">
                  <c:v>Manteleria</c:v>
                </c:pt>
                <c:pt idx="3">
                  <c:v>Catering</c:v>
                </c:pt>
                <c:pt idx="4">
                  <c:v>Decoración</c:v>
                </c:pt>
                <c:pt idx="5">
                  <c:v>Personal de servicio</c:v>
                </c:pt>
                <c:pt idx="6">
                  <c:v>Hospedaje</c:v>
                </c:pt>
                <c:pt idx="7">
                  <c:v>Traductores</c:v>
                </c:pt>
                <c:pt idx="8">
                  <c:v>Cambio de moneda</c:v>
                </c:pt>
                <c:pt idx="9">
                  <c:v>Otro</c:v>
                </c:pt>
                <c:pt idx="10">
                  <c:v>Ninguno </c:v>
                </c:pt>
              </c:strCache>
            </c:strRef>
          </c:cat>
          <c:val>
            <c:numRef>
              <c:f>[TABULACIONES.xls]TODOS!$B$252:$B$262</c:f>
              <c:numCache>
                <c:formatCode>General</c:formatCode>
                <c:ptCount val="11"/>
                <c:pt idx="0">
                  <c:v>21</c:v>
                </c:pt>
                <c:pt idx="1">
                  <c:v>30</c:v>
                </c:pt>
                <c:pt idx="2">
                  <c:v>29</c:v>
                </c:pt>
                <c:pt idx="3">
                  <c:v>24</c:v>
                </c:pt>
                <c:pt idx="4">
                  <c:v>27</c:v>
                </c:pt>
                <c:pt idx="5">
                  <c:v>29</c:v>
                </c:pt>
                <c:pt idx="6">
                  <c:v>28</c:v>
                </c:pt>
                <c:pt idx="7">
                  <c:v>19</c:v>
                </c:pt>
                <c:pt idx="8">
                  <c:v>5</c:v>
                </c:pt>
                <c:pt idx="9">
                  <c:v>3</c:v>
                </c:pt>
                <c:pt idx="10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Cantidad de salas en los establecimientos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TODOS!$A$120:$A$123</c:f>
              <c:strCache>
                <c:ptCount val="4"/>
                <c:pt idx="0">
                  <c:v>1 - 5</c:v>
                </c:pt>
                <c:pt idx="1">
                  <c:v>6 - 10</c:v>
                </c:pt>
                <c:pt idx="2">
                  <c:v>11 - 15</c:v>
                </c:pt>
                <c:pt idx="3">
                  <c:v>16 o más</c:v>
                </c:pt>
              </c:strCache>
            </c:strRef>
          </c:cat>
          <c:val>
            <c:numRef>
              <c:f>TODOS!$B$120:$B$123</c:f>
              <c:numCache>
                <c:formatCode>General</c:formatCode>
                <c:ptCount val="4"/>
                <c:pt idx="0">
                  <c:v>29</c:v>
                </c:pt>
                <c:pt idx="1">
                  <c:v>16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60115376"/>
        <c:axId val="1760112656"/>
      </c:barChart>
      <c:catAx>
        <c:axId val="1760115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Cantidad de Salas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60112656"/>
        <c:crosses val="autoZero"/>
        <c:auto val="1"/>
        <c:lblAlgn val="ctr"/>
        <c:lblOffset val="100"/>
        <c:noMultiLvlLbl val="0"/>
      </c:catAx>
      <c:valAx>
        <c:axId val="176011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Cantidad de Establecimientos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6011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Capacidad de los salones en los establecimientos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[TABULACIONES.xls]TODOS!$A$112:$A$116</c:f>
              <c:strCache>
                <c:ptCount val="5"/>
                <c:pt idx="0">
                  <c:v>10 - 50 Personas </c:v>
                </c:pt>
                <c:pt idx="1">
                  <c:v>51 - 80 Personas </c:v>
                </c:pt>
                <c:pt idx="2">
                  <c:v>81 - 100 Personas</c:v>
                </c:pt>
                <c:pt idx="3">
                  <c:v>101 - 200 Personas </c:v>
                </c:pt>
                <c:pt idx="4">
                  <c:v>200 o más Personas </c:v>
                </c:pt>
              </c:strCache>
            </c:strRef>
          </c:cat>
          <c:val>
            <c:numRef>
              <c:f>[TABULACIONES.xls]TODOS!$B$112:$B$116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2BC30-9523-4B06-A861-E2181DA8D08B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E303DC1-1EF3-4BF6-B344-CF56330EE41D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0E469067-E17C-4111-B794-45D4D3DB6940}" type="parTrans" cxnId="{9A1B5997-F389-4F16-A173-35C816B480C7}">
      <dgm:prSet/>
      <dgm:spPr/>
      <dgm:t>
        <a:bodyPr/>
        <a:lstStyle/>
        <a:p>
          <a:endParaRPr lang="es-EC"/>
        </a:p>
      </dgm:t>
    </dgm:pt>
    <dgm:pt modelId="{1144BAE8-447E-4E5E-A84D-96121B461356}" type="sibTrans" cxnId="{9A1B5997-F389-4F16-A173-35C816B480C7}">
      <dgm:prSet/>
      <dgm:spPr/>
      <dgm:t>
        <a:bodyPr/>
        <a:lstStyle/>
        <a:p>
          <a:endParaRPr lang="es-EC"/>
        </a:p>
      </dgm:t>
    </dgm:pt>
    <dgm:pt modelId="{1111F8B3-823F-486C-8BEC-6895A03FE66A}">
      <dgm:prSet phldrT="[Texto]"/>
      <dgm:spPr/>
      <dgm:t>
        <a:bodyPr/>
        <a:lstStyle/>
        <a:p>
          <a:r>
            <a:rPr lang="es-ES" dirty="0" smtClean="0"/>
            <a:t>Establecer los factores determinantes en el turismo de eventos, con los que cuenta la capital ecuatoriana mediante el análisis de los elementos referentes a la organización, estudio de mercado, marketing y publicidad, con la finalidad de potencializar a Quito como destino líder en eventos.</a:t>
          </a:r>
          <a:endParaRPr lang="es-EC" dirty="0"/>
        </a:p>
      </dgm:t>
    </dgm:pt>
    <dgm:pt modelId="{8BABA9E4-2F35-4450-AA73-FDC2DAE139B3}" type="parTrans" cxnId="{8CF04470-B069-4A61-990F-5836F4F09053}">
      <dgm:prSet/>
      <dgm:spPr/>
      <dgm:t>
        <a:bodyPr/>
        <a:lstStyle/>
        <a:p>
          <a:endParaRPr lang="es-EC"/>
        </a:p>
      </dgm:t>
    </dgm:pt>
    <dgm:pt modelId="{2B52E1DF-3BB9-44B5-B334-CCCF98B9FF58}" type="sibTrans" cxnId="{8CF04470-B069-4A61-990F-5836F4F09053}">
      <dgm:prSet/>
      <dgm:spPr/>
      <dgm:t>
        <a:bodyPr/>
        <a:lstStyle/>
        <a:p>
          <a:endParaRPr lang="es-EC"/>
        </a:p>
      </dgm:t>
    </dgm:pt>
    <dgm:pt modelId="{EEC44D1C-9CE6-49FC-9C4E-90D06C261251}" type="pres">
      <dgm:prSet presAssocID="{8C02BC30-9523-4B06-A861-E2181DA8D08B}" presName="Name0" presStyleCnt="0">
        <dgm:presLayoutVars>
          <dgm:dir/>
          <dgm:animLvl val="lvl"/>
          <dgm:resizeHandles val="exact"/>
        </dgm:presLayoutVars>
      </dgm:prSet>
      <dgm:spPr/>
    </dgm:pt>
    <dgm:pt modelId="{9D448A91-A3FD-4AE3-9545-E8044FAB7C64}" type="pres">
      <dgm:prSet presAssocID="{EE303DC1-1EF3-4BF6-B344-CF56330EE41D}" presName="vertFlow" presStyleCnt="0"/>
      <dgm:spPr/>
    </dgm:pt>
    <dgm:pt modelId="{7EA94FB2-CAEA-4443-87DC-586FBEF21552}" type="pres">
      <dgm:prSet presAssocID="{EE303DC1-1EF3-4BF6-B344-CF56330EE41D}" presName="header" presStyleLbl="node1" presStyleIdx="0" presStyleCnt="1" custScaleX="52010" custScaleY="30452"/>
      <dgm:spPr/>
      <dgm:t>
        <a:bodyPr/>
        <a:lstStyle/>
        <a:p>
          <a:endParaRPr lang="es-EC"/>
        </a:p>
      </dgm:t>
    </dgm:pt>
    <dgm:pt modelId="{831AF54F-1286-46CD-8724-D123D31435C3}" type="pres">
      <dgm:prSet presAssocID="{8BABA9E4-2F35-4450-AA73-FDC2DAE139B3}" presName="parTrans" presStyleLbl="sibTrans2D1" presStyleIdx="0" presStyleCnt="1"/>
      <dgm:spPr/>
    </dgm:pt>
    <dgm:pt modelId="{6BF066C0-CCDD-47C1-B478-9D9E64EDA288}" type="pres">
      <dgm:prSet presAssocID="{1111F8B3-823F-486C-8BEC-6895A03FE66A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E54B5D-D064-419A-957A-F78DBF8E5C69}" type="presOf" srcId="{EE303DC1-1EF3-4BF6-B344-CF56330EE41D}" destId="{7EA94FB2-CAEA-4443-87DC-586FBEF21552}" srcOrd="0" destOrd="0" presId="urn:microsoft.com/office/officeart/2005/8/layout/lProcess1"/>
    <dgm:cxn modelId="{9A1B5997-F389-4F16-A173-35C816B480C7}" srcId="{8C02BC30-9523-4B06-A861-E2181DA8D08B}" destId="{EE303DC1-1EF3-4BF6-B344-CF56330EE41D}" srcOrd="0" destOrd="0" parTransId="{0E469067-E17C-4111-B794-45D4D3DB6940}" sibTransId="{1144BAE8-447E-4E5E-A84D-96121B461356}"/>
    <dgm:cxn modelId="{02471875-E2D4-4FC8-B238-17B8BC849C02}" type="presOf" srcId="{8C02BC30-9523-4B06-A861-E2181DA8D08B}" destId="{EEC44D1C-9CE6-49FC-9C4E-90D06C261251}" srcOrd="0" destOrd="0" presId="urn:microsoft.com/office/officeart/2005/8/layout/lProcess1"/>
    <dgm:cxn modelId="{5E88D25C-3198-4303-935E-A1EB5603D9D8}" type="presOf" srcId="{8BABA9E4-2F35-4450-AA73-FDC2DAE139B3}" destId="{831AF54F-1286-46CD-8724-D123D31435C3}" srcOrd="0" destOrd="0" presId="urn:microsoft.com/office/officeart/2005/8/layout/lProcess1"/>
    <dgm:cxn modelId="{8CF04470-B069-4A61-990F-5836F4F09053}" srcId="{EE303DC1-1EF3-4BF6-B344-CF56330EE41D}" destId="{1111F8B3-823F-486C-8BEC-6895A03FE66A}" srcOrd="0" destOrd="0" parTransId="{8BABA9E4-2F35-4450-AA73-FDC2DAE139B3}" sibTransId="{2B52E1DF-3BB9-44B5-B334-CCCF98B9FF58}"/>
    <dgm:cxn modelId="{1BEFDEF6-DC35-4DAA-8219-89C9C8E5F463}" type="presOf" srcId="{1111F8B3-823F-486C-8BEC-6895A03FE66A}" destId="{6BF066C0-CCDD-47C1-B478-9D9E64EDA288}" srcOrd="0" destOrd="0" presId="urn:microsoft.com/office/officeart/2005/8/layout/lProcess1"/>
    <dgm:cxn modelId="{F6924931-3B45-4ABE-814F-48D9D360CEB2}" type="presParOf" srcId="{EEC44D1C-9CE6-49FC-9C4E-90D06C261251}" destId="{9D448A91-A3FD-4AE3-9545-E8044FAB7C64}" srcOrd="0" destOrd="0" presId="urn:microsoft.com/office/officeart/2005/8/layout/lProcess1"/>
    <dgm:cxn modelId="{ED3A4447-9D10-4CFA-BCA7-4AD529C0275C}" type="presParOf" srcId="{9D448A91-A3FD-4AE3-9545-E8044FAB7C64}" destId="{7EA94FB2-CAEA-4443-87DC-586FBEF21552}" srcOrd="0" destOrd="0" presId="urn:microsoft.com/office/officeart/2005/8/layout/lProcess1"/>
    <dgm:cxn modelId="{7078B96D-91E2-4E9F-A65D-DBAF71782D7A}" type="presParOf" srcId="{9D448A91-A3FD-4AE3-9545-E8044FAB7C64}" destId="{831AF54F-1286-46CD-8724-D123D31435C3}" srcOrd="1" destOrd="0" presId="urn:microsoft.com/office/officeart/2005/8/layout/lProcess1"/>
    <dgm:cxn modelId="{A37CCFE5-54A8-4DE7-82D1-D7797888202A}" type="presParOf" srcId="{9D448A91-A3FD-4AE3-9545-E8044FAB7C64}" destId="{6BF066C0-CCDD-47C1-B478-9D9E64EDA28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8629D-0ACB-4ADD-9A74-8773C414EC87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21655D9-5C28-403B-8A4B-324B912F87CB}">
      <dgm:prSet phldrT="[Texto]" custT="1"/>
      <dgm:spPr/>
      <dgm:t>
        <a:bodyPr/>
        <a:lstStyle/>
        <a:p>
          <a:r>
            <a:rPr lang="es-EC" sz="1600" b="1" dirty="0" smtClean="0"/>
            <a:t>Objetivos Específicos</a:t>
          </a:r>
          <a:endParaRPr lang="es-EC" sz="1600" b="1" dirty="0"/>
        </a:p>
      </dgm:t>
    </dgm:pt>
    <dgm:pt modelId="{C20BEC00-98F5-401D-AD28-0613AC1BE651}" type="parTrans" cxnId="{2EA3D58E-10B9-40E2-B7F9-2124C88E4498}">
      <dgm:prSet/>
      <dgm:spPr/>
      <dgm:t>
        <a:bodyPr/>
        <a:lstStyle/>
        <a:p>
          <a:endParaRPr lang="es-EC" sz="2800"/>
        </a:p>
      </dgm:t>
    </dgm:pt>
    <dgm:pt modelId="{890C1FEB-0260-403F-A088-50A7D5032645}" type="sibTrans" cxnId="{2EA3D58E-10B9-40E2-B7F9-2124C88E4498}">
      <dgm:prSet/>
      <dgm:spPr/>
      <dgm:t>
        <a:bodyPr/>
        <a:lstStyle/>
        <a:p>
          <a:endParaRPr lang="es-EC" sz="2800"/>
        </a:p>
      </dgm:t>
    </dgm:pt>
    <dgm:pt modelId="{F9AAE5D8-42A2-4C06-ADA7-90F9A4ECFE6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Recopilar información de la Teoría del Desarrollo económico con enfoque en la modernización</a:t>
          </a:r>
          <a:endParaRPr lang="es-EC" sz="1200" dirty="0">
            <a:solidFill>
              <a:schemeClr val="tx1"/>
            </a:solidFill>
          </a:endParaRPr>
        </a:p>
      </dgm:t>
    </dgm:pt>
    <dgm:pt modelId="{FBE3CE57-F93D-44EE-9F30-5E1A05539171}" type="parTrans" cxnId="{30CA9D1A-AF08-4641-9C5F-22CF32BE29BA}">
      <dgm:prSet custT="1"/>
      <dgm:spPr/>
      <dgm:t>
        <a:bodyPr/>
        <a:lstStyle/>
        <a:p>
          <a:endParaRPr lang="es-EC" sz="1200"/>
        </a:p>
      </dgm:t>
    </dgm:pt>
    <dgm:pt modelId="{FBBF4681-0A5E-470A-B4EF-4A8982C88A89}" type="sibTrans" cxnId="{30CA9D1A-AF08-4641-9C5F-22CF32BE29BA}">
      <dgm:prSet/>
      <dgm:spPr/>
      <dgm:t>
        <a:bodyPr/>
        <a:lstStyle/>
        <a:p>
          <a:endParaRPr lang="es-EC" sz="2800"/>
        </a:p>
      </dgm:t>
    </dgm:pt>
    <dgm:pt modelId="{12D3F3CA-2A23-4B79-958C-6918D1EA989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Describir los procesos que se llevan a cabo en la organización de eventos</a:t>
          </a:r>
          <a:endParaRPr lang="es-EC" sz="1200" dirty="0">
            <a:solidFill>
              <a:schemeClr val="tx1"/>
            </a:solidFill>
          </a:endParaRPr>
        </a:p>
      </dgm:t>
    </dgm:pt>
    <dgm:pt modelId="{2333DBA9-6F04-4192-88D8-3895621A3DD1}" type="parTrans" cxnId="{30BD8B3E-32DC-4ACC-9A32-6C8104D17C89}">
      <dgm:prSet custT="1"/>
      <dgm:spPr/>
      <dgm:t>
        <a:bodyPr/>
        <a:lstStyle/>
        <a:p>
          <a:endParaRPr lang="es-EC" sz="1200"/>
        </a:p>
      </dgm:t>
    </dgm:pt>
    <dgm:pt modelId="{E339711E-83C6-4D45-8BA0-F224E20E6038}" type="sibTrans" cxnId="{30BD8B3E-32DC-4ACC-9A32-6C8104D17C89}">
      <dgm:prSet/>
      <dgm:spPr/>
      <dgm:t>
        <a:bodyPr/>
        <a:lstStyle/>
        <a:p>
          <a:endParaRPr lang="es-EC" sz="2800"/>
        </a:p>
      </dgm:t>
    </dgm:pt>
    <dgm:pt modelId="{96DA1098-E465-42E8-AA03-B1B8913C16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Analizar la oferta y demanda en el mercado de eventos en Quito</a:t>
          </a:r>
          <a:endParaRPr lang="es-EC" sz="1200" dirty="0">
            <a:solidFill>
              <a:schemeClr val="tx1"/>
            </a:solidFill>
          </a:endParaRPr>
        </a:p>
      </dgm:t>
    </dgm:pt>
    <dgm:pt modelId="{E138D933-2D79-4884-9664-AF198B7D7A57}" type="parTrans" cxnId="{E704CCAC-A8A3-436C-88C2-953F7FDF85DD}">
      <dgm:prSet custT="1"/>
      <dgm:spPr/>
      <dgm:t>
        <a:bodyPr/>
        <a:lstStyle/>
        <a:p>
          <a:endParaRPr lang="es-EC" sz="1200"/>
        </a:p>
      </dgm:t>
    </dgm:pt>
    <dgm:pt modelId="{4EB49427-755C-4B24-83C3-C0925AA45EA4}" type="sibTrans" cxnId="{E704CCAC-A8A3-436C-88C2-953F7FDF85DD}">
      <dgm:prSet/>
      <dgm:spPr/>
      <dgm:t>
        <a:bodyPr/>
        <a:lstStyle/>
        <a:p>
          <a:endParaRPr lang="es-EC" sz="2800"/>
        </a:p>
      </dgm:t>
    </dgm:pt>
    <dgm:pt modelId="{B143DAE4-5F82-463C-AD05-B110DD48565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Establecer conclusiones y recomendaciones</a:t>
          </a:r>
          <a:endParaRPr lang="es-EC" sz="1200" dirty="0">
            <a:solidFill>
              <a:schemeClr val="tx1"/>
            </a:solidFill>
          </a:endParaRPr>
        </a:p>
      </dgm:t>
    </dgm:pt>
    <dgm:pt modelId="{F7D7C404-B370-4E06-AE2E-0A82A34B1A66}" type="parTrans" cxnId="{2FAA8801-D17B-4AEF-B732-F6A76069F403}">
      <dgm:prSet custT="1"/>
      <dgm:spPr/>
      <dgm:t>
        <a:bodyPr/>
        <a:lstStyle/>
        <a:p>
          <a:endParaRPr lang="es-EC" sz="1200"/>
        </a:p>
      </dgm:t>
    </dgm:pt>
    <dgm:pt modelId="{15B92AB9-030E-4690-8C4B-0E292FDC5AB3}" type="sibTrans" cxnId="{2FAA8801-D17B-4AEF-B732-F6A76069F403}">
      <dgm:prSet/>
      <dgm:spPr/>
      <dgm:t>
        <a:bodyPr/>
        <a:lstStyle/>
        <a:p>
          <a:endParaRPr lang="es-EC" sz="2800"/>
        </a:p>
      </dgm:t>
    </dgm:pt>
    <dgm:pt modelId="{3A5BE089-3CE2-4CBC-B716-96D3E6FEF740}" type="pres">
      <dgm:prSet presAssocID="{B488629D-0ACB-4ADD-9A74-8773C414EC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0E0E54-CDF3-4386-A116-D998BB02E5CC}" type="pres">
      <dgm:prSet presAssocID="{921655D9-5C28-403B-8A4B-324B912F87CB}" presName="centerShape" presStyleLbl="node0" presStyleIdx="0" presStyleCnt="1"/>
      <dgm:spPr/>
    </dgm:pt>
    <dgm:pt modelId="{EC5067EC-E74D-48CD-B3B6-D6FE563E3BEF}" type="pres">
      <dgm:prSet presAssocID="{FBE3CE57-F93D-44EE-9F30-5E1A05539171}" presName="parTrans" presStyleLbl="sibTrans2D1" presStyleIdx="0" presStyleCnt="4"/>
      <dgm:spPr/>
    </dgm:pt>
    <dgm:pt modelId="{928E02A2-D8BD-45AA-ABF7-5EEF792EB80A}" type="pres">
      <dgm:prSet presAssocID="{FBE3CE57-F93D-44EE-9F30-5E1A05539171}" presName="connectorText" presStyleLbl="sibTrans2D1" presStyleIdx="0" presStyleCnt="4"/>
      <dgm:spPr/>
    </dgm:pt>
    <dgm:pt modelId="{6ECF0DE1-A3AE-4C4A-8CEF-93448D8B2D3B}" type="pres">
      <dgm:prSet presAssocID="{F9AAE5D8-42A2-4C06-ADA7-90F9A4ECFE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C25B95-CE7B-4E96-AEAF-32E19A7B4A88}" type="pres">
      <dgm:prSet presAssocID="{2333DBA9-6F04-4192-88D8-3895621A3DD1}" presName="parTrans" presStyleLbl="sibTrans2D1" presStyleIdx="1" presStyleCnt="4"/>
      <dgm:spPr/>
    </dgm:pt>
    <dgm:pt modelId="{503DEBA3-DFB6-48C6-AF0A-5FA7AA72B0B5}" type="pres">
      <dgm:prSet presAssocID="{2333DBA9-6F04-4192-88D8-3895621A3DD1}" presName="connectorText" presStyleLbl="sibTrans2D1" presStyleIdx="1" presStyleCnt="4"/>
      <dgm:spPr/>
    </dgm:pt>
    <dgm:pt modelId="{DBBFD23A-1E56-4183-90D5-43BFE746CB75}" type="pres">
      <dgm:prSet presAssocID="{12D3F3CA-2A23-4B79-958C-6918D1EA98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13DAB5-700F-499C-9112-0D14B8AD220B}" type="pres">
      <dgm:prSet presAssocID="{E138D933-2D79-4884-9664-AF198B7D7A57}" presName="parTrans" presStyleLbl="sibTrans2D1" presStyleIdx="2" presStyleCnt="4"/>
      <dgm:spPr/>
    </dgm:pt>
    <dgm:pt modelId="{C2A465EC-F196-4B4F-8586-D3BEDF7DD76C}" type="pres">
      <dgm:prSet presAssocID="{E138D933-2D79-4884-9664-AF198B7D7A57}" presName="connectorText" presStyleLbl="sibTrans2D1" presStyleIdx="2" presStyleCnt="4"/>
      <dgm:spPr/>
    </dgm:pt>
    <dgm:pt modelId="{7DB895C1-382F-4896-B845-EF5E32E1BDBA}" type="pres">
      <dgm:prSet presAssocID="{96DA1098-E465-42E8-AA03-B1B8913C16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6D57C4-2EA8-4E70-903A-E9217537A534}" type="pres">
      <dgm:prSet presAssocID="{F7D7C404-B370-4E06-AE2E-0A82A34B1A66}" presName="parTrans" presStyleLbl="sibTrans2D1" presStyleIdx="3" presStyleCnt="4"/>
      <dgm:spPr/>
    </dgm:pt>
    <dgm:pt modelId="{63904479-8ED1-44CC-A7ED-E4B858BE93B5}" type="pres">
      <dgm:prSet presAssocID="{F7D7C404-B370-4E06-AE2E-0A82A34B1A66}" presName="connectorText" presStyleLbl="sibTrans2D1" presStyleIdx="3" presStyleCnt="4"/>
      <dgm:spPr/>
    </dgm:pt>
    <dgm:pt modelId="{F2279427-4EAB-47B5-B837-7528D99FC538}" type="pres">
      <dgm:prSet presAssocID="{B143DAE4-5F82-463C-AD05-B110DD48565E}" presName="node" presStyleLbl="node1" presStyleIdx="3" presStyleCnt="4" custScaleX="1153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A3D58E-10B9-40E2-B7F9-2124C88E4498}" srcId="{B488629D-0ACB-4ADD-9A74-8773C414EC87}" destId="{921655D9-5C28-403B-8A4B-324B912F87CB}" srcOrd="0" destOrd="0" parTransId="{C20BEC00-98F5-401D-AD28-0613AC1BE651}" sibTransId="{890C1FEB-0260-403F-A088-50A7D5032645}"/>
    <dgm:cxn modelId="{D035FDF2-3A66-4338-9473-89634A4D2BF5}" type="presOf" srcId="{B488629D-0ACB-4ADD-9A74-8773C414EC87}" destId="{3A5BE089-3CE2-4CBC-B716-96D3E6FEF740}" srcOrd="0" destOrd="0" presId="urn:microsoft.com/office/officeart/2005/8/layout/radial5"/>
    <dgm:cxn modelId="{30CA9D1A-AF08-4641-9C5F-22CF32BE29BA}" srcId="{921655D9-5C28-403B-8A4B-324B912F87CB}" destId="{F9AAE5D8-42A2-4C06-ADA7-90F9A4ECFE69}" srcOrd="0" destOrd="0" parTransId="{FBE3CE57-F93D-44EE-9F30-5E1A05539171}" sibTransId="{FBBF4681-0A5E-470A-B4EF-4A8982C88A89}"/>
    <dgm:cxn modelId="{784E18E8-1143-4270-8837-07F0A833B509}" type="presOf" srcId="{12D3F3CA-2A23-4B79-958C-6918D1EA9891}" destId="{DBBFD23A-1E56-4183-90D5-43BFE746CB75}" srcOrd="0" destOrd="0" presId="urn:microsoft.com/office/officeart/2005/8/layout/radial5"/>
    <dgm:cxn modelId="{560CF33E-9A70-49A4-B54D-07EB3259AFE8}" type="presOf" srcId="{921655D9-5C28-403B-8A4B-324B912F87CB}" destId="{840E0E54-CDF3-4386-A116-D998BB02E5CC}" srcOrd="0" destOrd="0" presId="urn:microsoft.com/office/officeart/2005/8/layout/radial5"/>
    <dgm:cxn modelId="{7C373474-9601-4CDC-ABE2-C5391A67E178}" type="presOf" srcId="{FBE3CE57-F93D-44EE-9F30-5E1A05539171}" destId="{928E02A2-D8BD-45AA-ABF7-5EEF792EB80A}" srcOrd="1" destOrd="0" presId="urn:microsoft.com/office/officeart/2005/8/layout/radial5"/>
    <dgm:cxn modelId="{74FD01F0-9EA3-4F2C-8636-A1893707FDD3}" type="presOf" srcId="{E138D933-2D79-4884-9664-AF198B7D7A57}" destId="{C2A465EC-F196-4B4F-8586-D3BEDF7DD76C}" srcOrd="1" destOrd="0" presId="urn:microsoft.com/office/officeart/2005/8/layout/radial5"/>
    <dgm:cxn modelId="{A1A092BD-4454-45F9-A142-F5F686683C57}" type="presOf" srcId="{FBE3CE57-F93D-44EE-9F30-5E1A05539171}" destId="{EC5067EC-E74D-48CD-B3B6-D6FE563E3BEF}" srcOrd="0" destOrd="0" presId="urn:microsoft.com/office/officeart/2005/8/layout/radial5"/>
    <dgm:cxn modelId="{BA752831-5F4F-4399-92BB-C332A220AFF1}" type="presOf" srcId="{96DA1098-E465-42E8-AA03-B1B8913C16A5}" destId="{7DB895C1-382F-4896-B845-EF5E32E1BDBA}" srcOrd="0" destOrd="0" presId="urn:microsoft.com/office/officeart/2005/8/layout/radial5"/>
    <dgm:cxn modelId="{30BD8B3E-32DC-4ACC-9A32-6C8104D17C89}" srcId="{921655D9-5C28-403B-8A4B-324B912F87CB}" destId="{12D3F3CA-2A23-4B79-958C-6918D1EA9891}" srcOrd="1" destOrd="0" parTransId="{2333DBA9-6F04-4192-88D8-3895621A3DD1}" sibTransId="{E339711E-83C6-4D45-8BA0-F224E20E6038}"/>
    <dgm:cxn modelId="{3052A218-9198-41CF-AF7E-2CF9D3F0F2E7}" type="presOf" srcId="{2333DBA9-6F04-4192-88D8-3895621A3DD1}" destId="{503DEBA3-DFB6-48C6-AF0A-5FA7AA72B0B5}" srcOrd="1" destOrd="0" presId="urn:microsoft.com/office/officeart/2005/8/layout/radial5"/>
    <dgm:cxn modelId="{2FAA8801-D17B-4AEF-B732-F6A76069F403}" srcId="{921655D9-5C28-403B-8A4B-324B912F87CB}" destId="{B143DAE4-5F82-463C-AD05-B110DD48565E}" srcOrd="3" destOrd="0" parTransId="{F7D7C404-B370-4E06-AE2E-0A82A34B1A66}" sibTransId="{15B92AB9-030E-4690-8C4B-0E292FDC5AB3}"/>
    <dgm:cxn modelId="{6D333F8C-AA8B-416B-9019-3E3F3891684F}" type="presOf" srcId="{F9AAE5D8-42A2-4C06-ADA7-90F9A4ECFE69}" destId="{6ECF0DE1-A3AE-4C4A-8CEF-93448D8B2D3B}" srcOrd="0" destOrd="0" presId="urn:microsoft.com/office/officeart/2005/8/layout/radial5"/>
    <dgm:cxn modelId="{3A3463BC-C3C1-4195-A84E-C63F5172FE09}" type="presOf" srcId="{F7D7C404-B370-4E06-AE2E-0A82A34B1A66}" destId="{63904479-8ED1-44CC-A7ED-E4B858BE93B5}" srcOrd="1" destOrd="0" presId="urn:microsoft.com/office/officeart/2005/8/layout/radial5"/>
    <dgm:cxn modelId="{91BFC304-3FD3-4F2D-8780-67DC6DC439D3}" type="presOf" srcId="{E138D933-2D79-4884-9664-AF198B7D7A57}" destId="{9113DAB5-700F-499C-9112-0D14B8AD220B}" srcOrd="0" destOrd="0" presId="urn:microsoft.com/office/officeart/2005/8/layout/radial5"/>
    <dgm:cxn modelId="{69B50F35-2808-4D3F-A42E-9FF7159ED5AF}" type="presOf" srcId="{2333DBA9-6F04-4192-88D8-3895621A3DD1}" destId="{01C25B95-CE7B-4E96-AEAF-32E19A7B4A88}" srcOrd="0" destOrd="0" presId="urn:microsoft.com/office/officeart/2005/8/layout/radial5"/>
    <dgm:cxn modelId="{7C0139EB-3F4D-43A9-B1CD-F2B7A30E62DF}" type="presOf" srcId="{B143DAE4-5F82-463C-AD05-B110DD48565E}" destId="{F2279427-4EAB-47B5-B837-7528D99FC538}" srcOrd="0" destOrd="0" presId="urn:microsoft.com/office/officeart/2005/8/layout/radial5"/>
    <dgm:cxn modelId="{94EBB95D-060F-49DA-BE4F-A221C369D375}" type="presOf" srcId="{F7D7C404-B370-4E06-AE2E-0A82A34B1A66}" destId="{936D57C4-2EA8-4E70-903A-E9217537A534}" srcOrd="0" destOrd="0" presId="urn:microsoft.com/office/officeart/2005/8/layout/radial5"/>
    <dgm:cxn modelId="{E704CCAC-A8A3-436C-88C2-953F7FDF85DD}" srcId="{921655D9-5C28-403B-8A4B-324B912F87CB}" destId="{96DA1098-E465-42E8-AA03-B1B8913C16A5}" srcOrd="2" destOrd="0" parTransId="{E138D933-2D79-4884-9664-AF198B7D7A57}" sibTransId="{4EB49427-755C-4B24-83C3-C0925AA45EA4}"/>
    <dgm:cxn modelId="{837D9D5C-72BD-4097-9FE8-DFCA43E45D72}" type="presParOf" srcId="{3A5BE089-3CE2-4CBC-B716-96D3E6FEF740}" destId="{840E0E54-CDF3-4386-A116-D998BB02E5CC}" srcOrd="0" destOrd="0" presId="urn:microsoft.com/office/officeart/2005/8/layout/radial5"/>
    <dgm:cxn modelId="{0F532627-9BD7-4681-B906-B74B4C9B2269}" type="presParOf" srcId="{3A5BE089-3CE2-4CBC-B716-96D3E6FEF740}" destId="{EC5067EC-E74D-48CD-B3B6-D6FE563E3BEF}" srcOrd="1" destOrd="0" presId="urn:microsoft.com/office/officeart/2005/8/layout/radial5"/>
    <dgm:cxn modelId="{555C9B68-9344-4B03-BACB-F17E21954448}" type="presParOf" srcId="{EC5067EC-E74D-48CD-B3B6-D6FE563E3BEF}" destId="{928E02A2-D8BD-45AA-ABF7-5EEF792EB80A}" srcOrd="0" destOrd="0" presId="urn:microsoft.com/office/officeart/2005/8/layout/radial5"/>
    <dgm:cxn modelId="{B9BF298F-84CE-45D0-ACF2-8B53F55A8C97}" type="presParOf" srcId="{3A5BE089-3CE2-4CBC-B716-96D3E6FEF740}" destId="{6ECF0DE1-A3AE-4C4A-8CEF-93448D8B2D3B}" srcOrd="2" destOrd="0" presId="urn:microsoft.com/office/officeart/2005/8/layout/radial5"/>
    <dgm:cxn modelId="{3F7018E4-EF45-405F-9F49-93C1CF522E01}" type="presParOf" srcId="{3A5BE089-3CE2-4CBC-B716-96D3E6FEF740}" destId="{01C25B95-CE7B-4E96-AEAF-32E19A7B4A88}" srcOrd="3" destOrd="0" presId="urn:microsoft.com/office/officeart/2005/8/layout/radial5"/>
    <dgm:cxn modelId="{8207D027-6316-4CB9-AA71-D8E7D4BF9F7F}" type="presParOf" srcId="{01C25B95-CE7B-4E96-AEAF-32E19A7B4A88}" destId="{503DEBA3-DFB6-48C6-AF0A-5FA7AA72B0B5}" srcOrd="0" destOrd="0" presId="urn:microsoft.com/office/officeart/2005/8/layout/radial5"/>
    <dgm:cxn modelId="{965734D9-02EF-4C06-AEC1-5EB6EAD555EC}" type="presParOf" srcId="{3A5BE089-3CE2-4CBC-B716-96D3E6FEF740}" destId="{DBBFD23A-1E56-4183-90D5-43BFE746CB75}" srcOrd="4" destOrd="0" presId="urn:microsoft.com/office/officeart/2005/8/layout/radial5"/>
    <dgm:cxn modelId="{07EFFB92-ECF7-482F-B494-A8C677A59120}" type="presParOf" srcId="{3A5BE089-3CE2-4CBC-B716-96D3E6FEF740}" destId="{9113DAB5-700F-499C-9112-0D14B8AD220B}" srcOrd="5" destOrd="0" presId="urn:microsoft.com/office/officeart/2005/8/layout/radial5"/>
    <dgm:cxn modelId="{0FB3D56B-5501-4A1F-AFB6-1888D1D06C50}" type="presParOf" srcId="{9113DAB5-700F-499C-9112-0D14B8AD220B}" destId="{C2A465EC-F196-4B4F-8586-D3BEDF7DD76C}" srcOrd="0" destOrd="0" presId="urn:microsoft.com/office/officeart/2005/8/layout/radial5"/>
    <dgm:cxn modelId="{3BA8E341-AC64-429F-9C55-1DFD2ED41C8B}" type="presParOf" srcId="{3A5BE089-3CE2-4CBC-B716-96D3E6FEF740}" destId="{7DB895C1-382F-4896-B845-EF5E32E1BDBA}" srcOrd="6" destOrd="0" presId="urn:microsoft.com/office/officeart/2005/8/layout/radial5"/>
    <dgm:cxn modelId="{535E5B4F-565F-4E3C-BE53-6ADEED5CC21A}" type="presParOf" srcId="{3A5BE089-3CE2-4CBC-B716-96D3E6FEF740}" destId="{936D57C4-2EA8-4E70-903A-E9217537A534}" srcOrd="7" destOrd="0" presId="urn:microsoft.com/office/officeart/2005/8/layout/radial5"/>
    <dgm:cxn modelId="{A94519C3-2F83-4500-A462-02F4EAD48F82}" type="presParOf" srcId="{936D57C4-2EA8-4E70-903A-E9217537A534}" destId="{63904479-8ED1-44CC-A7ED-E4B858BE93B5}" srcOrd="0" destOrd="0" presId="urn:microsoft.com/office/officeart/2005/8/layout/radial5"/>
    <dgm:cxn modelId="{C2441BC3-32E4-44A9-A848-30CDA563D0FD}" type="presParOf" srcId="{3A5BE089-3CE2-4CBC-B716-96D3E6FEF740}" destId="{F2279427-4EAB-47B5-B837-7528D99FC53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513E2-8724-490C-9567-E5D48E5A1212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89340CB-6947-4112-848A-B109DBA97C99}">
      <dgm:prSet phldrT="[Texto]" custT="1"/>
      <dgm:spPr/>
      <dgm:t>
        <a:bodyPr/>
        <a:lstStyle/>
        <a:p>
          <a:r>
            <a:rPr lang="es-ES" sz="1600" b="1" dirty="0" smtClean="0"/>
            <a:t>Enfoque de investigación  </a:t>
          </a:r>
          <a:endParaRPr lang="es-EC" sz="1600" b="1" dirty="0"/>
        </a:p>
      </dgm:t>
    </dgm:pt>
    <dgm:pt modelId="{5F8F270C-F39C-4B28-A8C6-B2B11CE16DFA}" type="parTrans" cxnId="{C34F5F3D-4CCF-4705-AC41-A8317D9E9938}">
      <dgm:prSet/>
      <dgm:spPr/>
      <dgm:t>
        <a:bodyPr/>
        <a:lstStyle/>
        <a:p>
          <a:endParaRPr lang="es-EC" sz="2400"/>
        </a:p>
      </dgm:t>
    </dgm:pt>
    <dgm:pt modelId="{DDEF99C2-84E2-4B3B-B677-06B2AE2A807F}" type="sibTrans" cxnId="{C34F5F3D-4CCF-4705-AC41-A8317D9E9938}">
      <dgm:prSet/>
      <dgm:spPr/>
      <dgm:t>
        <a:bodyPr/>
        <a:lstStyle/>
        <a:p>
          <a:endParaRPr lang="es-EC" sz="2400"/>
        </a:p>
      </dgm:t>
    </dgm:pt>
    <dgm:pt modelId="{0D8D3E16-C970-42D5-85B3-D3AA1CA7396E}">
      <dgm:prSet phldrT="[Texto]" custT="1"/>
      <dgm:spPr/>
      <dgm:t>
        <a:bodyPr/>
        <a:lstStyle/>
        <a:p>
          <a:r>
            <a:rPr lang="es-EC" sz="2000" dirty="0" smtClean="0"/>
            <a:t>Mixto</a:t>
          </a:r>
          <a:endParaRPr lang="es-EC" sz="2000" dirty="0"/>
        </a:p>
      </dgm:t>
    </dgm:pt>
    <dgm:pt modelId="{9F2BB58A-1A69-469A-83ED-E1955C0CFD1A}" type="parTrans" cxnId="{A4A1B67F-00E4-486F-ABF7-CF8F1E7AEED3}">
      <dgm:prSet/>
      <dgm:spPr/>
      <dgm:t>
        <a:bodyPr/>
        <a:lstStyle/>
        <a:p>
          <a:endParaRPr lang="es-EC" sz="2400"/>
        </a:p>
      </dgm:t>
    </dgm:pt>
    <dgm:pt modelId="{A2D71E73-F1B8-489D-939D-91A06E2C35F9}" type="sibTrans" cxnId="{A4A1B67F-00E4-486F-ABF7-CF8F1E7AEED3}">
      <dgm:prSet/>
      <dgm:spPr/>
      <dgm:t>
        <a:bodyPr/>
        <a:lstStyle/>
        <a:p>
          <a:endParaRPr lang="es-EC" sz="2400"/>
        </a:p>
      </dgm:t>
    </dgm:pt>
    <dgm:pt modelId="{C7ED8865-388D-4EF6-B3EE-8B4ED5E3EB80}">
      <dgm:prSet phldrT="[Texto]" custT="1"/>
      <dgm:spPr/>
      <dgm:t>
        <a:bodyPr/>
        <a:lstStyle/>
        <a:p>
          <a:r>
            <a:rPr lang="es-ES" sz="1600" b="1" dirty="0" smtClean="0"/>
            <a:t>Tipología de investigación</a:t>
          </a:r>
          <a:endParaRPr lang="es-EC" sz="1600" dirty="0"/>
        </a:p>
      </dgm:t>
    </dgm:pt>
    <dgm:pt modelId="{F9B54EAD-E04B-43C1-8CB3-06929800A480}" type="parTrans" cxnId="{F69647C6-BEE5-4BCC-A544-B5FD7347AF28}">
      <dgm:prSet/>
      <dgm:spPr/>
      <dgm:t>
        <a:bodyPr/>
        <a:lstStyle/>
        <a:p>
          <a:endParaRPr lang="es-EC" sz="2400"/>
        </a:p>
      </dgm:t>
    </dgm:pt>
    <dgm:pt modelId="{57367150-933D-478C-B07E-57F8350758D3}" type="sibTrans" cxnId="{F69647C6-BEE5-4BCC-A544-B5FD7347AF28}">
      <dgm:prSet/>
      <dgm:spPr/>
      <dgm:t>
        <a:bodyPr/>
        <a:lstStyle/>
        <a:p>
          <a:endParaRPr lang="es-EC" sz="2400"/>
        </a:p>
      </dgm:t>
    </dgm:pt>
    <dgm:pt modelId="{EE47B1B5-25D2-4123-AAB2-6429FE069AE2}">
      <dgm:prSet phldrT="[Texto]" custT="1"/>
      <dgm:spPr/>
      <dgm:t>
        <a:bodyPr/>
        <a:lstStyle/>
        <a:p>
          <a:r>
            <a:rPr lang="es-ES" sz="2000" dirty="0" smtClean="0"/>
            <a:t>Investigación aplicada</a:t>
          </a:r>
          <a:endParaRPr lang="es-EC" sz="2000" dirty="0"/>
        </a:p>
      </dgm:t>
    </dgm:pt>
    <dgm:pt modelId="{7EA3E1D3-485B-407F-9F37-2B63B37612F3}" type="parTrans" cxnId="{FF47F568-CD25-422E-9CD4-9007E6B67266}">
      <dgm:prSet/>
      <dgm:spPr/>
      <dgm:t>
        <a:bodyPr/>
        <a:lstStyle/>
        <a:p>
          <a:endParaRPr lang="es-EC" sz="2400"/>
        </a:p>
      </dgm:t>
    </dgm:pt>
    <dgm:pt modelId="{54C17369-84C5-4792-93A3-B13EDB1D2355}" type="sibTrans" cxnId="{FF47F568-CD25-422E-9CD4-9007E6B67266}">
      <dgm:prSet/>
      <dgm:spPr/>
      <dgm:t>
        <a:bodyPr/>
        <a:lstStyle/>
        <a:p>
          <a:endParaRPr lang="es-EC" sz="2400"/>
        </a:p>
      </dgm:t>
    </dgm:pt>
    <dgm:pt modelId="{22A5B468-2780-447C-BBA1-7A0C260BE772}">
      <dgm:prSet phldrT="[Texto]" custT="1"/>
      <dgm:spPr/>
      <dgm:t>
        <a:bodyPr/>
        <a:lstStyle/>
        <a:p>
          <a:r>
            <a:rPr lang="es-ES" sz="2000" dirty="0" smtClean="0"/>
            <a:t>Investigación de campo</a:t>
          </a:r>
          <a:endParaRPr lang="es-EC" sz="2000" dirty="0"/>
        </a:p>
      </dgm:t>
    </dgm:pt>
    <dgm:pt modelId="{1CD1B030-6B87-4E8F-824C-B5B34A66CEBC}" type="parTrans" cxnId="{42EF4E07-B394-4906-B996-D16C4DE6036B}">
      <dgm:prSet/>
      <dgm:spPr/>
      <dgm:t>
        <a:bodyPr/>
        <a:lstStyle/>
        <a:p>
          <a:endParaRPr lang="es-EC" sz="2400"/>
        </a:p>
      </dgm:t>
    </dgm:pt>
    <dgm:pt modelId="{61884DB2-516D-4043-B1AE-D8A9FBC5C4B0}" type="sibTrans" cxnId="{42EF4E07-B394-4906-B996-D16C4DE6036B}">
      <dgm:prSet/>
      <dgm:spPr/>
      <dgm:t>
        <a:bodyPr/>
        <a:lstStyle/>
        <a:p>
          <a:endParaRPr lang="es-EC" sz="2400"/>
        </a:p>
      </dgm:t>
    </dgm:pt>
    <dgm:pt modelId="{63E6B20C-23B2-4635-B791-056E89C0C707}">
      <dgm:prSet custT="1"/>
      <dgm:spPr/>
      <dgm:t>
        <a:bodyPr/>
        <a:lstStyle/>
        <a:p>
          <a:r>
            <a:rPr lang="es-ES" sz="2000" dirty="0" smtClean="0"/>
            <a:t>Unidades de análisis mixta</a:t>
          </a:r>
          <a:endParaRPr lang="es-EC" sz="2000" dirty="0"/>
        </a:p>
      </dgm:t>
    </dgm:pt>
    <dgm:pt modelId="{3572F876-B355-415C-AC60-1A51738B73C2}" type="parTrans" cxnId="{2A41C466-0A74-4D1A-BC13-C1A9332565AC}">
      <dgm:prSet/>
      <dgm:spPr/>
      <dgm:t>
        <a:bodyPr/>
        <a:lstStyle/>
        <a:p>
          <a:endParaRPr lang="es-EC" sz="2400"/>
        </a:p>
      </dgm:t>
    </dgm:pt>
    <dgm:pt modelId="{562EF06A-D4A1-4EF7-9E97-AFDE507F8AFD}" type="sibTrans" cxnId="{2A41C466-0A74-4D1A-BC13-C1A9332565AC}">
      <dgm:prSet/>
      <dgm:spPr/>
      <dgm:t>
        <a:bodyPr/>
        <a:lstStyle/>
        <a:p>
          <a:endParaRPr lang="es-EC" sz="2400"/>
        </a:p>
      </dgm:t>
    </dgm:pt>
    <dgm:pt modelId="{E78FD5DB-D84E-4C36-B39A-E2B185057DE6}">
      <dgm:prSet custT="1"/>
      <dgm:spPr/>
      <dgm:t>
        <a:bodyPr/>
        <a:lstStyle/>
        <a:p>
          <a:r>
            <a:rPr lang="es-ES" sz="2000" dirty="0" smtClean="0"/>
            <a:t>Caso no experimental, seccional</a:t>
          </a:r>
          <a:endParaRPr lang="es-EC" sz="2000" dirty="0"/>
        </a:p>
      </dgm:t>
    </dgm:pt>
    <dgm:pt modelId="{D5C0569C-41EF-4E3B-9E33-6A11E9D802E0}" type="parTrans" cxnId="{8063D98F-8738-4AF9-BDCB-B9411ADECE84}">
      <dgm:prSet/>
      <dgm:spPr/>
      <dgm:t>
        <a:bodyPr/>
        <a:lstStyle/>
        <a:p>
          <a:endParaRPr lang="es-EC" sz="2400"/>
        </a:p>
      </dgm:t>
    </dgm:pt>
    <dgm:pt modelId="{3E65CB81-3FE9-4176-9376-2DA1601681E7}" type="sibTrans" cxnId="{8063D98F-8738-4AF9-BDCB-B9411ADECE84}">
      <dgm:prSet/>
      <dgm:spPr/>
      <dgm:t>
        <a:bodyPr/>
        <a:lstStyle/>
        <a:p>
          <a:endParaRPr lang="es-EC" sz="2400"/>
        </a:p>
      </dgm:t>
    </dgm:pt>
    <dgm:pt modelId="{0180496E-14E0-4774-9653-5F62305A3080}">
      <dgm:prSet custT="1"/>
      <dgm:spPr/>
      <dgm:t>
        <a:bodyPr/>
        <a:lstStyle/>
        <a:p>
          <a:r>
            <a:rPr lang="es-ES" sz="2000" dirty="0" err="1" smtClean="0"/>
            <a:t>Correlacional</a:t>
          </a:r>
          <a:endParaRPr lang="es-EC" sz="2000" dirty="0"/>
        </a:p>
      </dgm:t>
    </dgm:pt>
    <dgm:pt modelId="{3DFF33FF-E298-4B20-9E69-91FD71863EA8}" type="parTrans" cxnId="{77DDA81E-A3A9-4537-BAA6-95B3D7D3CC98}">
      <dgm:prSet/>
      <dgm:spPr/>
      <dgm:t>
        <a:bodyPr/>
        <a:lstStyle/>
        <a:p>
          <a:endParaRPr lang="es-EC" sz="2400"/>
        </a:p>
      </dgm:t>
    </dgm:pt>
    <dgm:pt modelId="{696CC4E2-CF10-4755-940F-8C1C7AD623AF}" type="sibTrans" cxnId="{77DDA81E-A3A9-4537-BAA6-95B3D7D3CC98}">
      <dgm:prSet/>
      <dgm:spPr/>
      <dgm:t>
        <a:bodyPr/>
        <a:lstStyle/>
        <a:p>
          <a:endParaRPr lang="es-EC" sz="2400"/>
        </a:p>
      </dgm:t>
    </dgm:pt>
    <dgm:pt modelId="{DEC6A713-57E3-48EB-8E7C-CD200F356616}">
      <dgm:prSet custT="1"/>
      <dgm:spPr/>
      <dgm:t>
        <a:bodyPr/>
        <a:lstStyle/>
        <a:p>
          <a:r>
            <a:rPr lang="es-ES" sz="1400" b="1" dirty="0" smtClean="0"/>
            <a:t>Procedimiento para recolección y análisis de datos</a:t>
          </a:r>
          <a:endParaRPr lang="es-EC" sz="1400" dirty="0"/>
        </a:p>
      </dgm:t>
    </dgm:pt>
    <dgm:pt modelId="{FE104963-3E2D-413E-BDDA-1C1AAA73A2C7}" type="parTrans" cxnId="{3661BB4C-4E12-487D-B2E3-15292C13B3B7}">
      <dgm:prSet/>
      <dgm:spPr/>
      <dgm:t>
        <a:bodyPr/>
        <a:lstStyle/>
        <a:p>
          <a:endParaRPr lang="es-EC" sz="2400"/>
        </a:p>
      </dgm:t>
    </dgm:pt>
    <dgm:pt modelId="{C8F8F8A7-6A59-4722-9993-3DADD2DEFD0B}" type="sibTrans" cxnId="{3661BB4C-4E12-487D-B2E3-15292C13B3B7}">
      <dgm:prSet/>
      <dgm:spPr/>
      <dgm:t>
        <a:bodyPr/>
        <a:lstStyle/>
        <a:p>
          <a:endParaRPr lang="es-EC" sz="2400"/>
        </a:p>
      </dgm:t>
    </dgm:pt>
    <dgm:pt modelId="{FEC42FF5-2189-4562-BA7A-21C7BF8C83C0}">
      <dgm:prSet custT="1"/>
      <dgm:spPr/>
      <dgm:t>
        <a:bodyPr/>
        <a:lstStyle/>
        <a:p>
          <a:r>
            <a:rPr lang="es-EC" sz="2000" dirty="0" smtClean="0"/>
            <a:t>Entrevista</a:t>
          </a:r>
          <a:endParaRPr lang="es-EC" sz="2000" dirty="0"/>
        </a:p>
      </dgm:t>
    </dgm:pt>
    <dgm:pt modelId="{3482878E-F034-42F1-BBA6-9FB85A683571}" type="parTrans" cxnId="{5E242376-FB83-4281-8BB6-3773CE1E504E}">
      <dgm:prSet/>
      <dgm:spPr/>
      <dgm:t>
        <a:bodyPr/>
        <a:lstStyle/>
        <a:p>
          <a:endParaRPr lang="es-EC" sz="2400"/>
        </a:p>
      </dgm:t>
    </dgm:pt>
    <dgm:pt modelId="{C3A6D627-1875-4EC6-AEB6-0749C627B9DA}" type="sibTrans" cxnId="{5E242376-FB83-4281-8BB6-3773CE1E504E}">
      <dgm:prSet/>
      <dgm:spPr/>
      <dgm:t>
        <a:bodyPr/>
        <a:lstStyle/>
        <a:p>
          <a:endParaRPr lang="es-EC" sz="2400"/>
        </a:p>
      </dgm:t>
    </dgm:pt>
    <dgm:pt modelId="{AB478C5E-CC3B-48D9-8B9F-A82CCE747B59}">
      <dgm:prSet custT="1"/>
      <dgm:spPr/>
      <dgm:t>
        <a:bodyPr/>
        <a:lstStyle/>
        <a:p>
          <a:r>
            <a:rPr lang="es-EC" sz="2000" dirty="0" smtClean="0"/>
            <a:t>Encuesta</a:t>
          </a:r>
          <a:endParaRPr lang="es-EC" sz="2000" dirty="0"/>
        </a:p>
      </dgm:t>
    </dgm:pt>
    <dgm:pt modelId="{6DE773B6-B5FC-4546-A01B-4BDAE80E9F76}" type="parTrans" cxnId="{175A8E8A-BB37-4BAC-8722-FEBDD850C162}">
      <dgm:prSet/>
      <dgm:spPr/>
      <dgm:t>
        <a:bodyPr/>
        <a:lstStyle/>
        <a:p>
          <a:endParaRPr lang="es-EC" sz="2400"/>
        </a:p>
      </dgm:t>
    </dgm:pt>
    <dgm:pt modelId="{796CA3D9-E541-4EE9-B250-8C649EDFF719}" type="sibTrans" cxnId="{175A8E8A-BB37-4BAC-8722-FEBDD850C162}">
      <dgm:prSet/>
      <dgm:spPr/>
      <dgm:t>
        <a:bodyPr/>
        <a:lstStyle/>
        <a:p>
          <a:endParaRPr lang="es-EC" sz="2400"/>
        </a:p>
      </dgm:t>
    </dgm:pt>
    <dgm:pt modelId="{64A3521C-B0B5-40AD-97DA-65CCAF67D968}">
      <dgm:prSet custT="1"/>
      <dgm:spPr/>
      <dgm:t>
        <a:bodyPr/>
        <a:lstStyle/>
        <a:p>
          <a:r>
            <a:rPr lang="es-EC" sz="2000" dirty="0" smtClean="0"/>
            <a:t>Documentos bibliográficos</a:t>
          </a:r>
          <a:endParaRPr lang="es-EC" sz="2000" dirty="0"/>
        </a:p>
      </dgm:t>
    </dgm:pt>
    <dgm:pt modelId="{BFD44DE0-7BFF-4B58-9147-9488033A6686}" type="parTrans" cxnId="{D9B4F017-2A6C-4F96-9399-878FF433962E}">
      <dgm:prSet/>
      <dgm:spPr/>
      <dgm:t>
        <a:bodyPr/>
        <a:lstStyle/>
        <a:p>
          <a:endParaRPr lang="es-EC" sz="2400"/>
        </a:p>
      </dgm:t>
    </dgm:pt>
    <dgm:pt modelId="{F46BDCC7-E2A3-49DC-A4B8-3BA965A72A13}" type="sibTrans" cxnId="{D9B4F017-2A6C-4F96-9399-878FF433962E}">
      <dgm:prSet/>
      <dgm:spPr/>
      <dgm:t>
        <a:bodyPr/>
        <a:lstStyle/>
        <a:p>
          <a:endParaRPr lang="es-EC" sz="2400"/>
        </a:p>
      </dgm:t>
    </dgm:pt>
    <dgm:pt modelId="{E7A5471C-3AC4-4582-920B-C2AB429235E7}">
      <dgm:prSet custT="1"/>
      <dgm:spPr/>
      <dgm:t>
        <a:bodyPr/>
        <a:lstStyle/>
        <a:p>
          <a:r>
            <a:rPr lang="es-EC" sz="1600" b="1" dirty="0" smtClean="0"/>
            <a:t>Instrumentos</a:t>
          </a:r>
          <a:endParaRPr lang="es-EC" sz="1600" b="1" dirty="0"/>
        </a:p>
      </dgm:t>
    </dgm:pt>
    <dgm:pt modelId="{63302B54-045B-488C-A06B-75713E746699}" type="parTrans" cxnId="{161D75FB-97B2-4174-96FA-E81C31140597}">
      <dgm:prSet/>
      <dgm:spPr/>
      <dgm:t>
        <a:bodyPr/>
        <a:lstStyle/>
        <a:p>
          <a:endParaRPr lang="es-EC" sz="2400"/>
        </a:p>
      </dgm:t>
    </dgm:pt>
    <dgm:pt modelId="{139AFA1E-4AFA-466F-8FE1-E6837F520AC0}" type="sibTrans" cxnId="{161D75FB-97B2-4174-96FA-E81C31140597}">
      <dgm:prSet/>
      <dgm:spPr/>
      <dgm:t>
        <a:bodyPr/>
        <a:lstStyle/>
        <a:p>
          <a:endParaRPr lang="es-EC" sz="2400"/>
        </a:p>
      </dgm:t>
    </dgm:pt>
    <dgm:pt modelId="{0E80D50E-AB8C-47AF-8D5D-DAF9B2806121}" type="pres">
      <dgm:prSet presAssocID="{BD5513E2-8724-490C-9567-E5D48E5A1212}" presName="Name0" presStyleCnt="0">
        <dgm:presLayoutVars>
          <dgm:dir/>
          <dgm:animLvl val="lvl"/>
          <dgm:resizeHandles val="exact"/>
        </dgm:presLayoutVars>
      </dgm:prSet>
      <dgm:spPr/>
    </dgm:pt>
    <dgm:pt modelId="{7B0DDE1D-93FC-4485-B124-E3045640D053}" type="pres">
      <dgm:prSet presAssocID="{189340CB-6947-4112-848A-B109DBA97C99}" presName="vertFlow" presStyleCnt="0"/>
      <dgm:spPr/>
    </dgm:pt>
    <dgm:pt modelId="{11F961C6-1516-46D3-B116-E32E19EE5F77}" type="pres">
      <dgm:prSet presAssocID="{189340CB-6947-4112-848A-B109DBA97C99}" presName="header" presStyleLbl="node1" presStyleIdx="0" presStyleCnt="4"/>
      <dgm:spPr/>
      <dgm:t>
        <a:bodyPr/>
        <a:lstStyle/>
        <a:p>
          <a:endParaRPr lang="es-EC"/>
        </a:p>
      </dgm:t>
    </dgm:pt>
    <dgm:pt modelId="{B583D2FB-5F6A-4242-B20E-073D0BF01E8C}" type="pres">
      <dgm:prSet presAssocID="{9F2BB58A-1A69-469A-83ED-E1955C0CFD1A}" presName="parTrans" presStyleLbl="sibTrans2D1" presStyleIdx="0" presStyleCnt="9"/>
      <dgm:spPr/>
    </dgm:pt>
    <dgm:pt modelId="{17075B16-2E65-48A1-8232-5EE938D472E8}" type="pres">
      <dgm:prSet presAssocID="{0D8D3E16-C970-42D5-85B3-D3AA1CA7396E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78DB13D0-3A2A-498F-8402-85E18E5D6EA3}" type="pres">
      <dgm:prSet presAssocID="{189340CB-6947-4112-848A-B109DBA97C99}" presName="hSp" presStyleCnt="0"/>
      <dgm:spPr/>
    </dgm:pt>
    <dgm:pt modelId="{28206677-E067-4094-A98C-E19752253A21}" type="pres">
      <dgm:prSet presAssocID="{C7ED8865-388D-4EF6-B3EE-8B4ED5E3EB80}" presName="vertFlow" presStyleCnt="0"/>
      <dgm:spPr/>
    </dgm:pt>
    <dgm:pt modelId="{0804D720-462E-4292-B730-1C8FA882BAA6}" type="pres">
      <dgm:prSet presAssocID="{C7ED8865-388D-4EF6-B3EE-8B4ED5E3EB80}" presName="header" presStyleLbl="node1" presStyleIdx="1" presStyleCnt="4"/>
      <dgm:spPr/>
      <dgm:t>
        <a:bodyPr/>
        <a:lstStyle/>
        <a:p>
          <a:endParaRPr lang="es-EC"/>
        </a:p>
      </dgm:t>
    </dgm:pt>
    <dgm:pt modelId="{2BA13836-1F69-43C9-B838-D9DB4B57FBC6}" type="pres">
      <dgm:prSet presAssocID="{7EA3E1D3-485B-407F-9F37-2B63B37612F3}" presName="parTrans" presStyleLbl="sibTrans2D1" presStyleIdx="1" presStyleCnt="9"/>
      <dgm:spPr/>
    </dgm:pt>
    <dgm:pt modelId="{8BB3B3FD-426C-478C-B135-479A11759F04}" type="pres">
      <dgm:prSet presAssocID="{EE47B1B5-25D2-4123-AAB2-6429FE069AE2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336E7-9CDD-4C08-9D2E-576471968116}" type="pres">
      <dgm:prSet presAssocID="{54C17369-84C5-4792-93A3-B13EDB1D2355}" presName="sibTrans" presStyleLbl="sibTrans2D1" presStyleIdx="2" presStyleCnt="9"/>
      <dgm:spPr/>
    </dgm:pt>
    <dgm:pt modelId="{BA6C33BE-85DB-4115-848F-C32A8CE38897}" type="pres">
      <dgm:prSet presAssocID="{22A5B468-2780-447C-BBA1-7A0C260BE772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642653-0E90-4F3C-92C2-8FB3582999A6}" type="pres">
      <dgm:prSet presAssocID="{61884DB2-516D-4043-B1AE-D8A9FBC5C4B0}" presName="sibTrans" presStyleLbl="sibTrans2D1" presStyleIdx="3" presStyleCnt="9"/>
      <dgm:spPr/>
    </dgm:pt>
    <dgm:pt modelId="{A0190791-5390-466A-9278-BD5F2E6F30D8}" type="pres">
      <dgm:prSet presAssocID="{63E6B20C-23B2-4635-B791-056E89C0C707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488598-953E-49BD-B770-2232DED40EAF}" type="pres">
      <dgm:prSet presAssocID="{562EF06A-D4A1-4EF7-9E97-AFDE507F8AFD}" presName="sibTrans" presStyleLbl="sibTrans2D1" presStyleIdx="4" presStyleCnt="9"/>
      <dgm:spPr/>
    </dgm:pt>
    <dgm:pt modelId="{C7DD4FDA-BB63-4D40-919D-A1921EF49560}" type="pres">
      <dgm:prSet presAssocID="{E78FD5DB-D84E-4C36-B39A-E2B185057DE6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48FB2A-F447-420E-9928-AC6D9C2AF89D}" type="pres">
      <dgm:prSet presAssocID="{3E65CB81-3FE9-4176-9376-2DA1601681E7}" presName="sibTrans" presStyleLbl="sibTrans2D1" presStyleIdx="5" presStyleCnt="9"/>
      <dgm:spPr/>
    </dgm:pt>
    <dgm:pt modelId="{1A995852-3381-4A88-ADAD-F964710BB7FD}" type="pres">
      <dgm:prSet presAssocID="{0180496E-14E0-4774-9653-5F62305A3080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EC997F-F784-48A5-AEDD-982CF9F22873}" type="pres">
      <dgm:prSet presAssocID="{C7ED8865-388D-4EF6-B3EE-8B4ED5E3EB80}" presName="hSp" presStyleCnt="0"/>
      <dgm:spPr/>
    </dgm:pt>
    <dgm:pt modelId="{1396CE7F-0E87-4171-B10F-C0A5D7D8C1C6}" type="pres">
      <dgm:prSet presAssocID="{DEC6A713-57E3-48EB-8E7C-CD200F356616}" presName="vertFlow" presStyleCnt="0"/>
      <dgm:spPr/>
    </dgm:pt>
    <dgm:pt modelId="{9FD6CCDF-6FEA-4EB4-BE48-296B7829C550}" type="pres">
      <dgm:prSet presAssocID="{DEC6A713-57E3-48EB-8E7C-CD200F356616}" presName="header" presStyleLbl="node1" presStyleIdx="2" presStyleCnt="4"/>
      <dgm:spPr/>
    </dgm:pt>
    <dgm:pt modelId="{DE22ECAC-BF4A-4C49-8487-2438B83B204B}" type="pres">
      <dgm:prSet presAssocID="{3482878E-F034-42F1-BBA6-9FB85A683571}" presName="parTrans" presStyleLbl="sibTrans2D1" presStyleIdx="6" presStyleCnt="9"/>
      <dgm:spPr/>
    </dgm:pt>
    <dgm:pt modelId="{862EBDEB-B4C1-4521-88E3-774D3DC51682}" type="pres">
      <dgm:prSet presAssocID="{FEC42FF5-2189-4562-BA7A-21C7BF8C83C0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B2832890-BA30-42FA-95FC-B94440EA0F57}" type="pres">
      <dgm:prSet presAssocID="{C3A6D627-1875-4EC6-AEB6-0749C627B9DA}" presName="sibTrans" presStyleLbl="sibTrans2D1" presStyleIdx="7" presStyleCnt="9"/>
      <dgm:spPr/>
    </dgm:pt>
    <dgm:pt modelId="{0756631F-54B3-452E-ADED-2089F7E61EF3}" type="pres">
      <dgm:prSet presAssocID="{AB478C5E-CC3B-48D9-8B9F-A82CCE747B59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61D80A-1201-41C4-9172-D61EE9936C3A}" type="pres">
      <dgm:prSet presAssocID="{796CA3D9-E541-4EE9-B250-8C649EDFF719}" presName="sibTrans" presStyleLbl="sibTrans2D1" presStyleIdx="8" presStyleCnt="9"/>
      <dgm:spPr/>
    </dgm:pt>
    <dgm:pt modelId="{99B3949F-846B-4B40-89F7-746E959D27A9}" type="pres">
      <dgm:prSet presAssocID="{64A3521C-B0B5-40AD-97DA-65CCAF67D968}" presName="child" presStyleLbl="alignAccFollowNode1" presStyleIdx="8" presStyleCnt="9">
        <dgm:presLayoutVars>
          <dgm:chMax val="0"/>
          <dgm:bulletEnabled val="1"/>
        </dgm:presLayoutVars>
      </dgm:prSet>
      <dgm:spPr/>
    </dgm:pt>
    <dgm:pt modelId="{D822B921-7835-480F-8A43-6AEA4E79B09E}" type="pres">
      <dgm:prSet presAssocID="{DEC6A713-57E3-48EB-8E7C-CD200F356616}" presName="hSp" presStyleCnt="0"/>
      <dgm:spPr/>
    </dgm:pt>
    <dgm:pt modelId="{5E59EEF7-FCB5-4384-BCF4-F24C283DA192}" type="pres">
      <dgm:prSet presAssocID="{E7A5471C-3AC4-4582-920B-C2AB429235E7}" presName="vertFlow" presStyleCnt="0"/>
      <dgm:spPr/>
    </dgm:pt>
    <dgm:pt modelId="{12A77F74-449B-4AD7-9130-9995C00FED5B}" type="pres">
      <dgm:prSet presAssocID="{E7A5471C-3AC4-4582-920B-C2AB429235E7}" presName="header" presStyleLbl="node1" presStyleIdx="3" presStyleCnt="4"/>
      <dgm:spPr/>
    </dgm:pt>
  </dgm:ptLst>
  <dgm:cxnLst>
    <dgm:cxn modelId="{C34F5F3D-4CCF-4705-AC41-A8317D9E9938}" srcId="{BD5513E2-8724-490C-9567-E5D48E5A1212}" destId="{189340CB-6947-4112-848A-B109DBA97C99}" srcOrd="0" destOrd="0" parTransId="{5F8F270C-F39C-4B28-A8C6-B2B11CE16DFA}" sibTransId="{DDEF99C2-84E2-4B3B-B677-06B2AE2A807F}"/>
    <dgm:cxn modelId="{F69647C6-BEE5-4BCC-A544-B5FD7347AF28}" srcId="{BD5513E2-8724-490C-9567-E5D48E5A1212}" destId="{C7ED8865-388D-4EF6-B3EE-8B4ED5E3EB80}" srcOrd="1" destOrd="0" parTransId="{F9B54EAD-E04B-43C1-8CB3-06929800A480}" sibTransId="{57367150-933D-478C-B07E-57F8350758D3}"/>
    <dgm:cxn modelId="{FF47F568-CD25-422E-9CD4-9007E6B67266}" srcId="{C7ED8865-388D-4EF6-B3EE-8B4ED5E3EB80}" destId="{EE47B1B5-25D2-4123-AAB2-6429FE069AE2}" srcOrd="0" destOrd="0" parTransId="{7EA3E1D3-485B-407F-9F37-2B63B37612F3}" sibTransId="{54C17369-84C5-4792-93A3-B13EDB1D2355}"/>
    <dgm:cxn modelId="{B1A36641-68FC-41C6-AC05-6EBA1BC21922}" type="presOf" srcId="{63E6B20C-23B2-4635-B791-056E89C0C707}" destId="{A0190791-5390-466A-9278-BD5F2E6F30D8}" srcOrd="0" destOrd="0" presId="urn:microsoft.com/office/officeart/2005/8/layout/lProcess1"/>
    <dgm:cxn modelId="{5E242376-FB83-4281-8BB6-3773CE1E504E}" srcId="{DEC6A713-57E3-48EB-8E7C-CD200F356616}" destId="{FEC42FF5-2189-4562-BA7A-21C7BF8C83C0}" srcOrd="0" destOrd="0" parTransId="{3482878E-F034-42F1-BBA6-9FB85A683571}" sibTransId="{C3A6D627-1875-4EC6-AEB6-0749C627B9DA}"/>
    <dgm:cxn modelId="{CE2E54DA-0883-4A36-9F8C-B3CE1AEDFA17}" type="presOf" srcId="{BD5513E2-8724-490C-9567-E5D48E5A1212}" destId="{0E80D50E-AB8C-47AF-8D5D-DAF9B2806121}" srcOrd="0" destOrd="0" presId="urn:microsoft.com/office/officeart/2005/8/layout/lProcess1"/>
    <dgm:cxn modelId="{8063D98F-8738-4AF9-BDCB-B9411ADECE84}" srcId="{C7ED8865-388D-4EF6-B3EE-8B4ED5E3EB80}" destId="{E78FD5DB-D84E-4C36-B39A-E2B185057DE6}" srcOrd="3" destOrd="0" parTransId="{D5C0569C-41EF-4E3B-9E33-6A11E9D802E0}" sibTransId="{3E65CB81-3FE9-4176-9376-2DA1601681E7}"/>
    <dgm:cxn modelId="{2A41C466-0A74-4D1A-BC13-C1A9332565AC}" srcId="{C7ED8865-388D-4EF6-B3EE-8B4ED5E3EB80}" destId="{63E6B20C-23B2-4635-B791-056E89C0C707}" srcOrd="2" destOrd="0" parTransId="{3572F876-B355-415C-AC60-1A51738B73C2}" sibTransId="{562EF06A-D4A1-4EF7-9E97-AFDE507F8AFD}"/>
    <dgm:cxn modelId="{8E455849-990F-4099-ABF6-0B2B210F106A}" type="presOf" srcId="{FEC42FF5-2189-4562-BA7A-21C7BF8C83C0}" destId="{862EBDEB-B4C1-4521-88E3-774D3DC51682}" srcOrd="0" destOrd="0" presId="urn:microsoft.com/office/officeart/2005/8/layout/lProcess1"/>
    <dgm:cxn modelId="{1876FB2F-10C1-456D-BFC3-39796AF5C775}" type="presOf" srcId="{64A3521C-B0B5-40AD-97DA-65CCAF67D968}" destId="{99B3949F-846B-4B40-89F7-746E959D27A9}" srcOrd="0" destOrd="0" presId="urn:microsoft.com/office/officeart/2005/8/layout/lProcess1"/>
    <dgm:cxn modelId="{C9A17A1E-921B-4E25-813F-07A9775D9434}" type="presOf" srcId="{C3A6D627-1875-4EC6-AEB6-0749C627B9DA}" destId="{B2832890-BA30-42FA-95FC-B94440EA0F57}" srcOrd="0" destOrd="0" presId="urn:microsoft.com/office/officeart/2005/8/layout/lProcess1"/>
    <dgm:cxn modelId="{5A1EE9F3-D143-4F4D-BCC0-D8E50563A644}" type="presOf" srcId="{796CA3D9-E541-4EE9-B250-8C649EDFF719}" destId="{F061D80A-1201-41C4-9172-D61EE9936C3A}" srcOrd="0" destOrd="0" presId="urn:microsoft.com/office/officeart/2005/8/layout/lProcess1"/>
    <dgm:cxn modelId="{6EB0EC96-CBFD-4455-B6B2-18A9D922C902}" type="presOf" srcId="{3E65CB81-3FE9-4176-9376-2DA1601681E7}" destId="{2B48FB2A-F447-420E-9928-AC6D9C2AF89D}" srcOrd="0" destOrd="0" presId="urn:microsoft.com/office/officeart/2005/8/layout/lProcess1"/>
    <dgm:cxn modelId="{42EF4E07-B394-4906-B996-D16C4DE6036B}" srcId="{C7ED8865-388D-4EF6-B3EE-8B4ED5E3EB80}" destId="{22A5B468-2780-447C-BBA1-7A0C260BE772}" srcOrd="1" destOrd="0" parTransId="{1CD1B030-6B87-4E8F-824C-B5B34A66CEBC}" sibTransId="{61884DB2-516D-4043-B1AE-D8A9FBC5C4B0}"/>
    <dgm:cxn modelId="{3A75BB7F-10D0-4472-8E95-DD2859ACBC3D}" type="presOf" srcId="{54C17369-84C5-4792-93A3-B13EDB1D2355}" destId="{73E336E7-9CDD-4C08-9D2E-576471968116}" srcOrd="0" destOrd="0" presId="urn:microsoft.com/office/officeart/2005/8/layout/lProcess1"/>
    <dgm:cxn modelId="{8659FB9A-045E-491C-9ACC-01F940328589}" type="presOf" srcId="{C7ED8865-388D-4EF6-B3EE-8B4ED5E3EB80}" destId="{0804D720-462E-4292-B730-1C8FA882BAA6}" srcOrd="0" destOrd="0" presId="urn:microsoft.com/office/officeart/2005/8/layout/lProcess1"/>
    <dgm:cxn modelId="{C772A8A6-EB94-4B9E-9BBD-524FD8A57A1B}" type="presOf" srcId="{189340CB-6947-4112-848A-B109DBA97C99}" destId="{11F961C6-1516-46D3-B116-E32E19EE5F77}" srcOrd="0" destOrd="0" presId="urn:microsoft.com/office/officeart/2005/8/layout/lProcess1"/>
    <dgm:cxn modelId="{03BC9159-5817-46CA-B54B-0618328D74E0}" type="presOf" srcId="{E7A5471C-3AC4-4582-920B-C2AB429235E7}" destId="{12A77F74-449B-4AD7-9130-9995C00FED5B}" srcOrd="0" destOrd="0" presId="urn:microsoft.com/office/officeart/2005/8/layout/lProcess1"/>
    <dgm:cxn modelId="{C990C84E-2248-4D37-AD10-D08DF0DC5A05}" type="presOf" srcId="{562EF06A-D4A1-4EF7-9E97-AFDE507F8AFD}" destId="{FB488598-953E-49BD-B770-2232DED40EAF}" srcOrd="0" destOrd="0" presId="urn:microsoft.com/office/officeart/2005/8/layout/lProcess1"/>
    <dgm:cxn modelId="{713811B5-C563-4778-833C-CF28D5F815A0}" type="presOf" srcId="{3482878E-F034-42F1-BBA6-9FB85A683571}" destId="{DE22ECAC-BF4A-4C49-8487-2438B83B204B}" srcOrd="0" destOrd="0" presId="urn:microsoft.com/office/officeart/2005/8/layout/lProcess1"/>
    <dgm:cxn modelId="{3661BB4C-4E12-487D-B2E3-15292C13B3B7}" srcId="{BD5513E2-8724-490C-9567-E5D48E5A1212}" destId="{DEC6A713-57E3-48EB-8E7C-CD200F356616}" srcOrd="2" destOrd="0" parTransId="{FE104963-3E2D-413E-BDDA-1C1AAA73A2C7}" sibTransId="{C8F8F8A7-6A59-4722-9993-3DADD2DEFD0B}"/>
    <dgm:cxn modelId="{175A8E8A-BB37-4BAC-8722-FEBDD850C162}" srcId="{DEC6A713-57E3-48EB-8E7C-CD200F356616}" destId="{AB478C5E-CC3B-48D9-8B9F-A82CCE747B59}" srcOrd="1" destOrd="0" parTransId="{6DE773B6-B5FC-4546-A01B-4BDAE80E9F76}" sibTransId="{796CA3D9-E541-4EE9-B250-8C649EDFF719}"/>
    <dgm:cxn modelId="{D9B4F017-2A6C-4F96-9399-878FF433962E}" srcId="{DEC6A713-57E3-48EB-8E7C-CD200F356616}" destId="{64A3521C-B0B5-40AD-97DA-65CCAF67D968}" srcOrd="2" destOrd="0" parTransId="{BFD44DE0-7BFF-4B58-9147-9488033A6686}" sibTransId="{F46BDCC7-E2A3-49DC-A4B8-3BA965A72A13}"/>
    <dgm:cxn modelId="{CD138842-80B2-4F88-B62E-F1AD5C87527B}" type="presOf" srcId="{7EA3E1D3-485B-407F-9F37-2B63B37612F3}" destId="{2BA13836-1F69-43C9-B838-D9DB4B57FBC6}" srcOrd="0" destOrd="0" presId="urn:microsoft.com/office/officeart/2005/8/layout/lProcess1"/>
    <dgm:cxn modelId="{161D75FB-97B2-4174-96FA-E81C31140597}" srcId="{BD5513E2-8724-490C-9567-E5D48E5A1212}" destId="{E7A5471C-3AC4-4582-920B-C2AB429235E7}" srcOrd="3" destOrd="0" parTransId="{63302B54-045B-488C-A06B-75713E746699}" sibTransId="{139AFA1E-4AFA-466F-8FE1-E6837F520AC0}"/>
    <dgm:cxn modelId="{6AD6F4E4-45BE-44C1-93F6-6683DB265FCE}" type="presOf" srcId="{E78FD5DB-D84E-4C36-B39A-E2B185057DE6}" destId="{C7DD4FDA-BB63-4D40-919D-A1921EF49560}" srcOrd="0" destOrd="0" presId="urn:microsoft.com/office/officeart/2005/8/layout/lProcess1"/>
    <dgm:cxn modelId="{E234B555-E6C4-4675-B796-32509D34CEEB}" type="presOf" srcId="{9F2BB58A-1A69-469A-83ED-E1955C0CFD1A}" destId="{B583D2FB-5F6A-4242-B20E-073D0BF01E8C}" srcOrd="0" destOrd="0" presId="urn:microsoft.com/office/officeart/2005/8/layout/lProcess1"/>
    <dgm:cxn modelId="{CF8A5939-569D-475C-97E8-315BD42A07CF}" type="presOf" srcId="{0D8D3E16-C970-42D5-85B3-D3AA1CA7396E}" destId="{17075B16-2E65-48A1-8232-5EE938D472E8}" srcOrd="0" destOrd="0" presId="urn:microsoft.com/office/officeart/2005/8/layout/lProcess1"/>
    <dgm:cxn modelId="{4CA106E0-EB18-42D3-8A37-E0F56B26B395}" type="presOf" srcId="{AB478C5E-CC3B-48D9-8B9F-A82CCE747B59}" destId="{0756631F-54B3-452E-ADED-2089F7E61EF3}" srcOrd="0" destOrd="0" presId="urn:microsoft.com/office/officeart/2005/8/layout/lProcess1"/>
    <dgm:cxn modelId="{D65A34B8-3849-44EA-BA69-B24CD7DF0EAA}" type="presOf" srcId="{22A5B468-2780-447C-BBA1-7A0C260BE772}" destId="{BA6C33BE-85DB-4115-848F-C32A8CE38897}" srcOrd="0" destOrd="0" presId="urn:microsoft.com/office/officeart/2005/8/layout/lProcess1"/>
    <dgm:cxn modelId="{77DDA81E-A3A9-4537-BAA6-95B3D7D3CC98}" srcId="{C7ED8865-388D-4EF6-B3EE-8B4ED5E3EB80}" destId="{0180496E-14E0-4774-9653-5F62305A3080}" srcOrd="4" destOrd="0" parTransId="{3DFF33FF-E298-4B20-9E69-91FD71863EA8}" sibTransId="{696CC4E2-CF10-4755-940F-8C1C7AD623AF}"/>
    <dgm:cxn modelId="{5CB175A1-EDC2-43B4-B7B0-2F1E68B1D987}" type="presOf" srcId="{EE47B1B5-25D2-4123-AAB2-6429FE069AE2}" destId="{8BB3B3FD-426C-478C-B135-479A11759F04}" srcOrd="0" destOrd="0" presId="urn:microsoft.com/office/officeart/2005/8/layout/lProcess1"/>
    <dgm:cxn modelId="{A4A1B67F-00E4-486F-ABF7-CF8F1E7AEED3}" srcId="{189340CB-6947-4112-848A-B109DBA97C99}" destId="{0D8D3E16-C970-42D5-85B3-D3AA1CA7396E}" srcOrd="0" destOrd="0" parTransId="{9F2BB58A-1A69-469A-83ED-E1955C0CFD1A}" sibTransId="{A2D71E73-F1B8-489D-939D-91A06E2C35F9}"/>
    <dgm:cxn modelId="{489CA18D-83DE-4338-A17D-6F3ADD4C8430}" type="presOf" srcId="{0180496E-14E0-4774-9653-5F62305A3080}" destId="{1A995852-3381-4A88-ADAD-F964710BB7FD}" srcOrd="0" destOrd="0" presId="urn:microsoft.com/office/officeart/2005/8/layout/lProcess1"/>
    <dgm:cxn modelId="{DAB81256-C229-470A-AD4C-CF981E0A9A97}" type="presOf" srcId="{61884DB2-516D-4043-B1AE-D8A9FBC5C4B0}" destId="{F5642653-0E90-4F3C-92C2-8FB3582999A6}" srcOrd="0" destOrd="0" presId="urn:microsoft.com/office/officeart/2005/8/layout/lProcess1"/>
    <dgm:cxn modelId="{DB55B4F6-0DE4-4786-9DF3-3ED7518558C0}" type="presOf" srcId="{DEC6A713-57E3-48EB-8E7C-CD200F356616}" destId="{9FD6CCDF-6FEA-4EB4-BE48-296B7829C550}" srcOrd="0" destOrd="0" presId="urn:microsoft.com/office/officeart/2005/8/layout/lProcess1"/>
    <dgm:cxn modelId="{445819CD-F922-4D90-8F01-2CF2FB4EC99E}" type="presParOf" srcId="{0E80D50E-AB8C-47AF-8D5D-DAF9B2806121}" destId="{7B0DDE1D-93FC-4485-B124-E3045640D053}" srcOrd="0" destOrd="0" presId="urn:microsoft.com/office/officeart/2005/8/layout/lProcess1"/>
    <dgm:cxn modelId="{CE554835-9B9C-4F94-84C1-AA7DF03D73C2}" type="presParOf" srcId="{7B0DDE1D-93FC-4485-B124-E3045640D053}" destId="{11F961C6-1516-46D3-B116-E32E19EE5F77}" srcOrd="0" destOrd="0" presId="urn:microsoft.com/office/officeart/2005/8/layout/lProcess1"/>
    <dgm:cxn modelId="{04647838-65DA-4BF6-B522-7CCCE11C3784}" type="presParOf" srcId="{7B0DDE1D-93FC-4485-B124-E3045640D053}" destId="{B583D2FB-5F6A-4242-B20E-073D0BF01E8C}" srcOrd="1" destOrd="0" presId="urn:microsoft.com/office/officeart/2005/8/layout/lProcess1"/>
    <dgm:cxn modelId="{BE0C1C77-BF54-410E-AE36-8F142FD5EC17}" type="presParOf" srcId="{7B0DDE1D-93FC-4485-B124-E3045640D053}" destId="{17075B16-2E65-48A1-8232-5EE938D472E8}" srcOrd="2" destOrd="0" presId="urn:microsoft.com/office/officeart/2005/8/layout/lProcess1"/>
    <dgm:cxn modelId="{22167A28-CBC6-49EC-A687-1C877F5700C9}" type="presParOf" srcId="{0E80D50E-AB8C-47AF-8D5D-DAF9B2806121}" destId="{78DB13D0-3A2A-498F-8402-85E18E5D6EA3}" srcOrd="1" destOrd="0" presId="urn:microsoft.com/office/officeart/2005/8/layout/lProcess1"/>
    <dgm:cxn modelId="{BAFD41AF-2C0C-4A4D-B8B0-21520916C1A0}" type="presParOf" srcId="{0E80D50E-AB8C-47AF-8D5D-DAF9B2806121}" destId="{28206677-E067-4094-A98C-E19752253A21}" srcOrd="2" destOrd="0" presId="urn:microsoft.com/office/officeart/2005/8/layout/lProcess1"/>
    <dgm:cxn modelId="{C9BAC3DF-09DE-405C-8CF4-2FFE63116CF3}" type="presParOf" srcId="{28206677-E067-4094-A98C-E19752253A21}" destId="{0804D720-462E-4292-B730-1C8FA882BAA6}" srcOrd="0" destOrd="0" presId="urn:microsoft.com/office/officeart/2005/8/layout/lProcess1"/>
    <dgm:cxn modelId="{3C7FFA78-7A7B-47CD-8B29-D9CFBA93A3B4}" type="presParOf" srcId="{28206677-E067-4094-A98C-E19752253A21}" destId="{2BA13836-1F69-43C9-B838-D9DB4B57FBC6}" srcOrd="1" destOrd="0" presId="urn:microsoft.com/office/officeart/2005/8/layout/lProcess1"/>
    <dgm:cxn modelId="{9EBEA09F-F687-4876-8154-BF138D24E7F7}" type="presParOf" srcId="{28206677-E067-4094-A98C-E19752253A21}" destId="{8BB3B3FD-426C-478C-B135-479A11759F04}" srcOrd="2" destOrd="0" presId="urn:microsoft.com/office/officeart/2005/8/layout/lProcess1"/>
    <dgm:cxn modelId="{4367FADA-2341-409D-830E-20EF3EAC60CB}" type="presParOf" srcId="{28206677-E067-4094-A98C-E19752253A21}" destId="{73E336E7-9CDD-4C08-9D2E-576471968116}" srcOrd="3" destOrd="0" presId="urn:microsoft.com/office/officeart/2005/8/layout/lProcess1"/>
    <dgm:cxn modelId="{0DDE1D5B-248B-4EB8-9932-9DEF6F12B0D4}" type="presParOf" srcId="{28206677-E067-4094-A98C-E19752253A21}" destId="{BA6C33BE-85DB-4115-848F-C32A8CE38897}" srcOrd="4" destOrd="0" presId="urn:microsoft.com/office/officeart/2005/8/layout/lProcess1"/>
    <dgm:cxn modelId="{E3D8F5F7-6173-4E36-B19D-4FAE33D39B2B}" type="presParOf" srcId="{28206677-E067-4094-A98C-E19752253A21}" destId="{F5642653-0E90-4F3C-92C2-8FB3582999A6}" srcOrd="5" destOrd="0" presId="urn:microsoft.com/office/officeart/2005/8/layout/lProcess1"/>
    <dgm:cxn modelId="{4E758C14-59D4-449E-80A1-6E2AD323ED36}" type="presParOf" srcId="{28206677-E067-4094-A98C-E19752253A21}" destId="{A0190791-5390-466A-9278-BD5F2E6F30D8}" srcOrd="6" destOrd="0" presId="urn:microsoft.com/office/officeart/2005/8/layout/lProcess1"/>
    <dgm:cxn modelId="{FCCF1307-BB10-4CB3-BD63-4D39B5E03C5E}" type="presParOf" srcId="{28206677-E067-4094-A98C-E19752253A21}" destId="{FB488598-953E-49BD-B770-2232DED40EAF}" srcOrd="7" destOrd="0" presId="urn:microsoft.com/office/officeart/2005/8/layout/lProcess1"/>
    <dgm:cxn modelId="{08E5EF2E-0E72-46F4-B197-299CA2AC8E2F}" type="presParOf" srcId="{28206677-E067-4094-A98C-E19752253A21}" destId="{C7DD4FDA-BB63-4D40-919D-A1921EF49560}" srcOrd="8" destOrd="0" presId="urn:microsoft.com/office/officeart/2005/8/layout/lProcess1"/>
    <dgm:cxn modelId="{D4F32ADC-2828-450F-ACDD-4E7AF9A9CB0F}" type="presParOf" srcId="{28206677-E067-4094-A98C-E19752253A21}" destId="{2B48FB2A-F447-420E-9928-AC6D9C2AF89D}" srcOrd="9" destOrd="0" presId="urn:microsoft.com/office/officeart/2005/8/layout/lProcess1"/>
    <dgm:cxn modelId="{0C0BFFEF-93BE-4391-A666-2C22BC23B8AD}" type="presParOf" srcId="{28206677-E067-4094-A98C-E19752253A21}" destId="{1A995852-3381-4A88-ADAD-F964710BB7FD}" srcOrd="10" destOrd="0" presId="urn:microsoft.com/office/officeart/2005/8/layout/lProcess1"/>
    <dgm:cxn modelId="{A992DC25-FEA8-4935-B7E2-B8B2A54AB297}" type="presParOf" srcId="{0E80D50E-AB8C-47AF-8D5D-DAF9B2806121}" destId="{10EC997F-F784-48A5-AEDD-982CF9F22873}" srcOrd="3" destOrd="0" presId="urn:microsoft.com/office/officeart/2005/8/layout/lProcess1"/>
    <dgm:cxn modelId="{E33F33DD-C0CD-4356-96C2-F69DFD57B1D1}" type="presParOf" srcId="{0E80D50E-AB8C-47AF-8D5D-DAF9B2806121}" destId="{1396CE7F-0E87-4171-B10F-C0A5D7D8C1C6}" srcOrd="4" destOrd="0" presId="urn:microsoft.com/office/officeart/2005/8/layout/lProcess1"/>
    <dgm:cxn modelId="{CFB55BB0-60C5-4C43-9702-804BE2DE9C6A}" type="presParOf" srcId="{1396CE7F-0E87-4171-B10F-C0A5D7D8C1C6}" destId="{9FD6CCDF-6FEA-4EB4-BE48-296B7829C550}" srcOrd="0" destOrd="0" presId="urn:microsoft.com/office/officeart/2005/8/layout/lProcess1"/>
    <dgm:cxn modelId="{26903731-850E-4274-9AFA-FD17EA7B995D}" type="presParOf" srcId="{1396CE7F-0E87-4171-B10F-C0A5D7D8C1C6}" destId="{DE22ECAC-BF4A-4C49-8487-2438B83B204B}" srcOrd="1" destOrd="0" presId="urn:microsoft.com/office/officeart/2005/8/layout/lProcess1"/>
    <dgm:cxn modelId="{753F74C5-1882-43A6-A99F-75F8E1C36ECB}" type="presParOf" srcId="{1396CE7F-0E87-4171-B10F-C0A5D7D8C1C6}" destId="{862EBDEB-B4C1-4521-88E3-774D3DC51682}" srcOrd="2" destOrd="0" presId="urn:microsoft.com/office/officeart/2005/8/layout/lProcess1"/>
    <dgm:cxn modelId="{C747596B-E326-4647-8D3A-7345DDA9D6D7}" type="presParOf" srcId="{1396CE7F-0E87-4171-B10F-C0A5D7D8C1C6}" destId="{B2832890-BA30-42FA-95FC-B94440EA0F57}" srcOrd="3" destOrd="0" presId="urn:microsoft.com/office/officeart/2005/8/layout/lProcess1"/>
    <dgm:cxn modelId="{F5510EE1-71C5-4D6C-91BC-3755AD5F98DB}" type="presParOf" srcId="{1396CE7F-0E87-4171-B10F-C0A5D7D8C1C6}" destId="{0756631F-54B3-452E-ADED-2089F7E61EF3}" srcOrd="4" destOrd="0" presId="urn:microsoft.com/office/officeart/2005/8/layout/lProcess1"/>
    <dgm:cxn modelId="{8D703706-1F08-49A3-A68A-25EC064BFCCC}" type="presParOf" srcId="{1396CE7F-0E87-4171-B10F-C0A5D7D8C1C6}" destId="{F061D80A-1201-41C4-9172-D61EE9936C3A}" srcOrd="5" destOrd="0" presId="urn:microsoft.com/office/officeart/2005/8/layout/lProcess1"/>
    <dgm:cxn modelId="{342BBE9D-74E6-4F4E-9405-8CDC832F8EC8}" type="presParOf" srcId="{1396CE7F-0E87-4171-B10F-C0A5D7D8C1C6}" destId="{99B3949F-846B-4B40-89F7-746E959D27A9}" srcOrd="6" destOrd="0" presId="urn:microsoft.com/office/officeart/2005/8/layout/lProcess1"/>
    <dgm:cxn modelId="{FAAFBBE5-FA99-4192-B0B0-17EA6956B8DA}" type="presParOf" srcId="{0E80D50E-AB8C-47AF-8D5D-DAF9B2806121}" destId="{D822B921-7835-480F-8A43-6AEA4E79B09E}" srcOrd="5" destOrd="0" presId="urn:microsoft.com/office/officeart/2005/8/layout/lProcess1"/>
    <dgm:cxn modelId="{CAB1F99E-D753-4279-AAF0-167A817FB843}" type="presParOf" srcId="{0E80D50E-AB8C-47AF-8D5D-DAF9B2806121}" destId="{5E59EEF7-FCB5-4384-BCF4-F24C283DA192}" srcOrd="6" destOrd="0" presId="urn:microsoft.com/office/officeart/2005/8/layout/lProcess1"/>
    <dgm:cxn modelId="{35CB329B-5959-434E-BF18-EB38E693350E}" type="presParOf" srcId="{5E59EEF7-FCB5-4384-BCF4-F24C283DA192}" destId="{12A77F74-449B-4AD7-9130-9995C00FED5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66B71D-6636-4286-A1B0-50E1F37E6BEF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B263CAB-3E35-4D8D-8167-745C9E75D15C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TURISMO DE NEGOCIOS</a:t>
          </a:r>
          <a:endParaRPr lang="es-EC" b="1" dirty="0">
            <a:solidFill>
              <a:schemeClr val="tx1"/>
            </a:solidFill>
          </a:endParaRPr>
        </a:p>
      </dgm:t>
    </dgm:pt>
    <dgm:pt modelId="{8697D543-4694-45BC-B4C0-74EA41FAA0D8}" type="parTrans" cxnId="{2BAC4CCC-0D9D-4E1C-BAA3-F691883ADEE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FC13F4-1D2E-43B4-9510-6F6CB7A12588}" type="sibTrans" cxnId="{2BAC4CCC-0D9D-4E1C-BAA3-F691883ADEE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EB9DFC-A3E1-410B-A4B5-0CBDFB0EF24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Viajes con más frecuencia</a:t>
          </a:r>
          <a:endParaRPr lang="es-EC" dirty="0">
            <a:solidFill>
              <a:schemeClr val="tx1"/>
            </a:solidFill>
          </a:endParaRPr>
        </a:p>
      </dgm:t>
    </dgm:pt>
    <dgm:pt modelId="{DCB490AB-A244-494A-9406-D92A40711898}" type="parTrans" cxnId="{675FAF39-32C3-4FFC-ADD1-B776CBE448A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E45B36-1CE3-4CC7-8C92-98B6DCBA8EB9}" type="sibTrans" cxnId="{675FAF39-32C3-4FFC-ADD1-B776CBE448A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89D543-796C-42F2-A017-5018C3FD191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Estadía más corta </a:t>
          </a:r>
          <a:endParaRPr lang="es-EC" dirty="0">
            <a:solidFill>
              <a:schemeClr val="tx1"/>
            </a:solidFill>
          </a:endParaRPr>
        </a:p>
      </dgm:t>
    </dgm:pt>
    <dgm:pt modelId="{039CB0F7-E821-4A99-8E73-C2B1548ADCFA}" type="parTrans" cxnId="{079DAF26-2863-4B20-AEA7-1E29271D24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F5209C-2B58-404D-9AF5-52A20C9543AE}" type="sibTrans" cxnId="{079DAF26-2863-4B20-AEA7-1E29271D24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80B905-EE50-4D1E-8AEF-36D517301AD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Gasto de una mayor cantidad de dinero</a:t>
          </a:r>
          <a:endParaRPr lang="es-EC" dirty="0">
            <a:solidFill>
              <a:schemeClr val="tx1"/>
            </a:solidFill>
          </a:endParaRPr>
        </a:p>
      </dgm:t>
    </dgm:pt>
    <dgm:pt modelId="{B9B259F2-3817-4AE7-88B6-749EFC8C0663}" type="parTrans" cxnId="{6761E055-596C-4F02-A8AB-9A217A8AC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652D60-B0E4-4BD2-A307-A57C33F69931}" type="sibTrans" cxnId="{6761E055-596C-4F02-A8AB-9A217A8AC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3E54A02-C63F-42AC-909B-BB6562E96C4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No puede elegir los servicios </a:t>
          </a:r>
          <a:endParaRPr lang="es-EC" dirty="0">
            <a:solidFill>
              <a:schemeClr val="tx1"/>
            </a:solidFill>
          </a:endParaRPr>
        </a:p>
      </dgm:t>
    </dgm:pt>
    <dgm:pt modelId="{7A9B69B3-B9EE-49C4-99AD-1D5723B259EC}" type="parTrans" cxnId="{49A193A5-F088-439E-9D01-EFFEF75F6B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26982AB-355B-462E-A464-2B1CFB60B74B}" type="sibTrans" cxnId="{49A193A5-F088-439E-9D01-EFFEF75F6B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3E7F07-92CB-4C50-AAE8-F393499B7BC5}" type="pres">
      <dgm:prSet presAssocID="{AD66B71D-6636-4286-A1B0-50E1F37E6BE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AFAD5D-8433-4DAA-9AD6-94CB3CE3DBE7}" type="pres">
      <dgm:prSet presAssocID="{0B263CAB-3E35-4D8D-8167-745C9E75D15C}" presName="centerShape" presStyleLbl="node0" presStyleIdx="0" presStyleCnt="1"/>
      <dgm:spPr/>
    </dgm:pt>
    <dgm:pt modelId="{F1116B3B-CF5B-47AC-AD86-851B8249925B}" type="pres">
      <dgm:prSet presAssocID="{DCB490AB-A244-494A-9406-D92A40711898}" presName="parTrans" presStyleLbl="sibTrans2D1" presStyleIdx="0" presStyleCnt="4"/>
      <dgm:spPr/>
    </dgm:pt>
    <dgm:pt modelId="{309829CF-A7CC-4E6C-908F-B37CEBEE679A}" type="pres">
      <dgm:prSet presAssocID="{DCB490AB-A244-494A-9406-D92A40711898}" presName="connectorText" presStyleLbl="sibTrans2D1" presStyleIdx="0" presStyleCnt="4"/>
      <dgm:spPr/>
    </dgm:pt>
    <dgm:pt modelId="{7227651A-B92B-4C4A-A250-3E48504F1551}" type="pres">
      <dgm:prSet presAssocID="{1CEB9DFC-A3E1-410B-A4B5-0CBDFB0EF2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60464E-588C-4661-93CC-35144AF45A84}" type="pres">
      <dgm:prSet presAssocID="{039CB0F7-E821-4A99-8E73-C2B1548ADCFA}" presName="parTrans" presStyleLbl="sibTrans2D1" presStyleIdx="1" presStyleCnt="4"/>
      <dgm:spPr/>
    </dgm:pt>
    <dgm:pt modelId="{771FDC51-4ABB-4FDE-8FD3-5421E020B266}" type="pres">
      <dgm:prSet presAssocID="{039CB0F7-E821-4A99-8E73-C2B1548ADCFA}" presName="connectorText" presStyleLbl="sibTrans2D1" presStyleIdx="1" presStyleCnt="4"/>
      <dgm:spPr/>
    </dgm:pt>
    <dgm:pt modelId="{5BACED95-4463-4564-8375-2991B3EA3EB8}" type="pres">
      <dgm:prSet presAssocID="{5B89D543-796C-42F2-A017-5018C3FD19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659091-D2FF-4C8F-AB82-2931E352197C}" type="pres">
      <dgm:prSet presAssocID="{B9B259F2-3817-4AE7-88B6-749EFC8C0663}" presName="parTrans" presStyleLbl="sibTrans2D1" presStyleIdx="2" presStyleCnt="4"/>
      <dgm:spPr/>
    </dgm:pt>
    <dgm:pt modelId="{858AD1D5-37E7-4182-B783-ED51FF8FAD8E}" type="pres">
      <dgm:prSet presAssocID="{B9B259F2-3817-4AE7-88B6-749EFC8C0663}" presName="connectorText" presStyleLbl="sibTrans2D1" presStyleIdx="2" presStyleCnt="4"/>
      <dgm:spPr/>
    </dgm:pt>
    <dgm:pt modelId="{4D1A495E-5B45-4D2C-ACC4-558776080BE3}" type="pres">
      <dgm:prSet presAssocID="{E680B905-EE50-4D1E-8AEF-36D517301A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0C8DE0-CBC8-42A8-9EDE-C22376AC7BCA}" type="pres">
      <dgm:prSet presAssocID="{7A9B69B3-B9EE-49C4-99AD-1D5723B259EC}" presName="parTrans" presStyleLbl="sibTrans2D1" presStyleIdx="3" presStyleCnt="4"/>
      <dgm:spPr/>
    </dgm:pt>
    <dgm:pt modelId="{D6A98F11-1E58-44C3-B1D1-F169DF460F9E}" type="pres">
      <dgm:prSet presAssocID="{7A9B69B3-B9EE-49C4-99AD-1D5723B259EC}" presName="connectorText" presStyleLbl="sibTrans2D1" presStyleIdx="3" presStyleCnt="4"/>
      <dgm:spPr/>
    </dgm:pt>
    <dgm:pt modelId="{81439E6E-6B3E-458B-A720-02B8620707A0}" type="pres">
      <dgm:prSet presAssocID="{E3E54A02-C63F-42AC-909B-BB6562E96C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EB1D32-94E5-4CC6-9518-7D5B53DA451A}" type="presOf" srcId="{DCB490AB-A244-494A-9406-D92A40711898}" destId="{309829CF-A7CC-4E6C-908F-B37CEBEE679A}" srcOrd="1" destOrd="0" presId="urn:microsoft.com/office/officeart/2005/8/layout/radial5"/>
    <dgm:cxn modelId="{079DAF26-2863-4B20-AEA7-1E29271D2457}" srcId="{0B263CAB-3E35-4D8D-8167-745C9E75D15C}" destId="{5B89D543-796C-42F2-A017-5018C3FD191F}" srcOrd="1" destOrd="0" parTransId="{039CB0F7-E821-4A99-8E73-C2B1548ADCFA}" sibTransId="{EBF5209C-2B58-404D-9AF5-52A20C9543AE}"/>
    <dgm:cxn modelId="{639C51CB-A6AD-4022-AE31-BDD1789B32C7}" type="presOf" srcId="{B9B259F2-3817-4AE7-88B6-749EFC8C0663}" destId="{48659091-D2FF-4C8F-AB82-2931E352197C}" srcOrd="0" destOrd="0" presId="urn:microsoft.com/office/officeart/2005/8/layout/radial5"/>
    <dgm:cxn modelId="{AC0A5B10-09CA-4573-A38F-520ADE4FD124}" type="presOf" srcId="{1CEB9DFC-A3E1-410B-A4B5-0CBDFB0EF24A}" destId="{7227651A-B92B-4C4A-A250-3E48504F1551}" srcOrd="0" destOrd="0" presId="urn:microsoft.com/office/officeart/2005/8/layout/radial5"/>
    <dgm:cxn modelId="{69836530-39FC-4F9F-A106-98335BB8492A}" type="presOf" srcId="{7A9B69B3-B9EE-49C4-99AD-1D5723B259EC}" destId="{D6A98F11-1E58-44C3-B1D1-F169DF460F9E}" srcOrd="1" destOrd="0" presId="urn:microsoft.com/office/officeart/2005/8/layout/radial5"/>
    <dgm:cxn modelId="{951361C4-7AA1-4295-B635-7CCDB4B844A1}" type="presOf" srcId="{E3E54A02-C63F-42AC-909B-BB6562E96C4C}" destId="{81439E6E-6B3E-458B-A720-02B8620707A0}" srcOrd="0" destOrd="0" presId="urn:microsoft.com/office/officeart/2005/8/layout/radial5"/>
    <dgm:cxn modelId="{2BAC4CCC-0D9D-4E1C-BAA3-F691883ADEE8}" srcId="{AD66B71D-6636-4286-A1B0-50E1F37E6BEF}" destId="{0B263CAB-3E35-4D8D-8167-745C9E75D15C}" srcOrd="0" destOrd="0" parTransId="{8697D543-4694-45BC-B4C0-74EA41FAA0D8}" sibTransId="{3AFC13F4-1D2E-43B4-9510-6F6CB7A12588}"/>
    <dgm:cxn modelId="{0ECCFA98-E698-40F9-AE38-C13C1A43DAAE}" type="presOf" srcId="{E680B905-EE50-4D1E-8AEF-36D517301ADD}" destId="{4D1A495E-5B45-4D2C-ACC4-558776080BE3}" srcOrd="0" destOrd="0" presId="urn:microsoft.com/office/officeart/2005/8/layout/radial5"/>
    <dgm:cxn modelId="{97B4903C-E76F-4AB4-B32A-B7A547FAC719}" type="presOf" srcId="{AD66B71D-6636-4286-A1B0-50E1F37E6BEF}" destId="{493E7F07-92CB-4C50-AAE8-F393499B7BC5}" srcOrd="0" destOrd="0" presId="urn:microsoft.com/office/officeart/2005/8/layout/radial5"/>
    <dgm:cxn modelId="{49A193A5-F088-439E-9D01-EFFEF75F6B8E}" srcId="{0B263CAB-3E35-4D8D-8167-745C9E75D15C}" destId="{E3E54A02-C63F-42AC-909B-BB6562E96C4C}" srcOrd="3" destOrd="0" parTransId="{7A9B69B3-B9EE-49C4-99AD-1D5723B259EC}" sibTransId="{426982AB-355B-462E-A464-2B1CFB60B74B}"/>
    <dgm:cxn modelId="{6761E055-596C-4F02-A8AB-9A217A8AC891}" srcId="{0B263CAB-3E35-4D8D-8167-745C9E75D15C}" destId="{E680B905-EE50-4D1E-8AEF-36D517301ADD}" srcOrd="2" destOrd="0" parTransId="{B9B259F2-3817-4AE7-88B6-749EFC8C0663}" sibTransId="{B0652D60-B0E4-4BD2-A307-A57C33F69931}"/>
    <dgm:cxn modelId="{390B3EA8-341D-42D3-BCBB-53B0BB15CD87}" type="presOf" srcId="{0B263CAB-3E35-4D8D-8167-745C9E75D15C}" destId="{5DAFAD5D-8433-4DAA-9AD6-94CB3CE3DBE7}" srcOrd="0" destOrd="0" presId="urn:microsoft.com/office/officeart/2005/8/layout/radial5"/>
    <dgm:cxn modelId="{09C04165-788A-4DC6-8DDD-7ED965AAE55F}" type="presOf" srcId="{5B89D543-796C-42F2-A017-5018C3FD191F}" destId="{5BACED95-4463-4564-8375-2991B3EA3EB8}" srcOrd="0" destOrd="0" presId="urn:microsoft.com/office/officeart/2005/8/layout/radial5"/>
    <dgm:cxn modelId="{81C3324A-7DCD-41F2-B233-D500BBEFEC9E}" type="presOf" srcId="{B9B259F2-3817-4AE7-88B6-749EFC8C0663}" destId="{858AD1D5-37E7-4182-B783-ED51FF8FAD8E}" srcOrd="1" destOrd="0" presId="urn:microsoft.com/office/officeart/2005/8/layout/radial5"/>
    <dgm:cxn modelId="{9C0D5390-22C4-4A9E-8591-781ADB898215}" type="presOf" srcId="{039CB0F7-E821-4A99-8E73-C2B1548ADCFA}" destId="{771FDC51-4ABB-4FDE-8FD3-5421E020B266}" srcOrd="1" destOrd="0" presId="urn:microsoft.com/office/officeart/2005/8/layout/radial5"/>
    <dgm:cxn modelId="{85057061-5B85-4571-8A7A-8D453A8B6363}" type="presOf" srcId="{039CB0F7-E821-4A99-8E73-C2B1548ADCFA}" destId="{6F60464E-588C-4661-93CC-35144AF45A84}" srcOrd="0" destOrd="0" presId="urn:microsoft.com/office/officeart/2005/8/layout/radial5"/>
    <dgm:cxn modelId="{E4A0ECBB-A8C6-4CBF-A8EB-87FDE787745F}" type="presOf" srcId="{DCB490AB-A244-494A-9406-D92A40711898}" destId="{F1116B3B-CF5B-47AC-AD86-851B8249925B}" srcOrd="0" destOrd="0" presId="urn:microsoft.com/office/officeart/2005/8/layout/radial5"/>
    <dgm:cxn modelId="{675FAF39-32C3-4FFC-ADD1-B776CBE448A2}" srcId="{0B263CAB-3E35-4D8D-8167-745C9E75D15C}" destId="{1CEB9DFC-A3E1-410B-A4B5-0CBDFB0EF24A}" srcOrd="0" destOrd="0" parTransId="{DCB490AB-A244-494A-9406-D92A40711898}" sibTransId="{24E45B36-1CE3-4CC7-8C92-98B6DCBA8EB9}"/>
    <dgm:cxn modelId="{E3C89413-7383-469F-B77E-194B7B0D70CB}" type="presOf" srcId="{7A9B69B3-B9EE-49C4-99AD-1D5723B259EC}" destId="{EE0C8DE0-CBC8-42A8-9EDE-C22376AC7BCA}" srcOrd="0" destOrd="0" presId="urn:microsoft.com/office/officeart/2005/8/layout/radial5"/>
    <dgm:cxn modelId="{F20D5B5C-FBF6-4CB2-81A2-3C2FAC1CD778}" type="presParOf" srcId="{493E7F07-92CB-4C50-AAE8-F393499B7BC5}" destId="{5DAFAD5D-8433-4DAA-9AD6-94CB3CE3DBE7}" srcOrd="0" destOrd="0" presId="urn:microsoft.com/office/officeart/2005/8/layout/radial5"/>
    <dgm:cxn modelId="{9F7AD1D5-A1EA-411D-B798-63FAECE0A314}" type="presParOf" srcId="{493E7F07-92CB-4C50-AAE8-F393499B7BC5}" destId="{F1116B3B-CF5B-47AC-AD86-851B8249925B}" srcOrd="1" destOrd="0" presId="urn:microsoft.com/office/officeart/2005/8/layout/radial5"/>
    <dgm:cxn modelId="{7F341E43-B5B5-46B2-AD86-9FD777201CDC}" type="presParOf" srcId="{F1116B3B-CF5B-47AC-AD86-851B8249925B}" destId="{309829CF-A7CC-4E6C-908F-B37CEBEE679A}" srcOrd="0" destOrd="0" presId="urn:microsoft.com/office/officeart/2005/8/layout/radial5"/>
    <dgm:cxn modelId="{E733E8C4-8ABA-4832-B034-FC076477A032}" type="presParOf" srcId="{493E7F07-92CB-4C50-AAE8-F393499B7BC5}" destId="{7227651A-B92B-4C4A-A250-3E48504F1551}" srcOrd="2" destOrd="0" presId="urn:microsoft.com/office/officeart/2005/8/layout/radial5"/>
    <dgm:cxn modelId="{36284AFD-1A04-4DDB-B35D-B9E25EF9D467}" type="presParOf" srcId="{493E7F07-92CB-4C50-AAE8-F393499B7BC5}" destId="{6F60464E-588C-4661-93CC-35144AF45A84}" srcOrd="3" destOrd="0" presId="urn:microsoft.com/office/officeart/2005/8/layout/radial5"/>
    <dgm:cxn modelId="{787D5975-3B80-41D8-9F00-F7DBBD46F993}" type="presParOf" srcId="{6F60464E-588C-4661-93CC-35144AF45A84}" destId="{771FDC51-4ABB-4FDE-8FD3-5421E020B266}" srcOrd="0" destOrd="0" presId="urn:microsoft.com/office/officeart/2005/8/layout/radial5"/>
    <dgm:cxn modelId="{D58A7264-4B84-405F-80AC-80205BC1B732}" type="presParOf" srcId="{493E7F07-92CB-4C50-AAE8-F393499B7BC5}" destId="{5BACED95-4463-4564-8375-2991B3EA3EB8}" srcOrd="4" destOrd="0" presId="urn:microsoft.com/office/officeart/2005/8/layout/radial5"/>
    <dgm:cxn modelId="{60D0F516-6268-4F4C-8594-3689631092D9}" type="presParOf" srcId="{493E7F07-92CB-4C50-AAE8-F393499B7BC5}" destId="{48659091-D2FF-4C8F-AB82-2931E352197C}" srcOrd="5" destOrd="0" presId="urn:microsoft.com/office/officeart/2005/8/layout/radial5"/>
    <dgm:cxn modelId="{FD97D0EA-3A86-49B2-AD3F-0933198566A7}" type="presParOf" srcId="{48659091-D2FF-4C8F-AB82-2931E352197C}" destId="{858AD1D5-37E7-4182-B783-ED51FF8FAD8E}" srcOrd="0" destOrd="0" presId="urn:microsoft.com/office/officeart/2005/8/layout/radial5"/>
    <dgm:cxn modelId="{CDC87F9A-E41C-46A1-9DE7-FE8176B985CF}" type="presParOf" srcId="{493E7F07-92CB-4C50-AAE8-F393499B7BC5}" destId="{4D1A495E-5B45-4D2C-ACC4-558776080BE3}" srcOrd="6" destOrd="0" presId="urn:microsoft.com/office/officeart/2005/8/layout/radial5"/>
    <dgm:cxn modelId="{CAF825BC-CA9F-476F-A59B-EEA5A76ED700}" type="presParOf" srcId="{493E7F07-92CB-4C50-AAE8-F393499B7BC5}" destId="{EE0C8DE0-CBC8-42A8-9EDE-C22376AC7BCA}" srcOrd="7" destOrd="0" presId="urn:microsoft.com/office/officeart/2005/8/layout/radial5"/>
    <dgm:cxn modelId="{566A1272-CE1A-4F51-9E64-E31A9FEAF9A3}" type="presParOf" srcId="{EE0C8DE0-CBC8-42A8-9EDE-C22376AC7BCA}" destId="{D6A98F11-1E58-44C3-B1D1-F169DF460F9E}" srcOrd="0" destOrd="0" presId="urn:microsoft.com/office/officeart/2005/8/layout/radial5"/>
    <dgm:cxn modelId="{3159FDE6-848B-45AC-9CEE-84B32CB573DB}" type="presParOf" srcId="{493E7F07-92CB-4C50-AAE8-F393499B7BC5}" destId="{81439E6E-6B3E-458B-A720-02B8620707A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E7C4F2-3811-41AF-83BB-45DFA5344295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EB8077B-94BC-480F-AD38-2934A3BDDAAD}">
      <dgm:prSet phldrT="[Texto]"/>
      <dgm:spPr/>
      <dgm:t>
        <a:bodyPr/>
        <a:lstStyle/>
        <a:p>
          <a:r>
            <a:rPr lang="es-ES" dirty="0" smtClean="0"/>
            <a:t>Congresos</a:t>
          </a:r>
          <a:endParaRPr lang="es-EC" dirty="0"/>
        </a:p>
      </dgm:t>
    </dgm:pt>
    <dgm:pt modelId="{D28F7E0B-D21B-4958-A80A-426715D4975C}" type="parTrans" cxnId="{A58C8910-18AB-4B32-993C-5C6EA97A0148}">
      <dgm:prSet/>
      <dgm:spPr/>
      <dgm:t>
        <a:bodyPr/>
        <a:lstStyle/>
        <a:p>
          <a:endParaRPr lang="es-EC"/>
        </a:p>
      </dgm:t>
    </dgm:pt>
    <dgm:pt modelId="{988DAE56-1D4D-413C-B078-E30D41B6A2E0}" type="sibTrans" cxnId="{A58C8910-18AB-4B32-993C-5C6EA97A0148}">
      <dgm:prSet/>
      <dgm:spPr/>
      <dgm:t>
        <a:bodyPr/>
        <a:lstStyle/>
        <a:p>
          <a:endParaRPr lang="es-EC"/>
        </a:p>
      </dgm:t>
    </dgm:pt>
    <dgm:pt modelId="{DD5AB4E9-8606-48C6-9855-13A4EC36AFFE}">
      <dgm:prSet phldrT="[Texto]"/>
      <dgm:spPr/>
      <dgm:t>
        <a:bodyPr/>
        <a:lstStyle/>
        <a:p>
          <a:r>
            <a:rPr lang="es-ES" dirty="0" smtClean="0"/>
            <a:t>Convenciones</a:t>
          </a:r>
          <a:endParaRPr lang="es-EC" dirty="0"/>
        </a:p>
      </dgm:t>
    </dgm:pt>
    <dgm:pt modelId="{53F75BB3-E8DE-4526-9EFE-AB358A44F33A}" type="parTrans" cxnId="{FA1BA7C8-B7A7-4E5D-B5C2-1A965EEAF983}">
      <dgm:prSet/>
      <dgm:spPr/>
      <dgm:t>
        <a:bodyPr/>
        <a:lstStyle/>
        <a:p>
          <a:endParaRPr lang="es-EC"/>
        </a:p>
      </dgm:t>
    </dgm:pt>
    <dgm:pt modelId="{108B15D7-55B4-42CE-BE55-4C39AF110C96}" type="sibTrans" cxnId="{FA1BA7C8-B7A7-4E5D-B5C2-1A965EEAF983}">
      <dgm:prSet/>
      <dgm:spPr/>
      <dgm:t>
        <a:bodyPr/>
        <a:lstStyle/>
        <a:p>
          <a:endParaRPr lang="es-EC"/>
        </a:p>
      </dgm:t>
    </dgm:pt>
    <dgm:pt modelId="{85D5154B-E7FB-456A-9B41-7F3BB63C0CF5}">
      <dgm:prSet phldrT="[Texto]"/>
      <dgm:spPr/>
      <dgm:t>
        <a:bodyPr/>
        <a:lstStyle/>
        <a:p>
          <a:r>
            <a:rPr lang="es-ES" dirty="0" smtClean="0"/>
            <a:t>Viajes de incentivos</a:t>
          </a:r>
          <a:endParaRPr lang="es-EC" dirty="0"/>
        </a:p>
      </dgm:t>
    </dgm:pt>
    <dgm:pt modelId="{75B2FFAE-4E6F-411A-B0FB-C785F48C6CC1}" type="parTrans" cxnId="{003FCE3D-0CD5-4C7F-AB6F-2AD12465433D}">
      <dgm:prSet/>
      <dgm:spPr/>
      <dgm:t>
        <a:bodyPr/>
        <a:lstStyle/>
        <a:p>
          <a:endParaRPr lang="es-EC"/>
        </a:p>
      </dgm:t>
    </dgm:pt>
    <dgm:pt modelId="{6CA6FC36-B6F6-4C77-A9AE-672A05D00E8C}" type="sibTrans" cxnId="{003FCE3D-0CD5-4C7F-AB6F-2AD12465433D}">
      <dgm:prSet/>
      <dgm:spPr/>
      <dgm:t>
        <a:bodyPr/>
        <a:lstStyle/>
        <a:p>
          <a:endParaRPr lang="es-EC"/>
        </a:p>
      </dgm:t>
    </dgm:pt>
    <dgm:pt modelId="{4F1FD22F-6FA6-4B85-9892-46C551DE7168}">
      <dgm:prSet phldrT="[Texto]"/>
      <dgm:spPr/>
      <dgm:t>
        <a:bodyPr/>
        <a:lstStyle/>
        <a:p>
          <a:r>
            <a:rPr lang="es-ES" dirty="0" smtClean="0"/>
            <a:t>Ferias y exhibiciones </a:t>
          </a:r>
          <a:endParaRPr lang="es-EC" dirty="0"/>
        </a:p>
      </dgm:t>
    </dgm:pt>
    <dgm:pt modelId="{C368A312-18DF-4574-BB00-F25DC7A627BB}" type="parTrans" cxnId="{E2192388-3D4D-4096-97F6-AE637DA714BB}">
      <dgm:prSet/>
      <dgm:spPr/>
      <dgm:t>
        <a:bodyPr/>
        <a:lstStyle/>
        <a:p>
          <a:endParaRPr lang="es-EC"/>
        </a:p>
      </dgm:t>
    </dgm:pt>
    <dgm:pt modelId="{A72B713D-7B6F-45F1-8F52-4C6ACE87555C}" type="sibTrans" cxnId="{E2192388-3D4D-4096-97F6-AE637DA714BB}">
      <dgm:prSet/>
      <dgm:spPr/>
      <dgm:t>
        <a:bodyPr/>
        <a:lstStyle/>
        <a:p>
          <a:endParaRPr lang="es-EC"/>
        </a:p>
      </dgm:t>
    </dgm:pt>
    <dgm:pt modelId="{465D2F3D-7215-4D75-B04C-6A6487614F92}">
      <dgm:prSet phldrT="[Texto]"/>
      <dgm:spPr/>
      <dgm:t>
        <a:bodyPr/>
        <a:lstStyle/>
        <a:p>
          <a:r>
            <a:rPr lang="es-ES" dirty="0" smtClean="0"/>
            <a:t>Seminarios</a:t>
          </a:r>
          <a:endParaRPr lang="es-EC" dirty="0"/>
        </a:p>
      </dgm:t>
    </dgm:pt>
    <dgm:pt modelId="{D09692FC-638D-415F-B35B-0CBE62A4DEAB}" type="parTrans" cxnId="{54DADD79-A209-4B5C-9B60-999E4F1F6291}">
      <dgm:prSet/>
      <dgm:spPr/>
      <dgm:t>
        <a:bodyPr/>
        <a:lstStyle/>
        <a:p>
          <a:endParaRPr lang="es-EC"/>
        </a:p>
      </dgm:t>
    </dgm:pt>
    <dgm:pt modelId="{E27090CC-1746-49BA-8D45-48E18C5236C3}" type="sibTrans" cxnId="{54DADD79-A209-4B5C-9B60-999E4F1F6291}">
      <dgm:prSet/>
      <dgm:spPr/>
      <dgm:t>
        <a:bodyPr/>
        <a:lstStyle/>
        <a:p>
          <a:endParaRPr lang="es-EC"/>
        </a:p>
      </dgm:t>
    </dgm:pt>
    <dgm:pt modelId="{A2A4EE3C-675E-4EAB-A893-793E913FBC20}">
      <dgm:prSet/>
      <dgm:spPr/>
      <dgm:t>
        <a:bodyPr/>
        <a:lstStyle/>
        <a:p>
          <a:r>
            <a:rPr lang="es-ES" dirty="0" smtClean="0"/>
            <a:t>Conferencias</a:t>
          </a:r>
          <a:endParaRPr lang="es-EC" dirty="0"/>
        </a:p>
      </dgm:t>
    </dgm:pt>
    <dgm:pt modelId="{3A7B76AD-044E-4636-8237-BB4FBBD1144D}" type="parTrans" cxnId="{2D57E659-164C-4A9E-908A-AB4020678F40}">
      <dgm:prSet/>
      <dgm:spPr/>
      <dgm:t>
        <a:bodyPr/>
        <a:lstStyle/>
        <a:p>
          <a:endParaRPr lang="es-EC"/>
        </a:p>
      </dgm:t>
    </dgm:pt>
    <dgm:pt modelId="{87D40477-44FF-4083-8D76-A99BC9931CF7}" type="sibTrans" cxnId="{2D57E659-164C-4A9E-908A-AB4020678F40}">
      <dgm:prSet/>
      <dgm:spPr/>
      <dgm:t>
        <a:bodyPr/>
        <a:lstStyle/>
        <a:p>
          <a:endParaRPr lang="es-EC"/>
        </a:p>
      </dgm:t>
    </dgm:pt>
    <dgm:pt modelId="{E29A659D-EB80-4AFA-9148-CCB5A8018E9D}">
      <dgm:prSet/>
      <dgm:spPr/>
      <dgm:t>
        <a:bodyPr/>
        <a:lstStyle/>
        <a:p>
          <a:r>
            <a:rPr lang="es-ES" dirty="0" smtClean="0"/>
            <a:t>Simposios</a:t>
          </a:r>
          <a:endParaRPr lang="es-EC" dirty="0"/>
        </a:p>
      </dgm:t>
    </dgm:pt>
    <dgm:pt modelId="{87AEF561-E85B-4624-8003-743481AD0EB9}" type="parTrans" cxnId="{C72CDE6F-53F9-447C-AA5C-82F409C67EB4}">
      <dgm:prSet/>
      <dgm:spPr/>
      <dgm:t>
        <a:bodyPr/>
        <a:lstStyle/>
        <a:p>
          <a:endParaRPr lang="es-EC"/>
        </a:p>
      </dgm:t>
    </dgm:pt>
    <dgm:pt modelId="{CD5B92E2-F479-4326-80C7-E073FF4F40C7}" type="sibTrans" cxnId="{C72CDE6F-53F9-447C-AA5C-82F409C67EB4}">
      <dgm:prSet/>
      <dgm:spPr/>
      <dgm:t>
        <a:bodyPr/>
        <a:lstStyle/>
        <a:p>
          <a:endParaRPr lang="es-EC"/>
        </a:p>
      </dgm:t>
    </dgm:pt>
    <dgm:pt modelId="{D895E215-E6BC-410A-B5D1-4CF3677BADDE}" type="pres">
      <dgm:prSet presAssocID="{DDE7C4F2-3811-41AF-83BB-45DFA5344295}" presName="diagram" presStyleCnt="0">
        <dgm:presLayoutVars>
          <dgm:dir/>
          <dgm:resizeHandles val="exact"/>
        </dgm:presLayoutVars>
      </dgm:prSet>
      <dgm:spPr/>
    </dgm:pt>
    <dgm:pt modelId="{65728AE0-0A95-4036-85C6-A5E8FBAC9381}" type="pres">
      <dgm:prSet presAssocID="{9EB8077B-94BC-480F-AD38-2934A3BDDAA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51DF64-807F-48B9-A7F6-68BDF44CAC8C}" type="pres">
      <dgm:prSet presAssocID="{988DAE56-1D4D-413C-B078-E30D41B6A2E0}" presName="sibTrans" presStyleCnt="0"/>
      <dgm:spPr/>
    </dgm:pt>
    <dgm:pt modelId="{18AC1552-2DBC-4B52-ACE0-8C6608663802}" type="pres">
      <dgm:prSet presAssocID="{DD5AB4E9-8606-48C6-9855-13A4EC36AFF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804609-E86C-48B0-8889-A0F856181B69}" type="pres">
      <dgm:prSet presAssocID="{108B15D7-55B4-42CE-BE55-4C39AF110C96}" presName="sibTrans" presStyleCnt="0"/>
      <dgm:spPr/>
    </dgm:pt>
    <dgm:pt modelId="{2922EE50-2FEA-4073-ABB0-5AD31872D49E}" type="pres">
      <dgm:prSet presAssocID="{85D5154B-E7FB-456A-9B41-7F3BB63C0CF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716E8B-7631-4E40-B9DF-72D7CA64B46F}" type="pres">
      <dgm:prSet presAssocID="{6CA6FC36-B6F6-4C77-A9AE-672A05D00E8C}" presName="sibTrans" presStyleCnt="0"/>
      <dgm:spPr/>
    </dgm:pt>
    <dgm:pt modelId="{D626DC19-3D8F-4337-849A-D1D075D96CE4}" type="pres">
      <dgm:prSet presAssocID="{4F1FD22F-6FA6-4B85-9892-46C551DE716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11CB3-3EBD-401A-BA8E-77A9D89BECEE}" type="pres">
      <dgm:prSet presAssocID="{A72B713D-7B6F-45F1-8F52-4C6ACE87555C}" presName="sibTrans" presStyleCnt="0"/>
      <dgm:spPr/>
    </dgm:pt>
    <dgm:pt modelId="{26F2A3EF-5F07-4D99-8CCF-E81E2AE587CA}" type="pres">
      <dgm:prSet presAssocID="{465D2F3D-7215-4D75-B04C-6A6487614F9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E292C5-2F0A-49F6-BECB-4212D3A7ECEF}" type="pres">
      <dgm:prSet presAssocID="{E27090CC-1746-49BA-8D45-48E18C5236C3}" presName="sibTrans" presStyleCnt="0"/>
      <dgm:spPr/>
    </dgm:pt>
    <dgm:pt modelId="{CD830DEE-2836-4FB1-BC89-81A0F8DC7821}" type="pres">
      <dgm:prSet presAssocID="{A2A4EE3C-675E-4EAB-A893-793E913FBC2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E77FBB-CFD0-497F-920A-A1F47FF6B908}" type="pres">
      <dgm:prSet presAssocID="{87D40477-44FF-4083-8D76-A99BC9931CF7}" presName="sibTrans" presStyleCnt="0"/>
      <dgm:spPr/>
    </dgm:pt>
    <dgm:pt modelId="{1959861A-0671-4277-849E-8454BB8CD28E}" type="pres">
      <dgm:prSet presAssocID="{E29A659D-EB80-4AFA-9148-CCB5A8018E9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57E659-164C-4A9E-908A-AB4020678F40}" srcId="{DDE7C4F2-3811-41AF-83BB-45DFA5344295}" destId="{A2A4EE3C-675E-4EAB-A893-793E913FBC20}" srcOrd="5" destOrd="0" parTransId="{3A7B76AD-044E-4636-8237-BB4FBBD1144D}" sibTransId="{87D40477-44FF-4083-8D76-A99BC9931CF7}"/>
    <dgm:cxn modelId="{54DADD79-A209-4B5C-9B60-999E4F1F6291}" srcId="{DDE7C4F2-3811-41AF-83BB-45DFA5344295}" destId="{465D2F3D-7215-4D75-B04C-6A6487614F92}" srcOrd="4" destOrd="0" parTransId="{D09692FC-638D-415F-B35B-0CBE62A4DEAB}" sibTransId="{E27090CC-1746-49BA-8D45-48E18C5236C3}"/>
    <dgm:cxn modelId="{A446C188-811E-4554-998E-E954422123E1}" type="presOf" srcId="{E29A659D-EB80-4AFA-9148-CCB5A8018E9D}" destId="{1959861A-0671-4277-849E-8454BB8CD28E}" srcOrd="0" destOrd="0" presId="urn:microsoft.com/office/officeart/2005/8/layout/default"/>
    <dgm:cxn modelId="{D38B215C-81F9-4A81-A4E2-FB5DEB429415}" type="presOf" srcId="{465D2F3D-7215-4D75-B04C-6A6487614F92}" destId="{26F2A3EF-5F07-4D99-8CCF-E81E2AE587CA}" srcOrd="0" destOrd="0" presId="urn:microsoft.com/office/officeart/2005/8/layout/default"/>
    <dgm:cxn modelId="{A58C8910-18AB-4B32-993C-5C6EA97A0148}" srcId="{DDE7C4F2-3811-41AF-83BB-45DFA5344295}" destId="{9EB8077B-94BC-480F-AD38-2934A3BDDAAD}" srcOrd="0" destOrd="0" parTransId="{D28F7E0B-D21B-4958-A80A-426715D4975C}" sibTransId="{988DAE56-1D4D-413C-B078-E30D41B6A2E0}"/>
    <dgm:cxn modelId="{C72CDE6F-53F9-447C-AA5C-82F409C67EB4}" srcId="{DDE7C4F2-3811-41AF-83BB-45DFA5344295}" destId="{E29A659D-EB80-4AFA-9148-CCB5A8018E9D}" srcOrd="6" destOrd="0" parTransId="{87AEF561-E85B-4624-8003-743481AD0EB9}" sibTransId="{CD5B92E2-F479-4326-80C7-E073FF4F40C7}"/>
    <dgm:cxn modelId="{75E657CE-C562-486C-8E8B-51CD5855741B}" type="presOf" srcId="{A2A4EE3C-675E-4EAB-A893-793E913FBC20}" destId="{CD830DEE-2836-4FB1-BC89-81A0F8DC7821}" srcOrd="0" destOrd="0" presId="urn:microsoft.com/office/officeart/2005/8/layout/default"/>
    <dgm:cxn modelId="{F6F92C5A-97D5-42C0-98D7-A38A09C5069C}" type="presOf" srcId="{4F1FD22F-6FA6-4B85-9892-46C551DE7168}" destId="{D626DC19-3D8F-4337-849A-D1D075D96CE4}" srcOrd="0" destOrd="0" presId="urn:microsoft.com/office/officeart/2005/8/layout/default"/>
    <dgm:cxn modelId="{ABABC3BF-7BF4-4963-B697-1DA2682737F4}" type="presOf" srcId="{85D5154B-E7FB-456A-9B41-7F3BB63C0CF5}" destId="{2922EE50-2FEA-4073-ABB0-5AD31872D49E}" srcOrd="0" destOrd="0" presId="urn:microsoft.com/office/officeart/2005/8/layout/default"/>
    <dgm:cxn modelId="{BD6D9772-C5C7-4A92-B63B-E24D4B426C7A}" type="presOf" srcId="{DDE7C4F2-3811-41AF-83BB-45DFA5344295}" destId="{D895E215-E6BC-410A-B5D1-4CF3677BADDE}" srcOrd="0" destOrd="0" presId="urn:microsoft.com/office/officeart/2005/8/layout/default"/>
    <dgm:cxn modelId="{57E28BE3-50AD-490E-BFAA-8F349433B26F}" type="presOf" srcId="{9EB8077B-94BC-480F-AD38-2934A3BDDAAD}" destId="{65728AE0-0A95-4036-85C6-A5E8FBAC9381}" srcOrd="0" destOrd="0" presId="urn:microsoft.com/office/officeart/2005/8/layout/default"/>
    <dgm:cxn modelId="{165BECE2-0A6A-4E60-B0AE-ECEB0F702CF5}" type="presOf" srcId="{DD5AB4E9-8606-48C6-9855-13A4EC36AFFE}" destId="{18AC1552-2DBC-4B52-ACE0-8C6608663802}" srcOrd="0" destOrd="0" presId="urn:microsoft.com/office/officeart/2005/8/layout/default"/>
    <dgm:cxn modelId="{003FCE3D-0CD5-4C7F-AB6F-2AD12465433D}" srcId="{DDE7C4F2-3811-41AF-83BB-45DFA5344295}" destId="{85D5154B-E7FB-456A-9B41-7F3BB63C0CF5}" srcOrd="2" destOrd="0" parTransId="{75B2FFAE-4E6F-411A-B0FB-C785F48C6CC1}" sibTransId="{6CA6FC36-B6F6-4C77-A9AE-672A05D00E8C}"/>
    <dgm:cxn modelId="{E2192388-3D4D-4096-97F6-AE637DA714BB}" srcId="{DDE7C4F2-3811-41AF-83BB-45DFA5344295}" destId="{4F1FD22F-6FA6-4B85-9892-46C551DE7168}" srcOrd="3" destOrd="0" parTransId="{C368A312-18DF-4574-BB00-F25DC7A627BB}" sibTransId="{A72B713D-7B6F-45F1-8F52-4C6ACE87555C}"/>
    <dgm:cxn modelId="{FA1BA7C8-B7A7-4E5D-B5C2-1A965EEAF983}" srcId="{DDE7C4F2-3811-41AF-83BB-45DFA5344295}" destId="{DD5AB4E9-8606-48C6-9855-13A4EC36AFFE}" srcOrd="1" destOrd="0" parTransId="{53F75BB3-E8DE-4526-9EFE-AB358A44F33A}" sibTransId="{108B15D7-55B4-42CE-BE55-4C39AF110C96}"/>
    <dgm:cxn modelId="{431B30F3-FC41-4282-AD31-608CBA986611}" type="presParOf" srcId="{D895E215-E6BC-410A-B5D1-4CF3677BADDE}" destId="{65728AE0-0A95-4036-85C6-A5E8FBAC9381}" srcOrd="0" destOrd="0" presId="urn:microsoft.com/office/officeart/2005/8/layout/default"/>
    <dgm:cxn modelId="{32B304C5-CCF4-42BA-84F3-AA5CEE79C079}" type="presParOf" srcId="{D895E215-E6BC-410A-B5D1-4CF3677BADDE}" destId="{4851DF64-807F-48B9-A7F6-68BDF44CAC8C}" srcOrd="1" destOrd="0" presId="urn:microsoft.com/office/officeart/2005/8/layout/default"/>
    <dgm:cxn modelId="{BE9E6984-564D-4926-A1DC-266EC388B2B8}" type="presParOf" srcId="{D895E215-E6BC-410A-B5D1-4CF3677BADDE}" destId="{18AC1552-2DBC-4B52-ACE0-8C6608663802}" srcOrd="2" destOrd="0" presId="urn:microsoft.com/office/officeart/2005/8/layout/default"/>
    <dgm:cxn modelId="{DB219A43-A743-4FC9-B40A-24FE08432096}" type="presParOf" srcId="{D895E215-E6BC-410A-B5D1-4CF3677BADDE}" destId="{96804609-E86C-48B0-8889-A0F856181B69}" srcOrd="3" destOrd="0" presId="urn:microsoft.com/office/officeart/2005/8/layout/default"/>
    <dgm:cxn modelId="{6E5B3752-939A-4388-A595-F18EF46E05CB}" type="presParOf" srcId="{D895E215-E6BC-410A-B5D1-4CF3677BADDE}" destId="{2922EE50-2FEA-4073-ABB0-5AD31872D49E}" srcOrd="4" destOrd="0" presId="urn:microsoft.com/office/officeart/2005/8/layout/default"/>
    <dgm:cxn modelId="{F9CFA604-AA69-4205-AC9B-A8496266A93A}" type="presParOf" srcId="{D895E215-E6BC-410A-B5D1-4CF3677BADDE}" destId="{B7716E8B-7631-4E40-B9DF-72D7CA64B46F}" srcOrd="5" destOrd="0" presId="urn:microsoft.com/office/officeart/2005/8/layout/default"/>
    <dgm:cxn modelId="{56446616-E1FB-49DF-99B0-4F87260C5836}" type="presParOf" srcId="{D895E215-E6BC-410A-B5D1-4CF3677BADDE}" destId="{D626DC19-3D8F-4337-849A-D1D075D96CE4}" srcOrd="6" destOrd="0" presId="urn:microsoft.com/office/officeart/2005/8/layout/default"/>
    <dgm:cxn modelId="{FA44C571-732F-49ED-9790-E1E34686C254}" type="presParOf" srcId="{D895E215-E6BC-410A-B5D1-4CF3677BADDE}" destId="{32411CB3-3EBD-401A-BA8E-77A9D89BECEE}" srcOrd="7" destOrd="0" presId="urn:microsoft.com/office/officeart/2005/8/layout/default"/>
    <dgm:cxn modelId="{6AFF3C97-D67E-47A2-821F-C0905D1F6B1E}" type="presParOf" srcId="{D895E215-E6BC-410A-B5D1-4CF3677BADDE}" destId="{26F2A3EF-5F07-4D99-8CCF-E81E2AE587CA}" srcOrd="8" destOrd="0" presId="urn:microsoft.com/office/officeart/2005/8/layout/default"/>
    <dgm:cxn modelId="{888C11D0-13DA-452B-981D-CD0A4EE65700}" type="presParOf" srcId="{D895E215-E6BC-410A-B5D1-4CF3677BADDE}" destId="{C6E292C5-2F0A-49F6-BECB-4212D3A7ECEF}" srcOrd="9" destOrd="0" presId="urn:microsoft.com/office/officeart/2005/8/layout/default"/>
    <dgm:cxn modelId="{26E7710C-93A7-4409-857A-525CE8766459}" type="presParOf" srcId="{D895E215-E6BC-410A-B5D1-4CF3677BADDE}" destId="{CD830DEE-2836-4FB1-BC89-81A0F8DC7821}" srcOrd="10" destOrd="0" presId="urn:microsoft.com/office/officeart/2005/8/layout/default"/>
    <dgm:cxn modelId="{6B5A337D-509F-47B5-BBB2-FA89D5B2314B}" type="presParOf" srcId="{D895E215-E6BC-410A-B5D1-4CF3677BADDE}" destId="{C0E77FBB-CFD0-497F-920A-A1F47FF6B908}" srcOrd="11" destOrd="0" presId="urn:microsoft.com/office/officeart/2005/8/layout/default"/>
    <dgm:cxn modelId="{98FFADC3-AD06-4D45-BBD5-F7961B060AF6}" type="presParOf" srcId="{D895E215-E6BC-410A-B5D1-4CF3677BADDE}" destId="{1959861A-0671-4277-849E-8454BB8CD28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DC7CF7-AF62-4E43-8770-82F437ECCE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1BF0B98-F37B-4297-89A3-CE54651119AD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920EDF91-7F86-45F3-A6D2-6BC57F7B47BD}" type="parTrans" cxnId="{BC5134D7-1AC7-4372-A807-421099CB36A9}">
      <dgm:prSet/>
      <dgm:spPr/>
      <dgm:t>
        <a:bodyPr/>
        <a:lstStyle/>
        <a:p>
          <a:endParaRPr lang="es-EC"/>
        </a:p>
      </dgm:t>
    </dgm:pt>
    <dgm:pt modelId="{892A2AAA-DFC8-4257-80EB-D87C71998AE9}" type="sibTrans" cxnId="{BC5134D7-1AC7-4372-A807-421099CB36A9}">
      <dgm:prSet/>
      <dgm:spPr/>
      <dgm:t>
        <a:bodyPr/>
        <a:lstStyle/>
        <a:p>
          <a:endParaRPr lang="es-EC"/>
        </a:p>
      </dgm:t>
    </dgm:pt>
    <dgm:pt modelId="{963BCA41-ED66-46A4-B5DB-6CA47DE93355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662F9353-8647-4590-B6C4-D65D6B86D8D9}" type="parTrans" cxnId="{A4F3C319-6634-412C-A0B0-EE73A6EE2F32}">
      <dgm:prSet/>
      <dgm:spPr/>
      <dgm:t>
        <a:bodyPr/>
        <a:lstStyle/>
        <a:p>
          <a:endParaRPr lang="es-EC"/>
        </a:p>
      </dgm:t>
    </dgm:pt>
    <dgm:pt modelId="{CB783353-A410-49A1-9917-17CE136AF75F}" type="sibTrans" cxnId="{A4F3C319-6634-412C-A0B0-EE73A6EE2F32}">
      <dgm:prSet/>
      <dgm:spPr/>
      <dgm:t>
        <a:bodyPr/>
        <a:lstStyle/>
        <a:p>
          <a:endParaRPr lang="es-EC"/>
        </a:p>
      </dgm:t>
    </dgm:pt>
    <dgm:pt modelId="{C6770F49-6AFA-4FD6-934F-773B886AE631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309F297-38FC-4F0F-A96A-9051E2E7F44C}" type="parTrans" cxnId="{6653EE40-D722-4100-8B65-4E6C978D177D}">
      <dgm:prSet/>
      <dgm:spPr/>
      <dgm:t>
        <a:bodyPr/>
        <a:lstStyle/>
        <a:p>
          <a:endParaRPr lang="es-EC"/>
        </a:p>
      </dgm:t>
    </dgm:pt>
    <dgm:pt modelId="{B1B92259-3C80-4AF8-B16F-4DD3487FF0E6}" type="sibTrans" cxnId="{6653EE40-D722-4100-8B65-4E6C978D177D}">
      <dgm:prSet/>
      <dgm:spPr/>
      <dgm:t>
        <a:bodyPr/>
        <a:lstStyle/>
        <a:p>
          <a:endParaRPr lang="es-EC"/>
        </a:p>
      </dgm:t>
    </dgm:pt>
    <dgm:pt modelId="{BAFDB5CB-11D8-4DB5-9A3B-0D4931174E4E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BE711704-49CE-49C8-AC54-D28907C84A3E}" type="parTrans" cxnId="{55092B93-B62C-4FB3-85EF-E939C32DBE11}">
      <dgm:prSet/>
      <dgm:spPr/>
      <dgm:t>
        <a:bodyPr/>
        <a:lstStyle/>
        <a:p>
          <a:endParaRPr lang="es-EC"/>
        </a:p>
      </dgm:t>
    </dgm:pt>
    <dgm:pt modelId="{D2E2AAE6-BC68-4FEF-A1CB-A1946522E49F}" type="sibTrans" cxnId="{55092B93-B62C-4FB3-85EF-E939C32DBE11}">
      <dgm:prSet/>
      <dgm:spPr/>
      <dgm:t>
        <a:bodyPr/>
        <a:lstStyle/>
        <a:p>
          <a:endParaRPr lang="es-EC"/>
        </a:p>
      </dgm:t>
    </dgm:pt>
    <dgm:pt modelId="{FA5CFD82-7FA6-47ED-9BE3-627058903ACC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784792B7-44F1-421D-949C-410A6F0CC908}" type="parTrans" cxnId="{D8D277A0-1F5C-48E6-90FC-C3C16A957AE9}">
      <dgm:prSet/>
      <dgm:spPr/>
      <dgm:t>
        <a:bodyPr/>
        <a:lstStyle/>
        <a:p>
          <a:endParaRPr lang="es-EC"/>
        </a:p>
      </dgm:t>
    </dgm:pt>
    <dgm:pt modelId="{B333C011-28D9-4194-9385-27D68CB141E2}" type="sibTrans" cxnId="{D8D277A0-1F5C-48E6-90FC-C3C16A957AE9}">
      <dgm:prSet/>
      <dgm:spPr/>
      <dgm:t>
        <a:bodyPr/>
        <a:lstStyle/>
        <a:p>
          <a:endParaRPr lang="es-EC"/>
        </a:p>
      </dgm:t>
    </dgm:pt>
    <dgm:pt modelId="{DB55A2BF-645E-48E7-A271-E2CB9AEF0D0B}" type="pres">
      <dgm:prSet presAssocID="{B3DC7CF7-AF62-4E43-8770-82F437ECCED9}" presName="diagram" presStyleCnt="0">
        <dgm:presLayoutVars>
          <dgm:dir/>
          <dgm:resizeHandles val="exact"/>
        </dgm:presLayoutVars>
      </dgm:prSet>
      <dgm:spPr/>
    </dgm:pt>
    <dgm:pt modelId="{B6E5E5F0-5CC4-490D-BC7B-31826989ED52}" type="pres">
      <dgm:prSet presAssocID="{91BF0B98-F37B-4297-89A3-CE54651119AD}" presName="node" presStyleLbl="node1" presStyleIdx="0" presStyleCnt="5">
        <dgm:presLayoutVars>
          <dgm:bulletEnabled val="1"/>
        </dgm:presLayoutVars>
      </dgm:prSet>
      <dgm:spPr/>
    </dgm:pt>
    <dgm:pt modelId="{AB31A70A-41D6-4EE9-9899-5B448B1440B1}" type="pres">
      <dgm:prSet presAssocID="{892A2AAA-DFC8-4257-80EB-D87C71998AE9}" presName="sibTrans" presStyleCnt="0"/>
      <dgm:spPr/>
    </dgm:pt>
    <dgm:pt modelId="{4D6D60C2-4241-4B57-ACD6-AA85242BDF13}" type="pres">
      <dgm:prSet presAssocID="{963BCA41-ED66-46A4-B5DB-6CA47DE93355}" presName="node" presStyleLbl="node1" presStyleIdx="1" presStyleCnt="5">
        <dgm:presLayoutVars>
          <dgm:bulletEnabled val="1"/>
        </dgm:presLayoutVars>
      </dgm:prSet>
      <dgm:spPr/>
    </dgm:pt>
    <dgm:pt modelId="{A0E99147-5380-4EEE-9A1F-457E4828CBC4}" type="pres">
      <dgm:prSet presAssocID="{CB783353-A410-49A1-9917-17CE136AF75F}" presName="sibTrans" presStyleCnt="0"/>
      <dgm:spPr/>
    </dgm:pt>
    <dgm:pt modelId="{A64627A2-833F-44CD-8A86-62D7F60A6891}" type="pres">
      <dgm:prSet presAssocID="{C6770F49-6AFA-4FD6-934F-773B886AE631}" presName="node" presStyleLbl="node1" presStyleIdx="2" presStyleCnt="5">
        <dgm:presLayoutVars>
          <dgm:bulletEnabled val="1"/>
        </dgm:presLayoutVars>
      </dgm:prSet>
      <dgm:spPr/>
    </dgm:pt>
    <dgm:pt modelId="{A164D732-8648-460D-87B4-6DC819F70F61}" type="pres">
      <dgm:prSet presAssocID="{B1B92259-3C80-4AF8-B16F-4DD3487FF0E6}" presName="sibTrans" presStyleCnt="0"/>
      <dgm:spPr/>
    </dgm:pt>
    <dgm:pt modelId="{7BC2AC41-0C44-4AB2-AAD2-766A126FA317}" type="pres">
      <dgm:prSet presAssocID="{BAFDB5CB-11D8-4DB5-9A3B-0D4931174E4E}" presName="node" presStyleLbl="node1" presStyleIdx="3" presStyleCnt="5">
        <dgm:presLayoutVars>
          <dgm:bulletEnabled val="1"/>
        </dgm:presLayoutVars>
      </dgm:prSet>
      <dgm:spPr/>
    </dgm:pt>
    <dgm:pt modelId="{4E5EBD29-3C70-48ED-AAB2-25CE8E30FE14}" type="pres">
      <dgm:prSet presAssocID="{D2E2AAE6-BC68-4FEF-A1CB-A1946522E49F}" presName="sibTrans" presStyleCnt="0"/>
      <dgm:spPr/>
    </dgm:pt>
    <dgm:pt modelId="{CDC1154C-7DFD-471A-9905-4B8207EE2BB4}" type="pres">
      <dgm:prSet presAssocID="{FA5CFD82-7FA6-47ED-9BE3-627058903ACC}" presName="node" presStyleLbl="node1" presStyleIdx="4" presStyleCnt="5">
        <dgm:presLayoutVars>
          <dgm:bulletEnabled val="1"/>
        </dgm:presLayoutVars>
      </dgm:prSet>
      <dgm:spPr/>
    </dgm:pt>
  </dgm:ptLst>
  <dgm:cxnLst>
    <dgm:cxn modelId="{C501CFE4-78A7-41F3-8DB4-CC9F28BC1703}" type="presOf" srcId="{C6770F49-6AFA-4FD6-934F-773B886AE631}" destId="{A64627A2-833F-44CD-8A86-62D7F60A6891}" srcOrd="0" destOrd="0" presId="urn:microsoft.com/office/officeart/2005/8/layout/default"/>
    <dgm:cxn modelId="{BC5134D7-1AC7-4372-A807-421099CB36A9}" srcId="{B3DC7CF7-AF62-4E43-8770-82F437ECCED9}" destId="{91BF0B98-F37B-4297-89A3-CE54651119AD}" srcOrd="0" destOrd="0" parTransId="{920EDF91-7F86-45F3-A6D2-6BC57F7B47BD}" sibTransId="{892A2AAA-DFC8-4257-80EB-D87C71998AE9}"/>
    <dgm:cxn modelId="{6653EE40-D722-4100-8B65-4E6C978D177D}" srcId="{B3DC7CF7-AF62-4E43-8770-82F437ECCED9}" destId="{C6770F49-6AFA-4FD6-934F-773B886AE631}" srcOrd="2" destOrd="0" parTransId="{F309F297-38FC-4F0F-A96A-9051E2E7F44C}" sibTransId="{B1B92259-3C80-4AF8-B16F-4DD3487FF0E6}"/>
    <dgm:cxn modelId="{195F746C-91D5-4C74-A171-AACDBF434317}" type="presOf" srcId="{963BCA41-ED66-46A4-B5DB-6CA47DE93355}" destId="{4D6D60C2-4241-4B57-ACD6-AA85242BDF13}" srcOrd="0" destOrd="0" presId="urn:microsoft.com/office/officeart/2005/8/layout/default"/>
    <dgm:cxn modelId="{EA747873-02A8-4973-9AF3-23567C73FB88}" type="presOf" srcId="{BAFDB5CB-11D8-4DB5-9A3B-0D4931174E4E}" destId="{7BC2AC41-0C44-4AB2-AAD2-766A126FA317}" srcOrd="0" destOrd="0" presId="urn:microsoft.com/office/officeart/2005/8/layout/default"/>
    <dgm:cxn modelId="{7D698A63-1C63-4D71-AFFA-ED77EBD965A6}" type="presOf" srcId="{91BF0B98-F37B-4297-89A3-CE54651119AD}" destId="{B6E5E5F0-5CC4-490D-BC7B-31826989ED52}" srcOrd="0" destOrd="0" presId="urn:microsoft.com/office/officeart/2005/8/layout/default"/>
    <dgm:cxn modelId="{55092B93-B62C-4FB3-85EF-E939C32DBE11}" srcId="{B3DC7CF7-AF62-4E43-8770-82F437ECCED9}" destId="{BAFDB5CB-11D8-4DB5-9A3B-0D4931174E4E}" srcOrd="3" destOrd="0" parTransId="{BE711704-49CE-49C8-AC54-D28907C84A3E}" sibTransId="{D2E2AAE6-BC68-4FEF-A1CB-A1946522E49F}"/>
    <dgm:cxn modelId="{D8D277A0-1F5C-48E6-90FC-C3C16A957AE9}" srcId="{B3DC7CF7-AF62-4E43-8770-82F437ECCED9}" destId="{FA5CFD82-7FA6-47ED-9BE3-627058903ACC}" srcOrd="4" destOrd="0" parTransId="{784792B7-44F1-421D-949C-410A6F0CC908}" sibTransId="{B333C011-28D9-4194-9385-27D68CB141E2}"/>
    <dgm:cxn modelId="{A4F3C319-6634-412C-A0B0-EE73A6EE2F32}" srcId="{B3DC7CF7-AF62-4E43-8770-82F437ECCED9}" destId="{963BCA41-ED66-46A4-B5DB-6CA47DE93355}" srcOrd="1" destOrd="0" parTransId="{662F9353-8647-4590-B6C4-D65D6B86D8D9}" sibTransId="{CB783353-A410-49A1-9917-17CE136AF75F}"/>
    <dgm:cxn modelId="{1DBD52EA-DAD6-4F12-BA02-BC2BF7EBAD1A}" type="presOf" srcId="{FA5CFD82-7FA6-47ED-9BE3-627058903ACC}" destId="{CDC1154C-7DFD-471A-9905-4B8207EE2BB4}" srcOrd="0" destOrd="0" presId="urn:microsoft.com/office/officeart/2005/8/layout/default"/>
    <dgm:cxn modelId="{C90CD483-EDD1-4ACF-8517-4463014AAF34}" type="presOf" srcId="{B3DC7CF7-AF62-4E43-8770-82F437ECCED9}" destId="{DB55A2BF-645E-48E7-A271-E2CB9AEF0D0B}" srcOrd="0" destOrd="0" presId="urn:microsoft.com/office/officeart/2005/8/layout/default"/>
    <dgm:cxn modelId="{F1EA0A13-C6F5-4FA6-BC04-91E34FB8B111}" type="presParOf" srcId="{DB55A2BF-645E-48E7-A271-E2CB9AEF0D0B}" destId="{B6E5E5F0-5CC4-490D-BC7B-31826989ED52}" srcOrd="0" destOrd="0" presId="urn:microsoft.com/office/officeart/2005/8/layout/default"/>
    <dgm:cxn modelId="{A30AC424-3D1E-4F9E-96DC-7633E12E9A1B}" type="presParOf" srcId="{DB55A2BF-645E-48E7-A271-E2CB9AEF0D0B}" destId="{AB31A70A-41D6-4EE9-9899-5B448B1440B1}" srcOrd="1" destOrd="0" presId="urn:microsoft.com/office/officeart/2005/8/layout/default"/>
    <dgm:cxn modelId="{B3D6EB6C-87E5-4689-BF71-3994AF1D8CDB}" type="presParOf" srcId="{DB55A2BF-645E-48E7-A271-E2CB9AEF0D0B}" destId="{4D6D60C2-4241-4B57-ACD6-AA85242BDF13}" srcOrd="2" destOrd="0" presId="urn:microsoft.com/office/officeart/2005/8/layout/default"/>
    <dgm:cxn modelId="{7AEC00A8-2CFB-4A00-8B77-9DB27D76DF3F}" type="presParOf" srcId="{DB55A2BF-645E-48E7-A271-E2CB9AEF0D0B}" destId="{A0E99147-5380-4EEE-9A1F-457E4828CBC4}" srcOrd="3" destOrd="0" presId="urn:microsoft.com/office/officeart/2005/8/layout/default"/>
    <dgm:cxn modelId="{ADA373E7-A4EC-4F10-BFBA-7115FE6DF9CB}" type="presParOf" srcId="{DB55A2BF-645E-48E7-A271-E2CB9AEF0D0B}" destId="{A64627A2-833F-44CD-8A86-62D7F60A6891}" srcOrd="4" destOrd="0" presId="urn:microsoft.com/office/officeart/2005/8/layout/default"/>
    <dgm:cxn modelId="{5FD51074-DBE7-441E-A030-E8164E4AD3FE}" type="presParOf" srcId="{DB55A2BF-645E-48E7-A271-E2CB9AEF0D0B}" destId="{A164D732-8648-460D-87B4-6DC819F70F61}" srcOrd="5" destOrd="0" presId="urn:microsoft.com/office/officeart/2005/8/layout/default"/>
    <dgm:cxn modelId="{DCFBF28E-8C52-4EEF-9E0B-B4965FD9FBB7}" type="presParOf" srcId="{DB55A2BF-645E-48E7-A271-E2CB9AEF0D0B}" destId="{7BC2AC41-0C44-4AB2-AAD2-766A126FA317}" srcOrd="6" destOrd="0" presId="urn:microsoft.com/office/officeart/2005/8/layout/default"/>
    <dgm:cxn modelId="{9584CD91-3BDE-4171-8F73-2220365C9566}" type="presParOf" srcId="{DB55A2BF-645E-48E7-A271-E2CB9AEF0D0B}" destId="{4E5EBD29-3C70-48ED-AAB2-25CE8E30FE14}" srcOrd="7" destOrd="0" presId="urn:microsoft.com/office/officeart/2005/8/layout/default"/>
    <dgm:cxn modelId="{CACB02BE-1B76-4729-9641-B7B354D03A13}" type="presParOf" srcId="{DB55A2BF-645E-48E7-A271-E2CB9AEF0D0B}" destId="{CDC1154C-7DFD-471A-9905-4B8207EE2B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89ABD4-34C3-4D01-A263-3A4A65CFF97B}" type="doc">
      <dgm:prSet loTypeId="urn:microsoft.com/office/officeart/2005/8/layout/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0A4FA4E-41EE-4413-8444-94B06D09120E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Idea para evento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0D5CD5-4F52-4511-B858-B63E78E392C4}" type="parTrans" cxnId="{F0E4AB29-C005-4255-A61C-23EF36468281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16218B-70B3-4BCD-AEC5-993A61DBB77F}" type="sibTrans" cxnId="{F0E4AB29-C005-4255-A61C-23EF36468281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FC8023-E14D-4873-8E0B-0933020A7785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Contacto con clientes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E053EC-DB35-444C-893E-55C9E4BEA7E4}" type="parTrans" cxnId="{93D260EA-E526-4037-95B6-D9EAD0A0CD8B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96679C-D3F0-4032-BD1C-58F76E7290C6}" type="sibTrans" cxnId="{93D260EA-E526-4037-95B6-D9EAD0A0CD8B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A62011-CCFB-43A8-8284-24D50A8C9D18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del comite organizador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34F7A9-0E44-43AD-BB79-0AA255F2E381}" type="parTrans" cxnId="{39513365-133E-4173-B77A-AC1F556CAF24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2E1C18-3CEA-4078-8CB1-C211F9D3299C}" type="sibTrans" cxnId="{39513365-133E-4173-B77A-AC1F556CAF24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2AE245-A0FD-41A0-BED4-A172E3AE5A91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Verificación de presupuesto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7FD5D7-EE81-493C-A401-C9AC6EF7D4CC}" type="parTrans" cxnId="{A8E78540-01A4-431B-849E-CE4A741039AD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DF032D-1AFB-4AF7-A96A-1A3F42B41D05}" type="sibTrans" cxnId="{A8E78540-01A4-431B-849E-CE4A741039AD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43495-B47B-4944-A565-A1C0562C6338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Verificación de requerimentos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F5243-4440-440F-918D-427278E1C1E1}" type="parTrans" cxnId="{3836971A-2FDF-49EE-8502-59B7BE2EC184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E4643E-0EB7-4FEC-B4EE-00A92E9BF782}" type="sibTrans" cxnId="{3836971A-2FDF-49EE-8502-59B7BE2EC184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D0E7EF-1D14-4706-BCFF-37C7218DBF78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Revisión de proformas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52E974-DEFD-4DB3-81E1-1B1C6A616CC8}" type="parTrans" cxnId="{02CA871E-E53B-4BC9-AF49-C0B799DD5701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0758E2-AD31-410B-B03C-F295AD0FDE6A}" type="sibTrans" cxnId="{02CA871E-E53B-4BC9-AF49-C0B799DD5701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20D2C6-4BC1-4375-954E-422D49689FC2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 ciudad sede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AF2644-BB6C-40E6-B0CB-7E3363A00208}" type="parTrans" cxnId="{806EAF6D-D696-4CAB-9D60-FB37F5FA569B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CCD059-17EB-4291-9126-D9A57002051B}" type="sibTrans" cxnId="{806EAF6D-D696-4CAB-9D60-FB37F5FA569B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E38E8-47B5-4A06-8C6F-BBB3D144FCA9}">
      <dgm:prSet phldrT="[Texto]"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Firma de contratos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24A846-8613-4550-A8D9-3BFB82C563DF}" type="parTrans" cxnId="{880FAE6E-8B3F-4FC8-9368-2BB5639BDA33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50D152-961F-45C7-A19F-7E134C2F4842}" type="sibTrans" cxnId="{880FAE6E-8B3F-4FC8-9368-2BB5639BDA33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7BAFCF-CD3C-4D3E-A433-F2E1AED0E9E1}">
      <dgm:prSet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Ajustes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E9BB99-A360-4082-A98D-23A0DE166138}" type="parTrans" cxnId="{F2D1723A-7B94-47F4-8EC5-088725EC4B81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219530-A9F1-4F1F-85EA-937F4ECBECF0}" type="sibTrans" cxnId="{F2D1723A-7B94-47F4-8EC5-088725EC4B81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20D51-4D93-4DB9-8D75-1CCE91141E37}">
      <dgm:prSet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Auspicios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D9F6F-2298-4B76-B37D-17E374863E73}" type="parTrans" cxnId="{D4055695-B084-4CF2-8E22-51CE21604AA2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7AF5F3-C705-4849-8398-4BE204C5CAA2}" type="sibTrans" cxnId="{D4055695-B084-4CF2-8E22-51CE21604AA2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28298C-7F0D-4601-B177-E967FEF54A04}">
      <dgm:prSet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 salones y servicios 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403D39-AC27-4C14-8141-44393CC268D0}" type="parTrans" cxnId="{02717AA1-E4FF-4F64-B94E-8FAE2437458B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3766E5-850C-4ED2-99AF-37DC312AB3C9}" type="sibTrans" cxnId="{02717AA1-E4FF-4F64-B94E-8FAE2437458B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4A877C-FDD6-4600-A89C-9D245BF55B55}">
      <dgm:prSet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Establecimiento de fechas para el evento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D14199-0315-455D-B4DF-D000F1F70A61}" type="parTrans" cxnId="{7689913F-B91C-4608-A802-3FB2DA31B6EA}">
      <dgm:prSet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3D7552-6E40-428D-A5AC-E10DC06B7C14}" type="sibTrans" cxnId="{7689913F-B91C-4608-A802-3FB2DA31B6EA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63FEE8-3EF6-47A7-9ADC-5099FD5CB8CA}">
      <dgm:prSet custT="1"/>
      <dgm:spPr/>
      <dgm:t>
        <a:bodyPr/>
        <a:lstStyle/>
        <a:p>
          <a:r>
            <a:rPr lang="es-EC" sz="18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Determinación de tema para el evento</a:t>
          </a:r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E5D8DC-29C4-4A36-8726-CB5A1937894F}" type="parTrans" cxnId="{B7ECE44F-A97A-48C7-8EB4-D453E1B5A2CF}">
      <dgm:prSet/>
      <dgm:spPr/>
      <dgm:t>
        <a:bodyPr/>
        <a:lstStyle/>
        <a:p>
          <a:endParaRPr lang="es-ES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4E03E-65D0-4E0A-BF80-936547CEA23B}" type="sibTrans" cxnId="{B7ECE44F-A97A-48C7-8EB4-D453E1B5A2CF}">
      <dgm:prSet custT="1"/>
      <dgm:spPr/>
      <dgm:t>
        <a:bodyPr/>
        <a:lstStyle/>
        <a:p>
          <a:endParaRPr lang="es-EC" sz="1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FB4620-4495-4EE0-893E-9DEC24EC5DB6}" type="pres">
      <dgm:prSet presAssocID="{2289ABD4-34C3-4D01-A263-3A4A65CFF9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4EAB22D-E763-45E5-8AB1-1728955A1D6F}" type="pres">
      <dgm:prSet presAssocID="{20A4FA4E-41EE-4413-8444-94B06D09120E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1ED249-FA8D-45CF-908D-F7D84E657142}" type="pres">
      <dgm:prSet presAssocID="{8A16218B-70B3-4BCD-AEC5-993A61DBB77F}" presName="sibTrans" presStyleLbl="sibTrans2D1" presStyleIdx="0" presStyleCnt="12"/>
      <dgm:spPr/>
      <dgm:t>
        <a:bodyPr/>
        <a:lstStyle/>
        <a:p>
          <a:endParaRPr lang="es-EC"/>
        </a:p>
      </dgm:t>
    </dgm:pt>
    <dgm:pt modelId="{1ED21FF8-848C-4168-BD6A-0F47C0248310}" type="pres">
      <dgm:prSet presAssocID="{8A16218B-70B3-4BCD-AEC5-993A61DBB77F}" presName="connectorText" presStyleLbl="sibTrans2D1" presStyleIdx="0" presStyleCnt="12"/>
      <dgm:spPr/>
      <dgm:t>
        <a:bodyPr/>
        <a:lstStyle/>
        <a:p>
          <a:endParaRPr lang="es-EC"/>
        </a:p>
      </dgm:t>
    </dgm:pt>
    <dgm:pt modelId="{E1629248-972C-441B-89E0-102280115EFD}" type="pres">
      <dgm:prSet presAssocID="{C0FC8023-E14D-4873-8E0B-0933020A7785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9D85C7-7D56-4D4E-844B-CA44ED992A51}" type="pres">
      <dgm:prSet presAssocID="{3A96679C-D3F0-4032-BD1C-58F76E7290C6}" presName="sibTrans" presStyleLbl="sibTrans2D1" presStyleIdx="1" presStyleCnt="12"/>
      <dgm:spPr/>
      <dgm:t>
        <a:bodyPr/>
        <a:lstStyle/>
        <a:p>
          <a:endParaRPr lang="es-EC"/>
        </a:p>
      </dgm:t>
    </dgm:pt>
    <dgm:pt modelId="{25FEB40F-6CD9-49E0-A970-150510C8A5F2}" type="pres">
      <dgm:prSet presAssocID="{3A96679C-D3F0-4032-BD1C-58F76E7290C6}" presName="connectorText" presStyleLbl="sibTrans2D1" presStyleIdx="1" presStyleCnt="12"/>
      <dgm:spPr/>
      <dgm:t>
        <a:bodyPr/>
        <a:lstStyle/>
        <a:p>
          <a:endParaRPr lang="es-EC"/>
        </a:p>
      </dgm:t>
    </dgm:pt>
    <dgm:pt modelId="{D1D4FB08-5AD9-474E-AD8C-988FEB7D2B87}" type="pres">
      <dgm:prSet presAssocID="{874A877C-FDD6-4600-A89C-9D245BF55B55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9F463-AEEB-4E86-820F-0005D863CDD0}" type="pres">
      <dgm:prSet presAssocID="{163D7552-6E40-428D-A5AC-E10DC06B7C14}" presName="sibTrans" presStyleLbl="sibTrans2D1" presStyleIdx="2" presStyleCnt="12"/>
      <dgm:spPr/>
      <dgm:t>
        <a:bodyPr/>
        <a:lstStyle/>
        <a:p>
          <a:endParaRPr lang="es-EC"/>
        </a:p>
      </dgm:t>
    </dgm:pt>
    <dgm:pt modelId="{37AF3B4D-02B0-457C-9044-7126A1FEE36E}" type="pres">
      <dgm:prSet presAssocID="{163D7552-6E40-428D-A5AC-E10DC06B7C14}" presName="connectorText" presStyleLbl="sibTrans2D1" presStyleIdx="2" presStyleCnt="12"/>
      <dgm:spPr/>
      <dgm:t>
        <a:bodyPr/>
        <a:lstStyle/>
        <a:p>
          <a:endParaRPr lang="es-EC"/>
        </a:p>
      </dgm:t>
    </dgm:pt>
    <dgm:pt modelId="{3F467498-1E90-43C0-B235-7FBB6EF6880C}" type="pres">
      <dgm:prSet presAssocID="{7BA62011-CCFB-43A8-8284-24D50A8C9D18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5EEFF-BDF0-4D14-A8BD-9C5D8406EE77}" type="pres">
      <dgm:prSet presAssocID="{C92E1C18-3CEA-4078-8CB1-C211F9D3299C}" presName="sibTrans" presStyleLbl="sibTrans2D1" presStyleIdx="3" presStyleCnt="12"/>
      <dgm:spPr/>
      <dgm:t>
        <a:bodyPr/>
        <a:lstStyle/>
        <a:p>
          <a:endParaRPr lang="es-EC"/>
        </a:p>
      </dgm:t>
    </dgm:pt>
    <dgm:pt modelId="{E3420FF4-1442-4169-83F6-4A75E00BECC8}" type="pres">
      <dgm:prSet presAssocID="{C92E1C18-3CEA-4078-8CB1-C211F9D3299C}" presName="connectorText" presStyleLbl="sibTrans2D1" presStyleIdx="3" presStyleCnt="12"/>
      <dgm:spPr/>
      <dgm:t>
        <a:bodyPr/>
        <a:lstStyle/>
        <a:p>
          <a:endParaRPr lang="es-EC"/>
        </a:p>
      </dgm:t>
    </dgm:pt>
    <dgm:pt modelId="{643DE379-92E8-4C13-B1B9-13B57E0A2DD0}" type="pres">
      <dgm:prSet presAssocID="{272AE245-A0FD-41A0-BED4-A172E3AE5A91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36C234-B0B0-45C4-80FA-A4E06B32F632}" type="pres">
      <dgm:prSet presAssocID="{9ADF032D-1AFB-4AF7-A96A-1A3F42B41D05}" presName="sibTrans" presStyleLbl="sibTrans2D1" presStyleIdx="4" presStyleCnt="12"/>
      <dgm:spPr/>
      <dgm:t>
        <a:bodyPr/>
        <a:lstStyle/>
        <a:p>
          <a:endParaRPr lang="es-EC"/>
        </a:p>
      </dgm:t>
    </dgm:pt>
    <dgm:pt modelId="{347F78AB-685F-4365-BB1A-45B9F7C357D5}" type="pres">
      <dgm:prSet presAssocID="{9ADF032D-1AFB-4AF7-A96A-1A3F42B41D05}" presName="connectorText" presStyleLbl="sibTrans2D1" presStyleIdx="4" presStyleCnt="12"/>
      <dgm:spPr/>
      <dgm:t>
        <a:bodyPr/>
        <a:lstStyle/>
        <a:p>
          <a:endParaRPr lang="es-EC"/>
        </a:p>
      </dgm:t>
    </dgm:pt>
    <dgm:pt modelId="{C4169E9D-02C5-4F20-937B-54673D103140}" type="pres">
      <dgm:prSet presAssocID="{CB63FEE8-3EF6-47A7-9ADC-5099FD5CB8CA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D11E0E-17D5-4C70-BE3C-CD07D5EAD7C3}" type="pres">
      <dgm:prSet presAssocID="{93F4E03E-65D0-4E0A-BF80-936547CEA23B}" presName="sibTrans" presStyleLbl="sibTrans2D1" presStyleIdx="5" presStyleCnt="12"/>
      <dgm:spPr/>
      <dgm:t>
        <a:bodyPr/>
        <a:lstStyle/>
        <a:p>
          <a:endParaRPr lang="es-EC"/>
        </a:p>
      </dgm:t>
    </dgm:pt>
    <dgm:pt modelId="{BC791056-D2BD-4BD4-BE07-5BE932F24BDB}" type="pres">
      <dgm:prSet presAssocID="{93F4E03E-65D0-4E0A-BF80-936547CEA23B}" presName="connectorText" presStyleLbl="sibTrans2D1" presStyleIdx="5" presStyleCnt="12"/>
      <dgm:spPr/>
      <dgm:t>
        <a:bodyPr/>
        <a:lstStyle/>
        <a:p>
          <a:endParaRPr lang="es-EC"/>
        </a:p>
      </dgm:t>
    </dgm:pt>
    <dgm:pt modelId="{408E28C6-2D4B-406A-848B-0A6D2F71AFD7}" type="pres">
      <dgm:prSet presAssocID="{40643495-B47B-4944-A565-A1C0562C6338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A52AD7-F88E-490D-BA74-9BF904BB6EAA}" type="pres">
      <dgm:prSet presAssocID="{C8E4643E-0EB7-4FEC-B4EE-00A92E9BF782}" presName="sibTrans" presStyleLbl="sibTrans2D1" presStyleIdx="6" presStyleCnt="12"/>
      <dgm:spPr/>
      <dgm:t>
        <a:bodyPr/>
        <a:lstStyle/>
        <a:p>
          <a:endParaRPr lang="es-EC"/>
        </a:p>
      </dgm:t>
    </dgm:pt>
    <dgm:pt modelId="{FB1BC4FB-12CF-442B-87AD-6F1771781209}" type="pres">
      <dgm:prSet presAssocID="{C8E4643E-0EB7-4FEC-B4EE-00A92E9BF782}" presName="connectorText" presStyleLbl="sibTrans2D1" presStyleIdx="6" presStyleCnt="12"/>
      <dgm:spPr/>
      <dgm:t>
        <a:bodyPr/>
        <a:lstStyle/>
        <a:p>
          <a:endParaRPr lang="es-EC"/>
        </a:p>
      </dgm:t>
    </dgm:pt>
    <dgm:pt modelId="{54E6D57E-48D1-4FB3-95F7-5C3A5C01230A}" type="pres">
      <dgm:prSet presAssocID="{BB7BAFCF-CD3C-4D3E-A433-F2E1AED0E9E1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41831C-60E3-4FF6-9D7D-4EDE9CDEA91E}" type="pres">
      <dgm:prSet presAssocID="{D8219530-A9F1-4F1F-85EA-937F4ECBECF0}" presName="sibTrans" presStyleLbl="sibTrans2D1" presStyleIdx="7" presStyleCnt="12"/>
      <dgm:spPr/>
      <dgm:t>
        <a:bodyPr/>
        <a:lstStyle/>
        <a:p>
          <a:endParaRPr lang="es-EC"/>
        </a:p>
      </dgm:t>
    </dgm:pt>
    <dgm:pt modelId="{74123987-4E98-4290-8F6B-0BE1F574B3E7}" type="pres">
      <dgm:prSet presAssocID="{D8219530-A9F1-4F1F-85EA-937F4ECBECF0}" presName="connectorText" presStyleLbl="sibTrans2D1" presStyleIdx="7" presStyleCnt="12"/>
      <dgm:spPr/>
      <dgm:t>
        <a:bodyPr/>
        <a:lstStyle/>
        <a:p>
          <a:endParaRPr lang="es-EC"/>
        </a:p>
      </dgm:t>
    </dgm:pt>
    <dgm:pt modelId="{BC84DB8F-707A-436C-B78E-023B1B080095}" type="pres">
      <dgm:prSet presAssocID="{7CD0E7EF-1D14-4706-BCFF-37C7218DBF78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887467-0837-4C0E-9624-94D416A3ECD5}" type="pres">
      <dgm:prSet presAssocID="{D80758E2-AD31-410B-B03C-F295AD0FDE6A}" presName="sibTrans" presStyleLbl="sibTrans2D1" presStyleIdx="8" presStyleCnt="12"/>
      <dgm:spPr/>
      <dgm:t>
        <a:bodyPr/>
        <a:lstStyle/>
        <a:p>
          <a:endParaRPr lang="es-EC"/>
        </a:p>
      </dgm:t>
    </dgm:pt>
    <dgm:pt modelId="{51429091-712E-4BAA-A398-FF7FD00E0054}" type="pres">
      <dgm:prSet presAssocID="{D80758E2-AD31-410B-B03C-F295AD0FDE6A}" presName="connectorText" presStyleLbl="sibTrans2D1" presStyleIdx="8" presStyleCnt="12"/>
      <dgm:spPr/>
      <dgm:t>
        <a:bodyPr/>
        <a:lstStyle/>
        <a:p>
          <a:endParaRPr lang="es-EC"/>
        </a:p>
      </dgm:t>
    </dgm:pt>
    <dgm:pt modelId="{1F155EDE-A9D8-4100-8547-4057B9FC0481}" type="pres">
      <dgm:prSet presAssocID="{6A20D2C6-4BC1-4375-954E-422D49689FC2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F32EDD-1494-4054-A5E1-EF833E9F1482}" type="pres">
      <dgm:prSet presAssocID="{62CCD059-17EB-4291-9126-D9A57002051B}" presName="sibTrans" presStyleLbl="sibTrans2D1" presStyleIdx="9" presStyleCnt="12"/>
      <dgm:spPr/>
      <dgm:t>
        <a:bodyPr/>
        <a:lstStyle/>
        <a:p>
          <a:endParaRPr lang="es-EC"/>
        </a:p>
      </dgm:t>
    </dgm:pt>
    <dgm:pt modelId="{75DA230C-C805-46B1-8B7E-A839194382E7}" type="pres">
      <dgm:prSet presAssocID="{62CCD059-17EB-4291-9126-D9A57002051B}" presName="connectorText" presStyleLbl="sibTrans2D1" presStyleIdx="9" presStyleCnt="12"/>
      <dgm:spPr/>
      <dgm:t>
        <a:bodyPr/>
        <a:lstStyle/>
        <a:p>
          <a:endParaRPr lang="es-EC"/>
        </a:p>
      </dgm:t>
    </dgm:pt>
    <dgm:pt modelId="{55BDB2F8-C613-4130-A771-5F160A246647}" type="pres">
      <dgm:prSet presAssocID="{75320D51-4D93-4DB9-8D75-1CCE91141E37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100AAD-A09C-46E7-803E-71E7E175E90D}" type="pres">
      <dgm:prSet presAssocID="{B77AF5F3-C705-4849-8398-4BE204C5CAA2}" presName="sibTrans" presStyleLbl="sibTrans2D1" presStyleIdx="10" presStyleCnt="12"/>
      <dgm:spPr/>
      <dgm:t>
        <a:bodyPr/>
        <a:lstStyle/>
        <a:p>
          <a:endParaRPr lang="es-EC"/>
        </a:p>
      </dgm:t>
    </dgm:pt>
    <dgm:pt modelId="{8602A535-1D0B-4F47-B70F-CAF38900A7A9}" type="pres">
      <dgm:prSet presAssocID="{B77AF5F3-C705-4849-8398-4BE204C5CAA2}" presName="connectorText" presStyleLbl="sibTrans2D1" presStyleIdx="10" presStyleCnt="12"/>
      <dgm:spPr/>
      <dgm:t>
        <a:bodyPr/>
        <a:lstStyle/>
        <a:p>
          <a:endParaRPr lang="es-EC"/>
        </a:p>
      </dgm:t>
    </dgm:pt>
    <dgm:pt modelId="{3BB67DB0-7639-423D-9D21-6B6AD225CF03}" type="pres">
      <dgm:prSet presAssocID="{AC28298C-7F0D-4601-B177-E967FEF54A04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7668EA-8CDD-46CF-8D74-729FF94BD416}" type="pres">
      <dgm:prSet presAssocID="{C33766E5-850C-4ED2-99AF-37DC312AB3C9}" presName="sibTrans" presStyleLbl="sibTrans2D1" presStyleIdx="11" presStyleCnt="12"/>
      <dgm:spPr/>
      <dgm:t>
        <a:bodyPr/>
        <a:lstStyle/>
        <a:p>
          <a:endParaRPr lang="es-EC"/>
        </a:p>
      </dgm:t>
    </dgm:pt>
    <dgm:pt modelId="{B7B618B5-E9BB-400C-8F35-10F26605A275}" type="pres">
      <dgm:prSet presAssocID="{C33766E5-850C-4ED2-99AF-37DC312AB3C9}" presName="connectorText" presStyleLbl="sibTrans2D1" presStyleIdx="11" presStyleCnt="12"/>
      <dgm:spPr/>
      <dgm:t>
        <a:bodyPr/>
        <a:lstStyle/>
        <a:p>
          <a:endParaRPr lang="es-EC"/>
        </a:p>
      </dgm:t>
    </dgm:pt>
    <dgm:pt modelId="{056ABEEE-94A7-4C86-BD97-BF037AD30B53}" type="pres">
      <dgm:prSet presAssocID="{C2DE38E8-47B5-4A06-8C6F-BBB3D144FCA9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E4AB29-C005-4255-A61C-23EF36468281}" srcId="{2289ABD4-34C3-4D01-A263-3A4A65CFF97B}" destId="{20A4FA4E-41EE-4413-8444-94B06D09120E}" srcOrd="0" destOrd="0" parTransId="{C60D5CD5-4F52-4511-B858-B63E78E392C4}" sibTransId="{8A16218B-70B3-4BCD-AEC5-993A61DBB77F}"/>
    <dgm:cxn modelId="{A9E846F5-606A-4B91-A1C9-09AA44FC7549}" type="presOf" srcId="{C33766E5-850C-4ED2-99AF-37DC312AB3C9}" destId="{B7B618B5-E9BB-400C-8F35-10F26605A275}" srcOrd="1" destOrd="0" presId="urn:microsoft.com/office/officeart/2005/8/layout/process5"/>
    <dgm:cxn modelId="{E6A0F539-B455-462B-AF9E-A47E1CFE3D85}" type="presOf" srcId="{8A16218B-70B3-4BCD-AEC5-993A61DBB77F}" destId="{1ED21FF8-848C-4168-BD6A-0F47C0248310}" srcOrd="1" destOrd="0" presId="urn:microsoft.com/office/officeart/2005/8/layout/process5"/>
    <dgm:cxn modelId="{63A6E054-7659-4095-8DE4-2EC3897110C7}" type="presOf" srcId="{CB63FEE8-3EF6-47A7-9ADC-5099FD5CB8CA}" destId="{C4169E9D-02C5-4F20-937B-54673D103140}" srcOrd="0" destOrd="0" presId="urn:microsoft.com/office/officeart/2005/8/layout/process5"/>
    <dgm:cxn modelId="{02717AA1-E4FF-4F64-B94E-8FAE2437458B}" srcId="{2289ABD4-34C3-4D01-A263-3A4A65CFF97B}" destId="{AC28298C-7F0D-4601-B177-E967FEF54A04}" srcOrd="11" destOrd="0" parTransId="{DA403D39-AC27-4C14-8141-44393CC268D0}" sibTransId="{C33766E5-850C-4ED2-99AF-37DC312AB3C9}"/>
    <dgm:cxn modelId="{A8E78540-01A4-431B-849E-CE4A741039AD}" srcId="{2289ABD4-34C3-4D01-A263-3A4A65CFF97B}" destId="{272AE245-A0FD-41A0-BED4-A172E3AE5A91}" srcOrd="4" destOrd="0" parTransId="{2E7FD5D7-EE81-493C-A401-C9AC6EF7D4CC}" sibTransId="{9ADF032D-1AFB-4AF7-A96A-1A3F42B41D05}"/>
    <dgm:cxn modelId="{319D8677-1499-4E3E-B220-1E4457BE2221}" type="presOf" srcId="{3A96679C-D3F0-4032-BD1C-58F76E7290C6}" destId="{749D85C7-7D56-4D4E-844B-CA44ED992A51}" srcOrd="0" destOrd="0" presId="urn:microsoft.com/office/officeart/2005/8/layout/process5"/>
    <dgm:cxn modelId="{AB6F39A4-9F3B-4961-87D5-38A269838604}" type="presOf" srcId="{3A96679C-D3F0-4032-BD1C-58F76E7290C6}" destId="{25FEB40F-6CD9-49E0-A970-150510C8A5F2}" srcOrd="1" destOrd="0" presId="urn:microsoft.com/office/officeart/2005/8/layout/process5"/>
    <dgm:cxn modelId="{B7ECE44F-A97A-48C7-8EB4-D453E1B5A2CF}" srcId="{2289ABD4-34C3-4D01-A263-3A4A65CFF97B}" destId="{CB63FEE8-3EF6-47A7-9ADC-5099FD5CB8CA}" srcOrd="5" destOrd="0" parTransId="{5DE5D8DC-29C4-4A36-8726-CB5A1937894F}" sibTransId="{93F4E03E-65D0-4E0A-BF80-936547CEA23B}"/>
    <dgm:cxn modelId="{DD0B7D60-3EE1-4780-91B0-E3C6CBE078A1}" type="presOf" srcId="{9ADF032D-1AFB-4AF7-A96A-1A3F42B41D05}" destId="{347F78AB-685F-4365-BB1A-45B9F7C357D5}" srcOrd="1" destOrd="0" presId="urn:microsoft.com/office/officeart/2005/8/layout/process5"/>
    <dgm:cxn modelId="{E0CFFE54-41E9-4436-9058-49F149D6FC89}" type="presOf" srcId="{D80758E2-AD31-410B-B03C-F295AD0FDE6A}" destId="{99887467-0837-4C0E-9624-94D416A3ECD5}" srcOrd="0" destOrd="0" presId="urn:microsoft.com/office/officeart/2005/8/layout/process5"/>
    <dgm:cxn modelId="{48313856-FC52-4B0E-BA4F-66CD0B0B259C}" type="presOf" srcId="{C0FC8023-E14D-4873-8E0B-0933020A7785}" destId="{E1629248-972C-441B-89E0-102280115EFD}" srcOrd="0" destOrd="0" presId="urn:microsoft.com/office/officeart/2005/8/layout/process5"/>
    <dgm:cxn modelId="{3C474711-7A4E-4032-A403-2AD8FBBDC7F6}" type="presOf" srcId="{93F4E03E-65D0-4E0A-BF80-936547CEA23B}" destId="{F7D11E0E-17D5-4C70-BE3C-CD07D5EAD7C3}" srcOrd="0" destOrd="0" presId="urn:microsoft.com/office/officeart/2005/8/layout/process5"/>
    <dgm:cxn modelId="{04E5B302-3724-411D-8BD8-D02B3CDA0112}" type="presOf" srcId="{D8219530-A9F1-4F1F-85EA-937F4ECBECF0}" destId="{74123987-4E98-4290-8F6B-0BE1F574B3E7}" srcOrd="1" destOrd="0" presId="urn:microsoft.com/office/officeart/2005/8/layout/process5"/>
    <dgm:cxn modelId="{15C18392-43F1-4AAC-A610-5756057924F9}" type="presOf" srcId="{40643495-B47B-4944-A565-A1C0562C6338}" destId="{408E28C6-2D4B-406A-848B-0A6D2F71AFD7}" srcOrd="0" destOrd="0" presId="urn:microsoft.com/office/officeart/2005/8/layout/process5"/>
    <dgm:cxn modelId="{0A1E4888-E389-44F9-AEF7-7A9777822F05}" type="presOf" srcId="{C2DE38E8-47B5-4A06-8C6F-BBB3D144FCA9}" destId="{056ABEEE-94A7-4C86-BD97-BF037AD30B53}" srcOrd="0" destOrd="0" presId="urn:microsoft.com/office/officeart/2005/8/layout/process5"/>
    <dgm:cxn modelId="{02CA871E-E53B-4BC9-AF49-C0B799DD5701}" srcId="{2289ABD4-34C3-4D01-A263-3A4A65CFF97B}" destId="{7CD0E7EF-1D14-4706-BCFF-37C7218DBF78}" srcOrd="8" destOrd="0" parTransId="{6752E974-DEFD-4DB3-81E1-1B1C6A616CC8}" sibTransId="{D80758E2-AD31-410B-B03C-F295AD0FDE6A}"/>
    <dgm:cxn modelId="{DAB37476-693A-47DD-BDE6-41E84D5EE958}" type="presOf" srcId="{93F4E03E-65D0-4E0A-BF80-936547CEA23B}" destId="{BC791056-D2BD-4BD4-BE07-5BE932F24BDB}" srcOrd="1" destOrd="0" presId="urn:microsoft.com/office/officeart/2005/8/layout/process5"/>
    <dgm:cxn modelId="{DBC7D5D6-BAF9-4210-BB6A-5FD030460660}" type="presOf" srcId="{BB7BAFCF-CD3C-4D3E-A433-F2E1AED0E9E1}" destId="{54E6D57E-48D1-4FB3-95F7-5C3A5C01230A}" srcOrd="0" destOrd="0" presId="urn:microsoft.com/office/officeart/2005/8/layout/process5"/>
    <dgm:cxn modelId="{93D260EA-E526-4037-95B6-D9EAD0A0CD8B}" srcId="{2289ABD4-34C3-4D01-A263-3A4A65CFF97B}" destId="{C0FC8023-E14D-4873-8E0B-0933020A7785}" srcOrd="1" destOrd="0" parTransId="{F0E053EC-DB35-444C-893E-55C9E4BEA7E4}" sibTransId="{3A96679C-D3F0-4032-BD1C-58F76E7290C6}"/>
    <dgm:cxn modelId="{F2D1723A-7B94-47F4-8EC5-088725EC4B81}" srcId="{2289ABD4-34C3-4D01-A263-3A4A65CFF97B}" destId="{BB7BAFCF-CD3C-4D3E-A433-F2E1AED0E9E1}" srcOrd="7" destOrd="0" parTransId="{E8E9BB99-A360-4082-A98D-23A0DE166138}" sibTransId="{D8219530-A9F1-4F1F-85EA-937F4ECBECF0}"/>
    <dgm:cxn modelId="{E1A4CCDF-0C05-4982-BF32-2E3F8D0CCEF5}" type="presOf" srcId="{874A877C-FDD6-4600-A89C-9D245BF55B55}" destId="{D1D4FB08-5AD9-474E-AD8C-988FEB7D2B87}" srcOrd="0" destOrd="0" presId="urn:microsoft.com/office/officeart/2005/8/layout/process5"/>
    <dgm:cxn modelId="{8ACF7790-39CA-471E-AE98-634D6AF227E8}" type="presOf" srcId="{C8E4643E-0EB7-4FEC-B4EE-00A92E9BF782}" destId="{FB1BC4FB-12CF-442B-87AD-6F1771781209}" srcOrd="1" destOrd="0" presId="urn:microsoft.com/office/officeart/2005/8/layout/process5"/>
    <dgm:cxn modelId="{4EC0F69F-B8D7-4145-93BE-9A7116701F92}" type="presOf" srcId="{7CD0E7EF-1D14-4706-BCFF-37C7218DBF78}" destId="{BC84DB8F-707A-436C-B78E-023B1B080095}" srcOrd="0" destOrd="0" presId="urn:microsoft.com/office/officeart/2005/8/layout/process5"/>
    <dgm:cxn modelId="{9BC8D134-C744-4C0F-B3DC-056FA75D103F}" type="presOf" srcId="{8A16218B-70B3-4BCD-AEC5-993A61DBB77F}" destId="{EE1ED249-FA8D-45CF-908D-F7D84E657142}" srcOrd="0" destOrd="0" presId="urn:microsoft.com/office/officeart/2005/8/layout/process5"/>
    <dgm:cxn modelId="{3ABE4F23-D0A6-4279-BB59-CB669E64274E}" type="presOf" srcId="{C92E1C18-3CEA-4078-8CB1-C211F9D3299C}" destId="{E3420FF4-1442-4169-83F6-4A75E00BECC8}" srcOrd="1" destOrd="0" presId="urn:microsoft.com/office/officeart/2005/8/layout/process5"/>
    <dgm:cxn modelId="{880FAE6E-8B3F-4FC8-9368-2BB5639BDA33}" srcId="{2289ABD4-34C3-4D01-A263-3A4A65CFF97B}" destId="{C2DE38E8-47B5-4A06-8C6F-BBB3D144FCA9}" srcOrd="12" destOrd="0" parTransId="{4024A846-8613-4550-A8D9-3BFB82C563DF}" sibTransId="{DA50D152-961F-45C7-A19F-7E134C2F4842}"/>
    <dgm:cxn modelId="{3E161439-ADDF-4C89-987C-4FDF2944F872}" type="presOf" srcId="{6A20D2C6-4BC1-4375-954E-422D49689FC2}" destId="{1F155EDE-A9D8-4100-8547-4057B9FC0481}" srcOrd="0" destOrd="0" presId="urn:microsoft.com/office/officeart/2005/8/layout/process5"/>
    <dgm:cxn modelId="{9DDD8169-CC20-4136-94A8-929C5F39C9B8}" type="presOf" srcId="{C33766E5-850C-4ED2-99AF-37DC312AB3C9}" destId="{5A7668EA-8CDD-46CF-8D74-729FF94BD416}" srcOrd="0" destOrd="0" presId="urn:microsoft.com/office/officeart/2005/8/layout/process5"/>
    <dgm:cxn modelId="{7689913F-B91C-4608-A802-3FB2DA31B6EA}" srcId="{2289ABD4-34C3-4D01-A263-3A4A65CFF97B}" destId="{874A877C-FDD6-4600-A89C-9D245BF55B55}" srcOrd="2" destOrd="0" parTransId="{06D14199-0315-455D-B4DF-D000F1F70A61}" sibTransId="{163D7552-6E40-428D-A5AC-E10DC06B7C14}"/>
    <dgm:cxn modelId="{C0B79A89-3E8C-4E54-8427-F56DC4E05771}" type="presOf" srcId="{D8219530-A9F1-4F1F-85EA-937F4ECBECF0}" destId="{5841831C-60E3-4FF6-9D7D-4EDE9CDEA91E}" srcOrd="0" destOrd="0" presId="urn:microsoft.com/office/officeart/2005/8/layout/process5"/>
    <dgm:cxn modelId="{16EABC09-29D2-480C-B0DA-3E6FC80F7936}" type="presOf" srcId="{272AE245-A0FD-41A0-BED4-A172E3AE5A91}" destId="{643DE379-92E8-4C13-B1B9-13B57E0A2DD0}" srcOrd="0" destOrd="0" presId="urn:microsoft.com/office/officeart/2005/8/layout/process5"/>
    <dgm:cxn modelId="{9468E6D3-F0A7-4807-B837-42C3A121785F}" type="presOf" srcId="{D80758E2-AD31-410B-B03C-F295AD0FDE6A}" destId="{51429091-712E-4BAA-A398-FF7FD00E0054}" srcOrd="1" destOrd="0" presId="urn:microsoft.com/office/officeart/2005/8/layout/process5"/>
    <dgm:cxn modelId="{993C3C04-9C52-4DF9-A9BE-8B6AC2217CBA}" type="presOf" srcId="{20A4FA4E-41EE-4413-8444-94B06D09120E}" destId="{44EAB22D-E763-45E5-8AB1-1728955A1D6F}" srcOrd="0" destOrd="0" presId="urn:microsoft.com/office/officeart/2005/8/layout/process5"/>
    <dgm:cxn modelId="{0CB90920-CF1A-4311-996D-F6FCF2D99DDF}" type="presOf" srcId="{163D7552-6E40-428D-A5AC-E10DC06B7C14}" destId="{37AF3B4D-02B0-457C-9044-7126A1FEE36E}" srcOrd="1" destOrd="0" presId="urn:microsoft.com/office/officeart/2005/8/layout/process5"/>
    <dgm:cxn modelId="{81700BCD-6049-4521-9A3D-988276EB7E92}" type="presOf" srcId="{62CCD059-17EB-4291-9126-D9A57002051B}" destId="{75DA230C-C805-46B1-8B7E-A839194382E7}" srcOrd="1" destOrd="0" presId="urn:microsoft.com/office/officeart/2005/8/layout/process5"/>
    <dgm:cxn modelId="{83393D15-D378-4497-AA26-5EE561D5BBC0}" type="presOf" srcId="{C92E1C18-3CEA-4078-8CB1-C211F9D3299C}" destId="{FED5EEFF-BDF0-4D14-A8BD-9C5D8406EE77}" srcOrd="0" destOrd="0" presId="urn:microsoft.com/office/officeart/2005/8/layout/process5"/>
    <dgm:cxn modelId="{751C5545-B09E-4C4C-815B-296FFE698F02}" type="presOf" srcId="{AC28298C-7F0D-4601-B177-E967FEF54A04}" destId="{3BB67DB0-7639-423D-9D21-6B6AD225CF03}" srcOrd="0" destOrd="0" presId="urn:microsoft.com/office/officeart/2005/8/layout/process5"/>
    <dgm:cxn modelId="{D4055695-B084-4CF2-8E22-51CE21604AA2}" srcId="{2289ABD4-34C3-4D01-A263-3A4A65CFF97B}" destId="{75320D51-4D93-4DB9-8D75-1CCE91141E37}" srcOrd="10" destOrd="0" parTransId="{D54D9F6F-2298-4B76-B37D-17E374863E73}" sibTransId="{B77AF5F3-C705-4849-8398-4BE204C5CAA2}"/>
    <dgm:cxn modelId="{39513365-133E-4173-B77A-AC1F556CAF24}" srcId="{2289ABD4-34C3-4D01-A263-3A4A65CFF97B}" destId="{7BA62011-CCFB-43A8-8284-24D50A8C9D18}" srcOrd="3" destOrd="0" parTransId="{5734F7A9-0E44-43AD-BB79-0AA255F2E381}" sibTransId="{C92E1C18-3CEA-4078-8CB1-C211F9D3299C}"/>
    <dgm:cxn modelId="{3836971A-2FDF-49EE-8502-59B7BE2EC184}" srcId="{2289ABD4-34C3-4D01-A263-3A4A65CFF97B}" destId="{40643495-B47B-4944-A565-A1C0562C6338}" srcOrd="6" destOrd="0" parTransId="{2A4F5243-4440-440F-918D-427278E1C1E1}" sibTransId="{C8E4643E-0EB7-4FEC-B4EE-00A92E9BF782}"/>
    <dgm:cxn modelId="{49126E5A-684F-45A9-B4DB-CDD2F4B1F2ED}" type="presOf" srcId="{62CCD059-17EB-4291-9126-D9A57002051B}" destId="{8BF32EDD-1494-4054-A5E1-EF833E9F1482}" srcOrd="0" destOrd="0" presId="urn:microsoft.com/office/officeart/2005/8/layout/process5"/>
    <dgm:cxn modelId="{37177A78-89A0-41A7-BB1D-EE224E636499}" type="presOf" srcId="{7BA62011-CCFB-43A8-8284-24D50A8C9D18}" destId="{3F467498-1E90-43C0-B235-7FBB6EF6880C}" srcOrd="0" destOrd="0" presId="urn:microsoft.com/office/officeart/2005/8/layout/process5"/>
    <dgm:cxn modelId="{806EAF6D-D696-4CAB-9D60-FB37F5FA569B}" srcId="{2289ABD4-34C3-4D01-A263-3A4A65CFF97B}" destId="{6A20D2C6-4BC1-4375-954E-422D49689FC2}" srcOrd="9" destOrd="0" parTransId="{74AF2644-BB6C-40E6-B0CB-7E3363A00208}" sibTransId="{62CCD059-17EB-4291-9126-D9A57002051B}"/>
    <dgm:cxn modelId="{FEC70E11-4C80-4DF1-8FAD-0874E58AC166}" type="presOf" srcId="{2289ABD4-34C3-4D01-A263-3A4A65CFF97B}" destId="{D3FB4620-4495-4EE0-893E-9DEC24EC5DB6}" srcOrd="0" destOrd="0" presId="urn:microsoft.com/office/officeart/2005/8/layout/process5"/>
    <dgm:cxn modelId="{95A53BEC-FCCE-416D-AC0E-869C9D2C2A3D}" type="presOf" srcId="{75320D51-4D93-4DB9-8D75-1CCE91141E37}" destId="{55BDB2F8-C613-4130-A771-5F160A246647}" srcOrd="0" destOrd="0" presId="urn:microsoft.com/office/officeart/2005/8/layout/process5"/>
    <dgm:cxn modelId="{DDF58E12-985F-4EA5-B72C-9E6DA9BF3796}" type="presOf" srcId="{9ADF032D-1AFB-4AF7-A96A-1A3F42B41D05}" destId="{E436C234-B0B0-45C4-80FA-A4E06B32F632}" srcOrd="0" destOrd="0" presId="urn:microsoft.com/office/officeart/2005/8/layout/process5"/>
    <dgm:cxn modelId="{D94EBD38-62E6-4D9B-A89A-5D29A30722B6}" type="presOf" srcId="{B77AF5F3-C705-4849-8398-4BE204C5CAA2}" destId="{1A100AAD-A09C-46E7-803E-71E7E175E90D}" srcOrd="0" destOrd="0" presId="urn:microsoft.com/office/officeart/2005/8/layout/process5"/>
    <dgm:cxn modelId="{87E37EA8-9D3A-4862-B313-65013538C6EF}" type="presOf" srcId="{163D7552-6E40-428D-A5AC-E10DC06B7C14}" destId="{07B9F463-AEEB-4E86-820F-0005D863CDD0}" srcOrd="0" destOrd="0" presId="urn:microsoft.com/office/officeart/2005/8/layout/process5"/>
    <dgm:cxn modelId="{6B321CB2-CC7E-4495-A3A9-44000D5AD942}" type="presOf" srcId="{B77AF5F3-C705-4849-8398-4BE204C5CAA2}" destId="{8602A535-1D0B-4F47-B70F-CAF38900A7A9}" srcOrd="1" destOrd="0" presId="urn:microsoft.com/office/officeart/2005/8/layout/process5"/>
    <dgm:cxn modelId="{636AD9AA-B514-4DDB-B44A-B3551EE2FD57}" type="presOf" srcId="{C8E4643E-0EB7-4FEC-B4EE-00A92E9BF782}" destId="{97A52AD7-F88E-490D-BA74-9BF904BB6EAA}" srcOrd="0" destOrd="0" presId="urn:microsoft.com/office/officeart/2005/8/layout/process5"/>
    <dgm:cxn modelId="{0EB7AC3E-3295-4F73-B568-DD3532EB5680}" type="presParOf" srcId="{D3FB4620-4495-4EE0-893E-9DEC24EC5DB6}" destId="{44EAB22D-E763-45E5-8AB1-1728955A1D6F}" srcOrd="0" destOrd="0" presId="urn:microsoft.com/office/officeart/2005/8/layout/process5"/>
    <dgm:cxn modelId="{8956C7E3-CC2C-42BD-84E6-6904BC4C9794}" type="presParOf" srcId="{D3FB4620-4495-4EE0-893E-9DEC24EC5DB6}" destId="{EE1ED249-FA8D-45CF-908D-F7D84E657142}" srcOrd="1" destOrd="0" presId="urn:microsoft.com/office/officeart/2005/8/layout/process5"/>
    <dgm:cxn modelId="{795AEE27-CE3E-48F8-A854-660EB79FD1F0}" type="presParOf" srcId="{EE1ED249-FA8D-45CF-908D-F7D84E657142}" destId="{1ED21FF8-848C-4168-BD6A-0F47C0248310}" srcOrd="0" destOrd="0" presId="urn:microsoft.com/office/officeart/2005/8/layout/process5"/>
    <dgm:cxn modelId="{126AEDF1-D7FE-4086-AA4F-83BE3A7969BB}" type="presParOf" srcId="{D3FB4620-4495-4EE0-893E-9DEC24EC5DB6}" destId="{E1629248-972C-441B-89E0-102280115EFD}" srcOrd="2" destOrd="0" presId="urn:microsoft.com/office/officeart/2005/8/layout/process5"/>
    <dgm:cxn modelId="{51B21288-4CF4-42FB-B519-E4C843B26698}" type="presParOf" srcId="{D3FB4620-4495-4EE0-893E-9DEC24EC5DB6}" destId="{749D85C7-7D56-4D4E-844B-CA44ED992A51}" srcOrd="3" destOrd="0" presId="urn:microsoft.com/office/officeart/2005/8/layout/process5"/>
    <dgm:cxn modelId="{97CDCE0C-94F4-4FB3-9792-FE72F7F1E8C2}" type="presParOf" srcId="{749D85C7-7D56-4D4E-844B-CA44ED992A51}" destId="{25FEB40F-6CD9-49E0-A970-150510C8A5F2}" srcOrd="0" destOrd="0" presId="urn:microsoft.com/office/officeart/2005/8/layout/process5"/>
    <dgm:cxn modelId="{18A6ABE8-AFBD-42A1-9031-B87B9FF528F5}" type="presParOf" srcId="{D3FB4620-4495-4EE0-893E-9DEC24EC5DB6}" destId="{D1D4FB08-5AD9-474E-AD8C-988FEB7D2B87}" srcOrd="4" destOrd="0" presId="urn:microsoft.com/office/officeart/2005/8/layout/process5"/>
    <dgm:cxn modelId="{1A4DA4DD-94BC-4DA3-8C16-E9AC29AA2859}" type="presParOf" srcId="{D3FB4620-4495-4EE0-893E-9DEC24EC5DB6}" destId="{07B9F463-AEEB-4E86-820F-0005D863CDD0}" srcOrd="5" destOrd="0" presId="urn:microsoft.com/office/officeart/2005/8/layout/process5"/>
    <dgm:cxn modelId="{7D76701E-E0DC-42CF-9D0B-EE607DE02F39}" type="presParOf" srcId="{07B9F463-AEEB-4E86-820F-0005D863CDD0}" destId="{37AF3B4D-02B0-457C-9044-7126A1FEE36E}" srcOrd="0" destOrd="0" presId="urn:microsoft.com/office/officeart/2005/8/layout/process5"/>
    <dgm:cxn modelId="{644A65A3-D447-409A-A767-9BCB2A216DB0}" type="presParOf" srcId="{D3FB4620-4495-4EE0-893E-9DEC24EC5DB6}" destId="{3F467498-1E90-43C0-B235-7FBB6EF6880C}" srcOrd="6" destOrd="0" presId="urn:microsoft.com/office/officeart/2005/8/layout/process5"/>
    <dgm:cxn modelId="{20BE1DDA-C5E8-4583-9330-2D1257C52408}" type="presParOf" srcId="{D3FB4620-4495-4EE0-893E-9DEC24EC5DB6}" destId="{FED5EEFF-BDF0-4D14-A8BD-9C5D8406EE77}" srcOrd="7" destOrd="0" presId="urn:microsoft.com/office/officeart/2005/8/layout/process5"/>
    <dgm:cxn modelId="{EFCAF993-08CA-472A-AC6F-513E38A2BE01}" type="presParOf" srcId="{FED5EEFF-BDF0-4D14-A8BD-9C5D8406EE77}" destId="{E3420FF4-1442-4169-83F6-4A75E00BECC8}" srcOrd="0" destOrd="0" presId="urn:microsoft.com/office/officeart/2005/8/layout/process5"/>
    <dgm:cxn modelId="{3F80DFAD-3918-407B-8B2D-92E9DF71C88A}" type="presParOf" srcId="{D3FB4620-4495-4EE0-893E-9DEC24EC5DB6}" destId="{643DE379-92E8-4C13-B1B9-13B57E0A2DD0}" srcOrd="8" destOrd="0" presId="urn:microsoft.com/office/officeart/2005/8/layout/process5"/>
    <dgm:cxn modelId="{C6132719-35CF-4A93-9BD7-EC31A22F812C}" type="presParOf" srcId="{D3FB4620-4495-4EE0-893E-9DEC24EC5DB6}" destId="{E436C234-B0B0-45C4-80FA-A4E06B32F632}" srcOrd="9" destOrd="0" presId="urn:microsoft.com/office/officeart/2005/8/layout/process5"/>
    <dgm:cxn modelId="{97577E0D-21A3-4C27-8BAA-AA84E50D711F}" type="presParOf" srcId="{E436C234-B0B0-45C4-80FA-A4E06B32F632}" destId="{347F78AB-685F-4365-BB1A-45B9F7C357D5}" srcOrd="0" destOrd="0" presId="urn:microsoft.com/office/officeart/2005/8/layout/process5"/>
    <dgm:cxn modelId="{1B304599-D5AC-4961-9B45-E2235E6BC648}" type="presParOf" srcId="{D3FB4620-4495-4EE0-893E-9DEC24EC5DB6}" destId="{C4169E9D-02C5-4F20-937B-54673D103140}" srcOrd="10" destOrd="0" presId="urn:microsoft.com/office/officeart/2005/8/layout/process5"/>
    <dgm:cxn modelId="{7AC7F514-36D4-403F-8CA8-97A4C84E7C3F}" type="presParOf" srcId="{D3FB4620-4495-4EE0-893E-9DEC24EC5DB6}" destId="{F7D11E0E-17D5-4C70-BE3C-CD07D5EAD7C3}" srcOrd="11" destOrd="0" presId="urn:microsoft.com/office/officeart/2005/8/layout/process5"/>
    <dgm:cxn modelId="{1771164D-EC2E-4BA3-9549-B9D1C64659E9}" type="presParOf" srcId="{F7D11E0E-17D5-4C70-BE3C-CD07D5EAD7C3}" destId="{BC791056-D2BD-4BD4-BE07-5BE932F24BDB}" srcOrd="0" destOrd="0" presId="urn:microsoft.com/office/officeart/2005/8/layout/process5"/>
    <dgm:cxn modelId="{963F0458-D469-4A65-820E-B388CAC1626D}" type="presParOf" srcId="{D3FB4620-4495-4EE0-893E-9DEC24EC5DB6}" destId="{408E28C6-2D4B-406A-848B-0A6D2F71AFD7}" srcOrd="12" destOrd="0" presId="urn:microsoft.com/office/officeart/2005/8/layout/process5"/>
    <dgm:cxn modelId="{C0125C77-B4D6-42E8-A3FE-798C6AA2284D}" type="presParOf" srcId="{D3FB4620-4495-4EE0-893E-9DEC24EC5DB6}" destId="{97A52AD7-F88E-490D-BA74-9BF904BB6EAA}" srcOrd="13" destOrd="0" presId="urn:microsoft.com/office/officeart/2005/8/layout/process5"/>
    <dgm:cxn modelId="{76A257E5-746D-46A2-B692-69DFF8ED8A9B}" type="presParOf" srcId="{97A52AD7-F88E-490D-BA74-9BF904BB6EAA}" destId="{FB1BC4FB-12CF-442B-87AD-6F1771781209}" srcOrd="0" destOrd="0" presId="urn:microsoft.com/office/officeart/2005/8/layout/process5"/>
    <dgm:cxn modelId="{C02ABEC8-30AD-4CD2-BE53-6D4E92F3C7A5}" type="presParOf" srcId="{D3FB4620-4495-4EE0-893E-9DEC24EC5DB6}" destId="{54E6D57E-48D1-4FB3-95F7-5C3A5C01230A}" srcOrd="14" destOrd="0" presId="urn:microsoft.com/office/officeart/2005/8/layout/process5"/>
    <dgm:cxn modelId="{326BD345-AA0D-496A-8AB3-149E32B5DAC2}" type="presParOf" srcId="{D3FB4620-4495-4EE0-893E-9DEC24EC5DB6}" destId="{5841831C-60E3-4FF6-9D7D-4EDE9CDEA91E}" srcOrd="15" destOrd="0" presId="urn:microsoft.com/office/officeart/2005/8/layout/process5"/>
    <dgm:cxn modelId="{E4F32186-10ED-4665-B9E6-0E0DCB809A59}" type="presParOf" srcId="{5841831C-60E3-4FF6-9D7D-4EDE9CDEA91E}" destId="{74123987-4E98-4290-8F6B-0BE1F574B3E7}" srcOrd="0" destOrd="0" presId="urn:microsoft.com/office/officeart/2005/8/layout/process5"/>
    <dgm:cxn modelId="{F3374FC2-B836-4CF0-A550-1492A281EB8A}" type="presParOf" srcId="{D3FB4620-4495-4EE0-893E-9DEC24EC5DB6}" destId="{BC84DB8F-707A-436C-B78E-023B1B080095}" srcOrd="16" destOrd="0" presId="urn:microsoft.com/office/officeart/2005/8/layout/process5"/>
    <dgm:cxn modelId="{0EFD30C2-FEA6-4584-9207-A3E84D08E8C5}" type="presParOf" srcId="{D3FB4620-4495-4EE0-893E-9DEC24EC5DB6}" destId="{99887467-0837-4C0E-9624-94D416A3ECD5}" srcOrd="17" destOrd="0" presId="urn:microsoft.com/office/officeart/2005/8/layout/process5"/>
    <dgm:cxn modelId="{19E18AA0-3CCA-4E16-821C-A32CB6FC4B20}" type="presParOf" srcId="{99887467-0837-4C0E-9624-94D416A3ECD5}" destId="{51429091-712E-4BAA-A398-FF7FD00E0054}" srcOrd="0" destOrd="0" presId="urn:microsoft.com/office/officeart/2005/8/layout/process5"/>
    <dgm:cxn modelId="{32ED4707-94B2-4169-B909-C0580970EF87}" type="presParOf" srcId="{D3FB4620-4495-4EE0-893E-9DEC24EC5DB6}" destId="{1F155EDE-A9D8-4100-8547-4057B9FC0481}" srcOrd="18" destOrd="0" presId="urn:microsoft.com/office/officeart/2005/8/layout/process5"/>
    <dgm:cxn modelId="{89210D0B-CE74-43D8-8BD3-A5E7382DAD9E}" type="presParOf" srcId="{D3FB4620-4495-4EE0-893E-9DEC24EC5DB6}" destId="{8BF32EDD-1494-4054-A5E1-EF833E9F1482}" srcOrd="19" destOrd="0" presId="urn:microsoft.com/office/officeart/2005/8/layout/process5"/>
    <dgm:cxn modelId="{D85BF44A-CEEF-475A-A498-04F29F2DCD12}" type="presParOf" srcId="{8BF32EDD-1494-4054-A5E1-EF833E9F1482}" destId="{75DA230C-C805-46B1-8B7E-A839194382E7}" srcOrd="0" destOrd="0" presId="urn:microsoft.com/office/officeart/2005/8/layout/process5"/>
    <dgm:cxn modelId="{EC53C5D0-1B15-45A1-AB6B-DED2B291301D}" type="presParOf" srcId="{D3FB4620-4495-4EE0-893E-9DEC24EC5DB6}" destId="{55BDB2F8-C613-4130-A771-5F160A246647}" srcOrd="20" destOrd="0" presId="urn:microsoft.com/office/officeart/2005/8/layout/process5"/>
    <dgm:cxn modelId="{ECBC525A-6378-4BE4-B1EA-387D1ABA5A8D}" type="presParOf" srcId="{D3FB4620-4495-4EE0-893E-9DEC24EC5DB6}" destId="{1A100AAD-A09C-46E7-803E-71E7E175E90D}" srcOrd="21" destOrd="0" presId="urn:microsoft.com/office/officeart/2005/8/layout/process5"/>
    <dgm:cxn modelId="{A73D3DE0-5A22-4DA4-A59A-9E59F3326A84}" type="presParOf" srcId="{1A100AAD-A09C-46E7-803E-71E7E175E90D}" destId="{8602A535-1D0B-4F47-B70F-CAF38900A7A9}" srcOrd="0" destOrd="0" presId="urn:microsoft.com/office/officeart/2005/8/layout/process5"/>
    <dgm:cxn modelId="{EC9964F5-E534-4A45-8BC3-DF7EFCF49D72}" type="presParOf" srcId="{D3FB4620-4495-4EE0-893E-9DEC24EC5DB6}" destId="{3BB67DB0-7639-423D-9D21-6B6AD225CF03}" srcOrd="22" destOrd="0" presId="urn:microsoft.com/office/officeart/2005/8/layout/process5"/>
    <dgm:cxn modelId="{662057E7-D41C-4778-9E0B-CA67A4EEA100}" type="presParOf" srcId="{D3FB4620-4495-4EE0-893E-9DEC24EC5DB6}" destId="{5A7668EA-8CDD-46CF-8D74-729FF94BD416}" srcOrd="23" destOrd="0" presId="urn:microsoft.com/office/officeart/2005/8/layout/process5"/>
    <dgm:cxn modelId="{03E5A5BA-EEB0-4C57-9AD6-1EA98A942815}" type="presParOf" srcId="{5A7668EA-8CDD-46CF-8D74-729FF94BD416}" destId="{B7B618B5-E9BB-400C-8F35-10F26605A275}" srcOrd="0" destOrd="0" presId="urn:microsoft.com/office/officeart/2005/8/layout/process5"/>
    <dgm:cxn modelId="{4495ACE1-4B14-4A56-9626-07170E580886}" type="presParOf" srcId="{D3FB4620-4495-4EE0-893E-9DEC24EC5DB6}" destId="{056ABEEE-94A7-4C86-BD97-BF037AD30B53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34D356-1D4B-47CF-B667-AD25D0E5B009}" type="doc">
      <dgm:prSet loTypeId="urn:microsoft.com/office/officeart/2005/8/layout/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6EE50E9-4D5D-4067-B15F-CF6B3A9920ED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Puesta en marcha de publicidad e información sobre el evento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2031406C-2133-4886-83B7-AC0055DB99F7}" type="parTrans" cxnId="{A0C2E4AC-F9D7-40CF-80FE-45E535159AE4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754AA4-B8A4-44B8-83D5-4E6B8C820F41}" type="sibTrans" cxnId="{A0C2E4AC-F9D7-40CF-80FE-45E535159AE4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8C615F-E85B-46F4-A000-3A46BFA2F45D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Activación de sistemas de incripciones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39601A4F-376E-4A8A-B61E-5725A0A411E5}" type="parTrans" cxnId="{7EE4EC1D-14F1-441C-8B66-50BC8AA0274D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9202F5-E27A-4C66-A5D2-595E54B56882}" type="sibTrans" cxnId="{7EE4EC1D-14F1-441C-8B66-50BC8AA0274D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051A15-FB85-4854-92FB-B1B998B2D5B1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Envio de invitaciones  personas destacadas en el evento 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A13AB22E-996B-42AF-ADDC-B250804F133C}" type="parTrans" cxnId="{0691AB45-AD4F-481C-B20C-A401BB1FF196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3B8970-F81C-43E3-8332-4D3E3E9C91F3}" type="sibTrans" cxnId="{0691AB45-AD4F-481C-B20C-A401BB1FF196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3325F6-63EA-4F37-8074-0EE11D3727B6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Ajustes y adecuaciones en la ciudad sede y salones 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821813BD-5885-4F5A-8230-5F41E6D9C68E}" type="parTrans" cxnId="{3EE1D9D8-1F76-4C13-9022-9545B97180AE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9D1A4B-58E8-4FD9-9ED1-6CB0507E4C4B}" type="sibTrans" cxnId="{3EE1D9D8-1F76-4C13-9022-9545B97180AE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ECD09B-CA9B-4595-8707-1517C7B0310B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Decoración y montaje de salones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0F3FD089-8B28-4F65-A3CF-82825411FE49}" type="parTrans" cxnId="{8768C1AC-5F09-4A9A-AB6A-8A5C6A73F627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A2988D-6123-450C-AE40-271DBFD5035E}" type="sibTrans" cxnId="{8768C1AC-5F09-4A9A-AB6A-8A5C6A73F627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A89E02-6384-4024-8585-DBB1181C474A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Adecuación de todos los servicios necesarios de la ciudad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EEEAC83D-5777-4D45-8362-340AF7EE547A}" type="parTrans" cxnId="{F39B733F-D130-48FB-9F58-19670C942AA5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75FCD7-302C-4B93-96D9-5ACDA0280B64}" type="sibTrans" cxnId="{F39B733F-D130-48FB-9F58-19670C942AA5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93FE14-5560-4B17-9512-1877992ECAD0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Contratación de personal eventual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081FCADF-3E32-485C-B7F6-6F6341F5E81B}" type="parTrans" cxnId="{A355D57C-07A0-405A-8B00-215CF8DA19C0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5CB5F9-B749-44F0-8100-EB499D1FD778}" type="sibTrans" cxnId="{A355D57C-07A0-405A-8B00-215CF8DA19C0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8E6499-36F2-45E9-A32C-6C9BBE29AB23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Organización de eventos adicionales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9E49BCEB-9C0A-4B02-91AC-4119FB15E5F7}" type="parTrans" cxnId="{3BF839C2-A793-4366-8198-CAA32DEC115F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683B40-152B-43BB-81C6-A6F168C7581E}" type="sibTrans" cxnId="{3BF839C2-A793-4366-8198-CAA32DEC115F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EFD5A6-50F4-4134-8F2E-3FBE42B7B576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Ajustes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46B503E1-611B-4B13-85D6-5E219BFC8BA4}" type="parTrans" cxnId="{3295E06C-712A-49E6-8A6E-41093DC0A4EB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4CF83E-16ED-46ED-8A27-B370FB5CE04E}" type="sibTrans" cxnId="{3295E06C-712A-49E6-8A6E-41093DC0A4EB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B02F2-9910-43BC-BCF2-3E2A6F662ACC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Ejecución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7908278F-17B6-4D25-BCE2-213CCAAEC7F4}" type="parTrans" cxnId="{FD014645-6EE3-4A3A-A79B-2E43153F5087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EE9BDA-5BC2-4714-AABB-E46BCB1F55DC}" type="sibTrans" cxnId="{FD014645-6EE3-4A3A-A79B-2E43153F5087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F36D5-9FE2-487B-AA2C-F832ED48863F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Coordinación de todo el personal y su funciones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D8098B51-767A-4DA2-ACB6-4E53C2830D95}" type="parTrans" cxnId="{E474EF19-7A2D-4C17-9DEB-BC243118B4A7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1EB6EB-4EAE-43D9-A554-6FEEEDE21D66}" type="sibTrans" cxnId="{E474EF19-7A2D-4C17-9DEB-BC243118B4A7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C97A16-F61A-4ECD-AFD1-E415A4870278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Evento de clausura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6A32456C-EF33-45A8-AFA8-875B894F5A67}" type="parTrans" cxnId="{5C7A8CA6-83B0-4CB1-9402-35015F5C100C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F58B1C-139A-4D5F-BD55-7CE4E9B57B03}" type="sibTrans" cxnId="{5C7A8CA6-83B0-4CB1-9402-35015F5C100C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598069-3FB5-47B9-BBC6-427A5170940D}" type="pres">
      <dgm:prSet presAssocID="{AF34D356-1D4B-47CF-B667-AD25D0E5B0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128946-2830-43E2-B6E4-7400994CAA5A}" type="pres">
      <dgm:prSet presAssocID="{B6EE50E9-4D5D-4067-B15F-CF6B3A9920E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0A78CF-D841-49F9-B8D5-243201EABDD9}" type="pres">
      <dgm:prSet presAssocID="{03754AA4-B8A4-44B8-83D5-4E6B8C820F41}" presName="sibTrans" presStyleLbl="sibTrans2D1" presStyleIdx="0" presStyleCnt="11"/>
      <dgm:spPr/>
      <dgm:t>
        <a:bodyPr/>
        <a:lstStyle/>
        <a:p>
          <a:endParaRPr lang="es-EC"/>
        </a:p>
      </dgm:t>
    </dgm:pt>
    <dgm:pt modelId="{97322CDC-7025-448B-BD1B-B12E567598A8}" type="pres">
      <dgm:prSet presAssocID="{03754AA4-B8A4-44B8-83D5-4E6B8C820F41}" presName="connectorText" presStyleLbl="sibTrans2D1" presStyleIdx="0" presStyleCnt="11"/>
      <dgm:spPr/>
      <dgm:t>
        <a:bodyPr/>
        <a:lstStyle/>
        <a:p>
          <a:endParaRPr lang="es-EC"/>
        </a:p>
      </dgm:t>
    </dgm:pt>
    <dgm:pt modelId="{08D13E97-94AE-4A5E-9D41-893EB8C6F536}" type="pres">
      <dgm:prSet presAssocID="{428C615F-E85B-46F4-A000-3A46BFA2F45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33D5F8-34A1-4B15-BCEB-E1A920A9A24C}" type="pres">
      <dgm:prSet presAssocID="{9B9202F5-E27A-4C66-A5D2-595E54B56882}" presName="sibTrans" presStyleLbl="sibTrans2D1" presStyleIdx="1" presStyleCnt="11"/>
      <dgm:spPr/>
      <dgm:t>
        <a:bodyPr/>
        <a:lstStyle/>
        <a:p>
          <a:endParaRPr lang="es-EC"/>
        </a:p>
      </dgm:t>
    </dgm:pt>
    <dgm:pt modelId="{198FBB78-1F97-4DF4-B84E-5B734E3779B1}" type="pres">
      <dgm:prSet presAssocID="{9B9202F5-E27A-4C66-A5D2-595E54B56882}" presName="connectorText" presStyleLbl="sibTrans2D1" presStyleIdx="1" presStyleCnt="11"/>
      <dgm:spPr/>
      <dgm:t>
        <a:bodyPr/>
        <a:lstStyle/>
        <a:p>
          <a:endParaRPr lang="es-EC"/>
        </a:p>
      </dgm:t>
    </dgm:pt>
    <dgm:pt modelId="{5E7D03AB-66BB-41CD-A2C5-684A25DBBA53}" type="pres">
      <dgm:prSet presAssocID="{6C051A15-FB85-4854-92FB-B1B998B2D5B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FDE2EE-D75F-487C-AE8C-6421C0A992CF}" type="pres">
      <dgm:prSet presAssocID="{913B8970-F81C-43E3-8332-4D3E3E9C91F3}" presName="sibTrans" presStyleLbl="sibTrans2D1" presStyleIdx="2" presStyleCnt="11"/>
      <dgm:spPr/>
      <dgm:t>
        <a:bodyPr/>
        <a:lstStyle/>
        <a:p>
          <a:endParaRPr lang="es-EC"/>
        </a:p>
      </dgm:t>
    </dgm:pt>
    <dgm:pt modelId="{295DBF91-A80B-4746-AE79-D348AD25CC07}" type="pres">
      <dgm:prSet presAssocID="{913B8970-F81C-43E3-8332-4D3E3E9C91F3}" presName="connectorText" presStyleLbl="sibTrans2D1" presStyleIdx="2" presStyleCnt="11"/>
      <dgm:spPr/>
      <dgm:t>
        <a:bodyPr/>
        <a:lstStyle/>
        <a:p>
          <a:endParaRPr lang="es-EC"/>
        </a:p>
      </dgm:t>
    </dgm:pt>
    <dgm:pt modelId="{1D91826E-D17E-4C91-B76D-275AAB7EC04F}" type="pres">
      <dgm:prSet presAssocID="{8E3325F6-63EA-4F37-8074-0EE11D3727B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C17BBC-5F76-4AD0-92C9-1CFD1E0E9418}" type="pres">
      <dgm:prSet presAssocID="{1B9D1A4B-58E8-4FD9-9ED1-6CB0507E4C4B}" presName="sibTrans" presStyleLbl="sibTrans2D1" presStyleIdx="3" presStyleCnt="11"/>
      <dgm:spPr/>
      <dgm:t>
        <a:bodyPr/>
        <a:lstStyle/>
        <a:p>
          <a:endParaRPr lang="es-EC"/>
        </a:p>
      </dgm:t>
    </dgm:pt>
    <dgm:pt modelId="{C1391C2E-8C1C-4C4A-9598-8AD0757888BF}" type="pres">
      <dgm:prSet presAssocID="{1B9D1A4B-58E8-4FD9-9ED1-6CB0507E4C4B}" presName="connectorText" presStyleLbl="sibTrans2D1" presStyleIdx="3" presStyleCnt="11"/>
      <dgm:spPr/>
      <dgm:t>
        <a:bodyPr/>
        <a:lstStyle/>
        <a:p>
          <a:endParaRPr lang="es-EC"/>
        </a:p>
      </dgm:t>
    </dgm:pt>
    <dgm:pt modelId="{3EFCB068-02A7-40D8-A049-759771B6B46E}" type="pres">
      <dgm:prSet presAssocID="{BBECD09B-CA9B-4595-8707-1517C7B0310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248F1C-965D-4D2E-ACD2-B03EEFC70311}" type="pres">
      <dgm:prSet presAssocID="{E7A2988D-6123-450C-AE40-271DBFD5035E}" presName="sibTrans" presStyleLbl="sibTrans2D1" presStyleIdx="4" presStyleCnt="11"/>
      <dgm:spPr/>
      <dgm:t>
        <a:bodyPr/>
        <a:lstStyle/>
        <a:p>
          <a:endParaRPr lang="es-EC"/>
        </a:p>
      </dgm:t>
    </dgm:pt>
    <dgm:pt modelId="{8C7F3244-779A-48E0-BE03-D751FDD7F413}" type="pres">
      <dgm:prSet presAssocID="{E7A2988D-6123-450C-AE40-271DBFD5035E}" presName="connectorText" presStyleLbl="sibTrans2D1" presStyleIdx="4" presStyleCnt="11"/>
      <dgm:spPr/>
      <dgm:t>
        <a:bodyPr/>
        <a:lstStyle/>
        <a:p>
          <a:endParaRPr lang="es-EC"/>
        </a:p>
      </dgm:t>
    </dgm:pt>
    <dgm:pt modelId="{F6A61B3C-DF26-4D7F-A604-5F247E67C173}" type="pres">
      <dgm:prSet presAssocID="{2DA89E02-6384-4024-8585-DBB1181C474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C11C46-2D59-43DA-9491-C45E2BCC5B3E}" type="pres">
      <dgm:prSet presAssocID="{BA75FCD7-302C-4B93-96D9-5ACDA0280B64}" presName="sibTrans" presStyleLbl="sibTrans2D1" presStyleIdx="5" presStyleCnt="11"/>
      <dgm:spPr/>
      <dgm:t>
        <a:bodyPr/>
        <a:lstStyle/>
        <a:p>
          <a:endParaRPr lang="es-EC"/>
        </a:p>
      </dgm:t>
    </dgm:pt>
    <dgm:pt modelId="{04296FB0-17E0-4CB0-A606-218F3D892B73}" type="pres">
      <dgm:prSet presAssocID="{BA75FCD7-302C-4B93-96D9-5ACDA0280B64}" presName="connectorText" presStyleLbl="sibTrans2D1" presStyleIdx="5" presStyleCnt="11"/>
      <dgm:spPr/>
      <dgm:t>
        <a:bodyPr/>
        <a:lstStyle/>
        <a:p>
          <a:endParaRPr lang="es-EC"/>
        </a:p>
      </dgm:t>
    </dgm:pt>
    <dgm:pt modelId="{BA6DE0C9-724E-4C6E-8A3E-A59918759151}" type="pres">
      <dgm:prSet presAssocID="{4993FE14-5560-4B17-9512-1877992ECAD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126F7-2AF5-4A34-A6FD-591F7945B745}" type="pres">
      <dgm:prSet presAssocID="{175CB5F9-B749-44F0-8100-EB499D1FD778}" presName="sibTrans" presStyleLbl="sibTrans2D1" presStyleIdx="6" presStyleCnt="11"/>
      <dgm:spPr/>
      <dgm:t>
        <a:bodyPr/>
        <a:lstStyle/>
        <a:p>
          <a:endParaRPr lang="es-EC"/>
        </a:p>
      </dgm:t>
    </dgm:pt>
    <dgm:pt modelId="{636E6285-CFB3-4BFD-B7B2-28DA73490BB1}" type="pres">
      <dgm:prSet presAssocID="{175CB5F9-B749-44F0-8100-EB499D1FD778}" presName="connectorText" presStyleLbl="sibTrans2D1" presStyleIdx="6" presStyleCnt="11"/>
      <dgm:spPr/>
      <dgm:t>
        <a:bodyPr/>
        <a:lstStyle/>
        <a:p>
          <a:endParaRPr lang="es-EC"/>
        </a:p>
      </dgm:t>
    </dgm:pt>
    <dgm:pt modelId="{24000FA0-2B50-463A-A0AA-D2A1F9091376}" type="pres">
      <dgm:prSet presAssocID="{09EFD5A6-50F4-4134-8F2E-3FBE42B7B57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24FBFE-52A3-4416-B1B5-CFD87BBD9AA8}" type="pres">
      <dgm:prSet presAssocID="{604CF83E-16ED-46ED-8A27-B370FB5CE04E}" presName="sibTrans" presStyleLbl="sibTrans2D1" presStyleIdx="7" presStyleCnt="11"/>
      <dgm:spPr/>
      <dgm:t>
        <a:bodyPr/>
        <a:lstStyle/>
        <a:p>
          <a:endParaRPr lang="es-EC"/>
        </a:p>
      </dgm:t>
    </dgm:pt>
    <dgm:pt modelId="{A4CDB3EC-610D-4B2A-BD39-94590F634CF1}" type="pres">
      <dgm:prSet presAssocID="{604CF83E-16ED-46ED-8A27-B370FB5CE04E}" presName="connectorText" presStyleLbl="sibTrans2D1" presStyleIdx="7" presStyleCnt="11"/>
      <dgm:spPr/>
      <dgm:t>
        <a:bodyPr/>
        <a:lstStyle/>
        <a:p>
          <a:endParaRPr lang="es-EC"/>
        </a:p>
      </dgm:t>
    </dgm:pt>
    <dgm:pt modelId="{3259BFC8-A84F-4CF3-8C37-6767BAE0D5A9}" type="pres">
      <dgm:prSet presAssocID="{70DF36D5-9FE2-487B-AA2C-F832ED48863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A71C69-3C6A-4AF7-8A1D-073799D8E136}" type="pres">
      <dgm:prSet presAssocID="{D71EB6EB-4EAE-43D9-A554-6FEEEDE21D66}" presName="sibTrans" presStyleLbl="sibTrans2D1" presStyleIdx="8" presStyleCnt="11"/>
      <dgm:spPr/>
      <dgm:t>
        <a:bodyPr/>
        <a:lstStyle/>
        <a:p>
          <a:endParaRPr lang="es-EC"/>
        </a:p>
      </dgm:t>
    </dgm:pt>
    <dgm:pt modelId="{9110195B-F713-469F-8DD9-654F2796E703}" type="pres">
      <dgm:prSet presAssocID="{D71EB6EB-4EAE-43D9-A554-6FEEEDE21D66}" presName="connectorText" presStyleLbl="sibTrans2D1" presStyleIdx="8" presStyleCnt="11"/>
      <dgm:spPr/>
      <dgm:t>
        <a:bodyPr/>
        <a:lstStyle/>
        <a:p>
          <a:endParaRPr lang="es-EC"/>
        </a:p>
      </dgm:t>
    </dgm:pt>
    <dgm:pt modelId="{C3931200-35D8-4870-9166-CD37B978E701}" type="pres">
      <dgm:prSet presAssocID="{998E6499-36F2-45E9-A32C-6C9BBE29AB2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EA27C-0061-47D9-A57A-FDA17ABC54AA}" type="pres">
      <dgm:prSet presAssocID="{48683B40-152B-43BB-81C6-A6F168C7581E}" presName="sibTrans" presStyleLbl="sibTrans2D1" presStyleIdx="9" presStyleCnt="11"/>
      <dgm:spPr/>
      <dgm:t>
        <a:bodyPr/>
        <a:lstStyle/>
        <a:p>
          <a:endParaRPr lang="es-EC"/>
        </a:p>
      </dgm:t>
    </dgm:pt>
    <dgm:pt modelId="{BAB53621-09D5-4B22-BC38-0FCEC032C298}" type="pres">
      <dgm:prSet presAssocID="{48683B40-152B-43BB-81C6-A6F168C7581E}" presName="connectorText" presStyleLbl="sibTrans2D1" presStyleIdx="9" presStyleCnt="11"/>
      <dgm:spPr/>
      <dgm:t>
        <a:bodyPr/>
        <a:lstStyle/>
        <a:p>
          <a:endParaRPr lang="es-EC"/>
        </a:p>
      </dgm:t>
    </dgm:pt>
    <dgm:pt modelId="{5FE37B57-8537-429B-9A53-57BB499E97C2}" type="pres">
      <dgm:prSet presAssocID="{F92B02F2-9910-43BC-BCF2-3E2A6F662AC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7DA68-57E7-4234-A98F-C77D54EAEE07}" type="pres">
      <dgm:prSet presAssocID="{EDEE9BDA-5BC2-4714-AABB-E46BCB1F55DC}" presName="sibTrans" presStyleLbl="sibTrans2D1" presStyleIdx="10" presStyleCnt="11"/>
      <dgm:spPr/>
      <dgm:t>
        <a:bodyPr/>
        <a:lstStyle/>
        <a:p>
          <a:endParaRPr lang="es-EC"/>
        </a:p>
      </dgm:t>
    </dgm:pt>
    <dgm:pt modelId="{69931B95-0DFB-417A-BCB5-FFD5D8FDD254}" type="pres">
      <dgm:prSet presAssocID="{EDEE9BDA-5BC2-4714-AABB-E46BCB1F55DC}" presName="connectorText" presStyleLbl="sibTrans2D1" presStyleIdx="10" presStyleCnt="11"/>
      <dgm:spPr/>
      <dgm:t>
        <a:bodyPr/>
        <a:lstStyle/>
        <a:p>
          <a:endParaRPr lang="es-EC"/>
        </a:p>
      </dgm:t>
    </dgm:pt>
    <dgm:pt modelId="{69716A3C-5027-45BE-8CCC-E341A8B57F87}" type="pres">
      <dgm:prSet presAssocID="{52C97A16-F61A-4ECD-AFD1-E415A487027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650844-A40F-4874-B519-2087B349CC9F}" type="presOf" srcId="{D71EB6EB-4EAE-43D9-A554-6FEEEDE21D66}" destId="{0CA71C69-3C6A-4AF7-8A1D-073799D8E136}" srcOrd="0" destOrd="0" presId="urn:microsoft.com/office/officeart/2005/8/layout/process5"/>
    <dgm:cxn modelId="{B97A1E5E-9F24-4EE3-A26D-058D1BBF9D0C}" type="presOf" srcId="{48683B40-152B-43BB-81C6-A6F168C7581E}" destId="{EB8EA27C-0061-47D9-A57A-FDA17ABC54AA}" srcOrd="0" destOrd="0" presId="urn:microsoft.com/office/officeart/2005/8/layout/process5"/>
    <dgm:cxn modelId="{D7D2CBC9-C2CF-4D71-A9C0-D3B2E998BC52}" type="presOf" srcId="{EDEE9BDA-5BC2-4714-AABB-E46BCB1F55DC}" destId="{0D77DA68-57E7-4234-A98F-C77D54EAEE07}" srcOrd="0" destOrd="0" presId="urn:microsoft.com/office/officeart/2005/8/layout/process5"/>
    <dgm:cxn modelId="{68E20CB8-C621-49AD-A196-C27812BDC310}" type="presOf" srcId="{6C051A15-FB85-4854-92FB-B1B998B2D5B1}" destId="{5E7D03AB-66BB-41CD-A2C5-684A25DBBA53}" srcOrd="0" destOrd="0" presId="urn:microsoft.com/office/officeart/2005/8/layout/process5"/>
    <dgm:cxn modelId="{3EE1D9D8-1F76-4C13-9022-9545B97180AE}" srcId="{AF34D356-1D4B-47CF-B667-AD25D0E5B009}" destId="{8E3325F6-63EA-4F37-8074-0EE11D3727B6}" srcOrd="3" destOrd="0" parTransId="{821813BD-5885-4F5A-8230-5F41E6D9C68E}" sibTransId="{1B9D1A4B-58E8-4FD9-9ED1-6CB0507E4C4B}"/>
    <dgm:cxn modelId="{4B67AD1B-0AFE-4A22-84C3-AD1F4E2A9CF2}" type="presOf" srcId="{03754AA4-B8A4-44B8-83D5-4E6B8C820F41}" destId="{97322CDC-7025-448B-BD1B-B12E567598A8}" srcOrd="1" destOrd="0" presId="urn:microsoft.com/office/officeart/2005/8/layout/process5"/>
    <dgm:cxn modelId="{A355D57C-07A0-405A-8B00-215CF8DA19C0}" srcId="{AF34D356-1D4B-47CF-B667-AD25D0E5B009}" destId="{4993FE14-5560-4B17-9512-1877992ECAD0}" srcOrd="6" destOrd="0" parTransId="{081FCADF-3E32-485C-B7F6-6F6341F5E81B}" sibTransId="{175CB5F9-B749-44F0-8100-EB499D1FD778}"/>
    <dgm:cxn modelId="{0447E433-9321-47E0-AEC5-8AF07C2FF530}" type="presOf" srcId="{F92B02F2-9910-43BC-BCF2-3E2A6F662ACC}" destId="{5FE37B57-8537-429B-9A53-57BB499E97C2}" srcOrd="0" destOrd="0" presId="urn:microsoft.com/office/officeart/2005/8/layout/process5"/>
    <dgm:cxn modelId="{8368C37F-1C74-4CBE-8367-2644CDA32733}" type="presOf" srcId="{B6EE50E9-4D5D-4067-B15F-CF6B3A9920ED}" destId="{29128946-2830-43E2-B6E4-7400994CAA5A}" srcOrd="0" destOrd="0" presId="urn:microsoft.com/office/officeart/2005/8/layout/process5"/>
    <dgm:cxn modelId="{E474EF19-7A2D-4C17-9DEB-BC243118B4A7}" srcId="{AF34D356-1D4B-47CF-B667-AD25D0E5B009}" destId="{70DF36D5-9FE2-487B-AA2C-F832ED48863F}" srcOrd="8" destOrd="0" parTransId="{D8098B51-767A-4DA2-ACB6-4E53C2830D95}" sibTransId="{D71EB6EB-4EAE-43D9-A554-6FEEEDE21D66}"/>
    <dgm:cxn modelId="{A0C2E4AC-F9D7-40CF-80FE-45E535159AE4}" srcId="{AF34D356-1D4B-47CF-B667-AD25D0E5B009}" destId="{B6EE50E9-4D5D-4067-B15F-CF6B3A9920ED}" srcOrd="0" destOrd="0" parTransId="{2031406C-2133-4886-83B7-AC0055DB99F7}" sibTransId="{03754AA4-B8A4-44B8-83D5-4E6B8C820F41}"/>
    <dgm:cxn modelId="{9D1D3E86-A450-49D9-9833-9909125D844E}" type="presOf" srcId="{9B9202F5-E27A-4C66-A5D2-595E54B56882}" destId="{198FBB78-1F97-4DF4-B84E-5B734E3779B1}" srcOrd="1" destOrd="0" presId="urn:microsoft.com/office/officeart/2005/8/layout/process5"/>
    <dgm:cxn modelId="{12BBA804-F422-4149-B024-E4A9DB1D5673}" type="presOf" srcId="{52C97A16-F61A-4ECD-AFD1-E415A4870278}" destId="{69716A3C-5027-45BE-8CCC-E341A8B57F87}" srcOrd="0" destOrd="0" presId="urn:microsoft.com/office/officeart/2005/8/layout/process5"/>
    <dgm:cxn modelId="{26D514F3-4281-44D3-8CCF-89BF80036614}" type="presOf" srcId="{998E6499-36F2-45E9-A32C-6C9BBE29AB23}" destId="{C3931200-35D8-4870-9166-CD37B978E701}" srcOrd="0" destOrd="0" presId="urn:microsoft.com/office/officeart/2005/8/layout/process5"/>
    <dgm:cxn modelId="{821DE12C-E804-4351-AF06-CB2E42560C29}" type="presOf" srcId="{E7A2988D-6123-450C-AE40-271DBFD5035E}" destId="{8C7F3244-779A-48E0-BE03-D751FDD7F413}" srcOrd="1" destOrd="0" presId="urn:microsoft.com/office/officeart/2005/8/layout/process5"/>
    <dgm:cxn modelId="{DFBFB2D1-D124-4D8D-965E-4D05C4E168A7}" type="presOf" srcId="{1B9D1A4B-58E8-4FD9-9ED1-6CB0507E4C4B}" destId="{99C17BBC-5F76-4AD0-92C9-1CFD1E0E9418}" srcOrd="0" destOrd="0" presId="urn:microsoft.com/office/officeart/2005/8/layout/process5"/>
    <dgm:cxn modelId="{DE8CAE51-B507-40F4-95B5-DC458C32CBFD}" type="presOf" srcId="{AF34D356-1D4B-47CF-B667-AD25D0E5B009}" destId="{44598069-3FB5-47B9-BBC6-427A5170940D}" srcOrd="0" destOrd="0" presId="urn:microsoft.com/office/officeart/2005/8/layout/process5"/>
    <dgm:cxn modelId="{59D42FFB-F6B9-46E5-BB17-53BCB2745867}" type="presOf" srcId="{1B9D1A4B-58E8-4FD9-9ED1-6CB0507E4C4B}" destId="{C1391C2E-8C1C-4C4A-9598-8AD0757888BF}" srcOrd="1" destOrd="0" presId="urn:microsoft.com/office/officeart/2005/8/layout/process5"/>
    <dgm:cxn modelId="{8768C1AC-5F09-4A9A-AB6A-8A5C6A73F627}" srcId="{AF34D356-1D4B-47CF-B667-AD25D0E5B009}" destId="{BBECD09B-CA9B-4595-8707-1517C7B0310B}" srcOrd="4" destOrd="0" parTransId="{0F3FD089-8B28-4F65-A3CF-82825411FE49}" sibTransId="{E7A2988D-6123-450C-AE40-271DBFD5035E}"/>
    <dgm:cxn modelId="{55527BFB-E0F1-406F-8591-8EEF3EFC5BBA}" type="presOf" srcId="{70DF36D5-9FE2-487B-AA2C-F832ED48863F}" destId="{3259BFC8-A84F-4CF3-8C37-6767BAE0D5A9}" srcOrd="0" destOrd="0" presId="urn:microsoft.com/office/officeart/2005/8/layout/process5"/>
    <dgm:cxn modelId="{BEAAADC2-768B-41F1-9E36-2BBA2E33E0AF}" type="presOf" srcId="{913B8970-F81C-43E3-8332-4D3E3E9C91F3}" destId="{F8FDE2EE-D75F-487C-AE8C-6421C0A992CF}" srcOrd="0" destOrd="0" presId="urn:microsoft.com/office/officeart/2005/8/layout/process5"/>
    <dgm:cxn modelId="{F1AB66F2-2B4B-4A55-B253-3090E4530615}" type="presOf" srcId="{913B8970-F81C-43E3-8332-4D3E3E9C91F3}" destId="{295DBF91-A80B-4746-AE79-D348AD25CC07}" srcOrd="1" destOrd="0" presId="urn:microsoft.com/office/officeart/2005/8/layout/process5"/>
    <dgm:cxn modelId="{7EE4EC1D-14F1-441C-8B66-50BC8AA0274D}" srcId="{AF34D356-1D4B-47CF-B667-AD25D0E5B009}" destId="{428C615F-E85B-46F4-A000-3A46BFA2F45D}" srcOrd="1" destOrd="0" parTransId="{39601A4F-376E-4A8A-B61E-5725A0A411E5}" sibTransId="{9B9202F5-E27A-4C66-A5D2-595E54B56882}"/>
    <dgm:cxn modelId="{AB4E8C91-4DB6-4BD9-96B3-DB8619854354}" type="presOf" srcId="{BBECD09B-CA9B-4595-8707-1517C7B0310B}" destId="{3EFCB068-02A7-40D8-A049-759771B6B46E}" srcOrd="0" destOrd="0" presId="urn:microsoft.com/office/officeart/2005/8/layout/process5"/>
    <dgm:cxn modelId="{7862ED3E-D6B3-4FB8-9307-D0878AE08ED5}" type="presOf" srcId="{2DA89E02-6384-4024-8585-DBB1181C474A}" destId="{F6A61B3C-DF26-4D7F-A604-5F247E67C173}" srcOrd="0" destOrd="0" presId="urn:microsoft.com/office/officeart/2005/8/layout/process5"/>
    <dgm:cxn modelId="{BAA529C3-282E-429A-B3C4-FC778EEF87C5}" type="presOf" srcId="{09EFD5A6-50F4-4134-8F2E-3FBE42B7B576}" destId="{24000FA0-2B50-463A-A0AA-D2A1F9091376}" srcOrd="0" destOrd="0" presId="urn:microsoft.com/office/officeart/2005/8/layout/process5"/>
    <dgm:cxn modelId="{25F300F5-31F3-455B-83A2-633561781A45}" type="presOf" srcId="{175CB5F9-B749-44F0-8100-EB499D1FD778}" destId="{F6F126F7-2AF5-4A34-A6FD-591F7945B745}" srcOrd="0" destOrd="0" presId="urn:microsoft.com/office/officeart/2005/8/layout/process5"/>
    <dgm:cxn modelId="{12864F73-5DBD-463F-98E2-67B21D56C344}" type="presOf" srcId="{4993FE14-5560-4B17-9512-1877992ECAD0}" destId="{BA6DE0C9-724E-4C6E-8A3E-A59918759151}" srcOrd="0" destOrd="0" presId="urn:microsoft.com/office/officeart/2005/8/layout/process5"/>
    <dgm:cxn modelId="{F9863087-F246-427D-9D2E-EB0AF5A60774}" type="presOf" srcId="{D71EB6EB-4EAE-43D9-A554-6FEEEDE21D66}" destId="{9110195B-F713-469F-8DD9-654F2796E703}" srcOrd="1" destOrd="0" presId="urn:microsoft.com/office/officeart/2005/8/layout/process5"/>
    <dgm:cxn modelId="{5C7A8CA6-83B0-4CB1-9402-35015F5C100C}" srcId="{AF34D356-1D4B-47CF-B667-AD25D0E5B009}" destId="{52C97A16-F61A-4ECD-AFD1-E415A4870278}" srcOrd="11" destOrd="0" parTransId="{6A32456C-EF33-45A8-AFA8-875B894F5A67}" sibTransId="{9DF58B1C-139A-4D5F-BD55-7CE4E9B57B03}"/>
    <dgm:cxn modelId="{FD014645-6EE3-4A3A-A79B-2E43153F5087}" srcId="{AF34D356-1D4B-47CF-B667-AD25D0E5B009}" destId="{F92B02F2-9910-43BC-BCF2-3E2A6F662ACC}" srcOrd="10" destOrd="0" parTransId="{7908278F-17B6-4D25-BCE2-213CCAAEC7F4}" sibTransId="{EDEE9BDA-5BC2-4714-AABB-E46BCB1F55DC}"/>
    <dgm:cxn modelId="{BC4AD62A-DB32-46A8-BD91-C150A13A8166}" type="presOf" srcId="{9B9202F5-E27A-4C66-A5D2-595E54B56882}" destId="{E933D5F8-34A1-4B15-BCEB-E1A920A9A24C}" srcOrd="0" destOrd="0" presId="urn:microsoft.com/office/officeart/2005/8/layout/process5"/>
    <dgm:cxn modelId="{C9711633-4356-47A4-B8FC-571414DF06C8}" type="presOf" srcId="{48683B40-152B-43BB-81C6-A6F168C7581E}" destId="{BAB53621-09D5-4B22-BC38-0FCEC032C298}" srcOrd="1" destOrd="0" presId="urn:microsoft.com/office/officeart/2005/8/layout/process5"/>
    <dgm:cxn modelId="{0691AB45-AD4F-481C-B20C-A401BB1FF196}" srcId="{AF34D356-1D4B-47CF-B667-AD25D0E5B009}" destId="{6C051A15-FB85-4854-92FB-B1B998B2D5B1}" srcOrd="2" destOrd="0" parTransId="{A13AB22E-996B-42AF-ADDC-B250804F133C}" sibTransId="{913B8970-F81C-43E3-8332-4D3E3E9C91F3}"/>
    <dgm:cxn modelId="{9FE25A19-18EA-4E87-BF33-AE184A9B2BB1}" type="presOf" srcId="{604CF83E-16ED-46ED-8A27-B370FB5CE04E}" destId="{D824FBFE-52A3-4416-B1B5-CFD87BBD9AA8}" srcOrd="0" destOrd="0" presId="urn:microsoft.com/office/officeart/2005/8/layout/process5"/>
    <dgm:cxn modelId="{01B4E6AD-A82A-4390-98AA-FFD1F2A842E2}" type="presOf" srcId="{E7A2988D-6123-450C-AE40-271DBFD5035E}" destId="{1B248F1C-965D-4D2E-ACD2-B03EEFC70311}" srcOrd="0" destOrd="0" presId="urn:microsoft.com/office/officeart/2005/8/layout/process5"/>
    <dgm:cxn modelId="{AFF5FB1E-4B6B-44CE-9B6C-AE443BE2DFD0}" type="presOf" srcId="{03754AA4-B8A4-44B8-83D5-4E6B8C820F41}" destId="{C70A78CF-D841-49F9-B8D5-243201EABDD9}" srcOrd="0" destOrd="0" presId="urn:microsoft.com/office/officeart/2005/8/layout/process5"/>
    <dgm:cxn modelId="{063F29B4-20BD-4A49-B21C-324A1F5FEEB2}" type="presOf" srcId="{EDEE9BDA-5BC2-4714-AABB-E46BCB1F55DC}" destId="{69931B95-0DFB-417A-BCB5-FFD5D8FDD254}" srcOrd="1" destOrd="0" presId="urn:microsoft.com/office/officeart/2005/8/layout/process5"/>
    <dgm:cxn modelId="{1FFACC3C-52F1-424D-BA3E-479EF0725FC9}" type="presOf" srcId="{BA75FCD7-302C-4B93-96D9-5ACDA0280B64}" destId="{1EC11C46-2D59-43DA-9491-C45E2BCC5B3E}" srcOrd="0" destOrd="0" presId="urn:microsoft.com/office/officeart/2005/8/layout/process5"/>
    <dgm:cxn modelId="{DC7C8929-ABFA-4BE7-9CD6-1408942B68E4}" type="presOf" srcId="{604CF83E-16ED-46ED-8A27-B370FB5CE04E}" destId="{A4CDB3EC-610D-4B2A-BD39-94590F634CF1}" srcOrd="1" destOrd="0" presId="urn:microsoft.com/office/officeart/2005/8/layout/process5"/>
    <dgm:cxn modelId="{3295E06C-712A-49E6-8A6E-41093DC0A4EB}" srcId="{AF34D356-1D4B-47CF-B667-AD25D0E5B009}" destId="{09EFD5A6-50F4-4134-8F2E-3FBE42B7B576}" srcOrd="7" destOrd="0" parTransId="{46B503E1-611B-4B13-85D6-5E219BFC8BA4}" sibTransId="{604CF83E-16ED-46ED-8A27-B370FB5CE04E}"/>
    <dgm:cxn modelId="{B6C4930D-BF50-4F58-9E7A-3950851EF3D1}" type="presOf" srcId="{175CB5F9-B749-44F0-8100-EB499D1FD778}" destId="{636E6285-CFB3-4BFD-B7B2-28DA73490BB1}" srcOrd="1" destOrd="0" presId="urn:microsoft.com/office/officeart/2005/8/layout/process5"/>
    <dgm:cxn modelId="{A79235A3-C7E3-436E-B5E3-8998A633C88B}" type="presOf" srcId="{BA75FCD7-302C-4B93-96D9-5ACDA0280B64}" destId="{04296FB0-17E0-4CB0-A606-218F3D892B73}" srcOrd="1" destOrd="0" presId="urn:microsoft.com/office/officeart/2005/8/layout/process5"/>
    <dgm:cxn modelId="{FBC5DDF3-8C6E-42F3-A4D4-70824D6E17C4}" type="presOf" srcId="{8E3325F6-63EA-4F37-8074-0EE11D3727B6}" destId="{1D91826E-D17E-4C91-B76D-275AAB7EC04F}" srcOrd="0" destOrd="0" presId="urn:microsoft.com/office/officeart/2005/8/layout/process5"/>
    <dgm:cxn modelId="{3BF839C2-A793-4366-8198-CAA32DEC115F}" srcId="{AF34D356-1D4B-47CF-B667-AD25D0E5B009}" destId="{998E6499-36F2-45E9-A32C-6C9BBE29AB23}" srcOrd="9" destOrd="0" parTransId="{9E49BCEB-9C0A-4B02-91AC-4119FB15E5F7}" sibTransId="{48683B40-152B-43BB-81C6-A6F168C7581E}"/>
    <dgm:cxn modelId="{F39B733F-D130-48FB-9F58-19670C942AA5}" srcId="{AF34D356-1D4B-47CF-B667-AD25D0E5B009}" destId="{2DA89E02-6384-4024-8585-DBB1181C474A}" srcOrd="5" destOrd="0" parTransId="{EEEAC83D-5777-4D45-8362-340AF7EE547A}" sibTransId="{BA75FCD7-302C-4B93-96D9-5ACDA0280B64}"/>
    <dgm:cxn modelId="{5EA4A69E-D891-47E3-8E35-4BA137888631}" type="presOf" srcId="{428C615F-E85B-46F4-A000-3A46BFA2F45D}" destId="{08D13E97-94AE-4A5E-9D41-893EB8C6F536}" srcOrd="0" destOrd="0" presId="urn:microsoft.com/office/officeart/2005/8/layout/process5"/>
    <dgm:cxn modelId="{C46A2671-555E-41C2-98F6-3214819D1674}" type="presParOf" srcId="{44598069-3FB5-47B9-BBC6-427A5170940D}" destId="{29128946-2830-43E2-B6E4-7400994CAA5A}" srcOrd="0" destOrd="0" presId="urn:microsoft.com/office/officeart/2005/8/layout/process5"/>
    <dgm:cxn modelId="{74445220-9975-491D-B87C-687031FE5E5F}" type="presParOf" srcId="{44598069-3FB5-47B9-BBC6-427A5170940D}" destId="{C70A78CF-D841-49F9-B8D5-243201EABDD9}" srcOrd="1" destOrd="0" presId="urn:microsoft.com/office/officeart/2005/8/layout/process5"/>
    <dgm:cxn modelId="{6EE12585-E2B5-4067-BB5D-3195EC94F621}" type="presParOf" srcId="{C70A78CF-D841-49F9-B8D5-243201EABDD9}" destId="{97322CDC-7025-448B-BD1B-B12E567598A8}" srcOrd="0" destOrd="0" presId="urn:microsoft.com/office/officeart/2005/8/layout/process5"/>
    <dgm:cxn modelId="{ACEC421D-EE79-471A-AF75-4BFFB60A3FD3}" type="presParOf" srcId="{44598069-3FB5-47B9-BBC6-427A5170940D}" destId="{08D13E97-94AE-4A5E-9D41-893EB8C6F536}" srcOrd="2" destOrd="0" presId="urn:microsoft.com/office/officeart/2005/8/layout/process5"/>
    <dgm:cxn modelId="{57DB4B9F-1C24-4EAF-901B-BBFFF0518017}" type="presParOf" srcId="{44598069-3FB5-47B9-BBC6-427A5170940D}" destId="{E933D5F8-34A1-4B15-BCEB-E1A920A9A24C}" srcOrd="3" destOrd="0" presId="urn:microsoft.com/office/officeart/2005/8/layout/process5"/>
    <dgm:cxn modelId="{6BFF21C0-0037-4D92-9E4A-430EEF432820}" type="presParOf" srcId="{E933D5F8-34A1-4B15-BCEB-E1A920A9A24C}" destId="{198FBB78-1F97-4DF4-B84E-5B734E3779B1}" srcOrd="0" destOrd="0" presId="urn:microsoft.com/office/officeart/2005/8/layout/process5"/>
    <dgm:cxn modelId="{8FD8FA7C-9438-4BEE-9A94-BAB1AE148938}" type="presParOf" srcId="{44598069-3FB5-47B9-BBC6-427A5170940D}" destId="{5E7D03AB-66BB-41CD-A2C5-684A25DBBA53}" srcOrd="4" destOrd="0" presId="urn:microsoft.com/office/officeart/2005/8/layout/process5"/>
    <dgm:cxn modelId="{582D00F3-299C-41B1-90E6-61C4615A48D3}" type="presParOf" srcId="{44598069-3FB5-47B9-BBC6-427A5170940D}" destId="{F8FDE2EE-D75F-487C-AE8C-6421C0A992CF}" srcOrd="5" destOrd="0" presId="urn:microsoft.com/office/officeart/2005/8/layout/process5"/>
    <dgm:cxn modelId="{46CDCA02-124A-42BE-B991-D73FBD0159D4}" type="presParOf" srcId="{F8FDE2EE-D75F-487C-AE8C-6421C0A992CF}" destId="{295DBF91-A80B-4746-AE79-D348AD25CC07}" srcOrd="0" destOrd="0" presId="urn:microsoft.com/office/officeart/2005/8/layout/process5"/>
    <dgm:cxn modelId="{B3BE3A3C-FD80-4B51-876F-1FC9C25BE4A3}" type="presParOf" srcId="{44598069-3FB5-47B9-BBC6-427A5170940D}" destId="{1D91826E-D17E-4C91-B76D-275AAB7EC04F}" srcOrd="6" destOrd="0" presId="urn:microsoft.com/office/officeart/2005/8/layout/process5"/>
    <dgm:cxn modelId="{09F50DCF-A256-4B3C-B604-0ED1DE4C0F31}" type="presParOf" srcId="{44598069-3FB5-47B9-BBC6-427A5170940D}" destId="{99C17BBC-5F76-4AD0-92C9-1CFD1E0E9418}" srcOrd="7" destOrd="0" presId="urn:microsoft.com/office/officeart/2005/8/layout/process5"/>
    <dgm:cxn modelId="{9FF06082-2F45-49F1-B844-EF0724B0E1E7}" type="presParOf" srcId="{99C17BBC-5F76-4AD0-92C9-1CFD1E0E9418}" destId="{C1391C2E-8C1C-4C4A-9598-8AD0757888BF}" srcOrd="0" destOrd="0" presId="urn:microsoft.com/office/officeart/2005/8/layout/process5"/>
    <dgm:cxn modelId="{03701C53-BF10-4704-BD8C-E640505D55FB}" type="presParOf" srcId="{44598069-3FB5-47B9-BBC6-427A5170940D}" destId="{3EFCB068-02A7-40D8-A049-759771B6B46E}" srcOrd="8" destOrd="0" presId="urn:microsoft.com/office/officeart/2005/8/layout/process5"/>
    <dgm:cxn modelId="{AFF20BC1-A809-4AA1-9785-D18C719EE33F}" type="presParOf" srcId="{44598069-3FB5-47B9-BBC6-427A5170940D}" destId="{1B248F1C-965D-4D2E-ACD2-B03EEFC70311}" srcOrd="9" destOrd="0" presId="urn:microsoft.com/office/officeart/2005/8/layout/process5"/>
    <dgm:cxn modelId="{791B938B-95AD-413B-87CF-7056431A7280}" type="presParOf" srcId="{1B248F1C-965D-4D2E-ACD2-B03EEFC70311}" destId="{8C7F3244-779A-48E0-BE03-D751FDD7F413}" srcOrd="0" destOrd="0" presId="urn:microsoft.com/office/officeart/2005/8/layout/process5"/>
    <dgm:cxn modelId="{715D8AF6-155A-48C8-8DC8-F14302D989C7}" type="presParOf" srcId="{44598069-3FB5-47B9-BBC6-427A5170940D}" destId="{F6A61B3C-DF26-4D7F-A604-5F247E67C173}" srcOrd="10" destOrd="0" presId="urn:microsoft.com/office/officeart/2005/8/layout/process5"/>
    <dgm:cxn modelId="{D3C35317-2D20-487B-B481-74C54CE3CBA4}" type="presParOf" srcId="{44598069-3FB5-47B9-BBC6-427A5170940D}" destId="{1EC11C46-2D59-43DA-9491-C45E2BCC5B3E}" srcOrd="11" destOrd="0" presId="urn:microsoft.com/office/officeart/2005/8/layout/process5"/>
    <dgm:cxn modelId="{EA531881-1D3D-48EE-8C20-F2A19B463CE0}" type="presParOf" srcId="{1EC11C46-2D59-43DA-9491-C45E2BCC5B3E}" destId="{04296FB0-17E0-4CB0-A606-218F3D892B73}" srcOrd="0" destOrd="0" presId="urn:microsoft.com/office/officeart/2005/8/layout/process5"/>
    <dgm:cxn modelId="{1F0B2C89-03DE-4B27-B2A2-46AC3EC51118}" type="presParOf" srcId="{44598069-3FB5-47B9-BBC6-427A5170940D}" destId="{BA6DE0C9-724E-4C6E-8A3E-A59918759151}" srcOrd="12" destOrd="0" presId="urn:microsoft.com/office/officeart/2005/8/layout/process5"/>
    <dgm:cxn modelId="{6C45D86C-641C-4B0C-8BBF-840B6B20652C}" type="presParOf" srcId="{44598069-3FB5-47B9-BBC6-427A5170940D}" destId="{F6F126F7-2AF5-4A34-A6FD-591F7945B745}" srcOrd="13" destOrd="0" presId="urn:microsoft.com/office/officeart/2005/8/layout/process5"/>
    <dgm:cxn modelId="{979DE32A-BACD-4012-9AF1-4E230E75DE1C}" type="presParOf" srcId="{F6F126F7-2AF5-4A34-A6FD-591F7945B745}" destId="{636E6285-CFB3-4BFD-B7B2-28DA73490BB1}" srcOrd="0" destOrd="0" presId="urn:microsoft.com/office/officeart/2005/8/layout/process5"/>
    <dgm:cxn modelId="{7BF13076-4433-44D3-9B43-1385250BD657}" type="presParOf" srcId="{44598069-3FB5-47B9-BBC6-427A5170940D}" destId="{24000FA0-2B50-463A-A0AA-D2A1F9091376}" srcOrd="14" destOrd="0" presId="urn:microsoft.com/office/officeart/2005/8/layout/process5"/>
    <dgm:cxn modelId="{E3AF9D6B-78D1-42A9-8322-BAA183BCB7AB}" type="presParOf" srcId="{44598069-3FB5-47B9-BBC6-427A5170940D}" destId="{D824FBFE-52A3-4416-B1B5-CFD87BBD9AA8}" srcOrd="15" destOrd="0" presId="urn:microsoft.com/office/officeart/2005/8/layout/process5"/>
    <dgm:cxn modelId="{B9DD124A-FF16-4EC8-8CFE-F400A22F63C5}" type="presParOf" srcId="{D824FBFE-52A3-4416-B1B5-CFD87BBD9AA8}" destId="{A4CDB3EC-610D-4B2A-BD39-94590F634CF1}" srcOrd="0" destOrd="0" presId="urn:microsoft.com/office/officeart/2005/8/layout/process5"/>
    <dgm:cxn modelId="{542C74BA-9B66-4A5B-A09D-6BACE165F479}" type="presParOf" srcId="{44598069-3FB5-47B9-BBC6-427A5170940D}" destId="{3259BFC8-A84F-4CF3-8C37-6767BAE0D5A9}" srcOrd="16" destOrd="0" presId="urn:microsoft.com/office/officeart/2005/8/layout/process5"/>
    <dgm:cxn modelId="{34E89655-3DC6-4F2B-87C6-D967E8214E61}" type="presParOf" srcId="{44598069-3FB5-47B9-BBC6-427A5170940D}" destId="{0CA71C69-3C6A-4AF7-8A1D-073799D8E136}" srcOrd="17" destOrd="0" presId="urn:microsoft.com/office/officeart/2005/8/layout/process5"/>
    <dgm:cxn modelId="{ABBEE3C8-692C-4C5E-BDB6-6FE8B4F09A2D}" type="presParOf" srcId="{0CA71C69-3C6A-4AF7-8A1D-073799D8E136}" destId="{9110195B-F713-469F-8DD9-654F2796E703}" srcOrd="0" destOrd="0" presId="urn:microsoft.com/office/officeart/2005/8/layout/process5"/>
    <dgm:cxn modelId="{162A159C-CCF7-48D7-AD4F-08425E90E9A9}" type="presParOf" srcId="{44598069-3FB5-47B9-BBC6-427A5170940D}" destId="{C3931200-35D8-4870-9166-CD37B978E701}" srcOrd="18" destOrd="0" presId="urn:microsoft.com/office/officeart/2005/8/layout/process5"/>
    <dgm:cxn modelId="{CD6AB276-9461-4106-93E2-3B0001DE19BE}" type="presParOf" srcId="{44598069-3FB5-47B9-BBC6-427A5170940D}" destId="{EB8EA27C-0061-47D9-A57A-FDA17ABC54AA}" srcOrd="19" destOrd="0" presId="urn:microsoft.com/office/officeart/2005/8/layout/process5"/>
    <dgm:cxn modelId="{B267ABBE-A8D7-436B-BA6E-08E1ED87A2B1}" type="presParOf" srcId="{EB8EA27C-0061-47D9-A57A-FDA17ABC54AA}" destId="{BAB53621-09D5-4B22-BC38-0FCEC032C298}" srcOrd="0" destOrd="0" presId="urn:microsoft.com/office/officeart/2005/8/layout/process5"/>
    <dgm:cxn modelId="{47BE8FC9-6602-4262-998F-EB01419D48E6}" type="presParOf" srcId="{44598069-3FB5-47B9-BBC6-427A5170940D}" destId="{5FE37B57-8537-429B-9A53-57BB499E97C2}" srcOrd="20" destOrd="0" presId="urn:microsoft.com/office/officeart/2005/8/layout/process5"/>
    <dgm:cxn modelId="{8BFB63C6-9E1B-4A9C-A62A-4E266AABE6C1}" type="presParOf" srcId="{44598069-3FB5-47B9-BBC6-427A5170940D}" destId="{0D77DA68-57E7-4234-A98F-C77D54EAEE07}" srcOrd="21" destOrd="0" presId="urn:microsoft.com/office/officeart/2005/8/layout/process5"/>
    <dgm:cxn modelId="{903F9407-F0E0-43AA-945F-4B9D4CE9C983}" type="presParOf" srcId="{0D77DA68-57E7-4234-A98F-C77D54EAEE07}" destId="{69931B95-0DFB-417A-BCB5-FFD5D8FDD254}" srcOrd="0" destOrd="0" presId="urn:microsoft.com/office/officeart/2005/8/layout/process5"/>
    <dgm:cxn modelId="{76193D22-701C-4E93-84A0-0651AB3E78F0}" type="presParOf" srcId="{44598069-3FB5-47B9-BBC6-427A5170940D}" destId="{69716A3C-5027-45BE-8CCC-E341A8B57F87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C7AE1C-F11F-40B6-8A40-7A3AB08FAE66}" type="doc">
      <dgm:prSet loTypeId="urn:microsoft.com/office/officeart/2005/8/layout/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6E6E200-2E0B-41C0-ADFC-E287FB0D823E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Facturación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0E59FF0C-120A-4E71-A259-AB86313F5464}" type="parTrans" cxnId="{E28C49C6-4D99-472C-AFDA-21828B5106BB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F901EB-E86D-41FA-91A1-4B02B27D48CA}" type="sibTrans" cxnId="{E28C49C6-4D99-472C-AFDA-21828B5106BB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6B04CB-2F9A-4E1A-B90C-0B15FDBDAFF7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Elaboración de informes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CF7C7741-D779-4026-A5AC-94480559183C}" type="parTrans" cxnId="{85D6458D-662C-44BC-94FC-84BE9CE5DE05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99938-DFD9-4EE2-B223-345902B5B0DA}" type="sibTrans" cxnId="{85D6458D-662C-44BC-94FC-84BE9CE5DE05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7823A-6F96-4E01-BED5-92D3EC0AA29E}">
      <dgm:prSet phldrT="[Texto]"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Elaboración y publicación de memorias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36AD4C45-2A2B-472C-BB14-E92A0B630BB2}" type="parTrans" cxnId="{C6CA52FC-8631-4CD1-ACD5-FA7D275E8942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E40D0A-C641-4155-B319-9D4F0B7BC025}" type="sibTrans" cxnId="{C6CA52FC-8631-4CD1-ACD5-FA7D275E8942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0BD3F4-2CEC-4F02-B43F-7B8E70D25C39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Entrega de amenities y certificados de participación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608A57CC-1330-4F4F-949E-7F9EAA60008B}" type="parTrans" cxnId="{B71EA351-4AC7-4A39-A981-946CF02B10BC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7A2780-7CCB-4F5D-9350-40380B07B454}" type="sibTrans" cxnId="{B71EA351-4AC7-4A39-A981-946CF02B10BC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4A5ED-9C77-4AC7-B8E7-16D7FE4AF9FE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Evaluación de ingresos y gastos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D4683301-4D21-4415-8466-2AE33C3899F0}" type="parTrans" cxnId="{9A19C4C1-E917-456C-8F49-AB37B3470C37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C429E3-9883-41EA-A62E-2576141999DB}" type="sibTrans" cxnId="{9A19C4C1-E917-456C-8F49-AB37B3470C37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126B4B-0DED-4576-9B11-AF2ECE2ED9B9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Adecuación de todos los establecimientos y servicios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6D51D5AA-4267-485D-B282-D91B8522D4B8}" type="parTrans" cxnId="{2A0D1CC1-C9F0-4114-AB3F-374F8B9D4A33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3CF6AF-478E-40D7-968E-178F9680515B}" type="sibTrans" cxnId="{2A0D1CC1-C9F0-4114-AB3F-374F8B9D4A33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3B3817-0287-44A9-AB94-5282FE8BF882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Retiro de equipos y limpieza del establecimiento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33BDB8CE-281C-441A-BC4D-C3441D6BFFA0}" type="parTrans" cxnId="{0CA02762-737F-476F-9D35-98C9FD9016F9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E01F91-6020-4924-B53B-4074BBB8E72F}" type="sibTrans" cxnId="{0CA02762-737F-476F-9D35-98C9FD9016F9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FDE81A-0303-4B70-BCF9-7EB69394D21D}">
      <dgm:prSet custT="1"/>
      <dgm:spPr/>
      <dgm:t>
        <a:bodyPr/>
        <a:lstStyle/>
        <a:p>
          <a:r>
            <a:rPr lang="es-EC" sz="2000" smtClean="0">
              <a:latin typeface="Times New Roman" pitchFamily="18" charset="0"/>
              <a:cs typeface="Times New Roman" pitchFamily="18" charset="0"/>
            </a:rPr>
            <a:t>Aplicación de encuestas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D01E5891-2F2E-4BD5-A9E8-BB3A1A34B869}" type="parTrans" cxnId="{F9356751-F437-476A-9403-D2EDF0C45F04}">
      <dgm:prSet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CED259-4AB8-4E2C-96A9-F0A68E96A802}" type="sibTrans" cxnId="{F9356751-F437-476A-9403-D2EDF0C45F04}">
      <dgm:prSet custT="1"/>
      <dgm:spPr/>
      <dgm:t>
        <a:bodyPr/>
        <a:lstStyle/>
        <a:p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10BA16-380F-4B5D-8AB5-16B4D4BDDA18}" type="pres">
      <dgm:prSet presAssocID="{E9C7AE1C-F11F-40B6-8A40-7A3AB08FAE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BF08C1-F6F5-41AF-84EA-169D3E8A1976}" type="pres">
      <dgm:prSet presAssocID="{A80BD3F4-2CEC-4F02-B43F-7B8E70D25C3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FC056-267E-4E6D-8392-78025D1392A6}" type="pres">
      <dgm:prSet presAssocID="{317A2780-7CCB-4F5D-9350-40380B07B454}" presName="sibTrans" presStyleLbl="sibTrans2D1" presStyleIdx="0" presStyleCnt="7"/>
      <dgm:spPr/>
      <dgm:t>
        <a:bodyPr/>
        <a:lstStyle/>
        <a:p>
          <a:endParaRPr lang="es-EC"/>
        </a:p>
      </dgm:t>
    </dgm:pt>
    <dgm:pt modelId="{2AAD394E-98B0-49FC-BDD3-AB44756C79DA}" type="pres">
      <dgm:prSet presAssocID="{317A2780-7CCB-4F5D-9350-40380B07B454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720A1555-999D-40D8-BAF3-089B3D39EB4B}" type="pres">
      <dgm:prSet presAssocID="{193B3817-0287-44A9-AB94-5282FE8BF88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8A5D3C-E0F8-46D0-8E99-B65559135900}" type="pres">
      <dgm:prSet presAssocID="{D4E01F91-6020-4924-B53B-4074BBB8E72F}" presName="sibTrans" presStyleLbl="sibTrans2D1" presStyleIdx="1" presStyleCnt="7"/>
      <dgm:spPr/>
      <dgm:t>
        <a:bodyPr/>
        <a:lstStyle/>
        <a:p>
          <a:endParaRPr lang="es-EC"/>
        </a:p>
      </dgm:t>
    </dgm:pt>
    <dgm:pt modelId="{4CE50E89-8735-4B70-9EBD-87C2AB7A2D97}" type="pres">
      <dgm:prSet presAssocID="{D4E01F91-6020-4924-B53B-4074BBB8E72F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5EAB0688-3CAA-44DF-A1E9-66DE2C96D3E4}" type="pres">
      <dgm:prSet presAssocID="{A2126B4B-0DED-4576-9B11-AF2ECE2ED9B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33FFB-E87B-4B99-91CD-08A8AFFBBD76}" type="pres">
      <dgm:prSet presAssocID="{683CF6AF-478E-40D7-968E-178F9680515B}" presName="sibTrans" presStyleLbl="sibTrans2D1" presStyleIdx="2" presStyleCnt="7"/>
      <dgm:spPr/>
      <dgm:t>
        <a:bodyPr/>
        <a:lstStyle/>
        <a:p>
          <a:endParaRPr lang="es-EC"/>
        </a:p>
      </dgm:t>
    </dgm:pt>
    <dgm:pt modelId="{0251E879-C30A-4564-AEA2-DBF953F66643}" type="pres">
      <dgm:prSet presAssocID="{683CF6AF-478E-40D7-968E-178F9680515B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E62D6E21-78DF-4292-B54E-FCAA2CFFA5F9}" type="pres">
      <dgm:prSet presAssocID="{92FDE81A-0303-4B70-BCF9-7EB69394D21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7D5A7E-6F89-48BD-81CC-ADC7979DD1BA}" type="pres">
      <dgm:prSet presAssocID="{BDCED259-4AB8-4E2C-96A9-F0A68E96A802}" presName="sibTrans" presStyleLbl="sibTrans2D1" presStyleIdx="3" presStyleCnt="7"/>
      <dgm:spPr/>
      <dgm:t>
        <a:bodyPr/>
        <a:lstStyle/>
        <a:p>
          <a:endParaRPr lang="es-EC"/>
        </a:p>
      </dgm:t>
    </dgm:pt>
    <dgm:pt modelId="{14DE8293-0796-4E52-8C89-8B1F3656BCD0}" type="pres">
      <dgm:prSet presAssocID="{BDCED259-4AB8-4E2C-96A9-F0A68E96A802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79C1CDC5-702D-4A1D-A755-D4DE3AA90543}" type="pres">
      <dgm:prSet presAssocID="{16E6E200-2E0B-41C0-ADFC-E287FB0D823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7B2E20-864E-4821-B9BE-256A7E5A6AA4}" type="pres">
      <dgm:prSet presAssocID="{25F901EB-E86D-41FA-91A1-4B02B27D48CA}" presName="sibTrans" presStyleLbl="sibTrans2D1" presStyleIdx="4" presStyleCnt="7"/>
      <dgm:spPr/>
      <dgm:t>
        <a:bodyPr/>
        <a:lstStyle/>
        <a:p>
          <a:endParaRPr lang="es-EC"/>
        </a:p>
      </dgm:t>
    </dgm:pt>
    <dgm:pt modelId="{F85DA512-E35D-4A4A-BBE9-E430628A174F}" type="pres">
      <dgm:prSet presAssocID="{25F901EB-E86D-41FA-91A1-4B02B27D48CA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C6EBC8A1-C46C-4C54-B059-CBCDBACCE489}" type="pres">
      <dgm:prSet presAssocID="{9EA4A5ED-9C77-4AC7-B8E7-16D7FE4AF9F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2910E9-6480-4BE3-8143-617400266956}" type="pres">
      <dgm:prSet presAssocID="{66C429E3-9883-41EA-A62E-2576141999DB}" presName="sibTrans" presStyleLbl="sibTrans2D1" presStyleIdx="5" presStyleCnt="7"/>
      <dgm:spPr/>
      <dgm:t>
        <a:bodyPr/>
        <a:lstStyle/>
        <a:p>
          <a:endParaRPr lang="es-EC"/>
        </a:p>
      </dgm:t>
    </dgm:pt>
    <dgm:pt modelId="{8A7BE92F-481C-4111-B910-CAC108DFFE2F}" type="pres">
      <dgm:prSet presAssocID="{66C429E3-9883-41EA-A62E-2576141999DB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8255F468-F9BA-47F5-81FB-4B7E6E81D065}" type="pres">
      <dgm:prSet presAssocID="{E46B04CB-2F9A-4E1A-B90C-0B15FDBDAFF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86F42-DCB5-4CAF-956D-E5BCB529D0C9}" type="pres">
      <dgm:prSet presAssocID="{D5A99938-DFD9-4EE2-B223-345902B5B0DA}" presName="sibTrans" presStyleLbl="sibTrans2D1" presStyleIdx="6" presStyleCnt="7"/>
      <dgm:spPr/>
      <dgm:t>
        <a:bodyPr/>
        <a:lstStyle/>
        <a:p>
          <a:endParaRPr lang="es-EC"/>
        </a:p>
      </dgm:t>
    </dgm:pt>
    <dgm:pt modelId="{8F4D3E11-C540-41AE-9834-1101F66C87B3}" type="pres">
      <dgm:prSet presAssocID="{D5A99938-DFD9-4EE2-B223-345902B5B0DA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6937468A-0BCD-4572-B056-57B5797ED07F}" type="pres">
      <dgm:prSet presAssocID="{23D7823A-6F96-4E01-BED5-92D3EC0AA29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B7CED5-0D28-4ECB-B4DA-5B3F6AFE5BEC}" type="presOf" srcId="{92FDE81A-0303-4B70-BCF9-7EB69394D21D}" destId="{E62D6E21-78DF-4292-B54E-FCAA2CFFA5F9}" srcOrd="0" destOrd="0" presId="urn:microsoft.com/office/officeart/2005/8/layout/process5"/>
    <dgm:cxn modelId="{57EB2606-5566-4871-8DA7-DE373FCD3B43}" type="presOf" srcId="{25F901EB-E86D-41FA-91A1-4B02B27D48CA}" destId="{D07B2E20-864E-4821-B9BE-256A7E5A6AA4}" srcOrd="0" destOrd="0" presId="urn:microsoft.com/office/officeart/2005/8/layout/process5"/>
    <dgm:cxn modelId="{C1C552AE-13C6-4690-A76C-E8BBE384999C}" type="presOf" srcId="{E9C7AE1C-F11F-40B6-8A40-7A3AB08FAE66}" destId="{F310BA16-380F-4B5D-8AB5-16B4D4BDDA18}" srcOrd="0" destOrd="0" presId="urn:microsoft.com/office/officeart/2005/8/layout/process5"/>
    <dgm:cxn modelId="{595606DF-03A1-4090-A793-FCED74328533}" type="presOf" srcId="{BDCED259-4AB8-4E2C-96A9-F0A68E96A802}" destId="{14DE8293-0796-4E52-8C89-8B1F3656BCD0}" srcOrd="1" destOrd="0" presId="urn:microsoft.com/office/officeart/2005/8/layout/process5"/>
    <dgm:cxn modelId="{B69076CF-7D9F-4757-A33B-D7FE8A60B318}" type="presOf" srcId="{D5A99938-DFD9-4EE2-B223-345902B5B0DA}" destId="{1C386F42-DCB5-4CAF-956D-E5BCB529D0C9}" srcOrd="0" destOrd="0" presId="urn:microsoft.com/office/officeart/2005/8/layout/process5"/>
    <dgm:cxn modelId="{73720C09-18EB-4891-AAE8-2EBC87C76881}" type="presOf" srcId="{D4E01F91-6020-4924-B53B-4074BBB8E72F}" destId="{4CE50E89-8735-4B70-9EBD-87C2AB7A2D97}" srcOrd="1" destOrd="0" presId="urn:microsoft.com/office/officeart/2005/8/layout/process5"/>
    <dgm:cxn modelId="{F9356751-F437-476A-9403-D2EDF0C45F04}" srcId="{E9C7AE1C-F11F-40B6-8A40-7A3AB08FAE66}" destId="{92FDE81A-0303-4B70-BCF9-7EB69394D21D}" srcOrd="3" destOrd="0" parTransId="{D01E5891-2F2E-4BD5-A9E8-BB3A1A34B869}" sibTransId="{BDCED259-4AB8-4E2C-96A9-F0A68E96A802}"/>
    <dgm:cxn modelId="{68E93BBC-CBFA-4DB9-AB9D-BB67F88B739D}" type="presOf" srcId="{683CF6AF-478E-40D7-968E-178F9680515B}" destId="{0251E879-C30A-4564-AEA2-DBF953F66643}" srcOrd="1" destOrd="0" presId="urn:microsoft.com/office/officeart/2005/8/layout/process5"/>
    <dgm:cxn modelId="{BC892875-8207-4200-8A57-ECB3C4C4C689}" type="presOf" srcId="{A2126B4B-0DED-4576-9B11-AF2ECE2ED9B9}" destId="{5EAB0688-3CAA-44DF-A1E9-66DE2C96D3E4}" srcOrd="0" destOrd="0" presId="urn:microsoft.com/office/officeart/2005/8/layout/process5"/>
    <dgm:cxn modelId="{FF077301-4569-4E94-8F6F-490BFFFF14D0}" type="presOf" srcId="{BDCED259-4AB8-4E2C-96A9-F0A68E96A802}" destId="{B57D5A7E-6F89-48BD-81CC-ADC7979DD1BA}" srcOrd="0" destOrd="0" presId="urn:microsoft.com/office/officeart/2005/8/layout/process5"/>
    <dgm:cxn modelId="{9A19C4C1-E917-456C-8F49-AB37B3470C37}" srcId="{E9C7AE1C-F11F-40B6-8A40-7A3AB08FAE66}" destId="{9EA4A5ED-9C77-4AC7-B8E7-16D7FE4AF9FE}" srcOrd="5" destOrd="0" parTransId="{D4683301-4D21-4415-8466-2AE33C3899F0}" sibTransId="{66C429E3-9883-41EA-A62E-2576141999DB}"/>
    <dgm:cxn modelId="{85D6458D-662C-44BC-94FC-84BE9CE5DE05}" srcId="{E9C7AE1C-F11F-40B6-8A40-7A3AB08FAE66}" destId="{E46B04CB-2F9A-4E1A-B90C-0B15FDBDAFF7}" srcOrd="6" destOrd="0" parTransId="{CF7C7741-D779-4026-A5AC-94480559183C}" sibTransId="{D5A99938-DFD9-4EE2-B223-345902B5B0DA}"/>
    <dgm:cxn modelId="{471A8D8D-B984-47F9-8030-C540DBD18E94}" type="presOf" srcId="{A80BD3F4-2CEC-4F02-B43F-7B8E70D25C39}" destId="{74BF08C1-F6F5-41AF-84EA-169D3E8A1976}" srcOrd="0" destOrd="0" presId="urn:microsoft.com/office/officeart/2005/8/layout/process5"/>
    <dgm:cxn modelId="{C6CA52FC-8631-4CD1-ACD5-FA7D275E8942}" srcId="{E9C7AE1C-F11F-40B6-8A40-7A3AB08FAE66}" destId="{23D7823A-6F96-4E01-BED5-92D3EC0AA29E}" srcOrd="7" destOrd="0" parTransId="{36AD4C45-2A2B-472C-BB14-E92A0B630BB2}" sibTransId="{0AE40D0A-C641-4155-B319-9D4F0B7BC025}"/>
    <dgm:cxn modelId="{E28C49C6-4D99-472C-AFDA-21828B5106BB}" srcId="{E9C7AE1C-F11F-40B6-8A40-7A3AB08FAE66}" destId="{16E6E200-2E0B-41C0-ADFC-E287FB0D823E}" srcOrd="4" destOrd="0" parTransId="{0E59FF0C-120A-4E71-A259-AB86313F5464}" sibTransId="{25F901EB-E86D-41FA-91A1-4B02B27D48CA}"/>
    <dgm:cxn modelId="{2A0D1CC1-C9F0-4114-AB3F-374F8B9D4A33}" srcId="{E9C7AE1C-F11F-40B6-8A40-7A3AB08FAE66}" destId="{A2126B4B-0DED-4576-9B11-AF2ECE2ED9B9}" srcOrd="2" destOrd="0" parTransId="{6D51D5AA-4267-485D-B282-D91B8522D4B8}" sibTransId="{683CF6AF-478E-40D7-968E-178F9680515B}"/>
    <dgm:cxn modelId="{EACFFF0E-512B-4A1C-809C-7A4C8FADF1ED}" type="presOf" srcId="{66C429E3-9883-41EA-A62E-2576141999DB}" destId="{8A7BE92F-481C-4111-B910-CAC108DFFE2F}" srcOrd="1" destOrd="0" presId="urn:microsoft.com/office/officeart/2005/8/layout/process5"/>
    <dgm:cxn modelId="{0CA02762-737F-476F-9D35-98C9FD9016F9}" srcId="{E9C7AE1C-F11F-40B6-8A40-7A3AB08FAE66}" destId="{193B3817-0287-44A9-AB94-5282FE8BF882}" srcOrd="1" destOrd="0" parTransId="{33BDB8CE-281C-441A-BC4D-C3441D6BFFA0}" sibTransId="{D4E01F91-6020-4924-B53B-4074BBB8E72F}"/>
    <dgm:cxn modelId="{64D9F3FD-0C70-4077-84F8-75E0D7C34EE3}" type="presOf" srcId="{23D7823A-6F96-4E01-BED5-92D3EC0AA29E}" destId="{6937468A-0BCD-4572-B056-57B5797ED07F}" srcOrd="0" destOrd="0" presId="urn:microsoft.com/office/officeart/2005/8/layout/process5"/>
    <dgm:cxn modelId="{B71EA351-4AC7-4A39-A981-946CF02B10BC}" srcId="{E9C7AE1C-F11F-40B6-8A40-7A3AB08FAE66}" destId="{A80BD3F4-2CEC-4F02-B43F-7B8E70D25C39}" srcOrd="0" destOrd="0" parTransId="{608A57CC-1330-4F4F-949E-7F9EAA60008B}" sibTransId="{317A2780-7CCB-4F5D-9350-40380B07B454}"/>
    <dgm:cxn modelId="{D9759201-0F02-4E5E-AB5D-B34C32D7C95A}" type="presOf" srcId="{317A2780-7CCB-4F5D-9350-40380B07B454}" destId="{526FC056-267E-4E6D-8392-78025D1392A6}" srcOrd="0" destOrd="0" presId="urn:microsoft.com/office/officeart/2005/8/layout/process5"/>
    <dgm:cxn modelId="{72ADF659-FDE8-4FAC-AF79-96369709970E}" type="presOf" srcId="{193B3817-0287-44A9-AB94-5282FE8BF882}" destId="{720A1555-999D-40D8-BAF3-089B3D39EB4B}" srcOrd="0" destOrd="0" presId="urn:microsoft.com/office/officeart/2005/8/layout/process5"/>
    <dgm:cxn modelId="{BD1412B6-AC26-4AB4-BFD8-825729E7D92E}" type="presOf" srcId="{D5A99938-DFD9-4EE2-B223-345902B5B0DA}" destId="{8F4D3E11-C540-41AE-9834-1101F66C87B3}" srcOrd="1" destOrd="0" presId="urn:microsoft.com/office/officeart/2005/8/layout/process5"/>
    <dgm:cxn modelId="{FFF5339B-F915-44D5-88F1-E0C7E4C374A8}" type="presOf" srcId="{25F901EB-E86D-41FA-91A1-4B02B27D48CA}" destId="{F85DA512-E35D-4A4A-BBE9-E430628A174F}" srcOrd="1" destOrd="0" presId="urn:microsoft.com/office/officeart/2005/8/layout/process5"/>
    <dgm:cxn modelId="{E7A4B4DC-231E-4A45-A011-4B63B8460248}" type="presOf" srcId="{683CF6AF-478E-40D7-968E-178F9680515B}" destId="{59F33FFB-E87B-4B99-91CD-08A8AFFBBD76}" srcOrd="0" destOrd="0" presId="urn:microsoft.com/office/officeart/2005/8/layout/process5"/>
    <dgm:cxn modelId="{B282B8AC-BD56-48AC-A50C-FE010ECAADEF}" type="presOf" srcId="{E46B04CB-2F9A-4E1A-B90C-0B15FDBDAFF7}" destId="{8255F468-F9BA-47F5-81FB-4B7E6E81D065}" srcOrd="0" destOrd="0" presId="urn:microsoft.com/office/officeart/2005/8/layout/process5"/>
    <dgm:cxn modelId="{40810C80-337F-4C2F-98DE-6391C28FD49F}" type="presOf" srcId="{66C429E3-9883-41EA-A62E-2576141999DB}" destId="{942910E9-6480-4BE3-8143-617400266956}" srcOrd="0" destOrd="0" presId="urn:microsoft.com/office/officeart/2005/8/layout/process5"/>
    <dgm:cxn modelId="{EADEBF32-0DA3-4BB2-A130-1934F6EF717D}" type="presOf" srcId="{317A2780-7CCB-4F5D-9350-40380B07B454}" destId="{2AAD394E-98B0-49FC-BDD3-AB44756C79DA}" srcOrd="1" destOrd="0" presId="urn:microsoft.com/office/officeart/2005/8/layout/process5"/>
    <dgm:cxn modelId="{D81A6A57-BD5E-49EE-A1D6-00291F48DB7A}" type="presOf" srcId="{16E6E200-2E0B-41C0-ADFC-E287FB0D823E}" destId="{79C1CDC5-702D-4A1D-A755-D4DE3AA90543}" srcOrd="0" destOrd="0" presId="urn:microsoft.com/office/officeart/2005/8/layout/process5"/>
    <dgm:cxn modelId="{D1389383-086D-4EA4-8434-B390ECF00377}" type="presOf" srcId="{D4E01F91-6020-4924-B53B-4074BBB8E72F}" destId="{358A5D3C-E0F8-46D0-8E99-B65559135900}" srcOrd="0" destOrd="0" presId="urn:microsoft.com/office/officeart/2005/8/layout/process5"/>
    <dgm:cxn modelId="{7EF9B4B3-F956-49CA-A1C3-A41CA53E3469}" type="presOf" srcId="{9EA4A5ED-9C77-4AC7-B8E7-16D7FE4AF9FE}" destId="{C6EBC8A1-C46C-4C54-B059-CBCDBACCE489}" srcOrd="0" destOrd="0" presId="urn:microsoft.com/office/officeart/2005/8/layout/process5"/>
    <dgm:cxn modelId="{767AEE98-8F58-4156-B7C7-383FB9DAECD6}" type="presParOf" srcId="{F310BA16-380F-4B5D-8AB5-16B4D4BDDA18}" destId="{74BF08C1-F6F5-41AF-84EA-169D3E8A1976}" srcOrd="0" destOrd="0" presId="urn:microsoft.com/office/officeart/2005/8/layout/process5"/>
    <dgm:cxn modelId="{A69E4447-BA2E-40CA-B757-E175686E9DE4}" type="presParOf" srcId="{F310BA16-380F-4B5D-8AB5-16B4D4BDDA18}" destId="{526FC056-267E-4E6D-8392-78025D1392A6}" srcOrd="1" destOrd="0" presId="urn:microsoft.com/office/officeart/2005/8/layout/process5"/>
    <dgm:cxn modelId="{EC5B95B2-6EF0-4F1A-ACBD-D5FDE3C3AD3D}" type="presParOf" srcId="{526FC056-267E-4E6D-8392-78025D1392A6}" destId="{2AAD394E-98B0-49FC-BDD3-AB44756C79DA}" srcOrd="0" destOrd="0" presId="urn:microsoft.com/office/officeart/2005/8/layout/process5"/>
    <dgm:cxn modelId="{E1A92B4F-4056-42DC-8E86-F501A1933F45}" type="presParOf" srcId="{F310BA16-380F-4B5D-8AB5-16B4D4BDDA18}" destId="{720A1555-999D-40D8-BAF3-089B3D39EB4B}" srcOrd="2" destOrd="0" presId="urn:microsoft.com/office/officeart/2005/8/layout/process5"/>
    <dgm:cxn modelId="{5FD09A85-D732-43D8-8070-25ED441B46B2}" type="presParOf" srcId="{F310BA16-380F-4B5D-8AB5-16B4D4BDDA18}" destId="{358A5D3C-E0F8-46D0-8E99-B65559135900}" srcOrd="3" destOrd="0" presId="urn:microsoft.com/office/officeart/2005/8/layout/process5"/>
    <dgm:cxn modelId="{5864670A-3E49-4132-9C56-F0D2803B7B63}" type="presParOf" srcId="{358A5D3C-E0F8-46D0-8E99-B65559135900}" destId="{4CE50E89-8735-4B70-9EBD-87C2AB7A2D97}" srcOrd="0" destOrd="0" presId="urn:microsoft.com/office/officeart/2005/8/layout/process5"/>
    <dgm:cxn modelId="{8F46B1BC-885D-4F43-9ECC-8FC178875543}" type="presParOf" srcId="{F310BA16-380F-4B5D-8AB5-16B4D4BDDA18}" destId="{5EAB0688-3CAA-44DF-A1E9-66DE2C96D3E4}" srcOrd="4" destOrd="0" presId="urn:microsoft.com/office/officeart/2005/8/layout/process5"/>
    <dgm:cxn modelId="{BD461687-F1A1-45A2-8018-A86275CFFE6E}" type="presParOf" srcId="{F310BA16-380F-4B5D-8AB5-16B4D4BDDA18}" destId="{59F33FFB-E87B-4B99-91CD-08A8AFFBBD76}" srcOrd="5" destOrd="0" presId="urn:microsoft.com/office/officeart/2005/8/layout/process5"/>
    <dgm:cxn modelId="{E4D59640-863E-45E6-A905-F3BECC9D6AB4}" type="presParOf" srcId="{59F33FFB-E87B-4B99-91CD-08A8AFFBBD76}" destId="{0251E879-C30A-4564-AEA2-DBF953F66643}" srcOrd="0" destOrd="0" presId="urn:microsoft.com/office/officeart/2005/8/layout/process5"/>
    <dgm:cxn modelId="{CF756EE2-B502-4634-9EF4-E313DA859728}" type="presParOf" srcId="{F310BA16-380F-4B5D-8AB5-16B4D4BDDA18}" destId="{E62D6E21-78DF-4292-B54E-FCAA2CFFA5F9}" srcOrd="6" destOrd="0" presId="urn:microsoft.com/office/officeart/2005/8/layout/process5"/>
    <dgm:cxn modelId="{CC003167-EDD1-4489-B09C-8958AE99157E}" type="presParOf" srcId="{F310BA16-380F-4B5D-8AB5-16B4D4BDDA18}" destId="{B57D5A7E-6F89-48BD-81CC-ADC7979DD1BA}" srcOrd="7" destOrd="0" presId="urn:microsoft.com/office/officeart/2005/8/layout/process5"/>
    <dgm:cxn modelId="{C80FD01C-62C4-4D85-A8AC-673A53B05C13}" type="presParOf" srcId="{B57D5A7E-6F89-48BD-81CC-ADC7979DD1BA}" destId="{14DE8293-0796-4E52-8C89-8B1F3656BCD0}" srcOrd="0" destOrd="0" presId="urn:microsoft.com/office/officeart/2005/8/layout/process5"/>
    <dgm:cxn modelId="{C26B647A-9F61-4422-95EC-7B45D2E37855}" type="presParOf" srcId="{F310BA16-380F-4B5D-8AB5-16B4D4BDDA18}" destId="{79C1CDC5-702D-4A1D-A755-D4DE3AA90543}" srcOrd="8" destOrd="0" presId="urn:microsoft.com/office/officeart/2005/8/layout/process5"/>
    <dgm:cxn modelId="{D495BE83-7062-41B0-974D-3DDEFBF4A185}" type="presParOf" srcId="{F310BA16-380F-4B5D-8AB5-16B4D4BDDA18}" destId="{D07B2E20-864E-4821-B9BE-256A7E5A6AA4}" srcOrd="9" destOrd="0" presId="urn:microsoft.com/office/officeart/2005/8/layout/process5"/>
    <dgm:cxn modelId="{77947BF7-52C9-4F20-A38B-BD382AB443DB}" type="presParOf" srcId="{D07B2E20-864E-4821-B9BE-256A7E5A6AA4}" destId="{F85DA512-E35D-4A4A-BBE9-E430628A174F}" srcOrd="0" destOrd="0" presId="urn:microsoft.com/office/officeart/2005/8/layout/process5"/>
    <dgm:cxn modelId="{B5EA3873-103C-4BF9-9E2D-EDA7A1E52914}" type="presParOf" srcId="{F310BA16-380F-4B5D-8AB5-16B4D4BDDA18}" destId="{C6EBC8A1-C46C-4C54-B059-CBCDBACCE489}" srcOrd="10" destOrd="0" presId="urn:microsoft.com/office/officeart/2005/8/layout/process5"/>
    <dgm:cxn modelId="{4464392B-2713-40DB-95F7-A1E5D134ECC2}" type="presParOf" srcId="{F310BA16-380F-4B5D-8AB5-16B4D4BDDA18}" destId="{942910E9-6480-4BE3-8143-617400266956}" srcOrd="11" destOrd="0" presId="urn:microsoft.com/office/officeart/2005/8/layout/process5"/>
    <dgm:cxn modelId="{96E414C8-3808-4683-B999-CCB1A1D0A7B7}" type="presParOf" srcId="{942910E9-6480-4BE3-8143-617400266956}" destId="{8A7BE92F-481C-4111-B910-CAC108DFFE2F}" srcOrd="0" destOrd="0" presId="urn:microsoft.com/office/officeart/2005/8/layout/process5"/>
    <dgm:cxn modelId="{020ACB76-5746-45EF-9B5A-3C841E341C82}" type="presParOf" srcId="{F310BA16-380F-4B5D-8AB5-16B4D4BDDA18}" destId="{8255F468-F9BA-47F5-81FB-4B7E6E81D065}" srcOrd="12" destOrd="0" presId="urn:microsoft.com/office/officeart/2005/8/layout/process5"/>
    <dgm:cxn modelId="{A8EAFA31-F901-4A7D-8947-00D54B83DD41}" type="presParOf" srcId="{F310BA16-380F-4B5D-8AB5-16B4D4BDDA18}" destId="{1C386F42-DCB5-4CAF-956D-E5BCB529D0C9}" srcOrd="13" destOrd="0" presId="urn:microsoft.com/office/officeart/2005/8/layout/process5"/>
    <dgm:cxn modelId="{616A193C-8D01-4F32-955B-E03030EDEA47}" type="presParOf" srcId="{1C386F42-DCB5-4CAF-956D-E5BCB529D0C9}" destId="{8F4D3E11-C540-41AE-9834-1101F66C87B3}" srcOrd="0" destOrd="0" presId="urn:microsoft.com/office/officeart/2005/8/layout/process5"/>
    <dgm:cxn modelId="{DE96A15E-FB04-489A-85A5-916F90E376A5}" type="presParOf" srcId="{F310BA16-380F-4B5D-8AB5-16B4D4BDDA18}" destId="{6937468A-0BCD-4572-B056-57B5797ED07F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94FB2-CAEA-4443-87DC-586FBEF21552}">
      <dsp:nvSpPr>
        <dsp:cNvPr id="0" name=""/>
        <dsp:cNvSpPr/>
      </dsp:nvSpPr>
      <dsp:spPr>
        <a:xfrm>
          <a:off x="2141682" y="965913"/>
          <a:ext cx="4632035" cy="678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OBJETIVO GENERAL</a:t>
          </a:r>
          <a:endParaRPr lang="es-EC" sz="3700" kern="1200" dirty="0"/>
        </a:p>
      </dsp:txBody>
      <dsp:txXfrm>
        <a:off x="2161540" y="985771"/>
        <a:ext cx="4592319" cy="638301"/>
      </dsp:txXfrm>
    </dsp:sp>
    <dsp:sp modelId="{831AF54F-1286-46CD-8724-D123D31435C3}">
      <dsp:nvSpPr>
        <dsp:cNvPr id="0" name=""/>
        <dsp:cNvSpPr/>
      </dsp:nvSpPr>
      <dsp:spPr>
        <a:xfrm rot="5400000">
          <a:off x="4262880" y="1838750"/>
          <a:ext cx="389639" cy="389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066C0-CCDD-47C1-B478-9D9E64EDA288}">
      <dsp:nvSpPr>
        <dsp:cNvPr id="0" name=""/>
        <dsp:cNvSpPr/>
      </dsp:nvSpPr>
      <dsp:spPr>
        <a:xfrm>
          <a:off x="4676" y="2423210"/>
          <a:ext cx="8906047" cy="22265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Establecer los factores determinantes en el turismo de eventos, con los que cuenta la capital ecuatoriana mediante el análisis de los elementos referentes a la organización, estudio de mercado, marketing y publicidad, con la finalidad de potencializar a Quito como destino líder en eventos.</a:t>
          </a:r>
          <a:endParaRPr lang="es-EC" sz="2400" kern="1200" dirty="0"/>
        </a:p>
      </dsp:txBody>
      <dsp:txXfrm>
        <a:off x="69888" y="2488422"/>
        <a:ext cx="8775623" cy="2096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E0E54-CDF3-4386-A116-D998BB02E5CC}">
      <dsp:nvSpPr>
        <dsp:cNvPr id="0" name=""/>
        <dsp:cNvSpPr/>
      </dsp:nvSpPr>
      <dsp:spPr>
        <a:xfrm>
          <a:off x="5054800" y="2590945"/>
          <a:ext cx="1605275" cy="1605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 Específicos</a:t>
          </a:r>
          <a:endParaRPr lang="es-EC" sz="1600" b="1" kern="1200" dirty="0"/>
        </a:p>
      </dsp:txBody>
      <dsp:txXfrm>
        <a:off x="5289887" y="2826032"/>
        <a:ext cx="1135101" cy="1135101"/>
      </dsp:txXfrm>
    </dsp:sp>
    <dsp:sp modelId="{EC5067EC-E74D-48CD-B3B6-D6FE563E3BEF}">
      <dsp:nvSpPr>
        <dsp:cNvPr id="0" name=""/>
        <dsp:cNvSpPr/>
      </dsp:nvSpPr>
      <dsp:spPr>
        <a:xfrm rot="16200000">
          <a:off x="5644782" y="1898526"/>
          <a:ext cx="425311" cy="606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5708579" y="2083610"/>
        <a:ext cx="297718" cy="363863"/>
      </dsp:txXfrm>
    </dsp:sp>
    <dsp:sp modelId="{6ECF0DE1-A3AE-4C4A-8CEF-93448D8B2D3B}">
      <dsp:nvSpPr>
        <dsp:cNvPr id="0" name=""/>
        <dsp:cNvSpPr/>
      </dsp:nvSpPr>
      <dsp:spPr>
        <a:xfrm>
          <a:off x="4965618" y="4832"/>
          <a:ext cx="1783639" cy="17836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Recopilar información de la Teoría del Desarrollo económico con enfoque en la modernización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5226826" y="266040"/>
        <a:ext cx="1261223" cy="1261223"/>
      </dsp:txXfrm>
    </dsp:sp>
    <dsp:sp modelId="{01C25B95-CE7B-4E96-AEAF-32E19A7B4A88}">
      <dsp:nvSpPr>
        <dsp:cNvPr id="0" name=""/>
        <dsp:cNvSpPr/>
      </dsp:nvSpPr>
      <dsp:spPr>
        <a:xfrm>
          <a:off x="6836620" y="3090364"/>
          <a:ext cx="425311" cy="606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6836620" y="3211651"/>
        <a:ext cx="297718" cy="363863"/>
      </dsp:txXfrm>
    </dsp:sp>
    <dsp:sp modelId="{DBBFD23A-1E56-4183-90D5-43BFE746CB75}">
      <dsp:nvSpPr>
        <dsp:cNvPr id="0" name=""/>
        <dsp:cNvSpPr/>
      </dsp:nvSpPr>
      <dsp:spPr>
        <a:xfrm>
          <a:off x="7462549" y="2501763"/>
          <a:ext cx="1783639" cy="1783639"/>
        </a:xfrm>
        <a:prstGeom prst="ellipse">
          <a:avLst/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Describir los procesos que se llevan a cabo en la organización de eventos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7723757" y="2762971"/>
        <a:ext cx="1261223" cy="1261223"/>
      </dsp:txXfrm>
    </dsp:sp>
    <dsp:sp modelId="{9113DAB5-700F-499C-9112-0D14B8AD220B}">
      <dsp:nvSpPr>
        <dsp:cNvPr id="0" name=""/>
        <dsp:cNvSpPr/>
      </dsp:nvSpPr>
      <dsp:spPr>
        <a:xfrm rot="5400000">
          <a:off x="5644782" y="4282201"/>
          <a:ext cx="425311" cy="606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5708579" y="4339692"/>
        <a:ext cx="297718" cy="363863"/>
      </dsp:txXfrm>
    </dsp:sp>
    <dsp:sp modelId="{7DB895C1-382F-4896-B845-EF5E32E1BDBA}">
      <dsp:nvSpPr>
        <dsp:cNvPr id="0" name=""/>
        <dsp:cNvSpPr/>
      </dsp:nvSpPr>
      <dsp:spPr>
        <a:xfrm>
          <a:off x="4965618" y="4998694"/>
          <a:ext cx="1783639" cy="1783639"/>
        </a:xfrm>
        <a:prstGeom prst="ellipse">
          <a:avLst/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Analizar la oferta y demanda en el mercado de eventos en Quito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5226826" y="5259902"/>
        <a:ext cx="1261223" cy="1261223"/>
      </dsp:txXfrm>
    </dsp:sp>
    <dsp:sp modelId="{936D57C4-2EA8-4E70-903A-E9217537A534}">
      <dsp:nvSpPr>
        <dsp:cNvPr id="0" name=""/>
        <dsp:cNvSpPr/>
      </dsp:nvSpPr>
      <dsp:spPr>
        <a:xfrm rot="10800000">
          <a:off x="4555522" y="3090364"/>
          <a:ext cx="352823" cy="606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4661369" y="3211651"/>
        <a:ext cx="246976" cy="363863"/>
      </dsp:txXfrm>
    </dsp:sp>
    <dsp:sp modelId="{F2279427-4EAB-47B5-B837-7528D99FC538}">
      <dsp:nvSpPr>
        <dsp:cNvPr id="0" name=""/>
        <dsp:cNvSpPr/>
      </dsp:nvSpPr>
      <dsp:spPr>
        <a:xfrm>
          <a:off x="2331918" y="2501763"/>
          <a:ext cx="2057177" cy="1783639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Establecer conclusiones y recomendaciones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633185" y="2762971"/>
        <a:ext cx="1454643" cy="126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961C6-1516-46D3-B116-E32E19EE5F77}">
      <dsp:nvSpPr>
        <dsp:cNvPr id="0" name=""/>
        <dsp:cNvSpPr/>
      </dsp:nvSpPr>
      <dsp:spPr>
        <a:xfrm>
          <a:off x="2996" y="697350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Enfoque de investigación  </a:t>
          </a:r>
          <a:endParaRPr lang="es-EC" sz="1600" b="1" kern="1200" dirty="0"/>
        </a:p>
      </dsp:txBody>
      <dsp:txXfrm>
        <a:off x="20463" y="714817"/>
        <a:ext cx="2350524" cy="561430"/>
      </dsp:txXfrm>
    </dsp:sp>
    <dsp:sp modelId="{B583D2FB-5F6A-4242-B20E-073D0BF01E8C}">
      <dsp:nvSpPr>
        <dsp:cNvPr id="0" name=""/>
        <dsp:cNvSpPr/>
      </dsp:nvSpPr>
      <dsp:spPr>
        <a:xfrm rot="5400000">
          <a:off x="1143543" y="1345896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75B16-2E65-48A1-8232-5EE938D472E8}">
      <dsp:nvSpPr>
        <dsp:cNvPr id="0" name=""/>
        <dsp:cNvSpPr/>
      </dsp:nvSpPr>
      <dsp:spPr>
        <a:xfrm>
          <a:off x="2996" y="1502442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Mixto</a:t>
          </a:r>
          <a:endParaRPr lang="es-EC" sz="2000" kern="1200" dirty="0"/>
        </a:p>
      </dsp:txBody>
      <dsp:txXfrm>
        <a:off x="20463" y="1519909"/>
        <a:ext cx="2350524" cy="561430"/>
      </dsp:txXfrm>
    </dsp:sp>
    <dsp:sp modelId="{0804D720-462E-4292-B730-1C8FA882BAA6}">
      <dsp:nvSpPr>
        <dsp:cNvPr id="0" name=""/>
        <dsp:cNvSpPr/>
      </dsp:nvSpPr>
      <dsp:spPr>
        <a:xfrm>
          <a:off x="2722419" y="697350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hueOff val="1103416"/>
            <a:satOff val="-207"/>
            <a:lumOff val="555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Tipología de investigación</a:t>
          </a:r>
          <a:endParaRPr lang="es-EC" sz="1600" kern="1200" dirty="0"/>
        </a:p>
      </dsp:txBody>
      <dsp:txXfrm>
        <a:off x="2739886" y="714817"/>
        <a:ext cx="2350524" cy="561430"/>
      </dsp:txXfrm>
    </dsp:sp>
    <dsp:sp modelId="{2BA13836-1F69-43C9-B838-D9DB4B57FBC6}">
      <dsp:nvSpPr>
        <dsp:cNvPr id="0" name=""/>
        <dsp:cNvSpPr/>
      </dsp:nvSpPr>
      <dsp:spPr>
        <a:xfrm rot="5400000">
          <a:off x="3862966" y="1345896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13781"/>
            <a:satOff val="-78"/>
            <a:lumOff val="20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3B3FD-426C-478C-B135-479A11759F04}">
      <dsp:nvSpPr>
        <dsp:cNvPr id="0" name=""/>
        <dsp:cNvSpPr/>
      </dsp:nvSpPr>
      <dsp:spPr>
        <a:xfrm>
          <a:off x="2722419" y="1502442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78480"/>
            <a:satOff val="3356"/>
            <a:lumOff val="455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278480"/>
              <a:satOff val="3356"/>
              <a:lumOff val="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Investigación aplicada</a:t>
          </a:r>
          <a:endParaRPr lang="es-EC" sz="2000" kern="1200" dirty="0"/>
        </a:p>
      </dsp:txBody>
      <dsp:txXfrm>
        <a:off x="2739886" y="1519909"/>
        <a:ext cx="2350524" cy="561430"/>
      </dsp:txXfrm>
    </dsp:sp>
    <dsp:sp modelId="{73E336E7-9CDD-4C08-9D2E-576471968116}">
      <dsp:nvSpPr>
        <dsp:cNvPr id="0" name=""/>
        <dsp:cNvSpPr/>
      </dsp:nvSpPr>
      <dsp:spPr>
        <a:xfrm rot="5400000">
          <a:off x="3862966" y="2150988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27562"/>
            <a:satOff val="-155"/>
            <a:lumOff val="41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33BE-85DB-4115-848F-C32A8CE38897}">
      <dsp:nvSpPr>
        <dsp:cNvPr id="0" name=""/>
        <dsp:cNvSpPr/>
      </dsp:nvSpPr>
      <dsp:spPr>
        <a:xfrm>
          <a:off x="2722419" y="2307534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56959"/>
            <a:satOff val="6713"/>
            <a:lumOff val="91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556959"/>
              <a:satOff val="6713"/>
              <a:lumOff val="9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Investigación de campo</a:t>
          </a:r>
          <a:endParaRPr lang="es-EC" sz="2000" kern="1200" dirty="0"/>
        </a:p>
      </dsp:txBody>
      <dsp:txXfrm>
        <a:off x="2739886" y="2325001"/>
        <a:ext cx="2350524" cy="561430"/>
      </dsp:txXfrm>
    </dsp:sp>
    <dsp:sp modelId="{F5642653-0E90-4F3C-92C2-8FB3582999A6}">
      <dsp:nvSpPr>
        <dsp:cNvPr id="0" name=""/>
        <dsp:cNvSpPr/>
      </dsp:nvSpPr>
      <dsp:spPr>
        <a:xfrm rot="5400000">
          <a:off x="3862966" y="2956081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241342"/>
            <a:satOff val="-233"/>
            <a:lumOff val="62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90791-5390-466A-9278-BD5F2E6F30D8}">
      <dsp:nvSpPr>
        <dsp:cNvPr id="0" name=""/>
        <dsp:cNvSpPr/>
      </dsp:nvSpPr>
      <dsp:spPr>
        <a:xfrm>
          <a:off x="2722419" y="3112626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835439"/>
            <a:satOff val="10069"/>
            <a:lumOff val="1365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835439"/>
              <a:satOff val="10069"/>
              <a:lumOff val="1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Unidades de análisis mixta</a:t>
          </a:r>
          <a:endParaRPr lang="es-EC" sz="2000" kern="1200" dirty="0"/>
        </a:p>
      </dsp:txBody>
      <dsp:txXfrm>
        <a:off x="2739886" y="3130093"/>
        <a:ext cx="2350524" cy="561430"/>
      </dsp:txXfrm>
    </dsp:sp>
    <dsp:sp modelId="{FB488598-953E-49BD-B770-2232DED40EAF}">
      <dsp:nvSpPr>
        <dsp:cNvPr id="0" name=""/>
        <dsp:cNvSpPr/>
      </dsp:nvSpPr>
      <dsp:spPr>
        <a:xfrm rot="5400000">
          <a:off x="3862966" y="3761173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4FDA-BB63-4D40-919D-A1921EF49560}">
      <dsp:nvSpPr>
        <dsp:cNvPr id="0" name=""/>
        <dsp:cNvSpPr/>
      </dsp:nvSpPr>
      <dsp:spPr>
        <a:xfrm>
          <a:off x="2722419" y="3917719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113919"/>
            <a:satOff val="13425"/>
            <a:lumOff val="1821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1113919"/>
              <a:satOff val="13425"/>
              <a:lumOff val="18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Caso no experimental, seccional</a:t>
          </a:r>
          <a:endParaRPr lang="es-EC" sz="2000" kern="1200" dirty="0"/>
        </a:p>
      </dsp:txBody>
      <dsp:txXfrm>
        <a:off x="2739886" y="3935186"/>
        <a:ext cx="2350524" cy="561430"/>
      </dsp:txXfrm>
    </dsp:sp>
    <dsp:sp modelId="{2B48FB2A-F447-420E-9928-AC6D9C2AF89D}">
      <dsp:nvSpPr>
        <dsp:cNvPr id="0" name=""/>
        <dsp:cNvSpPr/>
      </dsp:nvSpPr>
      <dsp:spPr>
        <a:xfrm rot="5400000">
          <a:off x="3862966" y="4566265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068904"/>
            <a:satOff val="-388"/>
            <a:lumOff val="104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95852-3381-4A88-ADAD-F964710BB7FD}">
      <dsp:nvSpPr>
        <dsp:cNvPr id="0" name=""/>
        <dsp:cNvSpPr/>
      </dsp:nvSpPr>
      <dsp:spPr>
        <a:xfrm>
          <a:off x="2722419" y="4722811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392399"/>
            <a:satOff val="16782"/>
            <a:lumOff val="2276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1392399"/>
              <a:satOff val="16782"/>
              <a:lumOff val="2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Correlacional</a:t>
          </a:r>
          <a:endParaRPr lang="es-EC" sz="2000" kern="1200" dirty="0"/>
        </a:p>
      </dsp:txBody>
      <dsp:txXfrm>
        <a:off x="2739886" y="4740278"/>
        <a:ext cx="2350524" cy="561430"/>
      </dsp:txXfrm>
    </dsp:sp>
    <dsp:sp modelId="{9FD6CCDF-6FEA-4EB4-BE48-296B7829C550}">
      <dsp:nvSpPr>
        <dsp:cNvPr id="0" name=""/>
        <dsp:cNvSpPr/>
      </dsp:nvSpPr>
      <dsp:spPr>
        <a:xfrm>
          <a:off x="5441842" y="697350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hueOff val="2206831"/>
            <a:satOff val="-414"/>
            <a:lumOff val="1111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Procedimiento para recolección y análisis de datos</a:t>
          </a:r>
          <a:endParaRPr lang="es-EC" sz="1400" kern="1200" dirty="0"/>
        </a:p>
      </dsp:txBody>
      <dsp:txXfrm>
        <a:off x="5459309" y="714817"/>
        <a:ext cx="2350524" cy="561430"/>
      </dsp:txXfrm>
    </dsp:sp>
    <dsp:sp modelId="{DE22ECAC-BF4A-4C49-8487-2438B83B204B}">
      <dsp:nvSpPr>
        <dsp:cNvPr id="0" name=""/>
        <dsp:cNvSpPr/>
      </dsp:nvSpPr>
      <dsp:spPr>
        <a:xfrm rot="5400000">
          <a:off x="6582389" y="1345896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482685"/>
            <a:satOff val="-466"/>
            <a:lumOff val="125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EBDEB-B4C1-4521-88E3-774D3DC51682}">
      <dsp:nvSpPr>
        <dsp:cNvPr id="0" name=""/>
        <dsp:cNvSpPr/>
      </dsp:nvSpPr>
      <dsp:spPr>
        <a:xfrm>
          <a:off x="5441842" y="1502442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670878"/>
            <a:satOff val="20138"/>
            <a:lumOff val="2731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1670878"/>
              <a:satOff val="20138"/>
              <a:lumOff val="2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Entrevista</a:t>
          </a:r>
          <a:endParaRPr lang="es-EC" sz="2000" kern="1200" dirty="0"/>
        </a:p>
      </dsp:txBody>
      <dsp:txXfrm>
        <a:off x="5459309" y="1519909"/>
        <a:ext cx="2350524" cy="561430"/>
      </dsp:txXfrm>
    </dsp:sp>
    <dsp:sp modelId="{B2832890-BA30-42FA-95FC-B94440EA0F57}">
      <dsp:nvSpPr>
        <dsp:cNvPr id="0" name=""/>
        <dsp:cNvSpPr/>
      </dsp:nvSpPr>
      <dsp:spPr>
        <a:xfrm rot="5400000">
          <a:off x="6582389" y="2150988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896466"/>
            <a:satOff val="-543"/>
            <a:lumOff val="145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6631F-54B3-452E-ADED-2089F7E61EF3}">
      <dsp:nvSpPr>
        <dsp:cNvPr id="0" name=""/>
        <dsp:cNvSpPr/>
      </dsp:nvSpPr>
      <dsp:spPr>
        <a:xfrm>
          <a:off x="5441842" y="2307534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949358"/>
            <a:satOff val="23495"/>
            <a:lumOff val="3186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1949358"/>
              <a:satOff val="23495"/>
              <a:lumOff val="3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Encuesta</a:t>
          </a:r>
          <a:endParaRPr lang="es-EC" sz="2000" kern="1200" dirty="0"/>
        </a:p>
      </dsp:txBody>
      <dsp:txXfrm>
        <a:off x="5459309" y="2325001"/>
        <a:ext cx="2350524" cy="561430"/>
      </dsp:txXfrm>
    </dsp:sp>
    <dsp:sp modelId="{F061D80A-1201-41C4-9172-D61EE9936C3A}">
      <dsp:nvSpPr>
        <dsp:cNvPr id="0" name=""/>
        <dsp:cNvSpPr/>
      </dsp:nvSpPr>
      <dsp:spPr>
        <a:xfrm rot="5400000">
          <a:off x="6582389" y="2956081"/>
          <a:ext cx="104363" cy="1043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3949F-846B-4B40-89F7-746E959D27A9}">
      <dsp:nvSpPr>
        <dsp:cNvPr id="0" name=""/>
        <dsp:cNvSpPr/>
      </dsp:nvSpPr>
      <dsp:spPr>
        <a:xfrm>
          <a:off x="5441842" y="3112626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227838"/>
            <a:satOff val="26851"/>
            <a:lumOff val="3641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2227838"/>
              <a:satOff val="26851"/>
              <a:lumOff val="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Documentos bibliográficos</a:t>
          </a:r>
          <a:endParaRPr lang="es-EC" sz="2000" kern="1200" dirty="0"/>
        </a:p>
      </dsp:txBody>
      <dsp:txXfrm>
        <a:off x="5459309" y="3130093"/>
        <a:ext cx="2350524" cy="561430"/>
      </dsp:txXfrm>
    </dsp:sp>
    <dsp:sp modelId="{12A77F74-449B-4AD7-9130-9995C00FED5B}">
      <dsp:nvSpPr>
        <dsp:cNvPr id="0" name=""/>
        <dsp:cNvSpPr/>
      </dsp:nvSpPr>
      <dsp:spPr>
        <a:xfrm>
          <a:off x="8161264" y="697350"/>
          <a:ext cx="2385458" cy="596364"/>
        </a:xfrm>
        <a:prstGeom prst="roundRect">
          <a:avLst>
            <a:gd name="adj" fmla="val 10000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Instrumentos</a:t>
          </a:r>
          <a:endParaRPr lang="es-EC" sz="1600" b="1" kern="1200" dirty="0"/>
        </a:p>
      </dsp:txBody>
      <dsp:txXfrm>
        <a:off x="8178731" y="714817"/>
        <a:ext cx="2350524" cy="561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FAD5D-8433-4DAA-9AD6-94CB3CE3DBE7}">
      <dsp:nvSpPr>
        <dsp:cNvPr id="0" name=""/>
        <dsp:cNvSpPr/>
      </dsp:nvSpPr>
      <dsp:spPr>
        <a:xfrm>
          <a:off x="5199515" y="2292130"/>
          <a:ext cx="1633294" cy="16332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TURISMO DE NEGOCIOS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438705" y="2531320"/>
        <a:ext cx="1154914" cy="1154914"/>
      </dsp:txXfrm>
    </dsp:sp>
    <dsp:sp modelId="{F1116B3B-CF5B-47AC-AD86-851B8249925B}">
      <dsp:nvSpPr>
        <dsp:cNvPr id="0" name=""/>
        <dsp:cNvSpPr/>
      </dsp:nvSpPr>
      <dsp:spPr>
        <a:xfrm rot="16200000">
          <a:off x="5842250" y="1696178"/>
          <a:ext cx="347824" cy="555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5894424" y="1859416"/>
        <a:ext cx="243477" cy="333192"/>
      </dsp:txXfrm>
    </dsp:sp>
    <dsp:sp modelId="{7227651A-B92B-4C4A-A250-3E48504F1551}">
      <dsp:nvSpPr>
        <dsp:cNvPr id="0" name=""/>
        <dsp:cNvSpPr/>
      </dsp:nvSpPr>
      <dsp:spPr>
        <a:xfrm>
          <a:off x="5199515" y="2564"/>
          <a:ext cx="1633294" cy="1633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Viajes con más frecuencia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438705" y="241754"/>
        <a:ext cx="1154914" cy="1154914"/>
      </dsp:txXfrm>
    </dsp:sp>
    <dsp:sp modelId="{6F60464E-588C-4661-93CC-35144AF45A84}">
      <dsp:nvSpPr>
        <dsp:cNvPr id="0" name=""/>
        <dsp:cNvSpPr/>
      </dsp:nvSpPr>
      <dsp:spPr>
        <a:xfrm>
          <a:off x="6977189" y="2831117"/>
          <a:ext cx="347824" cy="555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03416"/>
            <a:satOff val="-207"/>
            <a:lumOff val="55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6977189" y="2942181"/>
        <a:ext cx="243477" cy="333192"/>
      </dsp:txXfrm>
    </dsp:sp>
    <dsp:sp modelId="{5BACED95-4463-4564-8375-2991B3EA3EB8}">
      <dsp:nvSpPr>
        <dsp:cNvPr id="0" name=""/>
        <dsp:cNvSpPr/>
      </dsp:nvSpPr>
      <dsp:spPr>
        <a:xfrm>
          <a:off x="7489082" y="2292130"/>
          <a:ext cx="1633294" cy="1633294"/>
        </a:xfrm>
        <a:prstGeom prst="ellipse">
          <a:avLst/>
        </a:prstGeom>
        <a:solidFill>
          <a:schemeClr val="accent3">
            <a:hueOff val="1103416"/>
            <a:satOff val="-207"/>
            <a:lumOff val="555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Estadía más corta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728272" y="2531320"/>
        <a:ext cx="1154914" cy="1154914"/>
      </dsp:txXfrm>
    </dsp:sp>
    <dsp:sp modelId="{48659091-D2FF-4C8F-AB82-2931E352197C}">
      <dsp:nvSpPr>
        <dsp:cNvPr id="0" name=""/>
        <dsp:cNvSpPr/>
      </dsp:nvSpPr>
      <dsp:spPr>
        <a:xfrm rot="5400000">
          <a:off x="5842250" y="3966056"/>
          <a:ext cx="347824" cy="555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06831"/>
            <a:satOff val="-414"/>
            <a:lumOff val="1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>
        <a:off x="5894424" y="4024947"/>
        <a:ext cx="243477" cy="333192"/>
      </dsp:txXfrm>
    </dsp:sp>
    <dsp:sp modelId="{4D1A495E-5B45-4D2C-ACC4-558776080BE3}">
      <dsp:nvSpPr>
        <dsp:cNvPr id="0" name=""/>
        <dsp:cNvSpPr/>
      </dsp:nvSpPr>
      <dsp:spPr>
        <a:xfrm>
          <a:off x="5199515" y="4581696"/>
          <a:ext cx="1633294" cy="1633294"/>
        </a:xfrm>
        <a:prstGeom prst="ellipse">
          <a:avLst/>
        </a:prstGeom>
        <a:solidFill>
          <a:schemeClr val="accent3">
            <a:hueOff val="2206831"/>
            <a:satOff val="-414"/>
            <a:lumOff val="1111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Gasto de una mayor cantidad de dinero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438705" y="4820886"/>
        <a:ext cx="1154914" cy="1154914"/>
      </dsp:txXfrm>
    </dsp:sp>
    <dsp:sp modelId="{EE0C8DE0-CBC8-42A8-9EDE-C22376AC7BCA}">
      <dsp:nvSpPr>
        <dsp:cNvPr id="0" name=""/>
        <dsp:cNvSpPr/>
      </dsp:nvSpPr>
      <dsp:spPr>
        <a:xfrm rot="10800000">
          <a:off x="4707311" y="2831117"/>
          <a:ext cx="347824" cy="555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</a:endParaRPr>
        </a:p>
      </dsp:txBody>
      <dsp:txXfrm rot="10800000">
        <a:off x="4811658" y="2942181"/>
        <a:ext cx="243477" cy="333192"/>
      </dsp:txXfrm>
    </dsp:sp>
    <dsp:sp modelId="{81439E6E-6B3E-458B-A720-02B8620707A0}">
      <dsp:nvSpPr>
        <dsp:cNvPr id="0" name=""/>
        <dsp:cNvSpPr/>
      </dsp:nvSpPr>
      <dsp:spPr>
        <a:xfrm>
          <a:off x="2909949" y="2292130"/>
          <a:ext cx="1633294" cy="1633294"/>
        </a:xfrm>
        <a:prstGeom prst="ellipse">
          <a:avLst/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No puede elegir los servicios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149139" y="2531320"/>
        <a:ext cx="1154914" cy="1154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28AE0-0A95-4036-85C6-A5E8FBAC9381}">
      <dsp:nvSpPr>
        <dsp:cNvPr id="0" name=""/>
        <dsp:cNvSpPr/>
      </dsp:nvSpPr>
      <dsp:spPr>
        <a:xfrm>
          <a:off x="1213272" y="132"/>
          <a:ext cx="2623649" cy="15741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Congresos</a:t>
          </a:r>
          <a:endParaRPr lang="es-EC" sz="2700" kern="1200" dirty="0"/>
        </a:p>
      </dsp:txBody>
      <dsp:txXfrm>
        <a:off x="1213272" y="132"/>
        <a:ext cx="2623649" cy="1574189"/>
      </dsp:txXfrm>
    </dsp:sp>
    <dsp:sp modelId="{18AC1552-2DBC-4B52-ACE0-8C6608663802}">
      <dsp:nvSpPr>
        <dsp:cNvPr id="0" name=""/>
        <dsp:cNvSpPr/>
      </dsp:nvSpPr>
      <dsp:spPr>
        <a:xfrm>
          <a:off x="4099287" y="132"/>
          <a:ext cx="2623649" cy="1574189"/>
        </a:xfrm>
        <a:prstGeom prst="rect">
          <a:avLst/>
        </a:prstGeom>
        <a:gradFill rotWithShape="0">
          <a:gsLst>
            <a:gs pos="0">
              <a:schemeClr val="accent3">
                <a:hueOff val="551708"/>
                <a:satOff val="-104"/>
                <a:lumOff val="2778"/>
                <a:alphaOff val="0"/>
                <a:tint val="96000"/>
                <a:lumMod val="104000"/>
              </a:schemeClr>
            </a:gs>
            <a:gs pos="100000">
              <a:schemeClr val="accent3">
                <a:hueOff val="551708"/>
                <a:satOff val="-104"/>
                <a:lumOff val="277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Convenciones</a:t>
          </a:r>
          <a:endParaRPr lang="es-EC" sz="2700" kern="1200" dirty="0"/>
        </a:p>
      </dsp:txBody>
      <dsp:txXfrm>
        <a:off x="4099287" y="132"/>
        <a:ext cx="2623649" cy="1574189"/>
      </dsp:txXfrm>
    </dsp:sp>
    <dsp:sp modelId="{2922EE50-2FEA-4073-ABB0-5AD31872D49E}">
      <dsp:nvSpPr>
        <dsp:cNvPr id="0" name=""/>
        <dsp:cNvSpPr/>
      </dsp:nvSpPr>
      <dsp:spPr>
        <a:xfrm>
          <a:off x="6985302" y="132"/>
          <a:ext cx="2623649" cy="1574189"/>
        </a:xfrm>
        <a:prstGeom prst="rect">
          <a:avLst/>
        </a:prstGeom>
        <a:gradFill rotWithShape="0">
          <a:gsLst>
            <a:gs pos="0">
              <a:schemeClr val="accent3">
                <a:hueOff val="1103416"/>
                <a:satOff val="-207"/>
                <a:lumOff val="5556"/>
                <a:alphaOff val="0"/>
                <a:tint val="96000"/>
                <a:lumMod val="104000"/>
              </a:schemeClr>
            </a:gs>
            <a:gs pos="100000">
              <a:schemeClr val="accent3">
                <a:hueOff val="1103416"/>
                <a:satOff val="-207"/>
                <a:lumOff val="555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Viajes de incentivos</a:t>
          </a:r>
          <a:endParaRPr lang="es-EC" sz="2700" kern="1200" dirty="0"/>
        </a:p>
      </dsp:txBody>
      <dsp:txXfrm>
        <a:off x="6985302" y="132"/>
        <a:ext cx="2623649" cy="1574189"/>
      </dsp:txXfrm>
    </dsp:sp>
    <dsp:sp modelId="{D626DC19-3D8F-4337-849A-D1D075D96CE4}">
      <dsp:nvSpPr>
        <dsp:cNvPr id="0" name=""/>
        <dsp:cNvSpPr/>
      </dsp:nvSpPr>
      <dsp:spPr>
        <a:xfrm>
          <a:off x="1213272" y="1836687"/>
          <a:ext cx="2623649" cy="1574189"/>
        </a:xfrm>
        <a:prstGeom prst="rect">
          <a:avLst/>
        </a:prstGeom>
        <a:gradFill rotWithShape="0">
          <a:gsLst>
            <a:gs pos="0">
              <a:schemeClr val="accent3">
                <a:hueOff val="1655123"/>
                <a:satOff val="-311"/>
                <a:lumOff val="8333"/>
                <a:alphaOff val="0"/>
                <a:tint val="96000"/>
                <a:lumMod val="104000"/>
              </a:schemeClr>
            </a:gs>
            <a:gs pos="100000">
              <a:schemeClr val="accent3">
                <a:hueOff val="1655123"/>
                <a:satOff val="-311"/>
                <a:lumOff val="833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Ferias y exhibiciones </a:t>
          </a:r>
          <a:endParaRPr lang="es-EC" sz="2700" kern="1200" dirty="0"/>
        </a:p>
      </dsp:txBody>
      <dsp:txXfrm>
        <a:off x="1213272" y="1836687"/>
        <a:ext cx="2623649" cy="1574189"/>
      </dsp:txXfrm>
    </dsp:sp>
    <dsp:sp modelId="{26F2A3EF-5F07-4D99-8CCF-E81E2AE587CA}">
      <dsp:nvSpPr>
        <dsp:cNvPr id="0" name=""/>
        <dsp:cNvSpPr/>
      </dsp:nvSpPr>
      <dsp:spPr>
        <a:xfrm>
          <a:off x="4099287" y="1836687"/>
          <a:ext cx="2623649" cy="1574189"/>
        </a:xfrm>
        <a:prstGeom prst="rect">
          <a:avLst/>
        </a:prstGeom>
        <a:gradFill rotWithShape="0">
          <a:gsLst>
            <a:gs pos="0">
              <a:schemeClr val="accent3">
                <a:hueOff val="2206831"/>
                <a:satOff val="-414"/>
                <a:lumOff val="11111"/>
                <a:alphaOff val="0"/>
                <a:tint val="96000"/>
                <a:lumMod val="104000"/>
              </a:schemeClr>
            </a:gs>
            <a:gs pos="100000">
              <a:schemeClr val="accent3">
                <a:hueOff val="2206831"/>
                <a:satOff val="-414"/>
                <a:lumOff val="1111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Seminarios</a:t>
          </a:r>
          <a:endParaRPr lang="es-EC" sz="2700" kern="1200" dirty="0"/>
        </a:p>
      </dsp:txBody>
      <dsp:txXfrm>
        <a:off x="4099287" y="1836687"/>
        <a:ext cx="2623649" cy="1574189"/>
      </dsp:txXfrm>
    </dsp:sp>
    <dsp:sp modelId="{CD830DEE-2836-4FB1-BC89-81A0F8DC7821}">
      <dsp:nvSpPr>
        <dsp:cNvPr id="0" name=""/>
        <dsp:cNvSpPr/>
      </dsp:nvSpPr>
      <dsp:spPr>
        <a:xfrm>
          <a:off x="6985302" y="1836687"/>
          <a:ext cx="2623649" cy="1574189"/>
        </a:xfrm>
        <a:prstGeom prst="rect">
          <a:avLst/>
        </a:prstGeom>
        <a:gradFill rotWithShape="0">
          <a:gsLst>
            <a:gs pos="0">
              <a:schemeClr val="accent3">
                <a:hueOff val="2758539"/>
                <a:satOff val="-518"/>
                <a:lumOff val="13889"/>
                <a:alphaOff val="0"/>
                <a:tint val="96000"/>
                <a:lumMod val="104000"/>
              </a:schemeClr>
            </a:gs>
            <a:gs pos="100000">
              <a:schemeClr val="accent3">
                <a:hueOff val="2758539"/>
                <a:satOff val="-518"/>
                <a:lumOff val="138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Conferencias</a:t>
          </a:r>
          <a:endParaRPr lang="es-EC" sz="2700" kern="1200" dirty="0"/>
        </a:p>
      </dsp:txBody>
      <dsp:txXfrm>
        <a:off x="6985302" y="1836687"/>
        <a:ext cx="2623649" cy="1574189"/>
      </dsp:txXfrm>
    </dsp:sp>
    <dsp:sp modelId="{1959861A-0671-4277-849E-8454BB8CD28E}">
      <dsp:nvSpPr>
        <dsp:cNvPr id="0" name=""/>
        <dsp:cNvSpPr/>
      </dsp:nvSpPr>
      <dsp:spPr>
        <a:xfrm>
          <a:off x="4099287" y="3673241"/>
          <a:ext cx="2623649" cy="1574189"/>
        </a:xfrm>
        <a:prstGeom prst="rect">
          <a:avLst/>
        </a:prstGeom>
        <a:gradFill rotWithShape="0">
          <a:gsLst>
            <a:gs pos="0">
              <a:schemeClr val="accent3">
                <a:hueOff val="3310247"/>
                <a:satOff val="-621"/>
                <a:lumOff val="16667"/>
                <a:alphaOff val="0"/>
                <a:tint val="96000"/>
                <a:lumMod val="104000"/>
              </a:schemeClr>
            </a:gs>
            <a:gs pos="100000">
              <a:schemeClr val="accent3">
                <a:hueOff val="3310247"/>
                <a:satOff val="-621"/>
                <a:lumOff val="16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Simposios</a:t>
          </a:r>
          <a:endParaRPr lang="es-EC" sz="2700" kern="1200" dirty="0"/>
        </a:p>
      </dsp:txBody>
      <dsp:txXfrm>
        <a:off x="4099287" y="3673241"/>
        <a:ext cx="2623649" cy="1574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5E5F0-5CC4-490D-BC7B-31826989ED52}">
      <dsp:nvSpPr>
        <dsp:cNvPr id="0" name=""/>
        <dsp:cNvSpPr/>
      </dsp:nvSpPr>
      <dsp:spPr>
        <a:xfrm>
          <a:off x="84335" y="2436"/>
          <a:ext cx="3320705" cy="199242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84335" y="2436"/>
        <a:ext cx="3320705" cy="1992423"/>
      </dsp:txXfrm>
    </dsp:sp>
    <dsp:sp modelId="{4D6D60C2-4241-4B57-ACD6-AA85242BDF13}">
      <dsp:nvSpPr>
        <dsp:cNvPr id="0" name=""/>
        <dsp:cNvSpPr/>
      </dsp:nvSpPr>
      <dsp:spPr>
        <a:xfrm>
          <a:off x="3737111" y="2436"/>
          <a:ext cx="3320705" cy="199242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3737111" y="2436"/>
        <a:ext cx="3320705" cy="1992423"/>
      </dsp:txXfrm>
    </dsp:sp>
    <dsp:sp modelId="{A64627A2-833F-44CD-8A86-62D7F60A6891}">
      <dsp:nvSpPr>
        <dsp:cNvPr id="0" name=""/>
        <dsp:cNvSpPr/>
      </dsp:nvSpPr>
      <dsp:spPr>
        <a:xfrm>
          <a:off x="7389887" y="2436"/>
          <a:ext cx="3320705" cy="199242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7389887" y="2436"/>
        <a:ext cx="3320705" cy="1992423"/>
      </dsp:txXfrm>
    </dsp:sp>
    <dsp:sp modelId="{7BC2AC41-0C44-4AB2-AAD2-766A126FA317}">
      <dsp:nvSpPr>
        <dsp:cNvPr id="0" name=""/>
        <dsp:cNvSpPr/>
      </dsp:nvSpPr>
      <dsp:spPr>
        <a:xfrm>
          <a:off x="1910723" y="2326930"/>
          <a:ext cx="3320705" cy="1992423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1910723" y="2326930"/>
        <a:ext cx="3320705" cy="1992423"/>
      </dsp:txXfrm>
    </dsp:sp>
    <dsp:sp modelId="{CDC1154C-7DFD-471A-9905-4B8207EE2BB4}">
      <dsp:nvSpPr>
        <dsp:cNvPr id="0" name=""/>
        <dsp:cNvSpPr/>
      </dsp:nvSpPr>
      <dsp:spPr>
        <a:xfrm>
          <a:off x="5563499" y="2326930"/>
          <a:ext cx="3320705" cy="1992423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5563499" y="2326930"/>
        <a:ext cx="3320705" cy="1992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AB22D-E763-45E5-8AB1-1728955A1D6F}">
      <dsp:nvSpPr>
        <dsp:cNvPr id="0" name=""/>
        <dsp:cNvSpPr/>
      </dsp:nvSpPr>
      <dsp:spPr>
        <a:xfrm>
          <a:off x="5670" y="358538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Idea para evento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63" y="389431"/>
        <a:ext cx="1696161" cy="992982"/>
      </dsp:txXfrm>
    </dsp:sp>
    <dsp:sp modelId="{EE1ED249-FA8D-45CF-908D-F7D84E657142}">
      <dsp:nvSpPr>
        <dsp:cNvPr id="0" name=""/>
        <dsp:cNvSpPr/>
      </dsp:nvSpPr>
      <dsp:spPr>
        <a:xfrm>
          <a:off x="1918317" y="667937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18317" y="755131"/>
        <a:ext cx="260879" cy="261582"/>
      </dsp:txXfrm>
    </dsp:sp>
    <dsp:sp modelId="{E1629248-972C-441B-89E0-102280115EFD}">
      <dsp:nvSpPr>
        <dsp:cNvPr id="0" name=""/>
        <dsp:cNvSpPr/>
      </dsp:nvSpPr>
      <dsp:spPr>
        <a:xfrm>
          <a:off x="2466797" y="358538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5854"/>
                <a:satOff val="-52"/>
                <a:lumOff val="1389"/>
                <a:alphaOff val="0"/>
                <a:tint val="96000"/>
                <a:lumMod val="104000"/>
              </a:schemeClr>
            </a:gs>
            <a:gs pos="100000">
              <a:schemeClr val="accent3">
                <a:hueOff val="275854"/>
                <a:satOff val="-52"/>
                <a:lumOff val="13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Contacto con clientes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7690" y="389431"/>
        <a:ext cx="1696161" cy="992982"/>
      </dsp:txXfrm>
    </dsp:sp>
    <dsp:sp modelId="{749D85C7-7D56-4D4E-844B-CA44ED992A51}">
      <dsp:nvSpPr>
        <dsp:cNvPr id="0" name=""/>
        <dsp:cNvSpPr/>
      </dsp:nvSpPr>
      <dsp:spPr>
        <a:xfrm>
          <a:off x="4379444" y="667937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00932"/>
                <a:satOff val="-56"/>
                <a:lumOff val="1515"/>
                <a:alphaOff val="0"/>
                <a:tint val="96000"/>
                <a:lumMod val="104000"/>
              </a:schemeClr>
            </a:gs>
            <a:gs pos="100000">
              <a:schemeClr val="accent3">
                <a:hueOff val="300932"/>
                <a:satOff val="-56"/>
                <a:lumOff val="151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79444" y="755131"/>
        <a:ext cx="260879" cy="261582"/>
      </dsp:txXfrm>
    </dsp:sp>
    <dsp:sp modelId="{D1D4FB08-5AD9-474E-AD8C-988FEB7D2B87}">
      <dsp:nvSpPr>
        <dsp:cNvPr id="0" name=""/>
        <dsp:cNvSpPr/>
      </dsp:nvSpPr>
      <dsp:spPr>
        <a:xfrm>
          <a:off x="4927923" y="358538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51708"/>
                <a:satOff val="-104"/>
                <a:lumOff val="2778"/>
                <a:alphaOff val="0"/>
                <a:tint val="96000"/>
                <a:lumMod val="104000"/>
              </a:schemeClr>
            </a:gs>
            <a:gs pos="100000">
              <a:schemeClr val="accent3">
                <a:hueOff val="551708"/>
                <a:satOff val="-104"/>
                <a:lumOff val="277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Establecimiento de fechas para el evento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8816" y="389431"/>
        <a:ext cx="1696161" cy="992982"/>
      </dsp:txXfrm>
    </dsp:sp>
    <dsp:sp modelId="{07B9F463-AEEB-4E86-820F-0005D863CDD0}">
      <dsp:nvSpPr>
        <dsp:cNvPr id="0" name=""/>
        <dsp:cNvSpPr/>
      </dsp:nvSpPr>
      <dsp:spPr>
        <a:xfrm>
          <a:off x="6840570" y="667937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01863"/>
                <a:satOff val="-113"/>
                <a:lumOff val="3030"/>
                <a:alphaOff val="0"/>
                <a:tint val="96000"/>
                <a:lumMod val="104000"/>
              </a:schemeClr>
            </a:gs>
            <a:gs pos="100000">
              <a:schemeClr val="accent3">
                <a:hueOff val="601863"/>
                <a:satOff val="-113"/>
                <a:lumOff val="303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40570" y="755131"/>
        <a:ext cx="260879" cy="261582"/>
      </dsp:txXfrm>
    </dsp:sp>
    <dsp:sp modelId="{3F467498-1E90-43C0-B235-7FBB6EF6880C}">
      <dsp:nvSpPr>
        <dsp:cNvPr id="0" name=""/>
        <dsp:cNvSpPr/>
      </dsp:nvSpPr>
      <dsp:spPr>
        <a:xfrm>
          <a:off x="7389050" y="358538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27562"/>
                <a:satOff val="-155"/>
                <a:lumOff val="4167"/>
                <a:alphaOff val="0"/>
                <a:tint val="96000"/>
                <a:lumMod val="104000"/>
              </a:schemeClr>
            </a:gs>
            <a:gs pos="100000">
              <a:schemeClr val="accent3">
                <a:hueOff val="827562"/>
                <a:satOff val="-155"/>
                <a:lumOff val="41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del comite organizador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9943" y="389431"/>
        <a:ext cx="1696161" cy="992982"/>
      </dsp:txXfrm>
    </dsp:sp>
    <dsp:sp modelId="{FED5EEFF-BDF0-4D14-A8BD-9C5D8406EE77}">
      <dsp:nvSpPr>
        <dsp:cNvPr id="0" name=""/>
        <dsp:cNvSpPr/>
      </dsp:nvSpPr>
      <dsp:spPr>
        <a:xfrm>
          <a:off x="9301697" y="667937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2795"/>
                <a:satOff val="-169"/>
                <a:lumOff val="4546"/>
                <a:alphaOff val="0"/>
                <a:tint val="96000"/>
                <a:lumMod val="104000"/>
              </a:schemeClr>
            </a:gs>
            <a:gs pos="100000">
              <a:schemeClr val="accent3">
                <a:hueOff val="902795"/>
                <a:satOff val="-169"/>
                <a:lumOff val="454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01697" y="755131"/>
        <a:ext cx="260879" cy="261582"/>
      </dsp:txXfrm>
    </dsp:sp>
    <dsp:sp modelId="{643DE379-92E8-4C13-B1B9-13B57E0A2DD0}">
      <dsp:nvSpPr>
        <dsp:cNvPr id="0" name=""/>
        <dsp:cNvSpPr/>
      </dsp:nvSpPr>
      <dsp:spPr>
        <a:xfrm>
          <a:off x="9850176" y="358538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03416"/>
                <a:satOff val="-207"/>
                <a:lumOff val="5556"/>
                <a:alphaOff val="0"/>
                <a:tint val="96000"/>
                <a:lumMod val="104000"/>
              </a:schemeClr>
            </a:gs>
            <a:gs pos="100000">
              <a:schemeClr val="accent3">
                <a:hueOff val="1103416"/>
                <a:satOff val="-207"/>
                <a:lumOff val="555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Verificación de presupuesto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81069" y="389431"/>
        <a:ext cx="1696161" cy="992982"/>
      </dsp:txXfrm>
    </dsp:sp>
    <dsp:sp modelId="{E436C234-B0B0-45C4-80FA-A4E06B32F632}">
      <dsp:nvSpPr>
        <dsp:cNvPr id="0" name=""/>
        <dsp:cNvSpPr/>
      </dsp:nvSpPr>
      <dsp:spPr>
        <a:xfrm rot="5400000">
          <a:off x="10542808" y="1536363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203726"/>
                <a:satOff val="-226"/>
                <a:lumOff val="6061"/>
                <a:alphaOff val="0"/>
                <a:tint val="96000"/>
                <a:lumMod val="104000"/>
              </a:schemeClr>
            </a:gs>
            <a:gs pos="100000">
              <a:schemeClr val="accent3">
                <a:hueOff val="1203726"/>
                <a:satOff val="-226"/>
                <a:lumOff val="606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98360" y="1568006"/>
        <a:ext cx="261582" cy="260879"/>
      </dsp:txXfrm>
    </dsp:sp>
    <dsp:sp modelId="{C4169E9D-02C5-4F20-937B-54673D103140}">
      <dsp:nvSpPr>
        <dsp:cNvPr id="0" name=""/>
        <dsp:cNvSpPr/>
      </dsp:nvSpPr>
      <dsp:spPr>
        <a:xfrm>
          <a:off x="9850176" y="2116485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79269"/>
                <a:satOff val="-259"/>
                <a:lumOff val="6945"/>
                <a:alphaOff val="0"/>
                <a:tint val="96000"/>
                <a:lumMod val="104000"/>
              </a:schemeClr>
            </a:gs>
            <a:gs pos="100000">
              <a:schemeClr val="accent3">
                <a:hueOff val="1379269"/>
                <a:satOff val="-259"/>
                <a:lumOff val="694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Determinación de tema para el evento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81069" y="2147378"/>
        <a:ext cx="1696161" cy="992982"/>
      </dsp:txXfrm>
    </dsp:sp>
    <dsp:sp modelId="{F7D11E0E-17D5-4C70-BE3C-CD07D5EAD7C3}">
      <dsp:nvSpPr>
        <dsp:cNvPr id="0" name=""/>
        <dsp:cNvSpPr/>
      </dsp:nvSpPr>
      <dsp:spPr>
        <a:xfrm rot="10800000">
          <a:off x="9322792" y="2425884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504658"/>
                <a:satOff val="-282"/>
                <a:lumOff val="7576"/>
                <a:alphaOff val="0"/>
                <a:tint val="96000"/>
                <a:lumMod val="104000"/>
              </a:schemeClr>
            </a:gs>
            <a:gs pos="100000">
              <a:schemeClr val="accent3">
                <a:hueOff val="1504658"/>
                <a:satOff val="-282"/>
                <a:lumOff val="75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9434597" y="2513078"/>
        <a:ext cx="260879" cy="261582"/>
      </dsp:txXfrm>
    </dsp:sp>
    <dsp:sp modelId="{408E28C6-2D4B-406A-848B-0A6D2F71AFD7}">
      <dsp:nvSpPr>
        <dsp:cNvPr id="0" name=""/>
        <dsp:cNvSpPr/>
      </dsp:nvSpPr>
      <dsp:spPr>
        <a:xfrm>
          <a:off x="7389050" y="2116485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55123"/>
                <a:satOff val="-311"/>
                <a:lumOff val="8333"/>
                <a:alphaOff val="0"/>
                <a:tint val="96000"/>
                <a:lumMod val="104000"/>
              </a:schemeClr>
            </a:gs>
            <a:gs pos="100000">
              <a:schemeClr val="accent3">
                <a:hueOff val="1655123"/>
                <a:satOff val="-311"/>
                <a:lumOff val="833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Verificación de requerimentos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9943" y="2147378"/>
        <a:ext cx="1696161" cy="992982"/>
      </dsp:txXfrm>
    </dsp:sp>
    <dsp:sp modelId="{97A52AD7-F88E-490D-BA74-9BF904BB6EAA}">
      <dsp:nvSpPr>
        <dsp:cNvPr id="0" name=""/>
        <dsp:cNvSpPr/>
      </dsp:nvSpPr>
      <dsp:spPr>
        <a:xfrm rot="10800000">
          <a:off x="6861665" y="2425884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5589"/>
                <a:satOff val="-339"/>
                <a:lumOff val="9091"/>
                <a:alphaOff val="0"/>
                <a:tint val="96000"/>
                <a:lumMod val="104000"/>
              </a:schemeClr>
            </a:gs>
            <a:gs pos="100000">
              <a:schemeClr val="accent3">
                <a:hueOff val="1805589"/>
                <a:satOff val="-339"/>
                <a:lumOff val="909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973470" y="2513078"/>
        <a:ext cx="260879" cy="261582"/>
      </dsp:txXfrm>
    </dsp:sp>
    <dsp:sp modelId="{54E6D57E-48D1-4FB3-95F7-5C3A5C01230A}">
      <dsp:nvSpPr>
        <dsp:cNvPr id="0" name=""/>
        <dsp:cNvSpPr/>
      </dsp:nvSpPr>
      <dsp:spPr>
        <a:xfrm>
          <a:off x="4927923" y="2116485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930977"/>
                <a:satOff val="-362"/>
                <a:lumOff val="9722"/>
                <a:alphaOff val="0"/>
                <a:tint val="96000"/>
                <a:lumMod val="104000"/>
              </a:schemeClr>
            </a:gs>
            <a:gs pos="100000">
              <a:schemeClr val="accent3">
                <a:hueOff val="1930977"/>
                <a:satOff val="-362"/>
                <a:lumOff val="972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Ajustes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8816" y="2147378"/>
        <a:ext cx="1696161" cy="992982"/>
      </dsp:txXfrm>
    </dsp:sp>
    <dsp:sp modelId="{5841831C-60E3-4FF6-9D7D-4EDE9CDEA91E}">
      <dsp:nvSpPr>
        <dsp:cNvPr id="0" name=""/>
        <dsp:cNvSpPr/>
      </dsp:nvSpPr>
      <dsp:spPr>
        <a:xfrm rot="10800000">
          <a:off x="4400539" y="2425884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106521"/>
                <a:satOff val="-395"/>
                <a:lumOff val="10606"/>
                <a:alphaOff val="0"/>
                <a:tint val="96000"/>
                <a:lumMod val="104000"/>
              </a:schemeClr>
            </a:gs>
            <a:gs pos="100000">
              <a:schemeClr val="accent3">
                <a:hueOff val="2106521"/>
                <a:satOff val="-395"/>
                <a:lumOff val="106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12344" y="2513078"/>
        <a:ext cx="260879" cy="261582"/>
      </dsp:txXfrm>
    </dsp:sp>
    <dsp:sp modelId="{BC84DB8F-707A-436C-B78E-023B1B080095}">
      <dsp:nvSpPr>
        <dsp:cNvPr id="0" name=""/>
        <dsp:cNvSpPr/>
      </dsp:nvSpPr>
      <dsp:spPr>
        <a:xfrm>
          <a:off x="2466797" y="2116485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06831"/>
                <a:satOff val="-414"/>
                <a:lumOff val="11111"/>
                <a:alphaOff val="0"/>
                <a:tint val="96000"/>
                <a:lumMod val="104000"/>
              </a:schemeClr>
            </a:gs>
            <a:gs pos="100000">
              <a:schemeClr val="accent3">
                <a:hueOff val="2206831"/>
                <a:satOff val="-414"/>
                <a:lumOff val="1111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Revisión de proformas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7690" y="2147378"/>
        <a:ext cx="1696161" cy="992982"/>
      </dsp:txXfrm>
    </dsp:sp>
    <dsp:sp modelId="{99887467-0837-4C0E-9624-94D416A3ECD5}">
      <dsp:nvSpPr>
        <dsp:cNvPr id="0" name=""/>
        <dsp:cNvSpPr/>
      </dsp:nvSpPr>
      <dsp:spPr>
        <a:xfrm rot="10800000">
          <a:off x="1939413" y="2425884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407452"/>
                <a:satOff val="-452"/>
                <a:lumOff val="12121"/>
                <a:alphaOff val="0"/>
                <a:tint val="96000"/>
                <a:lumMod val="104000"/>
              </a:schemeClr>
            </a:gs>
            <a:gs pos="100000">
              <a:schemeClr val="accent3">
                <a:hueOff val="2407452"/>
                <a:satOff val="-452"/>
                <a:lumOff val="1212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51218" y="2513078"/>
        <a:ext cx="260879" cy="261582"/>
      </dsp:txXfrm>
    </dsp:sp>
    <dsp:sp modelId="{1F155EDE-A9D8-4100-8547-4057B9FC0481}">
      <dsp:nvSpPr>
        <dsp:cNvPr id="0" name=""/>
        <dsp:cNvSpPr/>
      </dsp:nvSpPr>
      <dsp:spPr>
        <a:xfrm>
          <a:off x="5670" y="2116485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82685"/>
                <a:satOff val="-466"/>
                <a:lumOff val="12500"/>
                <a:alphaOff val="0"/>
                <a:tint val="96000"/>
                <a:lumMod val="104000"/>
              </a:schemeClr>
            </a:gs>
            <a:gs pos="100000">
              <a:schemeClr val="accent3">
                <a:hueOff val="2482685"/>
                <a:satOff val="-466"/>
                <a:lumOff val="1250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 ciudad sede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63" y="2147378"/>
        <a:ext cx="1696161" cy="992982"/>
      </dsp:txXfrm>
    </dsp:sp>
    <dsp:sp modelId="{8BF32EDD-1494-4054-A5E1-EF833E9F1482}">
      <dsp:nvSpPr>
        <dsp:cNvPr id="0" name=""/>
        <dsp:cNvSpPr/>
      </dsp:nvSpPr>
      <dsp:spPr>
        <a:xfrm rot="5400000">
          <a:off x="698302" y="3294310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08383"/>
                <a:satOff val="-508"/>
                <a:lumOff val="13637"/>
                <a:alphaOff val="0"/>
                <a:tint val="96000"/>
                <a:lumMod val="104000"/>
              </a:schemeClr>
            </a:gs>
            <a:gs pos="100000">
              <a:schemeClr val="accent3">
                <a:hueOff val="2708383"/>
                <a:satOff val="-508"/>
                <a:lumOff val="136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3854" y="3325953"/>
        <a:ext cx="261582" cy="260879"/>
      </dsp:txXfrm>
    </dsp:sp>
    <dsp:sp modelId="{55BDB2F8-C613-4130-A771-5F160A246647}">
      <dsp:nvSpPr>
        <dsp:cNvPr id="0" name=""/>
        <dsp:cNvSpPr/>
      </dsp:nvSpPr>
      <dsp:spPr>
        <a:xfrm>
          <a:off x="5670" y="3874433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58539"/>
                <a:satOff val="-518"/>
                <a:lumOff val="13889"/>
                <a:alphaOff val="0"/>
                <a:tint val="96000"/>
                <a:lumMod val="104000"/>
              </a:schemeClr>
            </a:gs>
            <a:gs pos="100000">
              <a:schemeClr val="accent3">
                <a:hueOff val="2758539"/>
                <a:satOff val="-518"/>
                <a:lumOff val="138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Auspicios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63" y="3905326"/>
        <a:ext cx="1696161" cy="992982"/>
      </dsp:txXfrm>
    </dsp:sp>
    <dsp:sp modelId="{1A100AAD-A09C-46E7-803E-71E7E175E90D}">
      <dsp:nvSpPr>
        <dsp:cNvPr id="0" name=""/>
        <dsp:cNvSpPr/>
      </dsp:nvSpPr>
      <dsp:spPr>
        <a:xfrm>
          <a:off x="1918317" y="4183831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009315"/>
                <a:satOff val="-565"/>
                <a:lumOff val="15152"/>
                <a:alphaOff val="0"/>
                <a:tint val="96000"/>
                <a:lumMod val="104000"/>
              </a:schemeClr>
            </a:gs>
            <a:gs pos="100000">
              <a:schemeClr val="accent3">
                <a:hueOff val="3009315"/>
                <a:satOff val="-565"/>
                <a:lumOff val="1515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18317" y="4271025"/>
        <a:ext cx="260879" cy="261582"/>
      </dsp:txXfrm>
    </dsp:sp>
    <dsp:sp modelId="{3BB67DB0-7639-423D-9D21-6B6AD225CF03}">
      <dsp:nvSpPr>
        <dsp:cNvPr id="0" name=""/>
        <dsp:cNvSpPr/>
      </dsp:nvSpPr>
      <dsp:spPr>
        <a:xfrm>
          <a:off x="2466797" y="3874433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034393"/>
                <a:satOff val="-569"/>
                <a:lumOff val="15278"/>
                <a:alphaOff val="0"/>
                <a:tint val="96000"/>
                <a:lumMod val="104000"/>
              </a:schemeClr>
            </a:gs>
            <a:gs pos="100000">
              <a:schemeClr val="accent3">
                <a:hueOff val="3034393"/>
                <a:satOff val="-569"/>
                <a:lumOff val="1527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Selección de salones y servicios 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7690" y="3905326"/>
        <a:ext cx="1696161" cy="992982"/>
      </dsp:txXfrm>
    </dsp:sp>
    <dsp:sp modelId="{5A7668EA-8CDD-46CF-8D74-729FF94BD416}">
      <dsp:nvSpPr>
        <dsp:cNvPr id="0" name=""/>
        <dsp:cNvSpPr/>
      </dsp:nvSpPr>
      <dsp:spPr>
        <a:xfrm>
          <a:off x="4379444" y="4183831"/>
          <a:ext cx="372684" cy="435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310247"/>
                <a:satOff val="-621"/>
                <a:lumOff val="16667"/>
                <a:alphaOff val="0"/>
                <a:tint val="96000"/>
                <a:lumMod val="104000"/>
              </a:schemeClr>
            </a:gs>
            <a:gs pos="100000">
              <a:schemeClr val="accent3">
                <a:hueOff val="3310247"/>
                <a:satOff val="-621"/>
                <a:lumOff val="16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79444" y="4271025"/>
        <a:ext cx="260879" cy="261582"/>
      </dsp:txXfrm>
    </dsp:sp>
    <dsp:sp modelId="{056ABEEE-94A7-4C86-BD97-BF037AD30B53}">
      <dsp:nvSpPr>
        <dsp:cNvPr id="0" name=""/>
        <dsp:cNvSpPr/>
      </dsp:nvSpPr>
      <dsp:spPr>
        <a:xfrm>
          <a:off x="4927923" y="3874433"/>
          <a:ext cx="1757947" cy="1054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10247"/>
                <a:satOff val="-621"/>
                <a:lumOff val="16667"/>
                <a:alphaOff val="0"/>
                <a:tint val="96000"/>
                <a:lumMod val="104000"/>
              </a:schemeClr>
            </a:gs>
            <a:gs pos="100000">
              <a:schemeClr val="accent3">
                <a:hueOff val="3310247"/>
                <a:satOff val="-621"/>
                <a:lumOff val="16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Firma de contratos</a:t>
          </a:r>
          <a:endParaRPr lang="es-EC" sz="1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8816" y="3905326"/>
        <a:ext cx="1696161" cy="992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8946-2830-43E2-B6E4-7400994CAA5A}">
      <dsp:nvSpPr>
        <dsp:cNvPr id="0" name=""/>
        <dsp:cNvSpPr/>
      </dsp:nvSpPr>
      <dsp:spPr>
        <a:xfrm>
          <a:off x="70699" y="1229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Puesta en marcha de publicidad e información sobre el evento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109056" y="39586"/>
        <a:ext cx="2105981" cy="1232903"/>
      </dsp:txXfrm>
    </dsp:sp>
    <dsp:sp modelId="{C70A78CF-D841-49F9-B8D5-243201EABDD9}">
      <dsp:nvSpPr>
        <dsp:cNvPr id="0" name=""/>
        <dsp:cNvSpPr/>
      </dsp:nvSpPr>
      <dsp:spPr>
        <a:xfrm>
          <a:off x="2445471" y="385384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5471" y="493646"/>
        <a:ext cx="323912" cy="324784"/>
      </dsp:txXfrm>
    </dsp:sp>
    <dsp:sp modelId="{08D13E97-94AE-4A5E-9D41-893EB8C6F536}">
      <dsp:nvSpPr>
        <dsp:cNvPr id="0" name=""/>
        <dsp:cNvSpPr/>
      </dsp:nvSpPr>
      <dsp:spPr>
        <a:xfrm>
          <a:off x="3126472" y="1229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00932"/>
                <a:satOff val="-56"/>
                <a:lumOff val="1515"/>
                <a:alphaOff val="0"/>
                <a:tint val="96000"/>
                <a:lumMod val="104000"/>
              </a:schemeClr>
            </a:gs>
            <a:gs pos="100000">
              <a:schemeClr val="accent3">
                <a:hueOff val="300932"/>
                <a:satOff val="-56"/>
                <a:lumOff val="151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Activación de sistemas de incripciones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3164829" y="39586"/>
        <a:ext cx="2105981" cy="1232903"/>
      </dsp:txXfrm>
    </dsp:sp>
    <dsp:sp modelId="{E933D5F8-34A1-4B15-BCEB-E1A920A9A24C}">
      <dsp:nvSpPr>
        <dsp:cNvPr id="0" name=""/>
        <dsp:cNvSpPr/>
      </dsp:nvSpPr>
      <dsp:spPr>
        <a:xfrm>
          <a:off x="5501245" y="385384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31025"/>
                <a:satOff val="-62"/>
                <a:lumOff val="1667"/>
                <a:alphaOff val="0"/>
                <a:tint val="96000"/>
                <a:lumMod val="104000"/>
              </a:schemeClr>
            </a:gs>
            <a:gs pos="100000">
              <a:schemeClr val="accent3">
                <a:hueOff val="331025"/>
                <a:satOff val="-62"/>
                <a:lumOff val="1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1245" y="493646"/>
        <a:ext cx="323912" cy="324784"/>
      </dsp:txXfrm>
    </dsp:sp>
    <dsp:sp modelId="{5E7D03AB-66BB-41CD-A2C5-684A25DBBA53}">
      <dsp:nvSpPr>
        <dsp:cNvPr id="0" name=""/>
        <dsp:cNvSpPr/>
      </dsp:nvSpPr>
      <dsp:spPr>
        <a:xfrm>
          <a:off x="6182246" y="1229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01863"/>
                <a:satOff val="-113"/>
                <a:lumOff val="3030"/>
                <a:alphaOff val="0"/>
                <a:tint val="96000"/>
                <a:lumMod val="104000"/>
              </a:schemeClr>
            </a:gs>
            <a:gs pos="100000">
              <a:schemeClr val="accent3">
                <a:hueOff val="601863"/>
                <a:satOff val="-113"/>
                <a:lumOff val="303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Envio de invitaciones  personas destacadas en el evento 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6220603" y="39586"/>
        <a:ext cx="2105981" cy="1232903"/>
      </dsp:txXfrm>
    </dsp:sp>
    <dsp:sp modelId="{F8FDE2EE-D75F-487C-AE8C-6421C0A992CF}">
      <dsp:nvSpPr>
        <dsp:cNvPr id="0" name=""/>
        <dsp:cNvSpPr/>
      </dsp:nvSpPr>
      <dsp:spPr>
        <a:xfrm>
          <a:off x="8557019" y="385384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62049"/>
                <a:satOff val="-124"/>
                <a:lumOff val="3333"/>
                <a:alphaOff val="0"/>
                <a:tint val="96000"/>
                <a:lumMod val="104000"/>
              </a:schemeClr>
            </a:gs>
            <a:gs pos="100000">
              <a:schemeClr val="accent3">
                <a:hueOff val="662049"/>
                <a:satOff val="-124"/>
                <a:lumOff val="333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57019" y="493646"/>
        <a:ext cx="323912" cy="324784"/>
      </dsp:txXfrm>
    </dsp:sp>
    <dsp:sp modelId="{1D91826E-D17E-4C91-B76D-275AAB7EC04F}">
      <dsp:nvSpPr>
        <dsp:cNvPr id="0" name=""/>
        <dsp:cNvSpPr/>
      </dsp:nvSpPr>
      <dsp:spPr>
        <a:xfrm>
          <a:off x="9238020" y="1229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2795"/>
                <a:satOff val="-169"/>
                <a:lumOff val="4546"/>
                <a:alphaOff val="0"/>
                <a:tint val="96000"/>
                <a:lumMod val="104000"/>
              </a:schemeClr>
            </a:gs>
            <a:gs pos="100000">
              <a:schemeClr val="accent3">
                <a:hueOff val="902795"/>
                <a:satOff val="-169"/>
                <a:lumOff val="454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Ajustes y adecuaciones en la ciudad sede y salones 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9276377" y="39586"/>
        <a:ext cx="2105981" cy="1232903"/>
      </dsp:txXfrm>
    </dsp:sp>
    <dsp:sp modelId="{99C17BBC-5F76-4AD0-92C9-1CFD1E0E9418}">
      <dsp:nvSpPr>
        <dsp:cNvPr id="0" name=""/>
        <dsp:cNvSpPr/>
      </dsp:nvSpPr>
      <dsp:spPr>
        <a:xfrm rot="5400000">
          <a:off x="10098002" y="1463635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93074"/>
                <a:satOff val="-186"/>
                <a:lumOff val="5000"/>
                <a:alphaOff val="0"/>
                <a:tint val="96000"/>
                <a:lumMod val="104000"/>
              </a:schemeClr>
            </a:gs>
            <a:gs pos="100000">
              <a:schemeClr val="accent3">
                <a:hueOff val="993074"/>
                <a:satOff val="-186"/>
                <a:lumOff val="500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166976" y="1502924"/>
        <a:ext cx="324784" cy="323912"/>
      </dsp:txXfrm>
    </dsp:sp>
    <dsp:sp modelId="{3EFCB068-02A7-40D8-A049-759771B6B46E}">
      <dsp:nvSpPr>
        <dsp:cNvPr id="0" name=""/>
        <dsp:cNvSpPr/>
      </dsp:nvSpPr>
      <dsp:spPr>
        <a:xfrm>
          <a:off x="9238020" y="2183925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03726"/>
                <a:satOff val="-226"/>
                <a:lumOff val="6061"/>
                <a:alphaOff val="0"/>
                <a:tint val="96000"/>
                <a:lumMod val="104000"/>
              </a:schemeClr>
            </a:gs>
            <a:gs pos="100000">
              <a:schemeClr val="accent3">
                <a:hueOff val="1203726"/>
                <a:satOff val="-226"/>
                <a:lumOff val="606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Decoración y montaje de salones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9276377" y="2222282"/>
        <a:ext cx="2105981" cy="1232903"/>
      </dsp:txXfrm>
    </dsp:sp>
    <dsp:sp modelId="{1B248F1C-965D-4D2E-ACD2-B03EEFC70311}">
      <dsp:nvSpPr>
        <dsp:cNvPr id="0" name=""/>
        <dsp:cNvSpPr/>
      </dsp:nvSpPr>
      <dsp:spPr>
        <a:xfrm rot="10800000">
          <a:off x="8583211" y="2568079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24099"/>
                <a:satOff val="-248"/>
                <a:lumOff val="6667"/>
                <a:alphaOff val="0"/>
                <a:tint val="96000"/>
                <a:lumMod val="104000"/>
              </a:schemeClr>
            </a:gs>
            <a:gs pos="100000">
              <a:schemeClr val="accent3">
                <a:hueOff val="1324099"/>
                <a:satOff val="-248"/>
                <a:lumOff val="6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722030" y="2676341"/>
        <a:ext cx="323912" cy="324784"/>
      </dsp:txXfrm>
    </dsp:sp>
    <dsp:sp modelId="{F6A61B3C-DF26-4D7F-A604-5F247E67C173}">
      <dsp:nvSpPr>
        <dsp:cNvPr id="0" name=""/>
        <dsp:cNvSpPr/>
      </dsp:nvSpPr>
      <dsp:spPr>
        <a:xfrm>
          <a:off x="6182246" y="2183925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04658"/>
                <a:satOff val="-282"/>
                <a:lumOff val="7576"/>
                <a:alphaOff val="0"/>
                <a:tint val="96000"/>
                <a:lumMod val="104000"/>
              </a:schemeClr>
            </a:gs>
            <a:gs pos="100000">
              <a:schemeClr val="accent3">
                <a:hueOff val="1504658"/>
                <a:satOff val="-282"/>
                <a:lumOff val="75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Adecuación de todos los servicios necesarios de la ciudad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6220603" y="2222282"/>
        <a:ext cx="2105981" cy="1232903"/>
      </dsp:txXfrm>
    </dsp:sp>
    <dsp:sp modelId="{1EC11C46-2D59-43DA-9491-C45E2BCC5B3E}">
      <dsp:nvSpPr>
        <dsp:cNvPr id="0" name=""/>
        <dsp:cNvSpPr/>
      </dsp:nvSpPr>
      <dsp:spPr>
        <a:xfrm rot="10800000">
          <a:off x="5527437" y="2568079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655123"/>
                <a:satOff val="-311"/>
                <a:lumOff val="8333"/>
                <a:alphaOff val="0"/>
                <a:tint val="96000"/>
                <a:lumMod val="104000"/>
              </a:schemeClr>
            </a:gs>
            <a:gs pos="100000">
              <a:schemeClr val="accent3">
                <a:hueOff val="1655123"/>
                <a:satOff val="-311"/>
                <a:lumOff val="833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666256" y="2676341"/>
        <a:ext cx="323912" cy="324784"/>
      </dsp:txXfrm>
    </dsp:sp>
    <dsp:sp modelId="{BA6DE0C9-724E-4C6E-8A3E-A59918759151}">
      <dsp:nvSpPr>
        <dsp:cNvPr id="0" name=""/>
        <dsp:cNvSpPr/>
      </dsp:nvSpPr>
      <dsp:spPr>
        <a:xfrm>
          <a:off x="3126472" y="2183925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5589"/>
                <a:satOff val="-339"/>
                <a:lumOff val="9091"/>
                <a:alphaOff val="0"/>
                <a:tint val="96000"/>
                <a:lumMod val="104000"/>
              </a:schemeClr>
            </a:gs>
            <a:gs pos="100000">
              <a:schemeClr val="accent3">
                <a:hueOff val="1805589"/>
                <a:satOff val="-339"/>
                <a:lumOff val="909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Contratación de personal eventual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3164829" y="2222282"/>
        <a:ext cx="2105981" cy="1232903"/>
      </dsp:txXfrm>
    </dsp:sp>
    <dsp:sp modelId="{F6F126F7-2AF5-4A34-A6FD-591F7945B745}">
      <dsp:nvSpPr>
        <dsp:cNvPr id="0" name=""/>
        <dsp:cNvSpPr/>
      </dsp:nvSpPr>
      <dsp:spPr>
        <a:xfrm rot="10800000">
          <a:off x="2471664" y="2568079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986148"/>
                <a:satOff val="-373"/>
                <a:lumOff val="10000"/>
                <a:alphaOff val="0"/>
                <a:tint val="96000"/>
                <a:lumMod val="104000"/>
              </a:schemeClr>
            </a:gs>
            <a:gs pos="100000">
              <a:schemeClr val="accent3">
                <a:hueOff val="1986148"/>
                <a:satOff val="-373"/>
                <a:lumOff val="1000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10483" y="2676341"/>
        <a:ext cx="323912" cy="324784"/>
      </dsp:txXfrm>
    </dsp:sp>
    <dsp:sp modelId="{24000FA0-2B50-463A-A0AA-D2A1F9091376}">
      <dsp:nvSpPr>
        <dsp:cNvPr id="0" name=""/>
        <dsp:cNvSpPr/>
      </dsp:nvSpPr>
      <dsp:spPr>
        <a:xfrm>
          <a:off x="70699" y="2183925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106521"/>
                <a:satOff val="-395"/>
                <a:lumOff val="10606"/>
                <a:alphaOff val="0"/>
                <a:tint val="96000"/>
                <a:lumMod val="104000"/>
              </a:schemeClr>
            </a:gs>
            <a:gs pos="100000">
              <a:schemeClr val="accent3">
                <a:hueOff val="2106521"/>
                <a:satOff val="-395"/>
                <a:lumOff val="106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Ajustes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109056" y="2222282"/>
        <a:ext cx="2105981" cy="1232903"/>
      </dsp:txXfrm>
    </dsp:sp>
    <dsp:sp modelId="{D824FBFE-52A3-4416-B1B5-CFD87BBD9AA8}">
      <dsp:nvSpPr>
        <dsp:cNvPr id="0" name=""/>
        <dsp:cNvSpPr/>
      </dsp:nvSpPr>
      <dsp:spPr>
        <a:xfrm rot="5400000">
          <a:off x="930681" y="3646331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317172"/>
                <a:satOff val="-435"/>
                <a:lumOff val="11667"/>
                <a:alphaOff val="0"/>
                <a:tint val="96000"/>
                <a:lumMod val="104000"/>
              </a:schemeClr>
            </a:gs>
            <a:gs pos="100000">
              <a:schemeClr val="accent3">
                <a:hueOff val="2317172"/>
                <a:satOff val="-435"/>
                <a:lumOff val="11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99655" y="3685620"/>
        <a:ext cx="324784" cy="323912"/>
      </dsp:txXfrm>
    </dsp:sp>
    <dsp:sp modelId="{3259BFC8-A84F-4CF3-8C37-6767BAE0D5A9}">
      <dsp:nvSpPr>
        <dsp:cNvPr id="0" name=""/>
        <dsp:cNvSpPr/>
      </dsp:nvSpPr>
      <dsp:spPr>
        <a:xfrm>
          <a:off x="70699" y="4366620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07452"/>
                <a:satOff val="-452"/>
                <a:lumOff val="12121"/>
                <a:alphaOff val="0"/>
                <a:tint val="96000"/>
                <a:lumMod val="104000"/>
              </a:schemeClr>
            </a:gs>
            <a:gs pos="100000">
              <a:schemeClr val="accent3">
                <a:hueOff val="2407452"/>
                <a:satOff val="-452"/>
                <a:lumOff val="1212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Coordinación de todo el personal y su funciones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109056" y="4404977"/>
        <a:ext cx="2105981" cy="1232903"/>
      </dsp:txXfrm>
    </dsp:sp>
    <dsp:sp modelId="{0CA71C69-3C6A-4AF7-8A1D-073799D8E136}">
      <dsp:nvSpPr>
        <dsp:cNvPr id="0" name=""/>
        <dsp:cNvSpPr/>
      </dsp:nvSpPr>
      <dsp:spPr>
        <a:xfrm>
          <a:off x="2445471" y="4750775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648197"/>
                <a:satOff val="-497"/>
                <a:lumOff val="13334"/>
                <a:alphaOff val="0"/>
                <a:tint val="96000"/>
                <a:lumMod val="104000"/>
              </a:schemeClr>
            </a:gs>
            <a:gs pos="100000">
              <a:schemeClr val="accent3">
                <a:hueOff val="2648197"/>
                <a:satOff val="-497"/>
                <a:lumOff val="1333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5471" y="4859037"/>
        <a:ext cx="323912" cy="324784"/>
      </dsp:txXfrm>
    </dsp:sp>
    <dsp:sp modelId="{C3931200-35D8-4870-9166-CD37B978E701}">
      <dsp:nvSpPr>
        <dsp:cNvPr id="0" name=""/>
        <dsp:cNvSpPr/>
      </dsp:nvSpPr>
      <dsp:spPr>
        <a:xfrm>
          <a:off x="3126472" y="4366620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08383"/>
                <a:satOff val="-508"/>
                <a:lumOff val="13637"/>
                <a:alphaOff val="0"/>
                <a:tint val="96000"/>
                <a:lumMod val="104000"/>
              </a:schemeClr>
            </a:gs>
            <a:gs pos="100000">
              <a:schemeClr val="accent3">
                <a:hueOff val="2708383"/>
                <a:satOff val="-508"/>
                <a:lumOff val="136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Organización de eventos adicionales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3164829" y="4404977"/>
        <a:ext cx="2105981" cy="1232903"/>
      </dsp:txXfrm>
    </dsp:sp>
    <dsp:sp modelId="{EB8EA27C-0061-47D9-A57A-FDA17ABC54AA}">
      <dsp:nvSpPr>
        <dsp:cNvPr id="0" name=""/>
        <dsp:cNvSpPr/>
      </dsp:nvSpPr>
      <dsp:spPr>
        <a:xfrm>
          <a:off x="5501245" y="4750775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979222"/>
                <a:satOff val="-559"/>
                <a:lumOff val="15000"/>
                <a:alphaOff val="0"/>
                <a:tint val="96000"/>
                <a:lumMod val="104000"/>
              </a:schemeClr>
            </a:gs>
            <a:gs pos="100000">
              <a:schemeClr val="accent3">
                <a:hueOff val="2979222"/>
                <a:satOff val="-559"/>
                <a:lumOff val="1500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1245" y="4859037"/>
        <a:ext cx="323912" cy="324784"/>
      </dsp:txXfrm>
    </dsp:sp>
    <dsp:sp modelId="{5FE37B57-8537-429B-9A53-57BB499E97C2}">
      <dsp:nvSpPr>
        <dsp:cNvPr id="0" name=""/>
        <dsp:cNvSpPr/>
      </dsp:nvSpPr>
      <dsp:spPr>
        <a:xfrm>
          <a:off x="6182246" y="4366620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009315"/>
                <a:satOff val="-565"/>
                <a:lumOff val="15152"/>
                <a:alphaOff val="0"/>
                <a:tint val="96000"/>
                <a:lumMod val="104000"/>
              </a:schemeClr>
            </a:gs>
            <a:gs pos="100000">
              <a:schemeClr val="accent3">
                <a:hueOff val="3009315"/>
                <a:satOff val="-565"/>
                <a:lumOff val="1515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Ejecución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6220603" y="4404977"/>
        <a:ext cx="2105981" cy="1232903"/>
      </dsp:txXfrm>
    </dsp:sp>
    <dsp:sp modelId="{0D77DA68-57E7-4234-A98F-C77D54EAEE07}">
      <dsp:nvSpPr>
        <dsp:cNvPr id="0" name=""/>
        <dsp:cNvSpPr/>
      </dsp:nvSpPr>
      <dsp:spPr>
        <a:xfrm>
          <a:off x="8557019" y="4750775"/>
          <a:ext cx="462731" cy="5413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310247"/>
                <a:satOff val="-621"/>
                <a:lumOff val="16667"/>
                <a:alphaOff val="0"/>
                <a:tint val="96000"/>
                <a:lumMod val="104000"/>
              </a:schemeClr>
            </a:gs>
            <a:gs pos="100000">
              <a:schemeClr val="accent3">
                <a:hueOff val="3310247"/>
                <a:satOff val="-621"/>
                <a:lumOff val="16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57019" y="4859037"/>
        <a:ext cx="323912" cy="324784"/>
      </dsp:txXfrm>
    </dsp:sp>
    <dsp:sp modelId="{69716A3C-5027-45BE-8CCC-E341A8B57F87}">
      <dsp:nvSpPr>
        <dsp:cNvPr id="0" name=""/>
        <dsp:cNvSpPr/>
      </dsp:nvSpPr>
      <dsp:spPr>
        <a:xfrm>
          <a:off x="9238020" y="4366620"/>
          <a:ext cx="2182695" cy="1309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10247"/>
                <a:satOff val="-621"/>
                <a:lumOff val="16667"/>
                <a:alphaOff val="0"/>
                <a:tint val="96000"/>
                <a:lumMod val="104000"/>
              </a:schemeClr>
            </a:gs>
            <a:gs pos="100000">
              <a:schemeClr val="accent3">
                <a:hueOff val="3310247"/>
                <a:satOff val="-621"/>
                <a:lumOff val="166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Evento de clausura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9276377" y="4404977"/>
        <a:ext cx="2105981" cy="12329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F08C1-F6F5-41AF-84EA-169D3E8A1976}">
      <dsp:nvSpPr>
        <dsp:cNvPr id="0" name=""/>
        <dsp:cNvSpPr/>
      </dsp:nvSpPr>
      <dsp:spPr>
        <a:xfrm>
          <a:off x="5235" y="966402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Entrega de amenities y certificados de participación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45465" y="1006632"/>
        <a:ext cx="2208775" cy="1293081"/>
      </dsp:txXfrm>
    </dsp:sp>
    <dsp:sp modelId="{526FC056-267E-4E6D-8392-78025D1392A6}">
      <dsp:nvSpPr>
        <dsp:cNvPr id="0" name=""/>
        <dsp:cNvSpPr/>
      </dsp:nvSpPr>
      <dsp:spPr>
        <a:xfrm>
          <a:off x="2495923" y="1369307"/>
          <a:ext cx="485317" cy="5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5923" y="1482853"/>
        <a:ext cx="339722" cy="340638"/>
      </dsp:txXfrm>
    </dsp:sp>
    <dsp:sp modelId="{720A1555-999D-40D8-BAF3-089B3D39EB4B}">
      <dsp:nvSpPr>
        <dsp:cNvPr id="0" name=""/>
        <dsp:cNvSpPr/>
      </dsp:nvSpPr>
      <dsp:spPr>
        <a:xfrm>
          <a:off x="3210165" y="966402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Retiro de equipos y limpieza del establecimiento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3250395" y="1006632"/>
        <a:ext cx="2208775" cy="1293081"/>
      </dsp:txXfrm>
    </dsp:sp>
    <dsp:sp modelId="{358A5D3C-E0F8-46D0-8E99-B65559135900}">
      <dsp:nvSpPr>
        <dsp:cNvPr id="0" name=""/>
        <dsp:cNvSpPr/>
      </dsp:nvSpPr>
      <dsp:spPr>
        <a:xfrm>
          <a:off x="5700853" y="1369307"/>
          <a:ext cx="485317" cy="5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0853" y="1482853"/>
        <a:ext cx="339722" cy="340638"/>
      </dsp:txXfrm>
    </dsp:sp>
    <dsp:sp modelId="{5EAB0688-3CAA-44DF-A1E9-66DE2C96D3E4}">
      <dsp:nvSpPr>
        <dsp:cNvPr id="0" name=""/>
        <dsp:cNvSpPr/>
      </dsp:nvSpPr>
      <dsp:spPr>
        <a:xfrm>
          <a:off x="6415094" y="966402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Adecuación de todos los establecimientos y servicios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6455324" y="1006632"/>
        <a:ext cx="2208775" cy="1293081"/>
      </dsp:txXfrm>
    </dsp:sp>
    <dsp:sp modelId="{59F33FFB-E87B-4B99-91CD-08A8AFFBBD76}">
      <dsp:nvSpPr>
        <dsp:cNvPr id="0" name=""/>
        <dsp:cNvSpPr/>
      </dsp:nvSpPr>
      <dsp:spPr>
        <a:xfrm>
          <a:off x="8905782" y="1369307"/>
          <a:ext cx="485317" cy="5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05782" y="1482853"/>
        <a:ext cx="339722" cy="340638"/>
      </dsp:txXfrm>
    </dsp:sp>
    <dsp:sp modelId="{E62D6E21-78DF-4292-B54E-FCAA2CFFA5F9}">
      <dsp:nvSpPr>
        <dsp:cNvPr id="0" name=""/>
        <dsp:cNvSpPr/>
      </dsp:nvSpPr>
      <dsp:spPr>
        <a:xfrm>
          <a:off x="9620023" y="966402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Aplicación de encuestas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9660253" y="1006632"/>
        <a:ext cx="2208775" cy="1293081"/>
      </dsp:txXfrm>
    </dsp:sp>
    <dsp:sp modelId="{B57D5A7E-6F89-48BD-81CC-ADC7979DD1BA}">
      <dsp:nvSpPr>
        <dsp:cNvPr id="0" name=""/>
        <dsp:cNvSpPr/>
      </dsp:nvSpPr>
      <dsp:spPr>
        <a:xfrm rot="5400000">
          <a:off x="10521982" y="2500189"/>
          <a:ext cx="485317" cy="5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94322" y="2541396"/>
        <a:ext cx="340638" cy="339722"/>
      </dsp:txXfrm>
    </dsp:sp>
    <dsp:sp modelId="{79C1CDC5-702D-4A1D-A755-D4DE3AA90543}">
      <dsp:nvSpPr>
        <dsp:cNvPr id="0" name=""/>
        <dsp:cNvSpPr/>
      </dsp:nvSpPr>
      <dsp:spPr>
        <a:xfrm>
          <a:off x="9620023" y="3255637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Facturación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9660253" y="3295867"/>
        <a:ext cx="2208775" cy="1293081"/>
      </dsp:txXfrm>
    </dsp:sp>
    <dsp:sp modelId="{D07B2E20-864E-4821-B9BE-256A7E5A6AA4}">
      <dsp:nvSpPr>
        <dsp:cNvPr id="0" name=""/>
        <dsp:cNvSpPr/>
      </dsp:nvSpPr>
      <dsp:spPr>
        <a:xfrm rot="10800000">
          <a:off x="8933253" y="3658542"/>
          <a:ext cx="485317" cy="5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9078848" y="3772088"/>
        <a:ext cx="339722" cy="340638"/>
      </dsp:txXfrm>
    </dsp:sp>
    <dsp:sp modelId="{C6EBC8A1-C46C-4C54-B059-CBCDBACCE489}">
      <dsp:nvSpPr>
        <dsp:cNvPr id="0" name=""/>
        <dsp:cNvSpPr/>
      </dsp:nvSpPr>
      <dsp:spPr>
        <a:xfrm>
          <a:off x="6415094" y="3255637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Evaluación de ingresos y gastos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6455324" y="3295867"/>
        <a:ext cx="2208775" cy="1293081"/>
      </dsp:txXfrm>
    </dsp:sp>
    <dsp:sp modelId="{942910E9-6480-4BE3-8143-617400266956}">
      <dsp:nvSpPr>
        <dsp:cNvPr id="0" name=""/>
        <dsp:cNvSpPr/>
      </dsp:nvSpPr>
      <dsp:spPr>
        <a:xfrm rot="10800000">
          <a:off x="5728323" y="3658542"/>
          <a:ext cx="485317" cy="5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73918" y="3772088"/>
        <a:ext cx="339722" cy="340638"/>
      </dsp:txXfrm>
    </dsp:sp>
    <dsp:sp modelId="{8255F468-F9BA-47F5-81FB-4B7E6E81D065}">
      <dsp:nvSpPr>
        <dsp:cNvPr id="0" name=""/>
        <dsp:cNvSpPr/>
      </dsp:nvSpPr>
      <dsp:spPr>
        <a:xfrm>
          <a:off x="3210165" y="3255637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Elaboración de informes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3250395" y="3295867"/>
        <a:ext cx="2208775" cy="1293081"/>
      </dsp:txXfrm>
    </dsp:sp>
    <dsp:sp modelId="{1C386F42-DCB5-4CAF-956D-E5BCB529D0C9}">
      <dsp:nvSpPr>
        <dsp:cNvPr id="0" name=""/>
        <dsp:cNvSpPr/>
      </dsp:nvSpPr>
      <dsp:spPr>
        <a:xfrm rot="10800000">
          <a:off x="2523394" y="3658542"/>
          <a:ext cx="485317" cy="5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68989" y="3772088"/>
        <a:ext cx="339722" cy="340638"/>
      </dsp:txXfrm>
    </dsp:sp>
    <dsp:sp modelId="{6937468A-0BCD-4572-B056-57B5797ED07F}">
      <dsp:nvSpPr>
        <dsp:cNvPr id="0" name=""/>
        <dsp:cNvSpPr/>
      </dsp:nvSpPr>
      <dsp:spPr>
        <a:xfrm>
          <a:off x="5235" y="3255637"/>
          <a:ext cx="2289235" cy="137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Elaboración y publicación de memorias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45465" y="3295867"/>
        <a:ext cx="2208775" cy="129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05812" y="231883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determinantes para potencializar a Quito como destino líder de eventos corporativos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5812" y="5214576"/>
            <a:ext cx="8915399" cy="1126283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Cumbal</a:t>
            </a: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Sofía 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Gavela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812" y="451277"/>
            <a:ext cx="3927950" cy="1014461"/>
          </a:xfrm>
          <a:prstGeom prst="rect">
            <a:avLst/>
          </a:prstGeom>
          <a:noFill/>
        </p:spPr>
      </p:pic>
      <p:pic>
        <p:nvPicPr>
          <p:cNvPr id="1026" name="Picture 2" descr="Resultado de imagen para logo turismo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34" y="231818"/>
            <a:ext cx="1478595" cy="145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182417089"/>
              </p:ext>
            </p:extLst>
          </p:nvPr>
        </p:nvGraphicFramePr>
        <p:xfrm>
          <a:off x="6469038" y="1"/>
          <a:ext cx="6168789" cy="401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984000747"/>
              </p:ext>
            </p:extLst>
          </p:nvPr>
        </p:nvGraphicFramePr>
        <p:xfrm>
          <a:off x="0" y="1392072"/>
          <a:ext cx="6853451" cy="497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822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149916320"/>
              </p:ext>
            </p:extLst>
          </p:nvPr>
        </p:nvGraphicFramePr>
        <p:xfrm>
          <a:off x="709684" y="982639"/>
          <a:ext cx="5636525" cy="378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47975391"/>
              </p:ext>
            </p:extLst>
          </p:nvPr>
        </p:nvGraphicFramePr>
        <p:xfrm>
          <a:off x="6209730" y="1173708"/>
          <a:ext cx="5982269" cy="532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499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55628012"/>
              </p:ext>
            </p:extLst>
          </p:nvPr>
        </p:nvGraphicFramePr>
        <p:xfrm>
          <a:off x="600501" y="1064526"/>
          <a:ext cx="11491415" cy="567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35624" y="173734"/>
            <a:ext cx="8911687" cy="1280890"/>
          </a:xfrm>
        </p:spPr>
        <p:txBody>
          <a:bodyPr/>
          <a:lstStyle/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EJECUCIÓN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5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0781" y="269269"/>
            <a:ext cx="8911687" cy="1280890"/>
          </a:xfrm>
        </p:spPr>
        <p:txBody>
          <a:bodyPr/>
          <a:lstStyle/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EVALUACIÓN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6168799"/>
              </p:ext>
            </p:extLst>
          </p:nvPr>
        </p:nvGraphicFramePr>
        <p:xfrm>
          <a:off x="177420" y="668740"/>
          <a:ext cx="11914495" cy="559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29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CONCLUSIONES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Resultado de imagen para 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905000"/>
            <a:ext cx="7741705" cy="41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7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RECOMENDACIONES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n 2" descr="logo-altern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267" y="1481065"/>
            <a:ext cx="307467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2592924" y="4339988"/>
            <a:ext cx="9307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Página Web: </a:t>
            </a:r>
            <a:r>
              <a:rPr lang="es-E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https://anacumbal.wixsite.com/uioeventocorporativo</a:t>
            </a:r>
            <a:endParaRPr lang="es-EC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1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q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1" y="0"/>
            <a:ext cx="9198591" cy="68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gracia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39" y="2463633"/>
            <a:ext cx="61722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3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223725"/>
              </p:ext>
            </p:extLst>
          </p:nvPr>
        </p:nvGraphicFramePr>
        <p:xfrm>
          <a:off x="1958148" y="217978"/>
          <a:ext cx="8915400" cy="561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OBJE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763" y="217978"/>
            <a:ext cx="1960093" cy="17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19173"/>
              </p:ext>
            </p:extLst>
          </p:nvPr>
        </p:nvGraphicFramePr>
        <p:xfrm>
          <a:off x="399244" y="0"/>
          <a:ext cx="11578107" cy="678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OBJE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445" y="4391025"/>
            <a:ext cx="1714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9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3492" y="20103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MARCO METODOLÓGICO</a:t>
            </a:r>
            <a:endParaRPr lang="es-EC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228388"/>
              </p:ext>
            </p:extLst>
          </p:nvPr>
        </p:nvGraphicFramePr>
        <p:xfrm>
          <a:off x="1241946" y="841475"/>
          <a:ext cx="10549720" cy="601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46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5946" y="0"/>
            <a:ext cx="8911687" cy="1280890"/>
          </a:xfrm>
        </p:spPr>
        <p:txBody>
          <a:bodyPr/>
          <a:lstStyle/>
          <a:p>
            <a:pPr algn="ctr"/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76418"/>
              </p:ext>
            </p:extLst>
          </p:nvPr>
        </p:nvGraphicFramePr>
        <p:xfrm>
          <a:off x="295626" y="640445"/>
          <a:ext cx="12032326" cy="621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sultado de imagen para TURISMO DE NEGOCI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65" y="4818915"/>
            <a:ext cx="3152103" cy="20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turismo de negocios dibuj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37" y="37877"/>
            <a:ext cx="2857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934" y="228325"/>
            <a:ext cx="10304210" cy="1280890"/>
          </a:xfrm>
        </p:spPr>
        <p:txBody>
          <a:bodyPr/>
          <a:lstStyle/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OFERTA DENTRO DEL TURISMO DE EVENTOS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563600"/>
              </p:ext>
            </p:extLst>
          </p:nvPr>
        </p:nvGraphicFramePr>
        <p:xfrm>
          <a:off x="1173707" y="1487606"/>
          <a:ext cx="10822225" cy="524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12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QUITO COMO DESTINO DE EVENTOS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395213"/>
              </p:ext>
            </p:extLst>
          </p:nvPr>
        </p:nvGraphicFramePr>
        <p:xfrm>
          <a:off x="709684" y="2133599"/>
          <a:ext cx="10794929" cy="432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06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32791"/>
            <a:ext cx="8911687" cy="1280890"/>
          </a:xfrm>
        </p:spPr>
        <p:txBody>
          <a:bodyPr/>
          <a:lstStyle/>
          <a:p>
            <a:pPr algn="ctr"/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DESARROLLO DE EVENTOS EN QUITO</a:t>
            </a:r>
            <a:b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PLANIFICACIÓN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664961"/>
              </p:ext>
            </p:extLst>
          </p:nvPr>
        </p:nvGraphicFramePr>
        <p:xfrm>
          <a:off x="409433" y="1210963"/>
          <a:ext cx="11613795" cy="528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PLANIFICACION DE UN EVEN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99" y="4722125"/>
            <a:ext cx="2448541" cy="18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2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71483703"/>
              </p:ext>
            </p:extLst>
          </p:nvPr>
        </p:nvGraphicFramePr>
        <p:xfrm>
          <a:off x="313898" y="1433015"/>
          <a:ext cx="5841242" cy="405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03767358"/>
              </p:ext>
            </p:extLst>
          </p:nvPr>
        </p:nvGraphicFramePr>
        <p:xfrm>
          <a:off x="6168645" y="1460310"/>
          <a:ext cx="5900525" cy="387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035784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407</Words>
  <Application>Microsoft Office PowerPoint</Application>
  <PresentationFormat>Panorámica</PresentationFormat>
  <Paragraphs>88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Espiral</vt:lpstr>
      <vt:lpstr>Factores determinantes para potencializar a Quito como destino líder de eventos corporativos</vt:lpstr>
      <vt:lpstr>Presentación de PowerPoint</vt:lpstr>
      <vt:lpstr>Presentación de PowerPoint</vt:lpstr>
      <vt:lpstr>MARCO METODOLÓGICO</vt:lpstr>
      <vt:lpstr>RESULTADOS</vt:lpstr>
      <vt:lpstr>OFERTA DENTRO DEL TURISMO DE EVENTOS</vt:lpstr>
      <vt:lpstr>QUITO COMO DESTINO DE EVENTOS</vt:lpstr>
      <vt:lpstr>DESARROLLO DE EVENTOS EN QUITO PLANIFICACIÓN</vt:lpstr>
      <vt:lpstr>Presentación de PowerPoint</vt:lpstr>
      <vt:lpstr>Presentación de PowerPoint</vt:lpstr>
      <vt:lpstr>Presentación de PowerPoint</vt:lpstr>
      <vt:lpstr>EJECUCIÓN</vt:lpstr>
      <vt:lpstr>EVALUACIÓN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Factores determinantes para potencializar a Quito como destino líder de eventos corporativos</dc:title>
  <dc:creator>Ana Cumbal</dc:creator>
  <cp:lastModifiedBy>Ana Cumbal</cp:lastModifiedBy>
  <cp:revision>8</cp:revision>
  <dcterms:created xsi:type="dcterms:W3CDTF">2017-02-14T04:06:27Z</dcterms:created>
  <dcterms:modified xsi:type="dcterms:W3CDTF">2017-02-14T05:26:05Z</dcterms:modified>
</cp:coreProperties>
</file>