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handoutMasterIdLst>
    <p:handoutMasterId r:id="rId31"/>
  </p:handoutMasterIdLst>
  <p:sldIdLst>
    <p:sldId id="285" r:id="rId2"/>
    <p:sldId id="256" r:id="rId3"/>
    <p:sldId id="257" r:id="rId4"/>
    <p:sldId id="258" r:id="rId5"/>
    <p:sldId id="287" r:id="rId6"/>
    <p:sldId id="259" r:id="rId7"/>
    <p:sldId id="266" r:id="rId8"/>
    <p:sldId id="267" r:id="rId9"/>
    <p:sldId id="268" r:id="rId10"/>
    <p:sldId id="261" r:id="rId11"/>
    <p:sldId id="263" r:id="rId12"/>
    <p:sldId id="264" r:id="rId13"/>
    <p:sldId id="265" r:id="rId14"/>
    <p:sldId id="269" r:id="rId15"/>
    <p:sldId id="270" r:id="rId16"/>
    <p:sldId id="271" r:id="rId17"/>
    <p:sldId id="272" r:id="rId18"/>
    <p:sldId id="273" r:id="rId19"/>
    <p:sldId id="275" r:id="rId20"/>
    <p:sldId id="276" r:id="rId21"/>
    <p:sldId id="278" r:id="rId22"/>
    <p:sldId id="279" r:id="rId23"/>
    <p:sldId id="280" r:id="rId24"/>
    <p:sldId id="281" r:id="rId25"/>
    <p:sldId id="282" r:id="rId26"/>
    <p:sldId id="283" r:id="rId27"/>
    <p:sldId id="284" r:id="rId28"/>
    <p:sldId id="286" r:id="rId29"/>
  </p:sldIdLst>
  <p:sldSz cx="9144000" cy="6858000" type="screen4x3"/>
  <p:notesSz cx="6858000" cy="889158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CAD55-6D0A-40DA-A39D-17B98F17EB9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CA1E26B8-52BB-4C0C-8D00-1628CD16F1F1}">
      <dgm:prSet phldrT="[Texto]" custT="1"/>
      <dgm:spPr>
        <a:xfrm>
          <a:off x="270065" y="40716"/>
          <a:ext cx="3780917" cy="756439"/>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s-EC" sz="1200" b="1" dirty="0">
            <a:solidFill>
              <a:sysClr val="window" lastClr="FFFFFF"/>
            </a:solidFill>
            <a:latin typeface="Calibri"/>
            <a:ea typeface="+mn-ea"/>
            <a:cs typeface="+mn-cs"/>
          </a:endParaRPr>
        </a:p>
        <a:p>
          <a:pPr algn="just"/>
          <a:r>
            <a:rPr lang="es-EC" sz="1200" b="1" dirty="0">
              <a:solidFill>
                <a:sysClr val="window" lastClr="FFFFFF"/>
              </a:solidFill>
              <a:latin typeface="Calibri"/>
              <a:ea typeface="+mn-ea"/>
              <a:cs typeface="+mn-cs"/>
            </a:rPr>
            <a:t>Describir los procesos técnicos y administrativos que llevan a cabo los centros de acopio para el manejo de desechos sólidos reciclables y reusables.</a:t>
          </a:r>
        </a:p>
      </dgm:t>
    </dgm:pt>
    <dgm:pt modelId="{1ECE2866-2B28-432C-9195-8F5D84416140}" type="parTrans" cxnId="{60608830-15BD-4B8F-8DED-FA37A07212C8}">
      <dgm:prSet/>
      <dgm:spPr/>
      <dgm:t>
        <a:bodyPr/>
        <a:lstStyle/>
        <a:p>
          <a:endParaRPr lang="es-EC"/>
        </a:p>
      </dgm:t>
    </dgm:pt>
    <dgm:pt modelId="{28D2BCDD-389F-4506-8F37-E45E3B75E82D}" type="sibTrans" cxnId="{60608830-15BD-4B8F-8DED-FA37A07212C8}">
      <dgm:prSet/>
      <dgm:spPr/>
      <dgm:t>
        <a:bodyPr/>
        <a:lstStyle/>
        <a:p>
          <a:endParaRPr lang="es-EC"/>
        </a:p>
      </dgm:t>
    </dgm:pt>
    <dgm:pt modelId="{644AFF52-0B3D-44DE-BA03-3CAAE9EDDEC2}">
      <dgm:prSet phldrT="[Texto]" custT="1"/>
      <dgm:spPr>
        <a:xfrm>
          <a:off x="248795" y="1058327"/>
          <a:ext cx="3780917" cy="553922"/>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200" b="1" dirty="0" smtClean="0">
              <a:solidFill>
                <a:sysClr val="window" lastClr="FFFFFF"/>
              </a:solidFill>
              <a:latin typeface="Calibri"/>
              <a:ea typeface="+mn-ea"/>
              <a:cs typeface="+mn-cs"/>
            </a:rPr>
            <a:t>Conocer </a:t>
          </a:r>
          <a:r>
            <a:rPr lang="es-EC" sz="1200" b="1" dirty="0">
              <a:solidFill>
                <a:sysClr val="window" lastClr="FFFFFF"/>
              </a:solidFill>
              <a:latin typeface="Calibri"/>
              <a:ea typeface="+mn-ea"/>
              <a:cs typeface="+mn-cs"/>
            </a:rPr>
            <a:t>las empresas que dan trato final a los diferentes desechos sólidos, sus precios de compra y estímulos a los centro de acopio que los abastecen.</a:t>
          </a:r>
        </a:p>
      </dgm:t>
    </dgm:pt>
    <dgm:pt modelId="{A4A875BE-4BFE-4DB8-B219-57C1C7307DD5}" type="parTrans" cxnId="{9B4066B2-8A98-4AD8-8792-3DD4EBD5EC7F}">
      <dgm:prSet/>
      <dgm:spPr/>
      <dgm:t>
        <a:bodyPr/>
        <a:lstStyle/>
        <a:p>
          <a:endParaRPr lang="es-EC"/>
        </a:p>
      </dgm:t>
    </dgm:pt>
    <dgm:pt modelId="{6B84B639-927B-43F1-8408-D238A5986F74}" type="sibTrans" cxnId="{9B4066B2-8A98-4AD8-8792-3DD4EBD5EC7F}">
      <dgm:prSet/>
      <dgm:spPr/>
      <dgm:t>
        <a:bodyPr/>
        <a:lstStyle/>
        <a:p>
          <a:endParaRPr lang="es-EC"/>
        </a:p>
      </dgm:t>
    </dgm:pt>
    <dgm:pt modelId="{D835223C-3F0F-48B5-ACA9-C4BBAB1694AF}">
      <dgm:prSet phldrT="[Texto]" custT="1"/>
      <dgm:spPr>
        <a:xfrm>
          <a:off x="270065" y="1857958"/>
          <a:ext cx="3780917" cy="785798"/>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200" b="1" dirty="0">
              <a:solidFill>
                <a:sysClr val="window" lastClr="FFFFFF"/>
              </a:solidFill>
              <a:latin typeface="Calibri"/>
              <a:ea typeface="+mn-ea"/>
              <a:cs typeface="+mn-cs"/>
            </a:rPr>
            <a:t>Proporcionar mejores condiciones de trabajo a las personas involucradas en la recolección, acopio y comercialización de desechos sólidos reusables y reciclables.</a:t>
          </a:r>
        </a:p>
      </dgm:t>
    </dgm:pt>
    <dgm:pt modelId="{4AB9080E-B9FF-4D16-9AAC-26819AD472EB}" type="parTrans" cxnId="{030FA305-1941-406B-A9F1-833B339D08D6}">
      <dgm:prSet/>
      <dgm:spPr/>
      <dgm:t>
        <a:bodyPr/>
        <a:lstStyle/>
        <a:p>
          <a:endParaRPr lang="es-EC"/>
        </a:p>
      </dgm:t>
    </dgm:pt>
    <dgm:pt modelId="{3B686EBD-F404-4800-928A-082314663FFE}" type="sibTrans" cxnId="{030FA305-1941-406B-A9F1-833B339D08D6}">
      <dgm:prSet/>
      <dgm:spPr/>
      <dgm:t>
        <a:bodyPr/>
        <a:lstStyle/>
        <a:p>
          <a:endParaRPr lang="es-EC"/>
        </a:p>
      </dgm:t>
    </dgm:pt>
    <dgm:pt modelId="{D33AA4DB-C0C6-4F00-A97F-DD17FC2BB69D}">
      <dgm:prSet custT="1"/>
      <dgm:spPr>
        <a:xfrm>
          <a:off x="270065" y="2897197"/>
          <a:ext cx="3780917" cy="652193"/>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200" b="1" dirty="0">
              <a:solidFill>
                <a:sysClr val="window" lastClr="FFFFFF"/>
              </a:solidFill>
              <a:latin typeface="Calibri"/>
              <a:ea typeface="+mn-ea"/>
              <a:cs typeface="+mn-cs"/>
            </a:rPr>
            <a:t>Diseñar un plan de marketing para mejorar los procesos de comercialización de los desechos sólidos reusables y reciclables en las parroquias urbanas del cantón Esmeraldas.</a:t>
          </a:r>
        </a:p>
      </dgm:t>
    </dgm:pt>
    <dgm:pt modelId="{146CCF67-B924-4174-9E68-0B2CDA001A1A}" type="parTrans" cxnId="{147879B8-C188-44C2-AEED-9005CFC146D7}">
      <dgm:prSet/>
      <dgm:spPr/>
      <dgm:t>
        <a:bodyPr/>
        <a:lstStyle/>
        <a:p>
          <a:endParaRPr lang="es-EC"/>
        </a:p>
      </dgm:t>
    </dgm:pt>
    <dgm:pt modelId="{EB220762-9105-4F3C-9117-44363C0F14C1}" type="sibTrans" cxnId="{147879B8-C188-44C2-AEED-9005CFC146D7}">
      <dgm:prSet/>
      <dgm:spPr/>
      <dgm:t>
        <a:bodyPr/>
        <a:lstStyle/>
        <a:p>
          <a:endParaRPr lang="es-EC"/>
        </a:p>
      </dgm:t>
    </dgm:pt>
    <dgm:pt modelId="{A3F04798-97C5-40F4-BA9C-09DEA8492E54}">
      <dgm:prSet custT="1"/>
      <dgm:spPr>
        <a:xfrm>
          <a:off x="270065" y="3802830"/>
          <a:ext cx="3780917" cy="730957"/>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200" b="1" dirty="0">
              <a:solidFill>
                <a:sysClr val="window" lastClr="FFFFFF"/>
              </a:solidFill>
              <a:latin typeface="Calibri"/>
              <a:ea typeface="+mn-ea"/>
              <a:cs typeface="+mn-cs"/>
            </a:rPr>
            <a:t>Apoyar aspectos operativos y gestionar recursos administrativos para aumentar los márgenes de utilidad mediante el diseño de un plan estratégico de marketing.</a:t>
          </a:r>
        </a:p>
      </dgm:t>
    </dgm:pt>
    <dgm:pt modelId="{9162AF7D-BFC0-423C-81B3-615017F6E66E}" type="parTrans" cxnId="{E4E4D03E-9DFD-4F3B-8CAA-54AB199D4424}">
      <dgm:prSet/>
      <dgm:spPr/>
      <dgm:t>
        <a:bodyPr/>
        <a:lstStyle/>
        <a:p>
          <a:endParaRPr lang="es-EC"/>
        </a:p>
      </dgm:t>
    </dgm:pt>
    <dgm:pt modelId="{A758621F-7FF4-4E15-8425-0C336C9A1DAC}" type="sibTrans" cxnId="{E4E4D03E-9DFD-4F3B-8CAA-54AB199D4424}">
      <dgm:prSet/>
      <dgm:spPr/>
      <dgm:t>
        <a:bodyPr/>
        <a:lstStyle/>
        <a:p>
          <a:endParaRPr lang="es-EC"/>
        </a:p>
      </dgm:t>
    </dgm:pt>
    <dgm:pt modelId="{4FF862F2-F76D-4C3D-A46A-4B6A0024FD66}" type="pres">
      <dgm:prSet presAssocID="{96ACAD55-6D0A-40DA-A39D-17B98F17EB9C}" presName="linear" presStyleCnt="0">
        <dgm:presLayoutVars>
          <dgm:dir/>
          <dgm:animLvl val="lvl"/>
          <dgm:resizeHandles val="exact"/>
        </dgm:presLayoutVars>
      </dgm:prSet>
      <dgm:spPr/>
      <dgm:t>
        <a:bodyPr/>
        <a:lstStyle/>
        <a:p>
          <a:endParaRPr lang="es-EC"/>
        </a:p>
      </dgm:t>
    </dgm:pt>
    <dgm:pt modelId="{61FA9B5E-F58E-4C26-ADA8-E09E8D6B38A3}" type="pres">
      <dgm:prSet presAssocID="{CA1E26B8-52BB-4C0C-8D00-1628CD16F1F1}" presName="parentLin" presStyleCnt="0"/>
      <dgm:spPr/>
    </dgm:pt>
    <dgm:pt modelId="{B677C608-F42E-4BF9-8ABF-7DD80BA9A284}" type="pres">
      <dgm:prSet presAssocID="{CA1E26B8-52BB-4C0C-8D00-1628CD16F1F1}" presName="parentLeftMargin" presStyleLbl="node1" presStyleIdx="0" presStyleCnt="5"/>
      <dgm:spPr/>
      <dgm:t>
        <a:bodyPr/>
        <a:lstStyle/>
        <a:p>
          <a:endParaRPr lang="es-EC"/>
        </a:p>
      </dgm:t>
    </dgm:pt>
    <dgm:pt modelId="{1637E0B5-AD30-45FE-8DE0-A4107F4B2353}" type="pres">
      <dgm:prSet presAssocID="{CA1E26B8-52BB-4C0C-8D00-1628CD16F1F1}" presName="parentText" presStyleLbl="node1" presStyleIdx="0" presStyleCnt="5" custScaleY="160154">
        <dgm:presLayoutVars>
          <dgm:chMax val="0"/>
          <dgm:bulletEnabled val="1"/>
        </dgm:presLayoutVars>
      </dgm:prSet>
      <dgm:spPr/>
      <dgm:t>
        <a:bodyPr/>
        <a:lstStyle/>
        <a:p>
          <a:endParaRPr lang="es-EC"/>
        </a:p>
      </dgm:t>
    </dgm:pt>
    <dgm:pt modelId="{8CD4DB1A-A94D-4D43-9D6A-3B2F21F3E31B}" type="pres">
      <dgm:prSet presAssocID="{CA1E26B8-52BB-4C0C-8D00-1628CD16F1F1}" presName="negativeSpace" presStyleCnt="0"/>
      <dgm:spPr/>
    </dgm:pt>
    <dgm:pt modelId="{06281FDD-6448-4521-B175-99C474347B81}" type="pres">
      <dgm:prSet presAssocID="{CA1E26B8-52BB-4C0C-8D00-1628CD16F1F1}" presName="childText" presStyleLbl="conFgAcc1" presStyleIdx="0" presStyleCnt="5">
        <dgm:presLayoutVars>
          <dgm:bulletEnabled val="1"/>
        </dgm:presLayoutVars>
      </dgm:prSet>
      <dgm:spPr>
        <a:xfrm>
          <a:off x="0" y="560995"/>
          <a:ext cx="5401310" cy="4032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endParaRPr lang="es-EC"/>
        </a:p>
      </dgm:t>
    </dgm:pt>
    <dgm:pt modelId="{3A8F3064-BFAC-41EF-BF70-C67C5B15465B}" type="pres">
      <dgm:prSet presAssocID="{28D2BCDD-389F-4506-8F37-E45E3B75E82D}" presName="spaceBetweenRectangles" presStyleCnt="0"/>
      <dgm:spPr/>
    </dgm:pt>
    <dgm:pt modelId="{916F69E3-47CF-449B-88F3-692923242386}" type="pres">
      <dgm:prSet presAssocID="{644AFF52-0B3D-44DE-BA03-3CAAE9EDDEC2}" presName="parentLin" presStyleCnt="0"/>
      <dgm:spPr/>
    </dgm:pt>
    <dgm:pt modelId="{BAF55558-0697-41CF-9DE8-16C8A41F4D5F}" type="pres">
      <dgm:prSet presAssocID="{644AFF52-0B3D-44DE-BA03-3CAAE9EDDEC2}" presName="parentLeftMargin" presStyleLbl="node1" presStyleIdx="0" presStyleCnt="5"/>
      <dgm:spPr/>
      <dgm:t>
        <a:bodyPr/>
        <a:lstStyle/>
        <a:p>
          <a:endParaRPr lang="es-EC"/>
        </a:p>
      </dgm:t>
    </dgm:pt>
    <dgm:pt modelId="{9A863D86-0762-4E61-8ED4-BA55BACEC320}" type="pres">
      <dgm:prSet presAssocID="{644AFF52-0B3D-44DE-BA03-3CAAE9EDDEC2}" presName="parentText" presStyleLbl="node1" presStyleIdx="1" presStyleCnt="5" custScaleY="117277" custLinFactNeighborX="-7876" custLinFactNeighborY="1637">
        <dgm:presLayoutVars>
          <dgm:chMax val="0"/>
          <dgm:bulletEnabled val="1"/>
        </dgm:presLayoutVars>
      </dgm:prSet>
      <dgm:spPr/>
      <dgm:t>
        <a:bodyPr/>
        <a:lstStyle/>
        <a:p>
          <a:endParaRPr lang="es-EC"/>
        </a:p>
      </dgm:t>
    </dgm:pt>
    <dgm:pt modelId="{CD676CFA-2546-487C-BC45-DDAA83E4F12C}" type="pres">
      <dgm:prSet presAssocID="{644AFF52-0B3D-44DE-BA03-3CAAE9EDDEC2}" presName="negativeSpace" presStyleCnt="0"/>
      <dgm:spPr/>
    </dgm:pt>
    <dgm:pt modelId="{71E47F8B-0824-4121-98BA-F4EBCA6D466B}" type="pres">
      <dgm:prSet presAssocID="{644AFF52-0B3D-44DE-BA03-3CAAE9EDDEC2}" presName="childText" presStyleLbl="conFgAcc1" presStyleIdx="1" presStyleCnt="5">
        <dgm:presLayoutVars>
          <dgm:bulletEnabled val="1"/>
        </dgm:presLayoutVars>
      </dgm:prSet>
      <dgm:spPr>
        <a:xfrm>
          <a:off x="0" y="1368358"/>
          <a:ext cx="5401310" cy="4032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s-EC"/>
        </a:p>
      </dgm:t>
    </dgm:pt>
    <dgm:pt modelId="{930DE1B2-1A83-401D-BF30-9B9007A168CE}" type="pres">
      <dgm:prSet presAssocID="{6B84B639-927B-43F1-8408-D238A5986F74}" presName="spaceBetweenRectangles" presStyleCnt="0"/>
      <dgm:spPr/>
    </dgm:pt>
    <dgm:pt modelId="{441FDBEE-915F-4C1D-B7BE-F89BD74CE43E}" type="pres">
      <dgm:prSet presAssocID="{D835223C-3F0F-48B5-ACA9-C4BBAB1694AF}" presName="parentLin" presStyleCnt="0"/>
      <dgm:spPr/>
    </dgm:pt>
    <dgm:pt modelId="{5BABCC46-622B-4F61-8261-5B5BBFE61619}" type="pres">
      <dgm:prSet presAssocID="{D835223C-3F0F-48B5-ACA9-C4BBAB1694AF}" presName="parentLeftMargin" presStyleLbl="node1" presStyleIdx="1" presStyleCnt="5"/>
      <dgm:spPr/>
      <dgm:t>
        <a:bodyPr/>
        <a:lstStyle/>
        <a:p>
          <a:endParaRPr lang="es-EC"/>
        </a:p>
      </dgm:t>
    </dgm:pt>
    <dgm:pt modelId="{1F9A33A0-03F2-4728-8520-9406F558BF1A}" type="pres">
      <dgm:prSet presAssocID="{D835223C-3F0F-48B5-ACA9-C4BBAB1694AF}" presName="parentText" presStyleLbl="node1" presStyleIdx="2" presStyleCnt="5" custScaleY="166370">
        <dgm:presLayoutVars>
          <dgm:chMax val="0"/>
          <dgm:bulletEnabled val="1"/>
        </dgm:presLayoutVars>
      </dgm:prSet>
      <dgm:spPr/>
      <dgm:t>
        <a:bodyPr/>
        <a:lstStyle/>
        <a:p>
          <a:endParaRPr lang="es-EC"/>
        </a:p>
      </dgm:t>
    </dgm:pt>
    <dgm:pt modelId="{D5BC55B9-0B55-4E89-BC73-3D7005E24AAC}" type="pres">
      <dgm:prSet presAssocID="{D835223C-3F0F-48B5-ACA9-C4BBAB1694AF}" presName="negativeSpace" presStyleCnt="0"/>
      <dgm:spPr/>
    </dgm:pt>
    <dgm:pt modelId="{22C9E19E-F0F8-48B3-9C34-81B8881BF9AF}" type="pres">
      <dgm:prSet presAssocID="{D835223C-3F0F-48B5-ACA9-C4BBAB1694AF}" presName="childText" presStyleLbl="conFgAcc1" presStyleIdx="2" presStyleCnt="5">
        <dgm:presLayoutVars>
          <dgm:bulletEnabled val="1"/>
        </dgm:presLayoutVars>
      </dgm:prSet>
      <dgm:spPr>
        <a:xfrm>
          <a:off x="0" y="2407597"/>
          <a:ext cx="5401310" cy="4032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s-EC"/>
        </a:p>
      </dgm:t>
    </dgm:pt>
    <dgm:pt modelId="{0D6FE20A-AE1D-470F-A324-5DA5D7124ABB}" type="pres">
      <dgm:prSet presAssocID="{3B686EBD-F404-4800-928A-082314663FFE}" presName="spaceBetweenRectangles" presStyleCnt="0"/>
      <dgm:spPr/>
    </dgm:pt>
    <dgm:pt modelId="{53DFAF89-5237-49D1-8B47-4B3B945A5CAE}" type="pres">
      <dgm:prSet presAssocID="{D33AA4DB-C0C6-4F00-A97F-DD17FC2BB69D}" presName="parentLin" presStyleCnt="0"/>
      <dgm:spPr/>
    </dgm:pt>
    <dgm:pt modelId="{0775139A-8F33-4645-B7CC-4A71C5377054}" type="pres">
      <dgm:prSet presAssocID="{D33AA4DB-C0C6-4F00-A97F-DD17FC2BB69D}" presName="parentLeftMargin" presStyleLbl="node1" presStyleIdx="2" presStyleCnt="5"/>
      <dgm:spPr/>
      <dgm:t>
        <a:bodyPr/>
        <a:lstStyle/>
        <a:p>
          <a:endParaRPr lang="es-EC"/>
        </a:p>
      </dgm:t>
    </dgm:pt>
    <dgm:pt modelId="{C1D2CB50-B824-4A66-8E30-9BCF947CBC1D}" type="pres">
      <dgm:prSet presAssocID="{D33AA4DB-C0C6-4F00-A97F-DD17FC2BB69D}" presName="parentText" presStyleLbl="node1" presStyleIdx="3" presStyleCnt="5" custScaleY="138083">
        <dgm:presLayoutVars>
          <dgm:chMax val="0"/>
          <dgm:bulletEnabled val="1"/>
        </dgm:presLayoutVars>
      </dgm:prSet>
      <dgm:spPr/>
      <dgm:t>
        <a:bodyPr/>
        <a:lstStyle/>
        <a:p>
          <a:endParaRPr lang="es-EC"/>
        </a:p>
      </dgm:t>
    </dgm:pt>
    <dgm:pt modelId="{BB60F4B0-E80F-4EA0-8F9C-1AAD8E8E5348}" type="pres">
      <dgm:prSet presAssocID="{D33AA4DB-C0C6-4F00-A97F-DD17FC2BB69D}" presName="negativeSpace" presStyleCnt="0"/>
      <dgm:spPr/>
    </dgm:pt>
    <dgm:pt modelId="{419876E1-9E52-4E1C-85FE-3A0626F2A0B6}" type="pres">
      <dgm:prSet presAssocID="{D33AA4DB-C0C6-4F00-A97F-DD17FC2BB69D}" presName="childText" presStyleLbl="conFgAcc1" presStyleIdx="3" presStyleCnt="5">
        <dgm:presLayoutVars>
          <dgm:bulletEnabled val="1"/>
        </dgm:presLayoutVars>
      </dgm:prSet>
      <dgm:spPr>
        <a:xfrm>
          <a:off x="0" y="3313230"/>
          <a:ext cx="5401310" cy="403200"/>
        </a:xfrm>
        <a:prstGeom prst="rect">
          <a:avLst/>
        </a:prstGeom>
        <a:blipFill rotWithShape="0">
          <a:blip xmlns:r="http://schemas.openxmlformats.org/officeDocument/2006/relationships" r:embed="rId1"/>
          <a:stretch>
            <a:fillRect/>
          </a:stretch>
        </a:blipFill>
        <a:ln w="25400" cap="flat" cmpd="sng" algn="ctr">
          <a:solidFill>
            <a:srgbClr val="4BACC6">
              <a:hueOff val="0"/>
              <a:satOff val="0"/>
              <a:lumOff val="0"/>
              <a:alphaOff val="0"/>
            </a:srgbClr>
          </a:solidFill>
          <a:prstDash val="solid"/>
        </a:ln>
        <a:effectLst/>
      </dgm:spPr>
      <dgm:t>
        <a:bodyPr/>
        <a:lstStyle/>
        <a:p>
          <a:endParaRPr lang="es-EC"/>
        </a:p>
      </dgm:t>
    </dgm:pt>
    <dgm:pt modelId="{C4D7A176-0993-4B5E-AD47-42BF769BBF15}" type="pres">
      <dgm:prSet presAssocID="{EB220762-9105-4F3C-9117-44363C0F14C1}" presName="spaceBetweenRectangles" presStyleCnt="0"/>
      <dgm:spPr/>
    </dgm:pt>
    <dgm:pt modelId="{AA30772D-AF12-41C0-9003-0EA002CC378B}" type="pres">
      <dgm:prSet presAssocID="{A3F04798-97C5-40F4-BA9C-09DEA8492E54}" presName="parentLin" presStyleCnt="0"/>
      <dgm:spPr/>
    </dgm:pt>
    <dgm:pt modelId="{A43342BD-6DD0-400C-81AD-E35530C01B0E}" type="pres">
      <dgm:prSet presAssocID="{A3F04798-97C5-40F4-BA9C-09DEA8492E54}" presName="parentLeftMargin" presStyleLbl="node1" presStyleIdx="3" presStyleCnt="5"/>
      <dgm:spPr/>
      <dgm:t>
        <a:bodyPr/>
        <a:lstStyle/>
        <a:p>
          <a:endParaRPr lang="es-EC"/>
        </a:p>
      </dgm:t>
    </dgm:pt>
    <dgm:pt modelId="{6DA7F8C3-0BEF-4266-9D85-A4C044039935}" type="pres">
      <dgm:prSet presAssocID="{A3F04798-97C5-40F4-BA9C-09DEA8492E54}" presName="parentText" presStyleLbl="node1" presStyleIdx="4" presStyleCnt="5" custScaleY="154759">
        <dgm:presLayoutVars>
          <dgm:chMax val="0"/>
          <dgm:bulletEnabled val="1"/>
        </dgm:presLayoutVars>
      </dgm:prSet>
      <dgm:spPr/>
      <dgm:t>
        <a:bodyPr/>
        <a:lstStyle/>
        <a:p>
          <a:endParaRPr lang="es-EC"/>
        </a:p>
      </dgm:t>
    </dgm:pt>
    <dgm:pt modelId="{0C49FFED-9C5E-4D58-BED8-A89A25036645}" type="pres">
      <dgm:prSet presAssocID="{A3F04798-97C5-40F4-BA9C-09DEA8492E54}" presName="negativeSpace" presStyleCnt="0"/>
      <dgm:spPr/>
    </dgm:pt>
    <dgm:pt modelId="{7A447E53-E981-42BE-8710-51B01DE49DA3}" type="pres">
      <dgm:prSet presAssocID="{A3F04798-97C5-40F4-BA9C-09DEA8492E54}" presName="childText" presStyleLbl="conFgAcc1" presStyleIdx="4" presStyleCnt="5">
        <dgm:presLayoutVars>
          <dgm:bulletEnabled val="1"/>
        </dgm:presLayoutVars>
      </dgm:prSet>
      <dgm:spPr>
        <a:xfrm>
          <a:off x="0" y="4297628"/>
          <a:ext cx="5401310" cy="4032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t>
        <a:bodyPr/>
        <a:lstStyle/>
        <a:p>
          <a:endParaRPr lang="es-EC"/>
        </a:p>
      </dgm:t>
    </dgm:pt>
  </dgm:ptLst>
  <dgm:cxnLst>
    <dgm:cxn modelId="{354504F0-F3D9-49DE-895E-7F88E8A75702}" type="presOf" srcId="{A3F04798-97C5-40F4-BA9C-09DEA8492E54}" destId="{6DA7F8C3-0BEF-4266-9D85-A4C044039935}" srcOrd="1" destOrd="0" presId="urn:microsoft.com/office/officeart/2005/8/layout/list1"/>
    <dgm:cxn modelId="{8F19A017-4B32-4564-AAE8-665F595F657E}" type="presOf" srcId="{D835223C-3F0F-48B5-ACA9-C4BBAB1694AF}" destId="{5BABCC46-622B-4F61-8261-5B5BBFE61619}" srcOrd="0" destOrd="0" presId="urn:microsoft.com/office/officeart/2005/8/layout/list1"/>
    <dgm:cxn modelId="{5C0DCDEB-0D2A-4AF0-AC97-DB59AFCA7773}" type="presOf" srcId="{D33AA4DB-C0C6-4F00-A97F-DD17FC2BB69D}" destId="{C1D2CB50-B824-4A66-8E30-9BCF947CBC1D}" srcOrd="1" destOrd="0" presId="urn:microsoft.com/office/officeart/2005/8/layout/list1"/>
    <dgm:cxn modelId="{05BA6B22-516D-4153-97F6-0756F509FA46}" type="presOf" srcId="{CA1E26B8-52BB-4C0C-8D00-1628CD16F1F1}" destId="{B677C608-F42E-4BF9-8ABF-7DD80BA9A284}" srcOrd="0" destOrd="0" presId="urn:microsoft.com/office/officeart/2005/8/layout/list1"/>
    <dgm:cxn modelId="{147879B8-C188-44C2-AEED-9005CFC146D7}" srcId="{96ACAD55-6D0A-40DA-A39D-17B98F17EB9C}" destId="{D33AA4DB-C0C6-4F00-A97F-DD17FC2BB69D}" srcOrd="3" destOrd="0" parTransId="{146CCF67-B924-4174-9E68-0B2CDA001A1A}" sibTransId="{EB220762-9105-4F3C-9117-44363C0F14C1}"/>
    <dgm:cxn modelId="{015382ED-C993-47D5-BA84-9CDC19CB83A2}" type="presOf" srcId="{644AFF52-0B3D-44DE-BA03-3CAAE9EDDEC2}" destId="{9A863D86-0762-4E61-8ED4-BA55BACEC320}" srcOrd="1" destOrd="0" presId="urn:microsoft.com/office/officeart/2005/8/layout/list1"/>
    <dgm:cxn modelId="{66B24080-EC8A-4F1C-940F-4AC9D9E9E76C}" type="presOf" srcId="{96ACAD55-6D0A-40DA-A39D-17B98F17EB9C}" destId="{4FF862F2-F76D-4C3D-A46A-4B6A0024FD66}" srcOrd="0" destOrd="0" presId="urn:microsoft.com/office/officeart/2005/8/layout/list1"/>
    <dgm:cxn modelId="{60608830-15BD-4B8F-8DED-FA37A07212C8}" srcId="{96ACAD55-6D0A-40DA-A39D-17B98F17EB9C}" destId="{CA1E26B8-52BB-4C0C-8D00-1628CD16F1F1}" srcOrd="0" destOrd="0" parTransId="{1ECE2866-2B28-432C-9195-8F5D84416140}" sibTransId="{28D2BCDD-389F-4506-8F37-E45E3B75E82D}"/>
    <dgm:cxn modelId="{E92863FE-168D-4646-8157-37C402441732}" type="presOf" srcId="{D33AA4DB-C0C6-4F00-A97F-DD17FC2BB69D}" destId="{0775139A-8F33-4645-B7CC-4A71C5377054}" srcOrd="0" destOrd="0" presId="urn:microsoft.com/office/officeart/2005/8/layout/list1"/>
    <dgm:cxn modelId="{6B94ECD3-75B2-4266-83B4-8E0FA15E9325}" type="presOf" srcId="{D835223C-3F0F-48B5-ACA9-C4BBAB1694AF}" destId="{1F9A33A0-03F2-4728-8520-9406F558BF1A}" srcOrd="1" destOrd="0" presId="urn:microsoft.com/office/officeart/2005/8/layout/list1"/>
    <dgm:cxn modelId="{6864FFD2-6A1E-421E-9F89-9D6D87AED952}" type="presOf" srcId="{644AFF52-0B3D-44DE-BA03-3CAAE9EDDEC2}" destId="{BAF55558-0697-41CF-9DE8-16C8A41F4D5F}" srcOrd="0" destOrd="0" presId="urn:microsoft.com/office/officeart/2005/8/layout/list1"/>
    <dgm:cxn modelId="{9B4066B2-8A98-4AD8-8792-3DD4EBD5EC7F}" srcId="{96ACAD55-6D0A-40DA-A39D-17B98F17EB9C}" destId="{644AFF52-0B3D-44DE-BA03-3CAAE9EDDEC2}" srcOrd="1" destOrd="0" parTransId="{A4A875BE-4BFE-4DB8-B219-57C1C7307DD5}" sibTransId="{6B84B639-927B-43F1-8408-D238A5986F74}"/>
    <dgm:cxn modelId="{FEE2E46D-A962-4623-B0C0-C205B8698227}" type="presOf" srcId="{A3F04798-97C5-40F4-BA9C-09DEA8492E54}" destId="{A43342BD-6DD0-400C-81AD-E35530C01B0E}" srcOrd="0" destOrd="0" presId="urn:microsoft.com/office/officeart/2005/8/layout/list1"/>
    <dgm:cxn modelId="{E4E4D03E-9DFD-4F3B-8CAA-54AB199D4424}" srcId="{96ACAD55-6D0A-40DA-A39D-17B98F17EB9C}" destId="{A3F04798-97C5-40F4-BA9C-09DEA8492E54}" srcOrd="4" destOrd="0" parTransId="{9162AF7D-BFC0-423C-81B3-615017F6E66E}" sibTransId="{A758621F-7FF4-4E15-8425-0C336C9A1DAC}"/>
    <dgm:cxn modelId="{030FA305-1941-406B-A9F1-833B339D08D6}" srcId="{96ACAD55-6D0A-40DA-A39D-17B98F17EB9C}" destId="{D835223C-3F0F-48B5-ACA9-C4BBAB1694AF}" srcOrd="2" destOrd="0" parTransId="{4AB9080E-B9FF-4D16-9AAC-26819AD472EB}" sibTransId="{3B686EBD-F404-4800-928A-082314663FFE}"/>
    <dgm:cxn modelId="{5DC40B92-6C76-4CF8-AC33-FAADF64D6ED2}" type="presOf" srcId="{CA1E26B8-52BB-4C0C-8D00-1628CD16F1F1}" destId="{1637E0B5-AD30-45FE-8DE0-A4107F4B2353}" srcOrd="1" destOrd="0" presId="urn:microsoft.com/office/officeart/2005/8/layout/list1"/>
    <dgm:cxn modelId="{6A36D010-AA60-4059-8EAB-5E2BB74E6A86}" type="presParOf" srcId="{4FF862F2-F76D-4C3D-A46A-4B6A0024FD66}" destId="{61FA9B5E-F58E-4C26-ADA8-E09E8D6B38A3}" srcOrd="0" destOrd="0" presId="urn:microsoft.com/office/officeart/2005/8/layout/list1"/>
    <dgm:cxn modelId="{A8439521-B4E7-4E7C-A186-A4AE3A25DBE9}" type="presParOf" srcId="{61FA9B5E-F58E-4C26-ADA8-E09E8D6B38A3}" destId="{B677C608-F42E-4BF9-8ABF-7DD80BA9A284}" srcOrd="0" destOrd="0" presId="urn:microsoft.com/office/officeart/2005/8/layout/list1"/>
    <dgm:cxn modelId="{25C7F6A3-11BE-41E3-AD48-63FE22170192}" type="presParOf" srcId="{61FA9B5E-F58E-4C26-ADA8-E09E8D6B38A3}" destId="{1637E0B5-AD30-45FE-8DE0-A4107F4B2353}" srcOrd="1" destOrd="0" presId="urn:microsoft.com/office/officeart/2005/8/layout/list1"/>
    <dgm:cxn modelId="{B02AE7B9-376C-4703-B179-238CFC9B528C}" type="presParOf" srcId="{4FF862F2-F76D-4C3D-A46A-4B6A0024FD66}" destId="{8CD4DB1A-A94D-4D43-9D6A-3B2F21F3E31B}" srcOrd="1" destOrd="0" presId="urn:microsoft.com/office/officeart/2005/8/layout/list1"/>
    <dgm:cxn modelId="{323AB27E-DAAE-4168-A513-F6BF067BB15D}" type="presParOf" srcId="{4FF862F2-F76D-4C3D-A46A-4B6A0024FD66}" destId="{06281FDD-6448-4521-B175-99C474347B81}" srcOrd="2" destOrd="0" presId="urn:microsoft.com/office/officeart/2005/8/layout/list1"/>
    <dgm:cxn modelId="{711E6F8A-99E7-4127-9046-BCF9229A9A6C}" type="presParOf" srcId="{4FF862F2-F76D-4C3D-A46A-4B6A0024FD66}" destId="{3A8F3064-BFAC-41EF-BF70-C67C5B15465B}" srcOrd="3" destOrd="0" presId="urn:microsoft.com/office/officeart/2005/8/layout/list1"/>
    <dgm:cxn modelId="{17F21281-00C1-43E4-AC55-90405F4E72C3}" type="presParOf" srcId="{4FF862F2-F76D-4C3D-A46A-4B6A0024FD66}" destId="{916F69E3-47CF-449B-88F3-692923242386}" srcOrd="4" destOrd="0" presId="urn:microsoft.com/office/officeart/2005/8/layout/list1"/>
    <dgm:cxn modelId="{79F925B1-67C8-411E-B578-669170957A08}" type="presParOf" srcId="{916F69E3-47CF-449B-88F3-692923242386}" destId="{BAF55558-0697-41CF-9DE8-16C8A41F4D5F}" srcOrd="0" destOrd="0" presId="urn:microsoft.com/office/officeart/2005/8/layout/list1"/>
    <dgm:cxn modelId="{B776AE70-BFEC-49E3-9AB2-711F03F1FC40}" type="presParOf" srcId="{916F69E3-47CF-449B-88F3-692923242386}" destId="{9A863D86-0762-4E61-8ED4-BA55BACEC320}" srcOrd="1" destOrd="0" presId="urn:microsoft.com/office/officeart/2005/8/layout/list1"/>
    <dgm:cxn modelId="{C9C682B9-D64D-454E-A6B0-C48A4594006F}" type="presParOf" srcId="{4FF862F2-F76D-4C3D-A46A-4B6A0024FD66}" destId="{CD676CFA-2546-487C-BC45-DDAA83E4F12C}" srcOrd="5" destOrd="0" presId="urn:microsoft.com/office/officeart/2005/8/layout/list1"/>
    <dgm:cxn modelId="{85F81ED8-F31D-4AA7-BD75-0F600196444D}" type="presParOf" srcId="{4FF862F2-F76D-4C3D-A46A-4B6A0024FD66}" destId="{71E47F8B-0824-4121-98BA-F4EBCA6D466B}" srcOrd="6" destOrd="0" presId="urn:microsoft.com/office/officeart/2005/8/layout/list1"/>
    <dgm:cxn modelId="{4300AA77-B9A3-4957-965C-692214B4C95C}" type="presParOf" srcId="{4FF862F2-F76D-4C3D-A46A-4B6A0024FD66}" destId="{930DE1B2-1A83-401D-BF30-9B9007A168CE}" srcOrd="7" destOrd="0" presId="urn:microsoft.com/office/officeart/2005/8/layout/list1"/>
    <dgm:cxn modelId="{1F682052-F915-41C5-8F61-2AD7C221E127}" type="presParOf" srcId="{4FF862F2-F76D-4C3D-A46A-4B6A0024FD66}" destId="{441FDBEE-915F-4C1D-B7BE-F89BD74CE43E}" srcOrd="8" destOrd="0" presId="urn:microsoft.com/office/officeart/2005/8/layout/list1"/>
    <dgm:cxn modelId="{42C65337-A1F4-4E89-A7E5-39618B6DEEF4}" type="presParOf" srcId="{441FDBEE-915F-4C1D-B7BE-F89BD74CE43E}" destId="{5BABCC46-622B-4F61-8261-5B5BBFE61619}" srcOrd="0" destOrd="0" presId="urn:microsoft.com/office/officeart/2005/8/layout/list1"/>
    <dgm:cxn modelId="{FD2E99F6-9E56-4CFA-956B-11618E65DEDD}" type="presParOf" srcId="{441FDBEE-915F-4C1D-B7BE-F89BD74CE43E}" destId="{1F9A33A0-03F2-4728-8520-9406F558BF1A}" srcOrd="1" destOrd="0" presId="urn:microsoft.com/office/officeart/2005/8/layout/list1"/>
    <dgm:cxn modelId="{4FD434AD-5174-4FF3-9CFB-1D64DB8D83A7}" type="presParOf" srcId="{4FF862F2-F76D-4C3D-A46A-4B6A0024FD66}" destId="{D5BC55B9-0B55-4E89-BC73-3D7005E24AAC}" srcOrd="9" destOrd="0" presId="urn:microsoft.com/office/officeart/2005/8/layout/list1"/>
    <dgm:cxn modelId="{BA9F041F-FA4C-4CB3-A901-576034D775EE}" type="presParOf" srcId="{4FF862F2-F76D-4C3D-A46A-4B6A0024FD66}" destId="{22C9E19E-F0F8-48B3-9C34-81B8881BF9AF}" srcOrd="10" destOrd="0" presId="urn:microsoft.com/office/officeart/2005/8/layout/list1"/>
    <dgm:cxn modelId="{95E0ADA6-718D-41DA-BA7E-6AB14DA010B7}" type="presParOf" srcId="{4FF862F2-F76D-4C3D-A46A-4B6A0024FD66}" destId="{0D6FE20A-AE1D-470F-A324-5DA5D7124ABB}" srcOrd="11" destOrd="0" presId="urn:microsoft.com/office/officeart/2005/8/layout/list1"/>
    <dgm:cxn modelId="{D9F92F68-C9ED-4C26-A072-EDC0BB0058B2}" type="presParOf" srcId="{4FF862F2-F76D-4C3D-A46A-4B6A0024FD66}" destId="{53DFAF89-5237-49D1-8B47-4B3B945A5CAE}" srcOrd="12" destOrd="0" presId="urn:microsoft.com/office/officeart/2005/8/layout/list1"/>
    <dgm:cxn modelId="{1D0E21AE-C23B-4D9D-8170-87297D91E58B}" type="presParOf" srcId="{53DFAF89-5237-49D1-8B47-4B3B945A5CAE}" destId="{0775139A-8F33-4645-B7CC-4A71C5377054}" srcOrd="0" destOrd="0" presId="urn:microsoft.com/office/officeart/2005/8/layout/list1"/>
    <dgm:cxn modelId="{8B9AAB89-1628-49E6-9FFD-217A4B444F9B}" type="presParOf" srcId="{53DFAF89-5237-49D1-8B47-4B3B945A5CAE}" destId="{C1D2CB50-B824-4A66-8E30-9BCF947CBC1D}" srcOrd="1" destOrd="0" presId="urn:microsoft.com/office/officeart/2005/8/layout/list1"/>
    <dgm:cxn modelId="{CCDC8C69-912F-4D68-8F1F-537164B969E9}" type="presParOf" srcId="{4FF862F2-F76D-4C3D-A46A-4B6A0024FD66}" destId="{BB60F4B0-E80F-4EA0-8F9C-1AAD8E8E5348}" srcOrd="13" destOrd="0" presId="urn:microsoft.com/office/officeart/2005/8/layout/list1"/>
    <dgm:cxn modelId="{56D7FFC1-9E6B-44E9-9420-AFBF72DA8B57}" type="presParOf" srcId="{4FF862F2-F76D-4C3D-A46A-4B6A0024FD66}" destId="{419876E1-9E52-4E1C-85FE-3A0626F2A0B6}" srcOrd="14" destOrd="0" presId="urn:microsoft.com/office/officeart/2005/8/layout/list1"/>
    <dgm:cxn modelId="{ABB75967-D9FB-43D7-8C0E-A1E088F3A61C}" type="presParOf" srcId="{4FF862F2-F76D-4C3D-A46A-4B6A0024FD66}" destId="{C4D7A176-0993-4B5E-AD47-42BF769BBF15}" srcOrd="15" destOrd="0" presId="urn:microsoft.com/office/officeart/2005/8/layout/list1"/>
    <dgm:cxn modelId="{B26C5E71-ADB1-4D71-AA74-92239CE00D02}" type="presParOf" srcId="{4FF862F2-F76D-4C3D-A46A-4B6A0024FD66}" destId="{AA30772D-AF12-41C0-9003-0EA002CC378B}" srcOrd="16" destOrd="0" presId="urn:microsoft.com/office/officeart/2005/8/layout/list1"/>
    <dgm:cxn modelId="{9A3EEB72-0CD2-4C9A-AAFA-0BD9B7015AAD}" type="presParOf" srcId="{AA30772D-AF12-41C0-9003-0EA002CC378B}" destId="{A43342BD-6DD0-400C-81AD-E35530C01B0E}" srcOrd="0" destOrd="0" presId="urn:microsoft.com/office/officeart/2005/8/layout/list1"/>
    <dgm:cxn modelId="{950C7E0D-C51E-467E-9549-22DAB055A92D}" type="presParOf" srcId="{AA30772D-AF12-41C0-9003-0EA002CC378B}" destId="{6DA7F8C3-0BEF-4266-9D85-A4C044039935}" srcOrd="1" destOrd="0" presId="urn:microsoft.com/office/officeart/2005/8/layout/list1"/>
    <dgm:cxn modelId="{990E8346-85EE-4F97-A301-9ED35874D92A}" type="presParOf" srcId="{4FF862F2-F76D-4C3D-A46A-4B6A0024FD66}" destId="{0C49FFED-9C5E-4D58-BED8-A89A25036645}" srcOrd="17" destOrd="0" presId="urn:microsoft.com/office/officeart/2005/8/layout/list1"/>
    <dgm:cxn modelId="{D0327823-D02E-48EF-84B8-F05CDF4A2E08}" type="presParOf" srcId="{4FF862F2-F76D-4C3D-A46A-4B6A0024FD66}" destId="{7A447E53-E981-42BE-8710-51B01DE49DA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421829-FE7F-4DB7-94A2-16CDFE9E11BB}"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C"/>
        </a:p>
      </dgm:t>
    </dgm:pt>
    <dgm:pt modelId="{E3BA5A5E-38AE-4CF3-AC55-4F8471B304B4}">
      <dgm:prSet phldrT="[Texto]" custT="1"/>
      <dgm:spPr>
        <a:xfrm>
          <a:off x="1034" y="813871"/>
          <a:ext cx="2219041" cy="734362"/>
        </a:xfrm>
        <a:prstGeom prst="chevron">
          <a:avLst/>
        </a:prstGeom>
      </dgm:spPr>
      <dgm:t>
        <a:bodyPr/>
        <a:lstStyle/>
        <a:p>
          <a:r>
            <a:rPr lang="es-EC" sz="1400" b="1" dirty="0" smtClean="0">
              <a:effectLst>
                <a:outerShdw blurRad="38100" dist="38100" dir="2700000" algn="tl">
                  <a:srgbClr val="000000">
                    <a:alpha val="43137"/>
                  </a:srgbClr>
                </a:outerShdw>
              </a:effectLst>
              <a:latin typeface="Calibri"/>
              <a:ea typeface="+mn-ea"/>
              <a:cs typeface="+mn-cs"/>
            </a:rPr>
            <a:t>PLANIFICACIÓN</a:t>
          </a:r>
          <a:endParaRPr lang="es-EC" sz="900" b="1" dirty="0">
            <a:effectLst>
              <a:outerShdw blurRad="38100" dist="38100" dir="2700000" algn="tl">
                <a:srgbClr val="000000">
                  <a:alpha val="43137"/>
                </a:srgbClr>
              </a:outerShdw>
            </a:effectLst>
            <a:latin typeface="Calibri"/>
            <a:ea typeface="+mn-ea"/>
            <a:cs typeface="+mn-cs"/>
          </a:endParaRPr>
        </a:p>
      </dgm:t>
    </dgm:pt>
    <dgm:pt modelId="{823F5778-E088-4971-A16F-8CBAA390E77B}" type="parTrans" cxnId="{0E1A1546-4DEB-4FAF-9377-0DACC4481894}">
      <dgm:prSet/>
      <dgm:spPr/>
      <dgm:t>
        <a:bodyPr/>
        <a:lstStyle/>
        <a:p>
          <a:endParaRPr lang="es-EC"/>
        </a:p>
      </dgm:t>
    </dgm:pt>
    <dgm:pt modelId="{320C2D35-D94B-4833-A781-CE5DDAFEBB12}" type="sibTrans" cxnId="{0E1A1546-4DEB-4FAF-9377-0DACC4481894}">
      <dgm:prSet/>
      <dgm:spPr/>
      <dgm:t>
        <a:bodyPr/>
        <a:lstStyle/>
        <a:p>
          <a:endParaRPr lang="es-EC"/>
        </a:p>
      </dgm:t>
    </dgm:pt>
    <dgm:pt modelId="{89EBDF62-B85F-4B1E-87B7-6465574AB40C}">
      <dgm:prSet phldrT="[Texto]"/>
      <dgm:spPr>
        <a:xfrm>
          <a:off x="1981408" y="876291"/>
          <a:ext cx="1523802" cy="609520"/>
        </a:xfrm>
        <a:prstGeom prst="chevron">
          <a:avLst/>
        </a:prstGeom>
      </dgm:spPr>
      <dgm:t>
        <a:bodyPr/>
        <a:lstStyle/>
        <a:p>
          <a:r>
            <a:rPr lang="es-EC" smtClean="0">
              <a:latin typeface="Calibri"/>
              <a:ea typeface="+mn-ea"/>
              <a:cs typeface="+mn-cs"/>
            </a:rPr>
            <a:t>Buen diagnóstico</a:t>
          </a:r>
          <a:endParaRPr lang="es-EC">
            <a:latin typeface="Calibri"/>
            <a:ea typeface="+mn-ea"/>
            <a:cs typeface="+mn-cs"/>
          </a:endParaRPr>
        </a:p>
      </dgm:t>
    </dgm:pt>
    <dgm:pt modelId="{81C2133A-6488-4A20-A6CE-480E0AE9FECE}" type="parTrans" cxnId="{939CF5EA-8C6D-4671-B5AB-DB7429539C1C}">
      <dgm:prSet/>
      <dgm:spPr/>
      <dgm:t>
        <a:bodyPr/>
        <a:lstStyle/>
        <a:p>
          <a:endParaRPr lang="es-EC"/>
        </a:p>
      </dgm:t>
    </dgm:pt>
    <dgm:pt modelId="{1742C9C8-199B-4D89-8710-552382C3CF24}" type="sibTrans" cxnId="{939CF5EA-8C6D-4671-B5AB-DB7429539C1C}">
      <dgm:prSet/>
      <dgm:spPr/>
      <dgm:t>
        <a:bodyPr/>
        <a:lstStyle/>
        <a:p>
          <a:endParaRPr lang="es-EC"/>
        </a:p>
      </dgm:t>
    </dgm:pt>
    <dgm:pt modelId="{758FB68E-4510-40FF-9FCE-15C0CEA482AC}">
      <dgm:prSet phldrT="[Texto]"/>
      <dgm:spPr>
        <a:xfrm>
          <a:off x="4602349" y="876291"/>
          <a:ext cx="1523802" cy="609520"/>
        </a:xfrm>
        <a:prstGeom prst="chevron">
          <a:avLst/>
        </a:prstGeom>
      </dgm:spPr>
      <dgm:t>
        <a:bodyPr/>
        <a:lstStyle/>
        <a:p>
          <a:r>
            <a:rPr lang="es-EC" smtClean="0">
              <a:latin typeface="Calibri"/>
              <a:ea typeface="+mn-ea"/>
              <a:cs typeface="+mn-cs"/>
            </a:rPr>
            <a:t>Objetivos  definidos</a:t>
          </a:r>
          <a:endParaRPr lang="es-EC">
            <a:latin typeface="Calibri"/>
            <a:ea typeface="+mn-ea"/>
            <a:cs typeface="+mn-cs"/>
          </a:endParaRPr>
        </a:p>
      </dgm:t>
    </dgm:pt>
    <dgm:pt modelId="{8447CAD4-DA23-428F-AADA-574BA3B8CBE5}" type="parTrans" cxnId="{5B0A1C04-EC6F-430D-AAF9-5D985D9A77F4}">
      <dgm:prSet/>
      <dgm:spPr/>
      <dgm:t>
        <a:bodyPr/>
        <a:lstStyle/>
        <a:p>
          <a:endParaRPr lang="es-EC"/>
        </a:p>
      </dgm:t>
    </dgm:pt>
    <dgm:pt modelId="{F2B776B6-39BE-4C6D-B02A-5D1C0081D4D4}" type="sibTrans" cxnId="{5B0A1C04-EC6F-430D-AAF9-5D985D9A77F4}">
      <dgm:prSet/>
      <dgm:spPr/>
      <dgm:t>
        <a:bodyPr/>
        <a:lstStyle/>
        <a:p>
          <a:endParaRPr lang="es-EC"/>
        </a:p>
      </dgm:t>
    </dgm:pt>
    <dgm:pt modelId="{50E544CA-AE4C-4628-8AC2-6D70233327E1}">
      <dgm:prSet phldrT="[Texto]" custT="1"/>
      <dgm:spPr>
        <a:xfrm>
          <a:off x="1034" y="1651044"/>
          <a:ext cx="2248985" cy="734362"/>
        </a:xfrm>
        <a:prstGeom prst="chevron">
          <a:avLst/>
        </a:prstGeom>
      </dgm:spPr>
      <dgm:t>
        <a:bodyPr/>
        <a:lstStyle/>
        <a:p>
          <a:r>
            <a:rPr lang="es-EC" sz="1400" b="1" dirty="0" smtClean="0">
              <a:effectLst>
                <a:outerShdw blurRad="38100" dist="38100" dir="2700000" algn="tl">
                  <a:srgbClr val="000000">
                    <a:alpha val="43137"/>
                  </a:srgbClr>
                </a:outerShdw>
              </a:effectLst>
              <a:latin typeface="Calibri"/>
              <a:ea typeface="+mn-ea"/>
              <a:cs typeface="+mn-cs"/>
            </a:rPr>
            <a:t>ORGANIZACIÓN</a:t>
          </a:r>
          <a:endParaRPr lang="es-EC" sz="1000" b="1" dirty="0">
            <a:effectLst>
              <a:outerShdw blurRad="38100" dist="38100" dir="2700000" algn="tl">
                <a:srgbClr val="000000">
                  <a:alpha val="43137"/>
                </a:srgbClr>
              </a:outerShdw>
            </a:effectLst>
            <a:latin typeface="Calibri"/>
            <a:ea typeface="+mn-ea"/>
            <a:cs typeface="+mn-cs"/>
          </a:endParaRPr>
        </a:p>
      </dgm:t>
    </dgm:pt>
    <dgm:pt modelId="{15225BEB-9F7E-4FA0-915F-A92BE4C69D99}" type="parTrans" cxnId="{7CE12A30-D9F6-4D48-BF0D-BE386EC90C6F}">
      <dgm:prSet/>
      <dgm:spPr/>
      <dgm:t>
        <a:bodyPr/>
        <a:lstStyle/>
        <a:p>
          <a:endParaRPr lang="es-EC"/>
        </a:p>
      </dgm:t>
    </dgm:pt>
    <dgm:pt modelId="{D66817EA-2A8D-4B6F-B095-27A25F9EDC25}" type="sibTrans" cxnId="{7CE12A30-D9F6-4D48-BF0D-BE386EC90C6F}">
      <dgm:prSet/>
      <dgm:spPr/>
      <dgm:t>
        <a:bodyPr/>
        <a:lstStyle/>
        <a:p>
          <a:endParaRPr lang="es-EC"/>
        </a:p>
      </dgm:t>
    </dgm:pt>
    <dgm:pt modelId="{99916BB6-712B-40FA-913D-5702A6B72EDE}">
      <dgm:prSet phldrT="[Texto]"/>
      <dgm:spPr>
        <a:xfrm>
          <a:off x="2011352" y="1713465"/>
          <a:ext cx="1523802" cy="609520"/>
        </a:xfrm>
        <a:prstGeom prst="chevron">
          <a:avLst/>
        </a:prstGeom>
      </dgm:spPr>
      <dgm:t>
        <a:bodyPr/>
        <a:lstStyle/>
        <a:p>
          <a:r>
            <a:rPr lang="es-EC" smtClean="0">
              <a:latin typeface="Calibri"/>
              <a:ea typeface="+mn-ea"/>
              <a:cs typeface="+mn-cs"/>
            </a:rPr>
            <a:t>Espacio, tiempo</a:t>
          </a:r>
          <a:endParaRPr lang="es-EC">
            <a:latin typeface="Calibri"/>
            <a:ea typeface="+mn-ea"/>
            <a:cs typeface="+mn-cs"/>
          </a:endParaRPr>
        </a:p>
      </dgm:t>
    </dgm:pt>
    <dgm:pt modelId="{4C2E0EC3-71F3-478D-9162-0E45751D12E4}" type="parTrans" cxnId="{8D6AF407-3D45-4D46-BDC0-078BC0233B47}">
      <dgm:prSet/>
      <dgm:spPr/>
      <dgm:t>
        <a:bodyPr/>
        <a:lstStyle/>
        <a:p>
          <a:endParaRPr lang="es-EC"/>
        </a:p>
      </dgm:t>
    </dgm:pt>
    <dgm:pt modelId="{D5557564-62FD-402B-A025-130D4BF8F102}" type="sibTrans" cxnId="{8D6AF407-3D45-4D46-BDC0-078BC0233B47}">
      <dgm:prSet/>
      <dgm:spPr/>
      <dgm:t>
        <a:bodyPr/>
        <a:lstStyle/>
        <a:p>
          <a:endParaRPr lang="es-EC"/>
        </a:p>
      </dgm:t>
    </dgm:pt>
    <dgm:pt modelId="{6F55B08E-6456-497A-BAB5-2D615115824A}">
      <dgm:prSet phldrT="[Texto]"/>
      <dgm:spPr>
        <a:xfrm>
          <a:off x="4632292" y="1713465"/>
          <a:ext cx="1523802" cy="609520"/>
        </a:xfrm>
        <a:prstGeom prst="chevron">
          <a:avLst/>
        </a:prstGeom>
      </dgm:spPr>
      <dgm:t>
        <a:bodyPr/>
        <a:lstStyle/>
        <a:p>
          <a:r>
            <a:rPr lang="es-EC" smtClean="0">
              <a:latin typeface="Calibri"/>
              <a:ea typeface="+mn-ea"/>
              <a:cs typeface="+mn-cs"/>
            </a:rPr>
            <a:t>Recurso  humano	 </a:t>
          </a:r>
          <a:endParaRPr lang="es-EC">
            <a:latin typeface="Calibri"/>
            <a:ea typeface="+mn-ea"/>
            <a:cs typeface="+mn-cs"/>
          </a:endParaRPr>
        </a:p>
      </dgm:t>
    </dgm:pt>
    <dgm:pt modelId="{9F88668B-B2A2-4495-ABF7-16BDC4BC65FC}" type="parTrans" cxnId="{1DD25A4E-DC43-4BA3-BEE7-3945648D1EEB}">
      <dgm:prSet/>
      <dgm:spPr/>
      <dgm:t>
        <a:bodyPr/>
        <a:lstStyle/>
        <a:p>
          <a:endParaRPr lang="es-EC"/>
        </a:p>
      </dgm:t>
    </dgm:pt>
    <dgm:pt modelId="{6AD31E02-2124-48DE-845E-BA00D8B2BE97}" type="sibTrans" cxnId="{1DD25A4E-DC43-4BA3-BEE7-3945648D1EEB}">
      <dgm:prSet/>
      <dgm:spPr/>
      <dgm:t>
        <a:bodyPr/>
        <a:lstStyle/>
        <a:p>
          <a:endParaRPr lang="es-EC"/>
        </a:p>
      </dgm:t>
    </dgm:pt>
    <dgm:pt modelId="{4AC048FE-FE17-4F6A-8843-55910D6CB8A9}">
      <dgm:prSet phldrT="[Texto]" custT="1"/>
      <dgm:spPr>
        <a:xfrm>
          <a:off x="1034" y="2488217"/>
          <a:ext cx="1835906" cy="734362"/>
        </a:xfrm>
        <a:prstGeom prst="chevron">
          <a:avLst/>
        </a:prstGeom>
      </dgm:spPr>
      <dgm:t>
        <a:bodyPr/>
        <a:lstStyle/>
        <a:p>
          <a:r>
            <a:rPr lang="es-EC" sz="1400" b="1" dirty="0" smtClean="0">
              <a:effectLst>
                <a:outerShdw blurRad="38100" dist="38100" dir="2700000" algn="tl">
                  <a:srgbClr val="000000">
                    <a:alpha val="43137"/>
                  </a:srgbClr>
                </a:outerShdw>
              </a:effectLst>
              <a:latin typeface="Calibri"/>
              <a:ea typeface="+mn-ea"/>
              <a:cs typeface="+mn-cs"/>
            </a:rPr>
            <a:t>DIRECCIÓN</a:t>
          </a:r>
          <a:endParaRPr lang="es-EC" sz="900" b="1" dirty="0">
            <a:effectLst>
              <a:outerShdw blurRad="38100" dist="38100" dir="2700000" algn="tl">
                <a:srgbClr val="000000">
                  <a:alpha val="43137"/>
                </a:srgbClr>
              </a:outerShdw>
            </a:effectLst>
            <a:latin typeface="Calibri"/>
            <a:ea typeface="+mn-ea"/>
            <a:cs typeface="+mn-cs"/>
          </a:endParaRPr>
        </a:p>
      </dgm:t>
    </dgm:pt>
    <dgm:pt modelId="{E4E56D10-D56F-4B1C-BA5B-2D0DDF0EBF2B}" type="parTrans" cxnId="{CE6C6A6B-E877-4B3C-BB60-E0CD798074F6}">
      <dgm:prSet/>
      <dgm:spPr/>
      <dgm:t>
        <a:bodyPr/>
        <a:lstStyle/>
        <a:p>
          <a:endParaRPr lang="es-EC"/>
        </a:p>
      </dgm:t>
    </dgm:pt>
    <dgm:pt modelId="{1227EAC3-FFF9-4CF0-9742-F96E9BA80067}" type="sibTrans" cxnId="{CE6C6A6B-E877-4B3C-BB60-E0CD798074F6}">
      <dgm:prSet/>
      <dgm:spPr/>
      <dgm:t>
        <a:bodyPr/>
        <a:lstStyle/>
        <a:p>
          <a:endParaRPr lang="es-EC"/>
        </a:p>
      </dgm:t>
    </dgm:pt>
    <dgm:pt modelId="{4EE18EE1-62BE-4BF3-940D-BDC51A65171E}">
      <dgm:prSet phldrT="[Texto]"/>
      <dgm:spPr>
        <a:xfrm>
          <a:off x="1598273" y="2550638"/>
          <a:ext cx="1523802" cy="609520"/>
        </a:xfrm>
        <a:prstGeom prst="chevron">
          <a:avLst/>
        </a:prstGeom>
      </dgm:spPr>
      <dgm:t>
        <a:bodyPr/>
        <a:lstStyle/>
        <a:p>
          <a:r>
            <a:rPr lang="es-EC" smtClean="0">
              <a:latin typeface="Calibri"/>
              <a:ea typeface="+mn-ea"/>
              <a:cs typeface="+mn-cs"/>
            </a:rPr>
            <a:t>Comunicación</a:t>
          </a:r>
          <a:endParaRPr lang="es-EC">
            <a:latin typeface="Calibri"/>
            <a:ea typeface="+mn-ea"/>
            <a:cs typeface="+mn-cs"/>
          </a:endParaRPr>
        </a:p>
      </dgm:t>
    </dgm:pt>
    <dgm:pt modelId="{32D677D1-DB3E-4CC7-9C95-BBE852632652}" type="parTrans" cxnId="{5EE0AF30-C92E-42D6-8714-B04DC8C5959D}">
      <dgm:prSet/>
      <dgm:spPr/>
      <dgm:t>
        <a:bodyPr/>
        <a:lstStyle/>
        <a:p>
          <a:endParaRPr lang="es-EC"/>
        </a:p>
      </dgm:t>
    </dgm:pt>
    <dgm:pt modelId="{7A328F6F-C8AC-4FF8-AB5D-548361FB28A8}" type="sibTrans" cxnId="{5EE0AF30-C92E-42D6-8714-B04DC8C5959D}">
      <dgm:prSet/>
      <dgm:spPr/>
      <dgm:t>
        <a:bodyPr/>
        <a:lstStyle/>
        <a:p>
          <a:endParaRPr lang="es-EC"/>
        </a:p>
      </dgm:t>
    </dgm:pt>
    <dgm:pt modelId="{E5BA37CF-D64A-4458-BD5E-5357BAB99661}">
      <dgm:prSet phldrT="[Texto]"/>
      <dgm:spPr>
        <a:xfrm>
          <a:off x="4219213" y="2550638"/>
          <a:ext cx="1523802" cy="609520"/>
        </a:xfrm>
        <a:prstGeom prst="chevron">
          <a:avLst/>
        </a:prstGeom>
      </dgm:spPr>
      <dgm:t>
        <a:bodyPr/>
        <a:lstStyle/>
        <a:p>
          <a:r>
            <a:rPr lang="es-EC" smtClean="0">
              <a:latin typeface="Calibri"/>
              <a:ea typeface="+mn-ea"/>
              <a:cs typeface="+mn-cs"/>
            </a:rPr>
            <a:t>La autoridad</a:t>
          </a:r>
          <a:endParaRPr lang="es-EC">
            <a:latin typeface="Calibri"/>
            <a:ea typeface="+mn-ea"/>
            <a:cs typeface="+mn-cs"/>
          </a:endParaRPr>
        </a:p>
      </dgm:t>
    </dgm:pt>
    <dgm:pt modelId="{A57D8BE1-D6EC-4721-BFFA-380D78C8F14B}" type="parTrans" cxnId="{CEEE0D65-ECEF-419A-817F-900EF5D768AA}">
      <dgm:prSet/>
      <dgm:spPr/>
      <dgm:t>
        <a:bodyPr/>
        <a:lstStyle/>
        <a:p>
          <a:endParaRPr lang="es-EC"/>
        </a:p>
      </dgm:t>
    </dgm:pt>
    <dgm:pt modelId="{5416D17F-4D0C-4D1B-B90F-6B6AD15885C3}" type="sibTrans" cxnId="{CEEE0D65-ECEF-419A-817F-900EF5D768AA}">
      <dgm:prSet/>
      <dgm:spPr/>
      <dgm:t>
        <a:bodyPr/>
        <a:lstStyle/>
        <a:p>
          <a:endParaRPr lang="es-EC"/>
        </a:p>
      </dgm:t>
    </dgm:pt>
    <dgm:pt modelId="{939CB41E-D048-4D1F-A96F-562E3B5CB1A8}">
      <dgm:prSet phldrT="[Texto]" custT="1"/>
      <dgm:spPr>
        <a:xfrm>
          <a:off x="1034" y="3325391"/>
          <a:ext cx="1835906" cy="734362"/>
        </a:xfrm>
        <a:prstGeom prst="chevron">
          <a:avLst/>
        </a:prstGeom>
      </dgm:spPr>
      <dgm:t>
        <a:bodyPr/>
        <a:lstStyle/>
        <a:p>
          <a:r>
            <a:rPr lang="es-EC" sz="1400" b="1" dirty="0" smtClean="0">
              <a:effectLst>
                <a:outerShdw blurRad="38100" dist="38100" dir="2700000" algn="tl">
                  <a:srgbClr val="000000">
                    <a:alpha val="43137"/>
                  </a:srgbClr>
                </a:outerShdw>
              </a:effectLst>
              <a:latin typeface="Calibri"/>
              <a:ea typeface="+mn-ea"/>
              <a:cs typeface="+mn-cs"/>
            </a:rPr>
            <a:t>CONTROL</a:t>
          </a:r>
          <a:endParaRPr lang="es-EC" sz="1600" b="1" dirty="0">
            <a:effectLst>
              <a:outerShdw blurRad="38100" dist="38100" dir="2700000" algn="tl">
                <a:srgbClr val="000000">
                  <a:alpha val="43137"/>
                </a:srgbClr>
              </a:outerShdw>
            </a:effectLst>
            <a:latin typeface="Calibri"/>
            <a:ea typeface="+mn-ea"/>
            <a:cs typeface="+mn-cs"/>
          </a:endParaRPr>
        </a:p>
      </dgm:t>
    </dgm:pt>
    <dgm:pt modelId="{FA710B54-8315-4144-83F9-2F80E4742FA8}" type="parTrans" cxnId="{C88FB6BA-E511-4352-AE69-163747B3E72A}">
      <dgm:prSet/>
      <dgm:spPr/>
      <dgm:t>
        <a:bodyPr/>
        <a:lstStyle/>
        <a:p>
          <a:endParaRPr lang="es-EC"/>
        </a:p>
      </dgm:t>
    </dgm:pt>
    <dgm:pt modelId="{211D7BB2-AAD5-4692-9A6D-387C9CDDEC58}" type="sibTrans" cxnId="{C88FB6BA-E511-4352-AE69-163747B3E72A}">
      <dgm:prSet/>
      <dgm:spPr/>
      <dgm:t>
        <a:bodyPr/>
        <a:lstStyle/>
        <a:p>
          <a:endParaRPr lang="es-EC"/>
        </a:p>
      </dgm:t>
    </dgm:pt>
    <dgm:pt modelId="{99B9118F-282C-486D-B69C-CE4A778E2637}">
      <dgm:prSet phldrT="[Texto]"/>
      <dgm:spPr>
        <a:xfrm>
          <a:off x="1598273" y="3387812"/>
          <a:ext cx="1523802" cy="609520"/>
        </a:xfrm>
        <a:prstGeom prst="chevron">
          <a:avLst/>
        </a:prstGeom>
      </dgm:spPr>
      <dgm:t>
        <a:bodyPr/>
        <a:lstStyle/>
        <a:p>
          <a:r>
            <a:rPr lang="es-EC" smtClean="0">
              <a:latin typeface="Calibri"/>
              <a:ea typeface="+mn-ea"/>
              <a:cs typeface="+mn-cs"/>
            </a:rPr>
            <a:t>Controles de alimentación anticipada</a:t>
          </a:r>
          <a:endParaRPr lang="es-EC" dirty="0">
            <a:latin typeface="Calibri"/>
            <a:ea typeface="+mn-ea"/>
            <a:cs typeface="+mn-cs"/>
          </a:endParaRPr>
        </a:p>
      </dgm:t>
    </dgm:pt>
    <dgm:pt modelId="{36144FB6-FAA8-44A4-88E4-0C7CA8F370A1}" type="parTrans" cxnId="{074082F9-5287-4FDD-91C8-EE1124C38A66}">
      <dgm:prSet/>
      <dgm:spPr/>
      <dgm:t>
        <a:bodyPr/>
        <a:lstStyle/>
        <a:p>
          <a:endParaRPr lang="es-EC"/>
        </a:p>
      </dgm:t>
    </dgm:pt>
    <dgm:pt modelId="{A64F33C9-5756-4A79-8823-91C94BE6C817}" type="sibTrans" cxnId="{074082F9-5287-4FDD-91C8-EE1124C38A66}">
      <dgm:prSet/>
      <dgm:spPr/>
      <dgm:t>
        <a:bodyPr/>
        <a:lstStyle/>
        <a:p>
          <a:endParaRPr lang="es-EC"/>
        </a:p>
      </dgm:t>
    </dgm:pt>
    <dgm:pt modelId="{9741A898-793D-45AD-84FF-78DFDF316C84}">
      <dgm:prSet phldrT="[Texto]"/>
      <dgm:spPr>
        <a:xfrm>
          <a:off x="2908743" y="3387812"/>
          <a:ext cx="1523802" cy="609520"/>
        </a:xfrm>
        <a:prstGeom prst="chevron">
          <a:avLst/>
        </a:prstGeom>
      </dgm:spPr>
      <dgm:t>
        <a:bodyPr/>
        <a:lstStyle/>
        <a:p>
          <a:r>
            <a:rPr lang="es-EC" dirty="0" smtClean="0">
              <a:latin typeface="Calibri"/>
              <a:ea typeface="+mn-ea"/>
              <a:cs typeface="+mn-cs"/>
            </a:rPr>
            <a:t>Control Concurrente</a:t>
          </a:r>
          <a:endParaRPr lang="es-EC" dirty="0">
            <a:latin typeface="Calibri"/>
            <a:ea typeface="+mn-ea"/>
            <a:cs typeface="+mn-cs"/>
          </a:endParaRPr>
        </a:p>
      </dgm:t>
    </dgm:pt>
    <dgm:pt modelId="{A8CE968E-294C-4ADD-B5AF-877EA0F62F08}" type="parTrans" cxnId="{2ECEAE8B-4A25-4618-9E25-840296487552}">
      <dgm:prSet/>
      <dgm:spPr/>
      <dgm:t>
        <a:bodyPr/>
        <a:lstStyle/>
        <a:p>
          <a:endParaRPr lang="es-EC"/>
        </a:p>
      </dgm:t>
    </dgm:pt>
    <dgm:pt modelId="{C338F731-AE3A-47CF-AE0F-BA8ACB1BBD56}" type="sibTrans" cxnId="{2ECEAE8B-4A25-4618-9E25-840296487552}">
      <dgm:prSet/>
      <dgm:spPr/>
      <dgm:t>
        <a:bodyPr/>
        <a:lstStyle/>
        <a:p>
          <a:endParaRPr lang="es-EC"/>
        </a:p>
      </dgm:t>
    </dgm:pt>
    <dgm:pt modelId="{18F27662-9178-4573-89D4-8A093861ABF5}">
      <dgm:prSet/>
      <dgm:spPr>
        <a:xfrm>
          <a:off x="3291878" y="876291"/>
          <a:ext cx="1523802" cy="609520"/>
        </a:xfrm>
        <a:prstGeom prst="chevron">
          <a:avLst/>
        </a:prstGeom>
      </dgm:spPr>
      <dgm:t>
        <a:bodyPr/>
        <a:lstStyle/>
        <a:p>
          <a:r>
            <a:rPr lang="es-EC" smtClean="0">
              <a:latin typeface="Calibri"/>
              <a:ea typeface="+mn-ea"/>
              <a:cs typeface="+mn-cs"/>
            </a:rPr>
            <a:t>Selección de estrategias</a:t>
          </a:r>
          <a:endParaRPr lang="es-EC">
            <a:latin typeface="Calibri"/>
            <a:ea typeface="+mn-ea"/>
            <a:cs typeface="+mn-cs"/>
          </a:endParaRPr>
        </a:p>
      </dgm:t>
    </dgm:pt>
    <dgm:pt modelId="{3B40E3F6-175C-4B6C-B58D-C22CF258A09C}" type="parTrans" cxnId="{C7E071C8-82E9-425C-A26B-8DD89B9F837D}">
      <dgm:prSet/>
      <dgm:spPr/>
      <dgm:t>
        <a:bodyPr/>
        <a:lstStyle/>
        <a:p>
          <a:endParaRPr lang="es-EC"/>
        </a:p>
      </dgm:t>
    </dgm:pt>
    <dgm:pt modelId="{4762C0BF-D294-402E-8181-9987FCF10CAA}" type="sibTrans" cxnId="{C7E071C8-82E9-425C-A26B-8DD89B9F837D}">
      <dgm:prSet/>
      <dgm:spPr/>
      <dgm:t>
        <a:bodyPr/>
        <a:lstStyle/>
        <a:p>
          <a:endParaRPr lang="es-EC"/>
        </a:p>
      </dgm:t>
    </dgm:pt>
    <dgm:pt modelId="{ADC8B5B6-AE96-4D9D-B159-37F761350FD2}">
      <dgm:prSet/>
      <dgm:spPr>
        <a:xfrm>
          <a:off x="5912819" y="876291"/>
          <a:ext cx="1523802" cy="609520"/>
        </a:xfrm>
        <a:prstGeom prst="chevron">
          <a:avLst/>
        </a:prstGeom>
      </dgm:spPr>
      <dgm:t>
        <a:bodyPr/>
        <a:lstStyle/>
        <a:p>
          <a:r>
            <a:rPr lang="es-EC" smtClean="0">
              <a:latin typeface="Calibri"/>
              <a:ea typeface="+mn-ea"/>
              <a:cs typeface="+mn-cs"/>
            </a:rPr>
            <a:t>Criterios de evaluación</a:t>
          </a:r>
          <a:endParaRPr lang="es-EC">
            <a:latin typeface="Calibri"/>
            <a:ea typeface="+mn-ea"/>
            <a:cs typeface="+mn-cs"/>
          </a:endParaRPr>
        </a:p>
      </dgm:t>
    </dgm:pt>
    <dgm:pt modelId="{0BE54CEE-099A-4033-A028-32427F7B93C9}" type="sibTrans" cxnId="{6E56E9CC-5460-4018-B492-D03A8421EB80}">
      <dgm:prSet/>
      <dgm:spPr/>
      <dgm:t>
        <a:bodyPr/>
        <a:lstStyle/>
        <a:p>
          <a:endParaRPr lang="es-EC"/>
        </a:p>
      </dgm:t>
    </dgm:pt>
    <dgm:pt modelId="{7285C5DA-3898-4D28-8C03-00D0D25A6D9B}" type="parTrans" cxnId="{6E56E9CC-5460-4018-B492-D03A8421EB80}">
      <dgm:prSet/>
      <dgm:spPr/>
      <dgm:t>
        <a:bodyPr/>
        <a:lstStyle/>
        <a:p>
          <a:endParaRPr lang="es-EC"/>
        </a:p>
      </dgm:t>
    </dgm:pt>
    <dgm:pt modelId="{C39BF670-CF78-4587-8C32-09C0E2772C40}">
      <dgm:prSet/>
      <dgm:spPr>
        <a:xfrm>
          <a:off x="3321822" y="1713465"/>
          <a:ext cx="1523802" cy="609520"/>
        </a:xfrm>
        <a:prstGeom prst="chevron">
          <a:avLst/>
        </a:prstGeom>
      </dgm:spPr>
      <dgm:t>
        <a:bodyPr/>
        <a:lstStyle/>
        <a:p>
          <a:r>
            <a:rPr lang="es-EC" smtClean="0">
              <a:latin typeface="Calibri"/>
              <a:ea typeface="+mn-ea"/>
              <a:cs typeface="+mn-cs"/>
            </a:rPr>
            <a:t>Trabajo	</a:t>
          </a:r>
          <a:endParaRPr lang="es-EC">
            <a:latin typeface="Calibri"/>
            <a:ea typeface="+mn-ea"/>
            <a:cs typeface="+mn-cs"/>
          </a:endParaRPr>
        </a:p>
      </dgm:t>
    </dgm:pt>
    <dgm:pt modelId="{94ADFC89-49A2-4B11-B60B-740B35AA9ABE}" type="parTrans" cxnId="{E8C77021-6097-4FA8-A2F0-C7F8B6A1C49B}">
      <dgm:prSet/>
      <dgm:spPr/>
      <dgm:t>
        <a:bodyPr/>
        <a:lstStyle/>
        <a:p>
          <a:endParaRPr lang="es-EC"/>
        </a:p>
      </dgm:t>
    </dgm:pt>
    <dgm:pt modelId="{AC211309-C2F4-485A-A3A2-FB83BA87330F}" type="sibTrans" cxnId="{E8C77021-6097-4FA8-A2F0-C7F8B6A1C49B}">
      <dgm:prSet/>
      <dgm:spPr/>
      <dgm:t>
        <a:bodyPr/>
        <a:lstStyle/>
        <a:p>
          <a:endParaRPr lang="es-EC"/>
        </a:p>
      </dgm:t>
    </dgm:pt>
    <dgm:pt modelId="{FA118350-E820-43FB-9822-CC3BB31A2D25}">
      <dgm:prSet/>
      <dgm:spPr>
        <a:xfrm>
          <a:off x="5942762" y="1713465"/>
          <a:ext cx="1523802" cy="609520"/>
        </a:xfrm>
        <a:prstGeom prst="chevron">
          <a:avLst/>
        </a:prstGeom>
      </dgm:spPr>
      <dgm:t>
        <a:bodyPr/>
        <a:lstStyle/>
        <a:p>
          <a:r>
            <a:rPr lang="es-EC" smtClean="0">
              <a:latin typeface="Calibri"/>
              <a:ea typeface="+mn-ea"/>
              <a:cs typeface="+mn-cs"/>
            </a:rPr>
            <a:t>Recursos financieros</a:t>
          </a:r>
          <a:endParaRPr lang="es-EC" dirty="0">
            <a:latin typeface="Calibri"/>
            <a:ea typeface="+mn-ea"/>
            <a:cs typeface="+mn-cs"/>
          </a:endParaRPr>
        </a:p>
      </dgm:t>
    </dgm:pt>
    <dgm:pt modelId="{CE65CD55-6025-4BE0-BB2D-37FAACE3EE9A}" type="parTrans" cxnId="{4AB72DD2-5FC1-48E6-BE6B-D33379FB947C}">
      <dgm:prSet/>
      <dgm:spPr/>
      <dgm:t>
        <a:bodyPr/>
        <a:lstStyle/>
        <a:p>
          <a:endParaRPr lang="es-EC"/>
        </a:p>
      </dgm:t>
    </dgm:pt>
    <dgm:pt modelId="{745F29C3-59F0-49B5-900C-6185BDDCC62D}" type="sibTrans" cxnId="{4AB72DD2-5FC1-48E6-BE6B-D33379FB947C}">
      <dgm:prSet/>
      <dgm:spPr/>
      <dgm:t>
        <a:bodyPr/>
        <a:lstStyle/>
        <a:p>
          <a:endParaRPr lang="es-EC"/>
        </a:p>
      </dgm:t>
    </dgm:pt>
    <dgm:pt modelId="{B88DCCDC-77EB-41DE-95DE-E3A7230E3BBF}">
      <dgm:prSet/>
      <dgm:spPr>
        <a:xfrm>
          <a:off x="2908743" y="2550638"/>
          <a:ext cx="1523802" cy="609520"/>
        </a:xfrm>
        <a:prstGeom prst="chevron">
          <a:avLst/>
        </a:prstGeom>
      </dgm:spPr>
      <dgm:t>
        <a:bodyPr/>
        <a:lstStyle/>
        <a:p>
          <a:r>
            <a:rPr lang="es-EC" smtClean="0">
              <a:latin typeface="Calibri"/>
              <a:ea typeface="+mn-ea"/>
              <a:cs typeface="+mn-cs"/>
            </a:rPr>
            <a:t>Motivación</a:t>
          </a:r>
          <a:endParaRPr lang="es-EC">
            <a:latin typeface="Calibri"/>
            <a:ea typeface="+mn-ea"/>
            <a:cs typeface="+mn-cs"/>
          </a:endParaRPr>
        </a:p>
      </dgm:t>
    </dgm:pt>
    <dgm:pt modelId="{ECBA6DB0-1720-4618-9CC6-AC6A81336D6E}" type="parTrans" cxnId="{2FCA2111-3098-413E-84A3-7438B79BEC0D}">
      <dgm:prSet/>
      <dgm:spPr/>
      <dgm:t>
        <a:bodyPr/>
        <a:lstStyle/>
        <a:p>
          <a:endParaRPr lang="es-EC"/>
        </a:p>
      </dgm:t>
    </dgm:pt>
    <dgm:pt modelId="{00D68A29-CE96-4D8B-A047-EE2938D7C546}" type="sibTrans" cxnId="{2FCA2111-3098-413E-84A3-7438B79BEC0D}">
      <dgm:prSet/>
      <dgm:spPr/>
      <dgm:t>
        <a:bodyPr/>
        <a:lstStyle/>
        <a:p>
          <a:endParaRPr lang="es-EC"/>
        </a:p>
      </dgm:t>
    </dgm:pt>
    <dgm:pt modelId="{79EF58E9-3D81-4219-9D13-B73A59CEB601}">
      <dgm:prSet phldrT="[Texto]"/>
      <dgm:spPr>
        <a:xfrm>
          <a:off x="2908743" y="3387812"/>
          <a:ext cx="1523802" cy="609520"/>
        </a:xfrm>
      </dgm:spPr>
      <dgm:t>
        <a:bodyPr/>
        <a:lstStyle/>
        <a:p>
          <a:r>
            <a:rPr lang="es-EC" smtClean="0">
              <a:latin typeface="Calibri"/>
              <a:ea typeface="+mn-ea"/>
              <a:cs typeface="+mn-cs"/>
            </a:rPr>
            <a:t>Control de retroalimentación</a:t>
          </a:r>
          <a:endParaRPr lang="es-EC" dirty="0">
            <a:latin typeface="Calibri"/>
            <a:ea typeface="+mn-ea"/>
            <a:cs typeface="+mn-cs"/>
          </a:endParaRPr>
        </a:p>
      </dgm:t>
    </dgm:pt>
    <dgm:pt modelId="{FD8EA7A7-943B-46DC-A01B-0EA9ACB761FE}" type="parTrans" cxnId="{C664EA45-207B-40E2-811C-FDBB5EFE1559}">
      <dgm:prSet/>
      <dgm:spPr/>
      <dgm:t>
        <a:bodyPr/>
        <a:lstStyle/>
        <a:p>
          <a:endParaRPr lang="es-EC"/>
        </a:p>
      </dgm:t>
    </dgm:pt>
    <dgm:pt modelId="{68535907-2C12-423A-A705-0D9861445BB0}" type="sibTrans" cxnId="{C664EA45-207B-40E2-811C-FDBB5EFE1559}">
      <dgm:prSet/>
      <dgm:spPr/>
      <dgm:t>
        <a:bodyPr/>
        <a:lstStyle/>
        <a:p>
          <a:endParaRPr lang="es-EC"/>
        </a:p>
      </dgm:t>
    </dgm:pt>
    <dgm:pt modelId="{2B55EE14-49C0-4A89-90B6-9CC67C132DB2}">
      <dgm:prSet phldrT="[Texto]"/>
      <dgm:spPr>
        <a:xfrm>
          <a:off x="2908743" y="3387812"/>
          <a:ext cx="1523802" cy="609520"/>
        </a:xfrm>
      </dgm:spPr>
      <dgm:t>
        <a:bodyPr/>
        <a:lstStyle/>
        <a:p>
          <a:r>
            <a:rPr lang="es-EC" smtClean="0">
              <a:latin typeface="Calibri"/>
              <a:ea typeface="+mn-ea"/>
              <a:cs typeface="+mn-cs"/>
            </a:rPr>
            <a:t>Control financiero</a:t>
          </a:r>
          <a:endParaRPr lang="es-EC">
            <a:latin typeface="Calibri"/>
            <a:ea typeface="+mn-ea"/>
            <a:cs typeface="+mn-cs"/>
          </a:endParaRPr>
        </a:p>
      </dgm:t>
    </dgm:pt>
    <dgm:pt modelId="{9B5DABE3-8E54-4E72-9858-8EEDFF45163D}" type="parTrans" cxnId="{6BE5F3AB-48AC-47AD-9782-0249BF4E9209}">
      <dgm:prSet/>
      <dgm:spPr/>
      <dgm:t>
        <a:bodyPr/>
        <a:lstStyle/>
        <a:p>
          <a:endParaRPr lang="es-EC"/>
        </a:p>
      </dgm:t>
    </dgm:pt>
    <dgm:pt modelId="{23F4BA5B-25C4-46BC-B1F9-586756C59273}" type="sibTrans" cxnId="{6BE5F3AB-48AC-47AD-9782-0249BF4E9209}">
      <dgm:prSet/>
      <dgm:spPr/>
      <dgm:t>
        <a:bodyPr/>
        <a:lstStyle/>
        <a:p>
          <a:endParaRPr lang="es-EC"/>
        </a:p>
      </dgm:t>
    </dgm:pt>
    <dgm:pt modelId="{159B8D70-86E1-459D-9607-239A057AA853}" type="pres">
      <dgm:prSet presAssocID="{87421829-FE7F-4DB7-94A2-16CDFE9E11BB}" presName="Name0" presStyleCnt="0">
        <dgm:presLayoutVars>
          <dgm:chPref val="3"/>
          <dgm:dir/>
          <dgm:animLvl val="lvl"/>
          <dgm:resizeHandles/>
        </dgm:presLayoutVars>
      </dgm:prSet>
      <dgm:spPr/>
      <dgm:t>
        <a:bodyPr/>
        <a:lstStyle/>
        <a:p>
          <a:endParaRPr lang="es-EC"/>
        </a:p>
      </dgm:t>
    </dgm:pt>
    <dgm:pt modelId="{30A77317-E8D4-4651-B47D-A9AA7BCCEEE1}" type="pres">
      <dgm:prSet presAssocID="{E3BA5A5E-38AE-4CF3-AC55-4F8471B304B4}" presName="horFlow" presStyleCnt="0"/>
      <dgm:spPr/>
      <dgm:t>
        <a:bodyPr/>
        <a:lstStyle/>
        <a:p>
          <a:endParaRPr lang="es-EC"/>
        </a:p>
      </dgm:t>
    </dgm:pt>
    <dgm:pt modelId="{1C8FBAD4-3E5C-40FE-817C-A5F69B6CA6E8}" type="pres">
      <dgm:prSet presAssocID="{E3BA5A5E-38AE-4CF3-AC55-4F8471B304B4}" presName="bigChev" presStyleLbl="node1" presStyleIdx="0" presStyleCnt="4" custScaleX="120869"/>
      <dgm:spPr/>
      <dgm:t>
        <a:bodyPr/>
        <a:lstStyle/>
        <a:p>
          <a:endParaRPr lang="es-EC"/>
        </a:p>
      </dgm:t>
    </dgm:pt>
    <dgm:pt modelId="{7A426278-81C9-4986-A530-EA11B889B546}" type="pres">
      <dgm:prSet presAssocID="{81C2133A-6488-4A20-A6CE-480E0AE9FECE}" presName="parTrans" presStyleCnt="0"/>
      <dgm:spPr/>
      <dgm:t>
        <a:bodyPr/>
        <a:lstStyle/>
        <a:p>
          <a:endParaRPr lang="es-EC"/>
        </a:p>
      </dgm:t>
    </dgm:pt>
    <dgm:pt modelId="{CA7FC74E-C8DC-4CE9-A8F7-B7A82AC96513}" type="pres">
      <dgm:prSet presAssocID="{89EBDF62-B85F-4B1E-87B7-6465574AB40C}" presName="node" presStyleLbl="alignAccFollowNode1" presStyleIdx="0" presStyleCnt="15">
        <dgm:presLayoutVars>
          <dgm:bulletEnabled val="1"/>
        </dgm:presLayoutVars>
      </dgm:prSet>
      <dgm:spPr/>
      <dgm:t>
        <a:bodyPr/>
        <a:lstStyle/>
        <a:p>
          <a:endParaRPr lang="es-EC"/>
        </a:p>
      </dgm:t>
    </dgm:pt>
    <dgm:pt modelId="{2970F144-38A6-4BDD-80A8-FC2075313D8D}" type="pres">
      <dgm:prSet presAssocID="{1742C9C8-199B-4D89-8710-552382C3CF24}" presName="sibTrans" presStyleCnt="0"/>
      <dgm:spPr/>
      <dgm:t>
        <a:bodyPr/>
        <a:lstStyle/>
        <a:p>
          <a:endParaRPr lang="es-EC"/>
        </a:p>
      </dgm:t>
    </dgm:pt>
    <dgm:pt modelId="{03FBCF69-697B-436E-A94F-31F792B84A3E}" type="pres">
      <dgm:prSet presAssocID="{18F27662-9178-4573-89D4-8A093861ABF5}" presName="node" presStyleLbl="alignAccFollowNode1" presStyleIdx="1" presStyleCnt="15">
        <dgm:presLayoutVars>
          <dgm:bulletEnabled val="1"/>
        </dgm:presLayoutVars>
      </dgm:prSet>
      <dgm:spPr/>
      <dgm:t>
        <a:bodyPr/>
        <a:lstStyle/>
        <a:p>
          <a:endParaRPr lang="es-EC"/>
        </a:p>
      </dgm:t>
    </dgm:pt>
    <dgm:pt modelId="{2F3900CF-2E90-422F-A0BC-005FC1BAD0F4}" type="pres">
      <dgm:prSet presAssocID="{4762C0BF-D294-402E-8181-9987FCF10CAA}" presName="sibTrans" presStyleCnt="0"/>
      <dgm:spPr/>
      <dgm:t>
        <a:bodyPr/>
        <a:lstStyle/>
        <a:p>
          <a:endParaRPr lang="es-EC"/>
        </a:p>
      </dgm:t>
    </dgm:pt>
    <dgm:pt modelId="{B9F75C5B-1E17-405C-9111-5265A206B7CC}" type="pres">
      <dgm:prSet presAssocID="{758FB68E-4510-40FF-9FCE-15C0CEA482AC}" presName="node" presStyleLbl="alignAccFollowNode1" presStyleIdx="2" presStyleCnt="15">
        <dgm:presLayoutVars>
          <dgm:bulletEnabled val="1"/>
        </dgm:presLayoutVars>
      </dgm:prSet>
      <dgm:spPr/>
      <dgm:t>
        <a:bodyPr/>
        <a:lstStyle/>
        <a:p>
          <a:endParaRPr lang="es-EC"/>
        </a:p>
      </dgm:t>
    </dgm:pt>
    <dgm:pt modelId="{B5BD64DE-84CB-4D01-9E0D-ACC6061F4E6F}" type="pres">
      <dgm:prSet presAssocID="{F2B776B6-39BE-4C6D-B02A-5D1C0081D4D4}" presName="sibTrans" presStyleCnt="0"/>
      <dgm:spPr/>
      <dgm:t>
        <a:bodyPr/>
        <a:lstStyle/>
        <a:p>
          <a:endParaRPr lang="es-EC"/>
        </a:p>
      </dgm:t>
    </dgm:pt>
    <dgm:pt modelId="{182934FE-B64B-41FD-870B-565C3D63598C}" type="pres">
      <dgm:prSet presAssocID="{ADC8B5B6-AE96-4D9D-B159-37F761350FD2}" presName="node" presStyleLbl="alignAccFollowNode1" presStyleIdx="3" presStyleCnt="15">
        <dgm:presLayoutVars>
          <dgm:bulletEnabled val="1"/>
        </dgm:presLayoutVars>
      </dgm:prSet>
      <dgm:spPr/>
      <dgm:t>
        <a:bodyPr/>
        <a:lstStyle/>
        <a:p>
          <a:endParaRPr lang="es-EC"/>
        </a:p>
      </dgm:t>
    </dgm:pt>
    <dgm:pt modelId="{4A3F4740-2F76-48AD-B59E-3B8A535C8A4E}" type="pres">
      <dgm:prSet presAssocID="{E3BA5A5E-38AE-4CF3-AC55-4F8471B304B4}" presName="vSp" presStyleCnt="0"/>
      <dgm:spPr/>
      <dgm:t>
        <a:bodyPr/>
        <a:lstStyle/>
        <a:p>
          <a:endParaRPr lang="es-EC"/>
        </a:p>
      </dgm:t>
    </dgm:pt>
    <dgm:pt modelId="{7DE3E8F5-C47B-43CD-961A-E612422DD8C6}" type="pres">
      <dgm:prSet presAssocID="{50E544CA-AE4C-4628-8AC2-6D70233327E1}" presName="horFlow" presStyleCnt="0"/>
      <dgm:spPr/>
      <dgm:t>
        <a:bodyPr/>
        <a:lstStyle/>
        <a:p>
          <a:endParaRPr lang="es-EC"/>
        </a:p>
      </dgm:t>
    </dgm:pt>
    <dgm:pt modelId="{D8BEDA3D-1342-4D83-92FE-74AE81FD3408}" type="pres">
      <dgm:prSet presAssocID="{50E544CA-AE4C-4628-8AC2-6D70233327E1}" presName="bigChev" presStyleLbl="node1" presStyleIdx="1" presStyleCnt="4" custScaleX="122500"/>
      <dgm:spPr/>
      <dgm:t>
        <a:bodyPr/>
        <a:lstStyle/>
        <a:p>
          <a:endParaRPr lang="es-EC"/>
        </a:p>
      </dgm:t>
    </dgm:pt>
    <dgm:pt modelId="{8B88D50A-3E36-44CC-97B3-377DA436DC6C}" type="pres">
      <dgm:prSet presAssocID="{4C2E0EC3-71F3-478D-9162-0E45751D12E4}" presName="parTrans" presStyleCnt="0"/>
      <dgm:spPr/>
      <dgm:t>
        <a:bodyPr/>
        <a:lstStyle/>
        <a:p>
          <a:endParaRPr lang="es-EC"/>
        </a:p>
      </dgm:t>
    </dgm:pt>
    <dgm:pt modelId="{985F91EC-6A47-48F3-BE4C-DB6F5037770C}" type="pres">
      <dgm:prSet presAssocID="{99916BB6-712B-40FA-913D-5702A6B72EDE}" presName="node" presStyleLbl="alignAccFollowNode1" presStyleIdx="4" presStyleCnt="15">
        <dgm:presLayoutVars>
          <dgm:bulletEnabled val="1"/>
        </dgm:presLayoutVars>
      </dgm:prSet>
      <dgm:spPr/>
      <dgm:t>
        <a:bodyPr/>
        <a:lstStyle/>
        <a:p>
          <a:endParaRPr lang="es-EC"/>
        </a:p>
      </dgm:t>
    </dgm:pt>
    <dgm:pt modelId="{7DB380EC-F2F8-4537-B58F-EF175208DB10}" type="pres">
      <dgm:prSet presAssocID="{D5557564-62FD-402B-A025-130D4BF8F102}" presName="sibTrans" presStyleCnt="0"/>
      <dgm:spPr/>
      <dgm:t>
        <a:bodyPr/>
        <a:lstStyle/>
        <a:p>
          <a:endParaRPr lang="es-EC"/>
        </a:p>
      </dgm:t>
    </dgm:pt>
    <dgm:pt modelId="{14478E25-3B4E-4949-B87E-C33B803C4F65}" type="pres">
      <dgm:prSet presAssocID="{C39BF670-CF78-4587-8C32-09C0E2772C40}" presName="node" presStyleLbl="alignAccFollowNode1" presStyleIdx="5" presStyleCnt="15">
        <dgm:presLayoutVars>
          <dgm:bulletEnabled val="1"/>
        </dgm:presLayoutVars>
      </dgm:prSet>
      <dgm:spPr/>
      <dgm:t>
        <a:bodyPr/>
        <a:lstStyle/>
        <a:p>
          <a:endParaRPr lang="es-EC"/>
        </a:p>
      </dgm:t>
    </dgm:pt>
    <dgm:pt modelId="{879B65F1-67F3-4A2B-875C-7CB0A90C6260}" type="pres">
      <dgm:prSet presAssocID="{AC211309-C2F4-485A-A3A2-FB83BA87330F}" presName="sibTrans" presStyleCnt="0"/>
      <dgm:spPr/>
      <dgm:t>
        <a:bodyPr/>
        <a:lstStyle/>
        <a:p>
          <a:endParaRPr lang="es-EC"/>
        </a:p>
      </dgm:t>
    </dgm:pt>
    <dgm:pt modelId="{249A39C8-C1F7-442A-8604-1944C44EFA99}" type="pres">
      <dgm:prSet presAssocID="{6F55B08E-6456-497A-BAB5-2D615115824A}" presName="node" presStyleLbl="alignAccFollowNode1" presStyleIdx="6" presStyleCnt="15">
        <dgm:presLayoutVars>
          <dgm:bulletEnabled val="1"/>
        </dgm:presLayoutVars>
      </dgm:prSet>
      <dgm:spPr/>
      <dgm:t>
        <a:bodyPr/>
        <a:lstStyle/>
        <a:p>
          <a:endParaRPr lang="es-EC"/>
        </a:p>
      </dgm:t>
    </dgm:pt>
    <dgm:pt modelId="{ACBABBC2-4D26-400A-8FD8-72CC879F2EC9}" type="pres">
      <dgm:prSet presAssocID="{6AD31E02-2124-48DE-845E-BA00D8B2BE97}" presName="sibTrans" presStyleCnt="0"/>
      <dgm:spPr/>
      <dgm:t>
        <a:bodyPr/>
        <a:lstStyle/>
        <a:p>
          <a:endParaRPr lang="es-EC"/>
        </a:p>
      </dgm:t>
    </dgm:pt>
    <dgm:pt modelId="{C5BE3652-3D2E-4863-B1D0-15FB389F6210}" type="pres">
      <dgm:prSet presAssocID="{FA118350-E820-43FB-9822-CC3BB31A2D25}" presName="node" presStyleLbl="alignAccFollowNode1" presStyleIdx="7" presStyleCnt="15">
        <dgm:presLayoutVars>
          <dgm:bulletEnabled val="1"/>
        </dgm:presLayoutVars>
      </dgm:prSet>
      <dgm:spPr/>
      <dgm:t>
        <a:bodyPr/>
        <a:lstStyle/>
        <a:p>
          <a:endParaRPr lang="es-EC"/>
        </a:p>
      </dgm:t>
    </dgm:pt>
    <dgm:pt modelId="{EE3ED24B-3A5B-4841-8C63-EC01869C3387}" type="pres">
      <dgm:prSet presAssocID="{50E544CA-AE4C-4628-8AC2-6D70233327E1}" presName="vSp" presStyleCnt="0"/>
      <dgm:spPr/>
      <dgm:t>
        <a:bodyPr/>
        <a:lstStyle/>
        <a:p>
          <a:endParaRPr lang="es-EC"/>
        </a:p>
      </dgm:t>
    </dgm:pt>
    <dgm:pt modelId="{70612AD4-BF1A-460C-AD6E-D031DCD9B185}" type="pres">
      <dgm:prSet presAssocID="{4AC048FE-FE17-4F6A-8843-55910D6CB8A9}" presName="horFlow" presStyleCnt="0"/>
      <dgm:spPr/>
      <dgm:t>
        <a:bodyPr/>
        <a:lstStyle/>
        <a:p>
          <a:endParaRPr lang="es-EC"/>
        </a:p>
      </dgm:t>
    </dgm:pt>
    <dgm:pt modelId="{986BDEF0-3242-4DE8-9EC0-54C187722606}" type="pres">
      <dgm:prSet presAssocID="{4AC048FE-FE17-4F6A-8843-55910D6CB8A9}" presName="bigChev" presStyleLbl="node1" presStyleIdx="2" presStyleCnt="4"/>
      <dgm:spPr/>
      <dgm:t>
        <a:bodyPr/>
        <a:lstStyle/>
        <a:p>
          <a:endParaRPr lang="es-EC"/>
        </a:p>
      </dgm:t>
    </dgm:pt>
    <dgm:pt modelId="{47FE6FFD-7DAE-4500-A0B2-5C4C7863A38F}" type="pres">
      <dgm:prSet presAssocID="{32D677D1-DB3E-4CC7-9C95-BBE852632652}" presName="parTrans" presStyleCnt="0"/>
      <dgm:spPr/>
      <dgm:t>
        <a:bodyPr/>
        <a:lstStyle/>
        <a:p>
          <a:endParaRPr lang="es-EC"/>
        </a:p>
      </dgm:t>
    </dgm:pt>
    <dgm:pt modelId="{F71A5FBF-B022-487B-8317-84AA35177897}" type="pres">
      <dgm:prSet presAssocID="{4EE18EE1-62BE-4BF3-940D-BDC51A65171E}" presName="node" presStyleLbl="alignAccFollowNode1" presStyleIdx="8" presStyleCnt="15">
        <dgm:presLayoutVars>
          <dgm:bulletEnabled val="1"/>
        </dgm:presLayoutVars>
      </dgm:prSet>
      <dgm:spPr/>
      <dgm:t>
        <a:bodyPr/>
        <a:lstStyle/>
        <a:p>
          <a:endParaRPr lang="es-EC"/>
        </a:p>
      </dgm:t>
    </dgm:pt>
    <dgm:pt modelId="{E64528B7-71FA-4649-968A-31C559BF9189}" type="pres">
      <dgm:prSet presAssocID="{7A328F6F-C8AC-4FF8-AB5D-548361FB28A8}" presName="sibTrans" presStyleCnt="0"/>
      <dgm:spPr/>
      <dgm:t>
        <a:bodyPr/>
        <a:lstStyle/>
        <a:p>
          <a:endParaRPr lang="es-EC"/>
        </a:p>
      </dgm:t>
    </dgm:pt>
    <dgm:pt modelId="{C8D0969E-7AB4-41DC-95F7-917D478E140D}" type="pres">
      <dgm:prSet presAssocID="{B88DCCDC-77EB-41DE-95DE-E3A7230E3BBF}" presName="node" presStyleLbl="alignAccFollowNode1" presStyleIdx="9" presStyleCnt="15">
        <dgm:presLayoutVars>
          <dgm:bulletEnabled val="1"/>
        </dgm:presLayoutVars>
      </dgm:prSet>
      <dgm:spPr/>
      <dgm:t>
        <a:bodyPr/>
        <a:lstStyle/>
        <a:p>
          <a:endParaRPr lang="es-EC"/>
        </a:p>
      </dgm:t>
    </dgm:pt>
    <dgm:pt modelId="{89431ABC-3784-497C-9A06-1578B74ED474}" type="pres">
      <dgm:prSet presAssocID="{00D68A29-CE96-4D8B-A047-EE2938D7C546}" presName="sibTrans" presStyleCnt="0"/>
      <dgm:spPr/>
      <dgm:t>
        <a:bodyPr/>
        <a:lstStyle/>
        <a:p>
          <a:endParaRPr lang="es-EC"/>
        </a:p>
      </dgm:t>
    </dgm:pt>
    <dgm:pt modelId="{1C49B767-4E3A-4271-8E14-C71DCF07222A}" type="pres">
      <dgm:prSet presAssocID="{E5BA37CF-D64A-4458-BD5E-5357BAB99661}" presName="node" presStyleLbl="alignAccFollowNode1" presStyleIdx="10" presStyleCnt="15">
        <dgm:presLayoutVars>
          <dgm:bulletEnabled val="1"/>
        </dgm:presLayoutVars>
      </dgm:prSet>
      <dgm:spPr/>
      <dgm:t>
        <a:bodyPr/>
        <a:lstStyle/>
        <a:p>
          <a:endParaRPr lang="es-EC"/>
        </a:p>
      </dgm:t>
    </dgm:pt>
    <dgm:pt modelId="{E20B59A0-B07C-4788-86DD-4A17B0125657}" type="pres">
      <dgm:prSet presAssocID="{4AC048FE-FE17-4F6A-8843-55910D6CB8A9}" presName="vSp" presStyleCnt="0"/>
      <dgm:spPr/>
      <dgm:t>
        <a:bodyPr/>
        <a:lstStyle/>
        <a:p>
          <a:endParaRPr lang="es-EC"/>
        </a:p>
      </dgm:t>
    </dgm:pt>
    <dgm:pt modelId="{F6DE90B1-E01D-4AD6-BD9E-6F915C20F356}" type="pres">
      <dgm:prSet presAssocID="{939CB41E-D048-4D1F-A96F-562E3B5CB1A8}" presName="horFlow" presStyleCnt="0"/>
      <dgm:spPr/>
      <dgm:t>
        <a:bodyPr/>
        <a:lstStyle/>
        <a:p>
          <a:endParaRPr lang="es-EC"/>
        </a:p>
      </dgm:t>
    </dgm:pt>
    <dgm:pt modelId="{F99F3D09-AAFC-4126-8A4E-BA827B13711C}" type="pres">
      <dgm:prSet presAssocID="{939CB41E-D048-4D1F-A96F-562E3B5CB1A8}" presName="bigChev" presStyleLbl="node1" presStyleIdx="3" presStyleCnt="4"/>
      <dgm:spPr/>
      <dgm:t>
        <a:bodyPr/>
        <a:lstStyle/>
        <a:p>
          <a:endParaRPr lang="es-EC"/>
        </a:p>
      </dgm:t>
    </dgm:pt>
    <dgm:pt modelId="{45CA9280-8C83-457A-92BD-0A9E65689820}" type="pres">
      <dgm:prSet presAssocID="{36144FB6-FAA8-44A4-88E4-0C7CA8F370A1}" presName="parTrans" presStyleCnt="0"/>
      <dgm:spPr/>
      <dgm:t>
        <a:bodyPr/>
        <a:lstStyle/>
        <a:p>
          <a:endParaRPr lang="es-EC"/>
        </a:p>
      </dgm:t>
    </dgm:pt>
    <dgm:pt modelId="{C2BD1C74-CF44-4ECA-ABB2-42C625F32C80}" type="pres">
      <dgm:prSet presAssocID="{99B9118F-282C-486D-B69C-CE4A778E2637}" presName="node" presStyleLbl="alignAccFollowNode1" presStyleIdx="11" presStyleCnt="15">
        <dgm:presLayoutVars>
          <dgm:bulletEnabled val="1"/>
        </dgm:presLayoutVars>
      </dgm:prSet>
      <dgm:spPr/>
      <dgm:t>
        <a:bodyPr/>
        <a:lstStyle/>
        <a:p>
          <a:endParaRPr lang="es-EC"/>
        </a:p>
      </dgm:t>
    </dgm:pt>
    <dgm:pt modelId="{E7B68961-8867-410E-863B-5BC51CE8539A}" type="pres">
      <dgm:prSet presAssocID="{A64F33C9-5756-4A79-8823-91C94BE6C817}" presName="sibTrans" presStyleCnt="0"/>
      <dgm:spPr/>
      <dgm:t>
        <a:bodyPr/>
        <a:lstStyle/>
        <a:p>
          <a:endParaRPr lang="es-EC"/>
        </a:p>
      </dgm:t>
    </dgm:pt>
    <dgm:pt modelId="{DA2BEA50-842D-43E2-BD72-11BE16D1D936}" type="pres">
      <dgm:prSet presAssocID="{9741A898-793D-45AD-84FF-78DFDF316C84}" presName="node" presStyleLbl="alignAccFollowNode1" presStyleIdx="12" presStyleCnt="15">
        <dgm:presLayoutVars>
          <dgm:bulletEnabled val="1"/>
        </dgm:presLayoutVars>
      </dgm:prSet>
      <dgm:spPr/>
      <dgm:t>
        <a:bodyPr/>
        <a:lstStyle/>
        <a:p>
          <a:endParaRPr lang="es-EC"/>
        </a:p>
      </dgm:t>
    </dgm:pt>
    <dgm:pt modelId="{4AD711BF-8F78-41E3-A072-D1D2DB04FC60}" type="pres">
      <dgm:prSet presAssocID="{C338F731-AE3A-47CF-AE0F-BA8ACB1BBD56}" presName="sibTrans" presStyleCnt="0"/>
      <dgm:spPr/>
      <dgm:t>
        <a:bodyPr/>
        <a:lstStyle/>
        <a:p>
          <a:endParaRPr lang="es-EC"/>
        </a:p>
      </dgm:t>
    </dgm:pt>
    <dgm:pt modelId="{505860B7-279D-471A-A042-6B23AA7A3896}" type="pres">
      <dgm:prSet presAssocID="{79EF58E9-3D81-4219-9D13-B73A59CEB601}" presName="node" presStyleLbl="alignAccFollowNode1" presStyleIdx="13" presStyleCnt="15">
        <dgm:presLayoutVars>
          <dgm:bulletEnabled val="1"/>
        </dgm:presLayoutVars>
      </dgm:prSet>
      <dgm:spPr>
        <a:prstGeom prst="chevron">
          <a:avLst/>
        </a:prstGeom>
      </dgm:spPr>
      <dgm:t>
        <a:bodyPr/>
        <a:lstStyle/>
        <a:p>
          <a:endParaRPr lang="es-EC"/>
        </a:p>
      </dgm:t>
    </dgm:pt>
    <dgm:pt modelId="{4C17263A-B7E9-4D25-B1F4-9C0B13DC2504}" type="pres">
      <dgm:prSet presAssocID="{68535907-2C12-423A-A705-0D9861445BB0}" presName="sibTrans" presStyleCnt="0"/>
      <dgm:spPr/>
      <dgm:t>
        <a:bodyPr/>
        <a:lstStyle/>
        <a:p>
          <a:endParaRPr lang="es-EC"/>
        </a:p>
      </dgm:t>
    </dgm:pt>
    <dgm:pt modelId="{B8D23E20-9C93-402D-870F-F73DE1D517F5}" type="pres">
      <dgm:prSet presAssocID="{2B55EE14-49C0-4A89-90B6-9CC67C132DB2}" presName="node" presStyleLbl="alignAccFollowNode1" presStyleIdx="14" presStyleCnt="15">
        <dgm:presLayoutVars>
          <dgm:bulletEnabled val="1"/>
        </dgm:presLayoutVars>
      </dgm:prSet>
      <dgm:spPr>
        <a:prstGeom prst="chevron">
          <a:avLst/>
        </a:prstGeom>
      </dgm:spPr>
      <dgm:t>
        <a:bodyPr/>
        <a:lstStyle/>
        <a:p>
          <a:endParaRPr lang="es-EC"/>
        </a:p>
      </dgm:t>
    </dgm:pt>
  </dgm:ptLst>
  <dgm:cxnLst>
    <dgm:cxn modelId="{1DD25A4E-DC43-4BA3-BEE7-3945648D1EEB}" srcId="{50E544CA-AE4C-4628-8AC2-6D70233327E1}" destId="{6F55B08E-6456-497A-BAB5-2D615115824A}" srcOrd="2" destOrd="0" parTransId="{9F88668B-B2A2-4495-ABF7-16BDC4BC65FC}" sibTransId="{6AD31E02-2124-48DE-845E-BA00D8B2BE97}"/>
    <dgm:cxn modelId="{E41BCB34-F79E-44F1-9FA2-2D99A0152B65}" type="presOf" srcId="{4EE18EE1-62BE-4BF3-940D-BDC51A65171E}" destId="{F71A5FBF-B022-487B-8317-84AA35177897}" srcOrd="0" destOrd="0" presId="urn:microsoft.com/office/officeart/2005/8/layout/lProcess3"/>
    <dgm:cxn modelId="{5B9172A5-C971-49D8-BCE5-C66B74869809}" type="presOf" srcId="{87421829-FE7F-4DB7-94A2-16CDFE9E11BB}" destId="{159B8D70-86E1-459D-9607-239A057AA853}" srcOrd="0" destOrd="0" presId="urn:microsoft.com/office/officeart/2005/8/layout/lProcess3"/>
    <dgm:cxn modelId="{A741EA75-7C91-400E-A47E-B162DE2B21A2}" type="presOf" srcId="{ADC8B5B6-AE96-4D9D-B159-37F761350FD2}" destId="{182934FE-B64B-41FD-870B-565C3D63598C}" srcOrd="0" destOrd="0" presId="urn:microsoft.com/office/officeart/2005/8/layout/lProcess3"/>
    <dgm:cxn modelId="{6BE5F3AB-48AC-47AD-9782-0249BF4E9209}" srcId="{939CB41E-D048-4D1F-A96F-562E3B5CB1A8}" destId="{2B55EE14-49C0-4A89-90B6-9CC67C132DB2}" srcOrd="3" destOrd="0" parTransId="{9B5DABE3-8E54-4E72-9858-8EEDFF45163D}" sibTransId="{23F4BA5B-25C4-46BC-B1F9-586756C59273}"/>
    <dgm:cxn modelId="{7CE12A30-D9F6-4D48-BF0D-BE386EC90C6F}" srcId="{87421829-FE7F-4DB7-94A2-16CDFE9E11BB}" destId="{50E544CA-AE4C-4628-8AC2-6D70233327E1}" srcOrd="1" destOrd="0" parTransId="{15225BEB-9F7E-4FA0-915F-A92BE4C69D99}" sibTransId="{D66817EA-2A8D-4B6F-B095-27A25F9EDC25}"/>
    <dgm:cxn modelId="{32EF0254-12AE-4C91-B5F4-3CDFD90AB996}" type="presOf" srcId="{99B9118F-282C-486D-B69C-CE4A778E2637}" destId="{C2BD1C74-CF44-4ECA-ABB2-42C625F32C80}" srcOrd="0" destOrd="0" presId="urn:microsoft.com/office/officeart/2005/8/layout/lProcess3"/>
    <dgm:cxn modelId="{0E1A1546-4DEB-4FAF-9377-0DACC4481894}" srcId="{87421829-FE7F-4DB7-94A2-16CDFE9E11BB}" destId="{E3BA5A5E-38AE-4CF3-AC55-4F8471B304B4}" srcOrd="0" destOrd="0" parTransId="{823F5778-E088-4971-A16F-8CBAA390E77B}" sibTransId="{320C2D35-D94B-4833-A781-CE5DDAFEBB12}"/>
    <dgm:cxn modelId="{5B0A1C04-EC6F-430D-AAF9-5D985D9A77F4}" srcId="{E3BA5A5E-38AE-4CF3-AC55-4F8471B304B4}" destId="{758FB68E-4510-40FF-9FCE-15C0CEA482AC}" srcOrd="2" destOrd="0" parTransId="{8447CAD4-DA23-428F-AADA-574BA3B8CBE5}" sibTransId="{F2B776B6-39BE-4C6D-B02A-5D1C0081D4D4}"/>
    <dgm:cxn modelId="{8E2EA7D9-4CE2-48A2-AA0E-3DD8A415FF55}" type="presOf" srcId="{939CB41E-D048-4D1F-A96F-562E3B5CB1A8}" destId="{F99F3D09-AAFC-4126-8A4E-BA827B13711C}" srcOrd="0" destOrd="0" presId="urn:microsoft.com/office/officeart/2005/8/layout/lProcess3"/>
    <dgm:cxn modelId="{8D6AF407-3D45-4D46-BDC0-078BC0233B47}" srcId="{50E544CA-AE4C-4628-8AC2-6D70233327E1}" destId="{99916BB6-712B-40FA-913D-5702A6B72EDE}" srcOrd="0" destOrd="0" parTransId="{4C2E0EC3-71F3-478D-9162-0E45751D12E4}" sibTransId="{D5557564-62FD-402B-A025-130D4BF8F102}"/>
    <dgm:cxn modelId="{074082F9-5287-4FDD-91C8-EE1124C38A66}" srcId="{939CB41E-D048-4D1F-A96F-562E3B5CB1A8}" destId="{99B9118F-282C-486D-B69C-CE4A778E2637}" srcOrd="0" destOrd="0" parTransId="{36144FB6-FAA8-44A4-88E4-0C7CA8F370A1}" sibTransId="{A64F33C9-5756-4A79-8823-91C94BE6C817}"/>
    <dgm:cxn modelId="{A12FD978-17E8-400A-AF7C-DBC2E3C4C4B3}" type="presOf" srcId="{99916BB6-712B-40FA-913D-5702A6B72EDE}" destId="{985F91EC-6A47-48F3-BE4C-DB6F5037770C}" srcOrd="0" destOrd="0" presId="urn:microsoft.com/office/officeart/2005/8/layout/lProcess3"/>
    <dgm:cxn modelId="{E8C77021-6097-4FA8-A2F0-C7F8B6A1C49B}" srcId="{50E544CA-AE4C-4628-8AC2-6D70233327E1}" destId="{C39BF670-CF78-4587-8C32-09C0E2772C40}" srcOrd="1" destOrd="0" parTransId="{94ADFC89-49A2-4B11-B60B-740B35AA9ABE}" sibTransId="{AC211309-C2F4-485A-A3A2-FB83BA87330F}"/>
    <dgm:cxn modelId="{6E56E9CC-5460-4018-B492-D03A8421EB80}" srcId="{E3BA5A5E-38AE-4CF3-AC55-4F8471B304B4}" destId="{ADC8B5B6-AE96-4D9D-B159-37F761350FD2}" srcOrd="3" destOrd="0" parTransId="{7285C5DA-3898-4D28-8C03-00D0D25A6D9B}" sibTransId="{0BE54CEE-099A-4033-A028-32427F7B93C9}"/>
    <dgm:cxn modelId="{CEEE0D65-ECEF-419A-817F-900EF5D768AA}" srcId="{4AC048FE-FE17-4F6A-8843-55910D6CB8A9}" destId="{E5BA37CF-D64A-4458-BD5E-5357BAB99661}" srcOrd="2" destOrd="0" parTransId="{A57D8BE1-D6EC-4721-BFFA-380D78C8F14B}" sibTransId="{5416D17F-4D0C-4D1B-B90F-6B6AD15885C3}"/>
    <dgm:cxn modelId="{7C4E97F8-A663-41E0-ADF3-BA3DA1625AEC}" type="presOf" srcId="{9741A898-793D-45AD-84FF-78DFDF316C84}" destId="{DA2BEA50-842D-43E2-BD72-11BE16D1D936}" srcOrd="0" destOrd="0" presId="urn:microsoft.com/office/officeart/2005/8/layout/lProcess3"/>
    <dgm:cxn modelId="{C664EA45-207B-40E2-811C-FDBB5EFE1559}" srcId="{939CB41E-D048-4D1F-A96F-562E3B5CB1A8}" destId="{79EF58E9-3D81-4219-9D13-B73A59CEB601}" srcOrd="2" destOrd="0" parTransId="{FD8EA7A7-943B-46DC-A01B-0EA9ACB761FE}" sibTransId="{68535907-2C12-423A-A705-0D9861445BB0}"/>
    <dgm:cxn modelId="{9A2CB04E-C1F5-4549-B643-582BFCB33041}" type="presOf" srcId="{E3BA5A5E-38AE-4CF3-AC55-4F8471B304B4}" destId="{1C8FBAD4-3E5C-40FE-817C-A5F69B6CA6E8}" srcOrd="0" destOrd="0" presId="urn:microsoft.com/office/officeart/2005/8/layout/lProcess3"/>
    <dgm:cxn modelId="{2FCA2111-3098-413E-84A3-7438B79BEC0D}" srcId="{4AC048FE-FE17-4F6A-8843-55910D6CB8A9}" destId="{B88DCCDC-77EB-41DE-95DE-E3A7230E3BBF}" srcOrd="1" destOrd="0" parTransId="{ECBA6DB0-1720-4618-9CC6-AC6A81336D6E}" sibTransId="{00D68A29-CE96-4D8B-A047-EE2938D7C546}"/>
    <dgm:cxn modelId="{939CF5EA-8C6D-4671-B5AB-DB7429539C1C}" srcId="{E3BA5A5E-38AE-4CF3-AC55-4F8471B304B4}" destId="{89EBDF62-B85F-4B1E-87B7-6465574AB40C}" srcOrd="0" destOrd="0" parTransId="{81C2133A-6488-4A20-A6CE-480E0AE9FECE}" sibTransId="{1742C9C8-199B-4D89-8710-552382C3CF24}"/>
    <dgm:cxn modelId="{2ECEAE8B-4A25-4618-9E25-840296487552}" srcId="{939CB41E-D048-4D1F-A96F-562E3B5CB1A8}" destId="{9741A898-793D-45AD-84FF-78DFDF316C84}" srcOrd="1" destOrd="0" parTransId="{A8CE968E-294C-4ADD-B5AF-877EA0F62F08}" sibTransId="{C338F731-AE3A-47CF-AE0F-BA8ACB1BBD56}"/>
    <dgm:cxn modelId="{5EE0AF30-C92E-42D6-8714-B04DC8C5959D}" srcId="{4AC048FE-FE17-4F6A-8843-55910D6CB8A9}" destId="{4EE18EE1-62BE-4BF3-940D-BDC51A65171E}" srcOrd="0" destOrd="0" parTransId="{32D677D1-DB3E-4CC7-9C95-BBE852632652}" sibTransId="{7A328F6F-C8AC-4FF8-AB5D-548361FB28A8}"/>
    <dgm:cxn modelId="{5FE9367C-31E4-4D0B-961B-C611EF3ABE44}" type="presOf" srcId="{89EBDF62-B85F-4B1E-87B7-6465574AB40C}" destId="{CA7FC74E-C8DC-4CE9-A8F7-B7A82AC96513}" srcOrd="0" destOrd="0" presId="urn:microsoft.com/office/officeart/2005/8/layout/lProcess3"/>
    <dgm:cxn modelId="{6728EBB4-FDE1-42EF-9C32-4184FD927685}" type="presOf" srcId="{50E544CA-AE4C-4628-8AC2-6D70233327E1}" destId="{D8BEDA3D-1342-4D83-92FE-74AE81FD3408}" srcOrd="0" destOrd="0" presId="urn:microsoft.com/office/officeart/2005/8/layout/lProcess3"/>
    <dgm:cxn modelId="{E765F60F-605A-4082-9AB8-2849EBE27300}" type="presOf" srcId="{18F27662-9178-4573-89D4-8A093861ABF5}" destId="{03FBCF69-697B-436E-A94F-31F792B84A3E}" srcOrd="0" destOrd="0" presId="urn:microsoft.com/office/officeart/2005/8/layout/lProcess3"/>
    <dgm:cxn modelId="{7E4F9938-D4F9-4C64-820D-D112E2AC6F79}" type="presOf" srcId="{6F55B08E-6456-497A-BAB5-2D615115824A}" destId="{249A39C8-C1F7-442A-8604-1944C44EFA99}" srcOrd="0" destOrd="0" presId="urn:microsoft.com/office/officeart/2005/8/layout/lProcess3"/>
    <dgm:cxn modelId="{CE6C6A6B-E877-4B3C-BB60-E0CD798074F6}" srcId="{87421829-FE7F-4DB7-94A2-16CDFE9E11BB}" destId="{4AC048FE-FE17-4F6A-8843-55910D6CB8A9}" srcOrd="2" destOrd="0" parTransId="{E4E56D10-D56F-4B1C-BA5B-2D0DDF0EBF2B}" sibTransId="{1227EAC3-FFF9-4CF0-9742-F96E9BA80067}"/>
    <dgm:cxn modelId="{3154B8B0-2E4C-4E6A-B352-9C90A3D32696}" type="presOf" srcId="{2B55EE14-49C0-4A89-90B6-9CC67C132DB2}" destId="{B8D23E20-9C93-402D-870F-F73DE1D517F5}" srcOrd="0" destOrd="0" presId="urn:microsoft.com/office/officeart/2005/8/layout/lProcess3"/>
    <dgm:cxn modelId="{CD827318-643C-42DA-8567-07BFF1827A6D}" type="presOf" srcId="{FA118350-E820-43FB-9822-CC3BB31A2D25}" destId="{C5BE3652-3D2E-4863-B1D0-15FB389F6210}" srcOrd="0" destOrd="0" presId="urn:microsoft.com/office/officeart/2005/8/layout/lProcess3"/>
    <dgm:cxn modelId="{B9583B5B-2EE8-44E5-8298-FD225A95B7CD}" type="presOf" srcId="{758FB68E-4510-40FF-9FCE-15C0CEA482AC}" destId="{B9F75C5B-1E17-405C-9111-5265A206B7CC}" srcOrd="0" destOrd="0" presId="urn:microsoft.com/office/officeart/2005/8/layout/lProcess3"/>
    <dgm:cxn modelId="{19D451BE-989F-4963-AA3C-C2BB0B75DBCF}" type="presOf" srcId="{B88DCCDC-77EB-41DE-95DE-E3A7230E3BBF}" destId="{C8D0969E-7AB4-41DC-95F7-917D478E140D}" srcOrd="0" destOrd="0" presId="urn:microsoft.com/office/officeart/2005/8/layout/lProcess3"/>
    <dgm:cxn modelId="{8637FC0F-822F-4E20-A0EE-76CBF285BD06}" type="presOf" srcId="{79EF58E9-3D81-4219-9D13-B73A59CEB601}" destId="{505860B7-279D-471A-A042-6B23AA7A3896}" srcOrd="0" destOrd="0" presId="urn:microsoft.com/office/officeart/2005/8/layout/lProcess3"/>
    <dgm:cxn modelId="{98D7A57B-886E-461A-A0D9-0F291A1804FA}" type="presOf" srcId="{E5BA37CF-D64A-4458-BD5E-5357BAB99661}" destId="{1C49B767-4E3A-4271-8E14-C71DCF07222A}" srcOrd="0" destOrd="0" presId="urn:microsoft.com/office/officeart/2005/8/layout/lProcess3"/>
    <dgm:cxn modelId="{C88FB6BA-E511-4352-AE69-163747B3E72A}" srcId="{87421829-FE7F-4DB7-94A2-16CDFE9E11BB}" destId="{939CB41E-D048-4D1F-A96F-562E3B5CB1A8}" srcOrd="3" destOrd="0" parTransId="{FA710B54-8315-4144-83F9-2F80E4742FA8}" sibTransId="{211D7BB2-AAD5-4692-9A6D-387C9CDDEC58}"/>
    <dgm:cxn modelId="{C7E071C8-82E9-425C-A26B-8DD89B9F837D}" srcId="{E3BA5A5E-38AE-4CF3-AC55-4F8471B304B4}" destId="{18F27662-9178-4573-89D4-8A093861ABF5}" srcOrd="1" destOrd="0" parTransId="{3B40E3F6-175C-4B6C-B58D-C22CF258A09C}" sibTransId="{4762C0BF-D294-402E-8181-9987FCF10CAA}"/>
    <dgm:cxn modelId="{1036F6A8-3D4A-4B37-B76C-244F3B4ACD37}" type="presOf" srcId="{4AC048FE-FE17-4F6A-8843-55910D6CB8A9}" destId="{986BDEF0-3242-4DE8-9EC0-54C187722606}" srcOrd="0" destOrd="0" presId="urn:microsoft.com/office/officeart/2005/8/layout/lProcess3"/>
    <dgm:cxn modelId="{2CF6FFF1-A2B1-4D54-B58B-D1A4D88CB854}" type="presOf" srcId="{C39BF670-CF78-4587-8C32-09C0E2772C40}" destId="{14478E25-3B4E-4949-B87E-C33B803C4F65}" srcOrd="0" destOrd="0" presId="urn:microsoft.com/office/officeart/2005/8/layout/lProcess3"/>
    <dgm:cxn modelId="{4AB72DD2-5FC1-48E6-BE6B-D33379FB947C}" srcId="{50E544CA-AE4C-4628-8AC2-6D70233327E1}" destId="{FA118350-E820-43FB-9822-CC3BB31A2D25}" srcOrd="3" destOrd="0" parTransId="{CE65CD55-6025-4BE0-BB2D-37FAACE3EE9A}" sibTransId="{745F29C3-59F0-49B5-900C-6185BDDCC62D}"/>
    <dgm:cxn modelId="{713808B8-0ABA-4598-B674-2C13D47C866B}" type="presParOf" srcId="{159B8D70-86E1-459D-9607-239A057AA853}" destId="{30A77317-E8D4-4651-B47D-A9AA7BCCEEE1}" srcOrd="0" destOrd="0" presId="urn:microsoft.com/office/officeart/2005/8/layout/lProcess3"/>
    <dgm:cxn modelId="{682D7DAB-68EE-41DA-B4BE-8CAF4ECFD61A}" type="presParOf" srcId="{30A77317-E8D4-4651-B47D-A9AA7BCCEEE1}" destId="{1C8FBAD4-3E5C-40FE-817C-A5F69B6CA6E8}" srcOrd="0" destOrd="0" presId="urn:microsoft.com/office/officeart/2005/8/layout/lProcess3"/>
    <dgm:cxn modelId="{DD2CCEBC-86EB-4BA7-8F7B-C8803BAB8356}" type="presParOf" srcId="{30A77317-E8D4-4651-B47D-A9AA7BCCEEE1}" destId="{7A426278-81C9-4986-A530-EA11B889B546}" srcOrd="1" destOrd="0" presId="urn:microsoft.com/office/officeart/2005/8/layout/lProcess3"/>
    <dgm:cxn modelId="{4BFEC0D3-5537-4012-B75D-13F8C767D1ED}" type="presParOf" srcId="{30A77317-E8D4-4651-B47D-A9AA7BCCEEE1}" destId="{CA7FC74E-C8DC-4CE9-A8F7-B7A82AC96513}" srcOrd="2" destOrd="0" presId="urn:microsoft.com/office/officeart/2005/8/layout/lProcess3"/>
    <dgm:cxn modelId="{B4717560-EC09-483C-A7DD-F6B14A179882}" type="presParOf" srcId="{30A77317-E8D4-4651-B47D-A9AA7BCCEEE1}" destId="{2970F144-38A6-4BDD-80A8-FC2075313D8D}" srcOrd="3" destOrd="0" presId="urn:microsoft.com/office/officeart/2005/8/layout/lProcess3"/>
    <dgm:cxn modelId="{19688B0D-1881-4EA5-A110-C0DDD7CA6BC3}" type="presParOf" srcId="{30A77317-E8D4-4651-B47D-A9AA7BCCEEE1}" destId="{03FBCF69-697B-436E-A94F-31F792B84A3E}" srcOrd="4" destOrd="0" presId="urn:microsoft.com/office/officeart/2005/8/layout/lProcess3"/>
    <dgm:cxn modelId="{8BFAA8C8-552C-4AC4-85DF-7549A9C38906}" type="presParOf" srcId="{30A77317-E8D4-4651-B47D-A9AA7BCCEEE1}" destId="{2F3900CF-2E90-422F-A0BC-005FC1BAD0F4}" srcOrd="5" destOrd="0" presId="urn:microsoft.com/office/officeart/2005/8/layout/lProcess3"/>
    <dgm:cxn modelId="{CBC110AD-F36C-4478-AACE-10C3C0E87B3D}" type="presParOf" srcId="{30A77317-E8D4-4651-B47D-A9AA7BCCEEE1}" destId="{B9F75C5B-1E17-405C-9111-5265A206B7CC}" srcOrd="6" destOrd="0" presId="urn:microsoft.com/office/officeart/2005/8/layout/lProcess3"/>
    <dgm:cxn modelId="{E8A5BBAC-6C0A-4535-8957-EF637EEEAA0E}" type="presParOf" srcId="{30A77317-E8D4-4651-B47D-A9AA7BCCEEE1}" destId="{B5BD64DE-84CB-4D01-9E0D-ACC6061F4E6F}" srcOrd="7" destOrd="0" presId="urn:microsoft.com/office/officeart/2005/8/layout/lProcess3"/>
    <dgm:cxn modelId="{908AABEA-C265-4395-9910-E73CB21DA84D}" type="presParOf" srcId="{30A77317-E8D4-4651-B47D-A9AA7BCCEEE1}" destId="{182934FE-B64B-41FD-870B-565C3D63598C}" srcOrd="8" destOrd="0" presId="urn:microsoft.com/office/officeart/2005/8/layout/lProcess3"/>
    <dgm:cxn modelId="{5198F865-2235-459A-931A-5848435C134A}" type="presParOf" srcId="{159B8D70-86E1-459D-9607-239A057AA853}" destId="{4A3F4740-2F76-48AD-B59E-3B8A535C8A4E}" srcOrd="1" destOrd="0" presId="urn:microsoft.com/office/officeart/2005/8/layout/lProcess3"/>
    <dgm:cxn modelId="{3A980558-E417-4860-8B78-07D72CA9F834}" type="presParOf" srcId="{159B8D70-86E1-459D-9607-239A057AA853}" destId="{7DE3E8F5-C47B-43CD-961A-E612422DD8C6}" srcOrd="2" destOrd="0" presId="urn:microsoft.com/office/officeart/2005/8/layout/lProcess3"/>
    <dgm:cxn modelId="{20AF46AF-632F-4ED1-929C-743EF8D99FB9}" type="presParOf" srcId="{7DE3E8F5-C47B-43CD-961A-E612422DD8C6}" destId="{D8BEDA3D-1342-4D83-92FE-74AE81FD3408}" srcOrd="0" destOrd="0" presId="urn:microsoft.com/office/officeart/2005/8/layout/lProcess3"/>
    <dgm:cxn modelId="{BC3F1E02-8311-436E-A927-587F7074B2FC}" type="presParOf" srcId="{7DE3E8F5-C47B-43CD-961A-E612422DD8C6}" destId="{8B88D50A-3E36-44CC-97B3-377DA436DC6C}" srcOrd="1" destOrd="0" presId="urn:microsoft.com/office/officeart/2005/8/layout/lProcess3"/>
    <dgm:cxn modelId="{7C15FFFD-25D1-4A77-BF7E-BC669B24D5D2}" type="presParOf" srcId="{7DE3E8F5-C47B-43CD-961A-E612422DD8C6}" destId="{985F91EC-6A47-48F3-BE4C-DB6F5037770C}" srcOrd="2" destOrd="0" presId="urn:microsoft.com/office/officeart/2005/8/layout/lProcess3"/>
    <dgm:cxn modelId="{1CF3E867-4D39-4859-875B-B9266D42C5D1}" type="presParOf" srcId="{7DE3E8F5-C47B-43CD-961A-E612422DD8C6}" destId="{7DB380EC-F2F8-4537-B58F-EF175208DB10}" srcOrd="3" destOrd="0" presId="urn:microsoft.com/office/officeart/2005/8/layout/lProcess3"/>
    <dgm:cxn modelId="{0C15491B-0B34-4E40-91A1-8D47BB111E7B}" type="presParOf" srcId="{7DE3E8F5-C47B-43CD-961A-E612422DD8C6}" destId="{14478E25-3B4E-4949-B87E-C33B803C4F65}" srcOrd="4" destOrd="0" presId="urn:microsoft.com/office/officeart/2005/8/layout/lProcess3"/>
    <dgm:cxn modelId="{966BA918-B7DB-4C8A-BE5B-44F6EAEB19E6}" type="presParOf" srcId="{7DE3E8F5-C47B-43CD-961A-E612422DD8C6}" destId="{879B65F1-67F3-4A2B-875C-7CB0A90C6260}" srcOrd="5" destOrd="0" presId="urn:microsoft.com/office/officeart/2005/8/layout/lProcess3"/>
    <dgm:cxn modelId="{CCE0C2DC-B930-4B55-AB9E-D5D989E1EB56}" type="presParOf" srcId="{7DE3E8F5-C47B-43CD-961A-E612422DD8C6}" destId="{249A39C8-C1F7-442A-8604-1944C44EFA99}" srcOrd="6" destOrd="0" presId="urn:microsoft.com/office/officeart/2005/8/layout/lProcess3"/>
    <dgm:cxn modelId="{769C8BF5-3C1A-4B32-BACC-EEF4E108C993}" type="presParOf" srcId="{7DE3E8F5-C47B-43CD-961A-E612422DD8C6}" destId="{ACBABBC2-4D26-400A-8FD8-72CC879F2EC9}" srcOrd="7" destOrd="0" presId="urn:microsoft.com/office/officeart/2005/8/layout/lProcess3"/>
    <dgm:cxn modelId="{7ED2ED1A-F705-4547-83C5-39E5A4CFD6A5}" type="presParOf" srcId="{7DE3E8F5-C47B-43CD-961A-E612422DD8C6}" destId="{C5BE3652-3D2E-4863-B1D0-15FB389F6210}" srcOrd="8" destOrd="0" presId="urn:microsoft.com/office/officeart/2005/8/layout/lProcess3"/>
    <dgm:cxn modelId="{60725D43-C8D0-4BFE-8ACE-DC419415B1F2}" type="presParOf" srcId="{159B8D70-86E1-459D-9607-239A057AA853}" destId="{EE3ED24B-3A5B-4841-8C63-EC01869C3387}" srcOrd="3" destOrd="0" presId="urn:microsoft.com/office/officeart/2005/8/layout/lProcess3"/>
    <dgm:cxn modelId="{98EC7B88-08D2-4E98-BBFA-5C4E813D641E}" type="presParOf" srcId="{159B8D70-86E1-459D-9607-239A057AA853}" destId="{70612AD4-BF1A-460C-AD6E-D031DCD9B185}" srcOrd="4" destOrd="0" presId="urn:microsoft.com/office/officeart/2005/8/layout/lProcess3"/>
    <dgm:cxn modelId="{0AA43767-C029-4931-9EC2-3EEC4E2A8A36}" type="presParOf" srcId="{70612AD4-BF1A-460C-AD6E-D031DCD9B185}" destId="{986BDEF0-3242-4DE8-9EC0-54C187722606}" srcOrd="0" destOrd="0" presId="urn:microsoft.com/office/officeart/2005/8/layout/lProcess3"/>
    <dgm:cxn modelId="{D31E0C71-9B3A-408F-B490-79342171005F}" type="presParOf" srcId="{70612AD4-BF1A-460C-AD6E-D031DCD9B185}" destId="{47FE6FFD-7DAE-4500-A0B2-5C4C7863A38F}" srcOrd="1" destOrd="0" presId="urn:microsoft.com/office/officeart/2005/8/layout/lProcess3"/>
    <dgm:cxn modelId="{911F5A73-D5BF-4F93-AFE9-44DF69BF073C}" type="presParOf" srcId="{70612AD4-BF1A-460C-AD6E-D031DCD9B185}" destId="{F71A5FBF-B022-487B-8317-84AA35177897}" srcOrd="2" destOrd="0" presId="urn:microsoft.com/office/officeart/2005/8/layout/lProcess3"/>
    <dgm:cxn modelId="{49789D49-26CB-487B-AD07-76422638C381}" type="presParOf" srcId="{70612AD4-BF1A-460C-AD6E-D031DCD9B185}" destId="{E64528B7-71FA-4649-968A-31C559BF9189}" srcOrd="3" destOrd="0" presId="urn:microsoft.com/office/officeart/2005/8/layout/lProcess3"/>
    <dgm:cxn modelId="{5C68D410-B0AE-4FA1-A632-CF6D2CA68EE7}" type="presParOf" srcId="{70612AD4-BF1A-460C-AD6E-D031DCD9B185}" destId="{C8D0969E-7AB4-41DC-95F7-917D478E140D}" srcOrd="4" destOrd="0" presId="urn:microsoft.com/office/officeart/2005/8/layout/lProcess3"/>
    <dgm:cxn modelId="{E0382238-80EF-4D5A-9F03-568FC45AE55A}" type="presParOf" srcId="{70612AD4-BF1A-460C-AD6E-D031DCD9B185}" destId="{89431ABC-3784-497C-9A06-1578B74ED474}" srcOrd="5" destOrd="0" presId="urn:microsoft.com/office/officeart/2005/8/layout/lProcess3"/>
    <dgm:cxn modelId="{EC14824F-A06E-4FDC-917E-A740FA3B2577}" type="presParOf" srcId="{70612AD4-BF1A-460C-AD6E-D031DCD9B185}" destId="{1C49B767-4E3A-4271-8E14-C71DCF07222A}" srcOrd="6" destOrd="0" presId="urn:microsoft.com/office/officeart/2005/8/layout/lProcess3"/>
    <dgm:cxn modelId="{BAD92562-D415-43E1-BEC7-26B388C491D5}" type="presParOf" srcId="{159B8D70-86E1-459D-9607-239A057AA853}" destId="{E20B59A0-B07C-4788-86DD-4A17B0125657}" srcOrd="5" destOrd="0" presId="urn:microsoft.com/office/officeart/2005/8/layout/lProcess3"/>
    <dgm:cxn modelId="{EF30914D-5D5A-4424-BB50-F9B600187846}" type="presParOf" srcId="{159B8D70-86E1-459D-9607-239A057AA853}" destId="{F6DE90B1-E01D-4AD6-BD9E-6F915C20F356}" srcOrd="6" destOrd="0" presId="urn:microsoft.com/office/officeart/2005/8/layout/lProcess3"/>
    <dgm:cxn modelId="{65B0561A-E9D7-4762-8A4D-55D2C8FC9D5C}" type="presParOf" srcId="{F6DE90B1-E01D-4AD6-BD9E-6F915C20F356}" destId="{F99F3D09-AAFC-4126-8A4E-BA827B13711C}" srcOrd="0" destOrd="0" presId="urn:microsoft.com/office/officeart/2005/8/layout/lProcess3"/>
    <dgm:cxn modelId="{F735D880-7441-48C8-ADD0-28507E59677F}" type="presParOf" srcId="{F6DE90B1-E01D-4AD6-BD9E-6F915C20F356}" destId="{45CA9280-8C83-457A-92BD-0A9E65689820}" srcOrd="1" destOrd="0" presId="urn:microsoft.com/office/officeart/2005/8/layout/lProcess3"/>
    <dgm:cxn modelId="{395D59D6-B7E9-452D-9488-79D655360FB0}" type="presParOf" srcId="{F6DE90B1-E01D-4AD6-BD9E-6F915C20F356}" destId="{C2BD1C74-CF44-4ECA-ABB2-42C625F32C80}" srcOrd="2" destOrd="0" presId="urn:microsoft.com/office/officeart/2005/8/layout/lProcess3"/>
    <dgm:cxn modelId="{0F6A4D57-70DF-4623-9DDE-32CF8DDE9901}" type="presParOf" srcId="{F6DE90B1-E01D-4AD6-BD9E-6F915C20F356}" destId="{E7B68961-8867-410E-863B-5BC51CE8539A}" srcOrd="3" destOrd="0" presId="urn:microsoft.com/office/officeart/2005/8/layout/lProcess3"/>
    <dgm:cxn modelId="{B6E666AA-42BC-466C-A211-210C2C7DC7AB}" type="presParOf" srcId="{F6DE90B1-E01D-4AD6-BD9E-6F915C20F356}" destId="{DA2BEA50-842D-43E2-BD72-11BE16D1D936}" srcOrd="4" destOrd="0" presId="urn:microsoft.com/office/officeart/2005/8/layout/lProcess3"/>
    <dgm:cxn modelId="{83ECE27A-79E9-429C-A2FB-D5A68D2C90D6}" type="presParOf" srcId="{F6DE90B1-E01D-4AD6-BD9E-6F915C20F356}" destId="{4AD711BF-8F78-41E3-A072-D1D2DB04FC60}" srcOrd="5" destOrd="0" presId="urn:microsoft.com/office/officeart/2005/8/layout/lProcess3"/>
    <dgm:cxn modelId="{B45E7891-8F5F-4387-AB7A-561FCB408353}" type="presParOf" srcId="{F6DE90B1-E01D-4AD6-BD9E-6F915C20F356}" destId="{505860B7-279D-471A-A042-6B23AA7A3896}" srcOrd="6" destOrd="0" presId="urn:microsoft.com/office/officeart/2005/8/layout/lProcess3"/>
    <dgm:cxn modelId="{AAA9CCBD-3F32-4B6B-B49A-D554A5C3CD4C}" type="presParOf" srcId="{F6DE90B1-E01D-4AD6-BD9E-6F915C20F356}" destId="{4C17263A-B7E9-4D25-B1F4-9C0B13DC2504}" srcOrd="7" destOrd="0" presId="urn:microsoft.com/office/officeart/2005/8/layout/lProcess3"/>
    <dgm:cxn modelId="{76AB02CA-7934-46A5-8034-3747D69D3BE0}" type="presParOf" srcId="{F6DE90B1-E01D-4AD6-BD9E-6F915C20F356}" destId="{B8D23E20-9C93-402D-870F-F73DE1D517F5}" srcOrd="8"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05FADA-E538-455F-9E0B-51562C4B4981}"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s-EC"/>
        </a:p>
      </dgm:t>
    </dgm:pt>
    <dgm:pt modelId="{349024FA-2E40-44EE-AD09-46C1E0B796E7}">
      <dgm:prSet phldrT="[Texto]" custT="1"/>
      <dgm:spPr>
        <a:xfrm>
          <a:off x="1518160" y="1470984"/>
          <a:ext cx="1916819" cy="1529707"/>
        </a:xfrm>
        <a:prstGeom prst="pieWedg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b="1" i="1" dirty="0">
              <a:solidFill>
                <a:sysClr val="window" lastClr="FFFFFF"/>
              </a:solidFill>
              <a:latin typeface="Calibri"/>
              <a:ea typeface="+mn-ea"/>
              <a:cs typeface="+mn-cs"/>
            </a:rPr>
            <a:t>Fortalezas</a:t>
          </a:r>
          <a:endParaRPr lang="es-EC" sz="1200" dirty="0">
            <a:solidFill>
              <a:sysClr val="window" lastClr="FFFFFF"/>
            </a:solidFill>
            <a:latin typeface="Calibri"/>
            <a:ea typeface="+mn-ea"/>
            <a:cs typeface="+mn-cs"/>
          </a:endParaRPr>
        </a:p>
      </dgm:t>
    </dgm:pt>
    <dgm:pt modelId="{46DBCD90-8881-4D89-8CAC-2DFD62C3A6FB}" type="parTrans" cxnId="{7D7815D0-79EE-4BC6-81AC-EBDED4F6851A}">
      <dgm:prSet/>
      <dgm:spPr/>
      <dgm:t>
        <a:bodyPr/>
        <a:lstStyle/>
        <a:p>
          <a:endParaRPr lang="es-EC"/>
        </a:p>
      </dgm:t>
    </dgm:pt>
    <dgm:pt modelId="{F7C06440-3149-407B-987A-73E4B77BF8AC}" type="sibTrans" cxnId="{7D7815D0-79EE-4BC6-81AC-EBDED4F6851A}">
      <dgm:prSet/>
      <dgm:spPr/>
      <dgm:t>
        <a:bodyPr/>
        <a:lstStyle/>
        <a:p>
          <a:endParaRPr lang="es-EC"/>
        </a:p>
      </dgm:t>
    </dgm:pt>
    <dgm:pt modelId="{661FFAA0-E4DB-49BE-B0EC-691F0371263D}">
      <dgm:prSet phldrT="[Texto]" custT="1"/>
      <dgm:spPr>
        <a:xfrm>
          <a:off x="-158606" y="380269"/>
          <a:ext cx="3055767" cy="2010837"/>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es-ES" sz="1200">
              <a:solidFill>
                <a:sysClr val="windowText" lastClr="000000">
                  <a:hueOff val="0"/>
                  <a:satOff val="0"/>
                  <a:lumOff val="0"/>
                  <a:alphaOff val="0"/>
                </a:sysClr>
              </a:solidFill>
              <a:latin typeface="Calibri"/>
              <a:ea typeface="+mn-ea"/>
              <a:cs typeface="+mn-cs"/>
            </a:rPr>
            <a:t>Genera fuentes de trabajo a través del reciclaje.</a:t>
          </a:r>
          <a:endParaRPr lang="es-EC" sz="1200">
            <a:solidFill>
              <a:sysClr val="windowText" lastClr="000000">
                <a:hueOff val="0"/>
                <a:satOff val="0"/>
                <a:lumOff val="0"/>
                <a:alphaOff val="0"/>
              </a:sysClr>
            </a:solidFill>
            <a:latin typeface="Calibri"/>
            <a:ea typeface="+mn-ea"/>
            <a:cs typeface="+mn-cs"/>
          </a:endParaRPr>
        </a:p>
      </dgm:t>
    </dgm:pt>
    <dgm:pt modelId="{214D9865-C181-49DE-BD35-6B5A8102D22C}" type="parTrans" cxnId="{0B304E2D-E1C8-4354-8E9E-42DF8FC5F7F2}">
      <dgm:prSet/>
      <dgm:spPr/>
      <dgm:t>
        <a:bodyPr/>
        <a:lstStyle/>
        <a:p>
          <a:endParaRPr lang="es-EC"/>
        </a:p>
      </dgm:t>
    </dgm:pt>
    <dgm:pt modelId="{3D8ADB84-7997-48B3-BFDB-2E6A9616ED6D}" type="sibTrans" cxnId="{0B304E2D-E1C8-4354-8E9E-42DF8FC5F7F2}">
      <dgm:prSet/>
      <dgm:spPr/>
      <dgm:t>
        <a:bodyPr/>
        <a:lstStyle/>
        <a:p>
          <a:endParaRPr lang="es-EC"/>
        </a:p>
      </dgm:t>
    </dgm:pt>
    <dgm:pt modelId="{E795362A-1903-423B-A09E-0BF4EF674557}">
      <dgm:prSet phldrT="[Texto]" custT="1"/>
      <dgm:spPr>
        <a:xfrm rot="5400000">
          <a:off x="3930726" y="1349684"/>
          <a:ext cx="1529730" cy="1774223"/>
        </a:xfrm>
        <a:prstGeom prst="pieWedg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s-ES" sz="1400" b="1" i="1" dirty="0">
              <a:solidFill>
                <a:sysClr val="window" lastClr="FFFFFF"/>
              </a:solidFill>
              <a:latin typeface="Calibri"/>
              <a:ea typeface="+mn-ea"/>
              <a:cs typeface="+mn-cs"/>
            </a:rPr>
            <a:t>Oportunidades</a:t>
          </a:r>
          <a:endParaRPr lang="es-EC" sz="1050" b="1" dirty="0">
            <a:solidFill>
              <a:sysClr val="window" lastClr="FFFFFF"/>
            </a:solidFill>
            <a:latin typeface="Calibri"/>
            <a:ea typeface="+mn-ea"/>
            <a:cs typeface="+mn-cs"/>
          </a:endParaRPr>
        </a:p>
      </dgm:t>
    </dgm:pt>
    <dgm:pt modelId="{FF359055-35C1-4937-A4ED-08142BE262D3}" type="parTrans" cxnId="{AFB32875-FFAE-4F79-B493-BB032E18F9A7}">
      <dgm:prSet/>
      <dgm:spPr/>
      <dgm:t>
        <a:bodyPr/>
        <a:lstStyle/>
        <a:p>
          <a:endParaRPr lang="es-EC"/>
        </a:p>
      </dgm:t>
    </dgm:pt>
    <dgm:pt modelId="{E6E65946-A058-4193-91A0-83BE0434BEA5}" type="sibTrans" cxnId="{AFB32875-FFAE-4F79-B493-BB032E18F9A7}">
      <dgm:prSet/>
      <dgm:spPr/>
      <dgm:t>
        <a:bodyPr/>
        <a:lstStyle/>
        <a:p>
          <a:endParaRPr lang="es-EC"/>
        </a:p>
      </dgm:t>
    </dgm:pt>
    <dgm:pt modelId="{7B029F2F-9E26-4342-A31B-0F7A8EB95A64}">
      <dgm:prSet phldrT="[Texto]" custT="1"/>
      <dgm:spPr>
        <a:xfrm>
          <a:off x="4046736" y="393396"/>
          <a:ext cx="3084407" cy="1961802"/>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s-ES" sz="1200">
              <a:solidFill>
                <a:sysClr val="windowText" lastClr="000000">
                  <a:hueOff val="0"/>
                  <a:satOff val="0"/>
                  <a:lumOff val="0"/>
                  <a:alphaOff val="0"/>
                </a:sysClr>
              </a:solidFill>
              <a:latin typeface="Calibri"/>
              <a:ea typeface="+mn-ea"/>
              <a:cs typeface="+mn-cs"/>
            </a:rPr>
            <a:t>Bajos costos para llevar la empresa de reciclaje.</a:t>
          </a:r>
          <a:endParaRPr lang="es-EC" sz="1200">
            <a:solidFill>
              <a:sysClr val="windowText" lastClr="000000">
                <a:hueOff val="0"/>
                <a:satOff val="0"/>
                <a:lumOff val="0"/>
                <a:alphaOff val="0"/>
              </a:sysClr>
            </a:solidFill>
            <a:latin typeface="Calibri"/>
            <a:ea typeface="+mn-ea"/>
            <a:cs typeface="+mn-cs"/>
          </a:endParaRPr>
        </a:p>
      </dgm:t>
    </dgm:pt>
    <dgm:pt modelId="{2FBCA05F-BD86-4EF5-A0D5-6CEDC7EBBD07}" type="parTrans" cxnId="{412CCAD0-4E1E-4B79-B1A5-1EBE403AA210}">
      <dgm:prSet/>
      <dgm:spPr/>
      <dgm:t>
        <a:bodyPr/>
        <a:lstStyle/>
        <a:p>
          <a:endParaRPr lang="es-EC"/>
        </a:p>
      </dgm:t>
    </dgm:pt>
    <dgm:pt modelId="{0A01BDB1-C14F-403A-9292-4966B306281B}" type="sibTrans" cxnId="{412CCAD0-4E1E-4B79-B1A5-1EBE403AA210}">
      <dgm:prSet/>
      <dgm:spPr/>
      <dgm:t>
        <a:bodyPr/>
        <a:lstStyle/>
        <a:p>
          <a:endParaRPr lang="es-EC"/>
        </a:p>
      </dgm:t>
    </dgm:pt>
    <dgm:pt modelId="{B0EDB5E9-9E63-4E36-B049-EC89FA281B39}">
      <dgm:prSet phldrT="[Texto]" custT="1"/>
      <dgm:spPr>
        <a:xfrm rot="10800000">
          <a:off x="3776227" y="3069548"/>
          <a:ext cx="1767406" cy="1631581"/>
        </a:xfrm>
        <a:prstGeom prst="pieWedg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b="1" i="1" dirty="0">
              <a:solidFill>
                <a:sysClr val="window" lastClr="FFFFFF"/>
              </a:solidFill>
              <a:latin typeface="Calibri"/>
              <a:ea typeface="+mn-ea"/>
              <a:cs typeface="+mn-cs"/>
            </a:rPr>
            <a:t>Amenazas</a:t>
          </a:r>
          <a:endParaRPr lang="es-EC" sz="1800" dirty="0">
            <a:solidFill>
              <a:sysClr val="window" lastClr="FFFFFF"/>
            </a:solidFill>
            <a:latin typeface="Calibri"/>
            <a:ea typeface="+mn-ea"/>
            <a:cs typeface="+mn-cs"/>
          </a:endParaRPr>
        </a:p>
      </dgm:t>
    </dgm:pt>
    <dgm:pt modelId="{1BE8BC3C-3402-45CD-B9D7-C7CAB6FD9930}" type="parTrans" cxnId="{27A80885-7C50-457B-9EA6-7361D38E7D89}">
      <dgm:prSet/>
      <dgm:spPr/>
      <dgm:t>
        <a:bodyPr/>
        <a:lstStyle/>
        <a:p>
          <a:endParaRPr lang="es-EC"/>
        </a:p>
      </dgm:t>
    </dgm:pt>
    <dgm:pt modelId="{6E3A3B9F-FA62-4BB3-8BF8-7B6D0F01BFBB}" type="sibTrans" cxnId="{27A80885-7C50-457B-9EA6-7361D38E7D89}">
      <dgm:prSet/>
      <dgm:spPr/>
      <dgm:t>
        <a:bodyPr/>
        <a:lstStyle/>
        <a:p>
          <a:endParaRPr lang="es-EC"/>
        </a:p>
      </dgm:t>
    </dgm:pt>
    <dgm:pt modelId="{C8B42D50-F263-482C-ADCA-657A24492252}">
      <dgm:prSet phldrT="[Texto]" custT="1"/>
      <dgm:spPr>
        <a:xfrm>
          <a:off x="4059352" y="3615792"/>
          <a:ext cx="3016826" cy="208051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gn="just"/>
          <a:r>
            <a:rPr lang="es-ES" sz="1200" dirty="0" smtClean="0">
              <a:solidFill>
                <a:sysClr val="windowText" lastClr="000000">
                  <a:hueOff val="0"/>
                  <a:satOff val="0"/>
                  <a:lumOff val="0"/>
                  <a:alphaOff val="0"/>
                </a:sysClr>
              </a:solidFill>
              <a:latin typeface="Calibri"/>
              <a:ea typeface="+mn-ea"/>
              <a:cs typeface="+mn-cs"/>
            </a:rPr>
            <a:t>Carencia de expectativas por parte de autoridades y de la población.</a:t>
          </a:r>
          <a:endParaRPr lang="es-EC" sz="1200" dirty="0">
            <a:solidFill>
              <a:sysClr val="windowText" lastClr="000000">
                <a:hueOff val="0"/>
                <a:satOff val="0"/>
                <a:lumOff val="0"/>
                <a:alphaOff val="0"/>
              </a:sysClr>
            </a:solidFill>
            <a:latin typeface="Calibri"/>
            <a:ea typeface="+mn-ea"/>
            <a:cs typeface="+mn-cs"/>
          </a:endParaRPr>
        </a:p>
      </dgm:t>
    </dgm:pt>
    <dgm:pt modelId="{0638AEAF-2FB8-40CD-A402-04B5B057E2F7}" type="parTrans" cxnId="{BE7A75A4-A4BA-4F5F-B92E-FB4BC0EDBDD6}">
      <dgm:prSet/>
      <dgm:spPr/>
      <dgm:t>
        <a:bodyPr/>
        <a:lstStyle/>
        <a:p>
          <a:endParaRPr lang="es-EC"/>
        </a:p>
      </dgm:t>
    </dgm:pt>
    <dgm:pt modelId="{7C14FF91-3932-4373-AC55-F9F67372B174}" type="sibTrans" cxnId="{BE7A75A4-A4BA-4F5F-B92E-FB4BC0EDBDD6}">
      <dgm:prSet/>
      <dgm:spPr/>
      <dgm:t>
        <a:bodyPr/>
        <a:lstStyle/>
        <a:p>
          <a:endParaRPr lang="es-EC"/>
        </a:p>
      </dgm:t>
    </dgm:pt>
    <dgm:pt modelId="{A143525C-680D-4925-8210-7BC1C1CB88EF}">
      <dgm:prSet phldrT="[Texto]" custT="1"/>
      <dgm:spPr>
        <a:xfrm rot="16200000">
          <a:off x="1699849" y="2942240"/>
          <a:ext cx="1553488" cy="1910002"/>
        </a:xfrm>
        <a:prstGeom prst="pieWedg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b="1" i="1" dirty="0">
              <a:solidFill>
                <a:sysClr val="window" lastClr="FFFFFF"/>
              </a:solidFill>
              <a:latin typeface="Calibri"/>
              <a:ea typeface="+mn-ea"/>
              <a:cs typeface="+mn-cs"/>
            </a:rPr>
            <a:t>Debilidades </a:t>
          </a:r>
          <a:endParaRPr lang="es-EC" sz="1800" dirty="0">
            <a:solidFill>
              <a:sysClr val="window" lastClr="FFFFFF"/>
            </a:solidFill>
            <a:latin typeface="Calibri"/>
            <a:ea typeface="+mn-ea"/>
            <a:cs typeface="+mn-cs"/>
          </a:endParaRPr>
        </a:p>
      </dgm:t>
    </dgm:pt>
    <dgm:pt modelId="{9A991CE9-97BA-40EA-AF2D-A062FED4BD5E}" type="parTrans" cxnId="{14F1E449-6B7F-4791-BE7C-544BDF967089}">
      <dgm:prSet/>
      <dgm:spPr/>
      <dgm:t>
        <a:bodyPr/>
        <a:lstStyle/>
        <a:p>
          <a:endParaRPr lang="es-EC"/>
        </a:p>
      </dgm:t>
    </dgm:pt>
    <dgm:pt modelId="{63160720-6738-4609-9121-96EE96FE08B3}" type="sibTrans" cxnId="{14F1E449-6B7F-4791-BE7C-544BDF967089}">
      <dgm:prSet/>
      <dgm:spPr/>
      <dgm:t>
        <a:bodyPr/>
        <a:lstStyle/>
        <a:p>
          <a:endParaRPr lang="es-EC"/>
        </a:p>
      </dgm:t>
    </dgm:pt>
    <dgm:pt modelId="{F0CCBAE3-273A-4CEE-9CA8-9ADD77BB0F2F}">
      <dgm:prSet phldrT="[Texto]" custT="1"/>
      <dgm:spPr>
        <a:xfrm>
          <a:off x="-128327" y="3531261"/>
          <a:ext cx="3130320" cy="221142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just"/>
          <a:r>
            <a:rPr lang="es-ES" sz="1200" dirty="0">
              <a:solidFill>
                <a:sysClr val="windowText" lastClr="000000">
                  <a:hueOff val="0"/>
                  <a:satOff val="0"/>
                  <a:lumOff val="0"/>
                  <a:alphaOff val="0"/>
                </a:sysClr>
              </a:solidFill>
              <a:latin typeface="Calibri"/>
              <a:ea typeface="+mn-ea"/>
              <a:cs typeface="+mn-cs"/>
            </a:rPr>
            <a:t>Falta de capacitación al personal.</a:t>
          </a:r>
          <a:endParaRPr lang="es-EC" sz="1200" dirty="0">
            <a:solidFill>
              <a:sysClr val="windowText" lastClr="000000">
                <a:hueOff val="0"/>
                <a:satOff val="0"/>
                <a:lumOff val="0"/>
                <a:alphaOff val="0"/>
              </a:sysClr>
            </a:solidFill>
            <a:latin typeface="Calibri"/>
            <a:ea typeface="+mn-ea"/>
            <a:cs typeface="+mn-cs"/>
          </a:endParaRPr>
        </a:p>
      </dgm:t>
    </dgm:pt>
    <dgm:pt modelId="{BA7ABA00-50E9-4FD9-B534-CCF1222D78F2}" type="parTrans" cxnId="{5865EBAA-D2ED-47B4-A500-82B248EDF53E}">
      <dgm:prSet/>
      <dgm:spPr/>
      <dgm:t>
        <a:bodyPr/>
        <a:lstStyle/>
        <a:p>
          <a:endParaRPr lang="es-EC"/>
        </a:p>
      </dgm:t>
    </dgm:pt>
    <dgm:pt modelId="{FDBE1E04-8AD8-4CD7-A355-58A00EF9679D}" type="sibTrans" cxnId="{5865EBAA-D2ED-47B4-A500-82B248EDF53E}">
      <dgm:prSet/>
      <dgm:spPr/>
      <dgm:t>
        <a:bodyPr/>
        <a:lstStyle/>
        <a:p>
          <a:endParaRPr lang="es-EC"/>
        </a:p>
      </dgm:t>
    </dgm:pt>
    <dgm:pt modelId="{0C177340-908A-4223-B9C3-1228B4611EFA}">
      <dgm:prSet custT="1"/>
      <dgm:spPr>
        <a:xfrm>
          <a:off x="-158606" y="380269"/>
          <a:ext cx="3055767" cy="2010837"/>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es-ES" sz="1200">
              <a:solidFill>
                <a:sysClr val="windowText" lastClr="000000">
                  <a:hueOff val="0"/>
                  <a:satOff val="0"/>
                  <a:lumOff val="0"/>
                  <a:alphaOff val="0"/>
                </a:sysClr>
              </a:solidFill>
              <a:latin typeface="Calibri"/>
              <a:ea typeface="+mn-ea"/>
              <a:cs typeface="+mn-cs"/>
            </a:rPr>
            <a:t>Colabora con la eliminación de desechos en las calles.</a:t>
          </a:r>
          <a:endParaRPr lang="es-EC" sz="1200">
            <a:solidFill>
              <a:sysClr val="windowText" lastClr="000000">
                <a:hueOff val="0"/>
                <a:satOff val="0"/>
                <a:lumOff val="0"/>
                <a:alphaOff val="0"/>
              </a:sysClr>
            </a:solidFill>
            <a:latin typeface="Calibri"/>
            <a:ea typeface="+mn-ea"/>
            <a:cs typeface="+mn-cs"/>
          </a:endParaRPr>
        </a:p>
      </dgm:t>
    </dgm:pt>
    <dgm:pt modelId="{F87AD54F-DB6E-4F9F-BD63-84E6B4D71091}" type="parTrans" cxnId="{DE6046B3-80E2-42AB-8C5F-EFD8CCF45473}">
      <dgm:prSet/>
      <dgm:spPr/>
      <dgm:t>
        <a:bodyPr/>
        <a:lstStyle/>
        <a:p>
          <a:endParaRPr lang="es-EC"/>
        </a:p>
      </dgm:t>
    </dgm:pt>
    <dgm:pt modelId="{E2EF8B44-7DA7-4614-8166-7BE126072D43}" type="sibTrans" cxnId="{DE6046B3-80E2-42AB-8C5F-EFD8CCF45473}">
      <dgm:prSet/>
      <dgm:spPr/>
      <dgm:t>
        <a:bodyPr/>
        <a:lstStyle/>
        <a:p>
          <a:endParaRPr lang="es-EC"/>
        </a:p>
      </dgm:t>
    </dgm:pt>
    <dgm:pt modelId="{F12DD98C-6E76-45A6-88AA-3F8D81F9B87E}">
      <dgm:prSet custT="1"/>
      <dgm:spPr>
        <a:xfrm>
          <a:off x="-158606" y="380269"/>
          <a:ext cx="3055767" cy="2010837"/>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es-ES" sz="1200" dirty="0">
              <a:solidFill>
                <a:sysClr val="windowText" lastClr="000000">
                  <a:hueOff val="0"/>
                  <a:satOff val="0"/>
                  <a:lumOff val="0"/>
                  <a:alphaOff val="0"/>
                </a:sysClr>
              </a:solidFill>
              <a:latin typeface="Calibri"/>
              <a:ea typeface="+mn-ea"/>
              <a:cs typeface="+mn-cs"/>
            </a:rPr>
            <a:t>Concientiza a la población en conservar el medio ambiente.</a:t>
          </a:r>
          <a:endParaRPr lang="es-EC" sz="1200" dirty="0">
            <a:solidFill>
              <a:sysClr val="windowText" lastClr="000000">
                <a:hueOff val="0"/>
                <a:satOff val="0"/>
                <a:lumOff val="0"/>
                <a:alphaOff val="0"/>
              </a:sysClr>
            </a:solidFill>
            <a:latin typeface="Calibri"/>
            <a:ea typeface="+mn-ea"/>
            <a:cs typeface="+mn-cs"/>
          </a:endParaRPr>
        </a:p>
      </dgm:t>
    </dgm:pt>
    <dgm:pt modelId="{29D884DF-2EA9-44C5-8E58-4537EEFEA1DC}" type="parTrans" cxnId="{3D323237-A698-4068-BB98-DFDA81F5042A}">
      <dgm:prSet/>
      <dgm:spPr/>
      <dgm:t>
        <a:bodyPr/>
        <a:lstStyle/>
        <a:p>
          <a:endParaRPr lang="es-EC"/>
        </a:p>
      </dgm:t>
    </dgm:pt>
    <dgm:pt modelId="{F50E9615-F93D-4286-9D6F-53B80E2C5994}" type="sibTrans" cxnId="{3D323237-A698-4068-BB98-DFDA81F5042A}">
      <dgm:prSet/>
      <dgm:spPr/>
      <dgm:t>
        <a:bodyPr/>
        <a:lstStyle/>
        <a:p>
          <a:endParaRPr lang="es-EC"/>
        </a:p>
      </dgm:t>
    </dgm:pt>
    <dgm:pt modelId="{41296A38-ABEE-4EC0-8D20-DA7CC32A1889}">
      <dgm:prSet custT="1"/>
      <dgm:spPr>
        <a:xfrm>
          <a:off x="-158606" y="380269"/>
          <a:ext cx="3055767" cy="2010837"/>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es-ES" sz="1200">
              <a:solidFill>
                <a:sysClr val="windowText" lastClr="000000">
                  <a:hueOff val="0"/>
                  <a:satOff val="0"/>
                  <a:lumOff val="0"/>
                  <a:alphaOff val="0"/>
                </a:sysClr>
              </a:solidFill>
              <a:latin typeface="Calibri"/>
              <a:ea typeface="+mn-ea"/>
              <a:cs typeface="+mn-cs"/>
            </a:rPr>
            <a:t>Las capacitaciones para el mejor desarrollo de la empresa no son muy sofisticados.</a:t>
          </a:r>
          <a:endParaRPr lang="es-EC" sz="1200">
            <a:solidFill>
              <a:sysClr val="windowText" lastClr="000000">
                <a:hueOff val="0"/>
                <a:satOff val="0"/>
                <a:lumOff val="0"/>
                <a:alphaOff val="0"/>
              </a:sysClr>
            </a:solidFill>
            <a:latin typeface="Calibri"/>
            <a:ea typeface="+mn-ea"/>
            <a:cs typeface="+mn-cs"/>
          </a:endParaRPr>
        </a:p>
      </dgm:t>
    </dgm:pt>
    <dgm:pt modelId="{679C7ED3-6536-4902-8C60-80D9B9B3D81B}" type="parTrans" cxnId="{17053712-C5E0-4C46-981D-5D558556850B}">
      <dgm:prSet/>
      <dgm:spPr/>
      <dgm:t>
        <a:bodyPr/>
        <a:lstStyle/>
        <a:p>
          <a:endParaRPr lang="es-EC"/>
        </a:p>
      </dgm:t>
    </dgm:pt>
    <dgm:pt modelId="{7B8E21F5-07B5-4301-88D4-A8882AA60540}" type="sibTrans" cxnId="{17053712-C5E0-4C46-981D-5D558556850B}">
      <dgm:prSet/>
      <dgm:spPr/>
      <dgm:t>
        <a:bodyPr/>
        <a:lstStyle/>
        <a:p>
          <a:endParaRPr lang="es-EC"/>
        </a:p>
      </dgm:t>
    </dgm:pt>
    <dgm:pt modelId="{855B98C6-FC52-4E57-B376-A0CC3494DE15}">
      <dgm:prSet custT="1"/>
      <dgm:spPr>
        <a:xfrm>
          <a:off x="4046736" y="393396"/>
          <a:ext cx="3084407" cy="1961802"/>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s-ES" sz="1200">
              <a:solidFill>
                <a:sysClr val="windowText" lastClr="000000">
                  <a:hueOff val="0"/>
                  <a:satOff val="0"/>
                  <a:lumOff val="0"/>
                  <a:alphaOff val="0"/>
                </a:sysClr>
              </a:solidFill>
              <a:latin typeface="Calibri"/>
              <a:ea typeface="+mn-ea"/>
              <a:cs typeface="+mn-cs"/>
            </a:rPr>
            <a:t>Recursos ilimitados para sostener la empresa.</a:t>
          </a:r>
          <a:endParaRPr lang="es-EC" sz="1200">
            <a:solidFill>
              <a:sysClr val="windowText" lastClr="000000">
                <a:hueOff val="0"/>
                <a:satOff val="0"/>
                <a:lumOff val="0"/>
                <a:alphaOff val="0"/>
              </a:sysClr>
            </a:solidFill>
            <a:latin typeface="Calibri"/>
            <a:ea typeface="+mn-ea"/>
            <a:cs typeface="+mn-cs"/>
          </a:endParaRPr>
        </a:p>
      </dgm:t>
    </dgm:pt>
    <dgm:pt modelId="{32C70D4D-F65E-47DA-B625-02ED1E905958}" type="parTrans" cxnId="{3AEC1DA2-3361-4914-B246-72D14641F057}">
      <dgm:prSet/>
      <dgm:spPr/>
      <dgm:t>
        <a:bodyPr/>
        <a:lstStyle/>
        <a:p>
          <a:endParaRPr lang="es-EC"/>
        </a:p>
      </dgm:t>
    </dgm:pt>
    <dgm:pt modelId="{E9F10968-0B11-44CC-ACF5-0DC02CD91436}" type="sibTrans" cxnId="{3AEC1DA2-3361-4914-B246-72D14641F057}">
      <dgm:prSet/>
      <dgm:spPr/>
      <dgm:t>
        <a:bodyPr/>
        <a:lstStyle/>
        <a:p>
          <a:endParaRPr lang="es-EC"/>
        </a:p>
      </dgm:t>
    </dgm:pt>
    <dgm:pt modelId="{B87BBC8B-4BE2-42A6-BC5F-84CEBE0CE84C}">
      <dgm:prSet custT="1"/>
      <dgm:spPr>
        <a:xfrm>
          <a:off x="4046736" y="393396"/>
          <a:ext cx="3084407" cy="1961802"/>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s-ES" sz="1200">
              <a:solidFill>
                <a:sysClr val="windowText" lastClr="000000">
                  <a:hueOff val="0"/>
                  <a:satOff val="0"/>
                  <a:lumOff val="0"/>
                  <a:alphaOff val="0"/>
                </a:sysClr>
              </a:solidFill>
              <a:latin typeface="Calibri"/>
              <a:ea typeface="+mn-ea"/>
              <a:cs typeface="+mn-cs"/>
            </a:rPr>
            <a:t>Nicho de mercado creciente.</a:t>
          </a:r>
          <a:endParaRPr lang="es-EC" sz="1200">
            <a:solidFill>
              <a:sysClr val="windowText" lastClr="000000">
                <a:hueOff val="0"/>
                <a:satOff val="0"/>
                <a:lumOff val="0"/>
                <a:alphaOff val="0"/>
              </a:sysClr>
            </a:solidFill>
            <a:latin typeface="Calibri"/>
            <a:ea typeface="+mn-ea"/>
            <a:cs typeface="+mn-cs"/>
          </a:endParaRPr>
        </a:p>
      </dgm:t>
    </dgm:pt>
    <dgm:pt modelId="{A123125A-4E6D-440B-98F7-70B85CEA51E8}" type="parTrans" cxnId="{982B7AF1-9AC0-469E-B66E-74B474393D33}">
      <dgm:prSet/>
      <dgm:spPr/>
      <dgm:t>
        <a:bodyPr/>
        <a:lstStyle/>
        <a:p>
          <a:endParaRPr lang="es-EC"/>
        </a:p>
      </dgm:t>
    </dgm:pt>
    <dgm:pt modelId="{21C79925-725F-40F8-B459-3446EB4F3D5A}" type="sibTrans" cxnId="{982B7AF1-9AC0-469E-B66E-74B474393D33}">
      <dgm:prSet/>
      <dgm:spPr/>
      <dgm:t>
        <a:bodyPr/>
        <a:lstStyle/>
        <a:p>
          <a:endParaRPr lang="es-EC"/>
        </a:p>
      </dgm:t>
    </dgm:pt>
    <dgm:pt modelId="{025BAEDF-02DE-4353-9241-C75C7743588C}">
      <dgm:prSet custT="1"/>
      <dgm:spPr>
        <a:xfrm>
          <a:off x="4046736" y="393396"/>
          <a:ext cx="3084407" cy="1961802"/>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s-ES" sz="1200" dirty="0">
              <a:solidFill>
                <a:sysClr val="windowText" lastClr="000000">
                  <a:hueOff val="0"/>
                  <a:satOff val="0"/>
                  <a:lumOff val="0"/>
                  <a:alphaOff val="0"/>
                </a:sysClr>
              </a:solidFill>
              <a:latin typeface="Calibri"/>
              <a:ea typeface="+mn-ea"/>
              <a:cs typeface="+mn-cs"/>
            </a:rPr>
            <a:t>Ayuda a concientizar a la población acerca del medio ambiente y como conservarlo</a:t>
          </a:r>
          <a:r>
            <a:rPr lang="es-ES" sz="1000" dirty="0">
              <a:solidFill>
                <a:sysClr val="windowText" lastClr="000000">
                  <a:hueOff val="0"/>
                  <a:satOff val="0"/>
                  <a:lumOff val="0"/>
                  <a:alphaOff val="0"/>
                </a:sysClr>
              </a:solidFill>
              <a:latin typeface="Calibri"/>
              <a:ea typeface="+mn-ea"/>
              <a:cs typeface="+mn-cs"/>
            </a:rPr>
            <a:t>.</a:t>
          </a:r>
          <a:endParaRPr lang="es-EC" sz="1000" dirty="0">
            <a:solidFill>
              <a:sysClr val="windowText" lastClr="000000">
                <a:hueOff val="0"/>
                <a:satOff val="0"/>
                <a:lumOff val="0"/>
                <a:alphaOff val="0"/>
              </a:sysClr>
            </a:solidFill>
            <a:latin typeface="Calibri"/>
            <a:ea typeface="+mn-ea"/>
            <a:cs typeface="+mn-cs"/>
          </a:endParaRPr>
        </a:p>
      </dgm:t>
    </dgm:pt>
    <dgm:pt modelId="{C42FBC0C-6875-46F8-93B1-DD7886CED59B}" type="parTrans" cxnId="{33325B6A-C5F4-4016-B3DA-E2A188DE4D27}">
      <dgm:prSet/>
      <dgm:spPr/>
      <dgm:t>
        <a:bodyPr/>
        <a:lstStyle/>
        <a:p>
          <a:endParaRPr lang="es-EC"/>
        </a:p>
      </dgm:t>
    </dgm:pt>
    <dgm:pt modelId="{0DBE3200-DAC3-46A8-8B28-1C9EC59E6A24}" type="sibTrans" cxnId="{33325B6A-C5F4-4016-B3DA-E2A188DE4D27}">
      <dgm:prSet/>
      <dgm:spPr/>
      <dgm:t>
        <a:bodyPr/>
        <a:lstStyle/>
        <a:p>
          <a:endParaRPr lang="es-EC"/>
        </a:p>
      </dgm:t>
    </dgm:pt>
    <dgm:pt modelId="{3A459FC3-4708-492C-9842-2E93EB1A9C51}">
      <dgm:prSet custT="1"/>
      <dgm:spPr>
        <a:xfrm>
          <a:off x="-128327" y="3531261"/>
          <a:ext cx="3130320" cy="221142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just"/>
          <a:r>
            <a:rPr lang="es-ES" sz="1200" dirty="0">
              <a:solidFill>
                <a:sysClr val="windowText" lastClr="000000">
                  <a:hueOff val="0"/>
                  <a:satOff val="0"/>
                  <a:lumOff val="0"/>
                  <a:alphaOff val="0"/>
                </a:sysClr>
              </a:solidFill>
              <a:latin typeface="Calibri"/>
              <a:ea typeface="+mn-ea"/>
              <a:cs typeface="+mn-cs"/>
            </a:rPr>
            <a:t>Se venden los desechos reciclables según precios impuestos por empresas mas grandes.</a:t>
          </a:r>
          <a:endParaRPr lang="es-EC" sz="1200" dirty="0">
            <a:solidFill>
              <a:sysClr val="windowText" lastClr="000000">
                <a:hueOff val="0"/>
                <a:satOff val="0"/>
                <a:lumOff val="0"/>
                <a:alphaOff val="0"/>
              </a:sysClr>
            </a:solidFill>
            <a:latin typeface="Calibri"/>
            <a:ea typeface="+mn-ea"/>
            <a:cs typeface="+mn-cs"/>
          </a:endParaRPr>
        </a:p>
      </dgm:t>
    </dgm:pt>
    <dgm:pt modelId="{AB284350-2674-4291-B6FC-6BBD7CF53E66}" type="parTrans" cxnId="{54B9ED36-AD3A-45E3-9F8D-DAC56F88D0E8}">
      <dgm:prSet/>
      <dgm:spPr/>
      <dgm:t>
        <a:bodyPr/>
        <a:lstStyle/>
        <a:p>
          <a:endParaRPr lang="es-EC"/>
        </a:p>
      </dgm:t>
    </dgm:pt>
    <dgm:pt modelId="{E79EEC7D-AA38-438A-983B-685176F78748}" type="sibTrans" cxnId="{54B9ED36-AD3A-45E3-9F8D-DAC56F88D0E8}">
      <dgm:prSet/>
      <dgm:spPr/>
      <dgm:t>
        <a:bodyPr/>
        <a:lstStyle/>
        <a:p>
          <a:endParaRPr lang="es-EC"/>
        </a:p>
      </dgm:t>
    </dgm:pt>
    <dgm:pt modelId="{147759F3-1FD7-49A1-9A30-AB904E1CF296}">
      <dgm:prSet custT="1"/>
      <dgm:spPr>
        <a:xfrm>
          <a:off x="-128327" y="3531261"/>
          <a:ext cx="3130320" cy="221142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just"/>
          <a:r>
            <a:rPr lang="es-ES" sz="1200">
              <a:solidFill>
                <a:sysClr val="windowText" lastClr="000000">
                  <a:hueOff val="0"/>
                  <a:satOff val="0"/>
                  <a:lumOff val="0"/>
                  <a:alphaOff val="0"/>
                </a:sysClr>
              </a:solidFill>
              <a:latin typeface="Calibri"/>
              <a:ea typeface="+mn-ea"/>
              <a:cs typeface="+mn-cs"/>
            </a:rPr>
            <a:t>Ninguna de las empresas tienen un plan de posicionamiento del mercado</a:t>
          </a:r>
          <a:r>
            <a:rPr lang="es-ES" sz="900">
              <a:solidFill>
                <a:sysClr val="windowText" lastClr="000000">
                  <a:hueOff val="0"/>
                  <a:satOff val="0"/>
                  <a:lumOff val="0"/>
                  <a:alphaOff val="0"/>
                </a:sysClr>
              </a:solidFill>
              <a:latin typeface="Calibri"/>
              <a:ea typeface="+mn-ea"/>
              <a:cs typeface="+mn-cs"/>
            </a:rPr>
            <a:t>.</a:t>
          </a:r>
          <a:endParaRPr lang="es-EC" sz="900">
            <a:solidFill>
              <a:sysClr val="windowText" lastClr="000000">
                <a:hueOff val="0"/>
                <a:satOff val="0"/>
                <a:lumOff val="0"/>
                <a:alphaOff val="0"/>
              </a:sysClr>
            </a:solidFill>
            <a:latin typeface="Calibri"/>
            <a:ea typeface="+mn-ea"/>
            <a:cs typeface="+mn-cs"/>
          </a:endParaRPr>
        </a:p>
      </dgm:t>
    </dgm:pt>
    <dgm:pt modelId="{481719D1-7F5A-4D59-93A8-5FCE3DC405AD}" type="parTrans" cxnId="{F7B1FB61-F121-4D9A-94B5-AC0896B66253}">
      <dgm:prSet/>
      <dgm:spPr/>
      <dgm:t>
        <a:bodyPr/>
        <a:lstStyle/>
        <a:p>
          <a:endParaRPr lang="es-EC"/>
        </a:p>
      </dgm:t>
    </dgm:pt>
    <dgm:pt modelId="{0984333A-D07C-4D2E-9599-21AA164F53DC}" type="sibTrans" cxnId="{F7B1FB61-F121-4D9A-94B5-AC0896B66253}">
      <dgm:prSet/>
      <dgm:spPr/>
      <dgm:t>
        <a:bodyPr/>
        <a:lstStyle/>
        <a:p>
          <a:endParaRPr lang="es-EC"/>
        </a:p>
      </dgm:t>
    </dgm:pt>
    <dgm:pt modelId="{17D272DE-1D6A-4F13-B12D-A21FDFCF25D6}">
      <dgm:prSet custT="1"/>
      <dgm:spPr>
        <a:xfrm>
          <a:off x="4059352" y="3615792"/>
          <a:ext cx="3016826" cy="208051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gn="just"/>
          <a:r>
            <a:rPr lang="es-ES" sz="1200" dirty="0">
              <a:solidFill>
                <a:sysClr val="windowText" lastClr="000000">
                  <a:hueOff val="0"/>
                  <a:satOff val="0"/>
                  <a:lumOff val="0"/>
                  <a:alphaOff val="0"/>
                </a:sysClr>
              </a:solidFill>
              <a:latin typeface="Calibri"/>
              <a:ea typeface="+mn-ea"/>
              <a:cs typeface="+mn-cs"/>
            </a:rPr>
            <a:t>Resistencia de los habitantes en separar los desechos para que puedan ser reciclables.</a:t>
          </a:r>
          <a:endParaRPr lang="es-EC" sz="1200" dirty="0">
            <a:solidFill>
              <a:sysClr val="windowText" lastClr="000000">
                <a:hueOff val="0"/>
                <a:satOff val="0"/>
                <a:lumOff val="0"/>
                <a:alphaOff val="0"/>
              </a:sysClr>
            </a:solidFill>
            <a:latin typeface="Calibri"/>
            <a:ea typeface="+mn-ea"/>
            <a:cs typeface="+mn-cs"/>
          </a:endParaRPr>
        </a:p>
      </dgm:t>
    </dgm:pt>
    <dgm:pt modelId="{B4575847-26F4-4D5B-AA10-F9B47D3EA75E}" type="parTrans" cxnId="{8A545985-4EE4-4D54-BE7A-838353E9F135}">
      <dgm:prSet/>
      <dgm:spPr/>
      <dgm:t>
        <a:bodyPr/>
        <a:lstStyle/>
        <a:p>
          <a:endParaRPr lang="es-EC"/>
        </a:p>
      </dgm:t>
    </dgm:pt>
    <dgm:pt modelId="{47DA1F15-D0A3-4768-877A-CFDDC547405C}" type="sibTrans" cxnId="{8A545985-4EE4-4D54-BE7A-838353E9F135}">
      <dgm:prSet/>
      <dgm:spPr/>
      <dgm:t>
        <a:bodyPr/>
        <a:lstStyle/>
        <a:p>
          <a:endParaRPr lang="es-EC"/>
        </a:p>
      </dgm:t>
    </dgm:pt>
    <dgm:pt modelId="{2FEEA068-6F29-4377-9ADC-D77536C185AD}">
      <dgm:prSet custT="1"/>
      <dgm:spPr>
        <a:xfrm>
          <a:off x="4059352" y="3615792"/>
          <a:ext cx="3016826" cy="208051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gn="just"/>
          <a:r>
            <a:rPr lang="es-ES" sz="1200" dirty="0">
              <a:solidFill>
                <a:sysClr val="windowText" lastClr="000000">
                  <a:hueOff val="0"/>
                  <a:satOff val="0"/>
                  <a:lumOff val="0"/>
                  <a:alphaOff val="0"/>
                </a:sysClr>
              </a:solidFill>
              <a:latin typeface="Calibri"/>
              <a:ea typeface="+mn-ea"/>
              <a:cs typeface="+mn-cs"/>
            </a:rPr>
            <a:t>Poca valoración de los productos reciclables.</a:t>
          </a:r>
          <a:endParaRPr lang="es-EC" sz="1200" dirty="0">
            <a:solidFill>
              <a:sysClr val="windowText" lastClr="000000">
                <a:hueOff val="0"/>
                <a:satOff val="0"/>
                <a:lumOff val="0"/>
                <a:alphaOff val="0"/>
              </a:sysClr>
            </a:solidFill>
            <a:latin typeface="Calibri"/>
            <a:ea typeface="+mn-ea"/>
            <a:cs typeface="+mn-cs"/>
          </a:endParaRPr>
        </a:p>
      </dgm:t>
    </dgm:pt>
    <dgm:pt modelId="{009BA600-A026-42C9-912C-16D860AB94ED}" type="parTrans" cxnId="{0E135D1B-2EB1-4C7A-85D2-B08B2A66229D}">
      <dgm:prSet/>
      <dgm:spPr/>
      <dgm:t>
        <a:bodyPr/>
        <a:lstStyle/>
        <a:p>
          <a:endParaRPr lang="es-EC"/>
        </a:p>
      </dgm:t>
    </dgm:pt>
    <dgm:pt modelId="{F25E2E10-A675-4FBB-8C71-E6501933B59A}" type="sibTrans" cxnId="{0E135D1B-2EB1-4C7A-85D2-B08B2A66229D}">
      <dgm:prSet/>
      <dgm:spPr/>
      <dgm:t>
        <a:bodyPr/>
        <a:lstStyle/>
        <a:p>
          <a:endParaRPr lang="es-EC"/>
        </a:p>
      </dgm:t>
    </dgm:pt>
    <dgm:pt modelId="{22BF18B6-7510-456B-97C9-CFA923FE13FF}" type="pres">
      <dgm:prSet presAssocID="{F305FADA-E538-455F-9E0B-51562C4B4981}" presName="cycleMatrixDiagram" presStyleCnt="0">
        <dgm:presLayoutVars>
          <dgm:chMax val="1"/>
          <dgm:dir/>
          <dgm:animLvl val="lvl"/>
          <dgm:resizeHandles val="exact"/>
        </dgm:presLayoutVars>
      </dgm:prSet>
      <dgm:spPr/>
      <dgm:t>
        <a:bodyPr/>
        <a:lstStyle/>
        <a:p>
          <a:endParaRPr lang="es-EC"/>
        </a:p>
      </dgm:t>
    </dgm:pt>
    <dgm:pt modelId="{A2D41BC4-1AD9-49B1-B820-5E9370A56FFD}" type="pres">
      <dgm:prSet presAssocID="{F305FADA-E538-455F-9E0B-51562C4B4981}" presName="children" presStyleCnt="0"/>
      <dgm:spPr/>
    </dgm:pt>
    <dgm:pt modelId="{A14F08CC-A87B-4919-B718-814FF37B9D86}" type="pres">
      <dgm:prSet presAssocID="{F305FADA-E538-455F-9E0B-51562C4B4981}" presName="child1group" presStyleCnt="0"/>
      <dgm:spPr/>
    </dgm:pt>
    <dgm:pt modelId="{8E628A16-C0C5-41E5-BBD6-DAC3704FDFCB}" type="pres">
      <dgm:prSet presAssocID="{F305FADA-E538-455F-9E0B-51562C4B4981}" presName="child1" presStyleLbl="bgAcc1" presStyleIdx="0" presStyleCnt="4" custScaleX="117471" custScaleY="152745" custLinFactNeighborX="-6594" custLinFactNeighborY="17619"/>
      <dgm:spPr/>
      <dgm:t>
        <a:bodyPr/>
        <a:lstStyle/>
        <a:p>
          <a:endParaRPr lang="es-EC"/>
        </a:p>
      </dgm:t>
    </dgm:pt>
    <dgm:pt modelId="{77F7A5FD-A2DF-4F32-8EC5-A84265C5915E}" type="pres">
      <dgm:prSet presAssocID="{F305FADA-E538-455F-9E0B-51562C4B4981}" presName="child1Text" presStyleLbl="bgAcc1" presStyleIdx="0" presStyleCnt="4">
        <dgm:presLayoutVars>
          <dgm:bulletEnabled val="1"/>
        </dgm:presLayoutVars>
      </dgm:prSet>
      <dgm:spPr/>
      <dgm:t>
        <a:bodyPr/>
        <a:lstStyle/>
        <a:p>
          <a:endParaRPr lang="es-EC"/>
        </a:p>
      </dgm:t>
    </dgm:pt>
    <dgm:pt modelId="{DFA09C63-08E8-42CD-917D-8DBE944104E0}" type="pres">
      <dgm:prSet presAssocID="{F305FADA-E538-455F-9E0B-51562C4B4981}" presName="child2group" presStyleCnt="0"/>
      <dgm:spPr/>
    </dgm:pt>
    <dgm:pt modelId="{C79F04A1-90B4-4D7E-8E44-220EF7B9F505}" type="pres">
      <dgm:prSet presAssocID="{F305FADA-E538-455F-9E0B-51562C4B4981}" presName="child2" presStyleLbl="bgAcc1" presStyleIdx="1" presStyleCnt="4" custScaleX="118572" custScaleY="136285" custLinFactNeighborX="14397" custLinFactNeighborY="9389"/>
      <dgm:spPr/>
      <dgm:t>
        <a:bodyPr/>
        <a:lstStyle/>
        <a:p>
          <a:endParaRPr lang="es-EC"/>
        </a:p>
      </dgm:t>
    </dgm:pt>
    <dgm:pt modelId="{5D47366E-9667-49D7-969F-FA1E901B9350}" type="pres">
      <dgm:prSet presAssocID="{F305FADA-E538-455F-9E0B-51562C4B4981}" presName="child2Text" presStyleLbl="bgAcc1" presStyleIdx="1" presStyleCnt="4">
        <dgm:presLayoutVars>
          <dgm:bulletEnabled val="1"/>
        </dgm:presLayoutVars>
      </dgm:prSet>
      <dgm:spPr/>
      <dgm:t>
        <a:bodyPr/>
        <a:lstStyle/>
        <a:p>
          <a:endParaRPr lang="es-EC"/>
        </a:p>
      </dgm:t>
    </dgm:pt>
    <dgm:pt modelId="{2C55F18E-854A-49BA-A0A9-30911A5D5317}" type="pres">
      <dgm:prSet presAssocID="{F305FADA-E538-455F-9E0B-51562C4B4981}" presName="child3group" presStyleCnt="0"/>
      <dgm:spPr/>
    </dgm:pt>
    <dgm:pt modelId="{BF45C636-70F2-4CF1-A02E-D77C448C52F5}" type="pres">
      <dgm:prSet presAssocID="{F305FADA-E538-455F-9E0B-51562C4B4981}" presName="child3" presStyleLbl="bgAcc1" presStyleIdx="2" presStyleCnt="4" custScaleX="130795" custScaleY="149049" custLinFactNeighborX="5702" custLinFactNeighborY="-4657"/>
      <dgm:spPr/>
      <dgm:t>
        <a:bodyPr/>
        <a:lstStyle/>
        <a:p>
          <a:endParaRPr lang="es-EC"/>
        </a:p>
      </dgm:t>
    </dgm:pt>
    <dgm:pt modelId="{9C48A158-D1DB-4B3B-B4D8-B7DCD697DC7E}" type="pres">
      <dgm:prSet presAssocID="{F305FADA-E538-455F-9E0B-51562C4B4981}" presName="child3Text" presStyleLbl="bgAcc1" presStyleIdx="2" presStyleCnt="4">
        <dgm:presLayoutVars>
          <dgm:bulletEnabled val="1"/>
        </dgm:presLayoutVars>
      </dgm:prSet>
      <dgm:spPr/>
      <dgm:t>
        <a:bodyPr/>
        <a:lstStyle/>
        <a:p>
          <a:endParaRPr lang="es-EC"/>
        </a:p>
      </dgm:t>
    </dgm:pt>
    <dgm:pt modelId="{576F5FCC-D9BB-469E-BEAE-06A405C26C2B}" type="pres">
      <dgm:prSet presAssocID="{F305FADA-E538-455F-9E0B-51562C4B4981}" presName="child4group" presStyleCnt="0"/>
      <dgm:spPr/>
    </dgm:pt>
    <dgm:pt modelId="{E90D7059-209C-44B2-B830-D0F1AF326D5B}" type="pres">
      <dgm:prSet presAssocID="{F305FADA-E538-455F-9E0B-51562C4B4981}" presName="child4" presStyleLbl="bgAcc1" presStyleIdx="3" presStyleCnt="4" custScaleX="120337" custScaleY="155864" custLinFactNeighborX="-5161" custLinFactNeighborY="-10463"/>
      <dgm:spPr/>
      <dgm:t>
        <a:bodyPr/>
        <a:lstStyle/>
        <a:p>
          <a:endParaRPr lang="es-EC"/>
        </a:p>
      </dgm:t>
    </dgm:pt>
    <dgm:pt modelId="{9610D941-A3B4-4B33-B035-9B46C4C22D22}" type="pres">
      <dgm:prSet presAssocID="{F305FADA-E538-455F-9E0B-51562C4B4981}" presName="child4Text" presStyleLbl="bgAcc1" presStyleIdx="3" presStyleCnt="4">
        <dgm:presLayoutVars>
          <dgm:bulletEnabled val="1"/>
        </dgm:presLayoutVars>
      </dgm:prSet>
      <dgm:spPr/>
      <dgm:t>
        <a:bodyPr/>
        <a:lstStyle/>
        <a:p>
          <a:endParaRPr lang="es-EC"/>
        </a:p>
      </dgm:t>
    </dgm:pt>
    <dgm:pt modelId="{7EFC4AF0-8866-407C-9E0F-6EB5D47209BC}" type="pres">
      <dgm:prSet presAssocID="{F305FADA-E538-455F-9E0B-51562C4B4981}" presName="childPlaceholder" presStyleCnt="0"/>
      <dgm:spPr/>
    </dgm:pt>
    <dgm:pt modelId="{C166DE72-6457-4548-84FB-C4623A73BB0A}" type="pres">
      <dgm:prSet presAssocID="{F305FADA-E538-455F-9E0B-51562C4B4981}" presName="circle" presStyleCnt="0"/>
      <dgm:spPr/>
    </dgm:pt>
    <dgm:pt modelId="{BC563C1B-6E53-44AA-9E76-4D0AAE08D81C}" type="pres">
      <dgm:prSet presAssocID="{F305FADA-E538-455F-9E0B-51562C4B4981}" presName="quadrant1" presStyleLbl="node1" presStyleIdx="0" presStyleCnt="4" custScaleX="99911" custScaleY="67090" custLinFactNeighborX="9382" custLinFactNeighborY="22371">
        <dgm:presLayoutVars>
          <dgm:chMax val="1"/>
          <dgm:bulletEnabled val="1"/>
        </dgm:presLayoutVars>
      </dgm:prSet>
      <dgm:spPr/>
      <dgm:t>
        <a:bodyPr/>
        <a:lstStyle/>
        <a:p>
          <a:endParaRPr lang="es-EC"/>
        </a:p>
      </dgm:t>
    </dgm:pt>
    <dgm:pt modelId="{7EE90945-13BB-4254-BA5A-09564FA540CB}" type="pres">
      <dgm:prSet presAssocID="{F305FADA-E538-455F-9E0B-51562C4B4981}" presName="quadrant2" presStyleLbl="node1" presStyleIdx="1" presStyleCnt="4" custAng="0" custScaleX="90587" custScaleY="64761" custLinFactNeighborX="2085" custLinFactNeighborY="22413">
        <dgm:presLayoutVars>
          <dgm:chMax val="1"/>
          <dgm:bulletEnabled val="1"/>
        </dgm:presLayoutVars>
      </dgm:prSet>
      <dgm:spPr/>
      <dgm:t>
        <a:bodyPr/>
        <a:lstStyle/>
        <a:p>
          <a:endParaRPr lang="es-EC"/>
        </a:p>
      </dgm:t>
    </dgm:pt>
    <dgm:pt modelId="{7D328EDB-39EB-4E2C-88FB-A53854FF7752}" type="pres">
      <dgm:prSet presAssocID="{F305FADA-E538-455F-9E0B-51562C4B4981}" presName="quadrant3" presStyleLbl="node1" presStyleIdx="2" presStyleCnt="4" custScaleX="93715" custScaleY="71558" custLinFactNeighborX="521" custLinFactNeighborY="-9904">
        <dgm:presLayoutVars>
          <dgm:chMax val="1"/>
          <dgm:bulletEnabled val="1"/>
        </dgm:presLayoutVars>
      </dgm:prSet>
      <dgm:spPr/>
      <dgm:t>
        <a:bodyPr/>
        <a:lstStyle/>
        <a:p>
          <a:endParaRPr lang="es-EC"/>
        </a:p>
      </dgm:t>
    </dgm:pt>
    <dgm:pt modelId="{B682A362-E2AF-44B7-A9A3-C66D70817E72}" type="pres">
      <dgm:prSet presAssocID="{F305FADA-E538-455F-9E0B-51562C4B4981}" presName="quadrant4" presStyleLbl="node1" presStyleIdx="3" presStyleCnt="4" custScaleX="99913" custScaleY="68133" custLinFactNeighborX="9383" custLinFactNeighborY="-9382">
        <dgm:presLayoutVars>
          <dgm:chMax val="1"/>
          <dgm:bulletEnabled val="1"/>
        </dgm:presLayoutVars>
      </dgm:prSet>
      <dgm:spPr/>
      <dgm:t>
        <a:bodyPr/>
        <a:lstStyle/>
        <a:p>
          <a:endParaRPr lang="es-EC"/>
        </a:p>
      </dgm:t>
    </dgm:pt>
    <dgm:pt modelId="{B76A4B7D-6EB2-4A5A-A700-BDBABBDF1BB3}" type="pres">
      <dgm:prSet presAssocID="{F305FADA-E538-455F-9E0B-51562C4B4981}" presName="quadrantPlaceholder" presStyleCnt="0"/>
      <dgm:spPr/>
    </dgm:pt>
    <dgm:pt modelId="{8063926E-B5A3-4DAB-85C3-9D8C27E5EDC8}" type="pres">
      <dgm:prSet presAssocID="{F305FADA-E538-455F-9E0B-51562C4B4981}" presName="center1" presStyleLbl="fgShp" presStyleIdx="0" presStyleCnt="2" custLinFactNeighborX="15097" custLinFactNeighborY="15625"/>
      <dgm:spPr>
        <a:xfrm>
          <a:off x="3180584" y="2551500"/>
          <a:ext cx="787234" cy="684551"/>
        </a:xfrm>
        <a:prstGeom prst="circularArrow">
          <a:avLst/>
        </a:prstGeom>
        <a:solidFill>
          <a:srgbClr val="C0504D">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B392431C-4F77-4438-9321-BAB60A42C96A}" type="pres">
      <dgm:prSet presAssocID="{F305FADA-E538-455F-9E0B-51562C4B4981}" presName="center2" presStyleLbl="fgShp" presStyleIdx="1" presStyleCnt="2" custLinFactNeighborX="16606" custLinFactNeighborY="6944"/>
      <dgm:spPr>
        <a:xfrm rot="10800000">
          <a:off x="3192463" y="2755364"/>
          <a:ext cx="787234" cy="684551"/>
        </a:xfrm>
        <a:prstGeom prst="circularArrow">
          <a:avLst/>
        </a:prstGeom>
        <a:solidFill>
          <a:srgbClr val="C0504D">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Lst>
  <dgm:cxnLst>
    <dgm:cxn modelId="{F7B1FB61-F121-4D9A-94B5-AC0896B66253}" srcId="{A143525C-680D-4925-8210-7BC1C1CB88EF}" destId="{147759F3-1FD7-49A1-9A30-AB904E1CF296}" srcOrd="2" destOrd="0" parTransId="{481719D1-7F5A-4D59-93A8-5FCE3DC405AD}" sibTransId="{0984333A-D07C-4D2E-9599-21AA164F53DC}"/>
    <dgm:cxn modelId="{87B49752-810E-4BE6-B076-EE554840A8F6}" type="presOf" srcId="{0C177340-908A-4223-B9C3-1228B4611EFA}" destId="{77F7A5FD-A2DF-4F32-8EC5-A84265C5915E}" srcOrd="1" destOrd="1" presId="urn:microsoft.com/office/officeart/2005/8/layout/cycle4"/>
    <dgm:cxn modelId="{27A80885-7C50-457B-9EA6-7361D38E7D89}" srcId="{F305FADA-E538-455F-9E0B-51562C4B4981}" destId="{B0EDB5E9-9E63-4E36-B049-EC89FA281B39}" srcOrd="2" destOrd="0" parTransId="{1BE8BC3C-3402-45CD-B9D7-C7CAB6FD9930}" sibTransId="{6E3A3B9F-FA62-4BB3-8BF8-7B6D0F01BFBB}"/>
    <dgm:cxn modelId="{DE6046B3-80E2-42AB-8C5F-EFD8CCF45473}" srcId="{349024FA-2E40-44EE-AD09-46C1E0B796E7}" destId="{0C177340-908A-4223-B9C3-1228B4611EFA}" srcOrd="1" destOrd="0" parTransId="{F87AD54F-DB6E-4F9F-BD63-84E6B4D71091}" sibTransId="{E2EF8B44-7DA7-4614-8166-7BE126072D43}"/>
    <dgm:cxn modelId="{5865EBAA-D2ED-47B4-A500-82B248EDF53E}" srcId="{A143525C-680D-4925-8210-7BC1C1CB88EF}" destId="{F0CCBAE3-273A-4CEE-9CA8-9ADD77BB0F2F}" srcOrd="0" destOrd="0" parTransId="{BA7ABA00-50E9-4FD9-B534-CCF1222D78F2}" sibTransId="{FDBE1E04-8AD8-4CD7-A355-58A00EF9679D}"/>
    <dgm:cxn modelId="{C48286BA-6ED4-480F-AD7E-02166E723727}" type="presOf" srcId="{2FEEA068-6F29-4377-9ADC-D77536C185AD}" destId="{9C48A158-D1DB-4B3B-B4D8-B7DCD697DC7E}" srcOrd="1" destOrd="2" presId="urn:microsoft.com/office/officeart/2005/8/layout/cycle4"/>
    <dgm:cxn modelId="{D89307E2-F325-45F2-8DC3-ED7A79C325F4}" type="presOf" srcId="{17D272DE-1D6A-4F13-B12D-A21FDFCF25D6}" destId="{9C48A158-D1DB-4B3B-B4D8-B7DCD697DC7E}" srcOrd="1" destOrd="1" presId="urn:microsoft.com/office/officeart/2005/8/layout/cycle4"/>
    <dgm:cxn modelId="{BBEED6A7-31DB-4BB4-99BA-8DAB444A17F8}" type="presOf" srcId="{661FFAA0-E4DB-49BE-B0EC-691F0371263D}" destId="{77F7A5FD-A2DF-4F32-8EC5-A84265C5915E}" srcOrd="1" destOrd="0" presId="urn:microsoft.com/office/officeart/2005/8/layout/cycle4"/>
    <dgm:cxn modelId="{AECA1942-65EA-4D8E-8164-AF20BBB1D51E}" type="presOf" srcId="{147759F3-1FD7-49A1-9A30-AB904E1CF296}" destId="{9610D941-A3B4-4B33-B035-9B46C4C22D22}" srcOrd="1" destOrd="2" presId="urn:microsoft.com/office/officeart/2005/8/layout/cycle4"/>
    <dgm:cxn modelId="{5F120CB2-B8F3-43DC-A101-910A9151EC0B}" type="presOf" srcId="{41296A38-ABEE-4EC0-8D20-DA7CC32A1889}" destId="{77F7A5FD-A2DF-4F32-8EC5-A84265C5915E}" srcOrd="1" destOrd="3" presId="urn:microsoft.com/office/officeart/2005/8/layout/cycle4"/>
    <dgm:cxn modelId="{AD9A345B-94A3-4198-BAAA-52E8E30B77AC}" type="presOf" srcId="{349024FA-2E40-44EE-AD09-46C1E0B796E7}" destId="{BC563C1B-6E53-44AA-9E76-4D0AAE08D81C}" srcOrd="0" destOrd="0" presId="urn:microsoft.com/office/officeart/2005/8/layout/cycle4"/>
    <dgm:cxn modelId="{E564CD70-72EB-4C98-BD93-923F3C31A406}" type="presOf" srcId="{3A459FC3-4708-492C-9842-2E93EB1A9C51}" destId="{9610D941-A3B4-4B33-B035-9B46C4C22D22}" srcOrd="1" destOrd="1" presId="urn:microsoft.com/office/officeart/2005/8/layout/cycle4"/>
    <dgm:cxn modelId="{3E20E9C4-3836-4FDC-96B8-E64E123DE58E}" type="presOf" srcId="{E795362A-1903-423B-A09E-0BF4EF674557}" destId="{7EE90945-13BB-4254-BA5A-09564FA540CB}" srcOrd="0" destOrd="0" presId="urn:microsoft.com/office/officeart/2005/8/layout/cycle4"/>
    <dgm:cxn modelId="{412CCAD0-4E1E-4B79-B1A5-1EBE403AA210}" srcId="{E795362A-1903-423B-A09E-0BF4EF674557}" destId="{7B029F2F-9E26-4342-A31B-0F7A8EB95A64}" srcOrd="0" destOrd="0" parTransId="{2FBCA05F-BD86-4EF5-A0D5-6CEDC7EBBD07}" sibTransId="{0A01BDB1-C14F-403A-9292-4966B306281B}"/>
    <dgm:cxn modelId="{01A00154-25A6-41EE-B11B-59C4F1B16F34}" type="presOf" srcId="{B0EDB5E9-9E63-4E36-B049-EC89FA281B39}" destId="{7D328EDB-39EB-4E2C-88FB-A53854FF7752}" srcOrd="0" destOrd="0" presId="urn:microsoft.com/office/officeart/2005/8/layout/cycle4"/>
    <dgm:cxn modelId="{7D7C6F77-231A-46CB-9154-F78AE249D4F0}" type="presOf" srcId="{F12DD98C-6E76-45A6-88AA-3F8D81F9B87E}" destId="{77F7A5FD-A2DF-4F32-8EC5-A84265C5915E}" srcOrd="1" destOrd="2" presId="urn:microsoft.com/office/officeart/2005/8/layout/cycle4"/>
    <dgm:cxn modelId="{6A2E8D08-8ECE-4CE1-9B58-962809E604AC}" type="presOf" srcId="{B87BBC8B-4BE2-42A6-BC5F-84CEBE0CE84C}" destId="{5D47366E-9667-49D7-969F-FA1E901B9350}" srcOrd="1" destOrd="2" presId="urn:microsoft.com/office/officeart/2005/8/layout/cycle4"/>
    <dgm:cxn modelId="{6C496056-5836-4051-ACA3-77CDA4C1B8CC}" type="presOf" srcId="{41296A38-ABEE-4EC0-8D20-DA7CC32A1889}" destId="{8E628A16-C0C5-41E5-BBD6-DAC3704FDFCB}" srcOrd="0" destOrd="3" presId="urn:microsoft.com/office/officeart/2005/8/layout/cycle4"/>
    <dgm:cxn modelId="{F80B15C6-FAE0-4C5A-9AFF-F8FC96660EFC}" type="presOf" srcId="{855B98C6-FC52-4E57-B376-A0CC3494DE15}" destId="{5D47366E-9667-49D7-969F-FA1E901B9350}" srcOrd="1" destOrd="1" presId="urn:microsoft.com/office/officeart/2005/8/layout/cycle4"/>
    <dgm:cxn modelId="{3AEC1DA2-3361-4914-B246-72D14641F057}" srcId="{E795362A-1903-423B-A09E-0BF4EF674557}" destId="{855B98C6-FC52-4E57-B376-A0CC3494DE15}" srcOrd="1" destOrd="0" parTransId="{32C70D4D-F65E-47DA-B625-02ED1E905958}" sibTransId="{E9F10968-0B11-44CC-ACF5-0DC02CD91436}"/>
    <dgm:cxn modelId="{CAF5ED1F-71C3-4100-9598-AF49702C3EDF}" type="presOf" srcId="{025BAEDF-02DE-4353-9241-C75C7743588C}" destId="{5D47366E-9667-49D7-969F-FA1E901B9350}" srcOrd="1" destOrd="3" presId="urn:microsoft.com/office/officeart/2005/8/layout/cycle4"/>
    <dgm:cxn modelId="{AD31C00F-38CD-4F02-B96E-C55A7EC4978C}" type="presOf" srcId="{661FFAA0-E4DB-49BE-B0EC-691F0371263D}" destId="{8E628A16-C0C5-41E5-BBD6-DAC3704FDFCB}" srcOrd="0" destOrd="0" presId="urn:microsoft.com/office/officeart/2005/8/layout/cycle4"/>
    <dgm:cxn modelId="{8A545D95-ACEF-4D03-AD74-C9E4A457E8A0}" type="presOf" srcId="{F12DD98C-6E76-45A6-88AA-3F8D81F9B87E}" destId="{8E628A16-C0C5-41E5-BBD6-DAC3704FDFCB}" srcOrd="0" destOrd="2" presId="urn:microsoft.com/office/officeart/2005/8/layout/cycle4"/>
    <dgm:cxn modelId="{FDC25417-9BE1-4A51-9B04-03D93726DB61}" type="presOf" srcId="{F0CCBAE3-273A-4CEE-9CA8-9ADD77BB0F2F}" destId="{9610D941-A3B4-4B33-B035-9B46C4C22D22}" srcOrd="1" destOrd="0" presId="urn:microsoft.com/office/officeart/2005/8/layout/cycle4"/>
    <dgm:cxn modelId="{6B5964D7-26C8-42DD-847F-E9A89D01D231}" type="presOf" srcId="{17D272DE-1D6A-4F13-B12D-A21FDFCF25D6}" destId="{BF45C636-70F2-4CF1-A02E-D77C448C52F5}" srcOrd="0" destOrd="1" presId="urn:microsoft.com/office/officeart/2005/8/layout/cycle4"/>
    <dgm:cxn modelId="{3D323237-A698-4068-BB98-DFDA81F5042A}" srcId="{349024FA-2E40-44EE-AD09-46C1E0B796E7}" destId="{F12DD98C-6E76-45A6-88AA-3F8D81F9B87E}" srcOrd="2" destOrd="0" parTransId="{29D884DF-2EA9-44C5-8E58-4537EEFEA1DC}" sibTransId="{F50E9615-F93D-4286-9D6F-53B80E2C5994}"/>
    <dgm:cxn modelId="{14F1E449-6B7F-4791-BE7C-544BDF967089}" srcId="{F305FADA-E538-455F-9E0B-51562C4B4981}" destId="{A143525C-680D-4925-8210-7BC1C1CB88EF}" srcOrd="3" destOrd="0" parTransId="{9A991CE9-97BA-40EA-AF2D-A062FED4BD5E}" sibTransId="{63160720-6738-4609-9121-96EE96FE08B3}"/>
    <dgm:cxn modelId="{982B7AF1-9AC0-469E-B66E-74B474393D33}" srcId="{E795362A-1903-423B-A09E-0BF4EF674557}" destId="{B87BBC8B-4BE2-42A6-BC5F-84CEBE0CE84C}" srcOrd="2" destOrd="0" parTransId="{A123125A-4E6D-440B-98F7-70B85CEA51E8}" sibTransId="{21C79925-725F-40F8-B459-3446EB4F3D5A}"/>
    <dgm:cxn modelId="{E83233C4-9588-4D61-83D9-BE789F994CB3}" type="presOf" srcId="{F0CCBAE3-273A-4CEE-9CA8-9ADD77BB0F2F}" destId="{E90D7059-209C-44B2-B830-D0F1AF326D5B}" srcOrd="0" destOrd="0" presId="urn:microsoft.com/office/officeart/2005/8/layout/cycle4"/>
    <dgm:cxn modelId="{4C1F60A9-6EB4-4C0C-AC95-59BEB9A9890A}" type="presOf" srcId="{2FEEA068-6F29-4377-9ADC-D77536C185AD}" destId="{BF45C636-70F2-4CF1-A02E-D77C448C52F5}" srcOrd="0" destOrd="2" presId="urn:microsoft.com/office/officeart/2005/8/layout/cycle4"/>
    <dgm:cxn modelId="{24A40EAD-8A8A-47C1-A80A-218045B273CC}" type="presOf" srcId="{F305FADA-E538-455F-9E0B-51562C4B4981}" destId="{22BF18B6-7510-456B-97C9-CFA923FE13FF}" srcOrd="0" destOrd="0" presId="urn:microsoft.com/office/officeart/2005/8/layout/cycle4"/>
    <dgm:cxn modelId="{1EB3073B-8F87-4313-88A2-A0CD47ED8079}" type="presOf" srcId="{C8B42D50-F263-482C-ADCA-657A24492252}" destId="{BF45C636-70F2-4CF1-A02E-D77C448C52F5}" srcOrd="0" destOrd="0" presId="urn:microsoft.com/office/officeart/2005/8/layout/cycle4"/>
    <dgm:cxn modelId="{DE193E5C-DD46-456C-A643-802CBE976B72}" type="presOf" srcId="{147759F3-1FD7-49A1-9A30-AB904E1CF296}" destId="{E90D7059-209C-44B2-B830-D0F1AF326D5B}" srcOrd="0" destOrd="2" presId="urn:microsoft.com/office/officeart/2005/8/layout/cycle4"/>
    <dgm:cxn modelId="{17053712-C5E0-4C46-981D-5D558556850B}" srcId="{349024FA-2E40-44EE-AD09-46C1E0B796E7}" destId="{41296A38-ABEE-4EC0-8D20-DA7CC32A1889}" srcOrd="3" destOrd="0" parTransId="{679C7ED3-6536-4902-8C60-80D9B9B3D81B}" sibTransId="{7B8E21F5-07B5-4301-88D4-A8882AA60540}"/>
    <dgm:cxn modelId="{6961828F-8BA6-4613-B9A6-FB23ED67FBFD}" type="presOf" srcId="{025BAEDF-02DE-4353-9241-C75C7743588C}" destId="{C79F04A1-90B4-4D7E-8E44-220EF7B9F505}" srcOrd="0" destOrd="3" presId="urn:microsoft.com/office/officeart/2005/8/layout/cycle4"/>
    <dgm:cxn modelId="{FF274050-622D-4219-B967-E822DE4237A6}" type="presOf" srcId="{7B029F2F-9E26-4342-A31B-0F7A8EB95A64}" destId="{5D47366E-9667-49D7-969F-FA1E901B9350}" srcOrd="1" destOrd="0" presId="urn:microsoft.com/office/officeart/2005/8/layout/cycle4"/>
    <dgm:cxn modelId="{A94C0E57-443F-4DAE-BA82-1B68F158088C}" type="presOf" srcId="{A143525C-680D-4925-8210-7BC1C1CB88EF}" destId="{B682A362-E2AF-44B7-A9A3-C66D70817E72}" srcOrd="0" destOrd="0" presId="urn:microsoft.com/office/officeart/2005/8/layout/cycle4"/>
    <dgm:cxn modelId="{8A545985-4EE4-4D54-BE7A-838353E9F135}" srcId="{B0EDB5E9-9E63-4E36-B049-EC89FA281B39}" destId="{17D272DE-1D6A-4F13-B12D-A21FDFCF25D6}" srcOrd="1" destOrd="0" parTransId="{B4575847-26F4-4D5B-AA10-F9B47D3EA75E}" sibTransId="{47DA1F15-D0A3-4768-877A-CFDDC547405C}"/>
    <dgm:cxn modelId="{0E135D1B-2EB1-4C7A-85D2-B08B2A66229D}" srcId="{B0EDB5E9-9E63-4E36-B049-EC89FA281B39}" destId="{2FEEA068-6F29-4377-9ADC-D77536C185AD}" srcOrd="2" destOrd="0" parTransId="{009BA600-A026-42C9-912C-16D860AB94ED}" sibTransId="{F25E2E10-A675-4FBB-8C71-E6501933B59A}"/>
    <dgm:cxn modelId="{AFB32875-FFAE-4F79-B493-BB032E18F9A7}" srcId="{F305FADA-E538-455F-9E0B-51562C4B4981}" destId="{E795362A-1903-423B-A09E-0BF4EF674557}" srcOrd="1" destOrd="0" parTransId="{FF359055-35C1-4937-A4ED-08142BE262D3}" sibTransId="{E6E65946-A058-4193-91A0-83BE0434BEA5}"/>
    <dgm:cxn modelId="{EC9CAA17-08EC-4E29-BCA9-18530B3522C1}" type="presOf" srcId="{0C177340-908A-4223-B9C3-1228B4611EFA}" destId="{8E628A16-C0C5-41E5-BBD6-DAC3704FDFCB}" srcOrd="0" destOrd="1" presId="urn:microsoft.com/office/officeart/2005/8/layout/cycle4"/>
    <dgm:cxn modelId="{0B123555-EAAD-47DE-B129-6F8BF7A5641A}" type="presOf" srcId="{C8B42D50-F263-482C-ADCA-657A24492252}" destId="{9C48A158-D1DB-4B3B-B4D8-B7DCD697DC7E}" srcOrd="1" destOrd="0" presId="urn:microsoft.com/office/officeart/2005/8/layout/cycle4"/>
    <dgm:cxn modelId="{BE7A75A4-A4BA-4F5F-B92E-FB4BC0EDBDD6}" srcId="{B0EDB5E9-9E63-4E36-B049-EC89FA281B39}" destId="{C8B42D50-F263-482C-ADCA-657A24492252}" srcOrd="0" destOrd="0" parTransId="{0638AEAF-2FB8-40CD-A402-04B5B057E2F7}" sibTransId="{7C14FF91-3932-4373-AC55-F9F67372B174}"/>
    <dgm:cxn modelId="{99AFC17D-520C-4BA2-A37F-1DD7DC2E83F0}" type="presOf" srcId="{3A459FC3-4708-492C-9842-2E93EB1A9C51}" destId="{E90D7059-209C-44B2-B830-D0F1AF326D5B}" srcOrd="0" destOrd="1" presId="urn:microsoft.com/office/officeart/2005/8/layout/cycle4"/>
    <dgm:cxn modelId="{0B304E2D-E1C8-4354-8E9E-42DF8FC5F7F2}" srcId="{349024FA-2E40-44EE-AD09-46C1E0B796E7}" destId="{661FFAA0-E4DB-49BE-B0EC-691F0371263D}" srcOrd="0" destOrd="0" parTransId="{214D9865-C181-49DE-BD35-6B5A8102D22C}" sibTransId="{3D8ADB84-7997-48B3-BFDB-2E6A9616ED6D}"/>
    <dgm:cxn modelId="{7D7815D0-79EE-4BC6-81AC-EBDED4F6851A}" srcId="{F305FADA-E538-455F-9E0B-51562C4B4981}" destId="{349024FA-2E40-44EE-AD09-46C1E0B796E7}" srcOrd="0" destOrd="0" parTransId="{46DBCD90-8881-4D89-8CAC-2DFD62C3A6FB}" sibTransId="{F7C06440-3149-407B-987A-73E4B77BF8AC}"/>
    <dgm:cxn modelId="{8DC21D21-EC40-490B-B7D0-E7A645014834}" type="presOf" srcId="{B87BBC8B-4BE2-42A6-BC5F-84CEBE0CE84C}" destId="{C79F04A1-90B4-4D7E-8E44-220EF7B9F505}" srcOrd="0" destOrd="2" presId="urn:microsoft.com/office/officeart/2005/8/layout/cycle4"/>
    <dgm:cxn modelId="{27896A4E-3D42-4098-ADFD-29F1FA058637}" type="presOf" srcId="{855B98C6-FC52-4E57-B376-A0CC3494DE15}" destId="{C79F04A1-90B4-4D7E-8E44-220EF7B9F505}" srcOrd="0" destOrd="1" presId="urn:microsoft.com/office/officeart/2005/8/layout/cycle4"/>
    <dgm:cxn modelId="{33325B6A-C5F4-4016-B3DA-E2A188DE4D27}" srcId="{E795362A-1903-423B-A09E-0BF4EF674557}" destId="{025BAEDF-02DE-4353-9241-C75C7743588C}" srcOrd="3" destOrd="0" parTransId="{C42FBC0C-6875-46F8-93B1-DD7886CED59B}" sibTransId="{0DBE3200-DAC3-46A8-8B28-1C9EC59E6A24}"/>
    <dgm:cxn modelId="{4CEF35BE-7574-4145-A7F2-F9872DFF5628}" type="presOf" srcId="{7B029F2F-9E26-4342-A31B-0F7A8EB95A64}" destId="{C79F04A1-90B4-4D7E-8E44-220EF7B9F505}" srcOrd="0" destOrd="0" presId="urn:microsoft.com/office/officeart/2005/8/layout/cycle4"/>
    <dgm:cxn modelId="{54B9ED36-AD3A-45E3-9F8D-DAC56F88D0E8}" srcId="{A143525C-680D-4925-8210-7BC1C1CB88EF}" destId="{3A459FC3-4708-492C-9842-2E93EB1A9C51}" srcOrd="1" destOrd="0" parTransId="{AB284350-2674-4291-B6FC-6BBD7CF53E66}" sibTransId="{E79EEC7D-AA38-438A-983B-685176F78748}"/>
    <dgm:cxn modelId="{B7A051F4-8C1A-46AB-9990-DF580D3CA558}" type="presParOf" srcId="{22BF18B6-7510-456B-97C9-CFA923FE13FF}" destId="{A2D41BC4-1AD9-49B1-B820-5E9370A56FFD}" srcOrd="0" destOrd="0" presId="urn:microsoft.com/office/officeart/2005/8/layout/cycle4"/>
    <dgm:cxn modelId="{723840C1-4029-4FCD-A116-3D5F00E32D21}" type="presParOf" srcId="{A2D41BC4-1AD9-49B1-B820-5E9370A56FFD}" destId="{A14F08CC-A87B-4919-B718-814FF37B9D86}" srcOrd="0" destOrd="0" presId="urn:microsoft.com/office/officeart/2005/8/layout/cycle4"/>
    <dgm:cxn modelId="{25FE600C-4654-4342-8105-96E1729AD922}" type="presParOf" srcId="{A14F08CC-A87B-4919-B718-814FF37B9D86}" destId="{8E628A16-C0C5-41E5-BBD6-DAC3704FDFCB}" srcOrd="0" destOrd="0" presId="urn:microsoft.com/office/officeart/2005/8/layout/cycle4"/>
    <dgm:cxn modelId="{F2D3A89C-7693-40A1-B2E1-8FBD1ABFB44C}" type="presParOf" srcId="{A14F08CC-A87B-4919-B718-814FF37B9D86}" destId="{77F7A5FD-A2DF-4F32-8EC5-A84265C5915E}" srcOrd="1" destOrd="0" presId="urn:microsoft.com/office/officeart/2005/8/layout/cycle4"/>
    <dgm:cxn modelId="{8F823ADD-CB9F-4A57-B798-BB585D3A3074}" type="presParOf" srcId="{A2D41BC4-1AD9-49B1-B820-5E9370A56FFD}" destId="{DFA09C63-08E8-42CD-917D-8DBE944104E0}" srcOrd="1" destOrd="0" presId="urn:microsoft.com/office/officeart/2005/8/layout/cycle4"/>
    <dgm:cxn modelId="{CDF4C484-EA38-4C2A-8CCA-73C79F2BFB9C}" type="presParOf" srcId="{DFA09C63-08E8-42CD-917D-8DBE944104E0}" destId="{C79F04A1-90B4-4D7E-8E44-220EF7B9F505}" srcOrd="0" destOrd="0" presId="urn:microsoft.com/office/officeart/2005/8/layout/cycle4"/>
    <dgm:cxn modelId="{37CF5513-E2D9-47E4-9B84-06485C055B88}" type="presParOf" srcId="{DFA09C63-08E8-42CD-917D-8DBE944104E0}" destId="{5D47366E-9667-49D7-969F-FA1E901B9350}" srcOrd="1" destOrd="0" presId="urn:microsoft.com/office/officeart/2005/8/layout/cycle4"/>
    <dgm:cxn modelId="{5D67747F-BA3F-403D-B282-24C80C0AC36A}" type="presParOf" srcId="{A2D41BC4-1AD9-49B1-B820-5E9370A56FFD}" destId="{2C55F18E-854A-49BA-A0A9-30911A5D5317}" srcOrd="2" destOrd="0" presId="urn:microsoft.com/office/officeart/2005/8/layout/cycle4"/>
    <dgm:cxn modelId="{EDAFDF33-08B7-4861-96A4-0E585AA87A59}" type="presParOf" srcId="{2C55F18E-854A-49BA-A0A9-30911A5D5317}" destId="{BF45C636-70F2-4CF1-A02E-D77C448C52F5}" srcOrd="0" destOrd="0" presId="urn:microsoft.com/office/officeart/2005/8/layout/cycle4"/>
    <dgm:cxn modelId="{33CAB06B-629D-434B-A810-CBB3CF3FDFB8}" type="presParOf" srcId="{2C55F18E-854A-49BA-A0A9-30911A5D5317}" destId="{9C48A158-D1DB-4B3B-B4D8-B7DCD697DC7E}" srcOrd="1" destOrd="0" presId="urn:microsoft.com/office/officeart/2005/8/layout/cycle4"/>
    <dgm:cxn modelId="{C70B22E1-6704-4DC8-8521-804C154AAE09}" type="presParOf" srcId="{A2D41BC4-1AD9-49B1-B820-5E9370A56FFD}" destId="{576F5FCC-D9BB-469E-BEAE-06A405C26C2B}" srcOrd="3" destOrd="0" presId="urn:microsoft.com/office/officeart/2005/8/layout/cycle4"/>
    <dgm:cxn modelId="{8234B35B-F7C5-412D-9FE9-E1F4866D4B9E}" type="presParOf" srcId="{576F5FCC-D9BB-469E-BEAE-06A405C26C2B}" destId="{E90D7059-209C-44B2-B830-D0F1AF326D5B}" srcOrd="0" destOrd="0" presId="urn:microsoft.com/office/officeart/2005/8/layout/cycle4"/>
    <dgm:cxn modelId="{4C1FB060-9148-4960-8E19-ABB278E7438C}" type="presParOf" srcId="{576F5FCC-D9BB-469E-BEAE-06A405C26C2B}" destId="{9610D941-A3B4-4B33-B035-9B46C4C22D22}" srcOrd="1" destOrd="0" presId="urn:microsoft.com/office/officeart/2005/8/layout/cycle4"/>
    <dgm:cxn modelId="{37A322D3-C9EC-4484-A752-553BE138F1EB}" type="presParOf" srcId="{A2D41BC4-1AD9-49B1-B820-5E9370A56FFD}" destId="{7EFC4AF0-8866-407C-9E0F-6EB5D47209BC}" srcOrd="4" destOrd="0" presId="urn:microsoft.com/office/officeart/2005/8/layout/cycle4"/>
    <dgm:cxn modelId="{9BBC9EA9-B643-4237-8A24-8B49D6A65898}" type="presParOf" srcId="{22BF18B6-7510-456B-97C9-CFA923FE13FF}" destId="{C166DE72-6457-4548-84FB-C4623A73BB0A}" srcOrd="1" destOrd="0" presId="urn:microsoft.com/office/officeart/2005/8/layout/cycle4"/>
    <dgm:cxn modelId="{B670A015-B4A2-47FF-999D-EEAD2F000AF0}" type="presParOf" srcId="{C166DE72-6457-4548-84FB-C4623A73BB0A}" destId="{BC563C1B-6E53-44AA-9E76-4D0AAE08D81C}" srcOrd="0" destOrd="0" presId="urn:microsoft.com/office/officeart/2005/8/layout/cycle4"/>
    <dgm:cxn modelId="{1BB51BC6-BF5D-4724-983E-0E70E3CE8C56}" type="presParOf" srcId="{C166DE72-6457-4548-84FB-C4623A73BB0A}" destId="{7EE90945-13BB-4254-BA5A-09564FA540CB}" srcOrd="1" destOrd="0" presId="urn:microsoft.com/office/officeart/2005/8/layout/cycle4"/>
    <dgm:cxn modelId="{71407AF9-9BB8-4342-90AA-C344745AD2D5}" type="presParOf" srcId="{C166DE72-6457-4548-84FB-C4623A73BB0A}" destId="{7D328EDB-39EB-4E2C-88FB-A53854FF7752}" srcOrd="2" destOrd="0" presId="urn:microsoft.com/office/officeart/2005/8/layout/cycle4"/>
    <dgm:cxn modelId="{E7138253-D635-4D75-B6A6-2400CC9A2ABE}" type="presParOf" srcId="{C166DE72-6457-4548-84FB-C4623A73BB0A}" destId="{B682A362-E2AF-44B7-A9A3-C66D70817E72}" srcOrd="3" destOrd="0" presId="urn:microsoft.com/office/officeart/2005/8/layout/cycle4"/>
    <dgm:cxn modelId="{3B5BE279-BE7E-4462-A543-31187F28D32F}" type="presParOf" srcId="{C166DE72-6457-4548-84FB-C4623A73BB0A}" destId="{B76A4B7D-6EB2-4A5A-A700-BDBABBDF1BB3}" srcOrd="4" destOrd="0" presId="urn:microsoft.com/office/officeart/2005/8/layout/cycle4"/>
    <dgm:cxn modelId="{B4D8B3A8-F64F-4502-9D66-FA3D42369B37}" type="presParOf" srcId="{22BF18B6-7510-456B-97C9-CFA923FE13FF}" destId="{8063926E-B5A3-4DAB-85C3-9D8C27E5EDC8}" srcOrd="2" destOrd="0" presId="urn:microsoft.com/office/officeart/2005/8/layout/cycle4"/>
    <dgm:cxn modelId="{DEB18564-302D-4113-9E1F-93B5673DC392}" type="presParOf" srcId="{22BF18B6-7510-456B-97C9-CFA923FE13FF}" destId="{B392431C-4F77-4438-9321-BAB60A42C96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03ACFD-B659-469F-B3B6-4C2218FD6ED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s-EC"/>
        </a:p>
      </dgm:t>
    </dgm:pt>
    <dgm:pt modelId="{5CEE90B0-E0B5-4594-B92D-088215FD1A19}">
      <dgm:prSet phldrT="[Texto]"/>
      <dgm:spPr>
        <a:xfrm>
          <a:off x="550001" y="374684"/>
          <a:ext cx="6849624" cy="749758"/>
        </a:xfrm>
        <a:prstGeom prst="rect">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1">
              <a:solidFill>
                <a:sysClr val="window" lastClr="FFFFFF"/>
              </a:solidFill>
              <a:latin typeface="Calibri"/>
              <a:ea typeface="+mn-ea"/>
              <a:cs typeface="+mn-cs"/>
            </a:rPr>
            <a:t>Fomentar una cultura de reciclaje a la población de la provincia de Esmeraldas.</a:t>
          </a:r>
          <a:endParaRPr lang="es-EC" b="1">
            <a:solidFill>
              <a:sysClr val="window" lastClr="FFFFFF"/>
            </a:solidFill>
            <a:latin typeface="Calibri"/>
            <a:ea typeface="+mn-ea"/>
            <a:cs typeface="+mn-cs"/>
          </a:endParaRPr>
        </a:p>
      </dgm:t>
    </dgm:pt>
    <dgm:pt modelId="{7598F2C4-7633-4BDB-B5E9-238382DA1CD9}" type="parTrans" cxnId="{2FD05D30-4D08-49C9-9EB4-E91D77B609C0}">
      <dgm:prSet/>
      <dgm:spPr/>
      <dgm:t>
        <a:bodyPr/>
        <a:lstStyle/>
        <a:p>
          <a:endParaRPr lang="es-EC" b="1"/>
        </a:p>
      </dgm:t>
    </dgm:pt>
    <dgm:pt modelId="{A4C13019-20BD-41A2-84C1-8138193212EC}" type="sibTrans" cxnId="{2FD05D30-4D08-49C9-9EB4-E91D77B609C0}">
      <dgm:prSet/>
      <dgm:spPr>
        <a:xfrm>
          <a:off x="-5510330" y="-843663"/>
          <a:ext cx="6560952" cy="6560952"/>
        </a:xfrm>
        <a:prstGeom prst="blockArc">
          <a:avLst>
            <a:gd name="adj1" fmla="val 18900000"/>
            <a:gd name="adj2" fmla="val 2700000"/>
            <a:gd name="adj3" fmla="val 329"/>
          </a:avLst>
        </a:prstGeo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C" b="1"/>
        </a:p>
      </dgm:t>
    </dgm:pt>
    <dgm:pt modelId="{EFCA4A39-C0F6-4F52-AD19-188A4B4DB95C}">
      <dgm:prSet phldrT="[Texto]"/>
      <dgm:spPr>
        <a:xfrm>
          <a:off x="979855" y="1499516"/>
          <a:ext cx="6419770" cy="749758"/>
        </a:xfrm>
        <a:prstGeom prst="rect">
          <a:avLst/>
        </a:prstGeom>
        <a:solidFill>
          <a:srgbClr val="4BACC6">
            <a:hueOff val="-3311292"/>
            <a:satOff val="13270"/>
            <a:lumOff val="2876"/>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1">
              <a:solidFill>
                <a:sysClr val="window" lastClr="FFFFFF"/>
              </a:solidFill>
              <a:latin typeface="Calibri"/>
              <a:ea typeface="+mn-ea"/>
              <a:cs typeface="+mn-cs"/>
            </a:rPr>
            <a:t>Posicionar a la empresa recicladora en el mercado objetivo.</a:t>
          </a:r>
          <a:endParaRPr lang="es-EC" b="1">
            <a:solidFill>
              <a:sysClr val="window" lastClr="FFFFFF"/>
            </a:solidFill>
            <a:latin typeface="Calibri"/>
            <a:ea typeface="+mn-ea"/>
            <a:cs typeface="+mn-cs"/>
          </a:endParaRPr>
        </a:p>
      </dgm:t>
    </dgm:pt>
    <dgm:pt modelId="{9E15E382-7BEA-492C-BDFF-B39F3694EAC5}" type="parTrans" cxnId="{7E7D7766-5D63-4985-8CC7-040760DF09D2}">
      <dgm:prSet/>
      <dgm:spPr/>
      <dgm:t>
        <a:bodyPr/>
        <a:lstStyle/>
        <a:p>
          <a:endParaRPr lang="es-EC" b="1"/>
        </a:p>
      </dgm:t>
    </dgm:pt>
    <dgm:pt modelId="{8B984179-CD19-41E1-ABDF-59F47C2D1C04}" type="sibTrans" cxnId="{7E7D7766-5D63-4985-8CC7-040760DF09D2}">
      <dgm:prSet/>
      <dgm:spPr/>
      <dgm:t>
        <a:bodyPr/>
        <a:lstStyle/>
        <a:p>
          <a:endParaRPr lang="es-EC" b="1"/>
        </a:p>
      </dgm:t>
    </dgm:pt>
    <dgm:pt modelId="{02A874EF-6D77-4C16-8721-851B858AF270}">
      <dgm:prSet phldrT="[Texto]"/>
      <dgm:spPr>
        <a:xfrm>
          <a:off x="550001" y="3749182"/>
          <a:ext cx="6849624" cy="749758"/>
        </a:xfrm>
        <a:prstGeom prst="rect">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1">
              <a:solidFill>
                <a:sysClr val="window" lastClr="FFFFFF"/>
              </a:solidFill>
              <a:latin typeface="Calibri"/>
              <a:ea typeface="+mn-ea"/>
              <a:cs typeface="+mn-cs"/>
            </a:rPr>
            <a:t>Presentar mejoras en la calidad de vida para los minadores fidelizados a la empresa.</a:t>
          </a:r>
          <a:endParaRPr lang="es-EC" b="1">
            <a:solidFill>
              <a:sysClr val="window" lastClr="FFFFFF"/>
            </a:solidFill>
            <a:latin typeface="Calibri"/>
            <a:ea typeface="+mn-ea"/>
            <a:cs typeface="+mn-cs"/>
          </a:endParaRPr>
        </a:p>
      </dgm:t>
    </dgm:pt>
    <dgm:pt modelId="{38F1B18A-C537-47B9-96DD-F1A279B102B5}" type="parTrans" cxnId="{D83D4EF1-2090-45A2-AF8E-DFE6CC01FFC5}">
      <dgm:prSet/>
      <dgm:spPr/>
      <dgm:t>
        <a:bodyPr/>
        <a:lstStyle/>
        <a:p>
          <a:endParaRPr lang="es-EC" b="1"/>
        </a:p>
      </dgm:t>
    </dgm:pt>
    <dgm:pt modelId="{BD314E5A-FC3C-481D-B11E-9C66D5C6FE9D}" type="sibTrans" cxnId="{D83D4EF1-2090-45A2-AF8E-DFE6CC01FFC5}">
      <dgm:prSet/>
      <dgm:spPr/>
      <dgm:t>
        <a:bodyPr/>
        <a:lstStyle/>
        <a:p>
          <a:endParaRPr lang="es-EC" b="1"/>
        </a:p>
      </dgm:t>
    </dgm:pt>
    <dgm:pt modelId="{C692BE12-7457-4A26-8C72-4247F4B0D827}">
      <dgm:prSet/>
      <dgm:spPr>
        <a:xfrm>
          <a:off x="979855" y="2624349"/>
          <a:ext cx="6419770" cy="749758"/>
        </a:xfrm>
        <a:prstGeom prst="rect">
          <a:avLst/>
        </a:prstGeom>
        <a:solidFill>
          <a:srgbClr val="4BACC6">
            <a:hueOff val="-6622584"/>
            <a:satOff val="26541"/>
            <a:lumOff val="5752"/>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b="1" dirty="0">
              <a:solidFill>
                <a:sysClr val="window" lastClr="FFFFFF"/>
              </a:solidFill>
              <a:latin typeface="Calibri"/>
              <a:ea typeface="+mn-ea"/>
              <a:cs typeface="+mn-cs"/>
            </a:rPr>
            <a:t>Presentar mejoras en la calidad de vida para los minadores fidelizados a la empresa.</a:t>
          </a:r>
          <a:endParaRPr lang="es-EC" b="1" dirty="0">
            <a:solidFill>
              <a:sysClr val="window" lastClr="FFFFFF"/>
            </a:solidFill>
            <a:latin typeface="Calibri"/>
            <a:ea typeface="+mn-ea"/>
            <a:cs typeface="+mn-cs"/>
          </a:endParaRPr>
        </a:p>
      </dgm:t>
    </dgm:pt>
    <dgm:pt modelId="{CB522066-C77F-467D-823E-EA5C0035F010}" type="parTrans" cxnId="{9AABC5E5-AD62-4524-A313-3B2CAD0DE6E8}">
      <dgm:prSet/>
      <dgm:spPr/>
      <dgm:t>
        <a:bodyPr/>
        <a:lstStyle/>
        <a:p>
          <a:endParaRPr lang="es-EC" b="1"/>
        </a:p>
      </dgm:t>
    </dgm:pt>
    <dgm:pt modelId="{E27C52A6-3DB8-4844-8F36-307BB2D360DD}" type="sibTrans" cxnId="{9AABC5E5-AD62-4524-A313-3B2CAD0DE6E8}">
      <dgm:prSet/>
      <dgm:spPr/>
      <dgm:t>
        <a:bodyPr/>
        <a:lstStyle/>
        <a:p>
          <a:endParaRPr lang="es-EC" b="1"/>
        </a:p>
      </dgm:t>
    </dgm:pt>
    <dgm:pt modelId="{4C46F512-62A9-4ACC-B056-F3D8E096B38F}" type="pres">
      <dgm:prSet presAssocID="{0303ACFD-B659-469F-B3B6-4C2218FD6ED9}" presName="Name0" presStyleCnt="0">
        <dgm:presLayoutVars>
          <dgm:chMax val="7"/>
          <dgm:chPref val="7"/>
          <dgm:dir/>
        </dgm:presLayoutVars>
      </dgm:prSet>
      <dgm:spPr/>
      <dgm:t>
        <a:bodyPr/>
        <a:lstStyle/>
        <a:p>
          <a:endParaRPr lang="es-EC"/>
        </a:p>
      </dgm:t>
    </dgm:pt>
    <dgm:pt modelId="{6DE3B5E8-E78D-45C8-86B2-BC8C39BCC08E}" type="pres">
      <dgm:prSet presAssocID="{0303ACFD-B659-469F-B3B6-4C2218FD6ED9}" presName="Name1" presStyleCnt="0"/>
      <dgm:spPr/>
    </dgm:pt>
    <dgm:pt modelId="{9ABE8D7B-36E4-42B9-BB69-7FE23D9CFF86}" type="pres">
      <dgm:prSet presAssocID="{0303ACFD-B659-469F-B3B6-4C2218FD6ED9}" presName="cycle" presStyleCnt="0"/>
      <dgm:spPr/>
    </dgm:pt>
    <dgm:pt modelId="{B72F9834-0802-40D4-BFF9-03AF66A5E146}" type="pres">
      <dgm:prSet presAssocID="{0303ACFD-B659-469F-B3B6-4C2218FD6ED9}" presName="srcNode" presStyleLbl="node1" presStyleIdx="0" presStyleCnt="4"/>
      <dgm:spPr/>
    </dgm:pt>
    <dgm:pt modelId="{072DDC79-290A-4258-B3F7-B737851C2240}" type="pres">
      <dgm:prSet presAssocID="{0303ACFD-B659-469F-B3B6-4C2218FD6ED9}" presName="conn" presStyleLbl="parChTrans1D2" presStyleIdx="0" presStyleCnt="1"/>
      <dgm:spPr/>
      <dgm:t>
        <a:bodyPr/>
        <a:lstStyle/>
        <a:p>
          <a:endParaRPr lang="es-EC"/>
        </a:p>
      </dgm:t>
    </dgm:pt>
    <dgm:pt modelId="{F15AC4A0-C915-41BB-8A53-3B879016A6CA}" type="pres">
      <dgm:prSet presAssocID="{0303ACFD-B659-469F-B3B6-4C2218FD6ED9}" presName="extraNode" presStyleLbl="node1" presStyleIdx="0" presStyleCnt="4"/>
      <dgm:spPr/>
    </dgm:pt>
    <dgm:pt modelId="{612CF1CE-843F-4825-B205-B0A998B20CF3}" type="pres">
      <dgm:prSet presAssocID="{0303ACFD-B659-469F-B3B6-4C2218FD6ED9}" presName="dstNode" presStyleLbl="node1" presStyleIdx="0" presStyleCnt="4"/>
      <dgm:spPr/>
    </dgm:pt>
    <dgm:pt modelId="{D2674901-8662-46E8-BC0E-C90BE637DE23}" type="pres">
      <dgm:prSet presAssocID="{5CEE90B0-E0B5-4594-B92D-088215FD1A19}" presName="text_1" presStyleLbl="node1" presStyleIdx="0" presStyleCnt="4">
        <dgm:presLayoutVars>
          <dgm:bulletEnabled val="1"/>
        </dgm:presLayoutVars>
      </dgm:prSet>
      <dgm:spPr/>
      <dgm:t>
        <a:bodyPr/>
        <a:lstStyle/>
        <a:p>
          <a:endParaRPr lang="es-EC"/>
        </a:p>
      </dgm:t>
    </dgm:pt>
    <dgm:pt modelId="{9AA53072-6F65-433B-A089-EF71B387CD92}" type="pres">
      <dgm:prSet presAssocID="{5CEE90B0-E0B5-4594-B92D-088215FD1A19}" presName="accent_1" presStyleCnt="0"/>
      <dgm:spPr/>
    </dgm:pt>
    <dgm:pt modelId="{87D040E4-AEC9-4F59-B36D-B5D85BE57FB3}" type="pres">
      <dgm:prSet presAssocID="{5CEE90B0-E0B5-4594-B92D-088215FD1A19}" presName="accentRepeatNode" presStyleLbl="solidFgAcc1" presStyleIdx="0" presStyleCnt="4"/>
      <dgm:spPr>
        <a:xfrm>
          <a:off x="81402" y="280964"/>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s-EC"/>
        </a:p>
      </dgm:t>
    </dgm:pt>
    <dgm:pt modelId="{61E4DCAB-015F-49EC-A40F-D2BF62850E64}" type="pres">
      <dgm:prSet presAssocID="{EFCA4A39-C0F6-4F52-AD19-188A4B4DB95C}" presName="text_2" presStyleLbl="node1" presStyleIdx="1" presStyleCnt="4">
        <dgm:presLayoutVars>
          <dgm:bulletEnabled val="1"/>
        </dgm:presLayoutVars>
      </dgm:prSet>
      <dgm:spPr/>
      <dgm:t>
        <a:bodyPr/>
        <a:lstStyle/>
        <a:p>
          <a:endParaRPr lang="es-EC"/>
        </a:p>
      </dgm:t>
    </dgm:pt>
    <dgm:pt modelId="{533DE3AF-EC3B-4911-9D67-B9112DA5416F}" type="pres">
      <dgm:prSet presAssocID="{EFCA4A39-C0F6-4F52-AD19-188A4B4DB95C}" presName="accent_2" presStyleCnt="0"/>
      <dgm:spPr/>
    </dgm:pt>
    <dgm:pt modelId="{A90C5628-36D5-46DB-A701-8A8A4C6EEA93}" type="pres">
      <dgm:prSet presAssocID="{EFCA4A39-C0F6-4F52-AD19-188A4B4DB95C}" presName="accentRepeatNode" presStyleLbl="solidFgAcc1" presStyleIdx="1" presStyleCnt="4"/>
      <dgm:spPr>
        <a:xfrm>
          <a:off x="511256" y="1405797"/>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s-EC"/>
        </a:p>
      </dgm:t>
    </dgm:pt>
    <dgm:pt modelId="{F5F42115-B118-484A-A415-244315DCE98A}" type="pres">
      <dgm:prSet presAssocID="{C692BE12-7457-4A26-8C72-4247F4B0D827}" presName="text_3" presStyleLbl="node1" presStyleIdx="2" presStyleCnt="4">
        <dgm:presLayoutVars>
          <dgm:bulletEnabled val="1"/>
        </dgm:presLayoutVars>
      </dgm:prSet>
      <dgm:spPr/>
      <dgm:t>
        <a:bodyPr/>
        <a:lstStyle/>
        <a:p>
          <a:endParaRPr lang="es-EC"/>
        </a:p>
      </dgm:t>
    </dgm:pt>
    <dgm:pt modelId="{FB5508CF-58EB-450B-AC31-C762A0BDB18B}" type="pres">
      <dgm:prSet presAssocID="{C692BE12-7457-4A26-8C72-4247F4B0D827}" presName="accent_3" presStyleCnt="0"/>
      <dgm:spPr/>
    </dgm:pt>
    <dgm:pt modelId="{588E0193-51D7-40E1-82D8-06C56F2B6D2F}" type="pres">
      <dgm:prSet presAssocID="{C692BE12-7457-4A26-8C72-4247F4B0D827}" presName="accentRepeatNode" presStyleLbl="solidFgAcc1" presStyleIdx="2" presStyleCnt="4"/>
      <dgm:spPr>
        <a:xfrm>
          <a:off x="511256" y="2530629"/>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s-EC"/>
        </a:p>
      </dgm:t>
    </dgm:pt>
    <dgm:pt modelId="{576C9BF0-A94B-4097-AEF2-58A2BDD8DBD0}" type="pres">
      <dgm:prSet presAssocID="{02A874EF-6D77-4C16-8721-851B858AF270}" presName="text_4" presStyleLbl="node1" presStyleIdx="3" presStyleCnt="4">
        <dgm:presLayoutVars>
          <dgm:bulletEnabled val="1"/>
        </dgm:presLayoutVars>
      </dgm:prSet>
      <dgm:spPr/>
      <dgm:t>
        <a:bodyPr/>
        <a:lstStyle/>
        <a:p>
          <a:endParaRPr lang="es-EC"/>
        </a:p>
      </dgm:t>
    </dgm:pt>
    <dgm:pt modelId="{3D88902B-6839-4785-9F64-DDB330241AD5}" type="pres">
      <dgm:prSet presAssocID="{02A874EF-6D77-4C16-8721-851B858AF270}" presName="accent_4" presStyleCnt="0"/>
      <dgm:spPr/>
    </dgm:pt>
    <dgm:pt modelId="{2B3899DB-2C1E-4661-9515-25712E86DE66}" type="pres">
      <dgm:prSet presAssocID="{02A874EF-6D77-4C16-8721-851B858AF270}" presName="accentRepeatNode" presStyleLbl="solidFgAcc1" presStyleIdx="3" presStyleCnt="4"/>
      <dgm:spPr>
        <a:xfrm>
          <a:off x="81402" y="3655462"/>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s-EC"/>
        </a:p>
      </dgm:t>
    </dgm:pt>
  </dgm:ptLst>
  <dgm:cxnLst>
    <dgm:cxn modelId="{8AD53FC0-E75E-4B9C-898A-3C54308AB583}" type="presOf" srcId="{A4C13019-20BD-41A2-84C1-8138193212EC}" destId="{072DDC79-290A-4258-B3F7-B737851C2240}" srcOrd="0" destOrd="0" presId="urn:microsoft.com/office/officeart/2008/layout/VerticalCurvedList"/>
    <dgm:cxn modelId="{327D0D76-AD1D-4893-AA48-D40E77838D54}" type="presOf" srcId="{5CEE90B0-E0B5-4594-B92D-088215FD1A19}" destId="{D2674901-8662-46E8-BC0E-C90BE637DE23}" srcOrd="0" destOrd="0" presId="urn:microsoft.com/office/officeart/2008/layout/VerticalCurvedList"/>
    <dgm:cxn modelId="{A090C445-A407-4640-9329-DB3ED3CBE931}" type="presOf" srcId="{0303ACFD-B659-469F-B3B6-4C2218FD6ED9}" destId="{4C46F512-62A9-4ACC-B056-F3D8E096B38F}" srcOrd="0" destOrd="0" presId="urn:microsoft.com/office/officeart/2008/layout/VerticalCurvedList"/>
    <dgm:cxn modelId="{FCCF4B9B-C3B5-44A0-9D34-CE30AABAD75E}" type="presOf" srcId="{EFCA4A39-C0F6-4F52-AD19-188A4B4DB95C}" destId="{61E4DCAB-015F-49EC-A40F-D2BF62850E64}" srcOrd="0" destOrd="0" presId="urn:microsoft.com/office/officeart/2008/layout/VerticalCurvedList"/>
    <dgm:cxn modelId="{D83D4EF1-2090-45A2-AF8E-DFE6CC01FFC5}" srcId="{0303ACFD-B659-469F-B3B6-4C2218FD6ED9}" destId="{02A874EF-6D77-4C16-8721-851B858AF270}" srcOrd="3" destOrd="0" parTransId="{38F1B18A-C537-47B9-96DD-F1A279B102B5}" sibTransId="{BD314E5A-FC3C-481D-B11E-9C66D5C6FE9D}"/>
    <dgm:cxn modelId="{2FD05D30-4D08-49C9-9EB4-E91D77B609C0}" srcId="{0303ACFD-B659-469F-B3B6-4C2218FD6ED9}" destId="{5CEE90B0-E0B5-4594-B92D-088215FD1A19}" srcOrd="0" destOrd="0" parTransId="{7598F2C4-7633-4BDB-B5E9-238382DA1CD9}" sibTransId="{A4C13019-20BD-41A2-84C1-8138193212EC}"/>
    <dgm:cxn modelId="{7E7D7766-5D63-4985-8CC7-040760DF09D2}" srcId="{0303ACFD-B659-469F-B3B6-4C2218FD6ED9}" destId="{EFCA4A39-C0F6-4F52-AD19-188A4B4DB95C}" srcOrd="1" destOrd="0" parTransId="{9E15E382-7BEA-492C-BDFF-B39F3694EAC5}" sibTransId="{8B984179-CD19-41E1-ABDF-59F47C2D1C04}"/>
    <dgm:cxn modelId="{21739F64-8621-4410-9D9B-AF6639D9B6D9}" type="presOf" srcId="{02A874EF-6D77-4C16-8721-851B858AF270}" destId="{576C9BF0-A94B-4097-AEF2-58A2BDD8DBD0}" srcOrd="0" destOrd="0" presId="urn:microsoft.com/office/officeart/2008/layout/VerticalCurvedList"/>
    <dgm:cxn modelId="{F1E84B95-3421-4E72-ABE9-97D2835B7CBB}" type="presOf" srcId="{C692BE12-7457-4A26-8C72-4247F4B0D827}" destId="{F5F42115-B118-484A-A415-244315DCE98A}" srcOrd="0" destOrd="0" presId="urn:microsoft.com/office/officeart/2008/layout/VerticalCurvedList"/>
    <dgm:cxn modelId="{9AABC5E5-AD62-4524-A313-3B2CAD0DE6E8}" srcId="{0303ACFD-B659-469F-B3B6-4C2218FD6ED9}" destId="{C692BE12-7457-4A26-8C72-4247F4B0D827}" srcOrd="2" destOrd="0" parTransId="{CB522066-C77F-467D-823E-EA5C0035F010}" sibTransId="{E27C52A6-3DB8-4844-8F36-307BB2D360DD}"/>
    <dgm:cxn modelId="{05C2DEF4-8C9D-497C-9DB7-B0925411601F}" type="presParOf" srcId="{4C46F512-62A9-4ACC-B056-F3D8E096B38F}" destId="{6DE3B5E8-E78D-45C8-86B2-BC8C39BCC08E}" srcOrd="0" destOrd="0" presId="urn:microsoft.com/office/officeart/2008/layout/VerticalCurvedList"/>
    <dgm:cxn modelId="{B0812323-357E-4B08-996E-A28BE66F4580}" type="presParOf" srcId="{6DE3B5E8-E78D-45C8-86B2-BC8C39BCC08E}" destId="{9ABE8D7B-36E4-42B9-BB69-7FE23D9CFF86}" srcOrd="0" destOrd="0" presId="urn:microsoft.com/office/officeart/2008/layout/VerticalCurvedList"/>
    <dgm:cxn modelId="{E1490F46-88D0-42CB-8C8D-B93D0B1F46D7}" type="presParOf" srcId="{9ABE8D7B-36E4-42B9-BB69-7FE23D9CFF86}" destId="{B72F9834-0802-40D4-BFF9-03AF66A5E146}" srcOrd="0" destOrd="0" presId="urn:microsoft.com/office/officeart/2008/layout/VerticalCurvedList"/>
    <dgm:cxn modelId="{148D6D4A-E498-416C-A451-3F5EDAE4A5BF}" type="presParOf" srcId="{9ABE8D7B-36E4-42B9-BB69-7FE23D9CFF86}" destId="{072DDC79-290A-4258-B3F7-B737851C2240}" srcOrd="1" destOrd="0" presId="urn:microsoft.com/office/officeart/2008/layout/VerticalCurvedList"/>
    <dgm:cxn modelId="{59859C91-76FC-4119-AB48-83B97FC80D82}" type="presParOf" srcId="{9ABE8D7B-36E4-42B9-BB69-7FE23D9CFF86}" destId="{F15AC4A0-C915-41BB-8A53-3B879016A6CA}" srcOrd="2" destOrd="0" presId="urn:microsoft.com/office/officeart/2008/layout/VerticalCurvedList"/>
    <dgm:cxn modelId="{B62FF68F-5F56-4622-9735-2C20ACA05D1C}" type="presParOf" srcId="{9ABE8D7B-36E4-42B9-BB69-7FE23D9CFF86}" destId="{612CF1CE-843F-4825-B205-B0A998B20CF3}" srcOrd="3" destOrd="0" presId="urn:microsoft.com/office/officeart/2008/layout/VerticalCurvedList"/>
    <dgm:cxn modelId="{8DA83A8B-0F54-4F6C-BA47-09BB4DD4A368}" type="presParOf" srcId="{6DE3B5E8-E78D-45C8-86B2-BC8C39BCC08E}" destId="{D2674901-8662-46E8-BC0E-C90BE637DE23}" srcOrd="1" destOrd="0" presId="urn:microsoft.com/office/officeart/2008/layout/VerticalCurvedList"/>
    <dgm:cxn modelId="{1D257861-3E8B-43A2-B7F2-14B1124A2787}" type="presParOf" srcId="{6DE3B5E8-E78D-45C8-86B2-BC8C39BCC08E}" destId="{9AA53072-6F65-433B-A089-EF71B387CD92}" srcOrd="2" destOrd="0" presId="urn:microsoft.com/office/officeart/2008/layout/VerticalCurvedList"/>
    <dgm:cxn modelId="{FFA1261E-8DAA-4935-9CB5-65099E5B4ECE}" type="presParOf" srcId="{9AA53072-6F65-433B-A089-EF71B387CD92}" destId="{87D040E4-AEC9-4F59-B36D-B5D85BE57FB3}" srcOrd="0" destOrd="0" presId="urn:microsoft.com/office/officeart/2008/layout/VerticalCurvedList"/>
    <dgm:cxn modelId="{47F595BD-C679-479D-920D-726E9E2BA247}" type="presParOf" srcId="{6DE3B5E8-E78D-45C8-86B2-BC8C39BCC08E}" destId="{61E4DCAB-015F-49EC-A40F-D2BF62850E64}" srcOrd="3" destOrd="0" presId="urn:microsoft.com/office/officeart/2008/layout/VerticalCurvedList"/>
    <dgm:cxn modelId="{6A14234F-57EB-4386-9A67-67DCF51E2D0A}" type="presParOf" srcId="{6DE3B5E8-E78D-45C8-86B2-BC8C39BCC08E}" destId="{533DE3AF-EC3B-4911-9D67-B9112DA5416F}" srcOrd="4" destOrd="0" presId="urn:microsoft.com/office/officeart/2008/layout/VerticalCurvedList"/>
    <dgm:cxn modelId="{7792E90B-0869-4CC6-80ED-9902A807D81E}" type="presParOf" srcId="{533DE3AF-EC3B-4911-9D67-B9112DA5416F}" destId="{A90C5628-36D5-46DB-A701-8A8A4C6EEA93}" srcOrd="0" destOrd="0" presId="urn:microsoft.com/office/officeart/2008/layout/VerticalCurvedList"/>
    <dgm:cxn modelId="{26E2F1F5-D1E3-4CF1-B49E-273E5EAD06A3}" type="presParOf" srcId="{6DE3B5E8-E78D-45C8-86B2-BC8C39BCC08E}" destId="{F5F42115-B118-484A-A415-244315DCE98A}" srcOrd="5" destOrd="0" presId="urn:microsoft.com/office/officeart/2008/layout/VerticalCurvedList"/>
    <dgm:cxn modelId="{FA99D980-105F-40AF-8C72-A34EAD0A1F1E}" type="presParOf" srcId="{6DE3B5E8-E78D-45C8-86B2-BC8C39BCC08E}" destId="{FB5508CF-58EB-450B-AC31-C762A0BDB18B}" srcOrd="6" destOrd="0" presId="urn:microsoft.com/office/officeart/2008/layout/VerticalCurvedList"/>
    <dgm:cxn modelId="{6C2443C2-2476-47BE-9BE5-F24B71C57E90}" type="presParOf" srcId="{FB5508CF-58EB-450B-AC31-C762A0BDB18B}" destId="{588E0193-51D7-40E1-82D8-06C56F2B6D2F}" srcOrd="0" destOrd="0" presId="urn:microsoft.com/office/officeart/2008/layout/VerticalCurvedList"/>
    <dgm:cxn modelId="{C085E0AD-22A5-47ED-BE47-035723D4B4CC}" type="presParOf" srcId="{6DE3B5E8-E78D-45C8-86B2-BC8C39BCC08E}" destId="{576C9BF0-A94B-4097-AEF2-58A2BDD8DBD0}" srcOrd="7" destOrd="0" presId="urn:microsoft.com/office/officeart/2008/layout/VerticalCurvedList"/>
    <dgm:cxn modelId="{582957B7-768D-45C9-9F85-5CAFFEC5D4E9}" type="presParOf" srcId="{6DE3B5E8-E78D-45C8-86B2-BC8C39BCC08E}" destId="{3D88902B-6839-4785-9F64-DDB330241AD5}" srcOrd="8" destOrd="0" presId="urn:microsoft.com/office/officeart/2008/layout/VerticalCurvedList"/>
    <dgm:cxn modelId="{CE8C81B3-4B13-45F2-9190-2083B63FDD1F}" type="presParOf" srcId="{3D88902B-6839-4785-9F64-DDB330241AD5}" destId="{2B3899DB-2C1E-4661-9515-25712E86DE6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A93D6C-6954-4FD5-8989-7843BE280E06}"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es-EC"/>
        </a:p>
      </dgm:t>
    </dgm:pt>
    <dgm:pt modelId="{1E7ECE54-D6A7-4CCA-86E5-609EC62D45C9}">
      <dgm:prSet phldrT="[Texto]"/>
      <dgm:spPr>
        <a:xfrm rot="16200000">
          <a:off x="1698" y="710693"/>
          <a:ext cx="3784025" cy="3784025"/>
        </a:xfrm>
        <a:prstGeom prst="downArrow">
          <a:avLst>
            <a:gd name="adj1" fmla="val 50000"/>
            <a:gd name="adj2" fmla="val 35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b="1" i="1" dirty="0">
              <a:solidFill>
                <a:sysClr val="window" lastClr="FFFFFF"/>
              </a:solidFill>
              <a:latin typeface="Calibri"/>
              <a:ea typeface="+mn-ea"/>
              <a:cs typeface="+mn-cs"/>
            </a:rPr>
            <a:t>Programa de Concientización para la población acerca del reciclaje</a:t>
          </a:r>
          <a:endParaRPr lang="es-EC" b="1" dirty="0">
            <a:solidFill>
              <a:sysClr val="window" lastClr="FFFFFF"/>
            </a:solidFill>
            <a:latin typeface="Calibri"/>
            <a:ea typeface="+mn-ea"/>
            <a:cs typeface="+mn-cs"/>
          </a:endParaRPr>
        </a:p>
      </dgm:t>
    </dgm:pt>
    <dgm:pt modelId="{EA214A6F-04D7-4AA7-B0AF-AFA135C3024C}" type="parTrans" cxnId="{7DBFF361-100A-4431-8001-D1C80D9270DE}">
      <dgm:prSet/>
      <dgm:spPr/>
      <dgm:t>
        <a:bodyPr/>
        <a:lstStyle/>
        <a:p>
          <a:endParaRPr lang="es-EC"/>
        </a:p>
      </dgm:t>
    </dgm:pt>
    <dgm:pt modelId="{F9DB7D8F-20E0-4FDB-B037-5A4674516F8A}" type="sibTrans" cxnId="{7DBFF361-100A-4431-8001-D1C80D9270DE}">
      <dgm:prSet/>
      <dgm:spPr/>
      <dgm:t>
        <a:bodyPr/>
        <a:lstStyle/>
        <a:p>
          <a:endParaRPr lang="es-EC"/>
        </a:p>
      </dgm:t>
    </dgm:pt>
    <dgm:pt modelId="{5285D46A-6203-47DE-9F89-CDB78D0C1153}">
      <dgm:prSet phldrT="[Texto]"/>
      <dgm:spPr>
        <a:xfrm rot="5400000">
          <a:off x="4042239" y="710693"/>
          <a:ext cx="3784025" cy="3784025"/>
        </a:xfrm>
        <a:prstGeom prst="downArrow">
          <a:avLst>
            <a:gd name="adj1" fmla="val 50000"/>
            <a:gd name="adj2" fmla="val 35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ES" b="1" i="1">
              <a:solidFill>
                <a:sysClr val="window" lastClr="FFFFFF"/>
              </a:solidFill>
              <a:latin typeface="Calibri"/>
              <a:ea typeface="+mn-ea"/>
              <a:cs typeface="+mn-cs"/>
            </a:rPr>
            <a:t>Programa de fidelización de clientes (minadores)</a:t>
          </a:r>
          <a:endParaRPr lang="es-EC" b="1">
            <a:solidFill>
              <a:sysClr val="window" lastClr="FFFFFF"/>
            </a:solidFill>
            <a:latin typeface="Calibri"/>
            <a:ea typeface="+mn-ea"/>
            <a:cs typeface="+mn-cs"/>
          </a:endParaRPr>
        </a:p>
      </dgm:t>
    </dgm:pt>
    <dgm:pt modelId="{7E9DCCD6-09E5-4943-8C78-CF2271AAA2D2}" type="parTrans" cxnId="{AE1FD912-543F-4C0E-885A-2C2AC5DD3323}">
      <dgm:prSet/>
      <dgm:spPr/>
      <dgm:t>
        <a:bodyPr/>
        <a:lstStyle/>
        <a:p>
          <a:endParaRPr lang="es-EC"/>
        </a:p>
      </dgm:t>
    </dgm:pt>
    <dgm:pt modelId="{8F54E129-028F-4A2B-ACB6-DAAD30634390}" type="sibTrans" cxnId="{AE1FD912-543F-4C0E-885A-2C2AC5DD3323}">
      <dgm:prSet/>
      <dgm:spPr/>
      <dgm:t>
        <a:bodyPr/>
        <a:lstStyle/>
        <a:p>
          <a:endParaRPr lang="es-EC"/>
        </a:p>
      </dgm:t>
    </dgm:pt>
    <dgm:pt modelId="{FBC8E28A-17F3-40EC-8E9D-E1635C7E295C}" type="pres">
      <dgm:prSet presAssocID="{00A93D6C-6954-4FD5-8989-7843BE280E06}" presName="diagram" presStyleCnt="0">
        <dgm:presLayoutVars>
          <dgm:dir/>
          <dgm:resizeHandles val="exact"/>
        </dgm:presLayoutVars>
      </dgm:prSet>
      <dgm:spPr/>
      <dgm:t>
        <a:bodyPr/>
        <a:lstStyle/>
        <a:p>
          <a:endParaRPr lang="es-EC"/>
        </a:p>
      </dgm:t>
    </dgm:pt>
    <dgm:pt modelId="{98B1DAD1-EE9D-48F5-92AE-37AF7AB2A026}" type="pres">
      <dgm:prSet presAssocID="{1E7ECE54-D6A7-4CCA-86E5-609EC62D45C9}" presName="arrow" presStyleLbl="node1" presStyleIdx="0" presStyleCnt="2">
        <dgm:presLayoutVars>
          <dgm:bulletEnabled val="1"/>
        </dgm:presLayoutVars>
      </dgm:prSet>
      <dgm:spPr/>
      <dgm:t>
        <a:bodyPr/>
        <a:lstStyle/>
        <a:p>
          <a:endParaRPr lang="es-EC"/>
        </a:p>
      </dgm:t>
    </dgm:pt>
    <dgm:pt modelId="{3E4F298D-ED68-4A73-8396-3E17C9D97E45}" type="pres">
      <dgm:prSet presAssocID="{5285D46A-6203-47DE-9F89-CDB78D0C1153}" presName="arrow" presStyleLbl="node1" presStyleIdx="1" presStyleCnt="2">
        <dgm:presLayoutVars>
          <dgm:bulletEnabled val="1"/>
        </dgm:presLayoutVars>
      </dgm:prSet>
      <dgm:spPr/>
      <dgm:t>
        <a:bodyPr/>
        <a:lstStyle/>
        <a:p>
          <a:endParaRPr lang="es-EC"/>
        </a:p>
      </dgm:t>
    </dgm:pt>
  </dgm:ptLst>
  <dgm:cxnLst>
    <dgm:cxn modelId="{7DBFF361-100A-4431-8001-D1C80D9270DE}" srcId="{00A93D6C-6954-4FD5-8989-7843BE280E06}" destId="{1E7ECE54-D6A7-4CCA-86E5-609EC62D45C9}" srcOrd="0" destOrd="0" parTransId="{EA214A6F-04D7-4AA7-B0AF-AFA135C3024C}" sibTransId="{F9DB7D8F-20E0-4FDB-B037-5A4674516F8A}"/>
    <dgm:cxn modelId="{AE1FD912-543F-4C0E-885A-2C2AC5DD3323}" srcId="{00A93D6C-6954-4FD5-8989-7843BE280E06}" destId="{5285D46A-6203-47DE-9F89-CDB78D0C1153}" srcOrd="1" destOrd="0" parTransId="{7E9DCCD6-09E5-4943-8C78-CF2271AAA2D2}" sibTransId="{8F54E129-028F-4A2B-ACB6-DAAD30634390}"/>
    <dgm:cxn modelId="{E182408F-9C75-45AF-890A-CD7AF07CCCE0}" type="presOf" srcId="{00A93D6C-6954-4FD5-8989-7843BE280E06}" destId="{FBC8E28A-17F3-40EC-8E9D-E1635C7E295C}" srcOrd="0" destOrd="0" presId="urn:microsoft.com/office/officeart/2005/8/layout/arrow5"/>
    <dgm:cxn modelId="{D7FD7AA5-083F-40DE-8808-3FFCD4A5FCD1}" type="presOf" srcId="{1E7ECE54-D6A7-4CCA-86E5-609EC62D45C9}" destId="{98B1DAD1-EE9D-48F5-92AE-37AF7AB2A026}" srcOrd="0" destOrd="0" presId="urn:microsoft.com/office/officeart/2005/8/layout/arrow5"/>
    <dgm:cxn modelId="{BF889D54-836A-4567-A0C2-2F6E508DF2D7}" type="presOf" srcId="{5285D46A-6203-47DE-9F89-CDB78D0C1153}" destId="{3E4F298D-ED68-4A73-8396-3E17C9D97E45}" srcOrd="0" destOrd="0" presId="urn:microsoft.com/office/officeart/2005/8/layout/arrow5"/>
    <dgm:cxn modelId="{E54E516C-DFE6-4B0C-BBE5-60743CDCE3B4}" type="presParOf" srcId="{FBC8E28A-17F3-40EC-8E9D-E1635C7E295C}" destId="{98B1DAD1-EE9D-48F5-92AE-37AF7AB2A026}" srcOrd="0" destOrd="0" presId="urn:microsoft.com/office/officeart/2005/8/layout/arrow5"/>
    <dgm:cxn modelId="{9B05C57E-24B1-451E-8674-EE76E0ED7BD1}" type="presParOf" srcId="{FBC8E28A-17F3-40EC-8E9D-E1635C7E295C}" destId="{3E4F298D-ED68-4A73-8396-3E17C9D97E4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52D625-F1FB-4DFA-A036-2C7A14C7789C}"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s-EC"/>
        </a:p>
      </dgm:t>
    </dgm:pt>
    <dgm:pt modelId="{0C9BB253-4452-4C31-B553-56A5858E453C}">
      <dgm:prSet phldrT="[Texto]" custT="1"/>
      <dgm:spPr>
        <a:xfrm>
          <a:off x="2740376" y="2202380"/>
          <a:ext cx="1655600" cy="1504585"/>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S" sz="1400" b="1" i="0" dirty="0">
              <a:solidFill>
                <a:sysClr val="window" lastClr="FFFFFF"/>
              </a:solidFill>
              <a:latin typeface="Calibri"/>
              <a:ea typeface="+mn-ea"/>
              <a:cs typeface="+mn-cs"/>
            </a:rPr>
            <a:t>Programa de fidelización de clientes (minadores</a:t>
          </a:r>
          <a:r>
            <a:rPr lang="es-ES" sz="1100" b="1" i="0" dirty="0">
              <a:solidFill>
                <a:sysClr val="window" lastClr="FFFFFF"/>
              </a:solidFill>
              <a:latin typeface="Calibri"/>
              <a:ea typeface="+mn-ea"/>
              <a:cs typeface="+mn-cs"/>
            </a:rPr>
            <a:t>)</a:t>
          </a:r>
          <a:endParaRPr lang="es-EC" sz="1100" b="1" i="0" dirty="0">
            <a:solidFill>
              <a:sysClr val="window" lastClr="FFFFFF"/>
            </a:solidFill>
            <a:latin typeface="Calibri"/>
            <a:ea typeface="+mn-ea"/>
            <a:cs typeface="+mn-cs"/>
          </a:endParaRPr>
        </a:p>
      </dgm:t>
    </dgm:pt>
    <dgm:pt modelId="{877617FD-24ED-407A-96FC-62E95A35B95A}" type="parTrans" cxnId="{885D8FD6-7355-47C3-9BC3-9E5AA62BA216}">
      <dgm:prSet/>
      <dgm:spPr/>
      <dgm:t>
        <a:bodyPr/>
        <a:lstStyle/>
        <a:p>
          <a:endParaRPr lang="es-EC"/>
        </a:p>
      </dgm:t>
    </dgm:pt>
    <dgm:pt modelId="{FB0E198B-3A2C-4923-9D45-FB333913C23B}" type="sibTrans" cxnId="{885D8FD6-7355-47C3-9BC3-9E5AA62BA216}">
      <dgm:prSet/>
      <dgm:spPr/>
      <dgm:t>
        <a:bodyPr/>
        <a:lstStyle/>
        <a:p>
          <a:endParaRPr lang="es-EC"/>
        </a:p>
      </dgm:t>
    </dgm:pt>
    <dgm:pt modelId="{29CBBDBC-F723-4762-89A1-22F7F193CEC5}">
      <dgm:prSet phldrT="[Texto]" custT="1"/>
      <dgm:spPr>
        <a:xfrm>
          <a:off x="2783846" y="-32469"/>
          <a:ext cx="1679180" cy="1606764"/>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S" sz="1200" b="1" dirty="0">
              <a:solidFill>
                <a:sysClr val="window" lastClr="FFFFFF"/>
              </a:solidFill>
              <a:latin typeface="Calibri"/>
              <a:ea typeface="+mn-ea"/>
              <a:cs typeface="+mn-cs"/>
            </a:rPr>
            <a:t>Promocionar artículos apropiados para la recolección de desechos, tales como mascarillas, guantes, sacos, ropa de trabajo apropiada, a los clientes frecuentes de la empresa</a:t>
          </a:r>
          <a:r>
            <a:rPr lang="es-ES" sz="800" b="1" dirty="0">
              <a:solidFill>
                <a:sysClr val="window" lastClr="FFFFFF"/>
              </a:solidFill>
              <a:latin typeface="Calibri"/>
              <a:ea typeface="+mn-ea"/>
              <a:cs typeface="+mn-cs"/>
            </a:rPr>
            <a:t>.</a:t>
          </a:r>
          <a:endParaRPr lang="es-EC" sz="800" b="1" dirty="0">
            <a:solidFill>
              <a:sysClr val="window" lastClr="FFFFFF"/>
            </a:solidFill>
            <a:latin typeface="Calibri"/>
            <a:ea typeface="+mn-ea"/>
            <a:cs typeface="+mn-cs"/>
          </a:endParaRPr>
        </a:p>
      </dgm:t>
    </dgm:pt>
    <dgm:pt modelId="{9512AD9B-DE89-49EA-B278-E27DA6AFD686}" type="parTrans" cxnId="{1D5CD0C2-608C-4BA6-B899-9D0AAAFFEA58}">
      <dgm:prSet/>
      <dgm:spPr>
        <a:xfrm rot="16286973">
          <a:off x="3428311" y="1632774"/>
          <a:ext cx="333222" cy="529945"/>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EC">
            <a:solidFill>
              <a:sysClr val="window" lastClr="FFFFFF"/>
            </a:solidFill>
            <a:latin typeface="Calibri"/>
            <a:ea typeface="+mn-ea"/>
            <a:cs typeface="+mn-cs"/>
          </a:endParaRPr>
        </a:p>
      </dgm:t>
    </dgm:pt>
    <dgm:pt modelId="{8C1EB9C3-E77C-49C3-8453-CFFC772FD3B4}" type="sibTrans" cxnId="{1D5CD0C2-608C-4BA6-B899-9D0AAAFFEA58}">
      <dgm:prSet/>
      <dgm:spPr/>
      <dgm:t>
        <a:bodyPr/>
        <a:lstStyle/>
        <a:p>
          <a:endParaRPr lang="es-EC"/>
        </a:p>
      </dgm:t>
    </dgm:pt>
    <dgm:pt modelId="{E0307E56-D6B1-42D5-8403-A8017D37490D}">
      <dgm:prSet phldrT="[Texto]" custT="1"/>
      <dgm:spPr>
        <a:xfrm>
          <a:off x="4923359" y="2181840"/>
          <a:ext cx="1657156" cy="1545665"/>
        </a:xfrm>
        <a:prstGeom prst="ellipse">
          <a:avLst/>
        </a:prstGeom>
        <a:gradFill rotWithShape="0">
          <a:gsLst>
            <a:gs pos="0">
              <a:srgbClr val="C0504D">
                <a:hueOff val="1560506"/>
                <a:satOff val="-1946"/>
                <a:lumOff val="458"/>
                <a:alphaOff val="0"/>
                <a:shade val="51000"/>
                <a:satMod val="130000"/>
              </a:srgbClr>
            </a:gs>
            <a:gs pos="80000">
              <a:srgbClr val="C0504D">
                <a:hueOff val="1560506"/>
                <a:satOff val="-1946"/>
                <a:lumOff val="458"/>
                <a:alphaOff val="0"/>
                <a:shade val="93000"/>
                <a:satMod val="130000"/>
              </a:srgbClr>
            </a:gs>
            <a:gs pos="100000">
              <a:srgbClr val="C0504D">
                <a:hueOff val="1560506"/>
                <a:satOff val="-1946"/>
                <a:lumOff val="45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S" sz="1200" b="1" dirty="0">
              <a:solidFill>
                <a:sysClr val="window" lastClr="FFFFFF"/>
              </a:solidFill>
              <a:latin typeface="Calibri"/>
              <a:ea typeface="+mn-ea"/>
              <a:cs typeface="+mn-cs"/>
            </a:rPr>
            <a:t>Mejorar los precios dependiendo del volumen de artículos recolectados en relación con las otras empresas.</a:t>
          </a:r>
          <a:endParaRPr lang="es-EC" sz="1200" b="1" dirty="0">
            <a:solidFill>
              <a:sysClr val="window" lastClr="FFFFFF"/>
            </a:solidFill>
            <a:latin typeface="Calibri"/>
            <a:ea typeface="+mn-ea"/>
            <a:cs typeface="+mn-cs"/>
          </a:endParaRPr>
        </a:p>
      </dgm:t>
    </dgm:pt>
    <dgm:pt modelId="{BF27946E-C30D-45D9-9E82-F9D5CCE9B8E8}" type="parTrans" cxnId="{95FC1442-185D-43E1-881B-50AFF4907A1F}">
      <dgm:prSet/>
      <dgm:spPr>
        <a:xfrm>
          <a:off x="4512001" y="2689700"/>
          <a:ext cx="279512" cy="529945"/>
        </a:xfrm>
        <a:prstGeom prst="rightArrow">
          <a:avLst>
            <a:gd name="adj1" fmla="val 60000"/>
            <a:gd name="adj2" fmla="val 50000"/>
          </a:avLst>
        </a:prstGeom>
        <a:gradFill rotWithShape="0">
          <a:gsLst>
            <a:gs pos="0">
              <a:srgbClr val="C0504D">
                <a:hueOff val="1560506"/>
                <a:satOff val="-1946"/>
                <a:lumOff val="458"/>
                <a:alphaOff val="0"/>
                <a:shade val="51000"/>
                <a:satMod val="130000"/>
              </a:srgbClr>
            </a:gs>
            <a:gs pos="80000">
              <a:srgbClr val="C0504D">
                <a:hueOff val="1560506"/>
                <a:satOff val="-1946"/>
                <a:lumOff val="458"/>
                <a:alphaOff val="0"/>
                <a:shade val="93000"/>
                <a:satMod val="130000"/>
              </a:srgbClr>
            </a:gs>
            <a:gs pos="100000">
              <a:srgbClr val="C0504D">
                <a:hueOff val="1560506"/>
                <a:satOff val="-1946"/>
                <a:lumOff val="45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EC">
            <a:solidFill>
              <a:sysClr val="window" lastClr="FFFFFF"/>
            </a:solidFill>
            <a:latin typeface="Calibri"/>
            <a:ea typeface="+mn-ea"/>
            <a:cs typeface="+mn-cs"/>
          </a:endParaRPr>
        </a:p>
      </dgm:t>
    </dgm:pt>
    <dgm:pt modelId="{4A30BC08-EA2E-45DF-B762-5FDC64323FDA}" type="sibTrans" cxnId="{95FC1442-185D-43E1-881B-50AFF4907A1F}">
      <dgm:prSet/>
      <dgm:spPr/>
      <dgm:t>
        <a:bodyPr/>
        <a:lstStyle/>
        <a:p>
          <a:endParaRPr lang="es-EC"/>
        </a:p>
      </dgm:t>
    </dgm:pt>
    <dgm:pt modelId="{93291EF3-688B-4F07-9835-6EC14ECC5EF4}">
      <dgm:prSet phldrT="[Texto]" custT="1"/>
      <dgm:spPr>
        <a:xfrm>
          <a:off x="2627811" y="4311593"/>
          <a:ext cx="1880731" cy="1653680"/>
        </a:xfrm>
        <a:prstGeom prst="ellipse">
          <a:avLst/>
        </a:prstGeom>
        <a:gradFill rotWithShape="0">
          <a:gsLst>
            <a:gs pos="0">
              <a:srgbClr val="C0504D">
                <a:hueOff val="3121013"/>
                <a:satOff val="-3893"/>
                <a:lumOff val="915"/>
                <a:alphaOff val="0"/>
                <a:shade val="51000"/>
                <a:satMod val="130000"/>
              </a:srgbClr>
            </a:gs>
            <a:gs pos="80000">
              <a:srgbClr val="C0504D">
                <a:hueOff val="3121013"/>
                <a:satOff val="-3893"/>
                <a:lumOff val="915"/>
                <a:alphaOff val="0"/>
                <a:shade val="93000"/>
                <a:satMod val="130000"/>
              </a:srgbClr>
            </a:gs>
            <a:gs pos="100000">
              <a:srgbClr val="C0504D">
                <a:hueOff val="3121013"/>
                <a:satOff val="-3893"/>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200" b="1" dirty="0">
              <a:solidFill>
                <a:sysClr val="window" lastClr="FFFFFF"/>
              </a:solidFill>
              <a:latin typeface="Calibri"/>
              <a:ea typeface="+mn-ea"/>
              <a:cs typeface="+mn-cs"/>
            </a:rPr>
            <a:t>Establecer una red social para que los clientes comuniquen sus quejas, dudas, sugerencias, pero para que esto funcione correctamente, se debe contestar a todos, en la brevedad posible</a:t>
          </a:r>
          <a:r>
            <a:rPr lang="es-EC" sz="900" dirty="0">
              <a:solidFill>
                <a:sysClr val="window" lastClr="FFFFFF"/>
              </a:solidFill>
              <a:latin typeface="Calibri"/>
              <a:ea typeface="+mn-ea"/>
              <a:cs typeface="+mn-cs"/>
            </a:rPr>
            <a:t>.</a:t>
          </a:r>
        </a:p>
      </dgm:t>
    </dgm:pt>
    <dgm:pt modelId="{523F9122-19B0-45A7-AE64-0C2AC2EFE741}" type="parTrans" cxnId="{4941ADED-751A-4AE6-99D7-24F7F542A045}">
      <dgm:prSet/>
      <dgm:spPr>
        <a:xfrm rot="5400000">
          <a:off x="3407950" y="3735237"/>
          <a:ext cx="320452" cy="529945"/>
        </a:xfrm>
        <a:prstGeom prst="rightArrow">
          <a:avLst>
            <a:gd name="adj1" fmla="val 60000"/>
            <a:gd name="adj2" fmla="val 50000"/>
          </a:avLst>
        </a:prstGeom>
        <a:gradFill rotWithShape="0">
          <a:gsLst>
            <a:gs pos="0">
              <a:srgbClr val="C0504D">
                <a:hueOff val="3121013"/>
                <a:satOff val="-3893"/>
                <a:lumOff val="915"/>
                <a:alphaOff val="0"/>
                <a:shade val="51000"/>
                <a:satMod val="130000"/>
              </a:srgbClr>
            </a:gs>
            <a:gs pos="80000">
              <a:srgbClr val="C0504D">
                <a:hueOff val="3121013"/>
                <a:satOff val="-3893"/>
                <a:lumOff val="915"/>
                <a:alphaOff val="0"/>
                <a:shade val="93000"/>
                <a:satMod val="130000"/>
              </a:srgbClr>
            </a:gs>
            <a:gs pos="100000">
              <a:srgbClr val="C0504D">
                <a:hueOff val="3121013"/>
                <a:satOff val="-3893"/>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EC">
            <a:solidFill>
              <a:sysClr val="window" lastClr="FFFFFF"/>
            </a:solidFill>
            <a:latin typeface="Calibri"/>
            <a:ea typeface="+mn-ea"/>
            <a:cs typeface="+mn-cs"/>
          </a:endParaRPr>
        </a:p>
      </dgm:t>
    </dgm:pt>
    <dgm:pt modelId="{136FDE7C-1B8C-42EE-B9D7-969024CA0DC5}" type="sibTrans" cxnId="{4941ADED-751A-4AE6-99D7-24F7F542A045}">
      <dgm:prSet/>
      <dgm:spPr/>
      <dgm:t>
        <a:bodyPr/>
        <a:lstStyle/>
        <a:p>
          <a:endParaRPr lang="es-EC"/>
        </a:p>
      </dgm:t>
    </dgm:pt>
    <dgm:pt modelId="{6E83FF25-29F4-43FD-848F-E1508E2AAACD}">
      <dgm:prSet phldrT="[Texto]" custT="1"/>
      <dgm:spPr>
        <a:xfrm>
          <a:off x="404483" y="2094555"/>
          <a:ext cx="1959864" cy="1720235"/>
        </a:xfrm>
        <a:prstGeom prst="ellipse">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es-ES" sz="1100" b="1" dirty="0">
              <a:solidFill>
                <a:sysClr val="window" lastClr="FFFFFF"/>
              </a:solidFill>
              <a:latin typeface="Calibri"/>
              <a:ea typeface="+mn-ea"/>
              <a:cs typeface="+mn-cs"/>
            </a:rPr>
            <a:t>Conocer a los clientes, </a:t>
          </a:r>
          <a:r>
            <a:rPr lang="es-EC" sz="1100" b="1" dirty="0">
              <a:solidFill>
                <a:sysClr val="window" lastClr="FFFFFF"/>
              </a:solidFill>
              <a:latin typeface="Calibri"/>
              <a:ea typeface="+mn-ea"/>
              <a:cs typeface="+mn-cs"/>
            </a:rPr>
            <a:t>A las personas les gusta que les conozcan y ser conocidas. Por ello, los clientes van a mostrarse más receptivos con aquellas empresas que se esfuerzan en ir más allá, en empatizar con ellos</a:t>
          </a:r>
          <a:r>
            <a:rPr lang="es-EC" sz="1000" b="1" dirty="0">
              <a:solidFill>
                <a:sysClr val="window" lastClr="FFFFFF"/>
              </a:solidFill>
              <a:latin typeface="Calibri"/>
              <a:ea typeface="+mn-ea"/>
              <a:cs typeface="+mn-cs"/>
            </a:rPr>
            <a:t>.</a:t>
          </a:r>
          <a:endParaRPr lang="es-EC" sz="1000" dirty="0">
            <a:solidFill>
              <a:sysClr val="window" lastClr="FFFFFF"/>
            </a:solidFill>
            <a:latin typeface="Calibri"/>
            <a:ea typeface="+mn-ea"/>
            <a:cs typeface="+mn-cs"/>
          </a:endParaRPr>
        </a:p>
      </dgm:t>
    </dgm:pt>
    <dgm:pt modelId="{6056334E-6C5E-4099-AD28-5CDF20EE251C}" type="parTrans" cxnId="{A51BCFAB-97D1-4B2F-BD8D-3CA614FB4948}">
      <dgm:prSet/>
      <dgm:spPr>
        <a:xfrm rot="10800000">
          <a:off x="2458355" y="2689700"/>
          <a:ext cx="199294" cy="529945"/>
        </a:xfrm>
        <a:prstGeom prst="rightArrow">
          <a:avLst>
            <a:gd name="adj1" fmla="val 60000"/>
            <a:gd name="adj2" fmla="val 50000"/>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EC">
            <a:solidFill>
              <a:sysClr val="window" lastClr="FFFFFF"/>
            </a:solidFill>
            <a:latin typeface="Calibri"/>
            <a:ea typeface="+mn-ea"/>
            <a:cs typeface="+mn-cs"/>
          </a:endParaRPr>
        </a:p>
      </dgm:t>
    </dgm:pt>
    <dgm:pt modelId="{8DDA6BBC-0092-4C8B-8006-CD20A9623D99}" type="sibTrans" cxnId="{A51BCFAB-97D1-4B2F-BD8D-3CA614FB4948}">
      <dgm:prSet/>
      <dgm:spPr/>
      <dgm:t>
        <a:bodyPr/>
        <a:lstStyle/>
        <a:p>
          <a:endParaRPr lang="es-EC"/>
        </a:p>
      </dgm:t>
    </dgm:pt>
    <dgm:pt modelId="{8722597C-728D-40B8-8A18-923DEE09F9B0}" type="pres">
      <dgm:prSet presAssocID="{8A52D625-F1FB-4DFA-A036-2C7A14C7789C}" presName="Name0" presStyleCnt="0">
        <dgm:presLayoutVars>
          <dgm:chMax val="1"/>
          <dgm:dir/>
          <dgm:animLvl val="ctr"/>
          <dgm:resizeHandles val="exact"/>
        </dgm:presLayoutVars>
      </dgm:prSet>
      <dgm:spPr/>
      <dgm:t>
        <a:bodyPr/>
        <a:lstStyle/>
        <a:p>
          <a:endParaRPr lang="es-EC"/>
        </a:p>
      </dgm:t>
    </dgm:pt>
    <dgm:pt modelId="{772579E7-C179-4F4B-9115-00014355AF76}" type="pres">
      <dgm:prSet presAssocID="{0C9BB253-4452-4C31-B553-56A5858E453C}" presName="centerShape" presStyleLbl="node0" presStyleIdx="0" presStyleCnt="1" custScaleX="123054" custScaleY="97841"/>
      <dgm:spPr/>
      <dgm:t>
        <a:bodyPr/>
        <a:lstStyle/>
        <a:p>
          <a:endParaRPr lang="es-EC"/>
        </a:p>
      </dgm:t>
    </dgm:pt>
    <dgm:pt modelId="{08CF9190-95C7-416A-BBB9-CFDCA0EEC1B3}" type="pres">
      <dgm:prSet presAssocID="{9512AD9B-DE89-49EA-B278-E27DA6AFD686}" presName="parTrans" presStyleLbl="sibTrans2D1" presStyleIdx="0" presStyleCnt="4"/>
      <dgm:spPr/>
      <dgm:t>
        <a:bodyPr/>
        <a:lstStyle/>
        <a:p>
          <a:endParaRPr lang="es-EC"/>
        </a:p>
      </dgm:t>
    </dgm:pt>
    <dgm:pt modelId="{839391C7-3317-4999-8D52-422194A6E79C}" type="pres">
      <dgm:prSet presAssocID="{9512AD9B-DE89-49EA-B278-E27DA6AFD686}" presName="connectorText" presStyleLbl="sibTrans2D1" presStyleIdx="0" presStyleCnt="4"/>
      <dgm:spPr/>
      <dgm:t>
        <a:bodyPr/>
        <a:lstStyle/>
        <a:p>
          <a:endParaRPr lang="es-EC"/>
        </a:p>
      </dgm:t>
    </dgm:pt>
    <dgm:pt modelId="{49F2757B-0D1A-4211-B6BA-20E5C4275A2F}" type="pres">
      <dgm:prSet presAssocID="{29CBBDBC-F723-4762-89A1-22F7F193CEC5}" presName="node" presStyleLbl="node1" presStyleIdx="0" presStyleCnt="4" custScaleX="151080" custScaleY="122989" custRadScaleRad="101859" custRadScaleInc="-2783">
        <dgm:presLayoutVars>
          <dgm:bulletEnabled val="1"/>
        </dgm:presLayoutVars>
      </dgm:prSet>
      <dgm:spPr/>
      <dgm:t>
        <a:bodyPr/>
        <a:lstStyle/>
        <a:p>
          <a:endParaRPr lang="es-EC"/>
        </a:p>
      </dgm:t>
    </dgm:pt>
    <dgm:pt modelId="{3F924796-71AB-442E-AB75-E2B6D38D6654}" type="pres">
      <dgm:prSet presAssocID="{BF27946E-C30D-45D9-9E82-F9D5CCE9B8E8}" presName="parTrans" presStyleLbl="sibTrans2D1" presStyleIdx="1" presStyleCnt="4"/>
      <dgm:spPr/>
      <dgm:t>
        <a:bodyPr/>
        <a:lstStyle/>
        <a:p>
          <a:endParaRPr lang="es-EC"/>
        </a:p>
      </dgm:t>
    </dgm:pt>
    <dgm:pt modelId="{56CF22EB-C5D4-48E8-B4A8-556B387ADC3E}" type="pres">
      <dgm:prSet presAssocID="{BF27946E-C30D-45D9-9E82-F9D5CCE9B8E8}" presName="connectorText" presStyleLbl="sibTrans2D1" presStyleIdx="1" presStyleCnt="4"/>
      <dgm:spPr/>
      <dgm:t>
        <a:bodyPr/>
        <a:lstStyle/>
        <a:p>
          <a:endParaRPr lang="es-EC"/>
        </a:p>
      </dgm:t>
    </dgm:pt>
    <dgm:pt modelId="{689DDB7A-9C6D-4C8F-854E-AAE96ECB7389}" type="pres">
      <dgm:prSet presAssocID="{E0307E56-D6B1-42D5-8403-A8017D37490D}" presName="node" presStyleLbl="node1" presStyleIdx="1" presStyleCnt="4" custScaleX="140958" custScaleY="131739" custRadScaleRad="119291" custRadScaleInc="-2345">
        <dgm:presLayoutVars>
          <dgm:bulletEnabled val="1"/>
        </dgm:presLayoutVars>
      </dgm:prSet>
      <dgm:spPr/>
      <dgm:t>
        <a:bodyPr/>
        <a:lstStyle/>
        <a:p>
          <a:endParaRPr lang="es-EC"/>
        </a:p>
      </dgm:t>
    </dgm:pt>
    <dgm:pt modelId="{1B45ECC6-7B85-4D89-A55A-30D037791962}" type="pres">
      <dgm:prSet presAssocID="{523F9122-19B0-45A7-AE64-0C2AC2EFE741}" presName="parTrans" presStyleLbl="sibTrans2D1" presStyleIdx="2" presStyleCnt="4"/>
      <dgm:spPr/>
      <dgm:t>
        <a:bodyPr/>
        <a:lstStyle/>
        <a:p>
          <a:endParaRPr lang="es-EC"/>
        </a:p>
      </dgm:t>
    </dgm:pt>
    <dgm:pt modelId="{6A05F198-065A-4FA7-911F-16F6F07BF68D}" type="pres">
      <dgm:prSet presAssocID="{523F9122-19B0-45A7-AE64-0C2AC2EFE741}" presName="connectorText" presStyleLbl="sibTrans2D1" presStyleIdx="2" presStyleCnt="4"/>
      <dgm:spPr/>
      <dgm:t>
        <a:bodyPr/>
        <a:lstStyle/>
        <a:p>
          <a:endParaRPr lang="es-EC"/>
        </a:p>
      </dgm:t>
    </dgm:pt>
    <dgm:pt modelId="{E5460BB5-7131-403A-8CDC-3BB7C8B0E24F}" type="pres">
      <dgm:prSet presAssocID="{93291EF3-688B-4F07-9835-6EC14ECC5EF4}" presName="node" presStyleLbl="node1" presStyleIdx="2" presStyleCnt="4" custScaleX="168182" custScaleY="127571">
        <dgm:presLayoutVars>
          <dgm:bulletEnabled val="1"/>
        </dgm:presLayoutVars>
      </dgm:prSet>
      <dgm:spPr/>
      <dgm:t>
        <a:bodyPr/>
        <a:lstStyle/>
        <a:p>
          <a:endParaRPr lang="es-EC"/>
        </a:p>
      </dgm:t>
    </dgm:pt>
    <dgm:pt modelId="{A01779CA-3877-43D3-8DAA-5DF1E52DEFEC}" type="pres">
      <dgm:prSet presAssocID="{6056334E-6C5E-4099-AD28-5CDF20EE251C}" presName="parTrans" presStyleLbl="sibTrans2D1" presStyleIdx="3" presStyleCnt="4"/>
      <dgm:spPr/>
      <dgm:t>
        <a:bodyPr/>
        <a:lstStyle/>
        <a:p>
          <a:endParaRPr lang="es-EC"/>
        </a:p>
      </dgm:t>
    </dgm:pt>
    <dgm:pt modelId="{08877316-6265-4228-9DE3-808AD3602E78}" type="pres">
      <dgm:prSet presAssocID="{6056334E-6C5E-4099-AD28-5CDF20EE251C}" presName="connectorText" presStyleLbl="sibTrans2D1" presStyleIdx="3" presStyleCnt="4"/>
      <dgm:spPr/>
      <dgm:t>
        <a:bodyPr/>
        <a:lstStyle/>
        <a:p>
          <a:endParaRPr lang="es-EC"/>
        </a:p>
      </dgm:t>
    </dgm:pt>
    <dgm:pt modelId="{85F3C710-A851-4DE8-952D-ACD6343392CE}" type="pres">
      <dgm:prSet presAssocID="{6E83FF25-29F4-43FD-848F-E1508E2AAACD}" presName="node" presStyleLbl="node1" presStyleIdx="3" presStyleCnt="4" custScaleX="165206" custScaleY="138617" custRadScaleRad="118719" custRadScaleInc="-277">
        <dgm:presLayoutVars>
          <dgm:bulletEnabled val="1"/>
        </dgm:presLayoutVars>
      </dgm:prSet>
      <dgm:spPr/>
      <dgm:t>
        <a:bodyPr/>
        <a:lstStyle/>
        <a:p>
          <a:endParaRPr lang="es-EC"/>
        </a:p>
      </dgm:t>
    </dgm:pt>
  </dgm:ptLst>
  <dgm:cxnLst>
    <dgm:cxn modelId="{1D5CD0C2-608C-4BA6-B899-9D0AAAFFEA58}" srcId="{0C9BB253-4452-4C31-B553-56A5858E453C}" destId="{29CBBDBC-F723-4762-89A1-22F7F193CEC5}" srcOrd="0" destOrd="0" parTransId="{9512AD9B-DE89-49EA-B278-E27DA6AFD686}" sibTransId="{8C1EB9C3-E77C-49C3-8453-CFFC772FD3B4}"/>
    <dgm:cxn modelId="{A51BCFAB-97D1-4B2F-BD8D-3CA614FB4948}" srcId="{0C9BB253-4452-4C31-B553-56A5858E453C}" destId="{6E83FF25-29F4-43FD-848F-E1508E2AAACD}" srcOrd="3" destOrd="0" parTransId="{6056334E-6C5E-4099-AD28-5CDF20EE251C}" sibTransId="{8DDA6BBC-0092-4C8B-8006-CD20A9623D99}"/>
    <dgm:cxn modelId="{2913E7A2-F48D-4E54-AF0C-2317FF4A2B24}" type="presOf" srcId="{9512AD9B-DE89-49EA-B278-E27DA6AFD686}" destId="{08CF9190-95C7-416A-BBB9-CFDCA0EEC1B3}" srcOrd="0" destOrd="0" presId="urn:microsoft.com/office/officeart/2005/8/layout/radial5"/>
    <dgm:cxn modelId="{95FC1442-185D-43E1-881B-50AFF4907A1F}" srcId="{0C9BB253-4452-4C31-B553-56A5858E453C}" destId="{E0307E56-D6B1-42D5-8403-A8017D37490D}" srcOrd="1" destOrd="0" parTransId="{BF27946E-C30D-45D9-9E82-F9D5CCE9B8E8}" sibTransId="{4A30BC08-EA2E-45DF-B762-5FDC64323FDA}"/>
    <dgm:cxn modelId="{C35B453E-A116-46F9-92D9-96101ACCF217}" type="presOf" srcId="{BF27946E-C30D-45D9-9E82-F9D5CCE9B8E8}" destId="{3F924796-71AB-442E-AB75-E2B6D38D6654}" srcOrd="0" destOrd="0" presId="urn:microsoft.com/office/officeart/2005/8/layout/radial5"/>
    <dgm:cxn modelId="{3CD8E839-7E30-4D75-B0D5-03A82558327C}" type="presOf" srcId="{6056334E-6C5E-4099-AD28-5CDF20EE251C}" destId="{08877316-6265-4228-9DE3-808AD3602E78}" srcOrd="1" destOrd="0" presId="urn:microsoft.com/office/officeart/2005/8/layout/radial5"/>
    <dgm:cxn modelId="{0373E125-EBA2-424E-9692-D1A90B3D6BCD}" type="presOf" srcId="{523F9122-19B0-45A7-AE64-0C2AC2EFE741}" destId="{1B45ECC6-7B85-4D89-A55A-30D037791962}" srcOrd="0" destOrd="0" presId="urn:microsoft.com/office/officeart/2005/8/layout/radial5"/>
    <dgm:cxn modelId="{4BD88F30-14E7-4CA0-B6DF-F31342624B67}" type="presOf" srcId="{0C9BB253-4452-4C31-B553-56A5858E453C}" destId="{772579E7-C179-4F4B-9115-00014355AF76}" srcOrd="0" destOrd="0" presId="urn:microsoft.com/office/officeart/2005/8/layout/radial5"/>
    <dgm:cxn modelId="{2D08F470-A24A-4000-ABA5-1F7233841A91}" type="presOf" srcId="{523F9122-19B0-45A7-AE64-0C2AC2EFE741}" destId="{6A05F198-065A-4FA7-911F-16F6F07BF68D}" srcOrd="1" destOrd="0" presId="urn:microsoft.com/office/officeart/2005/8/layout/radial5"/>
    <dgm:cxn modelId="{1668BC4E-51F8-4D37-92F4-A81FC7FD9F77}" type="presOf" srcId="{8A52D625-F1FB-4DFA-A036-2C7A14C7789C}" destId="{8722597C-728D-40B8-8A18-923DEE09F9B0}" srcOrd="0" destOrd="0" presId="urn:microsoft.com/office/officeart/2005/8/layout/radial5"/>
    <dgm:cxn modelId="{4EEE2750-8C4D-4E09-A004-165F6F24AEBF}" type="presOf" srcId="{6E83FF25-29F4-43FD-848F-E1508E2AAACD}" destId="{85F3C710-A851-4DE8-952D-ACD6343392CE}" srcOrd="0" destOrd="0" presId="urn:microsoft.com/office/officeart/2005/8/layout/radial5"/>
    <dgm:cxn modelId="{64FD0326-8534-4973-9E66-62E8AC6DC00D}" type="presOf" srcId="{BF27946E-C30D-45D9-9E82-F9D5CCE9B8E8}" destId="{56CF22EB-C5D4-48E8-B4A8-556B387ADC3E}" srcOrd="1" destOrd="0" presId="urn:microsoft.com/office/officeart/2005/8/layout/radial5"/>
    <dgm:cxn modelId="{885D8FD6-7355-47C3-9BC3-9E5AA62BA216}" srcId="{8A52D625-F1FB-4DFA-A036-2C7A14C7789C}" destId="{0C9BB253-4452-4C31-B553-56A5858E453C}" srcOrd="0" destOrd="0" parTransId="{877617FD-24ED-407A-96FC-62E95A35B95A}" sibTransId="{FB0E198B-3A2C-4923-9D45-FB333913C23B}"/>
    <dgm:cxn modelId="{45480C68-E741-455F-91C2-1D269354F71B}" type="presOf" srcId="{93291EF3-688B-4F07-9835-6EC14ECC5EF4}" destId="{E5460BB5-7131-403A-8CDC-3BB7C8B0E24F}" srcOrd="0" destOrd="0" presId="urn:microsoft.com/office/officeart/2005/8/layout/radial5"/>
    <dgm:cxn modelId="{B80BA674-EF76-4B83-A9B8-2FD0F6E5076F}" type="presOf" srcId="{29CBBDBC-F723-4762-89A1-22F7F193CEC5}" destId="{49F2757B-0D1A-4211-B6BA-20E5C4275A2F}" srcOrd="0" destOrd="0" presId="urn:microsoft.com/office/officeart/2005/8/layout/radial5"/>
    <dgm:cxn modelId="{29893507-9CE7-4DFB-9B03-719A6F845CD9}" type="presOf" srcId="{9512AD9B-DE89-49EA-B278-E27DA6AFD686}" destId="{839391C7-3317-4999-8D52-422194A6E79C}" srcOrd="1" destOrd="0" presId="urn:microsoft.com/office/officeart/2005/8/layout/radial5"/>
    <dgm:cxn modelId="{B0DC8CCA-B30C-4585-90CB-3B9834F6F52A}" type="presOf" srcId="{E0307E56-D6B1-42D5-8403-A8017D37490D}" destId="{689DDB7A-9C6D-4C8F-854E-AAE96ECB7389}" srcOrd="0" destOrd="0" presId="urn:microsoft.com/office/officeart/2005/8/layout/radial5"/>
    <dgm:cxn modelId="{C05CC204-7191-449A-9BEA-B9306643FD1B}" type="presOf" srcId="{6056334E-6C5E-4099-AD28-5CDF20EE251C}" destId="{A01779CA-3877-43D3-8DAA-5DF1E52DEFEC}" srcOrd="0" destOrd="0" presId="urn:microsoft.com/office/officeart/2005/8/layout/radial5"/>
    <dgm:cxn modelId="{4941ADED-751A-4AE6-99D7-24F7F542A045}" srcId="{0C9BB253-4452-4C31-B553-56A5858E453C}" destId="{93291EF3-688B-4F07-9835-6EC14ECC5EF4}" srcOrd="2" destOrd="0" parTransId="{523F9122-19B0-45A7-AE64-0C2AC2EFE741}" sibTransId="{136FDE7C-1B8C-42EE-B9D7-969024CA0DC5}"/>
    <dgm:cxn modelId="{81422B5F-7B2B-4971-B8BE-00D2EFF5A951}" type="presParOf" srcId="{8722597C-728D-40B8-8A18-923DEE09F9B0}" destId="{772579E7-C179-4F4B-9115-00014355AF76}" srcOrd="0" destOrd="0" presId="urn:microsoft.com/office/officeart/2005/8/layout/radial5"/>
    <dgm:cxn modelId="{92B12F71-F78E-463B-8F9B-6741D2F764E3}" type="presParOf" srcId="{8722597C-728D-40B8-8A18-923DEE09F9B0}" destId="{08CF9190-95C7-416A-BBB9-CFDCA0EEC1B3}" srcOrd="1" destOrd="0" presId="urn:microsoft.com/office/officeart/2005/8/layout/radial5"/>
    <dgm:cxn modelId="{3DCF431C-6FA4-4F1B-8244-BDD4CA926EB3}" type="presParOf" srcId="{08CF9190-95C7-416A-BBB9-CFDCA0EEC1B3}" destId="{839391C7-3317-4999-8D52-422194A6E79C}" srcOrd="0" destOrd="0" presId="urn:microsoft.com/office/officeart/2005/8/layout/radial5"/>
    <dgm:cxn modelId="{5BB89AAD-D6BB-4C2D-8272-E596022FD49E}" type="presParOf" srcId="{8722597C-728D-40B8-8A18-923DEE09F9B0}" destId="{49F2757B-0D1A-4211-B6BA-20E5C4275A2F}" srcOrd="2" destOrd="0" presId="urn:microsoft.com/office/officeart/2005/8/layout/radial5"/>
    <dgm:cxn modelId="{961A40FC-BC7B-472D-A24F-8FC801DE8963}" type="presParOf" srcId="{8722597C-728D-40B8-8A18-923DEE09F9B0}" destId="{3F924796-71AB-442E-AB75-E2B6D38D6654}" srcOrd="3" destOrd="0" presId="urn:microsoft.com/office/officeart/2005/8/layout/radial5"/>
    <dgm:cxn modelId="{B2C2AC51-0A05-474D-9549-5DB79BA18D9B}" type="presParOf" srcId="{3F924796-71AB-442E-AB75-E2B6D38D6654}" destId="{56CF22EB-C5D4-48E8-B4A8-556B387ADC3E}" srcOrd="0" destOrd="0" presId="urn:microsoft.com/office/officeart/2005/8/layout/radial5"/>
    <dgm:cxn modelId="{DED8FD9A-78C2-4936-A4FD-C0ADD6B85D73}" type="presParOf" srcId="{8722597C-728D-40B8-8A18-923DEE09F9B0}" destId="{689DDB7A-9C6D-4C8F-854E-AAE96ECB7389}" srcOrd="4" destOrd="0" presId="urn:microsoft.com/office/officeart/2005/8/layout/radial5"/>
    <dgm:cxn modelId="{B1E7F102-4093-4DF3-8360-697DDBEAEAE6}" type="presParOf" srcId="{8722597C-728D-40B8-8A18-923DEE09F9B0}" destId="{1B45ECC6-7B85-4D89-A55A-30D037791962}" srcOrd="5" destOrd="0" presId="urn:microsoft.com/office/officeart/2005/8/layout/radial5"/>
    <dgm:cxn modelId="{0851B6AA-78F2-43A9-B2D5-6B350CB413A3}" type="presParOf" srcId="{1B45ECC6-7B85-4D89-A55A-30D037791962}" destId="{6A05F198-065A-4FA7-911F-16F6F07BF68D}" srcOrd="0" destOrd="0" presId="urn:microsoft.com/office/officeart/2005/8/layout/radial5"/>
    <dgm:cxn modelId="{C6C062AD-0D12-4D75-B5C7-359D45E398FA}" type="presParOf" srcId="{8722597C-728D-40B8-8A18-923DEE09F9B0}" destId="{E5460BB5-7131-403A-8CDC-3BB7C8B0E24F}" srcOrd="6" destOrd="0" presId="urn:microsoft.com/office/officeart/2005/8/layout/radial5"/>
    <dgm:cxn modelId="{777E2E6A-0DE0-4D5D-ACCF-ECD9405D198F}" type="presParOf" srcId="{8722597C-728D-40B8-8A18-923DEE09F9B0}" destId="{A01779CA-3877-43D3-8DAA-5DF1E52DEFEC}" srcOrd="7" destOrd="0" presId="urn:microsoft.com/office/officeart/2005/8/layout/radial5"/>
    <dgm:cxn modelId="{5326ABCF-5A12-4E6A-AB51-198E88869287}" type="presParOf" srcId="{A01779CA-3877-43D3-8DAA-5DF1E52DEFEC}" destId="{08877316-6265-4228-9DE3-808AD3602E78}" srcOrd="0" destOrd="0" presId="urn:microsoft.com/office/officeart/2005/8/layout/radial5"/>
    <dgm:cxn modelId="{B2946D61-864C-403A-BE45-7CC9AD8B38F8}" type="presParOf" srcId="{8722597C-728D-40B8-8A18-923DEE09F9B0}" destId="{85F3C710-A851-4DE8-952D-ACD6343392C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4A715B-F97E-4D48-8EC8-9A4CF1A32162}"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es-EC"/>
        </a:p>
      </dgm:t>
    </dgm:pt>
    <dgm:pt modelId="{29E4C0A1-3120-477F-96E2-5EA581614414}">
      <dgm:prSet phldrT="[Texto]" custT="1"/>
      <dgm:spPr>
        <a:xfrm>
          <a:off x="2673896" y="0"/>
          <a:ext cx="1595189" cy="1595189"/>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C" sz="1200" b="1" dirty="0">
              <a:solidFill>
                <a:sysClr val="window" lastClr="FFFFFF"/>
              </a:solidFill>
              <a:latin typeface="Calibri"/>
              <a:ea typeface="+mn-ea"/>
              <a:cs typeface="+mn-cs"/>
            </a:rPr>
            <a:t>Las actividades evaluativas deben ser significativas y estar relacionadas  con las metas y objetivos de la empresa. </a:t>
          </a:r>
        </a:p>
      </dgm:t>
    </dgm:pt>
    <dgm:pt modelId="{394AAEAD-9B35-4E51-9829-EA26C7C31013}" type="parTrans" cxnId="{85662393-5D7D-4C39-9F62-06C5E487B4B7}">
      <dgm:prSet/>
      <dgm:spPr/>
      <dgm:t>
        <a:bodyPr/>
        <a:lstStyle/>
        <a:p>
          <a:endParaRPr lang="es-EC"/>
        </a:p>
      </dgm:t>
    </dgm:pt>
    <dgm:pt modelId="{A5C45559-7B30-47E6-BC10-1A1BED7EE517}" type="sibTrans" cxnId="{85662393-5D7D-4C39-9F62-06C5E487B4B7}">
      <dgm:prSet/>
      <dgm:spPr>
        <a:xfrm rot="2169484">
          <a:off x="4215644" y="1225468"/>
          <a:ext cx="419450" cy="538376"/>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EC">
            <a:solidFill>
              <a:sysClr val="window" lastClr="FFFFFF"/>
            </a:solidFill>
            <a:latin typeface="Calibri"/>
            <a:ea typeface="+mn-ea"/>
            <a:cs typeface="+mn-cs"/>
          </a:endParaRPr>
        </a:p>
      </dgm:t>
    </dgm:pt>
    <dgm:pt modelId="{E09A5F6C-85FA-45DC-9785-36B5BD87E596}">
      <dgm:prSet phldrT="[Texto]" custT="1"/>
      <dgm:spPr>
        <a:xfrm>
          <a:off x="4600823" y="1408132"/>
          <a:ext cx="1595189" cy="159518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400" b="1" dirty="0">
              <a:solidFill>
                <a:sysClr val="window" lastClr="FFFFFF"/>
              </a:solidFill>
              <a:latin typeface="Calibri"/>
              <a:ea typeface="+mn-ea"/>
              <a:cs typeface="+mn-cs"/>
            </a:rPr>
            <a:t>La información proveniente del proceso evaluativo debería facilitar la acción. </a:t>
          </a:r>
          <a:endParaRPr lang="es-EC" sz="1400" b="1" dirty="0">
            <a:solidFill>
              <a:sysClr val="window" lastClr="FFFFFF"/>
            </a:solidFill>
            <a:latin typeface="Calibri"/>
            <a:ea typeface="+mn-ea"/>
            <a:cs typeface="+mn-cs"/>
          </a:endParaRPr>
        </a:p>
      </dgm:t>
    </dgm:pt>
    <dgm:pt modelId="{DCAC3826-5FEB-47A3-A0EC-5F219495D905}" type="parTrans" cxnId="{C01B3978-EADE-45FD-BD72-7EEF63135084}">
      <dgm:prSet/>
      <dgm:spPr/>
      <dgm:t>
        <a:bodyPr/>
        <a:lstStyle/>
        <a:p>
          <a:endParaRPr lang="es-EC"/>
        </a:p>
      </dgm:t>
    </dgm:pt>
    <dgm:pt modelId="{17F922EB-EAF0-42EA-BBFD-9418660F6DCA}" type="sibTrans" cxnId="{C01B3978-EADE-45FD-BD72-7EEF63135084}">
      <dgm:prSet/>
      <dgm:spPr>
        <a:xfrm rot="6480000">
          <a:off x="4822551" y="3061324"/>
          <a:ext cx="420803" cy="538376"/>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EC">
            <a:solidFill>
              <a:sysClr val="window" lastClr="FFFFFF"/>
            </a:solidFill>
            <a:latin typeface="Calibri"/>
            <a:ea typeface="+mn-ea"/>
            <a:cs typeface="+mn-cs"/>
          </a:endParaRPr>
        </a:p>
      </dgm:t>
    </dgm:pt>
    <dgm:pt modelId="{12B1BF2E-041C-4E82-8D7F-FCDA00109373}">
      <dgm:prSet phldrT="[Texto]" custT="1"/>
      <dgm:spPr>
        <a:xfrm>
          <a:off x="3809231" y="3684458"/>
          <a:ext cx="1698127" cy="1598268"/>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400" b="1" dirty="0">
              <a:solidFill>
                <a:sysClr val="window" lastClr="FFFFFF"/>
              </a:solidFill>
              <a:latin typeface="Calibri"/>
              <a:ea typeface="+mn-ea"/>
              <a:cs typeface="+mn-cs"/>
            </a:rPr>
            <a:t>Es necesario tomar en cuenta las diferencias de evaluación estratégica entre empresas grandes y pequeñas. </a:t>
          </a:r>
          <a:endParaRPr lang="es-EC" sz="1400" b="1" dirty="0">
            <a:solidFill>
              <a:sysClr val="window" lastClr="FFFFFF"/>
            </a:solidFill>
            <a:latin typeface="Calibri"/>
            <a:ea typeface="+mn-ea"/>
            <a:cs typeface="+mn-cs"/>
          </a:endParaRPr>
        </a:p>
      </dgm:t>
    </dgm:pt>
    <dgm:pt modelId="{87464E2B-19B5-4128-BEB8-E89E5CDE8E42}" type="parTrans" cxnId="{82D45041-269C-4EE7-BE94-F24460AEEDBA}">
      <dgm:prSet/>
      <dgm:spPr/>
      <dgm:t>
        <a:bodyPr/>
        <a:lstStyle/>
        <a:p>
          <a:endParaRPr lang="es-EC"/>
        </a:p>
      </dgm:t>
    </dgm:pt>
    <dgm:pt modelId="{ABBC62D8-DD47-4F66-BDF9-FD4AADD60FD8}" type="sibTrans" cxnId="{82D45041-269C-4EE7-BE94-F24460AEEDBA}">
      <dgm:prSet/>
      <dgm:spPr>
        <a:xfrm rot="10800000">
          <a:off x="3304718" y="4214404"/>
          <a:ext cx="356522" cy="538376"/>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EC">
            <a:solidFill>
              <a:sysClr val="window" lastClr="FFFFFF"/>
            </a:solidFill>
            <a:latin typeface="Calibri"/>
            <a:ea typeface="+mn-ea"/>
            <a:cs typeface="+mn-cs"/>
          </a:endParaRPr>
        </a:p>
      </dgm:t>
    </dgm:pt>
    <dgm:pt modelId="{43721ABA-883F-41B0-84E6-56790EF5B8E7}">
      <dgm:prSet phldrT="[Texto]" custT="1"/>
      <dgm:spPr>
        <a:xfrm>
          <a:off x="1389863" y="3683684"/>
          <a:ext cx="1746684" cy="1599815"/>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200" b="1" dirty="0">
              <a:solidFill>
                <a:sysClr val="window" lastClr="FFFFFF"/>
              </a:solidFill>
              <a:latin typeface="Calibri"/>
              <a:ea typeface="+mn-ea"/>
              <a:cs typeface="+mn-cs"/>
            </a:rPr>
            <a:t>El proceso de evaluación de estrategias no debe dominar las decisiones, debe fomentar la comprensión y la confianza mutua y el sentido común</a:t>
          </a:r>
          <a:r>
            <a:rPr lang="es-MX" sz="900" b="1" dirty="0">
              <a:solidFill>
                <a:sysClr val="window" lastClr="FFFFFF"/>
              </a:solidFill>
              <a:latin typeface="Calibri"/>
              <a:ea typeface="+mn-ea"/>
              <a:cs typeface="+mn-cs"/>
            </a:rPr>
            <a:t>.</a:t>
          </a:r>
          <a:endParaRPr lang="es-EC" sz="900" b="1" dirty="0">
            <a:solidFill>
              <a:sysClr val="window" lastClr="FFFFFF"/>
            </a:solidFill>
            <a:latin typeface="Calibri"/>
            <a:ea typeface="+mn-ea"/>
            <a:cs typeface="+mn-cs"/>
          </a:endParaRPr>
        </a:p>
      </dgm:t>
    </dgm:pt>
    <dgm:pt modelId="{44C0E211-DFA7-4E24-9500-718090252DBB}" type="parTrans" cxnId="{FB8D4B1F-D91C-4DCC-87A8-3DFF12D940A3}">
      <dgm:prSet/>
      <dgm:spPr/>
      <dgm:t>
        <a:bodyPr/>
        <a:lstStyle/>
        <a:p>
          <a:endParaRPr lang="es-EC"/>
        </a:p>
      </dgm:t>
    </dgm:pt>
    <dgm:pt modelId="{864249DD-43FD-4884-9B5A-4B280E1813CA}" type="sibTrans" cxnId="{FB8D4B1F-D91C-4DCC-87A8-3DFF12D940A3}">
      <dgm:prSet/>
      <dgm:spPr>
        <a:xfrm rot="15120000">
          <a:off x="1685781" y="3082701"/>
          <a:ext cx="419421" cy="538376"/>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EC">
            <a:solidFill>
              <a:sysClr val="window" lastClr="FFFFFF"/>
            </a:solidFill>
            <a:latin typeface="Calibri"/>
            <a:ea typeface="+mn-ea"/>
            <a:cs typeface="+mn-cs"/>
          </a:endParaRPr>
        </a:p>
      </dgm:t>
    </dgm:pt>
    <dgm:pt modelId="{53A1BE06-AD08-47E0-8EAD-53B636BD8933}">
      <dgm:prSet phldrT="[Texto]" custT="1"/>
      <dgm:spPr>
        <a:xfrm>
          <a:off x="725487" y="1408132"/>
          <a:ext cx="1595189" cy="1595189"/>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400" b="1" dirty="0">
              <a:solidFill>
                <a:sysClr val="window" lastClr="FFFFFF"/>
              </a:solidFill>
              <a:latin typeface="Calibri"/>
              <a:ea typeface="+mn-ea"/>
              <a:cs typeface="+mn-cs"/>
            </a:rPr>
            <a:t>Las actividades deben diseñarse para mostrar la verdad de lo que acontece</a:t>
          </a:r>
          <a:r>
            <a:rPr lang="es-MX" sz="900" b="1" dirty="0">
              <a:solidFill>
                <a:sysClr val="window" lastClr="FFFFFF"/>
              </a:solidFill>
              <a:latin typeface="Calibri"/>
              <a:ea typeface="+mn-ea"/>
              <a:cs typeface="+mn-cs"/>
            </a:rPr>
            <a:t>.</a:t>
          </a:r>
          <a:endParaRPr lang="es-EC" sz="900" b="1" dirty="0">
            <a:solidFill>
              <a:sysClr val="window" lastClr="FFFFFF"/>
            </a:solidFill>
            <a:latin typeface="Calibri"/>
            <a:ea typeface="+mn-ea"/>
            <a:cs typeface="+mn-cs"/>
          </a:endParaRPr>
        </a:p>
      </dgm:t>
    </dgm:pt>
    <dgm:pt modelId="{5D69F848-D02E-4515-952B-7C2C5A130603}" type="parTrans" cxnId="{E6DE818A-88EB-43B1-AF35-FCF43404FB3F}">
      <dgm:prSet/>
      <dgm:spPr/>
      <dgm:t>
        <a:bodyPr/>
        <a:lstStyle/>
        <a:p>
          <a:endParaRPr lang="es-EC"/>
        </a:p>
      </dgm:t>
    </dgm:pt>
    <dgm:pt modelId="{B6BE9C6E-957F-4755-86A9-0B19F7556D39}" type="sibTrans" cxnId="{E6DE818A-88EB-43B1-AF35-FCF43404FB3F}">
      <dgm:prSet/>
      <dgm:spPr>
        <a:xfrm rot="19448642">
          <a:off x="2273123" y="1239579"/>
          <a:ext cx="428660" cy="538376"/>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s-EC">
            <a:solidFill>
              <a:sysClr val="window" lastClr="FFFFFF"/>
            </a:solidFill>
            <a:latin typeface="Calibri"/>
            <a:ea typeface="+mn-ea"/>
            <a:cs typeface="+mn-cs"/>
          </a:endParaRPr>
        </a:p>
      </dgm:t>
    </dgm:pt>
    <dgm:pt modelId="{8506BE77-54DB-43F7-97C5-36BD9293695A}" type="pres">
      <dgm:prSet presAssocID="{714A715B-F97E-4D48-8EC8-9A4CF1A32162}" presName="cycle" presStyleCnt="0">
        <dgm:presLayoutVars>
          <dgm:dir/>
          <dgm:resizeHandles val="exact"/>
        </dgm:presLayoutVars>
      </dgm:prSet>
      <dgm:spPr/>
      <dgm:t>
        <a:bodyPr/>
        <a:lstStyle/>
        <a:p>
          <a:endParaRPr lang="es-EC"/>
        </a:p>
      </dgm:t>
    </dgm:pt>
    <dgm:pt modelId="{7F66045F-958C-4A69-9644-5C200A5207FE}" type="pres">
      <dgm:prSet presAssocID="{29E4C0A1-3120-477F-96E2-5EA581614414}" presName="node" presStyleLbl="node1" presStyleIdx="0" presStyleCnt="5" custRadScaleRad="100130" custRadScaleInc="838">
        <dgm:presLayoutVars>
          <dgm:bulletEnabled val="1"/>
        </dgm:presLayoutVars>
      </dgm:prSet>
      <dgm:spPr/>
      <dgm:t>
        <a:bodyPr/>
        <a:lstStyle/>
        <a:p>
          <a:endParaRPr lang="es-EC"/>
        </a:p>
      </dgm:t>
    </dgm:pt>
    <dgm:pt modelId="{17098294-D0AE-4E1D-8D77-07AD3B70D2F4}" type="pres">
      <dgm:prSet presAssocID="{A5C45559-7B30-47E6-BC10-1A1BED7EE517}" presName="sibTrans" presStyleLbl="sibTrans2D1" presStyleIdx="0" presStyleCnt="5"/>
      <dgm:spPr/>
      <dgm:t>
        <a:bodyPr/>
        <a:lstStyle/>
        <a:p>
          <a:endParaRPr lang="es-EC"/>
        </a:p>
      </dgm:t>
    </dgm:pt>
    <dgm:pt modelId="{27A7EBCA-3DB2-4003-B727-221217C24AD5}" type="pres">
      <dgm:prSet presAssocID="{A5C45559-7B30-47E6-BC10-1A1BED7EE517}" presName="connectorText" presStyleLbl="sibTrans2D1" presStyleIdx="0" presStyleCnt="5"/>
      <dgm:spPr/>
      <dgm:t>
        <a:bodyPr/>
        <a:lstStyle/>
        <a:p>
          <a:endParaRPr lang="es-EC"/>
        </a:p>
      </dgm:t>
    </dgm:pt>
    <dgm:pt modelId="{3FBADB11-B0BD-418E-AAB4-DF6049D7334D}" type="pres">
      <dgm:prSet presAssocID="{E09A5F6C-85FA-45DC-9785-36B5BD87E596}" presName="node" presStyleLbl="node1" presStyleIdx="1" presStyleCnt="5" custScaleX="109873" custScaleY="93365">
        <dgm:presLayoutVars>
          <dgm:bulletEnabled val="1"/>
        </dgm:presLayoutVars>
      </dgm:prSet>
      <dgm:spPr/>
      <dgm:t>
        <a:bodyPr/>
        <a:lstStyle/>
        <a:p>
          <a:endParaRPr lang="es-EC"/>
        </a:p>
      </dgm:t>
    </dgm:pt>
    <dgm:pt modelId="{B99C48E6-6448-4FA8-9A8D-732A30B07A94}" type="pres">
      <dgm:prSet presAssocID="{17F922EB-EAF0-42EA-BBFD-9418660F6DCA}" presName="sibTrans" presStyleLbl="sibTrans2D1" presStyleIdx="1" presStyleCnt="5"/>
      <dgm:spPr/>
      <dgm:t>
        <a:bodyPr/>
        <a:lstStyle/>
        <a:p>
          <a:endParaRPr lang="es-EC"/>
        </a:p>
      </dgm:t>
    </dgm:pt>
    <dgm:pt modelId="{29E13219-7EA7-4EF6-98DC-7428B2B35339}" type="pres">
      <dgm:prSet presAssocID="{17F922EB-EAF0-42EA-BBFD-9418660F6DCA}" presName="connectorText" presStyleLbl="sibTrans2D1" presStyleIdx="1" presStyleCnt="5"/>
      <dgm:spPr/>
      <dgm:t>
        <a:bodyPr/>
        <a:lstStyle/>
        <a:p>
          <a:endParaRPr lang="es-EC"/>
        </a:p>
      </dgm:t>
    </dgm:pt>
    <dgm:pt modelId="{4F4D328B-58DD-43A5-AFC8-3407805A01EC}" type="pres">
      <dgm:prSet presAssocID="{12B1BF2E-041C-4E82-8D7F-FCDA00109373}" presName="node" presStyleLbl="node1" presStyleIdx="2" presStyleCnt="5" custScaleX="116479" custScaleY="100349">
        <dgm:presLayoutVars>
          <dgm:bulletEnabled val="1"/>
        </dgm:presLayoutVars>
      </dgm:prSet>
      <dgm:spPr/>
      <dgm:t>
        <a:bodyPr/>
        <a:lstStyle/>
        <a:p>
          <a:endParaRPr lang="es-EC"/>
        </a:p>
      </dgm:t>
    </dgm:pt>
    <dgm:pt modelId="{BDF7D00B-D226-4067-8B04-F33F50B49089}" type="pres">
      <dgm:prSet presAssocID="{ABBC62D8-DD47-4F66-BDF9-FD4AADD60FD8}" presName="sibTrans" presStyleLbl="sibTrans2D1" presStyleIdx="2" presStyleCnt="5"/>
      <dgm:spPr/>
      <dgm:t>
        <a:bodyPr/>
        <a:lstStyle/>
        <a:p>
          <a:endParaRPr lang="es-EC"/>
        </a:p>
      </dgm:t>
    </dgm:pt>
    <dgm:pt modelId="{2B54CBD3-1A72-4EAE-84F9-9871E07706DD}" type="pres">
      <dgm:prSet presAssocID="{ABBC62D8-DD47-4F66-BDF9-FD4AADD60FD8}" presName="connectorText" presStyleLbl="sibTrans2D1" presStyleIdx="2" presStyleCnt="5"/>
      <dgm:spPr/>
      <dgm:t>
        <a:bodyPr/>
        <a:lstStyle/>
        <a:p>
          <a:endParaRPr lang="es-EC"/>
        </a:p>
      </dgm:t>
    </dgm:pt>
    <dgm:pt modelId="{467827B9-5533-47B7-9753-330B48A2DDB4}" type="pres">
      <dgm:prSet presAssocID="{43721ABA-883F-41B0-84E6-56790EF5B8E7}" presName="node" presStyleLbl="node1" presStyleIdx="3" presStyleCnt="5" custScaleX="125316" custScaleY="97414">
        <dgm:presLayoutVars>
          <dgm:bulletEnabled val="1"/>
        </dgm:presLayoutVars>
      </dgm:prSet>
      <dgm:spPr/>
      <dgm:t>
        <a:bodyPr/>
        <a:lstStyle/>
        <a:p>
          <a:endParaRPr lang="es-EC"/>
        </a:p>
      </dgm:t>
    </dgm:pt>
    <dgm:pt modelId="{235A8938-4D15-4A7B-8074-5FA51F43E6D2}" type="pres">
      <dgm:prSet presAssocID="{864249DD-43FD-4884-9B5A-4B280E1813CA}" presName="sibTrans" presStyleLbl="sibTrans2D1" presStyleIdx="3" presStyleCnt="5"/>
      <dgm:spPr/>
      <dgm:t>
        <a:bodyPr/>
        <a:lstStyle/>
        <a:p>
          <a:endParaRPr lang="es-EC"/>
        </a:p>
      </dgm:t>
    </dgm:pt>
    <dgm:pt modelId="{FC13FB73-DAA7-462B-A19F-58B37FAF19A8}" type="pres">
      <dgm:prSet presAssocID="{864249DD-43FD-4884-9B5A-4B280E1813CA}" presName="connectorText" presStyleLbl="sibTrans2D1" presStyleIdx="3" presStyleCnt="5"/>
      <dgm:spPr/>
      <dgm:t>
        <a:bodyPr/>
        <a:lstStyle/>
        <a:p>
          <a:endParaRPr lang="es-EC"/>
        </a:p>
      </dgm:t>
    </dgm:pt>
    <dgm:pt modelId="{BC19B35A-8E7C-4D45-98E3-5D34B64256AA}" type="pres">
      <dgm:prSet presAssocID="{53A1BE06-AD08-47E0-8EAD-53B636BD8933}" presName="node" presStyleLbl="node1" presStyleIdx="4" presStyleCnt="5" custScaleX="110108" custScaleY="101967">
        <dgm:presLayoutVars>
          <dgm:bulletEnabled val="1"/>
        </dgm:presLayoutVars>
      </dgm:prSet>
      <dgm:spPr/>
      <dgm:t>
        <a:bodyPr/>
        <a:lstStyle/>
        <a:p>
          <a:endParaRPr lang="es-EC"/>
        </a:p>
      </dgm:t>
    </dgm:pt>
    <dgm:pt modelId="{7D5FF2CF-05B0-4A74-8DEE-463230D2F27C}" type="pres">
      <dgm:prSet presAssocID="{B6BE9C6E-957F-4755-86A9-0B19F7556D39}" presName="sibTrans" presStyleLbl="sibTrans2D1" presStyleIdx="4" presStyleCnt="5"/>
      <dgm:spPr/>
      <dgm:t>
        <a:bodyPr/>
        <a:lstStyle/>
        <a:p>
          <a:endParaRPr lang="es-EC"/>
        </a:p>
      </dgm:t>
    </dgm:pt>
    <dgm:pt modelId="{2B2A8DFB-0A62-41E8-9214-D3D9D0CA3302}" type="pres">
      <dgm:prSet presAssocID="{B6BE9C6E-957F-4755-86A9-0B19F7556D39}" presName="connectorText" presStyleLbl="sibTrans2D1" presStyleIdx="4" presStyleCnt="5"/>
      <dgm:spPr/>
      <dgm:t>
        <a:bodyPr/>
        <a:lstStyle/>
        <a:p>
          <a:endParaRPr lang="es-EC"/>
        </a:p>
      </dgm:t>
    </dgm:pt>
  </dgm:ptLst>
  <dgm:cxnLst>
    <dgm:cxn modelId="{C4E56EB8-445C-4EBC-8735-7B3BF0AF29DA}" type="presOf" srcId="{B6BE9C6E-957F-4755-86A9-0B19F7556D39}" destId="{7D5FF2CF-05B0-4A74-8DEE-463230D2F27C}" srcOrd="0" destOrd="0" presId="urn:microsoft.com/office/officeart/2005/8/layout/cycle2"/>
    <dgm:cxn modelId="{402BBD4C-E165-49AB-BA4B-B886E2EBC6CB}" type="presOf" srcId="{ABBC62D8-DD47-4F66-BDF9-FD4AADD60FD8}" destId="{2B54CBD3-1A72-4EAE-84F9-9871E07706DD}" srcOrd="1" destOrd="0" presId="urn:microsoft.com/office/officeart/2005/8/layout/cycle2"/>
    <dgm:cxn modelId="{E6DE818A-88EB-43B1-AF35-FCF43404FB3F}" srcId="{714A715B-F97E-4D48-8EC8-9A4CF1A32162}" destId="{53A1BE06-AD08-47E0-8EAD-53B636BD8933}" srcOrd="4" destOrd="0" parTransId="{5D69F848-D02E-4515-952B-7C2C5A130603}" sibTransId="{B6BE9C6E-957F-4755-86A9-0B19F7556D39}"/>
    <dgm:cxn modelId="{454BDD62-2E74-4F6C-BC07-B7B1FB0EDBBB}" type="presOf" srcId="{29E4C0A1-3120-477F-96E2-5EA581614414}" destId="{7F66045F-958C-4A69-9644-5C200A5207FE}" srcOrd="0" destOrd="0" presId="urn:microsoft.com/office/officeart/2005/8/layout/cycle2"/>
    <dgm:cxn modelId="{CE8E0DA7-54BA-49E8-B1DF-97776C961CD1}" type="presOf" srcId="{17F922EB-EAF0-42EA-BBFD-9418660F6DCA}" destId="{B99C48E6-6448-4FA8-9A8D-732A30B07A94}" srcOrd="0" destOrd="0" presId="urn:microsoft.com/office/officeart/2005/8/layout/cycle2"/>
    <dgm:cxn modelId="{D3CCB2A1-80AA-4834-840F-A3D9690F4ACD}" type="presOf" srcId="{A5C45559-7B30-47E6-BC10-1A1BED7EE517}" destId="{27A7EBCA-3DB2-4003-B727-221217C24AD5}" srcOrd="1" destOrd="0" presId="urn:microsoft.com/office/officeart/2005/8/layout/cycle2"/>
    <dgm:cxn modelId="{13A807EB-69B9-487D-9F86-856742CE616B}" type="presOf" srcId="{864249DD-43FD-4884-9B5A-4B280E1813CA}" destId="{FC13FB73-DAA7-462B-A19F-58B37FAF19A8}" srcOrd="1" destOrd="0" presId="urn:microsoft.com/office/officeart/2005/8/layout/cycle2"/>
    <dgm:cxn modelId="{D209D797-E4A4-4290-BFCD-CE589E379407}" type="presOf" srcId="{ABBC62D8-DD47-4F66-BDF9-FD4AADD60FD8}" destId="{BDF7D00B-D226-4067-8B04-F33F50B49089}" srcOrd="0" destOrd="0" presId="urn:microsoft.com/office/officeart/2005/8/layout/cycle2"/>
    <dgm:cxn modelId="{82D45041-269C-4EE7-BE94-F24460AEEDBA}" srcId="{714A715B-F97E-4D48-8EC8-9A4CF1A32162}" destId="{12B1BF2E-041C-4E82-8D7F-FCDA00109373}" srcOrd="2" destOrd="0" parTransId="{87464E2B-19B5-4128-BEB8-E89E5CDE8E42}" sibTransId="{ABBC62D8-DD47-4F66-BDF9-FD4AADD60FD8}"/>
    <dgm:cxn modelId="{725014B0-958F-4913-96B1-44C1A8D514C0}" type="presOf" srcId="{12B1BF2E-041C-4E82-8D7F-FCDA00109373}" destId="{4F4D328B-58DD-43A5-AFC8-3407805A01EC}" srcOrd="0" destOrd="0" presId="urn:microsoft.com/office/officeart/2005/8/layout/cycle2"/>
    <dgm:cxn modelId="{155082D4-4C3F-4E32-8257-1D63C63E3091}" type="presOf" srcId="{B6BE9C6E-957F-4755-86A9-0B19F7556D39}" destId="{2B2A8DFB-0A62-41E8-9214-D3D9D0CA3302}" srcOrd="1" destOrd="0" presId="urn:microsoft.com/office/officeart/2005/8/layout/cycle2"/>
    <dgm:cxn modelId="{765085B1-93D5-4989-BD4A-678D376C87C7}" type="presOf" srcId="{864249DD-43FD-4884-9B5A-4B280E1813CA}" destId="{235A8938-4D15-4A7B-8074-5FA51F43E6D2}" srcOrd="0" destOrd="0" presId="urn:microsoft.com/office/officeart/2005/8/layout/cycle2"/>
    <dgm:cxn modelId="{2AD80716-67D4-478E-8343-A189C94A24EC}" type="presOf" srcId="{17F922EB-EAF0-42EA-BBFD-9418660F6DCA}" destId="{29E13219-7EA7-4EF6-98DC-7428B2B35339}" srcOrd="1" destOrd="0" presId="urn:microsoft.com/office/officeart/2005/8/layout/cycle2"/>
    <dgm:cxn modelId="{85662393-5D7D-4C39-9F62-06C5E487B4B7}" srcId="{714A715B-F97E-4D48-8EC8-9A4CF1A32162}" destId="{29E4C0A1-3120-477F-96E2-5EA581614414}" srcOrd="0" destOrd="0" parTransId="{394AAEAD-9B35-4E51-9829-EA26C7C31013}" sibTransId="{A5C45559-7B30-47E6-BC10-1A1BED7EE517}"/>
    <dgm:cxn modelId="{713DDD33-0597-4F34-8A30-0387609BA01C}" type="presOf" srcId="{A5C45559-7B30-47E6-BC10-1A1BED7EE517}" destId="{17098294-D0AE-4E1D-8D77-07AD3B70D2F4}" srcOrd="0" destOrd="0" presId="urn:microsoft.com/office/officeart/2005/8/layout/cycle2"/>
    <dgm:cxn modelId="{5959CF16-D974-4205-B757-FE882B93887C}" type="presOf" srcId="{714A715B-F97E-4D48-8EC8-9A4CF1A32162}" destId="{8506BE77-54DB-43F7-97C5-36BD9293695A}" srcOrd="0" destOrd="0" presId="urn:microsoft.com/office/officeart/2005/8/layout/cycle2"/>
    <dgm:cxn modelId="{FB8D4B1F-D91C-4DCC-87A8-3DFF12D940A3}" srcId="{714A715B-F97E-4D48-8EC8-9A4CF1A32162}" destId="{43721ABA-883F-41B0-84E6-56790EF5B8E7}" srcOrd="3" destOrd="0" parTransId="{44C0E211-DFA7-4E24-9500-718090252DBB}" sibTransId="{864249DD-43FD-4884-9B5A-4B280E1813CA}"/>
    <dgm:cxn modelId="{CC845997-FA57-4BE1-BD40-7BC9F465B8FB}" type="presOf" srcId="{E09A5F6C-85FA-45DC-9785-36B5BD87E596}" destId="{3FBADB11-B0BD-418E-AAB4-DF6049D7334D}" srcOrd="0" destOrd="0" presId="urn:microsoft.com/office/officeart/2005/8/layout/cycle2"/>
    <dgm:cxn modelId="{E3B66AFF-DCF7-4679-87B7-1A25F682EE16}" type="presOf" srcId="{53A1BE06-AD08-47E0-8EAD-53B636BD8933}" destId="{BC19B35A-8E7C-4D45-98E3-5D34B64256AA}" srcOrd="0" destOrd="0" presId="urn:microsoft.com/office/officeart/2005/8/layout/cycle2"/>
    <dgm:cxn modelId="{294B2E96-95C1-4844-9A78-58CF2A95AA26}" type="presOf" srcId="{43721ABA-883F-41B0-84E6-56790EF5B8E7}" destId="{467827B9-5533-47B7-9753-330B48A2DDB4}" srcOrd="0" destOrd="0" presId="urn:microsoft.com/office/officeart/2005/8/layout/cycle2"/>
    <dgm:cxn modelId="{C01B3978-EADE-45FD-BD72-7EEF63135084}" srcId="{714A715B-F97E-4D48-8EC8-9A4CF1A32162}" destId="{E09A5F6C-85FA-45DC-9785-36B5BD87E596}" srcOrd="1" destOrd="0" parTransId="{DCAC3826-5FEB-47A3-A0EC-5F219495D905}" sibTransId="{17F922EB-EAF0-42EA-BBFD-9418660F6DCA}"/>
    <dgm:cxn modelId="{A165B8DE-8A46-4FAE-B849-91E6577B6A09}" type="presParOf" srcId="{8506BE77-54DB-43F7-97C5-36BD9293695A}" destId="{7F66045F-958C-4A69-9644-5C200A5207FE}" srcOrd="0" destOrd="0" presId="urn:microsoft.com/office/officeart/2005/8/layout/cycle2"/>
    <dgm:cxn modelId="{C384BFF1-5159-45D2-B214-185B798C7ACA}" type="presParOf" srcId="{8506BE77-54DB-43F7-97C5-36BD9293695A}" destId="{17098294-D0AE-4E1D-8D77-07AD3B70D2F4}" srcOrd="1" destOrd="0" presId="urn:microsoft.com/office/officeart/2005/8/layout/cycle2"/>
    <dgm:cxn modelId="{A579222E-CCCE-4DCF-8F7D-BBFB20ED85E1}" type="presParOf" srcId="{17098294-D0AE-4E1D-8D77-07AD3B70D2F4}" destId="{27A7EBCA-3DB2-4003-B727-221217C24AD5}" srcOrd="0" destOrd="0" presId="urn:microsoft.com/office/officeart/2005/8/layout/cycle2"/>
    <dgm:cxn modelId="{6EE904AB-E4D1-401A-B45A-BF08E8E83E14}" type="presParOf" srcId="{8506BE77-54DB-43F7-97C5-36BD9293695A}" destId="{3FBADB11-B0BD-418E-AAB4-DF6049D7334D}" srcOrd="2" destOrd="0" presId="urn:microsoft.com/office/officeart/2005/8/layout/cycle2"/>
    <dgm:cxn modelId="{78F475D0-31E6-4E46-BAF6-5537B1F06852}" type="presParOf" srcId="{8506BE77-54DB-43F7-97C5-36BD9293695A}" destId="{B99C48E6-6448-4FA8-9A8D-732A30B07A94}" srcOrd="3" destOrd="0" presId="urn:microsoft.com/office/officeart/2005/8/layout/cycle2"/>
    <dgm:cxn modelId="{EB3A7AE9-808B-481C-BB70-AA3661ED8405}" type="presParOf" srcId="{B99C48E6-6448-4FA8-9A8D-732A30B07A94}" destId="{29E13219-7EA7-4EF6-98DC-7428B2B35339}" srcOrd="0" destOrd="0" presId="urn:microsoft.com/office/officeart/2005/8/layout/cycle2"/>
    <dgm:cxn modelId="{F27A48C3-45BF-4F61-9032-8DE9F92464B0}" type="presParOf" srcId="{8506BE77-54DB-43F7-97C5-36BD9293695A}" destId="{4F4D328B-58DD-43A5-AFC8-3407805A01EC}" srcOrd="4" destOrd="0" presId="urn:microsoft.com/office/officeart/2005/8/layout/cycle2"/>
    <dgm:cxn modelId="{519E50F1-59C2-4113-BD0A-E41CC460C58C}" type="presParOf" srcId="{8506BE77-54DB-43F7-97C5-36BD9293695A}" destId="{BDF7D00B-D226-4067-8B04-F33F50B49089}" srcOrd="5" destOrd="0" presId="urn:microsoft.com/office/officeart/2005/8/layout/cycle2"/>
    <dgm:cxn modelId="{57D11D3D-6814-4692-B067-CAFA2C5A6C9A}" type="presParOf" srcId="{BDF7D00B-D226-4067-8B04-F33F50B49089}" destId="{2B54CBD3-1A72-4EAE-84F9-9871E07706DD}" srcOrd="0" destOrd="0" presId="urn:microsoft.com/office/officeart/2005/8/layout/cycle2"/>
    <dgm:cxn modelId="{309E3709-9CBD-4E24-9DEB-876955A5BCE1}" type="presParOf" srcId="{8506BE77-54DB-43F7-97C5-36BD9293695A}" destId="{467827B9-5533-47B7-9753-330B48A2DDB4}" srcOrd="6" destOrd="0" presId="urn:microsoft.com/office/officeart/2005/8/layout/cycle2"/>
    <dgm:cxn modelId="{0E2F5F66-F868-432D-BCC2-1BFBAF5C1B7D}" type="presParOf" srcId="{8506BE77-54DB-43F7-97C5-36BD9293695A}" destId="{235A8938-4D15-4A7B-8074-5FA51F43E6D2}" srcOrd="7" destOrd="0" presId="urn:microsoft.com/office/officeart/2005/8/layout/cycle2"/>
    <dgm:cxn modelId="{2CB25546-A2E7-4D2D-A523-14BD70D1CF63}" type="presParOf" srcId="{235A8938-4D15-4A7B-8074-5FA51F43E6D2}" destId="{FC13FB73-DAA7-462B-A19F-58B37FAF19A8}" srcOrd="0" destOrd="0" presId="urn:microsoft.com/office/officeart/2005/8/layout/cycle2"/>
    <dgm:cxn modelId="{0C80AB44-74F6-4A6A-8EE3-9BFD66F1A6D1}" type="presParOf" srcId="{8506BE77-54DB-43F7-97C5-36BD9293695A}" destId="{BC19B35A-8E7C-4D45-98E3-5D34B64256AA}" srcOrd="8" destOrd="0" presId="urn:microsoft.com/office/officeart/2005/8/layout/cycle2"/>
    <dgm:cxn modelId="{17F52D0D-4DE8-4975-A02F-6FD817011129}" type="presParOf" srcId="{8506BE77-54DB-43F7-97C5-36BD9293695A}" destId="{7D5FF2CF-05B0-4A74-8DEE-463230D2F27C}" srcOrd="9" destOrd="0" presId="urn:microsoft.com/office/officeart/2005/8/layout/cycle2"/>
    <dgm:cxn modelId="{B2B0BFB4-AD8D-4B3C-B54C-FD9DFCE2545B}" type="presParOf" srcId="{7D5FF2CF-05B0-4A74-8DEE-463230D2F27C}" destId="{2B2A8DFB-0A62-41E8-9214-D3D9D0CA330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C537B-A5A9-45CD-9F37-DE0F05762090}"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s-EC"/>
        </a:p>
      </dgm:t>
    </dgm:pt>
    <dgm:pt modelId="{C10A9D29-8710-46E7-9B9F-64DE338CF11E}">
      <dgm:prSet phldrT="[Texto]" custT="1"/>
      <dgm:spPr>
        <a:xfrm>
          <a:off x="2466671" y="1716263"/>
          <a:ext cx="1922830" cy="124574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sz="1800" b="1" dirty="0">
              <a:solidFill>
                <a:sysClr val="window" lastClr="FFFFFF"/>
              </a:solidFill>
              <a:latin typeface="Calibri"/>
              <a:ea typeface="+mn-ea"/>
              <a:cs typeface="+mn-cs"/>
            </a:rPr>
            <a:t>RESULTADOS ESPERADOS</a:t>
          </a:r>
        </a:p>
      </dgm:t>
    </dgm:pt>
    <dgm:pt modelId="{1D66CD54-9EBB-4DAC-AD39-90ADB1ED412D}" type="parTrans" cxnId="{0B11DCB5-BBD4-4C1E-8300-1AD0024088E0}">
      <dgm:prSet/>
      <dgm:spPr/>
      <dgm:t>
        <a:bodyPr/>
        <a:lstStyle/>
        <a:p>
          <a:endParaRPr lang="es-EC"/>
        </a:p>
      </dgm:t>
    </dgm:pt>
    <dgm:pt modelId="{542C4F0B-8F97-4232-94AF-6440D36682AD}" type="sibTrans" cxnId="{0B11DCB5-BBD4-4C1E-8300-1AD0024088E0}">
      <dgm:prSet/>
      <dgm:spPr/>
      <dgm:t>
        <a:bodyPr/>
        <a:lstStyle/>
        <a:p>
          <a:endParaRPr lang="es-EC"/>
        </a:p>
      </dgm:t>
    </dgm:pt>
    <dgm:pt modelId="{7C0399C2-6554-4064-B343-147DB69D62DE}">
      <dgm:prSet phldrT="[Texto]"/>
      <dgm:spPr>
        <a:xfrm>
          <a:off x="2422549" y="-91520"/>
          <a:ext cx="2053671" cy="1339463"/>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b="1">
              <a:solidFill>
                <a:sysClr val="window" lastClr="FFFFFF"/>
              </a:solidFill>
              <a:latin typeface="Calibri"/>
              <a:ea typeface="+mn-ea"/>
              <a:cs typeface="+mn-cs"/>
            </a:rPr>
            <a:t>Descripción Técnica de los procesos en todas sus áreas.</a:t>
          </a:r>
        </a:p>
        <a:p>
          <a:endParaRPr lang="es-EC">
            <a:solidFill>
              <a:sysClr val="window" lastClr="FFFFFF"/>
            </a:solidFill>
            <a:latin typeface="Calibri"/>
            <a:ea typeface="+mn-ea"/>
            <a:cs typeface="+mn-cs"/>
          </a:endParaRPr>
        </a:p>
      </dgm:t>
    </dgm:pt>
    <dgm:pt modelId="{8ED2FAB2-490A-423B-8BAB-69C4EDC7A0EF}" type="parTrans" cxnId="{A1266F3D-C3C6-46BF-96DB-64829A602E5B}">
      <dgm:prSet/>
      <dgm:spPr/>
      <dgm:t>
        <a:bodyPr/>
        <a:lstStyle/>
        <a:p>
          <a:endParaRPr lang="es-EC"/>
        </a:p>
      </dgm:t>
    </dgm:pt>
    <dgm:pt modelId="{5F6413C1-04AD-45F3-98EC-6CEAABDB45AC}" type="sibTrans" cxnId="{A1266F3D-C3C6-46BF-96DB-64829A602E5B}">
      <dgm:prSet/>
      <dgm:spPr>
        <a:xfrm>
          <a:off x="1667123" y="534838"/>
          <a:ext cx="3670838" cy="3670838"/>
        </a:xfrm>
        <a:prstGeom prst="blockArc">
          <a:avLst>
            <a:gd name="adj1" fmla="val 16098056"/>
            <a:gd name="adj2" fmla="val 1511"/>
            <a:gd name="adj3" fmla="val 4640"/>
          </a:avLst>
        </a:prstGeom>
        <a:solidFill>
          <a:srgbClr val="C0504D">
            <a:hueOff val="0"/>
            <a:satOff val="0"/>
            <a:lumOff val="0"/>
            <a:alphaOff val="0"/>
          </a:srgbClr>
        </a:solidFill>
        <a:ln>
          <a:noFill/>
        </a:ln>
        <a:effectLst/>
      </dgm:spPr>
      <dgm:t>
        <a:bodyPr/>
        <a:lstStyle/>
        <a:p>
          <a:endParaRPr lang="es-EC"/>
        </a:p>
      </dgm:t>
    </dgm:pt>
    <dgm:pt modelId="{38C837FF-BA1C-497A-AB76-E3587927B170}">
      <dgm:prSet phldrT="[Texto]"/>
      <dgm:spPr>
        <a:xfrm>
          <a:off x="748419" y="1663004"/>
          <a:ext cx="1667421" cy="1331029"/>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Determinar las condiciones técnicas y de seguridad para las personas dedicadas a la recolección y acopio de los desechos sólidos reusables y reciclables.</a:t>
          </a:r>
        </a:p>
      </dgm:t>
    </dgm:pt>
    <dgm:pt modelId="{E14D684C-0FEF-411A-BC32-278A3576ED68}" type="parTrans" cxnId="{A27EBE90-80EF-4904-BD10-B01E0DEF173A}">
      <dgm:prSet/>
      <dgm:spPr/>
      <dgm:t>
        <a:bodyPr/>
        <a:lstStyle/>
        <a:p>
          <a:endParaRPr lang="es-EC"/>
        </a:p>
      </dgm:t>
    </dgm:pt>
    <dgm:pt modelId="{603957C1-6FD0-4433-B80A-379CB00668CC}" type="sibTrans" cxnId="{A27EBE90-80EF-4904-BD10-B01E0DEF173A}">
      <dgm:prSet/>
      <dgm:spPr>
        <a:xfrm>
          <a:off x="1539077" y="534062"/>
          <a:ext cx="3670838" cy="3670838"/>
        </a:xfrm>
        <a:prstGeom prst="blockArc">
          <a:avLst>
            <a:gd name="adj1" fmla="val 10878552"/>
            <a:gd name="adj2" fmla="val 16343640"/>
            <a:gd name="adj3" fmla="val 4640"/>
          </a:avLst>
        </a:prstGeom>
        <a:solidFill>
          <a:srgbClr val="4BACC6">
            <a:hueOff val="0"/>
            <a:satOff val="0"/>
            <a:lumOff val="0"/>
            <a:alphaOff val="0"/>
          </a:srgbClr>
        </a:solidFill>
        <a:ln>
          <a:noFill/>
        </a:ln>
        <a:effectLst/>
      </dgm:spPr>
      <dgm:t>
        <a:bodyPr/>
        <a:lstStyle/>
        <a:p>
          <a:endParaRPr lang="es-EC"/>
        </a:p>
      </dgm:t>
    </dgm:pt>
    <dgm:pt modelId="{624BD49B-FDE4-4696-8059-718B5D3F3F88}">
      <dgm:prSet/>
      <dgm:spPr>
        <a:xfrm>
          <a:off x="4417983" y="1695145"/>
          <a:ext cx="1754789" cy="1351800"/>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Contar con un plan estratégico de marketing que permita mejorar los márgenes de utilidad.</a:t>
          </a:r>
        </a:p>
      </dgm:t>
    </dgm:pt>
    <dgm:pt modelId="{F7A43DD8-C0B6-4D4F-870F-7C9300538A0D}" type="parTrans" cxnId="{C52BEE17-147C-49D3-9C5E-FE555B24AF44}">
      <dgm:prSet/>
      <dgm:spPr/>
      <dgm:t>
        <a:bodyPr/>
        <a:lstStyle/>
        <a:p>
          <a:endParaRPr lang="es-EC"/>
        </a:p>
      </dgm:t>
    </dgm:pt>
    <dgm:pt modelId="{4B710252-6FCC-45BE-829A-9BF07E353396}" type="sibTrans" cxnId="{C52BEE17-147C-49D3-9C5E-FE555B24AF44}">
      <dgm:prSet/>
      <dgm:spPr>
        <a:xfrm>
          <a:off x="1670226" y="430194"/>
          <a:ext cx="3670838" cy="3670838"/>
        </a:xfrm>
        <a:prstGeom prst="blockArc">
          <a:avLst>
            <a:gd name="adj1" fmla="val 202282"/>
            <a:gd name="adj2" fmla="val 5507896"/>
            <a:gd name="adj3" fmla="val 4640"/>
          </a:avLst>
        </a:prstGeom>
        <a:solidFill>
          <a:srgbClr val="9BBB59">
            <a:hueOff val="0"/>
            <a:satOff val="0"/>
            <a:lumOff val="0"/>
            <a:alphaOff val="0"/>
          </a:srgbClr>
        </a:solidFill>
        <a:ln>
          <a:noFill/>
        </a:ln>
        <a:effectLst/>
      </dgm:spPr>
      <dgm:t>
        <a:bodyPr/>
        <a:lstStyle/>
        <a:p>
          <a:endParaRPr lang="es-EC"/>
        </a:p>
      </dgm:t>
    </dgm:pt>
    <dgm:pt modelId="{71963389-C572-46C1-A06D-22149A18BEB4}">
      <dgm:prSet/>
      <dgm:spPr>
        <a:xfrm>
          <a:off x="2476489" y="3355996"/>
          <a:ext cx="1945791" cy="1403138"/>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Conocimiento específico de las diferentes empresas de destino final de los desechos sólidos reciclables.</a:t>
          </a:r>
        </a:p>
      </dgm:t>
    </dgm:pt>
    <dgm:pt modelId="{01232B77-E75D-4B2C-8FDC-06B7BFC91101}" type="parTrans" cxnId="{F1FE7EF2-2A9D-439B-947C-6971807124AE}">
      <dgm:prSet/>
      <dgm:spPr/>
      <dgm:t>
        <a:bodyPr/>
        <a:lstStyle/>
        <a:p>
          <a:endParaRPr lang="es-EC"/>
        </a:p>
      </dgm:t>
    </dgm:pt>
    <dgm:pt modelId="{FE9A4D79-13B5-4270-86A4-0B995ACA9ECC}" type="sibTrans" cxnId="{F1FE7EF2-2A9D-439B-947C-6971807124AE}">
      <dgm:prSet/>
      <dgm:spPr>
        <a:xfrm>
          <a:off x="1538466" y="430902"/>
          <a:ext cx="3670838" cy="3670838"/>
        </a:xfrm>
        <a:prstGeom prst="blockArc">
          <a:avLst>
            <a:gd name="adj1" fmla="val 5255187"/>
            <a:gd name="adj2" fmla="val 10680713"/>
            <a:gd name="adj3" fmla="val 4640"/>
          </a:avLst>
        </a:prstGeom>
        <a:solidFill>
          <a:srgbClr val="8064A2">
            <a:hueOff val="0"/>
            <a:satOff val="0"/>
            <a:lumOff val="0"/>
            <a:alphaOff val="0"/>
          </a:srgbClr>
        </a:solidFill>
        <a:ln>
          <a:noFill/>
        </a:ln>
        <a:effectLst/>
      </dgm:spPr>
      <dgm:t>
        <a:bodyPr/>
        <a:lstStyle/>
        <a:p>
          <a:endParaRPr lang="es-EC"/>
        </a:p>
      </dgm:t>
    </dgm:pt>
    <dgm:pt modelId="{2878944C-7B09-485E-A0D2-A7A188774207}" type="pres">
      <dgm:prSet presAssocID="{059C537B-A5A9-45CD-9F37-DE0F05762090}" presName="Name0" presStyleCnt="0">
        <dgm:presLayoutVars>
          <dgm:chMax val="1"/>
          <dgm:dir/>
          <dgm:animLvl val="ctr"/>
          <dgm:resizeHandles val="exact"/>
        </dgm:presLayoutVars>
      </dgm:prSet>
      <dgm:spPr/>
      <dgm:t>
        <a:bodyPr/>
        <a:lstStyle/>
        <a:p>
          <a:endParaRPr lang="es-EC"/>
        </a:p>
      </dgm:t>
    </dgm:pt>
    <dgm:pt modelId="{93422409-481A-42EB-8CD2-677476E82C0F}" type="pres">
      <dgm:prSet presAssocID="{C10A9D29-8710-46E7-9B9F-64DE338CF11E}" presName="centerShape" presStyleLbl="node0" presStyleIdx="0" presStyleCnt="1" custScaleX="113787" custScaleY="73719" custLinFactNeighborX="-594" custLinFactNeighborY="-890"/>
      <dgm:spPr/>
      <dgm:t>
        <a:bodyPr/>
        <a:lstStyle/>
        <a:p>
          <a:endParaRPr lang="es-EC"/>
        </a:p>
      </dgm:t>
    </dgm:pt>
    <dgm:pt modelId="{91E215E9-A353-491E-BCDD-E565A6BFC4E9}" type="pres">
      <dgm:prSet presAssocID="{7C0399C2-6554-4064-B343-147DB69D62DE}" presName="node" presStyleLbl="node1" presStyleIdx="0" presStyleCnt="4" custScaleX="188554" custScaleY="116091">
        <dgm:presLayoutVars>
          <dgm:bulletEnabled val="1"/>
        </dgm:presLayoutVars>
      </dgm:prSet>
      <dgm:spPr/>
      <dgm:t>
        <a:bodyPr/>
        <a:lstStyle/>
        <a:p>
          <a:endParaRPr lang="es-EC"/>
        </a:p>
      </dgm:t>
    </dgm:pt>
    <dgm:pt modelId="{719FE76D-DFDC-4A54-B90C-B1EBE99138E0}" type="pres">
      <dgm:prSet presAssocID="{7C0399C2-6554-4064-B343-147DB69D62DE}" presName="dummy" presStyleCnt="0"/>
      <dgm:spPr/>
    </dgm:pt>
    <dgm:pt modelId="{D3DE9CEF-7376-45F4-B1D9-C95A60204AB6}" type="pres">
      <dgm:prSet presAssocID="{5F6413C1-04AD-45F3-98EC-6CEAABDB45AC}" presName="sibTrans" presStyleLbl="sibTrans2D1" presStyleIdx="0" presStyleCnt="4"/>
      <dgm:spPr/>
      <dgm:t>
        <a:bodyPr/>
        <a:lstStyle/>
        <a:p>
          <a:endParaRPr lang="es-EC"/>
        </a:p>
      </dgm:t>
    </dgm:pt>
    <dgm:pt modelId="{FBD09AAC-D15C-4394-B0BD-3BB76F7D095D}" type="pres">
      <dgm:prSet presAssocID="{624BD49B-FDE4-4696-8059-718B5D3F3F88}" presName="node" presStyleLbl="node1" presStyleIdx="1" presStyleCnt="4" custScaleX="177433" custScaleY="123161" custRadScaleRad="118531">
        <dgm:presLayoutVars>
          <dgm:bulletEnabled val="1"/>
        </dgm:presLayoutVars>
      </dgm:prSet>
      <dgm:spPr/>
      <dgm:t>
        <a:bodyPr/>
        <a:lstStyle/>
        <a:p>
          <a:endParaRPr lang="es-EC"/>
        </a:p>
      </dgm:t>
    </dgm:pt>
    <dgm:pt modelId="{9459A486-D534-47E0-9C47-4443F215DC1B}" type="pres">
      <dgm:prSet presAssocID="{624BD49B-FDE4-4696-8059-718B5D3F3F88}" presName="dummy" presStyleCnt="0"/>
      <dgm:spPr/>
    </dgm:pt>
    <dgm:pt modelId="{732008FB-4303-480B-AED1-8E80D09216D7}" type="pres">
      <dgm:prSet presAssocID="{4B710252-6FCC-45BE-829A-9BF07E353396}" presName="sibTrans" presStyleLbl="sibTrans2D1" presStyleIdx="1" presStyleCnt="4"/>
      <dgm:spPr/>
      <dgm:t>
        <a:bodyPr/>
        <a:lstStyle/>
        <a:p>
          <a:endParaRPr lang="es-EC"/>
        </a:p>
      </dgm:t>
    </dgm:pt>
    <dgm:pt modelId="{D267D45B-AC29-4267-864D-2E84DD6E95F1}" type="pres">
      <dgm:prSet presAssocID="{71963389-C572-46C1-A06D-22149A18BEB4}" presName="node" presStyleLbl="node1" presStyleIdx="2" presStyleCnt="4" custScaleX="166798" custScaleY="129295" custRadScaleRad="94070">
        <dgm:presLayoutVars>
          <dgm:bulletEnabled val="1"/>
        </dgm:presLayoutVars>
      </dgm:prSet>
      <dgm:spPr/>
      <dgm:t>
        <a:bodyPr/>
        <a:lstStyle/>
        <a:p>
          <a:endParaRPr lang="es-EC"/>
        </a:p>
      </dgm:t>
    </dgm:pt>
    <dgm:pt modelId="{2D9D2AB0-01CC-44C8-8BCF-64553325BFAF}" type="pres">
      <dgm:prSet presAssocID="{71963389-C572-46C1-A06D-22149A18BEB4}" presName="dummy" presStyleCnt="0"/>
      <dgm:spPr/>
    </dgm:pt>
    <dgm:pt modelId="{080C0FC6-B0FE-437A-A3D5-C99C53A2B3C6}" type="pres">
      <dgm:prSet presAssocID="{FE9A4D79-13B5-4270-86A4-0B995ACA9ECC}" presName="sibTrans" presStyleLbl="sibTrans2D1" presStyleIdx="2" presStyleCnt="4"/>
      <dgm:spPr/>
      <dgm:t>
        <a:bodyPr/>
        <a:lstStyle/>
        <a:p>
          <a:endParaRPr lang="es-EC"/>
        </a:p>
      </dgm:t>
    </dgm:pt>
    <dgm:pt modelId="{356128C7-796B-4A2A-AE1A-4C5194AC177E}" type="pres">
      <dgm:prSet presAssocID="{38C837FF-BA1C-497A-AB76-E3587927B170}" presName="node" presStyleLbl="node1" presStyleIdx="3" presStyleCnt="4" custScaleX="170187" custScaleY="119851" custRadScaleRad="114967" custRadScaleInc="3941">
        <dgm:presLayoutVars>
          <dgm:bulletEnabled val="1"/>
        </dgm:presLayoutVars>
      </dgm:prSet>
      <dgm:spPr/>
      <dgm:t>
        <a:bodyPr/>
        <a:lstStyle/>
        <a:p>
          <a:endParaRPr lang="es-EC"/>
        </a:p>
      </dgm:t>
    </dgm:pt>
    <dgm:pt modelId="{0EF5311C-B851-4B27-A6AE-EBC120EFD05A}" type="pres">
      <dgm:prSet presAssocID="{38C837FF-BA1C-497A-AB76-E3587927B170}" presName="dummy" presStyleCnt="0"/>
      <dgm:spPr/>
    </dgm:pt>
    <dgm:pt modelId="{3430CF05-7448-486D-AD57-1F93878199B5}" type="pres">
      <dgm:prSet presAssocID="{603957C1-6FD0-4433-B80A-379CB00668CC}" presName="sibTrans" presStyleLbl="sibTrans2D1" presStyleIdx="3" presStyleCnt="4"/>
      <dgm:spPr/>
      <dgm:t>
        <a:bodyPr/>
        <a:lstStyle/>
        <a:p>
          <a:endParaRPr lang="es-EC"/>
        </a:p>
      </dgm:t>
    </dgm:pt>
  </dgm:ptLst>
  <dgm:cxnLst>
    <dgm:cxn modelId="{C52BEE17-147C-49D3-9C5E-FE555B24AF44}" srcId="{C10A9D29-8710-46E7-9B9F-64DE338CF11E}" destId="{624BD49B-FDE4-4696-8059-718B5D3F3F88}" srcOrd="1" destOrd="0" parTransId="{F7A43DD8-C0B6-4D4F-870F-7C9300538A0D}" sibTransId="{4B710252-6FCC-45BE-829A-9BF07E353396}"/>
    <dgm:cxn modelId="{083F07D7-57B9-44C9-9F6C-19FDEE26BD13}" type="presOf" srcId="{38C837FF-BA1C-497A-AB76-E3587927B170}" destId="{356128C7-796B-4A2A-AE1A-4C5194AC177E}" srcOrd="0" destOrd="0" presId="urn:microsoft.com/office/officeart/2005/8/layout/radial6"/>
    <dgm:cxn modelId="{490695ED-8477-4C22-8818-01A01AF9580A}" type="presOf" srcId="{624BD49B-FDE4-4696-8059-718B5D3F3F88}" destId="{FBD09AAC-D15C-4394-B0BD-3BB76F7D095D}" srcOrd="0" destOrd="0" presId="urn:microsoft.com/office/officeart/2005/8/layout/radial6"/>
    <dgm:cxn modelId="{1069B7A7-9FBB-47D2-B483-49C51F80D8CD}" type="presOf" srcId="{FE9A4D79-13B5-4270-86A4-0B995ACA9ECC}" destId="{080C0FC6-B0FE-437A-A3D5-C99C53A2B3C6}" srcOrd="0" destOrd="0" presId="urn:microsoft.com/office/officeart/2005/8/layout/radial6"/>
    <dgm:cxn modelId="{F1FE7EF2-2A9D-439B-947C-6971807124AE}" srcId="{C10A9D29-8710-46E7-9B9F-64DE338CF11E}" destId="{71963389-C572-46C1-A06D-22149A18BEB4}" srcOrd="2" destOrd="0" parTransId="{01232B77-E75D-4B2C-8FDC-06B7BFC91101}" sibTransId="{FE9A4D79-13B5-4270-86A4-0B995ACA9ECC}"/>
    <dgm:cxn modelId="{F6258DF7-D7E2-4993-AD48-A0E6DC5E4F13}" type="presOf" srcId="{C10A9D29-8710-46E7-9B9F-64DE338CF11E}" destId="{93422409-481A-42EB-8CD2-677476E82C0F}" srcOrd="0" destOrd="0" presId="urn:microsoft.com/office/officeart/2005/8/layout/radial6"/>
    <dgm:cxn modelId="{D5C82A62-B75E-4091-B127-992B78532EBE}" type="presOf" srcId="{7C0399C2-6554-4064-B343-147DB69D62DE}" destId="{91E215E9-A353-491E-BCDD-E565A6BFC4E9}" srcOrd="0" destOrd="0" presId="urn:microsoft.com/office/officeart/2005/8/layout/radial6"/>
    <dgm:cxn modelId="{216CB04B-AD54-4324-BD4C-FB9172422144}" type="presOf" srcId="{4B710252-6FCC-45BE-829A-9BF07E353396}" destId="{732008FB-4303-480B-AED1-8E80D09216D7}" srcOrd="0" destOrd="0" presId="urn:microsoft.com/office/officeart/2005/8/layout/radial6"/>
    <dgm:cxn modelId="{A58746C9-D08A-4F62-8925-76E8D44A68FA}" type="presOf" srcId="{71963389-C572-46C1-A06D-22149A18BEB4}" destId="{D267D45B-AC29-4267-864D-2E84DD6E95F1}" srcOrd="0" destOrd="0" presId="urn:microsoft.com/office/officeart/2005/8/layout/radial6"/>
    <dgm:cxn modelId="{CCFBF096-E51A-42DE-B492-6CF4BEB52A0E}" type="presOf" srcId="{059C537B-A5A9-45CD-9F37-DE0F05762090}" destId="{2878944C-7B09-485E-A0D2-A7A188774207}" srcOrd="0" destOrd="0" presId="urn:microsoft.com/office/officeart/2005/8/layout/radial6"/>
    <dgm:cxn modelId="{0B11DCB5-BBD4-4C1E-8300-1AD0024088E0}" srcId="{059C537B-A5A9-45CD-9F37-DE0F05762090}" destId="{C10A9D29-8710-46E7-9B9F-64DE338CF11E}" srcOrd="0" destOrd="0" parTransId="{1D66CD54-9EBB-4DAC-AD39-90ADB1ED412D}" sibTransId="{542C4F0B-8F97-4232-94AF-6440D36682AD}"/>
    <dgm:cxn modelId="{A27EBE90-80EF-4904-BD10-B01E0DEF173A}" srcId="{C10A9D29-8710-46E7-9B9F-64DE338CF11E}" destId="{38C837FF-BA1C-497A-AB76-E3587927B170}" srcOrd="3" destOrd="0" parTransId="{E14D684C-0FEF-411A-BC32-278A3576ED68}" sibTransId="{603957C1-6FD0-4433-B80A-379CB00668CC}"/>
    <dgm:cxn modelId="{A1266F3D-C3C6-46BF-96DB-64829A602E5B}" srcId="{C10A9D29-8710-46E7-9B9F-64DE338CF11E}" destId="{7C0399C2-6554-4064-B343-147DB69D62DE}" srcOrd="0" destOrd="0" parTransId="{8ED2FAB2-490A-423B-8BAB-69C4EDC7A0EF}" sibTransId="{5F6413C1-04AD-45F3-98EC-6CEAABDB45AC}"/>
    <dgm:cxn modelId="{20DD7825-71EE-4A47-99CB-02E709975607}" type="presOf" srcId="{5F6413C1-04AD-45F3-98EC-6CEAABDB45AC}" destId="{D3DE9CEF-7376-45F4-B1D9-C95A60204AB6}" srcOrd="0" destOrd="0" presId="urn:microsoft.com/office/officeart/2005/8/layout/radial6"/>
    <dgm:cxn modelId="{E8E0A877-03D3-44EC-822B-745523223FF8}" type="presOf" srcId="{603957C1-6FD0-4433-B80A-379CB00668CC}" destId="{3430CF05-7448-486D-AD57-1F93878199B5}" srcOrd="0" destOrd="0" presId="urn:microsoft.com/office/officeart/2005/8/layout/radial6"/>
    <dgm:cxn modelId="{5273F8FF-C195-479D-BB94-41FB3A9A9A9A}" type="presParOf" srcId="{2878944C-7B09-485E-A0D2-A7A188774207}" destId="{93422409-481A-42EB-8CD2-677476E82C0F}" srcOrd="0" destOrd="0" presId="urn:microsoft.com/office/officeart/2005/8/layout/radial6"/>
    <dgm:cxn modelId="{A6B26DD1-64AD-40C6-9FF9-F45A885CB0DD}" type="presParOf" srcId="{2878944C-7B09-485E-A0D2-A7A188774207}" destId="{91E215E9-A353-491E-BCDD-E565A6BFC4E9}" srcOrd="1" destOrd="0" presId="urn:microsoft.com/office/officeart/2005/8/layout/radial6"/>
    <dgm:cxn modelId="{02ECFBE7-D7F4-45C2-9B0E-87BBFAE11926}" type="presParOf" srcId="{2878944C-7B09-485E-A0D2-A7A188774207}" destId="{719FE76D-DFDC-4A54-B90C-B1EBE99138E0}" srcOrd="2" destOrd="0" presId="urn:microsoft.com/office/officeart/2005/8/layout/radial6"/>
    <dgm:cxn modelId="{BC27F4D9-97D4-4B8B-8942-4B454F88EFE4}" type="presParOf" srcId="{2878944C-7B09-485E-A0D2-A7A188774207}" destId="{D3DE9CEF-7376-45F4-B1D9-C95A60204AB6}" srcOrd="3" destOrd="0" presId="urn:microsoft.com/office/officeart/2005/8/layout/radial6"/>
    <dgm:cxn modelId="{6E43C54D-7155-414E-BE6D-ED208F4D093E}" type="presParOf" srcId="{2878944C-7B09-485E-A0D2-A7A188774207}" destId="{FBD09AAC-D15C-4394-B0BD-3BB76F7D095D}" srcOrd="4" destOrd="0" presId="urn:microsoft.com/office/officeart/2005/8/layout/radial6"/>
    <dgm:cxn modelId="{2490E525-D21C-4D87-8E7E-833C2E14C39D}" type="presParOf" srcId="{2878944C-7B09-485E-A0D2-A7A188774207}" destId="{9459A486-D534-47E0-9C47-4443F215DC1B}" srcOrd="5" destOrd="0" presId="urn:microsoft.com/office/officeart/2005/8/layout/radial6"/>
    <dgm:cxn modelId="{1654D128-5C57-4788-AB00-E16876435265}" type="presParOf" srcId="{2878944C-7B09-485E-A0D2-A7A188774207}" destId="{732008FB-4303-480B-AED1-8E80D09216D7}" srcOrd="6" destOrd="0" presId="urn:microsoft.com/office/officeart/2005/8/layout/radial6"/>
    <dgm:cxn modelId="{6B77707D-6889-4F84-A1BA-6182158094A0}" type="presParOf" srcId="{2878944C-7B09-485E-A0D2-A7A188774207}" destId="{D267D45B-AC29-4267-864D-2E84DD6E95F1}" srcOrd="7" destOrd="0" presId="urn:microsoft.com/office/officeart/2005/8/layout/radial6"/>
    <dgm:cxn modelId="{24E38F72-EB59-4E37-8E73-1C14ADAC1845}" type="presParOf" srcId="{2878944C-7B09-485E-A0D2-A7A188774207}" destId="{2D9D2AB0-01CC-44C8-8BCF-64553325BFAF}" srcOrd="8" destOrd="0" presId="urn:microsoft.com/office/officeart/2005/8/layout/radial6"/>
    <dgm:cxn modelId="{87B97098-8AD4-4320-9E65-37F494CA8E74}" type="presParOf" srcId="{2878944C-7B09-485E-A0D2-A7A188774207}" destId="{080C0FC6-B0FE-437A-A3D5-C99C53A2B3C6}" srcOrd="9" destOrd="0" presId="urn:microsoft.com/office/officeart/2005/8/layout/radial6"/>
    <dgm:cxn modelId="{959B941D-D930-409A-8F86-E96FAD59AB51}" type="presParOf" srcId="{2878944C-7B09-485E-A0D2-A7A188774207}" destId="{356128C7-796B-4A2A-AE1A-4C5194AC177E}" srcOrd="10" destOrd="0" presId="urn:microsoft.com/office/officeart/2005/8/layout/radial6"/>
    <dgm:cxn modelId="{FA12F536-6BCB-4D89-B925-4817D057BAA2}" type="presParOf" srcId="{2878944C-7B09-485E-A0D2-A7A188774207}" destId="{0EF5311C-B851-4B27-A6AE-EBC120EFD05A}" srcOrd="11" destOrd="0" presId="urn:microsoft.com/office/officeart/2005/8/layout/radial6"/>
    <dgm:cxn modelId="{60BBBC8E-2177-4F92-906E-129103037D17}" type="presParOf" srcId="{2878944C-7B09-485E-A0D2-A7A188774207}" destId="{3430CF05-7448-486D-AD57-1F93878199B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2A69F-F33E-4D0A-89A8-D1194DEB815B}"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s-EC"/>
        </a:p>
      </dgm:t>
    </dgm:pt>
    <dgm:pt modelId="{BDDFB949-7ECF-4E52-BA93-5CD48F0FCEEB}">
      <dgm:prSet phldrT="[Texto]"/>
      <dgm:spPr>
        <a:xfrm>
          <a:off x="851" y="0"/>
          <a:ext cx="2213694" cy="6517640"/>
        </a:xfrm>
        <a:prstGeom prst="roundRect">
          <a:avLst>
            <a:gd name="adj" fmla="val 10000"/>
          </a:avLst>
        </a:prstGeom>
      </dgm:spPr>
      <dgm:t>
        <a:bodyPr/>
        <a:lstStyle/>
        <a:p>
          <a:r>
            <a:rPr lang="es-EC" b="1" dirty="0" smtClean="0">
              <a:latin typeface="Calibri"/>
              <a:ea typeface="+mn-ea"/>
              <a:cs typeface="+mn-cs"/>
            </a:rPr>
            <a:t>PLANIFICACIÓN, ORGANIZACIÓN Y CONTROL</a:t>
          </a:r>
          <a:endParaRPr lang="es-EC" b="1" dirty="0">
            <a:latin typeface="Calibri"/>
            <a:ea typeface="+mn-ea"/>
            <a:cs typeface="+mn-cs"/>
          </a:endParaRPr>
        </a:p>
      </dgm:t>
    </dgm:pt>
    <dgm:pt modelId="{FE6447A8-1A74-498A-B7A6-9D3D9EA2AD58}" type="parTrans" cxnId="{8B238475-32A4-4E07-8909-63D5E278AC9D}">
      <dgm:prSet/>
      <dgm:spPr/>
      <dgm:t>
        <a:bodyPr/>
        <a:lstStyle/>
        <a:p>
          <a:endParaRPr lang="es-EC"/>
        </a:p>
      </dgm:t>
    </dgm:pt>
    <dgm:pt modelId="{F5A4A5D0-5282-4854-AD45-EC72E3A90D76}" type="sibTrans" cxnId="{8B238475-32A4-4E07-8909-63D5E278AC9D}">
      <dgm:prSet/>
      <dgm:spPr/>
      <dgm:t>
        <a:bodyPr/>
        <a:lstStyle/>
        <a:p>
          <a:endParaRPr lang="es-EC"/>
        </a:p>
      </dgm:t>
    </dgm:pt>
    <dgm:pt modelId="{752DF33C-75E0-4B9A-BDB4-D1BA68AB5052}">
      <dgm:prSet phldrT="[Texto]" custT="1"/>
      <dgm:spPr>
        <a:xfrm>
          <a:off x="254115" y="1574827"/>
          <a:ext cx="1770955" cy="1764851"/>
        </a:xfrm>
        <a:prstGeom prst="roundRect">
          <a:avLst>
            <a:gd name="adj" fmla="val 10000"/>
          </a:avLst>
        </a:prstGeom>
      </dgm:spPr>
      <dgm:t>
        <a:bodyPr/>
        <a:lstStyle/>
        <a:p>
          <a:pPr algn="l"/>
          <a:r>
            <a:rPr lang="es-EC" sz="1200" b="1" smtClean="0">
              <a:latin typeface="Calibri"/>
              <a:ea typeface="+mn-ea"/>
              <a:cs typeface="+mn-cs"/>
            </a:rPr>
            <a:t>Existe desconocimiento de la ventaja que proporciona este proceso administrativo por parte de los propietarios de los centros de acopio, los que respondieron afirmativamente lo realizan de forma muy empírica.</a:t>
          </a:r>
          <a:endParaRPr lang="es-EC" sz="1200" b="1" dirty="0">
            <a:latin typeface="Calibri"/>
            <a:ea typeface="+mn-ea"/>
            <a:cs typeface="+mn-cs"/>
          </a:endParaRPr>
        </a:p>
      </dgm:t>
    </dgm:pt>
    <dgm:pt modelId="{208AB577-051B-443A-9E10-4E4B014B0D75}" type="parTrans" cxnId="{9AD68F7D-9857-40A5-B61F-7E704624AFC9}">
      <dgm:prSet/>
      <dgm:spPr/>
      <dgm:t>
        <a:bodyPr/>
        <a:lstStyle/>
        <a:p>
          <a:endParaRPr lang="es-EC"/>
        </a:p>
      </dgm:t>
    </dgm:pt>
    <dgm:pt modelId="{445D3D2A-7BEA-46AF-96CB-4019EE0DEEF4}" type="sibTrans" cxnId="{9AD68F7D-9857-40A5-B61F-7E704624AFC9}">
      <dgm:prSet/>
      <dgm:spPr/>
      <dgm:t>
        <a:bodyPr/>
        <a:lstStyle/>
        <a:p>
          <a:endParaRPr lang="es-EC"/>
        </a:p>
      </dgm:t>
    </dgm:pt>
    <dgm:pt modelId="{D9BB671A-DE83-48C6-B806-4AE3AF01A87F}">
      <dgm:prSet phldrT="[Texto]" custT="1"/>
      <dgm:spPr>
        <a:xfrm>
          <a:off x="232846" y="3485504"/>
          <a:ext cx="1770955" cy="1275775"/>
        </a:xfrm>
        <a:prstGeom prst="roundRect">
          <a:avLst>
            <a:gd name="adj" fmla="val 10000"/>
          </a:avLst>
        </a:prstGeom>
      </dgm:spPr>
      <dgm:t>
        <a:bodyPr/>
        <a:lstStyle/>
        <a:p>
          <a:r>
            <a:rPr lang="es-EC" sz="1300" b="1" smtClean="0">
              <a:latin typeface="Calibri"/>
              <a:ea typeface="+mn-ea"/>
              <a:cs typeface="+mn-cs"/>
            </a:rPr>
            <a:t>No consideran una necesidad contar con una estructura organizacional puesto que es una actividad intrafamiliar o que lo lleva una sola persona.</a:t>
          </a:r>
          <a:endParaRPr lang="es-EC" sz="1300" b="1" dirty="0">
            <a:latin typeface="Calibri"/>
            <a:ea typeface="+mn-ea"/>
            <a:cs typeface="+mn-cs"/>
          </a:endParaRPr>
        </a:p>
      </dgm:t>
    </dgm:pt>
    <dgm:pt modelId="{C3448F98-80C5-442E-8B91-D9FE37255D00}" type="parTrans" cxnId="{304AEAF6-C183-4A32-B381-76574F02B3D1}">
      <dgm:prSet/>
      <dgm:spPr/>
      <dgm:t>
        <a:bodyPr/>
        <a:lstStyle/>
        <a:p>
          <a:endParaRPr lang="es-EC"/>
        </a:p>
      </dgm:t>
    </dgm:pt>
    <dgm:pt modelId="{4FF56829-A2A8-4921-BCA1-786EA1D70DBB}" type="sibTrans" cxnId="{304AEAF6-C183-4A32-B381-76574F02B3D1}">
      <dgm:prSet/>
      <dgm:spPr/>
      <dgm:t>
        <a:bodyPr/>
        <a:lstStyle/>
        <a:p>
          <a:endParaRPr lang="es-EC"/>
        </a:p>
      </dgm:t>
    </dgm:pt>
    <dgm:pt modelId="{252A1269-444D-4067-AB70-FD3B01E9A453}">
      <dgm:prSet phldrT="[Texto]"/>
      <dgm:spPr>
        <a:xfrm>
          <a:off x="2380572" y="0"/>
          <a:ext cx="2213694" cy="6517640"/>
        </a:xfrm>
        <a:prstGeom prst="roundRect">
          <a:avLst>
            <a:gd name="adj" fmla="val 10000"/>
          </a:avLst>
        </a:prstGeom>
      </dgm:spPr>
      <dgm:t>
        <a:bodyPr/>
        <a:lstStyle/>
        <a:p>
          <a:r>
            <a:rPr lang="es-EC" b="1" smtClean="0">
              <a:latin typeface="Calibri"/>
              <a:ea typeface="+mn-ea"/>
              <a:cs typeface="+mn-cs"/>
            </a:rPr>
            <a:t>RECOLECCIÓN Y ALMACENAMIENTO</a:t>
          </a:r>
          <a:endParaRPr lang="es-EC" b="1">
            <a:latin typeface="Calibri"/>
            <a:ea typeface="+mn-ea"/>
            <a:cs typeface="+mn-cs"/>
          </a:endParaRPr>
        </a:p>
      </dgm:t>
    </dgm:pt>
    <dgm:pt modelId="{DB84D4EE-DDDE-4A6A-960E-20E14746B9F0}" type="parTrans" cxnId="{F5F445D5-5F7E-4E19-A489-6A29050053E3}">
      <dgm:prSet/>
      <dgm:spPr/>
      <dgm:t>
        <a:bodyPr/>
        <a:lstStyle/>
        <a:p>
          <a:endParaRPr lang="es-EC"/>
        </a:p>
      </dgm:t>
    </dgm:pt>
    <dgm:pt modelId="{FC20DDB0-2B78-431C-975B-EF41AED240E6}" type="sibTrans" cxnId="{F5F445D5-5F7E-4E19-A489-6A29050053E3}">
      <dgm:prSet/>
      <dgm:spPr/>
      <dgm:t>
        <a:bodyPr/>
        <a:lstStyle/>
        <a:p>
          <a:endParaRPr lang="es-EC"/>
        </a:p>
      </dgm:t>
    </dgm:pt>
    <dgm:pt modelId="{ABD62631-F9A4-4187-9C55-0D48A1FC91EE}">
      <dgm:prSet phldrT="[Texto]" custT="1"/>
      <dgm:spPr>
        <a:xfrm>
          <a:off x="2644480" y="1781519"/>
          <a:ext cx="1770955" cy="1252303"/>
        </a:xfrm>
        <a:prstGeom prst="roundRect">
          <a:avLst>
            <a:gd name="adj" fmla="val 10000"/>
          </a:avLst>
        </a:prstGeom>
      </dgm:spPr>
      <dgm:t>
        <a:bodyPr/>
        <a:lstStyle/>
        <a:p>
          <a:r>
            <a:rPr lang="es-EC" sz="1200" b="1" smtClean="0">
              <a:latin typeface="Calibri"/>
              <a:ea typeface="+mn-ea"/>
              <a:cs typeface="+mn-cs"/>
            </a:rPr>
            <a:t>Es fundamental tenerlos separados para efectos de agilidad en las ventas, actividad que se la realiza desde la llegada del desecho reciclable al centro de acopio.</a:t>
          </a:r>
          <a:endParaRPr lang="es-EC" sz="1200" b="1" dirty="0">
            <a:latin typeface="Calibri"/>
            <a:ea typeface="+mn-ea"/>
            <a:cs typeface="+mn-cs"/>
          </a:endParaRPr>
        </a:p>
      </dgm:t>
    </dgm:pt>
    <dgm:pt modelId="{AC8D8AA5-063A-49E6-A60B-A8285B68B739}" type="parTrans" cxnId="{EAF7A9A8-4138-480B-AD7D-2C8E9341C7C8}">
      <dgm:prSet/>
      <dgm:spPr/>
      <dgm:t>
        <a:bodyPr/>
        <a:lstStyle/>
        <a:p>
          <a:endParaRPr lang="es-EC"/>
        </a:p>
      </dgm:t>
    </dgm:pt>
    <dgm:pt modelId="{C914962D-1468-408D-9DAF-B6DD7B336D70}" type="sibTrans" cxnId="{EAF7A9A8-4138-480B-AD7D-2C8E9341C7C8}">
      <dgm:prSet/>
      <dgm:spPr/>
      <dgm:t>
        <a:bodyPr/>
        <a:lstStyle/>
        <a:p>
          <a:endParaRPr lang="es-EC"/>
        </a:p>
      </dgm:t>
    </dgm:pt>
    <dgm:pt modelId="{A5926AB8-71E0-4D17-83C0-AAFA9CE0812D}">
      <dgm:prSet phldrT="[Texto]" custT="1"/>
      <dgm:spPr>
        <a:xfrm>
          <a:off x="2655088" y="3235362"/>
          <a:ext cx="1770955" cy="1343484"/>
        </a:xfrm>
        <a:prstGeom prst="roundRect">
          <a:avLst>
            <a:gd name="adj" fmla="val 10000"/>
          </a:avLst>
        </a:prstGeom>
      </dgm:spPr>
      <dgm:t>
        <a:bodyPr/>
        <a:lstStyle/>
        <a:p>
          <a:r>
            <a:rPr lang="es-EC" sz="1200" b="1" smtClean="0">
              <a:latin typeface="Calibri"/>
              <a:ea typeface="+mn-ea"/>
              <a:cs typeface="+mn-cs"/>
            </a:rPr>
            <a:t>Una de las razones para que el 59% de los acopiadores no compren más es por falta de recursos económicos lo que indica que existen posibilidades de acopiar más.</a:t>
          </a:r>
          <a:endParaRPr lang="es-EC" sz="1200" b="1" dirty="0">
            <a:latin typeface="Calibri"/>
            <a:ea typeface="+mn-ea"/>
            <a:cs typeface="+mn-cs"/>
          </a:endParaRPr>
        </a:p>
      </dgm:t>
    </dgm:pt>
    <dgm:pt modelId="{43217557-B8BE-4858-877F-EC22AA80C611}" type="parTrans" cxnId="{200ED595-A8C2-4A82-A550-603FF5AEA587}">
      <dgm:prSet/>
      <dgm:spPr/>
      <dgm:t>
        <a:bodyPr/>
        <a:lstStyle/>
        <a:p>
          <a:endParaRPr lang="es-EC"/>
        </a:p>
      </dgm:t>
    </dgm:pt>
    <dgm:pt modelId="{0B64533E-58F6-4570-AAA9-75C0976FB7B0}" type="sibTrans" cxnId="{200ED595-A8C2-4A82-A550-603FF5AEA587}">
      <dgm:prSet/>
      <dgm:spPr/>
      <dgm:t>
        <a:bodyPr/>
        <a:lstStyle/>
        <a:p>
          <a:endParaRPr lang="es-EC"/>
        </a:p>
      </dgm:t>
    </dgm:pt>
    <dgm:pt modelId="{1A9BFB0F-B7A6-4C90-B65F-F1F514BB6B81}">
      <dgm:prSet phldrT="[Texto]"/>
      <dgm:spPr>
        <a:xfrm>
          <a:off x="4760294" y="0"/>
          <a:ext cx="2213694" cy="6517640"/>
        </a:xfrm>
        <a:prstGeom prst="roundRect">
          <a:avLst>
            <a:gd name="adj" fmla="val 10000"/>
          </a:avLst>
        </a:prstGeom>
      </dgm:spPr>
      <dgm:t>
        <a:bodyPr/>
        <a:lstStyle/>
        <a:p>
          <a:r>
            <a:rPr lang="es-EC" b="1" dirty="0" smtClean="0">
              <a:latin typeface="Calibri"/>
              <a:ea typeface="+mn-ea"/>
              <a:cs typeface="+mn-cs"/>
            </a:rPr>
            <a:t>COMERCIALIZACIÓN</a:t>
          </a:r>
          <a:endParaRPr lang="es-EC" b="1" dirty="0">
            <a:latin typeface="Calibri"/>
            <a:ea typeface="+mn-ea"/>
            <a:cs typeface="+mn-cs"/>
          </a:endParaRPr>
        </a:p>
      </dgm:t>
    </dgm:pt>
    <dgm:pt modelId="{41D4FAD0-67E9-480A-B059-C2FBF5284D7D}" type="parTrans" cxnId="{F87E0F9E-C1B8-426C-B5BB-0B77807A4780}">
      <dgm:prSet/>
      <dgm:spPr/>
      <dgm:t>
        <a:bodyPr/>
        <a:lstStyle/>
        <a:p>
          <a:endParaRPr lang="es-EC"/>
        </a:p>
      </dgm:t>
    </dgm:pt>
    <dgm:pt modelId="{C8CD5F0F-8E43-4A59-9247-67E7BC9CD17A}" type="sibTrans" cxnId="{F87E0F9E-C1B8-426C-B5BB-0B77807A4780}">
      <dgm:prSet/>
      <dgm:spPr/>
      <dgm:t>
        <a:bodyPr/>
        <a:lstStyle/>
        <a:p>
          <a:endParaRPr lang="es-EC"/>
        </a:p>
      </dgm:t>
    </dgm:pt>
    <dgm:pt modelId="{46D4E2CB-A63B-4383-A33B-35166E83365F}">
      <dgm:prSet phldrT="[Texto]" custT="1"/>
      <dgm:spPr>
        <a:xfrm>
          <a:off x="5013558" y="1724813"/>
          <a:ext cx="1770955" cy="1344751"/>
        </a:xfrm>
        <a:prstGeom prst="roundRect">
          <a:avLst>
            <a:gd name="adj" fmla="val 10000"/>
          </a:avLst>
        </a:prstGeom>
      </dgm:spPr>
      <dgm:t>
        <a:bodyPr/>
        <a:lstStyle/>
        <a:p>
          <a:r>
            <a:rPr lang="es-EC" sz="1200" b="1" dirty="0" smtClean="0">
              <a:latin typeface="Calibri"/>
              <a:ea typeface="+mn-ea"/>
              <a:cs typeface="+mn-cs"/>
            </a:rPr>
            <a:t>Básicamente los acopiadores que venden los desechos a las empresas transformadoras los conocen y tienen relaciones comerciales con ellos.</a:t>
          </a:r>
          <a:endParaRPr lang="es-EC" sz="1200" b="1" dirty="0">
            <a:latin typeface="Calibri"/>
            <a:ea typeface="+mn-ea"/>
            <a:cs typeface="+mn-cs"/>
          </a:endParaRPr>
        </a:p>
      </dgm:t>
    </dgm:pt>
    <dgm:pt modelId="{8ED75A45-8BF4-443D-88D1-2F8989B13259}" type="parTrans" cxnId="{D17862A9-A099-4067-84D9-2B365DDCBE3A}">
      <dgm:prSet/>
      <dgm:spPr/>
      <dgm:t>
        <a:bodyPr/>
        <a:lstStyle/>
        <a:p>
          <a:endParaRPr lang="es-EC"/>
        </a:p>
      </dgm:t>
    </dgm:pt>
    <dgm:pt modelId="{CF131029-019C-427D-AD67-AF922FC043B5}" type="sibTrans" cxnId="{D17862A9-A099-4067-84D9-2B365DDCBE3A}">
      <dgm:prSet/>
      <dgm:spPr/>
      <dgm:t>
        <a:bodyPr/>
        <a:lstStyle/>
        <a:p>
          <a:endParaRPr lang="es-EC"/>
        </a:p>
      </dgm:t>
    </dgm:pt>
    <dgm:pt modelId="{9264A36D-B45F-4158-82A6-2EAEE041E3E1}">
      <dgm:prSet phldrT="[Texto]" custT="1"/>
      <dgm:spPr>
        <a:xfrm>
          <a:off x="5045488" y="3222823"/>
          <a:ext cx="1770955" cy="1543486"/>
        </a:xfrm>
        <a:prstGeom prst="roundRect">
          <a:avLst>
            <a:gd name="adj" fmla="val 10000"/>
          </a:avLst>
        </a:prstGeom>
      </dgm:spPr>
      <dgm:t>
        <a:bodyPr/>
        <a:lstStyle/>
        <a:p>
          <a:r>
            <a:rPr lang="es-EC" sz="1200" b="1" smtClean="0">
              <a:latin typeface="Calibri"/>
              <a:ea typeface="+mn-ea"/>
              <a:cs typeface="+mn-cs"/>
            </a:rPr>
            <a:t>El 71% de los acopiadores no tienen la capacidad de acopiar los volúmenes de desechos reciclables que exigen las empresas transformadoras y las condiciones como debe ser entregado</a:t>
          </a:r>
          <a:r>
            <a:rPr lang="es-EC" sz="1200" smtClean="0">
              <a:latin typeface="Calibri"/>
              <a:ea typeface="+mn-ea"/>
              <a:cs typeface="+mn-cs"/>
            </a:rPr>
            <a:t>.</a:t>
          </a:r>
          <a:endParaRPr lang="es-EC" sz="1200" dirty="0">
            <a:latin typeface="Calibri"/>
            <a:ea typeface="+mn-ea"/>
            <a:cs typeface="+mn-cs"/>
          </a:endParaRPr>
        </a:p>
      </dgm:t>
    </dgm:pt>
    <dgm:pt modelId="{49513711-7BC1-4A82-B035-72372E58F093}" type="parTrans" cxnId="{86746645-2BDF-40B7-ACB1-B8E49EC28E96}">
      <dgm:prSet/>
      <dgm:spPr/>
      <dgm:t>
        <a:bodyPr/>
        <a:lstStyle/>
        <a:p>
          <a:endParaRPr lang="es-EC"/>
        </a:p>
      </dgm:t>
    </dgm:pt>
    <dgm:pt modelId="{E9BEC9A3-AD9F-43BA-956F-ABB55F267313}" type="sibTrans" cxnId="{86746645-2BDF-40B7-ACB1-B8E49EC28E96}">
      <dgm:prSet/>
      <dgm:spPr/>
      <dgm:t>
        <a:bodyPr/>
        <a:lstStyle/>
        <a:p>
          <a:endParaRPr lang="es-EC"/>
        </a:p>
      </dgm:t>
    </dgm:pt>
    <dgm:pt modelId="{70758B56-640D-413C-ABAE-6589EC70AD7B}">
      <dgm:prSet phldrT="[Texto]" custT="1"/>
      <dgm:spPr>
        <a:xfrm>
          <a:off x="222220" y="4914727"/>
          <a:ext cx="1770955" cy="1094739"/>
        </a:xfrm>
        <a:prstGeom prst="roundRect">
          <a:avLst>
            <a:gd name="adj" fmla="val 10000"/>
          </a:avLst>
        </a:prstGeom>
      </dgm:spPr>
      <dgm:t>
        <a:bodyPr/>
        <a:lstStyle/>
        <a:p>
          <a:r>
            <a:rPr lang="es-EC" sz="1100" b="1" smtClean="0">
              <a:latin typeface="Calibri"/>
              <a:ea typeface="+mn-ea"/>
              <a:cs typeface="+mn-cs"/>
            </a:rPr>
            <a:t>Los controles no se apegan a ninguna normativa, simplemente son cuidados expresos.</a:t>
          </a:r>
          <a:endParaRPr lang="es-EC" sz="1100" b="1" dirty="0">
            <a:latin typeface="Calibri"/>
            <a:ea typeface="+mn-ea"/>
            <a:cs typeface="+mn-cs"/>
          </a:endParaRPr>
        </a:p>
      </dgm:t>
    </dgm:pt>
    <dgm:pt modelId="{0BCDBC86-7A53-4084-8D73-2A8AD1C1A273}" type="parTrans" cxnId="{FB46CA14-0D0B-4F14-BB94-7274B797BBAB}">
      <dgm:prSet/>
      <dgm:spPr/>
      <dgm:t>
        <a:bodyPr/>
        <a:lstStyle/>
        <a:p>
          <a:endParaRPr lang="es-EC"/>
        </a:p>
      </dgm:t>
    </dgm:pt>
    <dgm:pt modelId="{1C63CCA9-3642-454F-9DBF-765E125EF85F}" type="sibTrans" cxnId="{FB46CA14-0D0B-4F14-BB94-7274B797BBAB}">
      <dgm:prSet/>
      <dgm:spPr/>
      <dgm:t>
        <a:bodyPr/>
        <a:lstStyle/>
        <a:p>
          <a:endParaRPr lang="es-EC"/>
        </a:p>
      </dgm:t>
    </dgm:pt>
    <dgm:pt modelId="{4E3AB852-EE09-4DFD-8D81-12C4A6141B72}">
      <dgm:prSet phldrT="[Texto]" custT="1"/>
      <dgm:spPr>
        <a:xfrm>
          <a:off x="2708252" y="4809980"/>
          <a:ext cx="1770955" cy="1012238"/>
        </a:xfrm>
        <a:prstGeom prst="roundRect">
          <a:avLst>
            <a:gd name="adj" fmla="val 10000"/>
          </a:avLst>
        </a:prstGeom>
      </dgm:spPr>
      <dgm:t>
        <a:bodyPr/>
        <a:lstStyle/>
        <a:p>
          <a:r>
            <a:rPr lang="es-EC" sz="1100" b="1" smtClean="0">
              <a:latin typeface="Calibri"/>
              <a:ea typeface="+mn-ea"/>
              <a:cs typeface="+mn-cs"/>
            </a:rPr>
            <a:t>Los costos de los equipos en general son de fuerte inversión, por lo que cuentan con los elementales.</a:t>
          </a:r>
          <a:endParaRPr lang="es-EC" sz="1100" b="1" dirty="0">
            <a:latin typeface="Calibri"/>
            <a:ea typeface="+mn-ea"/>
            <a:cs typeface="+mn-cs"/>
          </a:endParaRPr>
        </a:p>
      </dgm:t>
    </dgm:pt>
    <dgm:pt modelId="{6E7A82DC-B792-47E1-8E9F-B4E56F933C6C}" type="parTrans" cxnId="{D07115FD-45C7-4D34-9FD6-8570B3C6B5A9}">
      <dgm:prSet/>
      <dgm:spPr/>
      <dgm:t>
        <a:bodyPr/>
        <a:lstStyle/>
        <a:p>
          <a:endParaRPr lang="es-EC"/>
        </a:p>
      </dgm:t>
    </dgm:pt>
    <dgm:pt modelId="{13EE6669-A118-4821-80CA-E5AA0EDAA50F}" type="sibTrans" cxnId="{D07115FD-45C7-4D34-9FD6-8570B3C6B5A9}">
      <dgm:prSet/>
      <dgm:spPr/>
      <dgm:t>
        <a:bodyPr/>
        <a:lstStyle/>
        <a:p>
          <a:endParaRPr lang="es-EC"/>
        </a:p>
      </dgm:t>
    </dgm:pt>
    <dgm:pt modelId="{20EEBFEB-D201-4D6F-88BF-401D4E715D3F}">
      <dgm:prSet phldrT="[Texto]" custT="1"/>
      <dgm:spPr>
        <a:xfrm>
          <a:off x="5045488" y="5001173"/>
          <a:ext cx="1770955" cy="878384"/>
        </a:xfrm>
        <a:prstGeom prst="roundRect">
          <a:avLst>
            <a:gd name="adj" fmla="val 10000"/>
          </a:avLst>
        </a:prstGeom>
      </dgm:spPr>
      <dgm:t>
        <a:bodyPr/>
        <a:lstStyle/>
        <a:p>
          <a:r>
            <a:rPr lang="es-EC" sz="1200" smtClean="0">
              <a:latin typeface="Calibri"/>
              <a:ea typeface="+mn-ea"/>
              <a:cs typeface="+mn-cs"/>
            </a:rPr>
            <a:t>Los precios de comercialización son solo impuestos por empresas mas grandes.</a:t>
          </a:r>
          <a:endParaRPr lang="es-EC" sz="1200" dirty="0">
            <a:latin typeface="Calibri"/>
            <a:ea typeface="+mn-ea"/>
            <a:cs typeface="+mn-cs"/>
          </a:endParaRPr>
        </a:p>
      </dgm:t>
    </dgm:pt>
    <dgm:pt modelId="{1CB34254-47B7-4860-91EB-224C738B3CAB}" type="parTrans" cxnId="{93A75EBA-6E39-48BE-BA4B-49F22ABE82A4}">
      <dgm:prSet/>
      <dgm:spPr/>
      <dgm:t>
        <a:bodyPr/>
        <a:lstStyle/>
        <a:p>
          <a:endParaRPr lang="es-EC"/>
        </a:p>
      </dgm:t>
    </dgm:pt>
    <dgm:pt modelId="{62D0F19B-1FE1-4F89-8886-19C8CDE3D170}" type="sibTrans" cxnId="{93A75EBA-6E39-48BE-BA4B-49F22ABE82A4}">
      <dgm:prSet/>
      <dgm:spPr/>
      <dgm:t>
        <a:bodyPr/>
        <a:lstStyle/>
        <a:p>
          <a:endParaRPr lang="es-EC"/>
        </a:p>
      </dgm:t>
    </dgm:pt>
    <dgm:pt modelId="{CD564F9E-22E6-4277-93AD-2901279538CC}" type="pres">
      <dgm:prSet presAssocID="{C342A69F-F33E-4D0A-89A8-D1194DEB815B}" presName="theList" presStyleCnt="0">
        <dgm:presLayoutVars>
          <dgm:dir/>
          <dgm:animLvl val="lvl"/>
          <dgm:resizeHandles val="exact"/>
        </dgm:presLayoutVars>
      </dgm:prSet>
      <dgm:spPr/>
      <dgm:t>
        <a:bodyPr/>
        <a:lstStyle/>
        <a:p>
          <a:endParaRPr lang="es-EC"/>
        </a:p>
      </dgm:t>
    </dgm:pt>
    <dgm:pt modelId="{63F89059-C511-4E75-92EC-CCC6ECCB12CB}" type="pres">
      <dgm:prSet presAssocID="{BDDFB949-7ECF-4E52-BA93-5CD48F0FCEEB}" presName="compNode" presStyleCnt="0"/>
      <dgm:spPr/>
      <dgm:t>
        <a:bodyPr/>
        <a:lstStyle/>
        <a:p>
          <a:endParaRPr lang="es-EC"/>
        </a:p>
      </dgm:t>
    </dgm:pt>
    <dgm:pt modelId="{1888C789-E9DF-4522-A844-D1FFA2660ED0}" type="pres">
      <dgm:prSet presAssocID="{BDDFB949-7ECF-4E52-BA93-5CD48F0FCEEB}" presName="aNode" presStyleLbl="bgShp" presStyleIdx="0" presStyleCnt="3"/>
      <dgm:spPr/>
      <dgm:t>
        <a:bodyPr/>
        <a:lstStyle/>
        <a:p>
          <a:endParaRPr lang="es-EC"/>
        </a:p>
      </dgm:t>
    </dgm:pt>
    <dgm:pt modelId="{B7379057-CEDE-4094-B671-488C46141DEB}" type="pres">
      <dgm:prSet presAssocID="{BDDFB949-7ECF-4E52-BA93-5CD48F0FCEEB}" presName="textNode" presStyleLbl="bgShp" presStyleIdx="0" presStyleCnt="3"/>
      <dgm:spPr/>
      <dgm:t>
        <a:bodyPr/>
        <a:lstStyle/>
        <a:p>
          <a:endParaRPr lang="es-EC"/>
        </a:p>
      </dgm:t>
    </dgm:pt>
    <dgm:pt modelId="{89410835-4CF3-4613-B74B-87EE287E4066}" type="pres">
      <dgm:prSet presAssocID="{BDDFB949-7ECF-4E52-BA93-5CD48F0FCEEB}" presName="compChildNode" presStyleCnt="0"/>
      <dgm:spPr/>
      <dgm:t>
        <a:bodyPr/>
        <a:lstStyle/>
        <a:p>
          <a:endParaRPr lang="es-EC"/>
        </a:p>
      </dgm:t>
    </dgm:pt>
    <dgm:pt modelId="{E121CC56-AC71-402D-9C98-C3AFA09936D6}" type="pres">
      <dgm:prSet presAssocID="{BDDFB949-7ECF-4E52-BA93-5CD48F0FCEEB}" presName="theInnerList" presStyleCnt="0"/>
      <dgm:spPr/>
      <dgm:t>
        <a:bodyPr/>
        <a:lstStyle/>
        <a:p>
          <a:endParaRPr lang="es-EC"/>
        </a:p>
      </dgm:t>
    </dgm:pt>
    <dgm:pt modelId="{F1162D80-503A-4719-A1B3-78161E92BEDE}" type="pres">
      <dgm:prSet presAssocID="{752DF33C-75E0-4B9A-BDB4-D1BA68AB5052}" presName="childNode" presStyleLbl="node1" presStyleIdx="0" presStyleCnt="9" custScaleY="1973909" custLinFactY="-280496" custLinFactNeighborX="1403" custLinFactNeighborY="-300000">
        <dgm:presLayoutVars>
          <dgm:bulletEnabled val="1"/>
        </dgm:presLayoutVars>
      </dgm:prSet>
      <dgm:spPr/>
      <dgm:t>
        <a:bodyPr/>
        <a:lstStyle/>
        <a:p>
          <a:endParaRPr lang="es-EC"/>
        </a:p>
      </dgm:t>
    </dgm:pt>
    <dgm:pt modelId="{A2325CE6-5CE9-4D55-8F66-508E8BCB4AAF}" type="pres">
      <dgm:prSet presAssocID="{752DF33C-75E0-4B9A-BDB4-D1BA68AB5052}" presName="aSpace2" presStyleCnt="0"/>
      <dgm:spPr/>
      <dgm:t>
        <a:bodyPr/>
        <a:lstStyle/>
        <a:p>
          <a:endParaRPr lang="es-EC"/>
        </a:p>
      </dgm:t>
    </dgm:pt>
    <dgm:pt modelId="{52EB8AAD-BFB3-4D6A-BF3D-B7D5D80AB0CB}" type="pres">
      <dgm:prSet presAssocID="{D9BB671A-DE83-48C6-B806-4AE3AF01A87F}" presName="childNode" presStyleLbl="node1" presStyleIdx="1" presStyleCnt="9" custScaleY="1435227" custLinFactY="-119754" custLinFactNeighborX="1403" custLinFactNeighborY="-200000">
        <dgm:presLayoutVars>
          <dgm:bulletEnabled val="1"/>
        </dgm:presLayoutVars>
      </dgm:prSet>
      <dgm:spPr/>
      <dgm:t>
        <a:bodyPr/>
        <a:lstStyle/>
        <a:p>
          <a:endParaRPr lang="es-EC"/>
        </a:p>
      </dgm:t>
    </dgm:pt>
    <dgm:pt modelId="{1E33D42D-489A-4CC1-8AFD-A75EB9881F40}" type="pres">
      <dgm:prSet presAssocID="{D9BB671A-DE83-48C6-B806-4AE3AF01A87F}" presName="aSpace2" presStyleCnt="0"/>
      <dgm:spPr/>
      <dgm:t>
        <a:bodyPr/>
        <a:lstStyle/>
        <a:p>
          <a:endParaRPr lang="es-EC"/>
        </a:p>
      </dgm:t>
    </dgm:pt>
    <dgm:pt modelId="{68B1B3AE-52F6-475C-A98D-1A79AE4D297C}" type="pres">
      <dgm:prSet presAssocID="{70758B56-640D-413C-ABAE-6589EC70AD7B}" presName="childNode" presStyleLbl="node1" presStyleIdx="2" presStyleCnt="9" custScaleY="716750" custLinFactY="29435" custLinFactNeighborX="1403" custLinFactNeighborY="100000">
        <dgm:presLayoutVars>
          <dgm:bulletEnabled val="1"/>
        </dgm:presLayoutVars>
      </dgm:prSet>
      <dgm:spPr/>
      <dgm:t>
        <a:bodyPr/>
        <a:lstStyle/>
        <a:p>
          <a:endParaRPr lang="es-EC"/>
        </a:p>
      </dgm:t>
    </dgm:pt>
    <dgm:pt modelId="{B5EA96A6-B0F5-4491-8917-0A85169F8E18}" type="pres">
      <dgm:prSet presAssocID="{BDDFB949-7ECF-4E52-BA93-5CD48F0FCEEB}" presName="aSpace" presStyleCnt="0"/>
      <dgm:spPr/>
      <dgm:t>
        <a:bodyPr/>
        <a:lstStyle/>
        <a:p>
          <a:endParaRPr lang="es-EC"/>
        </a:p>
      </dgm:t>
    </dgm:pt>
    <dgm:pt modelId="{46913341-6D78-4D04-B318-6D8AF264A713}" type="pres">
      <dgm:prSet presAssocID="{252A1269-444D-4067-AB70-FD3B01E9A453}" presName="compNode" presStyleCnt="0"/>
      <dgm:spPr/>
      <dgm:t>
        <a:bodyPr/>
        <a:lstStyle/>
        <a:p>
          <a:endParaRPr lang="es-EC"/>
        </a:p>
      </dgm:t>
    </dgm:pt>
    <dgm:pt modelId="{E7150918-EF96-4959-B4DD-FC7652449F18}" type="pres">
      <dgm:prSet presAssocID="{252A1269-444D-4067-AB70-FD3B01E9A453}" presName="aNode" presStyleLbl="bgShp" presStyleIdx="1" presStyleCnt="3" custLinFactNeighborX="1207" custLinFactNeighborY="1311"/>
      <dgm:spPr/>
      <dgm:t>
        <a:bodyPr/>
        <a:lstStyle/>
        <a:p>
          <a:endParaRPr lang="es-EC"/>
        </a:p>
      </dgm:t>
    </dgm:pt>
    <dgm:pt modelId="{F93F5298-94CD-445C-9930-FC320056D500}" type="pres">
      <dgm:prSet presAssocID="{252A1269-444D-4067-AB70-FD3B01E9A453}" presName="textNode" presStyleLbl="bgShp" presStyleIdx="1" presStyleCnt="3"/>
      <dgm:spPr/>
      <dgm:t>
        <a:bodyPr/>
        <a:lstStyle/>
        <a:p>
          <a:endParaRPr lang="es-EC"/>
        </a:p>
      </dgm:t>
    </dgm:pt>
    <dgm:pt modelId="{C35A2912-CC45-47E5-9C0D-08F1234BB45F}" type="pres">
      <dgm:prSet presAssocID="{252A1269-444D-4067-AB70-FD3B01E9A453}" presName="compChildNode" presStyleCnt="0"/>
      <dgm:spPr/>
      <dgm:t>
        <a:bodyPr/>
        <a:lstStyle/>
        <a:p>
          <a:endParaRPr lang="es-EC"/>
        </a:p>
      </dgm:t>
    </dgm:pt>
    <dgm:pt modelId="{44E39C94-5882-4D57-A951-1F08B66D4386}" type="pres">
      <dgm:prSet presAssocID="{252A1269-444D-4067-AB70-FD3B01E9A453}" presName="theInnerList" presStyleCnt="0"/>
      <dgm:spPr/>
      <dgm:t>
        <a:bodyPr/>
        <a:lstStyle/>
        <a:p>
          <a:endParaRPr lang="es-EC"/>
        </a:p>
      </dgm:t>
    </dgm:pt>
    <dgm:pt modelId="{8CD9A0FF-264E-4F18-82E7-4940E063B061}" type="pres">
      <dgm:prSet presAssocID="{ABD62631-F9A4-4187-9C55-0D48A1FC91EE}" presName="childNode" presStyleLbl="node1" presStyleIdx="3" presStyleCnt="9" custScaleY="146941" custLinFactY="-19725" custLinFactNeighborX="2859" custLinFactNeighborY="-100000">
        <dgm:presLayoutVars>
          <dgm:bulletEnabled val="1"/>
        </dgm:presLayoutVars>
      </dgm:prSet>
      <dgm:spPr/>
      <dgm:t>
        <a:bodyPr/>
        <a:lstStyle/>
        <a:p>
          <a:endParaRPr lang="es-EC"/>
        </a:p>
      </dgm:t>
    </dgm:pt>
    <dgm:pt modelId="{4D5C282A-B95A-4294-805A-0135B5E5EBE8}" type="pres">
      <dgm:prSet presAssocID="{ABD62631-F9A4-4187-9C55-0D48A1FC91EE}" presName="aSpace2" presStyleCnt="0"/>
      <dgm:spPr/>
      <dgm:t>
        <a:bodyPr/>
        <a:lstStyle/>
        <a:p>
          <a:endParaRPr lang="es-EC"/>
        </a:p>
      </dgm:t>
    </dgm:pt>
    <dgm:pt modelId="{43EAF134-000B-42BD-BF84-C513AB16C20E}" type="pres">
      <dgm:prSet presAssocID="{A5926AB8-71E0-4D17-83C0-AAFA9CE0812D}" presName="childNode" presStyleLbl="node1" presStyleIdx="4" presStyleCnt="9" custScaleY="159130" custLinFactNeighborX="5273" custLinFactNeighborY="-91814">
        <dgm:presLayoutVars>
          <dgm:bulletEnabled val="1"/>
        </dgm:presLayoutVars>
      </dgm:prSet>
      <dgm:spPr/>
      <dgm:t>
        <a:bodyPr/>
        <a:lstStyle/>
        <a:p>
          <a:endParaRPr lang="es-EC"/>
        </a:p>
      </dgm:t>
    </dgm:pt>
    <dgm:pt modelId="{A9CB415F-8E07-4370-9FB1-785B4A6EF6B2}" type="pres">
      <dgm:prSet presAssocID="{A5926AB8-71E0-4D17-83C0-AAFA9CE0812D}" presName="aSpace2" presStyleCnt="0"/>
      <dgm:spPr/>
      <dgm:t>
        <a:bodyPr/>
        <a:lstStyle/>
        <a:p>
          <a:endParaRPr lang="es-EC"/>
        </a:p>
      </dgm:t>
    </dgm:pt>
    <dgm:pt modelId="{6AAAD6BE-D6CC-4DC1-9118-16506335C8BE}" type="pres">
      <dgm:prSet presAssocID="{4E3AB852-EE09-4DFD-8D81-12C4A6141B72}" presName="childNode" presStyleLbl="node1" presStyleIdx="5" presStyleCnt="9" custScaleY="109488" custLinFactNeighborX="5273" custLinFactNeighborY="33719">
        <dgm:presLayoutVars>
          <dgm:bulletEnabled val="1"/>
        </dgm:presLayoutVars>
      </dgm:prSet>
      <dgm:spPr/>
      <dgm:t>
        <a:bodyPr/>
        <a:lstStyle/>
        <a:p>
          <a:endParaRPr lang="es-EC"/>
        </a:p>
      </dgm:t>
    </dgm:pt>
    <dgm:pt modelId="{4C243CDE-906D-4056-A87C-4B7128DB9E1D}" type="pres">
      <dgm:prSet presAssocID="{252A1269-444D-4067-AB70-FD3B01E9A453}" presName="aSpace" presStyleCnt="0"/>
      <dgm:spPr/>
      <dgm:t>
        <a:bodyPr/>
        <a:lstStyle/>
        <a:p>
          <a:endParaRPr lang="es-EC"/>
        </a:p>
      </dgm:t>
    </dgm:pt>
    <dgm:pt modelId="{BD6F6EBD-2254-4F51-93A1-0BE2F41A3574}" type="pres">
      <dgm:prSet presAssocID="{1A9BFB0F-B7A6-4C90-B65F-F1F514BB6B81}" presName="compNode" presStyleCnt="0"/>
      <dgm:spPr/>
      <dgm:t>
        <a:bodyPr/>
        <a:lstStyle/>
        <a:p>
          <a:endParaRPr lang="es-EC"/>
        </a:p>
      </dgm:t>
    </dgm:pt>
    <dgm:pt modelId="{34A865F2-E8A6-43C4-80B6-BB88CB95D4E0}" type="pres">
      <dgm:prSet presAssocID="{1A9BFB0F-B7A6-4C90-B65F-F1F514BB6B81}" presName="aNode" presStyleLbl="bgShp" presStyleIdx="2" presStyleCnt="3"/>
      <dgm:spPr/>
      <dgm:t>
        <a:bodyPr/>
        <a:lstStyle/>
        <a:p>
          <a:endParaRPr lang="es-EC"/>
        </a:p>
      </dgm:t>
    </dgm:pt>
    <dgm:pt modelId="{301D803F-F384-4247-94D9-B9BF03876350}" type="pres">
      <dgm:prSet presAssocID="{1A9BFB0F-B7A6-4C90-B65F-F1F514BB6B81}" presName="textNode" presStyleLbl="bgShp" presStyleIdx="2" presStyleCnt="3"/>
      <dgm:spPr/>
      <dgm:t>
        <a:bodyPr/>
        <a:lstStyle/>
        <a:p>
          <a:endParaRPr lang="es-EC"/>
        </a:p>
      </dgm:t>
    </dgm:pt>
    <dgm:pt modelId="{5F62B8EB-494E-4F48-BF76-438A008EE933}" type="pres">
      <dgm:prSet presAssocID="{1A9BFB0F-B7A6-4C90-B65F-F1F514BB6B81}" presName="compChildNode" presStyleCnt="0"/>
      <dgm:spPr/>
      <dgm:t>
        <a:bodyPr/>
        <a:lstStyle/>
        <a:p>
          <a:endParaRPr lang="es-EC"/>
        </a:p>
      </dgm:t>
    </dgm:pt>
    <dgm:pt modelId="{1901517D-8FF4-4C64-864E-E0652FB52050}" type="pres">
      <dgm:prSet presAssocID="{1A9BFB0F-B7A6-4C90-B65F-F1F514BB6B81}" presName="theInnerList" presStyleCnt="0"/>
      <dgm:spPr/>
      <dgm:t>
        <a:bodyPr/>
        <a:lstStyle/>
        <a:p>
          <a:endParaRPr lang="es-EC"/>
        </a:p>
      </dgm:t>
    </dgm:pt>
    <dgm:pt modelId="{260E647B-4D25-47CE-8ACD-6E2414B69E7D}" type="pres">
      <dgm:prSet presAssocID="{46D4E2CB-A63B-4383-A33B-35166E83365F}" presName="childNode" presStyleLbl="node1" presStyleIdx="6" presStyleCnt="9" custScaleY="305152" custLinFactY="-48230" custLinFactNeighborX="2664" custLinFactNeighborY="-100000">
        <dgm:presLayoutVars>
          <dgm:bulletEnabled val="1"/>
        </dgm:presLayoutVars>
      </dgm:prSet>
      <dgm:spPr/>
      <dgm:t>
        <a:bodyPr/>
        <a:lstStyle/>
        <a:p>
          <a:endParaRPr lang="es-EC"/>
        </a:p>
      </dgm:t>
    </dgm:pt>
    <dgm:pt modelId="{009A61B3-4669-4A5A-8D86-197B17055346}" type="pres">
      <dgm:prSet presAssocID="{46D4E2CB-A63B-4383-A33B-35166E83365F}" presName="aSpace2" presStyleCnt="0"/>
      <dgm:spPr/>
      <dgm:t>
        <a:bodyPr/>
        <a:lstStyle/>
        <a:p>
          <a:endParaRPr lang="es-EC"/>
        </a:p>
      </dgm:t>
    </dgm:pt>
    <dgm:pt modelId="{B0FEBB53-09E3-42BA-8544-411A033AD870}" type="pres">
      <dgm:prSet presAssocID="{9264A36D-B45F-4158-82A6-2EAEE041E3E1}" presName="childNode" presStyleLbl="node1" presStyleIdx="7" presStyleCnt="9" custScaleY="301149" custLinFactY="-29103" custLinFactNeighborX="5078" custLinFactNeighborY="-100000">
        <dgm:presLayoutVars>
          <dgm:bulletEnabled val="1"/>
        </dgm:presLayoutVars>
      </dgm:prSet>
      <dgm:spPr/>
      <dgm:t>
        <a:bodyPr/>
        <a:lstStyle/>
        <a:p>
          <a:endParaRPr lang="es-EC"/>
        </a:p>
      </dgm:t>
    </dgm:pt>
    <dgm:pt modelId="{566F3BB9-6D9B-4691-AEA9-AAF5BC0E9B55}" type="pres">
      <dgm:prSet presAssocID="{9264A36D-B45F-4158-82A6-2EAEE041E3E1}" presName="aSpace2" presStyleCnt="0"/>
      <dgm:spPr/>
      <dgm:t>
        <a:bodyPr/>
        <a:lstStyle/>
        <a:p>
          <a:endParaRPr lang="es-EC"/>
        </a:p>
      </dgm:t>
    </dgm:pt>
    <dgm:pt modelId="{1AB96C15-81CF-442D-AF9C-0F0D41631328}" type="pres">
      <dgm:prSet presAssocID="{20EEBFEB-D201-4D6F-88BF-401D4E715D3F}" presName="childNode" presStyleLbl="node1" presStyleIdx="8" presStyleCnt="9" custScaleY="154819" custLinFactNeighborX="5078" custLinFactNeighborY="-85225">
        <dgm:presLayoutVars>
          <dgm:bulletEnabled val="1"/>
        </dgm:presLayoutVars>
      </dgm:prSet>
      <dgm:spPr/>
      <dgm:t>
        <a:bodyPr/>
        <a:lstStyle/>
        <a:p>
          <a:endParaRPr lang="es-EC"/>
        </a:p>
      </dgm:t>
    </dgm:pt>
  </dgm:ptLst>
  <dgm:cxnLst>
    <dgm:cxn modelId="{EAF7A9A8-4138-480B-AD7D-2C8E9341C7C8}" srcId="{252A1269-444D-4067-AB70-FD3B01E9A453}" destId="{ABD62631-F9A4-4187-9C55-0D48A1FC91EE}" srcOrd="0" destOrd="0" parTransId="{AC8D8AA5-063A-49E6-A60B-A8285B68B739}" sibTransId="{C914962D-1468-408D-9DAF-B6DD7B336D70}"/>
    <dgm:cxn modelId="{D17862A9-A099-4067-84D9-2B365DDCBE3A}" srcId="{1A9BFB0F-B7A6-4C90-B65F-F1F514BB6B81}" destId="{46D4E2CB-A63B-4383-A33B-35166E83365F}" srcOrd="0" destOrd="0" parTransId="{8ED75A45-8BF4-443D-88D1-2F8989B13259}" sibTransId="{CF131029-019C-427D-AD67-AF922FC043B5}"/>
    <dgm:cxn modelId="{304AEAF6-C183-4A32-B381-76574F02B3D1}" srcId="{BDDFB949-7ECF-4E52-BA93-5CD48F0FCEEB}" destId="{D9BB671A-DE83-48C6-B806-4AE3AF01A87F}" srcOrd="1" destOrd="0" parTransId="{C3448F98-80C5-442E-8B91-D9FE37255D00}" sibTransId="{4FF56829-A2A8-4921-BCA1-786EA1D70DBB}"/>
    <dgm:cxn modelId="{93A75EBA-6E39-48BE-BA4B-49F22ABE82A4}" srcId="{1A9BFB0F-B7A6-4C90-B65F-F1F514BB6B81}" destId="{20EEBFEB-D201-4D6F-88BF-401D4E715D3F}" srcOrd="2" destOrd="0" parTransId="{1CB34254-47B7-4860-91EB-224C738B3CAB}" sibTransId="{62D0F19B-1FE1-4F89-8886-19C8CDE3D170}"/>
    <dgm:cxn modelId="{21F1A4FD-FB6D-4B64-B046-8436139B9C8B}" type="presOf" srcId="{20EEBFEB-D201-4D6F-88BF-401D4E715D3F}" destId="{1AB96C15-81CF-442D-AF9C-0F0D41631328}" srcOrd="0" destOrd="0" presId="urn:microsoft.com/office/officeart/2005/8/layout/lProcess2"/>
    <dgm:cxn modelId="{55FE5DAD-EC1C-4483-BD65-00B1DA9A9BC1}" type="presOf" srcId="{752DF33C-75E0-4B9A-BDB4-D1BA68AB5052}" destId="{F1162D80-503A-4719-A1B3-78161E92BEDE}" srcOrd="0" destOrd="0" presId="urn:microsoft.com/office/officeart/2005/8/layout/lProcess2"/>
    <dgm:cxn modelId="{BDED204D-EB14-4A92-AF4B-9381AD3824EA}" type="presOf" srcId="{252A1269-444D-4067-AB70-FD3B01E9A453}" destId="{F93F5298-94CD-445C-9930-FC320056D500}" srcOrd="1" destOrd="0" presId="urn:microsoft.com/office/officeart/2005/8/layout/lProcess2"/>
    <dgm:cxn modelId="{A862EA93-F824-4AD6-BA1D-D761262EF699}" type="presOf" srcId="{4E3AB852-EE09-4DFD-8D81-12C4A6141B72}" destId="{6AAAD6BE-D6CC-4DC1-9118-16506335C8BE}" srcOrd="0" destOrd="0" presId="urn:microsoft.com/office/officeart/2005/8/layout/lProcess2"/>
    <dgm:cxn modelId="{FB46CA14-0D0B-4F14-BB94-7274B797BBAB}" srcId="{BDDFB949-7ECF-4E52-BA93-5CD48F0FCEEB}" destId="{70758B56-640D-413C-ABAE-6589EC70AD7B}" srcOrd="2" destOrd="0" parTransId="{0BCDBC86-7A53-4084-8D73-2A8AD1C1A273}" sibTransId="{1C63CCA9-3642-454F-9DBF-765E125EF85F}"/>
    <dgm:cxn modelId="{A70526E4-420F-4297-A95C-09889751E215}" type="presOf" srcId="{A5926AB8-71E0-4D17-83C0-AAFA9CE0812D}" destId="{43EAF134-000B-42BD-BF84-C513AB16C20E}" srcOrd="0" destOrd="0" presId="urn:microsoft.com/office/officeart/2005/8/layout/lProcess2"/>
    <dgm:cxn modelId="{1CB0B750-FAE7-4289-9881-D61952BFA6C6}" type="presOf" srcId="{1A9BFB0F-B7A6-4C90-B65F-F1F514BB6B81}" destId="{34A865F2-E8A6-43C4-80B6-BB88CB95D4E0}" srcOrd="0" destOrd="0" presId="urn:microsoft.com/office/officeart/2005/8/layout/lProcess2"/>
    <dgm:cxn modelId="{48E26646-8FEF-4A51-8488-CF01A9F8AEC4}" type="presOf" srcId="{BDDFB949-7ECF-4E52-BA93-5CD48F0FCEEB}" destId="{1888C789-E9DF-4522-A844-D1FFA2660ED0}" srcOrd="0" destOrd="0" presId="urn:microsoft.com/office/officeart/2005/8/layout/lProcess2"/>
    <dgm:cxn modelId="{200ED595-A8C2-4A82-A550-603FF5AEA587}" srcId="{252A1269-444D-4067-AB70-FD3B01E9A453}" destId="{A5926AB8-71E0-4D17-83C0-AAFA9CE0812D}" srcOrd="1" destOrd="0" parTransId="{43217557-B8BE-4858-877F-EC22AA80C611}" sibTransId="{0B64533E-58F6-4570-AAA9-75C0976FB7B0}"/>
    <dgm:cxn modelId="{F87E0F9E-C1B8-426C-B5BB-0B77807A4780}" srcId="{C342A69F-F33E-4D0A-89A8-D1194DEB815B}" destId="{1A9BFB0F-B7A6-4C90-B65F-F1F514BB6B81}" srcOrd="2" destOrd="0" parTransId="{41D4FAD0-67E9-480A-B059-C2FBF5284D7D}" sibTransId="{C8CD5F0F-8E43-4A59-9247-67E7BC9CD17A}"/>
    <dgm:cxn modelId="{28F9AA43-9FFF-4C46-8C4D-62C1A5BFD21D}" type="presOf" srcId="{ABD62631-F9A4-4187-9C55-0D48A1FC91EE}" destId="{8CD9A0FF-264E-4F18-82E7-4940E063B061}" srcOrd="0" destOrd="0" presId="urn:microsoft.com/office/officeart/2005/8/layout/lProcess2"/>
    <dgm:cxn modelId="{8B238475-32A4-4E07-8909-63D5E278AC9D}" srcId="{C342A69F-F33E-4D0A-89A8-D1194DEB815B}" destId="{BDDFB949-7ECF-4E52-BA93-5CD48F0FCEEB}" srcOrd="0" destOrd="0" parTransId="{FE6447A8-1A74-498A-B7A6-9D3D9EA2AD58}" sibTransId="{F5A4A5D0-5282-4854-AD45-EC72E3A90D76}"/>
    <dgm:cxn modelId="{BC173F80-B427-4CDF-9A80-5F85D0D9D195}" type="presOf" srcId="{BDDFB949-7ECF-4E52-BA93-5CD48F0FCEEB}" destId="{B7379057-CEDE-4094-B671-488C46141DEB}" srcOrd="1" destOrd="0" presId="urn:microsoft.com/office/officeart/2005/8/layout/lProcess2"/>
    <dgm:cxn modelId="{9AD68F7D-9857-40A5-B61F-7E704624AFC9}" srcId="{BDDFB949-7ECF-4E52-BA93-5CD48F0FCEEB}" destId="{752DF33C-75E0-4B9A-BDB4-D1BA68AB5052}" srcOrd="0" destOrd="0" parTransId="{208AB577-051B-443A-9E10-4E4B014B0D75}" sibTransId="{445D3D2A-7BEA-46AF-96CB-4019EE0DEEF4}"/>
    <dgm:cxn modelId="{1CD8CFD8-9A64-4312-85A2-2D5FC61528B4}" type="presOf" srcId="{46D4E2CB-A63B-4383-A33B-35166E83365F}" destId="{260E647B-4D25-47CE-8ACD-6E2414B69E7D}" srcOrd="0" destOrd="0" presId="urn:microsoft.com/office/officeart/2005/8/layout/lProcess2"/>
    <dgm:cxn modelId="{643BF991-24E3-4B73-8ACB-6081E00E9A3E}" type="presOf" srcId="{C342A69F-F33E-4D0A-89A8-D1194DEB815B}" destId="{CD564F9E-22E6-4277-93AD-2901279538CC}" srcOrd="0" destOrd="0" presId="urn:microsoft.com/office/officeart/2005/8/layout/lProcess2"/>
    <dgm:cxn modelId="{C3C52A45-B2FB-441D-B630-CF648972A6A6}" type="presOf" srcId="{1A9BFB0F-B7A6-4C90-B65F-F1F514BB6B81}" destId="{301D803F-F384-4247-94D9-B9BF03876350}" srcOrd="1" destOrd="0" presId="urn:microsoft.com/office/officeart/2005/8/layout/lProcess2"/>
    <dgm:cxn modelId="{6EB644A6-7F53-435C-8173-AEFE01EFA8CA}" type="presOf" srcId="{D9BB671A-DE83-48C6-B806-4AE3AF01A87F}" destId="{52EB8AAD-BFB3-4D6A-BF3D-B7D5D80AB0CB}" srcOrd="0" destOrd="0" presId="urn:microsoft.com/office/officeart/2005/8/layout/lProcess2"/>
    <dgm:cxn modelId="{86746645-2BDF-40B7-ACB1-B8E49EC28E96}" srcId="{1A9BFB0F-B7A6-4C90-B65F-F1F514BB6B81}" destId="{9264A36D-B45F-4158-82A6-2EAEE041E3E1}" srcOrd="1" destOrd="0" parTransId="{49513711-7BC1-4A82-B035-72372E58F093}" sibTransId="{E9BEC9A3-AD9F-43BA-956F-ABB55F267313}"/>
    <dgm:cxn modelId="{78F0E78B-6560-4C8F-9743-7CAD290835ED}" type="presOf" srcId="{70758B56-640D-413C-ABAE-6589EC70AD7B}" destId="{68B1B3AE-52F6-475C-A98D-1A79AE4D297C}" srcOrd="0" destOrd="0" presId="urn:microsoft.com/office/officeart/2005/8/layout/lProcess2"/>
    <dgm:cxn modelId="{D07115FD-45C7-4D34-9FD6-8570B3C6B5A9}" srcId="{252A1269-444D-4067-AB70-FD3B01E9A453}" destId="{4E3AB852-EE09-4DFD-8D81-12C4A6141B72}" srcOrd="2" destOrd="0" parTransId="{6E7A82DC-B792-47E1-8E9F-B4E56F933C6C}" sibTransId="{13EE6669-A118-4821-80CA-E5AA0EDAA50F}"/>
    <dgm:cxn modelId="{EFEDB30A-8F6D-46C8-994A-B75DE7943021}" type="presOf" srcId="{252A1269-444D-4067-AB70-FD3B01E9A453}" destId="{E7150918-EF96-4959-B4DD-FC7652449F18}" srcOrd="0" destOrd="0" presId="urn:microsoft.com/office/officeart/2005/8/layout/lProcess2"/>
    <dgm:cxn modelId="{F5F445D5-5F7E-4E19-A489-6A29050053E3}" srcId="{C342A69F-F33E-4D0A-89A8-D1194DEB815B}" destId="{252A1269-444D-4067-AB70-FD3B01E9A453}" srcOrd="1" destOrd="0" parTransId="{DB84D4EE-DDDE-4A6A-960E-20E14746B9F0}" sibTransId="{FC20DDB0-2B78-431C-975B-EF41AED240E6}"/>
    <dgm:cxn modelId="{6D315D02-FF6C-4115-A865-96984D108522}" type="presOf" srcId="{9264A36D-B45F-4158-82A6-2EAEE041E3E1}" destId="{B0FEBB53-09E3-42BA-8544-411A033AD870}" srcOrd="0" destOrd="0" presId="urn:microsoft.com/office/officeart/2005/8/layout/lProcess2"/>
    <dgm:cxn modelId="{877EA090-E681-49FC-9804-435A54426FE4}" type="presParOf" srcId="{CD564F9E-22E6-4277-93AD-2901279538CC}" destId="{63F89059-C511-4E75-92EC-CCC6ECCB12CB}" srcOrd="0" destOrd="0" presId="urn:microsoft.com/office/officeart/2005/8/layout/lProcess2"/>
    <dgm:cxn modelId="{4DB99361-FACA-4C6F-AB01-A00B0768E00E}" type="presParOf" srcId="{63F89059-C511-4E75-92EC-CCC6ECCB12CB}" destId="{1888C789-E9DF-4522-A844-D1FFA2660ED0}" srcOrd="0" destOrd="0" presId="urn:microsoft.com/office/officeart/2005/8/layout/lProcess2"/>
    <dgm:cxn modelId="{7B0AE843-CA15-4067-9EA2-3FA55D9340A9}" type="presParOf" srcId="{63F89059-C511-4E75-92EC-CCC6ECCB12CB}" destId="{B7379057-CEDE-4094-B671-488C46141DEB}" srcOrd="1" destOrd="0" presId="urn:microsoft.com/office/officeart/2005/8/layout/lProcess2"/>
    <dgm:cxn modelId="{3BCE88FB-8169-448E-9B76-9CA36608E079}" type="presParOf" srcId="{63F89059-C511-4E75-92EC-CCC6ECCB12CB}" destId="{89410835-4CF3-4613-B74B-87EE287E4066}" srcOrd="2" destOrd="0" presId="urn:microsoft.com/office/officeart/2005/8/layout/lProcess2"/>
    <dgm:cxn modelId="{1B42527C-769F-49DE-AB1F-271432B49BB1}" type="presParOf" srcId="{89410835-4CF3-4613-B74B-87EE287E4066}" destId="{E121CC56-AC71-402D-9C98-C3AFA09936D6}" srcOrd="0" destOrd="0" presId="urn:microsoft.com/office/officeart/2005/8/layout/lProcess2"/>
    <dgm:cxn modelId="{CB1E86B6-BB0B-4C77-8192-53A8C1AB2BF2}" type="presParOf" srcId="{E121CC56-AC71-402D-9C98-C3AFA09936D6}" destId="{F1162D80-503A-4719-A1B3-78161E92BEDE}" srcOrd="0" destOrd="0" presId="urn:microsoft.com/office/officeart/2005/8/layout/lProcess2"/>
    <dgm:cxn modelId="{3005D78C-922C-46CA-B819-4209B86D39DE}" type="presParOf" srcId="{E121CC56-AC71-402D-9C98-C3AFA09936D6}" destId="{A2325CE6-5CE9-4D55-8F66-508E8BCB4AAF}" srcOrd="1" destOrd="0" presId="urn:microsoft.com/office/officeart/2005/8/layout/lProcess2"/>
    <dgm:cxn modelId="{17307D0D-0649-4EDE-8F43-9499726A702D}" type="presParOf" srcId="{E121CC56-AC71-402D-9C98-C3AFA09936D6}" destId="{52EB8AAD-BFB3-4D6A-BF3D-B7D5D80AB0CB}" srcOrd="2" destOrd="0" presId="urn:microsoft.com/office/officeart/2005/8/layout/lProcess2"/>
    <dgm:cxn modelId="{96EAF560-04F2-45CA-850F-59CB81D26C51}" type="presParOf" srcId="{E121CC56-AC71-402D-9C98-C3AFA09936D6}" destId="{1E33D42D-489A-4CC1-8AFD-A75EB9881F40}" srcOrd="3" destOrd="0" presId="urn:microsoft.com/office/officeart/2005/8/layout/lProcess2"/>
    <dgm:cxn modelId="{BA8732E2-21C4-4F07-8038-C4538ACCFF5A}" type="presParOf" srcId="{E121CC56-AC71-402D-9C98-C3AFA09936D6}" destId="{68B1B3AE-52F6-475C-A98D-1A79AE4D297C}" srcOrd="4" destOrd="0" presId="urn:microsoft.com/office/officeart/2005/8/layout/lProcess2"/>
    <dgm:cxn modelId="{40A80FEF-2D24-468D-8D92-D537F40653B0}" type="presParOf" srcId="{CD564F9E-22E6-4277-93AD-2901279538CC}" destId="{B5EA96A6-B0F5-4491-8917-0A85169F8E18}" srcOrd="1" destOrd="0" presId="urn:microsoft.com/office/officeart/2005/8/layout/lProcess2"/>
    <dgm:cxn modelId="{B439A2BE-D849-4CC4-ABF1-8F61098BBAF2}" type="presParOf" srcId="{CD564F9E-22E6-4277-93AD-2901279538CC}" destId="{46913341-6D78-4D04-B318-6D8AF264A713}" srcOrd="2" destOrd="0" presId="urn:microsoft.com/office/officeart/2005/8/layout/lProcess2"/>
    <dgm:cxn modelId="{24FC7424-98F6-4BF0-B79F-2D5FC094E45B}" type="presParOf" srcId="{46913341-6D78-4D04-B318-6D8AF264A713}" destId="{E7150918-EF96-4959-B4DD-FC7652449F18}" srcOrd="0" destOrd="0" presId="urn:microsoft.com/office/officeart/2005/8/layout/lProcess2"/>
    <dgm:cxn modelId="{FFDB7BAF-4A16-48C0-A134-2AF750D3AE95}" type="presParOf" srcId="{46913341-6D78-4D04-B318-6D8AF264A713}" destId="{F93F5298-94CD-445C-9930-FC320056D500}" srcOrd="1" destOrd="0" presId="urn:microsoft.com/office/officeart/2005/8/layout/lProcess2"/>
    <dgm:cxn modelId="{6795B286-7729-4F22-B361-E05F8529E3A7}" type="presParOf" srcId="{46913341-6D78-4D04-B318-6D8AF264A713}" destId="{C35A2912-CC45-47E5-9C0D-08F1234BB45F}" srcOrd="2" destOrd="0" presId="urn:microsoft.com/office/officeart/2005/8/layout/lProcess2"/>
    <dgm:cxn modelId="{97449F55-1626-4543-8F5C-BB406DE86BC9}" type="presParOf" srcId="{C35A2912-CC45-47E5-9C0D-08F1234BB45F}" destId="{44E39C94-5882-4D57-A951-1F08B66D4386}" srcOrd="0" destOrd="0" presId="urn:microsoft.com/office/officeart/2005/8/layout/lProcess2"/>
    <dgm:cxn modelId="{9A77EDA1-F887-4FFF-80CB-58784633336B}" type="presParOf" srcId="{44E39C94-5882-4D57-A951-1F08B66D4386}" destId="{8CD9A0FF-264E-4F18-82E7-4940E063B061}" srcOrd="0" destOrd="0" presId="urn:microsoft.com/office/officeart/2005/8/layout/lProcess2"/>
    <dgm:cxn modelId="{D66292AD-0471-4AC6-BBFE-24DE58E468CB}" type="presParOf" srcId="{44E39C94-5882-4D57-A951-1F08B66D4386}" destId="{4D5C282A-B95A-4294-805A-0135B5E5EBE8}" srcOrd="1" destOrd="0" presId="urn:microsoft.com/office/officeart/2005/8/layout/lProcess2"/>
    <dgm:cxn modelId="{7CA2F14C-23DB-48D7-822D-281A43EF45A3}" type="presParOf" srcId="{44E39C94-5882-4D57-A951-1F08B66D4386}" destId="{43EAF134-000B-42BD-BF84-C513AB16C20E}" srcOrd="2" destOrd="0" presId="urn:microsoft.com/office/officeart/2005/8/layout/lProcess2"/>
    <dgm:cxn modelId="{A110D828-9A66-4C73-BB55-A2ECA0C4A90E}" type="presParOf" srcId="{44E39C94-5882-4D57-A951-1F08B66D4386}" destId="{A9CB415F-8E07-4370-9FB1-785B4A6EF6B2}" srcOrd="3" destOrd="0" presId="urn:microsoft.com/office/officeart/2005/8/layout/lProcess2"/>
    <dgm:cxn modelId="{B04D4720-812B-463B-B111-CADA971A8F5B}" type="presParOf" srcId="{44E39C94-5882-4D57-A951-1F08B66D4386}" destId="{6AAAD6BE-D6CC-4DC1-9118-16506335C8BE}" srcOrd="4" destOrd="0" presId="urn:microsoft.com/office/officeart/2005/8/layout/lProcess2"/>
    <dgm:cxn modelId="{52D40E25-5409-44C1-A154-ECF48AFBF6AC}" type="presParOf" srcId="{CD564F9E-22E6-4277-93AD-2901279538CC}" destId="{4C243CDE-906D-4056-A87C-4B7128DB9E1D}" srcOrd="3" destOrd="0" presId="urn:microsoft.com/office/officeart/2005/8/layout/lProcess2"/>
    <dgm:cxn modelId="{58B2CBC7-9FDC-4EC3-802F-FCC69FDF1947}" type="presParOf" srcId="{CD564F9E-22E6-4277-93AD-2901279538CC}" destId="{BD6F6EBD-2254-4F51-93A1-0BE2F41A3574}" srcOrd="4" destOrd="0" presId="urn:microsoft.com/office/officeart/2005/8/layout/lProcess2"/>
    <dgm:cxn modelId="{C92D1014-62D3-459F-970C-B8974F81993E}" type="presParOf" srcId="{BD6F6EBD-2254-4F51-93A1-0BE2F41A3574}" destId="{34A865F2-E8A6-43C4-80B6-BB88CB95D4E0}" srcOrd="0" destOrd="0" presId="urn:microsoft.com/office/officeart/2005/8/layout/lProcess2"/>
    <dgm:cxn modelId="{62320D3D-5C05-4A81-B7C0-B9A14DCF747B}" type="presParOf" srcId="{BD6F6EBD-2254-4F51-93A1-0BE2F41A3574}" destId="{301D803F-F384-4247-94D9-B9BF03876350}" srcOrd="1" destOrd="0" presId="urn:microsoft.com/office/officeart/2005/8/layout/lProcess2"/>
    <dgm:cxn modelId="{32B6EF77-2EF6-4DA1-A9C7-FE0A14F28EF7}" type="presParOf" srcId="{BD6F6EBD-2254-4F51-93A1-0BE2F41A3574}" destId="{5F62B8EB-494E-4F48-BF76-438A008EE933}" srcOrd="2" destOrd="0" presId="urn:microsoft.com/office/officeart/2005/8/layout/lProcess2"/>
    <dgm:cxn modelId="{06E634A3-D37D-4063-862A-6AB6815D95F4}" type="presParOf" srcId="{5F62B8EB-494E-4F48-BF76-438A008EE933}" destId="{1901517D-8FF4-4C64-864E-E0652FB52050}" srcOrd="0" destOrd="0" presId="urn:microsoft.com/office/officeart/2005/8/layout/lProcess2"/>
    <dgm:cxn modelId="{36623EBD-5AA0-4048-A8CF-8C258818BC8E}" type="presParOf" srcId="{1901517D-8FF4-4C64-864E-E0652FB52050}" destId="{260E647B-4D25-47CE-8ACD-6E2414B69E7D}" srcOrd="0" destOrd="0" presId="urn:microsoft.com/office/officeart/2005/8/layout/lProcess2"/>
    <dgm:cxn modelId="{6F1D38AC-9053-4112-BFB7-676E284B14AF}" type="presParOf" srcId="{1901517D-8FF4-4C64-864E-E0652FB52050}" destId="{009A61B3-4669-4A5A-8D86-197B17055346}" srcOrd="1" destOrd="0" presId="urn:microsoft.com/office/officeart/2005/8/layout/lProcess2"/>
    <dgm:cxn modelId="{6E44117B-6731-4044-8226-32AF7E1A2F96}" type="presParOf" srcId="{1901517D-8FF4-4C64-864E-E0652FB52050}" destId="{B0FEBB53-09E3-42BA-8544-411A033AD870}" srcOrd="2" destOrd="0" presId="urn:microsoft.com/office/officeart/2005/8/layout/lProcess2"/>
    <dgm:cxn modelId="{8FFE1068-C064-4E78-8EE1-76A9AA8DE031}" type="presParOf" srcId="{1901517D-8FF4-4C64-864E-E0652FB52050}" destId="{566F3BB9-6D9B-4691-AEA9-AAF5BC0E9B55}" srcOrd="3" destOrd="0" presId="urn:microsoft.com/office/officeart/2005/8/layout/lProcess2"/>
    <dgm:cxn modelId="{43FEEC40-6E08-4DCC-8B14-0289CAC52582}" type="presParOf" srcId="{1901517D-8FF4-4C64-864E-E0652FB52050}" destId="{1AB96C15-81CF-442D-AF9C-0F0D4163132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C93353-AA33-47D7-A8F3-007F1A965AFB}"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C"/>
        </a:p>
      </dgm:t>
    </dgm:pt>
    <dgm:pt modelId="{431A442F-7A06-42EA-95E9-478068264BA8}">
      <dgm:prSet phldrT="[Texto]"/>
      <dgm:spPr>
        <a:xfrm>
          <a:off x="0" y="0"/>
          <a:ext cx="5401310" cy="80472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Las encuestas muestran una realidad evidente ya que es notorio que a pesar de que hay empresas dedicadas al reciclaje aún no es una cultura de la ciudadanía hacerlos por lo que los desechos en muchas ocasiones son destruidos sin poder reciclarlos.</a:t>
          </a:r>
        </a:p>
      </dgm:t>
    </dgm:pt>
    <dgm:pt modelId="{61E12CDF-2D51-4C77-8666-B2D8744AD20E}" type="parTrans" cxnId="{6BF6ED29-F037-4859-86A5-609C90C76F73}">
      <dgm:prSet/>
      <dgm:spPr/>
      <dgm:t>
        <a:bodyPr/>
        <a:lstStyle/>
        <a:p>
          <a:endParaRPr lang="es-EC"/>
        </a:p>
      </dgm:t>
    </dgm:pt>
    <dgm:pt modelId="{3DF42B36-1E6E-4F79-807C-ED7C607E2A21}" type="sibTrans" cxnId="{6BF6ED29-F037-4859-86A5-609C90C76F73}">
      <dgm:prSet/>
      <dgm:spPr/>
      <dgm:t>
        <a:bodyPr/>
        <a:lstStyle/>
        <a:p>
          <a:endParaRPr lang="es-EC"/>
        </a:p>
      </dgm:t>
    </dgm:pt>
    <dgm:pt modelId="{E827B679-2176-4DDC-A4AE-CD0FC320F59E}">
      <dgm:prSet phldrT="[Texto]"/>
      <dgm:spPr>
        <a:xfrm>
          <a:off x="0" y="885195"/>
          <a:ext cx="5401310" cy="804723"/>
        </a:xfrm>
        <a:prstGeom prst="roundRect">
          <a:avLst>
            <a:gd name="adj" fmla="val 10000"/>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Realmente es evidente para la ciudadanía y para los minadores que no poseen concretas indicaciones del desarrollo de sus actividades lo que hace menos eficiente su labor.</a:t>
          </a:r>
        </a:p>
      </dgm:t>
    </dgm:pt>
    <dgm:pt modelId="{27F14C48-E8A9-4583-A697-49ABEC45595A}" type="parTrans" cxnId="{6B44AC86-1224-47C3-8842-C82A32CBABBA}">
      <dgm:prSet/>
      <dgm:spPr/>
      <dgm:t>
        <a:bodyPr/>
        <a:lstStyle/>
        <a:p>
          <a:endParaRPr lang="es-EC"/>
        </a:p>
      </dgm:t>
    </dgm:pt>
    <dgm:pt modelId="{791F4575-B715-48CE-8340-9F54A0958353}" type="sibTrans" cxnId="{6B44AC86-1224-47C3-8842-C82A32CBABBA}">
      <dgm:prSet/>
      <dgm:spPr/>
      <dgm:t>
        <a:bodyPr/>
        <a:lstStyle/>
        <a:p>
          <a:endParaRPr lang="es-EC"/>
        </a:p>
      </dgm:t>
    </dgm:pt>
    <dgm:pt modelId="{8D8B0EBC-E5C6-4CF2-8844-7D43850707E0}">
      <dgm:prSet phldrT="[Texto]"/>
      <dgm:spPr>
        <a:xfrm>
          <a:off x="0" y="1770391"/>
          <a:ext cx="5401310" cy="804723"/>
        </a:xfrm>
        <a:prstGeom prst="roundRect">
          <a:avLst>
            <a:gd name="adj" fmla="val 100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En la actualidad el reciclaje es un tema diario si no se ha recibido una capacitación formal, el internet lo ha hecho a gran parte de la ciudadanía, pero a pesar de ello aún no es notorio el cambio y no es evidente la cultura del reciclaje.</a:t>
          </a:r>
        </a:p>
      </dgm:t>
    </dgm:pt>
    <dgm:pt modelId="{742A7E42-6E40-43AD-A3C1-469D7BDC90B5}" type="parTrans" cxnId="{92D902B0-DDB6-41E2-9B45-C8C7BB53FCEB}">
      <dgm:prSet/>
      <dgm:spPr/>
      <dgm:t>
        <a:bodyPr/>
        <a:lstStyle/>
        <a:p>
          <a:endParaRPr lang="es-EC"/>
        </a:p>
      </dgm:t>
    </dgm:pt>
    <dgm:pt modelId="{DF974A0E-24CC-4AF3-8985-3747AAAEA444}" type="sibTrans" cxnId="{92D902B0-DDB6-41E2-9B45-C8C7BB53FCEB}">
      <dgm:prSet/>
      <dgm:spPr/>
      <dgm:t>
        <a:bodyPr/>
        <a:lstStyle/>
        <a:p>
          <a:endParaRPr lang="es-EC"/>
        </a:p>
      </dgm:t>
    </dgm:pt>
    <dgm:pt modelId="{6558E3E9-D097-4FE0-A667-23BFD948841B}">
      <dgm:prSet/>
      <dgm:spPr>
        <a:xfrm>
          <a:off x="0" y="2687487"/>
          <a:ext cx="5401310" cy="804723"/>
        </a:xfrm>
        <a:prstGeom prst="roundRect">
          <a:avLst>
            <a:gd name="adj" fmla="val 10000"/>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gm:spPr>
      <dgm:t>
        <a:bodyPr/>
        <a:lstStyle/>
        <a:p>
          <a:r>
            <a:rPr lang="es-EC" b="1">
              <a:solidFill>
                <a:sysClr val="window" lastClr="FFFFFF"/>
              </a:solidFill>
              <a:latin typeface="Calibri"/>
              <a:ea typeface="+mn-ea"/>
              <a:cs typeface="+mn-cs"/>
            </a:rPr>
            <a:t>Debido a la poca apertura de la ciudadanía hacia el reciclaje, en muchas ocasiones no se logra identificar objetos peligrosos en los desechos lo que hace una labor riesgosa para los minadores</a:t>
          </a:r>
        </a:p>
      </dgm:t>
    </dgm:pt>
    <dgm:pt modelId="{4F97DC73-D4BC-4BEB-9F13-8AFCC6E956AF}" type="parTrans" cxnId="{CE20F6E2-1CA8-40D4-8392-B7FB6CE8ED4E}">
      <dgm:prSet/>
      <dgm:spPr/>
      <dgm:t>
        <a:bodyPr/>
        <a:lstStyle/>
        <a:p>
          <a:endParaRPr lang="es-EC"/>
        </a:p>
      </dgm:t>
    </dgm:pt>
    <dgm:pt modelId="{10FA95D2-8A45-4F07-99B1-F0DAAF4BC93B}" type="sibTrans" cxnId="{CE20F6E2-1CA8-40D4-8392-B7FB6CE8ED4E}">
      <dgm:prSet/>
      <dgm:spPr/>
      <dgm:t>
        <a:bodyPr/>
        <a:lstStyle/>
        <a:p>
          <a:endParaRPr lang="es-EC"/>
        </a:p>
      </dgm:t>
    </dgm:pt>
    <dgm:pt modelId="{08CB2A98-6F4B-48A6-A5D8-F70685A9F068}">
      <dgm:prSet/>
      <dgm:spPr>
        <a:xfrm>
          <a:off x="0" y="3540783"/>
          <a:ext cx="5401310" cy="804723"/>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EC" b="1">
              <a:solidFill>
                <a:sysClr val="window" lastClr="FFFFFF"/>
              </a:solidFill>
              <a:latin typeface="Calibri"/>
              <a:ea typeface="+mn-ea"/>
              <a:cs typeface="+mn-cs"/>
            </a:rPr>
            <a:t>Los minadores a pesar de no tener una capacitación adecuada acerca de sus labores, la experiencia les da la capacidad de diferenciar lo reusable de lo reciclable según las características que los desechos presenten.</a:t>
          </a:r>
        </a:p>
      </dgm:t>
    </dgm:pt>
    <dgm:pt modelId="{D70D89A2-7AE7-48FF-B9EB-4CB897B400A5}" type="parTrans" cxnId="{A9760B23-7E80-466F-AE08-A0A9AEDB9047}">
      <dgm:prSet/>
      <dgm:spPr/>
      <dgm:t>
        <a:bodyPr/>
        <a:lstStyle/>
        <a:p>
          <a:endParaRPr lang="es-EC"/>
        </a:p>
      </dgm:t>
    </dgm:pt>
    <dgm:pt modelId="{3FBED5D8-7537-456F-B38E-42F717B8F4AA}" type="sibTrans" cxnId="{A9760B23-7E80-466F-AE08-A0A9AEDB9047}">
      <dgm:prSet/>
      <dgm:spPr/>
      <dgm:t>
        <a:bodyPr/>
        <a:lstStyle/>
        <a:p>
          <a:endParaRPr lang="es-EC"/>
        </a:p>
      </dgm:t>
    </dgm:pt>
    <dgm:pt modelId="{19A59173-6F05-4FA8-B3DE-9816EF60698D}" type="pres">
      <dgm:prSet presAssocID="{7DC93353-AA33-47D7-A8F3-007F1A965AFB}" presName="linear" presStyleCnt="0">
        <dgm:presLayoutVars>
          <dgm:dir/>
          <dgm:resizeHandles val="exact"/>
        </dgm:presLayoutVars>
      </dgm:prSet>
      <dgm:spPr/>
      <dgm:t>
        <a:bodyPr/>
        <a:lstStyle/>
        <a:p>
          <a:endParaRPr lang="es-EC"/>
        </a:p>
      </dgm:t>
    </dgm:pt>
    <dgm:pt modelId="{BB272344-E138-4EE6-A0F9-16CA79CE3170}" type="pres">
      <dgm:prSet presAssocID="{431A442F-7A06-42EA-95E9-478068264BA8}" presName="comp" presStyleCnt="0"/>
      <dgm:spPr/>
    </dgm:pt>
    <dgm:pt modelId="{B38111DC-162A-41FF-9447-16CDDA87AA80}" type="pres">
      <dgm:prSet presAssocID="{431A442F-7A06-42EA-95E9-478068264BA8}" presName="box" presStyleLbl="node1" presStyleIdx="0" presStyleCnt="5"/>
      <dgm:spPr/>
      <dgm:t>
        <a:bodyPr/>
        <a:lstStyle/>
        <a:p>
          <a:endParaRPr lang="es-EC"/>
        </a:p>
      </dgm:t>
    </dgm:pt>
    <dgm:pt modelId="{7DE9B4F7-1B06-4F45-B1AA-44EF6F5BD4FC}" type="pres">
      <dgm:prSet presAssocID="{431A442F-7A06-42EA-95E9-478068264BA8}" presName="img" presStyleLbl="fgImgPlace1" presStyleIdx="0" presStyleCnt="5"/>
      <dgm:spPr>
        <a:xfrm>
          <a:off x="80472" y="80472"/>
          <a:ext cx="1080262" cy="643778"/>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23FAAE2E-7470-41DB-AD17-7DD67DC2C7E4}" type="pres">
      <dgm:prSet presAssocID="{431A442F-7A06-42EA-95E9-478068264BA8}" presName="text" presStyleLbl="node1" presStyleIdx="0" presStyleCnt="5">
        <dgm:presLayoutVars>
          <dgm:bulletEnabled val="1"/>
        </dgm:presLayoutVars>
      </dgm:prSet>
      <dgm:spPr/>
      <dgm:t>
        <a:bodyPr/>
        <a:lstStyle/>
        <a:p>
          <a:endParaRPr lang="es-EC"/>
        </a:p>
      </dgm:t>
    </dgm:pt>
    <dgm:pt modelId="{B6185697-A981-4E95-B0DA-8E9EEC84F47D}" type="pres">
      <dgm:prSet presAssocID="{3DF42B36-1E6E-4F79-807C-ED7C607E2A21}" presName="spacer" presStyleCnt="0"/>
      <dgm:spPr/>
    </dgm:pt>
    <dgm:pt modelId="{001864A1-24A7-4BB4-BC82-266989A565C5}" type="pres">
      <dgm:prSet presAssocID="{E827B679-2176-4DDC-A4AE-CD0FC320F59E}" presName="comp" presStyleCnt="0"/>
      <dgm:spPr/>
    </dgm:pt>
    <dgm:pt modelId="{926C2B1B-D359-4338-9673-DC09909C11AE}" type="pres">
      <dgm:prSet presAssocID="{E827B679-2176-4DDC-A4AE-CD0FC320F59E}" presName="box" presStyleLbl="node1" presStyleIdx="1" presStyleCnt="5"/>
      <dgm:spPr/>
      <dgm:t>
        <a:bodyPr/>
        <a:lstStyle/>
        <a:p>
          <a:endParaRPr lang="es-EC"/>
        </a:p>
      </dgm:t>
    </dgm:pt>
    <dgm:pt modelId="{68BE8ACD-6D9C-4707-8482-185E9239A473}" type="pres">
      <dgm:prSet presAssocID="{E827B679-2176-4DDC-A4AE-CD0FC320F59E}" presName="img" presStyleLbl="fgImgPlace1" presStyleIdx="1" presStyleCnt="5"/>
      <dgm:spPr>
        <a:xfrm>
          <a:off x="80472" y="965668"/>
          <a:ext cx="1080262" cy="643778"/>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01A7BDE2-60F2-4674-9A2B-8EDB4909C11E}" type="pres">
      <dgm:prSet presAssocID="{E827B679-2176-4DDC-A4AE-CD0FC320F59E}" presName="text" presStyleLbl="node1" presStyleIdx="1" presStyleCnt="5">
        <dgm:presLayoutVars>
          <dgm:bulletEnabled val="1"/>
        </dgm:presLayoutVars>
      </dgm:prSet>
      <dgm:spPr/>
      <dgm:t>
        <a:bodyPr/>
        <a:lstStyle/>
        <a:p>
          <a:endParaRPr lang="es-EC"/>
        </a:p>
      </dgm:t>
    </dgm:pt>
    <dgm:pt modelId="{7CEE1306-139B-484E-A9A9-37B0F928DA02}" type="pres">
      <dgm:prSet presAssocID="{791F4575-B715-48CE-8340-9F54A0958353}" presName="spacer" presStyleCnt="0"/>
      <dgm:spPr/>
    </dgm:pt>
    <dgm:pt modelId="{EF931A66-F6B0-469C-A97F-CB06B4430703}" type="pres">
      <dgm:prSet presAssocID="{8D8B0EBC-E5C6-4CF2-8844-7D43850707E0}" presName="comp" presStyleCnt="0"/>
      <dgm:spPr/>
    </dgm:pt>
    <dgm:pt modelId="{7B5B3D94-CB46-4C96-8E79-B5D732A0FCD5}" type="pres">
      <dgm:prSet presAssocID="{8D8B0EBC-E5C6-4CF2-8844-7D43850707E0}" presName="box" presStyleLbl="node1" presStyleIdx="2" presStyleCnt="5"/>
      <dgm:spPr/>
      <dgm:t>
        <a:bodyPr/>
        <a:lstStyle/>
        <a:p>
          <a:endParaRPr lang="es-EC"/>
        </a:p>
      </dgm:t>
    </dgm:pt>
    <dgm:pt modelId="{AA4561CE-6F4A-4193-B61F-316E5F1134C6}" type="pres">
      <dgm:prSet presAssocID="{8D8B0EBC-E5C6-4CF2-8844-7D43850707E0}" presName="img" presStyleLbl="fgImgPlace1" presStyleIdx="2" presStyleCnt="5"/>
      <dgm:spPr>
        <a:xfrm>
          <a:off x="80472" y="1850864"/>
          <a:ext cx="1080262" cy="643778"/>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44158F6A-C219-4D8D-AFAB-0708C31F2F07}" type="pres">
      <dgm:prSet presAssocID="{8D8B0EBC-E5C6-4CF2-8844-7D43850707E0}" presName="text" presStyleLbl="node1" presStyleIdx="2" presStyleCnt="5">
        <dgm:presLayoutVars>
          <dgm:bulletEnabled val="1"/>
        </dgm:presLayoutVars>
      </dgm:prSet>
      <dgm:spPr/>
      <dgm:t>
        <a:bodyPr/>
        <a:lstStyle/>
        <a:p>
          <a:endParaRPr lang="es-EC"/>
        </a:p>
      </dgm:t>
    </dgm:pt>
    <dgm:pt modelId="{4D490644-6F5F-4A70-AB5B-19D760199566}" type="pres">
      <dgm:prSet presAssocID="{DF974A0E-24CC-4AF3-8985-3747AAAEA444}" presName="spacer" presStyleCnt="0"/>
      <dgm:spPr/>
    </dgm:pt>
    <dgm:pt modelId="{8CCCC467-3654-4045-A76A-B5EE6ACD4967}" type="pres">
      <dgm:prSet presAssocID="{6558E3E9-D097-4FE0-A667-23BFD948841B}" presName="comp" presStyleCnt="0"/>
      <dgm:spPr/>
    </dgm:pt>
    <dgm:pt modelId="{7666B359-3482-49CF-A9A8-E59FA06343D6}" type="pres">
      <dgm:prSet presAssocID="{6558E3E9-D097-4FE0-A667-23BFD948841B}" presName="box" presStyleLbl="node1" presStyleIdx="3" presStyleCnt="5" custLinFactNeighborX="1378" custLinFactNeighborY="3964"/>
      <dgm:spPr/>
      <dgm:t>
        <a:bodyPr/>
        <a:lstStyle/>
        <a:p>
          <a:endParaRPr lang="es-EC"/>
        </a:p>
      </dgm:t>
    </dgm:pt>
    <dgm:pt modelId="{853E52F6-BD5E-4283-99F3-CC0E3F36D4EC}" type="pres">
      <dgm:prSet presAssocID="{6558E3E9-D097-4FE0-A667-23BFD948841B}" presName="img" presStyleLbl="fgImgPlace1" presStyleIdx="3" presStyleCnt="5"/>
      <dgm:spPr>
        <a:xfrm>
          <a:off x="80472" y="2736060"/>
          <a:ext cx="1080262" cy="643778"/>
        </a:xfrm>
        <a:prstGeom prst="roundRect">
          <a:avLst>
            <a:gd name="adj" fmla="val 10000"/>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A6E36B85-D350-43AF-89BA-539D292AD59C}" type="pres">
      <dgm:prSet presAssocID="{6558E3E9-D097-4FE0-A667-23BFD948841B}" presName="text" presStyleLbl="node1" presStyleIdx="3" presStyleCnt="5">
        <dgm:presLayoutVars>
          <dgm:bulletEnabled val="1"/>
        </dgm:presLayoutVars>
      </dgm:prSet>
      <dgm:spPr/>
      <dgm:t>
        <a:bodyPr/>
        <a:lstStyle/>
        <a:p>
          <a:endParaRPr lang="es-EC"/>
        </a:p>
      </dgm:t>
    </dgm:pt>
    <dgm:pt modelId="{000A98AF-4D8B-4950-BCBE-2FFAB9E0B947}" type="pres">
      <dgm:prSet presAssocID="{10FA95D2-8A45-4F07-99B1-F0DAAF4BC93B}" presName="spacer" presStyleCnt="0"/>
      <dgm:spPr/>
    </dgm:pt>
    <dgm:pt modelId="{AF05FECE-08B9-4B2B-BB4E-BE4D69B6C8F8}" type="pres">
      <dgm:prSet presAssocID="{08CB2A98-6F4B-48A6-A5D8-F70685A9F068}" presName="comp" presStyleCnt="0"/>
      <dgm:spPr/>
    </dgm:pt>
    <dgm:pt modelId="{AFED4A90-5AC9-47E5-9290-710F99855759}" type="pres">
      <dgm:prSet presAssocID="{08CB2A98-6F4B-48A6-A5D8-F70685A9F068}" presName="box" presStyleLbl="node1" presStyleIdx="4" presStyleCnt="5"/>
      <dgm:spPr/>
      <dgm:t>
        <a:bodyPr/>
        <a:lstStyle/>
        <a:p>
          <a:endParaRPr lang="es-EC"/>
        </a:p>
      </dgm:t>
    </dgm:pt>
    <dgm:pt modelId="{F4183F25-328B-42AE-A6A0-F3E75BD8BE21}" type="pres">
      <dgm:prSet presAssocID="{08CB2A98-6F4B-48A6-A5D8-F70685A9F068}" presName="img" presStyleLbl="fgImgPlace1" presStyleIdx="4" presStyleCnt="5"/>
      <dgm:spPr>
        <a:xfrm>
          <a:off x="80472" y="3621256"/>
          <a:ext cx="1080262" cy="643778"/>
        </a:xfrm>
        <a:prstGeom prst="roundRect">
          <a:avLst>
            <a:gd name="adj" fmla="val 10000"/>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417F4275-2A20-4BED-AB81-F89EA38158DA}" type="pres">
      <dgm:prSet presAssocID="{08CB2A98-6F4B-48A6-A5D8-F70685A9F068}" presName="text" presStyleLbl="node1" presStyleIdx="4" presStyleCnt="5">
        <dgm:presLayoutVars>
          <dgm:bulletEnabled val="1"/>
        </dgm:presLayoutVars>
      </dgm:prSet>
      <dgm:spPr/>
      <dgm:t>
        <a:bodyPr/>
        <a:lstStyle/>
        <a:p>
          <a:endParaRPr lang="es-EC"/>
        </a:p>
      </dgm:t>
    </dgm:pt>
  </dgm:ptLst>
  <dgm:cxnLst>
    <dgm:cxn modelId="{D68B666D-82B5-4C02-9F41-1D92BA1632BF}" type="presOf" srcId="{6558E3E9-D097-4FE0-A667-23BFD948841B}" destId="{A6E36B85-D350-43AF-89BA-539D292AD59C}" srcOrd="1" destOrd="0" presId="urn:microsoft.com/office/officeart/2005/8/layout/vList4"/>
    <dgm:cxn modelId="{87D5C873-9432-4E3A-8F1F-A5664AE3BAC1}" type="presOf" srcId="{8D8B0EBC-E5C6-4CF2-8844-7D43850707E0}" destId="{44158F6A-C219-4D8D-AFAB-0708C31F2F07}" srcOrd="1" destOrd="0" presId="urn:microsoft.com/office/officeart/2005/8/layout/vList4"/>
    <dgm:cxn modelId="{E62288EE-27BF-4F27-A0E6-E64D54D7BE30}" type="presOf" srcId="{6558E3E9-D097-4FE0-A667-23BFD948841B}" destId="{7666B359-3482-49CF-A9A8-E59FA06343D6}" srcOrd="0" destOrd="0" presId="urn:microsoft.com/office/officeart/2005/8/layout/vList4"/>
    <dgm:cxn modelId="{92D902B0-DDB6-41E2-9B45-C8C7BB53FCEB}" srcId="{7DC93353-AA33-47D7-A8F3-007F1A965AFB}" destId="{8D8B0EBC-E5C6-4CF2-8844-7D43850707E0}" srcOrd="2" destOrd="0" parTransId="{742A7E42-6E40-43AD-A3C1-469D7BDC90B5}" sibTransId="{DF974A0E-24CC-4AF3-8985-3747AAAEA444}"/>
    <dgm:cxn modelId="{0F36068C-E306-4AD6-ABBF-33EEE3C9A6A3}" type="presOf" srcId="{08CB2A98-6F4B-48A6-A5D8-F70685A9F068}" destId="{417F4275-2A20-4BED-AB81-F89EA38158DA}" srcOrd="1" destOrd="0" presId="urn:microsoft.com/office/officeart/2005/8/layout/vList4"/>
    <dgm:cxn modelId="{A9760B23-7E80-466F-AE08-A0A9AEDB9047}" srcId="{7DC93353-AA33-47D7-A8F3-007F1A965AFB}" destId="{08CB2A98-6F4B-48A6-A5D8-F70685A9F068}" srcOrd="4" destOrd="0" parTransId="{D70D89A2-7AE7-48FF-B9EB-4CB897B400A5}" sibTransId="{3FBED5D8-7537-456F-B38E-42F717B8F4AA}"/>
    <dgm:cxn modelId="{7C83CA96-1537-43AA-ACB3-E01AACF72F77}" type="presOf" srcId="{08CB2A98-6F4B-48A6-A5D8-F70685A9F068}" destId="{AFED4A90-5AC9-47E5-9290-710F99855759}" srcOrd="0" destOrd="0" presId="urn:microsoft.com/office/officeart/2005/8/layout/vList4"/>
    <dgm:cxn modelId="{4B92E937-D7EA-4FBE-9511-E9069B5442FE}" type="presOf" srcId="{431A442F-7A06-42EA-95E9-478068264BA8}" destId="{23FAAE2E-7470-41DB-AD17-7DD67DC2C7E4}" srcOrd="1" destOrd="0" presId="urn:microsoft.com/office/officeart/2005/8/layout/vList4"/>
    <dgm:cxn modelId="{6B44AC86-1224-47C3-8842-C82A32CBABBA}" srcId="{7DC93353-AA33-47D7-A8F3-007F1A965AFB}" destId="{E827B679-2176-4DDC-A4AE-CD0FC320F59E}" srcOrd="1" destOrd="0" parTransId="{27F14C48-E8A9-4583-A697-49ABEC45595A}" sibTransId="{791F4575-B715-48CE-8340-9F54A0958353}"/>
    <dgm:cxn modelId="{18774619-AF0F-440B-AB0D-73EAA78C8B48}" type="presOf" srcId="{E827B679-2176-4DDC-A4AE-CD0FC320F59E}" destId="{01A7BDE2-60F2-4674-9A2B-8EDB4909C11E}" srcOrd="1" destOrd="0" presId="urn:microsoft.com/office/officeart/2005/8/layout/vList4"/>
    <dgm:cxn modelId="{C1CA031D-A55E-4816-B346-C11CD3110A8B}" type="presOf" srcId="{E827B679-2176-4DDC-A4AE-CD0FC320F59E}" destId="{926C2B1B-D359-4338-9673-DC09909C11AE}" srcOrd="0" destOrd="0" presId="urn:microsoft.com/office/officeart/2005/8/layout/vList4"/>
    <dgm:cxn modelId="{AFEFAE01-B990-49AA-A847-1029DC86F77E}" type="presOf" srcId="{431A442F-7A06-42EA-95E9-478068264BA8}" destId="{B38111DC-162A-41FF-9447-16CDDA87AA80}" srcOrd="0" destOrd="0" presId="urn:microsoft.com/office/officeart/2005/8/layout/vList4"/>
    <dgm:cxn modelId="{9200992A-607A-4B9E-815D-74EC0BE6D27D}" type="presOf" srcId="{8D8B0EBC-E5C6-4CF2-8844-7D43850707E0}" destId="{7B5B3D94-CB46-4C96-8E79-B5D732A0FCD5}" srcOrd="0" destOrd="0" presId="urn:microsoft.com/office/officeart/2005/8/layout/vList4"/>
    <dgm:cxn modelId="{CE20F6E2-1CA8-40D4-8392-B7FB6CE8ED4E}" srcId="{7DC93353-AA33-47D7-A8F3-007F1A965AFB}" destId="{6558E3E9-D097-4FE0-A667-23BFD948841B}" srcOrd="3" destOrd="0" parTransId="{4F97DC73-D4BC-4BEB-9F13-8AFCC6E956AF}" sibTransId="{10FA95D2-8A45-4F07-99B1-F0DAAF4BC93B}"/>
    <dgm:cxn modelId="{EEED60E5-B494-4C86-B0FE-58C9C6EDBAA5}" type="presOf" srcId="{7DC93353-AA33-47D7-A8F3-007F1A965AFB}" destId="{19A59173-6F05-4FA8-B3DE-9816EF60698D}" srcOrd="0" destOrd="0" presId="urn:microsoft.com/office/officeart/2005/8/layout/vList4"/>
    <dgm:cxn modelId="{6BF6ED29-F037-4859-86A5-609C90C76F73}" srcId="{7DC93353-AA33-47D7-A8F3-007F1A965AFB}" destId="{431A442F-7A06-42EA-95E9-478068264BA8}" srcOrd="0" destOrd="0" parTransId="{61E12CDF-2D51-4C77-8666-B2D8744AD20E}" sibTransId="{3DF42B36-1E6E-4F79-807C-ED7C607E2A21}"/>
    <dgm:cxn modelId="{4983531B-FD95-41A7-9897-88D955BA3822}" type="presParOf" srcId="{19A59173-6F05-4FA8-B3DE-9816EF60698D}" destId="{BB272344-E138-4EE6-A0F9-16CA79CE3170}" srcOrd="0" destOrd="0" presId="urn:microsoft.com/office/officeart/2005/8/layout/vList4"/>
    <dgm:cxn modelId="{E72D7ED3-C123-44B8-80EC-79092F2BE69C}" type="presParOf" srcId="{BB272344-E138-4EE6-A0F9-16CA79CE3170}" destId="{B38111DC-162A-41FF-9447-16CDDA87AA80}" srcOrd="0" destOrd="0" presId="urn:microsoft.com/office/officeart/2005/8/layout/vList4"/>
    <dgm:cxn modelId="{2A9F368E-9AE2-4992-9F64-5932A23916A8}" type="presParOf" srcId="{BB272344-E138-4EE6-A0F9-16CA79CE3170}" destId="{7DE9B4F7-1B06-4F45-B1AA-44EF6F5BD4FC}" srcOrd="1" destOrd="0" presId="urn:microsoft.com/office/officeart/2005/8/layout/vList4"/>
    <dgm:cxn modelId="{77AA6C78-5010-46EC-B060-433D9EBE9BA2}" type="presParOf" srcId="{BB272344-E138-4EE6-A0F9-16CA79CE3170}" destId="{23FAAE2E-7470-41DB-AD17-7DD67DC2C7E4}" srcOrd="2" destOrd="0" presId="urn:microsoft.com/office/officeart/2005/8/layout/vList4"/>
    <dgm:cxn modelId="{175CFDA5-0027-47BC-B3AB-36249B77B34A}" type="presParOf" srcId="{19A59173-6F05-4FA8-B3DE-9816EF60698D}" destId="{B6185697-A981-4E95-B0DA-8E9EEC84F47D}" srcOrd="1" destOrd="0" presId="urn:microsoft.com/office/officeart/2005/8/layout/vList4"/>
    <dgm:cxn modelId="{C14103DA-BC72-4FA1-A452-FCCC3B507F60}" type="presParOf" srcId="{19A59173-6F05-4FA8-B3DE-9816EF60698D}" destId="{001864A1-24A7-4BB4-BC82-266989A565C5}" srcOrd="2" destOrd="0" presId="urn:microsoft.com/office/officeart/2005/8/layout/vList4"/>
    <dgm:cxn modelId="{5A41F035-B97A-43F1-B5BC-8DBC75BEB0F9}" type="presParOf" srcId="{001864A1-24A7-4BB4-BC82-266989A565C5}" destId="{926C2B1B-D359-4338-9673-DC09909C11AE}" srcOrd="0" destOrd="0" presId="urn:microsoft.com/office/officeart/2005/8/layout/vList4"/>
    <dgm:cxn modelId="{C5EF17BE-C9E9-40BB-A117-FEFB69104B4E}" type="presParOf" srcId="{001864A1-24A7-4BB4-BC82-266989A565C5}" destId="{68BE8ACD-6D9C-4707-8482-185E9239A473}" srcOrd="1" destOrd="0" presId="urn:microsoft.com/office/officeart/2005/8/layout/vList4"/>
    <dgm:cxn modelId="{1ABF2AE1-3D30-4AD0-A9C1-5653390F5F07}" type="presParOf" srcId="{001864A1-24A7-4BB4-BC82-266989A565C5}" destId="{01A7BDE2-60F2-4674-9A2B-8EDB4909C11E}" srcOrd="2" destOrd="0" presId="urn:microsoft.com/office/officeart/2005/8/layout/vList4"/>
    <dgm:cxn modelId="{E3642D62-616E-4C86-A4C4-CC590B2767C0}" type="presParOf" srcId="{19A59173-6F05-4FA8-B3DE-9816EF60698D}" destId="{7CEE1306-139B-484E-A9A9-37B0F928DA02}" srcOrd="3" destOrd="0" presId="urn:microsoft.com/office/officeart/2005/8/layout/vList4"/>
    <dgm:cxn modelId="{2C5872D6-F33B-460C-8FB4-A0B2C605A76F}" type="presParOf" srcId="{19A59173-6F05-4FA8-B3DE-9816EF60698D}" destId="{EF931A66-F6B0-469C-A97F-CB06B4430703}" srcOrd="4" destOrd="0" presId="urn:microsoft.com/office/officeart/2005/8/layout/vList4"/>
    <dgm:cxn modelId="{844B2BCE-2128-47E2-A57D-77A820848834}" type="presParOf" srcId="{EF931A66-F6B0-469C-A97F-CB06B4430703}" destId="{7B5B3D94-CB46-4C96-8E79-B5D732A0FCD5}" srcOrd="0" destOrd="0" presId="urn:microsoft.com/office/officeart/2005/8/layout/vList4"/>
    <dgm:cxn modelId="{7D21DF43-F3EB-40A0-B134-FC42356B1747}" type="presParOf" srcId="{EF931A66-F6B0-469C-A97F-CB06B4430703}" destId="{AA4561CE-6F4A-4193-B61F-316E5F1134C6}" srcOrd="1" destOrd="0" presId="urn:microsoft.com/office/officeart/2005/8/layout/vList4"/>
    <dgm:cxn modelId="{E0927C2D-EA6D-4B48-8CE4-831B865CB497}" type="presParOf" srcId="{EF931A66-F6B0-469C-A97F-CB06B4430703}" destId="{44158F6A-C219-4D8D-AFAB-0708C31F2F07}" srcOrd="2" destOrd="0" presId="urn:microsoft.com/office/officeart/2005/8/layout/vList4"/>
    <dgm:cxn modelId="{FA60D795-3288-42F4-BA7E-16EBDEE8AC39}" type="presParOf" srcId="{19A59173-6F05-4FA8-B3DE-9816EF60698D}" destId="{4D490644-6F5F-4A70-AB5B-19D760199566}" srcOrd="5" destOrd="0" presId="urn:microsoft.com/office/officeart/2005/8/layout/vList4"/>
    <dgm:cxn modelId="{BC4C974F-76EA-450F-9686-7B438F3B7A59}" type="presParOf" srcId="{19A59173-6F05-4FA8-B3DE-9816EF60698D}" destId="{8CCCC467-3654-4045-A76A-B5EE6ACD4967}" srcOrd="6" destOrd="0" presId="urn:microsoft.com/office/officeart/2005/8/layout/vList4"/>
    <dgm:cxn modelId="{D5D514D0-3AE7-4A25-9B2B-A6D1F48BDAC7}" type="presParOf" srcId="{8CCCC467-3654-4045-A76A-B5EE6ACD4967}" destId="{7666B359-3482-49CF-A9A8-E59FA06343D6}" srcOrd="0" destOrd="0" presId="urn:microsoft.com/office/officeart/2005/8/layout/vList4"/>
    <dgm:cxn modelId="{B40C82DC-4C61-45CE-82C9-E9B3B94A67FB}" type="presParOf" srcId="{8CCCC467-3654-4045-A76A-B5EE6ACD4967}" destId="{853E52F6-BD5E-4283-99F3-CC0E3F36D4EC}" srcOrd="1" destOrd="0" presId="urn:microsoft.com/office/officeart/2005/8/layout/vList4"/>
    <dgm:cxn modelId="{CE0CBC34-37B5-464B-A651-1C347D654C3E}" type="presParOf" srcId="{8CCCC467-3654-4045-A76A-B5EE6ACD4967}" destId="{A6E36B85-D350-43AF-89BA-539D292AD59C}" srcOrd="2" destOrd="0" presId="urn:microsoft.com/office/officeart/2005/8/layout/vList4"/>
    <dgm:cxn modelId="{96C51B48-CF5E-4ECE-8FF4-A46542B283FB}" type="presParOf" srcId="{19A59173-6F05-4FA8-B3DE-9816EF60698D}" destId="{000A98AF-4D8B-4950-BCBE-2FFAB9E0B947}" srcOrd="7" destOrd="0" presId="urn:microsoft.com/office/officeart/2005/8/layout/vList4"/>
    <dgm:cxn modelId="{DB49C752-063A-47B0-AA76-24A8D7BA243B}" type="presParOf" srcId="{19A59173-6F05-4FA8-B3DE-9816EF60698D}" destId="{AF05FECE-08B9-4B2B-BB4E-BE4D69B6C8F8}" srcOrd="8" destOrd="0" presId="urn:microsoft.com/office/officeart/2005/8/layout/vList4"/>
    <dgm:cxn modelId="{3632AF06-9398-4E48-97E7-28748C2FD1E1}" type="presParOf" srcId="{AF05FECE-08B9-4B2B-BB4E-BE4D69B6C8F8}" destId="{AFED4A90-5AC9-47E5-9290-710F99855759}" srcOrd="0" destOrd="0" presId="urn:microsoft.com/office/officeart/2005/8/layout/vList4"/>
    <dgm:cxn modelId="{9E7C7241-ABE5-4DC9-AC06-AE69DB79EECC}" type="presParOf" srcId="{AF05FECE-08B9-4B2B-BB4E-BE4D69B6C8F8}" destId="{F4183F25-328B-42AE-A6A0-F3E75BD8BE21}" srcOrd="1" destOrd="0" presId="urn:microsoft.com/office/officeart/2005/8/layout/vList4"/>
    <dgm:cxn modelId="{18649AFB-3FBA-4F64-9D17-DCC337E071C6}" type="presParOf" srcId="{AF05FECE-08B9-4B2B-BB4E-BE4D69B6C8F8}" destId="{417F4275-2A20-4BED-AB81-F89EA38158D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39AB8-3483-494D-A0BE-06CD895BFA52}"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C"/>
        </a:p>
      </dgm:t>
    </dgm:pt>
    <dgm:pt modelId="{8932D461-1E49-4437-B90A-44AAAC2A970A}">
      <dgm:prSet phldrT="[Texto]"/>
      <dgm:spPr>
        <a:xfrm>
          <a:off x="0" y="0"/>
          <a:ext cx="6177280" cy="701552"/>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libri"/>
              <a:ea typeface="+mn-ea"/>
              <a:cs typeface="+mn-cs"/>
            </a:rPr>
            <a:t>Las notables falencias como el desconocimiento de rutas para recolección de desechos hacen que las actividades sean menos eficientes por lo cual la organización debería implementar un ruteo de labores.</a:t>
          </a:r>
        </a:p>
      </dgm:t>
    </dgm:pt>
    <dgm:pt modelId="{9CEA1F87-8084-4C4D-B402-411D20A6F461}" type="parTrans" cxnId="{B3A0D3FA-80CF-4E39-B96D-DF31F21942CB}">
      <dgm:prSet/>
      <dgm:spPr/>
      <dgm:t>
        <a:bodyPr/>
        <a:lstStyle/>
        <a:p>
          <a:endParaRPr lang="es-EC"/>
        </a:p>
      </dgm:t>
    </dgm:pt>
    <dgm:pt modelId="{1DBA21F8-7F84-4C30-B72B-66C3B66F6941}" type="sibTrans" cxnId="{B3A0D3FA-80CF-4E39-B96D-DF31F21942CB}">
      <dgm:prSet/>
      <dgm:spPr/>
      <dgm:t>
        <a:bodyPr/>
        <a:lstStyle/>
        <a:p>
          <a:endParaRPr lang="es-EC"/>
        </a:p>
      </dgm:t>
    </dgm:pt>
    <dgm:pt modelId="{3C5B1241-5D64-4EE5-8EBE-64FDA8CFB5AF}">
      <dgm:prSet phldrT="[Texto]" custT="1"/>
      <dgm:spPr>
        <a:xfrm>
          <a:off x="0" y="771707"/>
          <a:ext cx="6177280" cy="701552"/>
        </a:xfrm>
        <a:prstGeom prst="roundRect">
          <a:avLst>
            <a:gd name="adj" fmla="val 10000"/>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endParaRPr lang="es-EC" sz="1000" b="1" dirty="0">
            <a:solidFill>
              <a:sysClr val="window" lastClr="FFFFFF"/>
            </a:solidFill>
            <a:latin typeface="Calibri"/>
            <a:ea typeface="+mn-ea"/>
            <a:cs typeface="+mn-cs"/>
          </a:endParaRPr>
        </a:p>
        <a:p>
          <a:r>
            <a:rPr lang="es-EC" sz="1400" b="1" dirty="0">
              <a:solidFill>
                <a:sysClr val="window" lastClr="FFFFFF"/>
              </a:solidFill>
              <a:latin typeface="Calibri"/>
              <a:ea typeface="+mn-ea"/>
              <a:cs typeface="+mn-cs"/>
            </a:rPr>
            <a:t>A pesar de que la mayoría de los encuestados manifiestan que los minadores utilizan uno o varios implementos, es preocupante que no utilicen todo lo apropiado para realizar estas actividades que son consideradas riesgosas.</a:t>
          </a:r>
        </a:p>
      </dgm:t>
    </dgm:pt>
    <dgm:pt modelId="{5979EA45-FE7E-4E66-80C9-9F50597C8855}" type="parTrans" cxnId="{49E2AFD4-08FD-43F8-B56B-8A58D9D8F6D2}">
      <dgm:prSet/>
      <dgm:spPr/>
      <dgm:t>
        <a:bodyPr/>
        <a:lstStyle/>
        <a:p>
          <a:endParaRPr lang="es-EC"/>
        </a:p>
      </dgm:t>
    </dgm:pt>
    <dgm:pt modelId="{A5393D01-6DE3-4B4E-A3C6-93CD5A2E4F81}" type="sibTrans" cxnId="{49E2AFD4-08FD-43F8-B56B-8A58D9D8F6D2}">
      <dgm:prSet/>
      <dgm:spPr/>
      <dgm:t>
        <a:bodyPr/>
        <a:lstStyle/>
        <a:p>
          <a:endParaRPr lang="es-EC"/>
        </a:p>
      </dgm:t>
    </dgm:pt>
    <dgm:pt modelId="{A24ED094-428A-403E-A1F7-06942D476F12}">
      <dgm:prSet phldrT="[Texto]" custT="1"/>
      <dgm:spPr>
        <a:xfrm>
          <a:off x="0" y="3858538"/>
          <a:ext cx="6177280" cy="70155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endParaRPr lang="es-EC" sz="1400" b="1" dirty="0">
            <a:solidFill>
              <a:sysClr val="window" lastClr="FFFFFF"/>
            </a:solidFill>
            <a:latin typeface="Calibri"/>
            <a:ea typeface="+mn-ea"/>
            <a:cs typeface="+mn-cs"/>
          </a:endParaRPr>
        </a:p>
        <a:p>
          <a:r>
            <a:rPr lang="es-EC" sz="1400" b="1" dirty="0">
              <a:solidFill>
                <a:sysClr val="window" lastClr="FFFFFF"/>
              </a:solidFill>
              <a:latin typeface="Calibri"/>
              <a:ea typeface="+mn-ea"/>
              <a:cs typeface="+mn-cs"/>
            </a:rPr>
            <a:t>Estos resultados denotan que las empresas no brindan el adecuado servicio a los recolectores por lo tanto es un gran punto que mejorar.</a:t>
          </a:r>
        </a:p>
      </dgm:t>
    </dgm:pt>
    <dgm:pt modelId="{085ABCFE-D23E-4CED-9341-D635369984CA}" type="parTrans" cxnId="{ADE3D155-2D8D-4284-A736-B15478D65776}">
      <dgm:prSet/>
      <dgm:spPr/>
      <dgm:t>
        <a:bodyPr/>
        <a:lstStyle/>
        <a:p>
          <a:endParaRPr lang="es-EC"/>
        </a:p>
      </dgm:t>
    </dgm:pt>
    <dgm:pt modelId="{539D9524-ECB9-4A60-8A99-6AFE4864461D}" type="sibTrans" cxnId="{ADE3D155-2D8D-4284-A736-B15478D65776}">
      <dgm:prSet/>
      <dgm:spPr/>
      <dgm:t>
        <a:bodyPr/>
        <a:lstStyle/>
        <a:p>
          <a:endParaRPr lang="es-EC"/>
        </a:p>
      </dgm:t>
    </dgm:pt>
    <dgm:pt modelId="{95CF1AAD-3D87-4BF4-A4F0-FC5CAC9BA804}">
      <dgm:prSet custT="1"/>
      <dgm:spPr>
        <a:xfrm>
          <a:off x="0" y="3086831"/>
          <a:ext cx="6177280" cy="701552"/>
        </a:xfrm>
        <a:prstGeom prst="roundRect">
          <a:avLst>
            <a:gd name="adj" fmla="val 10000"/>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endParaRPr lang="es-EC" sz="1400" b="1" dirty="0">
            <a:solidFill>
              <a:sysClr val="window" lastClr="FFFFFF"/>
            </a:solidFill>
            <a:latin typeface="Calibri"/>
            <a:ea typeface="+mn-ea"/>
            <a:cs typeface="+mn-cs"/>
          </a:endParaRPr>
        </a:p>
        <a:p>
          <a:r>
            <a:rPr lang="es-EC" sz="1400" b="1" dirty="0">
              <a:solidFill>
                <a:sysClr val="window" lastClr="FFFFFF"/>
              </a:solidFill>
              <a:latin typeface="Calibri"/>
              <a:ea typeface="+mn-ea"/>
              <a:cs typeface="+mn-cs"/>
            </a:rPr>
            <a:t>Los resultados muy parejos de esta pregunta muestran que es probable que las empresas estén alejando a los recolectores y busquen a la competencia.</a:t>
          </a:r>
        </a:p>
      </dgm:t>
    </dgm:pt>
    <dgm:pt modelId="{7EFCA021-F3C5-4845-B906-B50A0197061E}" type="parTrans" cxnId="{A0814A38-5A86-4F5E-B546-D13D71A9575F}">
      <dgm:prSet/>
      <dgm:spPr/>
      <dgm:t>
        <a:bodyPr/>
        <a:lstStyle/>
        <a:p>
          <a:endParaRPr lang="es-EC"/>
        </a:p>
      </dgm:t>
    </dgm:pt>
    <dgm:pt modelId="{BD01ACA0-AABD-47E5-8C0E-AA3055B3B594}" type="sibTrans" cxnId="{A0814A38-5A86-4F5E-B546-D13D71A9575F}">
      <dgm:prSet/>
      <dgm:spPr/>
      <dgm:t>
        <a:bodyPr/>
        <a:lstStyle/>
        <a:p>
          <a:endParaRPr lang="es-EC"/>
        </a:p>
      </dgm:t>
    </dgm:pt>
    <dgm:pt modelId="{7C09D48C-EAC3-48AF-966F-0237E3F3D2F8}">
      <dgm:prSet custT="1"/>
      <dgm:spPr>
        <a:xfrm>
          <a:off x="0" y="2315123"/>
          <a:ext cx="6177280" cy="701552"/>
        </a:xfrm>
        <a:prstGeom prst="roundRect">
          <a:avLst>
            <a:gd name="adj" fmla="val 10000"/>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endParaRPr lang="es-EC" sz="1000" b="1" dirty="0">
            <a:solidFill>
              <a:sysClr val="window" lastClr="FFFFFF"/>
            </a:solidFill>
            <a:latin typeface="Calibri"/>
            <a:ea typeface="+mn-ea"/>
            <a:cs typeface="+mn-cs"/>
          </a:endParaRPr>
        </a:p>
        <a:p>
          <a:r>
            <a:rPr lang="es-EC" sz="1400" b="1" dirty="0">
              <a:solidFill>
                <a:sysClr val="window" lastClr="FFFFFF"/>
              </a:solidFill>
              <a:latin typeface="Calibri"/>
              <a:ea typeface="+mn-ea"/>
              <a:cs typeface="+mn-cs"/>
            </a:rPr>
            <a:t>Los resultados de las encuestas denotan que los recolectores tienen experiencia en sus labores.</a:t>
          </a:r>
          <a:endParaRPr lang="es-EC" sz="1000" b="1" dirty="0">
            <a:solidFill>
              <a:sysClr val="window" lastClr="FFFFFF"/>
            </a:solidFill>
            <a:latin typeface="Calibri"/>
            <a:ea typeface="+mn-ea"/>
            <a:cs typeface="+mn-cs"/>
          </a:endParaRPr>
        </a:p>
      </dgm:t>
    </dgm:pt>
    <dgm:pt modelId="{2FC1AC5A-F645-44D3-8AE8-70168F1EBAA0}" type="parTrans" cxnId="{9A43A3C8-9716-453C-A8BB-E2988CF25C8F}">
      <dgm:prSet/>
      <dgm:spPr/>
      <dgm:t>
        <a:bodyPr/>
        <a:lstStyle/>
        <a:p>
          <a:endParaRPr lang="es-EC"/>
        </a:p>
      </dgm:t>
    </dgm:pt>
    <dgm:pt modelId="{A90BAB44-42E1-40EC-926C-3BF4B2ADA1EA}" type="sibTrans" cxnId="{9A43A3C8-9716-453C-A8BB-E2988CF25C8F}">
      <dgm:prSet/>
      <dgm:spPr/>
      <dgm:t>
        <a:bodyPr/>
        <a:lstStyle/>
        <a:p>
          <a:endParaRPr lang="es-EC"/>
        </a:p>
      </dgm:t>
    </dgm:pt>
    <dgm:pt modelId="{EE450371-A613-4AFF-AC05-D81CEBDF1FD0}">
      <dgm:prSet custT="1"/>
      <dgm:spPr>
        <a:xfrm>
          <a:off x="0" y="1543415"/>
          <a:ext cx="6177280" cy="701552"/>
        </a:xfrm>
        <a:prstGeom prst="roundRect">
          <a:avLst>
            <a:gd name="adj" fmla="val 10000"/>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r>
            <a:rPr lang="es-EC" sz="1400" b="1" dirty="0">
              <a:solidFill>
                <a:sysClr val="window" lastClr="FFFFFF"/>
              </a:solidFill>
              <a:latin typeface="Calibri"/>
              <a:ea typeface="+mn-ea"/>
              <a:cs typeface="+mn-cs"/>
            </a:rPr>
            <a:t>Según los resultados adquiridos observamos que la mayoría de minadores cuenta con algún equipo de protección pero no con todo el implemento necesario, ya que es evidente que no solo es necesario la utilización de instrumentos para recolectar sino también y con más importancia el equipo de protección personal. </a:t>
          </a:r>
        </a:p>
      </dgm:t>
    </dgm:pt>
    <dgm:pt modelId="{AFE7FDE3-82A8-4FCC-827F-C43842AB1E0F}" type="parTrans" cxnId="{B581174F-5784-4529-BCD7-ACC268352487}">
      <dgm:prSet/>
      <dgm:spPr/>
      <dgm:t>
        <a:bodyPr/>
        <a:lstStyle/>
        <a:p>
          <a:endParaRPr lang="es-EC"/>
        </a:p>
      </dgm:t>
    </dgm:pt>
    <dgm:pt modelId="{B9F49D13-D407-4CE6-9B1F-5B23367D82E9}" type="sibTrans" cxnId="{B581174F-5784-4529-BCD7-ACC268352487}">
      <dgm:prSet/>
      <dgm:spPr/>
      <dgm:t>
        <a:bodyPr/>
        <a:lstStyle/>
        <a:p>
          <a:endParaRPr lang="es-EC"/>
        </a:p>
      </dgm:t>
    </dgm:pt>
    <dgm:pt modelId="{17CB9AD8-A30C-433D-97FD-939FBB252578}" type="pres">
      <dgm:prSet presAssocID="{01F39AB8-3483-494D-A0BE-06CD895BFA52}" presName="linear" presStyleCnt="0">
        <dgm:presLayoutVars>
          <dgm:dir/>
          <dgm:resizeHandles val="exact"/>
        </dgm:presLayoutVars>
      </dgm:prSet>
      <dgm:spPr/>
      <dgm:t>
        <a:bodyPr/>
        <a:lstStyle/>
        <a:p>
          <a:endParaRPr lang="es-EC"/>
        </a:p>
      </dgm:t>
    </dgm:pt>
    <dgm:pt modelId="{24225868-0981-49F0-93D7-3F9F8DCFADDA}" type="pres">
      <dgm:prSet presAssocID="{8932D461-1E49-4437-B90A-44AAAC2A970A}" presName="comp" presStyleCnt="0"/>
      <dgm:spPr/>
    </dgm:pt>
    <dgm:pt modelId="{0E5DD386-E125-4E07-8CD3-2CCFB474FA15}" type="pres">
      <dgm:prSet presAssocID="{8932D461-1E49-4437-B90A-44AAAC2A970A}" presName="box" presStyleLbl="node1" presStyleIdx="0" presStyleCnt="6"/>
      <dgm:spPr/>
      <dgm:t>
        <a:bodyPr/>
        <a:lstStyle/>
        <a:p>
          <a:endParaRPr lang="es-EC"/>
        </a:p>
      </dgm:t>
    </dgm:pt>
    <dgm:pt modelId="{584B2B4F-5514-40DF-865E-E51B9240A18D}" type="pres">
      <dgm:prSet presAssocID="{8932D461-1E49-4437-B90A-44AAAC2A970A}" presName="img" presStyleLbl="fgImgPlace1" presStyleIdx="0" presStyleCnt="6"/>
      <dgm:spPr>
        <a:xfrm>
          <a:off x="70155" y="70155"/>
          <a:ext cx="1235456" cy="561242"/>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9F85D58B-0ED6-4B0D-BCBA-D7713482F551}" type="pres">
      <dgm:prSet presAssocID="{8932D461-1E49-4437-B90A-44AAAC2A970A}" presName="text" presStyleLbl="node1" presStyleIdx="0" presStyleCnt="6">
        <dgm:presLayoutVars>
          <dgm:bulletEnabled val="1"/>
        </dgm:presLayoutVars>
      </dgm:prSet>
      <dgm:spPr/>
      <dgm:t>
        <a:bodyPr/>
        <a:lstStyle/>
        <a:p>
          <a:endParaRPr lang="es-EC"/>
        </a:p>
      </dgm:t>
    </dgm:pt>
    <dgm:pt modelId="{8EF42A4E-979F-48E0-BA5A-9287E11F2921}" type="pres">
      <dgm:prSet presAssocID="{1DBA21F8-7F84-4C30-B72B-66C3B66F6941}" presName="spacer" presStyleCnt="0"/>
      <dgm:spPr/>
    </dgm:pt>
    <dgm:pt modelId="{491099DD-242B-40D4-B557-6816B27CCF40}" type="pres">
      <dgm:prSet presAssocID="{3C5B1241-5D64-4EE5-8EBE-64FDA8CFB5AF}" presName="comp" presStyleCnt="0"/>
      <dgm:spPr/>
    </dgm:pt>
    <dgm:pt modelId="{30C0B120-4AB2-43E2-9846-B2814652362A}" type="pres">
      <dgm:prSet presAssocID="{3C5B1241-5D64-4EE5-8EBE-64FDA8CFB5AF}" presName="box" presStyleLbl="node1" presStyleIdx="1" presStyleCnt="6"/>
      <dgm:spPr/>
      <dgm:t>
        <a:bodyPr/>
        <a:lstStyle/>
        <a:p>
          <a:endParaRPr lang="es-EC"/>
        </a:p>
      </dgm:t>
    </dgm:pt>
    <dgm:pt modelId="{62469B14-4AE2-4183-90B3-61EA2781C469}" type="pres">
      <dgm:prSet presAssocID="{3C5B1241-5D64-4EE5-8EBE-64FDA8CFB5AF}" presName="img" presStyleLbl="fgImgPlace1" presStyleIdx="1" presStyleCnt="6"/>
      <dgm:spPr>
        <a:xfrm>
          <a:off x="70155" y="841863"/>
          <a:ext cx="1235456" cy="561242"/>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40B7922C-3AFE-4D73-A550-049D80C95133}" type="pres">
      <dgm:prSet presAssocID="{3C5B1241-5D64-4EE5-8EBE-64FDA8CFB5AF}" presName="text" presStyleLbl="node1" presStyleIdx="1" presStyleCnt="6">
        <dgm:presLayoutVars>
          <dgm:bulletEnabled val="1"/>
        </dgm:presLayoutVars>
      </dgm:prSet>
      <dgm:spPr/>
      <dgm:t>
        <a:bodyPr/>
        <a:lstStyle/>
        <a:p>
          <a:endParaRPr lang="es-EC"/>
        </a:p>
      </dgm:t>
    </dgm:pt>
    <dgm:pt modelId="{0D3E6EBB-EDA2-4D01-B192-BF93DC9A721D}" type="pres">
      <dgm:prSet presAssocID="{A5393D01-6DE3-4B4E-A3C6-93CD5A2E4F81}" presName="spacer" presStyleCnt="0"/>
      <dgm:spPr/>
    </dgm:pt>
    <dgm:pt modelId="{7A107080-9EC4-4482-9727-53B0D9D76624}" type="pres">
      <dgm:prSet presAssocID="{EE450371-A613-4AFF-AC05-D81CEBDF1FD0}" presName="comp" presStyleCnt="0"/>
      <dgm:spPr/>
    </dgm:pt>
    <dgm:pt modelId="{9250A17F-EDED-43C1-A7D1-E2CD2281E3B0}" type="pres">
      <dgm:prSet presAssocID="{EE450371-A613-4AFF-AC05-D81CEBDF1FD0}" presName="box" presStyleLbl="node1" presStyleIdx="2" presStyleCnt="6" custScaleY="121979" custLinFactNeighborX="-1205"/>
      <dgm:spPr/>
      <dgm:t>
        <a:bodyPr/>
        <a:lstStyle/>
        <a:p>
          <a:endParaRPr lang="es-EC"/>
        </a:p>
      </dgm:t>
    </dgm:pt>
    <dgm:pt modelId="{586CDAEC-5BBD-4F95-9D1E-EB00F813FB19}" type="pres">
      <dgm:prSet presAssocID="{EE450371-A613-4AFF-AC05-D81CEBDF1FD0}" presName="img" presStyleLbl="fgImgPlace1" presStyleIdx="2" presStyleCnt="6" custScaleY="130711"/>
      <dgm:spPr>
        <a:xfrm>
          <a:off x="70155" y="1613570"/>
          <a:ext cx="1235456" cy="561242"/>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D403FCCE-AE44-448E-B99C-DFABF2CCB434}" type="pres">
      <dgm:prSet presAssocID="{EE450371-A613-4AFF-AC05-D81CEBDF1FD0}" presName="text" presStyleLbl="node1" presStyleIdx="2" presStyleCnt="6">
        <dgm:presLayoutVars>
          <dgm:bulletEnabled val="1"/>
        </dgm:presLayoutVars>
      </dgm:prSet>
      <dgm:spPr/>
      <dgm:t>
        <a:bodyPr/>
        <a:lstStyle/>
        <a:p>
          <a:endParaRPr lang="es-EC"/>
        </a:p>
      </dgm:t>
    </dgm:pt>
    <dgm:pt modelId="{6E625A5E-E349-4F3B-8C6A-0B65320D5304}" type="pres">
      <dgm:prSet presAssocID="{B9F49D13-D407-4CE6-9B1F-5B23367D82E9}" presName="spacer" presStyleCnt="0"/>
      <dgm:spPr/>
    </dgm:pt>
    <dgm:pt modelId="{192C715D-944E-40F4-B0DA-B4B37FE19EBB}" type="pres">
      <dgm:prSet presAssocID="{7C09D48C-EAC3-48AF-966F-0237E3F3D2F8}" presName="comp" presStyleCnt="0"/>
      <dgm:spPr/>
    </dgm:pt>
    <dgm:pt modelId="{76485771-9E35-4AE1-8DA4-E3441E01D5EF}" type="pres">
      <dgm:prSet presAssocID="{7C09D48C-EAC3-48AF-966F-0237E3F3D2F8}" presName="box" presStyleLbl="node1" presStyleIdx="3" presStyleCnt="6" custScaleY="78570" custLinFactNeighborX="1066" custLinFactNeighborY="1368"/>
      <dgm:spPr/>
      <dgm:t>
        <a:bodyPr/>
        <a:lstStyle/>
        <a:p>
          <a:endParaRPr lang="es-EC"/>
        </a:p>
      </dgm:t>
    </dgm:pt>
    <dgm:pt modelId="{C6C72967-6BA9-4372-9BAE-8CA6E356B7A3}" type="pres">
      <dgm:prSet presAssocID="{7C09D48C-EAC3-48AF-966F-0237E3F3D2F8}" presName="img" presStyleLbl="fgImgPlace1" presStyleIdx="3" presStyleCnt="6" custScaleY="73884"/>
      <dgm:spPr>
        <a:xfrm>
          <a:off x="70155" y="2385278"/>
          <a:ext cx="1235456" cy="561242"/>
        </a:xfrm>
        <a:prstGeom prst="roundRect">
          <a:avLst>
            <a:gd name="adj" fmla="val 10000"/>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8C997891-5A1B-4A98-BF45-5CECDA43AF1A}" type="pres">
      <dgm:prSet presAssocID="{7C09D48C-EAC3-48AF-966F-0237E3F3D2F8}" presName="text" presStyleLbl="node1" presStyleIdx="3" presStyleCnt="6">
        <dgm:presLayoutVars>
          <dgm:bulletEnabled val="1"/>
        </dgm:presLayoutVars>
      </dgm:prSet>
      <dgm:spPr/>
      <dgm:t>
        <a:bodyPr/>
        <a:lstStyle/>
        <a:p>
          <a:endParaRPr lang="es-EC"/>
        </a:p>
      </dgm:t>
    </dgm:pt>
    <dgm:pt modelId="{ACC66981-BCC8-4BEA-8685-339DAA2CFF1A}" type="pres">
      <dgm:prSet presAssocID="{A90BAB44-42E1-40EC-926C-3BF4B2ADA1EA}" presName="spacer" presStyleCnt="0"/>
      <dgm:spPr/>
    </dgm:pt>
    <dgm:pt modelId="{8900B4DF-01E9-48E1-BB4C-EBFFB9D74440}" type="pres">
      <dgm:prSet presAssocID="{95CF1AAD-3D87-4BF4-A4F0-FC5CAC9BA804}" presName="comp" presStyleCnt="0"/>
      <dgm:spPr/>
    </dgm:pt>
    <dgm:pt modelId="{6E7FB610-FD4D-476B-853E-3B3760278731}" type="pres">
      <dgm:prSet presAssocID="{95CF1AAD-3D87-4BF4-A4F0-FC5CAC9BA804}" presName="box" presStyleLbl="node1" presStyleIdx="4" presStyleCnt="6" custScaleY="77650" custLinFactNeighborY="1368"/>
      <dgm:spPr/>
      <dgm:t>
        <a:bodyPr/>
        <a:lstStyle/>
        <a:p>
          <a:endParaRPr lang="es-EC"/>
        </a:p>
      </dgm:t>
    </dgm:pt>
    <dgm:pt modelId="{EC6C7934-6355-41D4-A4D2-21CCD0490A4A}" type="pres">
      <dgm:prSet presAssocID="{95CF1AAD-3D87-4BF4-A4F0-FC5CAC9BA804}" presName="img" presStyleLbl="fgImgPlace1" presStyleIdx="4" presStyleCnt="6" custScaleY="82679"/>
      <dgm:spPr>
        <a:xfrm>
          <a:off x="70155" y="3156986"/>
          <a:ext cx="1235456" cy="561242"/>
        </a:xfrm>
        <a:prstGeom prst="roundRect">
          <a:avLst>
            <a:gd name="adj" fmla="val 10000"/>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2ECED1F6-FCEA-4372-8FCD-93455583C07B}" type="pres">
      <dgm:prSet presAssocID="{95CF1AAD-3D87-4BF4-A4F0-FC5CAC9BA804}" presName="text" presStyleLbl="node1" presStyleIdx="4" presStyleCnt="6">
        <dgm:presLayoutVars>
          <dgm:bulletEnabled val="1"/>
        </dgm:presLayoutVars>
      </dgm:prSet>
      <dgm:spPr/>
      <dgm:t>
        <a:bodyPr/>
        <a:lstStyle/>
        <a:p>
          <a:endParaRPr lang="es-EC"/>
        </a:p>
      </dgm:t>
    </dgm:pt>
    <dgm:pt modelId="{3DAA7F03-E96D-4D92-BA40-D4013680E373}" type="pres">
      <dgm:prSet presAssocID="{BD01ACA0-AABD-47E5-8C0E-AA3055B3B594}" presName="spacer" presStyleCnt="0"/>
      <dgm:spPr/>
    </dgm:pt>
    <dgm:pt modelId="{C02EC943-4349-4FAD-BA43-DCD0D6F9E7BE}" type="pres">
      <dgm:prSet presAssocID="{A24ED094-428A-403E-A1F7-06942D476F12}" presName="comp" presStyleCnt="0"/>
      <dgm:spPr/>
    </dgm:pt>
    <dgm:pt modelId="{2F07E73A-90C2-46DC-AF88-3D27F702D8FB}" type="pres">
      <dgm:prSet presAssocID="{A24ED094-428A-403E-A1F7-06942D476F12}" presName="box" presStyleLbl="node1" presStyleIdx="5" presStyleCnt="6" custLinFactNeighborY="159"/>
      <dgm:spPr/>
      <dgm:t>
        <a:bodyPr/>
        <a:lstStyle/>
        <a:p>
          <a:endParaRPr lang="es-EC"/>
        </a:p>
      </dgm:t>
    </dgm:pt>
    <dgm:pt modelId="{20857FE2-EC4C-447C-A0FD-5DB21E564E35}" type="pres">
      <dgm:prSet presAssocID="{A24ED094-428A-403E-A1F7-06942D476F12}" presName="img" presStyleLbl="fgImgPlace1" presStyleIdx="5" presStyleCnt="6"/>
      <dgm:spPr>
        <a:xfrm>
          <a:off x="70155" y="3928694"/>
          <a:ext cx="1235456" cy="561242"/>
        </a:xfrm>
        <a:prstGeom prst="roundRect">
          <a:avLst>
            <a:gd name="adj" fmla="val 10000"/>
          </a:avLst>
        </a:prstGeom>
        <a:blipFill rotWithShape="1">
          <a:blip xmlns:r="http://schemas.openxmlformats.org/officeDocument/2006/relationships" r:embed="rId6"/>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AC6D3AF8-09BF-42F6-8B76-900144DD49E2}" type="pres">
      <dgm:prSet presAssocID="{A24ED094-428A-403E-A1F7-06942D476F12}" presName="text" presStyleLbl="node1" presStyleIdx="5" presStyleCnt="6">
        <dgm:presLayoutVars>
          <dgm:bulletEnabled val="1"/>
        </dgm:presLayoutVars>
      </dgm:prSet>
      <dgm:spPr/>
      <dgm:t>
        <a:bodyPr/>
        <a:lstStyle/>
        <a:p>
          <a:endParaRPr lang="es-EC"/>
        </a:p>
      </dgm:t>
    </dgm:pt>
  </dgm:ptLst>
  <dgm:cxnLst>
    <dgm:cxn modelId="{295FAA73-077E-4750-B7B4-3BFA7594A698}" type="presOf" srcId="{A24ED094-428A-403E-A1F7-06942D476F12}" destId="{AC6D3AF8-09BF-42F6-8B76-900144DD49E2}" srcOrd="1" destOrd="0" presId="urn:microsoft.com/office/officeart/2005/8/layout/vList4"/>
    <dgm:cxn modelId="{069E6063-3024-43B2-AEE1-8F6027117461}" type="presOf" srcId="{EE450371-A613-4AFF-AC05-D81CEBDF1FD0}" destId="{9250A17F-EDED-43C1-A7D1-E2CD2281E3B0}" srcOrd="0" destOrd="0" presId="urn:microsoft.com/office/officeart/2005/8/layout/vList4"/>
    <dgm:cxn modelId="{49E2AFD4-08FD-43F8-B56B-8A58D9D8F6D2}" srcId="{01F39AB8-3483-494D-A0BE-06CD895BFA52}" destId="{3C5B1241-5D64-4EE5-8EBE-64FDA8CFB5AF}" srcOrd="1" destOrd="0" parTransId="{5979EA45-FE7E-4E66-80C9-9F50597C8855}" sibTransId="{A5393D01-6DE3-4B4E-A3C6-93CD5A2E4F81}"/>
    <dgm:cxn modelId="{9A43A3C8-9716-453C-A8BB-E2988CF25C8F}" srcId="{01F39AB8-3483-494D-A0BE-06CD895BFA52}" destId="{7C09D48C-EAC3-48AF-966F-0237E3F3D2F8}" srcOrd="3" destOrd="0" parTransId="{2FC1AC5A-F645-44D3-8AE8-70168F1EBAA0}" sibTransId="{A90BAB44-42E1-40EC-926C-3BF4B2ADA1EA}"/>
    <dgm:cxn modelId="{F18D3C4E-466A-4222-A4DB-7070DE26CE66}" type="presOf" srcId="{3C5B1241-5D64-4EE5-8EBE-64FDA8CFB5AF}" destId="{40B7922C-3AFE-4D73-A550-049D80C95133}" srcOrd="1" destOrd="0" presId="urn:microsoft.com/office/officeart/2005/8/layout/vList4"/>
    <dgm:cxn modelId="{B3A0D3FA-80CF-4E39-B96D-DF31F21942CB}" srcId="{01F39AB8-3483-494D-A0BE-06CD895BFA52}" destId="{8932D461-1E49-4437-B90A-44AAAC2A970A}" srcOrd="0" destOrd="0" parTransId="{9CEA1F87-8084-4C4D-B402-411D20A6F461}" sibTransId="{1DBA21F8-7F84-4C30-B72B-66C3B66F6941}"/>
    <dgm:cxn modelId="{B581174F-5784-4529-BCD7-ACC268352487}" srcId="{01F39AB8-3483-494D-A0BE-06CD895BFA52}" destId="{EE450371-A613-4AFF-AC05-D81CEBDF1FD0}" srcOrd="2" destOrd="0" parTransId="{AFE7FDE3-82A8-4FCC-827F-C43842AB1E0F}" sibTransId="{B9F49D13-D407-4CE6-9B1F-5B23367D82E9}"/>
    <dgm:cxn modelId="{28EC86FD-46AE-43A7-B2B9-429510F3B30A}" type="presOf" srcId="{95CF1AAD-3D87-4BF4-A4F0-FC5CAC9BA804}" destId="{2ECED1F6-FCEA-4372-8FCD-93455583C07B}" srcOrd="1" destOrd="0" presId="urn:microsoft.com/office/officeart/2005/8/layout/vList4"/>
    <dgm:cxn modelId="{111B6AEB-FE6E-4312-854C-10236EF472DD}" type="presOf" srcId="{A24ED094-428A-403E-A1F7-06942D476F12}" destId="{2F07E73A-90C2-46DC-AF88-3D27F702D8FB}" srcOrd="0" destOrd="0" presId="urn:microsoft.com/office/officeart/2005/8/layout/vList4"/>
    <dgm:cxn modelId="{B1E0D687-88AF-49A5-BEAC-5272706BC5F0}" type="presOf" srcId="{01F39AB8-3483-494D-A0BE-06CD895BFA52}" destId="{17CB9AD8-A30C-433D-97FD-939FBB252578}" srcOrd="0" destOrd="0" presId="urn:microsoft.com/office/officeart/2005/8/layout/vList4"/>
    <dgm:cxn modelId="{F80F4076-76AA-4038-B3B5-0542ACF4E34A}" type="presOf" srcId="{8932D461-1E49-4437-B90A-44AAAC2A970A}" destId="{9F85D58B-0ED6-4B0D-BCBA-D7713482F551}" srcOrd="1" destOrd="0" presId="urn:microsoft.com/office/officeart/2005/8/layout/vList4"/>
    <dgm:cxn modelId="{ADE3D155-2D8D-4284-A736-B15478D65776}" srcId="{01F39AB8-3483-494D-A0BE-06CD895BFA52}" destId="{A24ED094-428A-403E-A1F7-06942D476F12}" srcOrd="5" destOrd="0" parTransId="{085ABCFE-D23E-4CED-9341-D635369984CA}" sibTransId="{539D9524-ECB9-4A60-8A99-6AFE4864461D}"/>
    <dgm:cxn modelId="{6ADC46F5-747A-4F77-B215-1979591ABA19}" type="presOf" srcId="{95CF1AAD-3D87-4BF4-A4F0-FC5CAC9BA804}" destId="{6E7FB610-FD4D-476B-853E-3B3760278731}" srcOrd="0" destOrd="0" presId="urn:microsoft.com/office/officeart/2005/8/layout/vList4"/>
    <dgm:cxn modelId="{B83553D0-849B-4BA3-9407-5B0493FB7B8D}" type="presOf" srcId="{7C09D48C-EAC3-48AF-966F-0237E3F3D2F8}" destId="{8C997891-5A1B-4A98-BF45-5CECDA43AF1A}" srcOrd="1" destOrd="0" presId="urn:microsoft.com/office/officeart/2005/8/layout/vList4"/>
    <dgm:cxn modelId="{A0814A38-5A86-4F5E-B546-D13D71A9575F}" srcId="{01F39AB8-3483-494D-A0BE-06CD895BFA52}" destId="{95CF1AAD-3D87-4BF4-A4F0-FC5CAC9BA804}" srcOrd="4" destOrd="0" parTransId="{7EFCA021-F3C5-4845-B906-B50A0197061E}" sibTransId="{BD01ACA0-AABD-47E5-8C0E-AA3055B3B594}"/>
    <dgm:cxn modelId="{3BD2862E-3805-4417-B837-115A78A9D45C}" type="presOf" srcId="{EE450371-A613-4AFF-AC05-D81CEBDF1FD0}" destId="{D403FCCE-AE44-448E-B99C-DFABF2CCB434}" srcOrd="1" destOrd="0" presId="urn:microsoft.com/office/officeart/2005/8/layout/vList4"/>
    <dgm:cxn modelId="{1A356C01-E2A5-40F7-BF1D-B324C4E58AA6}" type="presOf" srcId="{8932D461-1E49-4437-B90A-44AAAC2A970A}" destId="{0E5DD386-E125-4E07-8CD3-2CCFB474FA15}" srcOrd="0" destOrd="0" presId="urn:microsoft.com/office/officeart/2005/8/layout/vList4"/>
    <dgm:cxn modelId="{214A01A0-D19C-4B97-8B30-FB7A6A059DE0}" type="presOf" srcId="{7C09D48C-EAC3-48AF-966F-0237E3F3D2F8}" destId="{76485771-9E35-4AE1-8DA4-E3441E01D5EF}" srcOrd="0" destOrd="0" presId="urn:microsoft.com/office/officeart/2005/8/layout/vList4"/>
    <dgm:cxn modelId="{01AA0660-A9E1-4E98-8A91-FE140E3DD0CF}" type="presOf" srcId="{3C5B1241-5D64-4EE5-8EBE-64FDA8CFB5AF}" destId="{30C0B120-4AB2-43E2-9846-B2814652362A}" srcOrd="0" destOrd="0" presId="urn:microsoft.com/office/officeart/2005/8/layout/vList4"/>
    <dgm:cxn modelId="{451E1920-68C3-4C5A-8CCA-2E70D36B7122}" type="presParOf" srcId="{17CB9AD8-A30C-433D-97FD-939FBB252578}" destId="{24225868-0981-49F0-93D7-3F9F8DCFADDA}" srcOrd="0" destOrd="0" presId="urn:microsoft.com/office/officeart/2005/8/layout/vList4"/>
    <dgm:cxn modelId="{D32EA0D8-035E-46E5-B10C-15E261AFFC1E}" type="presParOf" srcId="{24225868-0981-49F0-93D7-3F9F8DCFADDA}" destId="{0E5DD386-E125-4E07-8CD3-2CCFB474FA15}" srcOrd="0" destOrd="0" presId="urn:microsoft.com/office/officeart/2005/8/layout/vList4"/>
    <dgm:cxn modelId="{E203E8A0-D148-4C5F-BF85-A09E18B1F223}" type="presParOf" srcId="{24225868-0981-49F0-93D7-3F9F8DCFADDA}" destId="{584B2B4F-5514-40DF-865E-E51B9240A18D}" srcOrd="1" destOrd="0" presId="urn:microsoft.com/office/officeart/2005/8/layout/vList4"/>
    <dgm:cxn modelId="{020660B0-5F6C-4F84-AAFC-117483A43140}" type="presParOf" srcId="{24225868-0981-49F0-93D7-3F9F8DCFADDA}" destId="{9F85D58B-0ED6-4B0D-BCBA-D7713482F551}" srcOrd="2" destOrd="0" presId="urn:microsoft.com/office/officeart/2005/8/layout/vList4"/>
    <dgm:cxn modelId="{6A69782B-2D59-4BF5-9443-C4D7DAE997D0}" type="presParOf" srcId="{17CB9AD8-A30C-433D-97FD-939FBB252578}" destId="{8EF42A4E-979F-48E0-BA5A-9287E11F2921}" srcOrd="1" destOrd="0" presId="urn:microsoft.com/office/officeart/2005/8/layout/vList4"/>
    <dgm:cxn modelId="{9255E537-5F32-444E-A54C-655D65196077}" type="presParOf" srcId="{17CB9AD8-A30C-433D-97FD-939FBB252578}" destId="{491099DD-242B-40D4-B557-6816B27CCF40}" srcOrd="2" destOrd="0" presId="urn:microsoft.com/office/officeart/2005/8/layout/vList4"/>
    <dgm:cxn modelId="{9CC7AED2-9284-4A4A-B5B8-E35A8862B4C9}" type="presParOf" srcId="{491099DD-242B-40D4-B557-6816B27CCF40}" destId="{30C0B120-4AB2-43E2-9846-B2814652362A}" srcOrd="0" destOrd="0" presId="urn:microsoft.com/office/officeart/2005/8/layout/vList4"/>
    <dgm:cxn modelId="{B7FFE687-B532-43C7-9FE6-15679011BC71}" type="presParOf" srcId="{491099DD-242B-40D4-B557-6816B27CCF40}" destId="{62469B14-4AE2-4183-90B3-61EA2781C469}" srcOrd="1" destOrd="0" presId="urn:microsoft.com/office/officeart/2005/8/layout/vList4"/>
    <dgm:cxn modelId="{BD535313-DC4F-4F13-98CF-47506F8E0CA1}" type="presParOf" srcId="{491099DD-242B-40D4-B557-6816B27CCF40}" destId="{40B7922C-3AFE-4D73-A550-049D80C95133}" srcOrd="2" destOrd="0" presId="urn:microsoft.com/office/officeart/2005/8/layout/vList4"/>
    <dgm:cxn modelId="{C64B32CA-6017-4C12-B89E-15D8DA8ABD8A}" type="presParOf" srcId="{17CB9AD8-A30C-433D-97FD-939FBB252578}" destId="{0D3E6EBB-EDA2-4D01-B192-BF93DC9A721D}" srcOrd="3" destOrd="0" presId="urn:microsoft.com/office/officeart/2005/8/layout/vList4"/>
    <dgm:cxn modelId="{95EABD2C-CE7B-4332-B2BD-2B3C7BA02AB7}" type="presParOf" srcId="{17CB9AD8-A30C-433D-97FD-939FBB252578}" destId="{7A107080-9EC4-4482-9727-53B0D9D76624}" srcOrd="4" destOrd="0" presId="urn:microsoft.com/office/officeart/2005/8/layout/vList4"/>
    <dgm:cxn modelId="{5C0554D5-87B2-440B-9E4D-C7F0312702B4}" type="presParOf" srcId="{7A107080-9EC4-4482-9727-53B0D9D76624}" destId="{9250A17F-EDED-43C1-A7D1-E2CD2281E3B0}" srcOrd="0" destOrd="0" presId="urn:microsoft.com/office/officeart/2005/8/layout/vList4"/>
    <dgm:cxn modelId="{6B13CE2D-758F-4188-B74A-D045263AFD85}" type="presParOf" srcId="{7A107080-9EC4-4482-9727-53B0D9D76624}" destId="{586CDAEC-5BBD-4F95-9D1E-EB00F813FB19}" srcOrd="1" destOrd="0" presId="urn:microsoft.com/office/officeart/2005/8/layout/vList4"/>
    <dgm:cxn modelId="{CF949521-42FF-4B2E-894F-CE320E52DFAD}" type="presParOf" srcId="{7A107080-9EC4-4482-9727-53B0D9D76624}" destId="{D403FCCE-AE44-448E-B99C-DFABF2CCB434}" srcOrd="2" destOrd="0" presId="urn:microsoft.com/office/officeart/2005/8/layout/vList4"/>
    <dgm:cxn modelId="{8989CFAF-792C-410E-90DD-6A9C67076A50}" type="presParOf" srcId="{17CB9AD8-A30C-433D-97FD-939FBB252578}" destId="{6E625A5E-E349-4F3B-8C6A-0B65320D5304}" srcOrd="5" destOrd="0" presId="urn:microsoft.com/office/officeart/2005/8/layout/vList4"/>
    <dgm:cxn modelId="{5DF921E1-8E65-4843-8B8F-BC6CFE921CEB}" type="presParOf" srcId="{17CB9AD8-A30C-433D-97FD-939FBB252578}" destId="{192C715D-944E-40F4-B0DA-B4B37FE19EBB}" srcOrd="6" destOrd="0" presId="urn:microsoft.com/office/officeart/2005/8/layout/vList4"/>
    <dgm:cxn modelId="{E00F14E8-E92A-4ED0-9AE2-A8E311C0EF27}" type="presParOf" srcId="{192C715D-944E-40F4-B0DA-B4B37FE19EBB}" destId="{76485771-9E35-4AE1-8DA4-E3441E01D5EF}" srcOrd="0" destOrd="0" presId="urn:microsoft.com/office/officeart/2005/8/layout/vList4"/>
    <dgm:cxn modelId="{4F3AABB9-0ADD-4A7B-9F02-9C4AD1B27693}" type="presParOf" srcId="{192C715D-944E-40F4-B0DA-B4B37FE19EBB}" destId="{C6C72967-6BA9-4372-9BAE-8CA6E356B7A3}" srcOrd="1" destOrd="0" presId="urn:microsoft.com/office/officeart/2005/8/layout/vList4"/>
    <dgm:cxn modelId="{79389E8E-F5E2-481F-A428-E69B5843A387}" type="presParOf" srcId="{192C715D-944E-40F4-B0DA-B4B37FE19EBB}" destId="{8C997891-5A1B-4A98-BF45-5CECDA43AF1A}" srcOrd="2" destOrd="0" presId="urn:microsoft.com/office/officeart/2005/8/layout/vList4"/>
    <dgm:cxn modelId="{79D18FFA-0F66-4BE7-A4F7-E0FD1D92E742}" type="presParOf" srcId="{17CB9AD8-A30C-433D-97FD-939FBB252578}" destId="{ACC66981-BCC8-4BEA-8685-339DAA2CFF1A}" srcOrd="7" destOrd="0" presId="urn:microsoft.com/office/officeart/2005/8/layout/vList4"/>
    <dgm:cxn modelId="{360F225E-602B-44DA-B194-1518BFEB95FF}" type="presParOf" srcId="{17CB9AD8-A30C-433D-97FD-939FBB252578}" destId="{8900B4DF-01E9-48E1-BB4C-EBFFB9D74440}" srcOrd="8" destOrd="0" presId="urn:microsoft.com/office/officeart/2005/8/layout/vList4"/>
    <dgm:cxn modelId="{A6118ED7-C6C9-4179-BF92-7E2AFD166265}" type="presParOf" srcId="{8900B4DF-01E9-48E1-BB4C-EBFFB9D74440}" destId="{6E7FB610-FD4D-476B-853E-3B3760278731}" srcOrd="0" destOrd="0" presId="urn:microsoft.com/office/officeart/2005/8/layout/vList4"/>
    <dgm:cxn modelId="{A61C9C31-08BD-4322-96A8-D5C4DB70BF4B}" type="presParOf" srcId="{8900B4DF-01E9-48E1-BB4C-EBFFB9D74440}" destId="{EC6C7934-6355-41D4-A4D2-21CCD0490A4A}" srcOrd="1" destOrd="0" presId="urn:microsoft.com/office/officeart/2005/8/layout/vList4"/>
    <dgm:cxn modelId="{95DEE1D0-677F-4A12-845F-AE6B4B40A383}" type="presParOf" srcId="{8900B4DF-01E9-48E1-BB4C-EBFFB9D74440}" destId="{2ECED1F6-FCEA-4372-8FCD-93455583C07B}" srcOrd="2" destOrd="0" presId="urn:microsoft.com/office/officeart/2005/8/layout/vList4"/>
    <dgm:cxn modelId="{49ED9B8F-C131-47FC-BDDE-18350C9A1BE5}" type="presParOf" srcId="{17CB9AD8-A30C-433D-97FD-939FBB252578}" destId="{3DAA7F03-E96D-4D92-BA40-D4013680E373}" srcOrd="9" destOrd="0" presId="urn:microsoft.com/office/officeart/2005/8/layout/vList4"/>
    <dgm:cxn modelId="{13A08A42-FAEE-4762-9078-3175591C74F2}" type="presParOf" srcId="{17CB9AD8-A30C-433D-97FD-939FBB252578}" destId="{C02EC943-4349-4FAD-BA43-DCD0D6F9E7BE}" srcOrd="10" destOrd="0" presId="urn:microsoft.com/office/officeart/2005/8/layout/vList4"/>
    <dgm:cxn modelId="{FF25718E-9ADA-4B15-A90F-BC2DB227B45F}" type="presParOf" srcId="{C02EC943-4349-4FAD-BA43-DCD0D6F9E7BE}" destId="{2F07E73A-90C2-46DC-AF88-3D27F702D8FB}" srcOrd="0" destOrd="0" presId="urn:microsoft.com/office/officeart/2005/8/layout/vList4"/>
    <dgm:cxn modelId="{D2F1459E-3801-4BDD-9CE8-D741B58D9EBD}" type="presParOf" srcId="{C02EC943-4349-4FAD-BA43-DCD0D6F9E7BE}" destId="{20857FE2-EC4C-447C-A0FD-5DB21E564E35}" srcOrd="1" destOrd="0" presId="urn:microsoft.com/office/officeart/2005/8/layout/vList4"/>
    <dgm:cxn modelId="{22765C96-CA14-4557-83B5-2FCC8C831AF1}" type="presParOf" srcId="{C02EC943-4349-4FAD-BA43-DCD0D6F9E7BE}" destId="{AC6D3AF8-09BF-42F6-8B76-900144DD49E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ACAD55-6D0A-40DA-A39D-17B98F17EB9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CA1E26B8-52BB-4C0C-8D00-1628CD16F1F1}">
      <dgm:prSet phldrT="[Texto]" custT="1"/>
      <dgm:spPr>
        <a:xfrm>
          <a:off x="270065" y="81519"/>
          <a:ext cx="3780917" cy="898271"/>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s-EC" sz="1400" b="1" dirty="0">
              <a:solidFill>
                <a:sysClr val="window" lastClr="FFFFFF"/>
              </a:solidFill>
              <a:latin typeface="Calibri"/>
              <a:ea typeface="+mn-ea"/>
              <a:cs typeface="+mn-cs"/>
            </a:rPr>
            <a:t>La competencia por el acopio de desechos sólidos reciclables en la ciudad de Esmeraldas es creciente dado que la población está en proceso de mejorar la cultura del reciclaje.</a:t>
          </a:r>
        </a:p>
      </dgm:t>
    </dgm:pt>
    <dgm:pt modelId="{1ECE2866-2B28-432C-9195-8F5D84416140}" type="parTrans" cxnId="{60608830-15BD-4B8F-8DED-FA37A07212C8}">
      <dgm:prSet/>
      <dgm:spPr/>
      <dgm:t>
        <a:bodyPr/>
        <a:lstStyle/>
        <a:p>
          <a:endParaRPr lang="es-EC"/>
        </a:p>
      </dgm:t>
    </dgm:pt>
    <dgm:pt modelId="{28D2BCDD-389F-4506-8F37-E45E3B75E82D}" type="sibTrans" cxnId="{60608830-15BD-4B8F-8DED-FA37A07212C8}">
      <dgm:prSet/>
      <dgm:spPr/>
      <dgm:t>
        <a:bodyPr/>
        <a:lstStyle/>
        <a:p>
          <a:endParaRPr lang="es-EC"/>
        </a:p>
      </dgm:t>
    </dgm:pt>
    <dgm:pt modelId="{644AFF52-0B3D-44DE-BA03-3CAAE9EDDEC2}">
      <dgm:prSet phldrT="[Texto]" custT="1"/>
      <dgm:spPr>
        <a:xfrm>
          <a:off x="248795" y="1289933"/>
          <a:ext cx="3780917" cy="65778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Los centros de acopio de la ciudad de Esmeraldas en sus actividades aun no consideran a los principios administrativos como herramienta para ser eficientes y efectivos.</a:t>
          </a:r>
        </a:p>
      </dgm:t>
    </dgm:pt>
    <dgm:pt modelId="{A4A875BE-4BFE-4DB8-B219-57C1C7307DD5}" type="parTrans" cxnId="{9B4066B2-8A98-4AD8-8792-3DD4EBD5EC7F}">
      <dgm:prSet/>
      <dgm:spPr/>
      <dgm:t>
        <a:bodyPr/>
        <a:lstStyle/>
        <a:p>
          <a:endParaRPr lang="es-EC"/>
        </a:p>
      </dgm:t>
    </dgm:pt>
    <dgm:pt modelId="{6B84B639-927B-43F1-8408-D238A5986F74}" type="sibTrans" cxnId="{9B4066B2-8A98-4AD8-8792-3DD4EBD5EC7F}">
      <dgm:prSet/>
      <dgm:spPr/>
      <dgm:t>
        <a:bodyPr/>
        <a:lstStyle/>
        <a:p>
          <a:endParaRPr lang="es-EC"/>
        </a:p>
      </dgm:t>
    </dgm:pt>
    <dgm:pt modelId="{D835223C-3F0F-48B5-ACA9-C4BBAB1694AF}">
      <dgm:prSet phldrT="[Texto]" custT="1"/>
      <dgm:spPr>
        <a:xfrm>
          <a:off x="270065" y="2239494"/>
          <a:ext cx="3780917" cy="93313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Las actividades artesanales para el acopio del material reciclable las tienen definidas en términos de almacenamiento y separación, sin conocimiento técnico se seguridad sanitaria e industrial.</a:t>
          </a:r>
        </a:p>
      </dgm:t>
    </dgm:pt>
    <dgm:pt modelId="{4AB9080E-B9FF-4D16-9AAC-26819AD472EB}" type="parTrans" cxnId="{030FA305-1941-406B-A9F1-833B339D08D6}">
      <dgm:prSet/>
      <dgm:spPr/>
      <dgm:t>
        <a:bodyPr/>
        <a:lstStyle/>
        <a:p>
          <a:endParaRPr lang="es-EC"/>
        </a:p>
      </dgm:t>
    </dgm:pt>
    <dgm:pt modelId="{3B686EBD-F404-4800-928A-082314663FFE}" type="sibTrans" cxnId="{030FA305-1941-406B-A9F1-833B339D08D6}">
      <dgm:prSet/>
      <dgm:spPr/>
      <dgm:t>
        <a:bodyPr/>
        <a:lstStyle/>
        <a:p>
          <a:endParaRPr lang="es-EC"/>
        </a:p>
      </dgm:t>
    </dgm:pt>
    <dgm:pt modelId="{D33AA4DB-C0C6-4F00-A97F-DD17FC2BB69D}">
      <dgm:prSet custT="1"/>
      <dgm:spPr>
        <a:xfrm>
          <a:off x="270065" y="3473590"/>
          <a:ext cx="3780917" cy="988074"/>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Los centros de acopio que se encuentran ubicados en las zonas más urbanas de la ciudad de Esmeraldas y que cuentan con espacios reducidos acopian entre 3 y 10 toneladas mensuales, pocos cuentan con espacios algo amplios, estos acopian entre 20 y 30 toneladas mensuales.</a:t>
          </a:r>
        </a:p>
      </dgm:t>
    </dgm:pt>
    <dgm:pt modelId="{146CCF67-B924-4174-9E68-0B2CDA001A1A}" type="parTrans" cxnId="{147879B8-C188-44C2-AEED-9005CFC146D7}">
      <dgm:prSet/>
      <dgm:spPr/>
      <dgm:t>
        <a:bodyPr/>
        <a:lstStyle/>
        <a:p>
          <a:endParaRPr lang="es-EC"/>
        </a:p>
      </dgm:t>
    </dgm:pt>
    <dgm:pt modelId="{EB220762-9105-4F3C-9117-44363C0F14C1}" type="sibTrans" cxnId="{147879B8-C188-44C2-AEED-9005CFC146D7}">
      <dgm:prSet/>
      <dgm:spPr/>
      <dgm:t>
        <a:bodyPr/>
        <a:lstStyle/>
        <a:p>
          <a:endParaRPr lang="es-EC"/>
        </a:p>
      </dgm:t>
    </dgm:pt>
    <dgm:pt modelId="{4FF862F2-F76D-4C3D-A46A-4B6A0024FD66}" type="pres">
      <dgm:prSet presAssocID="{96ACAD55-6D0A-40DA-A39D-17B98F17EB9C}" presName="linear" presStyleCnt="0">
        <dgm:presLayoutVars>
          <dgm:dir/>
          <dgm:animLvl val="lvl"/>
          <dgm:resizeHandles val="exact"/>
        </dgm:presLayoutVars>
      </dgm:prSet>
      <dgm:spPr/>
      <dgm:t>
        <a:bodyPr/>
        <a:lstStyle/>
        <a:p>
          <a:endParaRPr lang="es-EC"/>
        </a:p>
      </dgm:t>
    </dgm:pt>
    <dgm:pt modelId="{61FA9B5E-F58E-4C26-ADA8-E09E8D6B38A3}" type="pres">
      <dgm:prSet presAssocID="{CA1E26B8-52BB-4C0C-8D00-1628CD16F1F1}" presName="parentLin" presStyleCnt="0"/>
      <dgm:spPr/>
    </dgm:pt>
    <dgm:pt modelId="{B677C608-F42E-4BF9-8ABF-7DD80BA9A284}" type="pres">
      <dgm:prSet presAssocID="{CA1E26B8-52BB-4C0C-8D00-1628CD16F1F1}" presName="parentLeftMargin" presStyleLbl="node1" presStyleIdx="0" presStyleCnt="4"/>
      <dgm:spPr/>
      <dgm:t>
        <a:bodyPr/>
        <a:lstStyle/>
        <a:p>
          <a:endParaRPr lang="es-EC"/>
        </a:p>
      </dgm:t>
    </dgm:pt>
    <dgm:pt modelId="{1637E0B5-AD30-45FE-8DE0-A4107F4B2353}" type="pres">
      <dgm:prSet presAssocID="{CA1E26B8-52BB-4C0C-8D00-1628CD16F1F1}" presName="parentText" presStyleLbl="node1" presStyleIdx="0" presStyleCnt="4" custScaleX="115584" custScaleY="160154">
        <dgm:presLayoutVars>
          <dgm:chMax val="0"/>
          <dgm:bulletEnabled val="1"/>
        </dgm:presLayoutVars>
      </dgm:prSet>
      <dgm:spPr/>
      <dgm:t>
        <a:bodyPr/>
        <a:lstStyle/>
        <a:p>
          <a:endParaRPr lang="es-EC"/>
        </a:p>
      </dgm:t>
    </dgm:pt>
    <dgm:pt modelId="{8CD4DB1A-A94D-4D43-9D6A-3B2F21F3E31B}" type="pres">
      <dgm:prSet presAssocID="{CA1E26B8-52BB-4C0C-8D00-1628CD16F1F1}" presName="negativeSpace" presStyleCnt="0"/>
      <dgm:spPr/>
    </dgm:pt>
    <dgm:pt modelId="{06281FDD-6448-4521-B175-99C474347B81}" type="pres">
      <dgm:prSet presAssocID="{CA1E26B8-52BB-4C0C-8D00-1628CD16F1F1}" presName="childText" presStyleLbl="conFgAcc1" presStyleIdx="0" presStyleCnt="4">
        <dgm:presLayoutVars>
          <dgm:bulletEnabled val="1"/>
        </dgm:presLayoutVars>
      </dgm:prSet>
      <dgm:spPr>
        <a:xfrm>
          <a:off x="0" y="699351"/>
          <a:ext cx="5401310" cy="4788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endParaRPr lang="es-EC"/>
        </a:p>
      </dgm:t>
    </dgm:pt>
    <dgm:pt modelId="{3A8F3064-BFAC-41EF-BF70-C67C5B15465B}" type="pres">
      <dgm:prSet presAssocID="{28D2BCDD-389F-4506-8F37-E45E3B75E82D}" presName="spaceBetweenRectangles" presStyleCnt="0"/>
      <dgm:spPr/>
    </dgm:pt>
    <dgm:pt modelId="{916F69E3-47CF-449B-88F3-692923242386}" type="pres">
      <dgm:prSet presAssocID="{644AFF52-0B3D-44DE-BA03-3CAAE9EDDEC2}" presName="parentLin" presStyleCnt="0"/>
      <dgm:spPr/>
    </dgm:pt>
    <dgm:pt modelId="{BAF55558-0697-41CF-9DE8-16C8A41F4D5F}" type="pres">
      <dgm:prSet presAssocID="{644AFF52-0B3D-44DE-BA03-3CAAE9EDDEC2}" presName="parentLeftMargin" presStyleLbl="node1" presStyleIdx="0" presStyleCnt="4"/>
      <dgm:spPr/>
      <dgm:t>
        <a:bodyPr/>
        <a:lstStyle/>
        <a:p>
          <a:endParaRPr lang="es-EC"/>
        </a:p>
      </dgm:t>
    </dgm:pt>
    <dgm:pt modelId="{9A863D86-0762-4E61-8ED4-BA55BACEC320}" type="pres">
      <dgm:prSet presAssocID="{644AFF52-0B3D-44DE-BA03-3CAAE9EDDEC2}" presName="parentText" presStyleLbl="node1" presStyleIdx="1" presStyleCnt="4" custScaleX="115585" custScaleY="117277" custLinFactNeighborX="-7876" custLinFactNeighborY="1637">
        <dgm:presLayoutVars>
          <dgm:chMax val="0"/>
          <dgm:bulletEnabled val="1"/>
        </dgm:presLayoutVars>
      </dgm:prSet>
      <dgm:spPr/>
      <dgm:t>
        <a:bodyPr/>
        <a:lstStyle/>
        <a:p>
          <a:endParaRPr lang="es-EC"/>
        </a:p>
      </dgm:t>
    </dgm:pt>
    <dgm:pt modelId="{CD676CFA-2546-487C-BC45-DDAA83E4F12C}" type="pres">
      <dgm:prSet presAssocID="{644AFF52-0B3D-44DE-BA03-3CAAE9EDDEC2}" presName="negativeSpace" presStyleCnt="0"/>
      <dgm:spPr/>
    </dgm:pt>
    <dgm:pt modelId="{71E47F8B-0824-4121-98BA-F4EBCA6D466B}" type="pres">
      <dgm:prSet presAssocID="{644AFF52-0B3D-44DE-BA03-3CAAE9EDDEC2}" presName="childText" presStyleLbl="conFgAcc1" presStyleIdx="1" presStyleCnt="4">
        <dgm:presLayoutVars>
          <dgm:bulletEnabled val="1"/>
        </dgm:presLayoutVars>
      </dgm:prSet>
      <dgm:spPr>
        <a:xfrm>
          <a:off x="0" y="1658094"/>
          <a:ext cx="5401310" cy="4788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s-EC"/>
        </a:p>
      </dgm:t>
    </dgm:pt>
    <dgm:pt modelId="{930DE1B2-1A83-401D-BF30-9B9007A168CE}" type="pres">
      <dgm:prSet presAssocID="{6B84B639-927B-43F1-8408-D238A5986F74}" presName="spaceBetweenRectangles" presStyleCnt="0"/>
      <dgm:spPr/>
    </dgm:pt>
    <dgm:pt modelId="{441FDBEE-915F-4C1D-B7BE-F89BD74CE43E}" type="pres">
      <dgm:prSet presAssocID="{D835223C-3F0F-48B5-ACA9-C4BBAB1694AF}" presName="parentLin" presStyleCnt="0"/>
      <dgm:spPr/>
    </dgm:pt>
    <dgm:pt modelId="{5BABCC46-622B-4F61-8261-5B5BBFE61619}" type="pres">
      <dgm:prSet presAssocID="{D835223C-3F0F-48B5-ACA9-C4BBAB1694AF}" presName="parentLeftMargin" presStyleLbl="node1" presStyleIdx="1" presStyleCnt="4"/>
      <dgm:spPr/>
      <dgm:t>
        <a:bodyPr/>
        <a:lstStyle/>
        <a:p>
          <a:endParaRPr lang="es-EC"/>
        </a:p>
      </dgm:t>
    </dgm:pt>
    <dgm:pt modelId="{1F9A33A0-03F2-4728-8520-9406F558BF1A}" type="pres">
      <dgm:prSet presAssocID="{D835223C-3F0F-48B5-ACA9-C4BBAB1694AF}" presName="parentText" presStyleLbl="node1" presStyleIdx="2" presStyleCnt="4" custScaleX="115585" custScaleY="166370">
        <dgm:presLayoutVars>
          <dgm:chMax val="0"/>
          <dgm:bulletEnabled val="1"/>
        </dgm:presLayoutVars>
      </dgm:prSet>
      <dgm:spPr/>
      <dgm:t>
        <a:bodyPr/>
        <a:lstStyle/>
        <a:p>
          <a:endParaRPr lang="es-EC"/>
        </a:p>
      </dgm:t>
    </dgm:pt>
    <dgm:pt modelId="{D5BC55B9-0B55-4E89-BC73-3D7005E24AAC}" type="pres">
      <dgm:prSet presAssocID="{D835223C-3F0F-48B5-ACA9-C4BBAB1694AF}" presName="negativeSpace" presStyleCnt="0"/>
      <dgm:spPr/>
    </dgm:pt>
    <dgm:pt modelId="{22C9E19E-F0F8-48B3-9C34-81B8881BF9AF}" type="pres">
      <dgm:prSet presAssocID="{D835223C-3F0F-48B5-ACA9-C4BBAB1694AF}" presName="childText" presStyleLbl="conFgAcc1" presStyleIdx="2" presStyleCnt="4">
        <dgm:presLayoutVars>
          <dgm:bulletEnabled val="1"/>
        </dgm:presLayoutVars>
      </dgm:prSet>
      <dgm:spPr>
        <a:xfrm>
          <a:off x="0" y="2892190"/>
          <a:ext cx="5401310" cy="4788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s-EC"/>
        </a:p>
      </dgm:t>
    </dgm:pt>
    <dgm:pt modelId="{0D6FE20A-AE1D-470F-A324-5DA5D7124ABB}" type="pres">
      <dgm:prSet presAssocID="{3B686EBD-F404-4800-928A-082314663FFE}" presName="spaceBetweenRectangles" presStyleCnt="0"/>
      <dgm:spPr/>
    </dgm:pt>
    <dgm:pt modelId="{53DFAF89-5237-49D1-8B47-4B3B945A5CAE}" type="pres">
      <dgm:prSet presAssocID="{D33AA4DB-C0C6-4F00-A97F-DD17FC2BB69D}" presName="parentLin" presStyleCnt="0"/>
      <dgm:spPr/>
    </dgm:pt>
    <dgm:pt modelId="{0775139A-8F33-4645-B7CC-4A71C5377054}" type="pres">
      <dgm:prSet presAssocID="{D33AA4DB-C0C6-4F00-A97F-DD17FC2BB69D}" presName="parentLeftMargin" presStyleLbl="node1" presStyleIdx="2" presStyleCnt="4"/>
      <dgm:spPr/>
      <dgm:t>
        <a:bodyPr/>
        <a:lstStyle/>
        <a:p>
          <a:endParaRPr lang="es-EC"/>
        </a:p>
      </dgm:t>
    </dgm:pt>
    <dgm:pt modelId="{C1D2CB50-B824-4A66-8E30-9BCF947CBC1D}" type="pres">
      <dgm:prSet presAssocID="{D33AA4DB-C0C6-4F00-A97F-DD17FC2BB69D}" presName="parentText" presStyleLbl="node1" presStyleIdx="3" presStyleCnt="4" custScaleX="115584" custScaleY="176165">
        <dgm:presLayoutVars>
          <dgm:chMax val="0"/>
          <dgm:bulletEnabled val="1"/>
        </dgm:presLayoutVars>
      </dgm:prSet>
      <dgm:spPr/>
      <dgm:t>
        <a:bodyPr/>
        <a:lstStyle/>
        <a:p>
          <a:endParaRPr lang="es-EC"/>
        </a:p>
      </dgm:t>
    </dgm:pt>
    <dgm:pt modelId="{BB60F4B0-E80F-4EA0-8F9C-1AAD8E8E5348}" type="pres">
      <dgm:prSet presAssocID="{D33AA4DB-C0C6-4F00-A97F-DD17FC2BB69D}" presName="negativeSpace" presStyleCnt="0"/>
      <dgm:spPr/>
    </dgm:pt>
    <dgm:pt modelId="{419876E1-9E52-4E1C-85FE-3A0626F2A0B6}" type="pres">
      <dgm:prSet presAssocID="{D33AA4DB-C0C6-4F00-A97F-DD17FC2BB69D}" presName="childText" presStyleLbl="conFgAcc1" presStyleIdx="3" presStyleCnt="4">
        <dgm:presLayoutVars>
          <dgm:bulletEnabled val="1"/>
        </dgm:presLayoutVars>
      </dgm:prSet>
      <dgm:spPr>
        <a:xfrm>
          <a:off x="0" y="4181225"/>
          <a:ext cx="5401310" cy="478800"/>
        </a:xfrm>
        <a:prstGeom prst="rect">
          <a:avLst/>
        </a:prstGeom>
        <a:blipFill rotWithShape="0">
          <a:blip xmlns:r="http://schemas.openxmlformats.org/officeDocument/2006/relationships" r:embed="rId1"/>
          <a:stretch>
            <a:fillRect/>
          </a:stretch>
        </a:blipFill>
        <a:ln w="25400" cap="flat" cmpd="sng" algn="ctr">
          <a:solidFill>
            <a:srgbClr val="4BACC6">
              <a:hueOff val="0"/>
              <a:satOff val="0"/>
              <a:lumOff val="0"/>
              <a:alphaOff val="0"/>
            </a:srgbClr>
          </a:solidFill>
          <a:prstDash val="solid"/>
        </a:ln>
        <a:effectLst/>
      </dgm:spPr>
      <dgm:t>
        <a:bodyPr/>
        <a:lstStyle/>
        <a:p>
          <a:endParaRPr lang="es-EC"/>
        </a:p>
      </dgm:t>
    </dgm:pt>
  </dgm:ptLst>
  <dgm:cxnLst>
    <dgm:cxn modelId="{147879B8-C188-44C2-AEED-9005CFC146D7}" srcId="{96ACAD55-6D0A-40DA-A39D-17B98F17EB9C}" destId="{D33AA4DB-C0C6-4F00-A97F-DD17FC2BB69D}" srcOrd="3" destOrd="0" parTransId="{146CCF67-B924-4174-9E68-0B2CDA001A1A}" sibTransId="{EB220762-9105-4F3C-9117-44363C0F14C1}"/>
    <dgm:cxn modelId="{C0A8D915-CE62-4A25-92E4-F4ADE7736446}" type="presOf" srcId="{96ACAD55-6D0A-40DA-A39D-17B98F17EB9C}" destId="{4FF862F2-F76D-4C3D-A46A-4B6A0024FD66}" srcOrd="0" destOrd="0" presId="urn:microsoft.com/office/officeart/2005/8/layout/list1"/>
    <dgm:cxn modelId="{05118377-BF2F-4A9D-A433-D305E57C0F78}" type="presOf" srcId="{644AFF52-0B3D-44DE-BA03-3CAAE9EDDEC2}" destId="{9A863D86-0762-4E61-8ED4-BA55BACEC320}" srcOrd="1" destOrd="0" presId="urn:microsoft.com/office/officeart/2005/8/layout/list1"/>
    <dgm:cxn modelId="{030FA305-1941-406B-A9F1-833B339D08D6}" srcId="{96ACAD55-6D0A-40DA-A39D-17B98F17EB9C}" destId="{D835223C-3F0F-48B5-ACA9-C4BBAB1694AF}" srcOrd="2" destOrd="0" parTransId="{4AB9080E-B9FF-4D16-9AAC-26819AD472EB}" sibTransId="{3B686EBD-F404-4800-928A-082314663FFE}"/>
    <dgm:cxn modelId="{15221054-C35A-497D-B43F-4CC20AEF57B6}" type="presOf" srcId="{D835223C-3F0F-48B5-ACA9-C4BBAB1694AF}" destId="{5BABCC46-622B-4F61-8261-5B5BBFE61619}" srcOrd="0" destOrd="0" presId="urn:microsoft.com/office/officeart/2005/8/layout/list1"/>
    <dgm:cxn modelId="{A296B8E2-3E9B-4B59-896C-932061741589}" type="presOf" srcId="{D33AA4DB-C0C6-4F00-A97F-DD17FC2BB69D}" destId="{C1D2CB50-B824-4A66-8E30-9BCF947CBC1D}" srcOrd="1" destOrd="0" presId="urn:microsoft.com/office/officeart/2005/8/layout/list1"/>
    <dgm:cxn modelId="{9B4066B2-8A98-4AD8-8792-3DD4EBD5EC7F}" srcId="{96ACAD55-6D0A-40DA-A39D-17B98F17EB9C}" destId="{644AFF52-0B3D-44DE-BA03-3CAAE9EDDEC2}" srcOrd="1" destOrd="0" parTransId="{A4A875BE-4BFE-4DB8-B219-57C1C7307DD5}" sibTransId="{6B84B639-927B-43F1-8408-D238A5986F74}"/>
    <dgm:cxn modelId="{002F3AFD-E850-4089-B6EB-E4444CFE7108}" type="presOf" srcId="{644AFF52-0B3D-44DE-BA03-3CAAE9EDDEC2}" destId="{BAF55558-0697-41CF-9DE8-16C8A41F4D5F}" srcOrd="0" destOrd="0" presId="urn:microsoft.com/office/officeart/2005/8/layout/list1"/>
    <dgm:cxn modelId="{0CBB5CA8-C781-4E6B-A2EE-42937CEABC33}" type="presOf" srcId="{CA1E26B8-52BB-4C0C-8D00-1628CD16F1F1}" destId="{1637E0B5-AD30-45FE-8DE0-A4107F4B2353}" srcOrd="1" destOrd="0" presId="urn:microsoft.com/office/officeart/2005/8/layout/list1"/>
    <dgm:cxn modelId="{37F7D14C-30F6-4284-9026-526085952E81}" type="presOf" srcId="{D33AA4DB-C0C6-4F00-A97F-DD17FC2BB69D}" destId="{0775139A-8F33-4645-B7CC-4A71C5377054}" srcOrd="0" destOrd="0" presId="urn:microsoft.com/office/officeart/2005/8/layout/list1"/>
    <dgm:cxn modelId="{60608830-15BD-4B8F-8DED-FA37A07212C8}" srcId="{96ACAD55-6D0A-40DA-A39D-17B98F17EB9C}" destId="{CA1E26B8-52BB-4C0C-8D00-1628CD16F1F1}" srcOrd="0" destOrd="0" parTransId="{1ECE2866-2B28-432C-9195-8F5D84416140}" sibTransId="{28D2BCDD-389F-4506-8F37-E45E3B75E82D}"/>
    <dgm:cxn modelId="{313F2902-7AAD-413A-BCDE-0F8C5B4F0080}" type="presOf" srcId="{CA1E26B8-52BB-4C0C-8D00-1628CD16F1F1}" destId="{B677C608-F42E-4BF9-8ABF-7DD80BA9A284}" srcOrd="0" destOrd="0" presId="urn:microsoft.com/office/officeart/2005/8/layout/list1"/>
    <dgm:cxn modelId="{3A9777B4-CA26-4033-BAC9-52B870723CF4}" type="presOf" srcId="{D835223C-3F0F-48B5-ACA9-C4BBAB1694AF}" destId="{1F9A33A0-03F2-4728-8520-9406F558BF1A}" srcOrd="1" destOrd="0" presId="urn:microsoft.com/office/officeart/2005/8/layout/list1"/>
    <dgm:cxn modelId="{C2FF7DC9-9AEA-4D77-9172-D7F451613D79}" type="presParOf" srcId="{4FF862F2-F76D-4C3D-A46A-4B6A0024FD66}" destId="{61FA9B5E-F58E-4C26-ADA8-E09E8D6B38A3}" srcOrd="0" destOrd="0" presId="urn:microsoft.com/office/officeart/2005/8/layout/list1"/>
    <dgm:cxn modelId="{BA9231B6-931A-4F8F-BAA1-CC8AB20179FA}" type="presParOf" srcId="{61FA9B5E-F58E-4C26-ADA8-E09E8D6B38A3}" destId="{B677C608-F42E-4BF9-8ABF-7DD80BA9A284}" srcOrd="0" destOrd="0" presId="urn:microsoft.com/office/officeart/2005/8/layout/list1"/>
    <dgm:cxn modelId="{085D8CEB-3D14-4A81-B8D7-5DC5778E86AB}" type="presParOf" srcId="{61FA9B5E-F58E-4C26-ADA8-E09E8D6B38A3}" destId="{1637E0B5-AD30-45FE-8DE0-A4107F4B2353}" srcOrd="1" destOrd="0" presId="urn:microsoft.com/office/officeart/2005/8/layout/list1"/>
    <dgm:cxn modelId="{DB54BD4A-6F2B-4848-A843-4F3188AA1352}" type="presParOf" srcId="{4FF862F2-F76D-4C3D-A46A-4B6A0024FD66}" destId="{8CD4DB1A-A94D-4D43-9D6A-3B2F21F3E31B}" srcOrd="1" destOrd="0" presId="urn:microsoft.com/office/officeart/2005/8/layout/list1"/>
    <dgm:cxn modelId="{0FE9B2AD-7E54-49B9-B25B-3B1F617749E3}" type="presParOf" srcId="{4FF862F2-F76D-4C3D-A46A-4B6A0024FD66}" destId="{06281FDD-6448-4521-B175-99C474347B81}" srcOrd="2" destOrd="0" presId="urn:microsoft.com/office/officeart/2005/8/layout/list1"/>
    <dgm:cxn modelId="{15F4CE9D-5215-4603-842D-6BD6E0204E91}" type="presParOf" srcId="{4FF862F2-F76D-4C3D-A46A-4B6A0024FD66}" destId="{3A8F3064-BFAC-41EF-BF70-C67C5B15465B}" srcOrd="3" destOrd="0" presId="urn:microsoft.com/office/officeart/2005/8/layout/list1"/>
    <dgm:cxn modelId="{0D057E87-2EB4-4847-B4A2-BF2F080441DF}" type="presParOf" srcId="{4FF862F2-F76D-4C3D-A46A-4B6A0024FD66}" destId="{916F69E3-47CF-449B-88F3-692923242386}" srcOrd="4" destOrd="0" presId="urn:microsoft.com/office/officeart/2005/8/layout/list1"/>
    <dgm:cxn modelId="{3A8FE36F-C618-4124-A894-EB2626051059}" type="presParOf" srcId="{916F69E3-47CF-449B-88F3-692923242386}" destId="{BAF55558-0697-41CF-9DE8-16C8A41F4D5F}" srcOrd="0" destOrd="0" presId="urn:microsoft.com/office/officeart/2005/8/layout/list1"/>
    <dgm:cxn modelId="{AF6B1482-2F60-40D4-B8D8-E73E5B6A0FE7}" type="presParOf" srcId="{916F69E3-47CF-449B-88F3-692923242386}" destId="{9A863D86-0762-4E61-8ED4-BA55BACEC320}" srcOrd="1" destOrd="0" presId="urn:microsoft.com/office/officeart/2005/8/layout/list1"/>
    <dgm:cxn modelId="{052C81D0-C5DB-4B22-B1FE-116CAF190DC9}" type="presParOf" srcId="{4FF862F2-F76D-4C3D-A46A-4B6A0024FD66}" destId="{CD676CFA-2546-487C-BC45-DDAA83E4F12C}" srcOrd="5" destOrd="0" presId="urn:microsoft.com/office/officeart/2005/8/layout/list1"/>
    <dgm:cxn modelId="{F711729E-A004-472E-9ADD-454730BBC13A}" type="presParOf" srcId="{4FF862F2-F76D-4C3D-A46A-4B6A0024FD66}" destId="{71E47F8B-0824-4121-98BA-F4EBCA6D466B}" srcOrd="6" destOrd="0" presId="urn:microsoft.com/office/officeart/2005/8/layout/list1"/>
    <dgm:cxn modelId="{17EC6023-6371-4363-AC7F-31D65A02D592}" type="presParOf" srcId="{4FF862F2-F76D-4C3D-A46A-4B6A0024FD66}" destId="{930DE1B2-1A83-401D-BF30-9B9007A168CE}" srcOrd="7" destOrd="0" presId="urn:microsoft.com/office/officeart/2005/8/layout/list1"/>
    <dgm:cxn modelId="{CDED2F84-C987-4D75-9644-C9C8909D47B7}" type="presParOf" srcId="{4FF862F2-F76D-4C3D-A46A-4B6A0024FD66}" destId="{441FDBEE-915F-4C1D-B7BE-F89BD74CE43E}" srcOrd="8" destOrd="0" presId="urn:microsoft.com/office/officeart/2005/8/layout/list1"/>
    <dgm:cxn modelId="{5E3E4F6A-7448-4D32-859F-E25490AA753D}" type="presParOf" srcId="{441FDBEE-915F-4C1D-B7BE-F89BD74CE43E}" destId="{5BABCC46-622B-4F61-8261-5B5BBFE61619}" srcOrd="0" destOrd="0" presId="urn:microsoft.com/office/officeart/2005/8/layout/list1"/>
    <dgm:cxn modelId="{C198677A-EC44-4E33-A66A-4AEB4B5188C3}" type="presParOf" srcId="{441FDBEE-915F-4C1D-B7BE-F89BD74CE43E}" destId="{1F9A33A0-03F2-4728-8520-9406F558BF1A}" srcOrd="1" destOrd="0" presId="urn:microsoft.com/office/officeart/2005/8/layout/list1"/>
    <dgm:cxn modelId="{84CAB38B-2B7E-44EC-B5F1-114E39FBA87B}" type="presParOf" srcId="{4FF862F2-F76D-4C3D-A46A-4B6A0024FD66}" destId="{D5BC55B9-0B55-4E89-BC73-3D7005E24AAC}" srcOrd="9" destOrd="0" presId="urn:microsoft.com/office/officeart/2005/8/layout/list1"/>
    <dgm:cxn modelId="{D47B2C38-8564-4F7D-8367-B7C4855A7CD6}" type="presParOf" srcId="{4FF862F2-F76D-4C3D-A46A-4B6A0024FD66}" destId="{22C9E19E-F0F8-48B3-9C34-81B8881BF9AF}" srcOrd="10" destOrd="0" presId="urn:microsoft.com/office/officeart/2005/8/layout/list1"/>
    <dgm:cxn modelId="{9D28137D-84CD-49C8-B422-684C365E9ED0}" type="presParOf" srcId="{4FF862F2-F76D-4C3D-A46A-4B6A0024FD66}" destId="{0D6FE20A-AE1D-470F-A324-5DA5D7124ABB}" srcOrd="11" destOrd="0" presId="urn:microsoft.com/office/officeart/2005/8/layout/list1"/>
    <dgm:cxn modelId="{6F3CE3A6-1A29-4465-BEF6-77FB0103A58C}" type="presParOf" srcId="{4FF862F2-F76D-4C3D-A46A-4B6A0024FD66}" destId="{53DFAF89-5237-49D1-8B47-4B3B945A5CAE}" srcOrd="12" destOrd="0" presId="urn:microsoft.com/office/officeart/2005/8/layout/list1"/>
    <dgm:cxn modelId="{0B92CDC4-5A5C-48F4-9775-11127C51E895}" type="presParOf" srcId="{53DFAF89-5237-49D1-8B47-4B3B945A5CAE}" destId="{0775139A-8F33-4645-B7CC-4A71C5377054}" srcOrd="0" destOrd="0" presId="urn:microsoft.com/office/officeart/2005/8/layout/list1"/>
    <dgm:cxn modelId="{CF8B5CE2-33F1-4B5E-8775-C1184596E0B7}" type="presParOf" srcId="{53DFAF89-5237-49D1-8B47-4B3B945A5CAE}" destId="{C1D2CB50-B824-4A66-8E30-9BCF947CBC1D}" srcOrd="1" destOrd="0" presId="urn:microsoft.com/office/officeart/2005/8/layout/list1"/>
    <dgm:cxn modelId="{8EB2E877-22C0-4595-A547-BDD2E2F4767A}" type="presParOf" srcId="{4FF862F2-F76D-4C3D-A46A-4B6A0024FD66}" destId="{BB60F4B0-E80F-4EA0-8F9C-1AAD8E8E5348}" srcOrd="13" destOrd="0" presId="urn:microsoft.com/office/officeart/2005/8/layout/list1"/>
    <dgm:cxn modelId="{231FADB3-F021-4428-9C89-8CA225F18C9C}" type="presParOf" srcId="{4FF862F2-F76D-4C3D-A46A-4B6A0024FD66}" destId="{419876E1-9E52-4E1C-85FE-3A0626F2A0B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ACAD55-6D0A-40DA-A39D-17B98F17EB9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CA1E26B8-52BB-4C0C-8D00-1628CD16F1F1}">
      <dgm:prSet phldrT="[Texto]" custT="1"/>
      <dgm:spPr>
        <a:xfrm>
          <a:off x="270065" y="53040"/>
          <a:ext cx="4567725" cy="850994"/>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s-EC" sz="1400" b="1" dirty="0">
              <a:solidFill>
                <a:sysClr val="window" lastClr="FFFFFF"/>
              </a:solidFill>
              <a:latin typeface="Calibri"/>
              <a:ea typeface="+mn-ea"/>
              <a:cs typeface="+mn-cs"/>
            </a:rPr>
            <a:t>La no aplicación de principios administrativos como El Control no les permite establecer los costos totales de sus actividades productivas, bastándoles conocer la diferencia entre el precio que pagan por los desechos sólidos reciclables y el precio al que lo venden</a:t>
          </a:r>
          <a:r>
            <a:rPr lang="es-EC" sz="1400" dirty="0">
              <a:solidFill>
                <a:sysClr val="window" lastClr="FFFFFF"/>
              </a:solidFill>
              <a:latin typeface="Calibri"/>
              <a:ea typeface="+mn-ea"/>
              <a:cs typeface="+mn-cs"/>
            </a:rPr>
            <a:t>.</a:t>
          </a:r>
          <a:endParaRPr lang="es-EC" sz="1400" b="1" dirty="0">
            <a:solidFill>
              <a:sysClr val="window" lastClr="FFFFFF"/>
            </a:solidFill>
            <a:latin typeface="Calibri"/>
            <a:ea typeface="+mn-ea"/>
            <a:cs typeface="+mn-cs"/>
          </a:endParaRPr>
        </a:p>
      </dgm:t>
    </dgm:pt>
    <dgm:pt modelId="{1ECE2866-2B28-432C-9195-8F5D84416140}" type="parTrans" cxnId="{60608830-15BD-4B8F-8DED-FA37A07212C8}">
      <dgm:prSet/>
      <dgm:spPr/>
      <dgm:t>
        <a:bodyPr/>
        <a:lstStyle/>
        <a:p>
          <a:endParaRPr lang="es-EC"/>
        </a:p>
      </dgm:t>
    </dgm:pt>
    <dgm:pt modelId="{28D2BCDD-389F-4506-8F37-E45E3B75E82D}" type="sibTrans" cxnId="{60608830-15BD-4B8F-8DED-FA37A07212C8}">
      <dgm:prSet/>
      <dgm:spPr/>
      <dgm:t>
        <a:bodyPr/>
        <a:lstStyle/>
        <a:p>
          <a:endParaRPr lang="es-EC"/>
        </a:p>
      </dgm:t>
    </dgm:pt>
    <dgm:pt modelId="{644AFF52-0B3D-44DE-BA03-3CAAE9EDDEC2}">
      <dgm:prSet phldrT="[Texto]" custT="1"/>
      <dgm:spPr>
        <a:xfrm>
          <a:off x="248795" y="1197852"/>
          <a:ext cx="4642058" cy="92109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El no contar con los volúmenes mínimos exigidos por las empresas transformadoras y las características como deben ser entregados, el 71% de los acopiadores comercializan sus desechos sólidos reciclables acopiados con los acopiadores más grandes de la ciudad de Esmeraldas.</a:t>
          </a:r>
        </a:p>
      </dgm:t>
    </dgm:pt>
    <dgm:pt modelId="{A4A875BE-4BFE-4DB8-B219-57C1C7307DD5}" type="parTrans" cxnId="{9B4066B2-8A98-4AD8-8792-3DD4EBD5EC7F}">
      <dgm:prSet/>
      <dgm:spPr/>
      <dgm:t>
        <a:bodyPr/>
        <a:lstStyle/>
        <a:p>
          <a:endParaRPr lang="es-EC"/>
        </a:p>
      </dgm:t>
    </dgm:pt>
    <dgm:pt modelId="{6B84B639-927B-43F1-8408-D238A5986F74}" type="sibTrans" cxnId="{9B4066B2-8A98-4AD8-8792-3DD4EBD5EC7F}">
      <dgm:prSet/>
      <dgm:spPr/>
      <dgm:t>
        <a:bodyPr/>
        <a:lstStyle/>
        <a:p>
          <a:endParaRPr lang="es-EC"/>
        </a:p>
      </dgm:t>
    </dgm:pt>
    <dgm:pt modelId="{D835223C-3F0F-48B5-ACA9-C4BBAB1694AF}">
      <dgm:prSet phldrT="[Texto]" custT="1"/>
      <dgm:spPr>
        <a:xfrm>
          <a:off x="270065" y="2395370"/>
          <a:ext cx="4610261" cy="884023"/>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smtClean="0">
              <a:solidFill>
                <a:sysClr val="window" lastClr="FFFFFF"/>
              </a:solidFill>
              <a:latin typeface="Calibri"/>
              <a:ea typeface="+mn-ea"/>
              <a:cs typeface="+mn-cs"/>
            </a:rPr>
            <a:t>La </a:t>
          </a:r>
          <a:r>
            <a:rPr lang="es-EC" sz="1400" b="1" dirty="0">
              <a:solidFill>
                <a:sysClr val="window" lastClr="FFFFFF"/>
              </a:solidFill>
              <a:latin typeface="Calibri"/>
              <a:ea typeface="+mn-ea"/>
              <a:cs typeface="+mn-cs"/>
            </a:rPr>
            <a:t>capacitación y tecnificación en el tema de recolección y acopio de desechos sólidos reciclables es muy escasa, no hay propuestas para la realización de talleres o seminarios por parte las instituciones públicas o empresarios privados.</a:t>
          </a:r>
        </a:p>
      </dgm:t>
    </dgm:pt>
    <dgm:pt modelId="{4AB9080E-B9FF-4D16-9AAC-26819AD472EB}" type="parTrans" cxnId="{030FA305-1941-406B-A9F1-833B339D08D6}">
      <dgm:prSet/>
      <dgm:spPr/>
      <dgm:t>
        <a:bodyPr/>
        <a:lstStyle/>
        <a:p>
          <a:endParaRPr lang="es-EC"/>
        </a:p>
      </dgm:t>
    </dgm:pt>
    <dgm:pt modelId="{3B686EBD-F404-4800-928A-082314663FFE}" type="sibTrans" cxnId="{030FA305-1941-406B-A9F1-833B339D08D6}">
      <dgm:prSet/>
      <dgm:spPr/>
      <dgm:t>
        <a:bodyPr/>
        <a:lstStyle/>
        <a:p>
          <a:endParaRPr lang="es-EC"/>
        </a:p>
      </dgm:t>
    </dgm:pt>
    <dgm:pt modelId="{D33AA4DB-C0C6-4F00-A97F-DD17FC2BB69D}">
      <dgm:prSet custT="1"/>
      <dgm:spPr>
        <a:xfrm>
          <a:off x="270065" y="3564514"/>
          <a:ext cx="4652796" cy="93607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Los recolectores de los desechos sólidos reciclables a pesar de no tener  capacitación técnica y de no contar con los elementos básicos de seguridad física y sanitaria, realizan con las actividades con mucho empeño, pues es su medio de subsistencia.</a:t>
          </a:r>
        </a:p>
      </dgm:t>
    </dgm:pt>
    <dgm:pt modelId="{146CCF67-B924-4174-9E68-0B2CDA001A1A}" type="parTrans" cxnId="{147879B8-C188-44C2-AEED-9005CFC146D7}">
      <dgm:prSet/>
      <dgm:spPr/>
      <dgm:t>
        <a:bodyPr/>
        <a:lstStyle/>
        <a:p>
          <a:endParaRPr lang="es-EC"/>
        </a:p>
      </dgm:t>
    </dgm:pt>
    <dgm:pt modelId="{EB220762-9105-4F3C-9117-44363C0F14C1}" type="sibTrans" cxnId="{147879B8-C188-44C2-AEED-9005CFC146D7}">
      <dgm:prSet/>
      <dgm:spPr/>
      <dgm:t>
        <a:bodyPr/>
        <a:lstStyle/>
        <a:p>
          <a:endParaRPr lang="es-EC"/>
        </a:p>
      </dgm:t>
    </dgm:pt>
    <dgm:pt modelId="{4FF862F2-F76D-4C3D-A46A-4B6A0024FD66}" type="pres">
      <dgm:prSet presAssocID="{96ACAD55-6D0A-40DA-A39D-17B98F17EB9C}" presName="linear" presStyleCnt="0">
        <dgm:presLayoutVars>
          <dgm:dir/>
          <dgm:animLvl val="lvl"/>
          <dgm:resizeHandles val="exact"/>
        </dgm:presLayoutVars>
      </dgm:prSet>
      <dgm:spPr/>
      <dgm:t>
        <a:bodyPr/>
        <a:lstStyle/>
        <a:p>
          <a:endParaRPr lang="es-EC"/>
        </a:p>
      </dgm:t>
    </dgm:pt>
    <dgm:pt modelId="{61FA9B5E-F58E-4C26-ADA8-E09E8D6B38A3}" type="pres">
      <dgm:prSet presAssocID="{CA1E26B8-52BB-4C0C-8D00-1628CD16F1F1}" presName="parentLin" presStyleCnt="0"/>
      <dgm:spPr/>
    </dgm:pt>
    <dgm:pt modelId="{B677C608-F42E-4BF9-8ABF-7DD80BA9A284}" type="pres">
      <dgm:prSet presAssocID="{CA1E26B8-52BB-4C0C-8D00-1628CD16F1F1}" presName="parentLeftMargin" presStyleLbl="node1" presStyleIdx="0" presStyleCnt="4"/>
      <dgm:spPr/>
      <dgm:t>
        <a:bodyPr/>
        <a:lstStyle/>
        <a:p>
          <a:endParaRPr lang="es-EC"/>
        </a:p>
      </dgm:t>
    </dgm:pt>
    <dgm:pt modelId="{1637E0B5-AD30-45FE-8DE0-A4107F4B2353}" type="pres">
      <dgm:prSet presAssocID="{CA1E26B8-52BB-4C0C-8D00-1628CD16F1F1}" presName="parentText" presStyleLbl="node1" presStyleIdx="0" presStyleCnt="4" custScaleX="120810" custScaleY="160154">
        <dgm:presLayoutVars>
          <dgm:chMax val="0"/>
          <dgm:bulletEnabled val="1"/>
        </dgm:presLayoutVars>
      </dgm:prSet>
      <dgm:spPr/>
      <dgm:t>
        <a:bodyPr/>
        <a:lstStyle/>
        <a:p>
          <a:endParaRPr lang="es-EC"/>
        </a:p>
      </dgm:t>
    </dgm:pt>
    <dgm:pt modelId="{8CD4DB1A-A94D-4D43-9D6A-3B2F21F3E31B}" type="pres">
      <dgm:prSet presAssocID="{CA1E26B8-52BB-4C0C-8D00-1628CD16F1F1}" presName="negativeSpace" presStyleCnt="0"/>
      <dgm:spPr/>
    </dgm:pt>
    <dgm:pt modelId="{06281FDD-6448-4521-B175-99C474347B81}" type="pres">
      <dgm:prSet presAssocID="{CA1E26B8-52BB-4C0C-8D00-1628CD16F1F1}" presName="childText" presStyleLbl="conFgAcc1" presStyleIdx="0" presStyleCnt="4">
        <dgm:presLayoutVars>
          <dgm:bulletEnabled val="1"/>
        </dgm:presLayoutVars>
      </dgm:prSet>
      <dgm:spPr>
        <a:xfrm>
          <a:off x="0" y="638354"/>
          <a:ext cx="5401310" cy="4536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endParaRPr lang="es-EC"/>
        </a:p>
      </dgm:t>
    </dgm:pt>
    <dgm:pt modelId="{3A8F3064-BFAC-41EF-BF70-C67C5B15465B}" type="pres">
      <dgm:prSet presAssocID="{28D2BCDD-389F-4506-8F37-E45E3B75E82D}" presName="spaceBetweenRectangles" presStyleCnt="0"/>
      <dgm:spPr/>
    </dgm:pt>
    <dgm:pt modelId="{916F69E3-47CF-449B-88F3-692923242386}" type="pres">
      <dgm:prSet presAssocID="{644AFF52-0B3D-44DE-BA03-3CAAE9EDDEC2}" presName="parentLin" presStyleCnt="0"/>
      <dgm:spPr/>
    </dgm:pt>
    <dgm:pt modelId="{BAF55558-0697-41CF-9DE8-16C8A41F4D5F}" type="pres">
      <dgm:prSet presAssocID="{644AFF52-0B3D-44DE-BA03-3CAAE9EDDEC2}" presName="parentLeftMargin" presStyleLbl="node1" presStyleIdx="0" presStyleCnt="4"/>
      <dgm:spPr/>
      <dgm:t>
        <a:bodyPr/>
        <a:lstStyle/>
        <a:p>
          <a:endParaRPr lang="es-EC"/>
        </a:p>
      </dgm:t>
    </dgm:pt>
    <dgm:pt modelId="{9A863D86-0762-4E61-8ED4-BA55BACEC320}" type="pres">
      <dgm:prSet presAssocID="{644AFF52-0B3D-44DE-BA03-3CAAE9EDDEC2}" presName="parentText" presStyleLbl="node1" presStyleIdx="1" presStyleCnt="4" custScaleX="122776" custScaleY="173347" custLinFactNeighborX="-7876" custLinFactNeighborY="1637">
        <dgm:presLayoutVars>
          <dgm:chMax val="0"/>
          <dgm:bulletEnabled val="1"/>
        </dgm:presLayoutVars>
      </dgm:prSet>
      <dgm:spPr/>
      <dgm:t>
        <a:bodyPr/>
        <a:lstStyle/>
        <a:p>
          <a:endParaRPr lang="es-EC"/>
        </a:p>
      </dgm:t>
    </dgm:pt>
    <dgm:pt modelId="{CD676CFA-2546-487C-BC45-DDAA83E4F12C}" type="pres">
      <dgm:prSet presAssocID="{644AFF52-0B3D-44DE-BA03-3CAAE9EDDEC2}" presName="negativeSpace" presStyleCnt="0"/>
      <dgm:spPr/>
    </dgm:pt>
    <dgm:pt modelId="{71E47F8B-0824-4121-98BA-F4EBCA6D466B}" type="pres">
      <dgm:prSet presAssocID="{644AFF52-0B3D-44DE-BA03-3CAAE9EDDEC2}" presName="childText" presStyleLbl="conFgAcc1" presStyleIdx="1" presStyleCnt="4">
        <dgm:presLayoutVars>
          <dgm:bulletEnabled val="1"/>
        </dgm:presLayoutVars>
      </dgm:prSet>
      <dgm:spPr>
        <a:xfrm>
          <a:off x="0" y="1844570"/>
          <a:ext cx="5401310" cy="4536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s-EC"/>
        </a:p>
      </dgm:t>
    </dgm:pt>
    <dgm:pt modelId="{930DE1B2-1A83-401D-BF30-9B9007A168CE}" type="pres">
      <dgm:prSet presAssocID="{6B84B639-927B-43F1-8408-D238A5986F74}" presName="spaceBetweenRectangles" presStyleCnt="0"/>
      <dgm:spPr/>
    </dgm:pt>
    <dgm:pt modelId="{441FDBEE-915F-4C1D-B7BE-F89BD74CE43E}" type="pres">
      <dgm:prSet presAssocID="{D835223C-3F0F-48B5-ACA9-C4BBAB1694AF}" presName="parentLin" presStyleCnt="0"/>
      <dgm:spPr/>
    </dgm:pt>
    <dgm:pt modelId="{5BABCC46-622B-4F61-8261-5B5BBFE61619}" type="pres">
      <dgm:prSet presAssocID="{D835223C-3F0F-48B5-ACA9-C4BBAB1694AF}" presName="parentLeftMargin" presStyleLbl="node1" presStyleIdx="1" presStyleCnt="4"/>
      <dgm:spPr/>
      <dgm:t>
        <a:bodyPr/>
        <a:lstStyle/>
        <a:p>
          <a:endParaRPr lang="es-EC"/>
        </a:p>
      </dgm:t>
    </dgm:pt>
    <dgm:pt modelId="{1F9A33A0-03F2-4728-8520-9406F558BF1A}" type="pres">
      <dgm:prSet presAssocID="{D835223C-3F0F-48B5-ACA9-C4BBAB1694AF}" presName="parentText" presStyleLbl="node1" presStyleIdx="2" presStyleCnt="4" custScaleX="121935" custScaleY="166370">
        <dgm:presLayoutVars>
          <dgm:chMax val="0"/>
          <dgm:bulletEnabled val="1"/>
        </dgm:presLayoutVars>
      </dgm:prSet>
      <dgm:spPr/>
      <dgm:t>
        <a:bodyPr/>
        <a:lstStyle/>
        <a:p>
          <a:endParaRPr lang="es-EC"/>
        </a:p>
      </dgm:t>
    </dgm:pt>
    <dgm:pt modelId="{D5BC55B9-0B55-4E89-BC73-3D7005E24AAC}" type="pres">
      <dgm:prSet presAssocID="{D835223C-3F0F-48B5-ACA9-C4BBAB1694AF}" presName="negativeSpace" presStyleCnt="0"/>
      <dgm:spPr/>
    </dgm:pt>
    <dgm:pt modelId="{22C9E19E-F0F8-48B3-9C34-81B8881BF9AF}" type="pres">
      <dgm:prSet presAssocID="{D835223C-3F0F-48B5-ACA9-C4BBAB1694AF}" presName="childText" presStyleLbl="conFgAcc1" presStyleIdx="2" presStyleCnt="4">
        <dgm:presLayoutVars>
          <dgm:bulletEnabled val="1"/>
        </dgm:presLayoutVars>
      </dgm:prSet>
      <dgm:spPr>
        <a:xfrm>
          <a:off x="0" y="3013714"/>
          <a:ext cx="5401310" cy="4536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s-EC"/>
        </a:p>
      </dgm:t>
    </dgm:pt>
    <dgm:pt modelId="{0D6FE20A-AE1D-470F-A324-5DA5D7124ABB}" type="pres">
      <dgm:prSet presAssocID="{3B686EBD-F404-4800-928A-082314663FFE}" presName="spaceBetweenRectangles" presStyleCnt="0"/>
      <dgm:spPr/>
    </dgm:pt>
    <dgm:pt modelId="{53DFAF89-5237-49D1-8B47-4B3B945A5CAE}" type="pres">
      <dgm:prSet presAssocID="{D33AA4DB-C0C6-4F00-A97F-DD17FC2BB69D}" presName="parentLin" presStyleCnt="0"/>
      <dgm:spPr/>
    </dgm:pt>
    <dgm:pt modelId="{0775139A-8F33-4645-B7CC-4A71C5377054}" type="pres">
      <dgm:prSet presAssocID="{D33AA4DB-C0C6-4F00-A97F-DD17FC2BB69D}" presName="parentLeftMargin" presStyleLbl="node1" presStyleIdx="2" presStyleCnt="4"/>
      <dgm:spPr/>
      <dgm:t>
        <a:bodyPr/>
        <a:lstStyle/>
        <a:p>
          <a:endParaRPr lang="es-EC"/>
        </a:p>
      </dgm:t>
    </dgm:pt>
    <dgm:pt modelId="{C1D2CB50-B824-4A66-8E30-9BCF947CBC1D}" type="pres">
      <dgm:prSet presAssocID="{D33AA4DB-C0C6-4F00-A97F-DD17FC2BB69D}" presName="parentText" presStyleLbl="node1" presStyleIdx="3" presStyleCnt="4" custScaleX="123060" custScaleY="176165">
        <dgm:presLayoutVars>
          <dgm:chMax val="0"/>
          <dgm:bulletEnabled val="1"/>
        </dgm:presLayoutVars>
      </dgm:prSet>
      <dgm:spPr/>
      <dgm:t>
        <a:bodyPr/>
        <a:lstStyle/>
        <a:p>
          <a:endParaRPr lang="es-EC"/>
        </a:p>
      </dgm:t>
    </dgm:pt>
    <dgm:pt modelId="{BB60F4B0-E80F-4EA0-8F9C-1AAD8E8E5348}" type="pres">
      <dgm:prSet presAssocID="{D33AA4DB-C0C6-4F00-A97F-DD17FC2BB69D}" presName="negativeSpace" presStyleCnt="0"/>
      <dgm:spPr/>
    </dgm:pt>
    <dgm:pt modelId="{419876E1-9E52-4E1C-85FE-3A0626F2A0B6}" type="pres">
      <dgm:prSet presAssocID="{D33AA4DB-C0C6-4F00-A97F-DD17FC2BB69D}" presName="childText" presStyleLbl="conFgAcc1" presStyleIdx="3" presStyleCnt="4">
        <dgm:presLayoutVars>
          <dgm:bulletEnabled val="1"/>
        </dgm:presLayoutVars>
      </dgm:prSet>
      <dgm:spPr>
        <a:xfrm>
          <a:off x="0" y="4234904"/>
          <a:ext cx="5401310" cy="453600"/>
        </a:xfrm>
        <a:prstGeom prst="rect">
          <a:avLst/>
        </a:prstGeom>
        <a:blipFill rotWithShape="0">
          <a:blip xmlns:r="http://schemas.openxmlformats.org/officeDocument/2006/relationships" r:embed="rId1"/>
          <a:stretch>
            <a:fillRect/>
          </a:stretch>
        </a:blipFill>
        <a:ln w="25400" cap="flat" cmpd="sng" algn="ctr">
          <a:solidFill>
            <a:srgbClr val="4BACC6">
              <a:hueOff val="0"/>
              <a:satOff val="0"/>
              <a:lumOff val="0"/>
              <a:alphaOff val="0"/>
            </a:srgbClr>
          </a:solidFill>
          <a:prstDash val="solid"/>
        </a:ln>
        <a:effectLst/>
      </dgm:spPr>
      <dgm:t>
        <a:bodyPr/>
        <a:lstStyle/>
        <a:p>
          <a:endParaRPr lang="es-EC"/>
        </a:p>
      </dgm:t>
    </dgm:pt>
  </dgm:ptLst>
  <dgm:cxnLst>
    <dgm:cxn modelId="{CD4C677B-7B99-48DA-B08B-C953865DD4C3}" type="presOf" srcId="{96ACAD55-6D0A-40DA-A39D-17B98F17EB9C}" destId="{4FF862F2-F76D-4C3D-A46A-4B6A0024FD66}" srcOrd="0" destOrd="0" presId="urn:microsoft.com/office/officeart/2005/8/layout/list1"/>
    <dgm:cxn modelId="{1FB785D6-B2EF-4984-853A-88B1AA8E80C7}" type="presOf" srcId="{CA1E26B8-52BB-4C0C-8D00-1628CD16F1F1}" destId="{1637E0B5-AD30-45FE-8DE0-A4107F4B2353}" srcOrd="1" destOrd="0" presId="urn:microsoft.com/office/officeart/2005/8/layout/list1"/>
    <dgm:cxn modelId="{D638C855-A116-42DF-841E-267EEDFC2A68}" type="presOf" srcId="{D33AA4DB-C0C6-4F00-A97F-DD17FC2BB69D}" destId="{0775139A-8F33-4645-B7CC-4A71C5377054}" srcOrd="0" destOrd="0" presId="urn:microsoft.com/office/officeart/2005/8/layout/list1"/>
    <dgm:cxn modelId="{8A1CB395-8C25-42B3-A6D4-049C7CFCE02A}" type="presOf" srcId="{CA1E26B8-52BB-4C0C-8D00-1628CD16F1F1}" destId="{B677C608-F42E-4BF9-8ABF-7DD80BA9A284}" srcOrd="0" destOrd="0" presId="urn:microsoft.com/office/officeart/2005/8/layout/list1"/>
    <dgm:cxn modelId="{147879B8-C188-44C2-AEED-9005CFC146D7}" srcId="{96ACAD55-6D0A-40DA-A39D-17B98F17EB9C}" destId="{D33AA4DB-C0C6-4F00-A97F-DD17FC2BB69D}" srcOrd="3" destOrd="0" parTransId="{146CCF67-B924-4174-9E68-0B2CDA001A1A}" sibTransId="{EB220762-9105-4F3C-9117-44363C0F14C1}"/>
    <dgm:cxn modelId="{B7A5C658-5DC0-464B-83DF-51968339ADC0}" type="presOf" srcId="{644AFF52-0B3D-44DE-BA03-3CAAE9EDDEC2}" destId="{9A863D86-0762-4E61-8ED4-BA55BACEC320}" srcOrd="1" destOrd="0" presId="urn:microsoft.com/office/officeart/2005/8/layout/list1"/>
    <dgm:cxn modelId="{AC11A22F-AED8-47A0-AAD4-0B73BDE21D08}" type="presOf" srcId="{D33AA4DB-C0C6-4F00-A97F-DD17FC2BB69D}" destId="{C1D2CB50-B824-4A66-8E30-9BCF947CBC1D}" srcOrd="1" destOrd="0" presId="urn:microsoft.com/office/officeart/2005/8/layout/list1"/>
    <dgm:cxn modelId="{11927359-42D1-4B29-93B0-0DF20D7CC4CA}" type="presOf" srcId="{644AFF52-0B3D-44DE-BA03-3CAAE9EDDEC2}" destId="{BAF55558-0697-41CF-9DE8-16C8A41F4D5F}" srcOrd="0" destOrd="0" presId="urn:microsoft.com/office/officeart/2005/8/layout/list1"/>
    <dgm:cxn modelId="{9766C807-18F7-4336-8B1B-01C048060962}" type="presOf" srcId="{D835223C-3F0F-48B5-ACA9-C4BBAB1694AF}" destId="{5BABCC46-622B-4F61-8261-5B5BBFE61619}" srcOrd="0" destOrd="0" presId="urn:microsoft.com/office/officeart/2005/8/layout/list1"/>
    <dgm:cxn modelId="{030FA305-1941-406B-A9F1-833B339D08D6}" srcId="{96ACAD55-6D0A-40DA-A39D-17B98F17EB9C}" destId="{D835223C-3F0F-48B5-ACA9-C4BBAB1694AF}" srcOrd="2" destOrd="0" parTransId="{4AB9080E-B9FF-4D16-9AAC-26819AD472EB}" sibTransId="{3B686EBD-F404-4800-928A-082314663FFE}"/>
    <dgm:cxn modelId="{9B4066B2-8A98-4AD8-8792-3DD4EBD5EC7F}" srcId="{96ACAD55-6D0A-40DA-A39D-17B98F17EB9C}" destId="{644AFF52-0B3D-44DE-BA03-3CAAE9EDDEC2}" srcOrd="1" destOrd="0" parTransId="{A4A875BE-4BFE-4DB8-B219-57C1C7307DD5}" sibTransId="{6B84B639-927B-43F1-8408-D238A5986F74}"/>
    <dgm:cxn modelId="{4B3BFB7B-242D-4E9D-990A-372985B4E35B}" type="presOf" srcId="{D835223C-3F0F-48B5-ACA9-C4BBAB1694AF}" destId="{1F9A33A0-03F2-4728-8520-9406F558BF1A}" srcOrd="1" destOrd="0" presId="urn:microsoft.com/office/officeart/2005/8/layout/list1"/>
    <dgm:cxn modelId="{60608830-15BD-4B8F-8DED-FA37A07212C8}" srcId="{96ACAD55-6D0A-40DA-A39D-17B98F17EB9C}" destId="{CA1E26B8-52BB-4C0C-8D00-1628CD16F1F1}" srcOrd="0" destOrd="0" parTransId="{1ECE2866-2B28-432C-9195-8F5D84416140}" sibTransId="{28D2BCDD-389F-4506-8F37-E45E3B75E82D}"/>
    <dgm:cxn modelId="{AF826B07-FC0F-4B50-866E-AA7120447745}" type="presParOf" srcId="{4FF862F2-F76D-4C3D-A46A-4B6A0024FD66}" destId="{61FA9B5E-F58E-4C26-ADA8-E09E8D6B38A3}" srcOrd="0" destOrd="0" presId="urn:microsoft.com/office/officeart/2005/8/layout/list1"/>
    <dgm:cxn modelId="{E108382D-07E8-4546-BBD7-4360EA719266}" type="presParOf" srcId="{61FA9B5E-F58E-4C26-ADA8-E09E8D6B38A3}" destId="{B677C608-F42E-4BF9-8ABF-7DD80BA9A284}" srcOrd="0" destOrd="0" presId="urn:microsoft.com/office/officeart/2005/8/layout/list1"/>
    <dgm:cxn modelId="{0464708E-E2CC-49CC-803F-AFB552B6ADBD}" type="presParOf" srcId="{61FA9B5E-F58E-4C26-ADA8-E09E8D6B38A3}" destId="{1637E0B5-AD30-45FE-8DE0-A4107F4B2353}" srcOrd="1" destOrd="0" presId="urn:microsoft.com/office/officeart/2005/8/layout/list1"/>
    <dgm:cxn modelId="{1141E0D1-FD2E-4CB1-979E-CD660B09D25B}" type="presParOf" srcId="{4FF862F2-F76D-4C3D-A46A-4B6A0024FD66}" destId="{8CD4DB1A-A94D-4D43-9D6A-3B2F21F3E31B}" srcOrd="1" destOrd="0" presId="urn:microsoft.com/office/officeart/2005/8/layout/list1"/>
    <dgm:cxn modelId="{0858282A-7842-44B5-9317-AB668CB62931}" type="presParOf" srcId="{4FF862F2-F76D-4C3D-A46A-4B6A0024FD66}" destId="{06281FDD-6448-4521-B175-99C474347B81}" srcOrd="2" destOrd="0" presId="urn:microsoft.com/office/officeart/2005/8/layout/list1"/>
    <dgm:cxn modelId="{0647D669-F526-4660-AE4D-92B6AA2000C8}" type="presParOf" srcId="{4FF862F2-F76D-4C3D-A46A-4B6A0024FD66}" destId="{3A8F3064-BFAC-41EF-BF70-C67C5B15465B}" srcOrd="3" destOrd="0" presId="urn:microsoft.com/office/officeart/2005/8/layout/list1"/>
    <dgm:cxn modelId="{8A31104E-5C7B-4AE9-A1AA-6A541C0D65B6}" type="presParOf" srcId="{4FF862F2-F76D-4C3D-A46A-4B6A0024FD66}" destId="{916F69E3-47CF-449B-88F3-692923242386}" srcOrd="4" destOrd="0" presId="urn:microsoft.com/office/officeart/2005/8/layout/list1"/>
    <dgm:cxn modelId="{AAE180CF-C998-4A6C-8B44-0E1D46B459F3}" type="presParOf" srcId="{916F69E3-47CF-449B-88F3-692923242386}" destId="{BAF55558-0697-41CF-9DE8-16C8A41F4D5F}" srcOrd="0" destOrd="0" presId="urn:microsoft.com/office/officeart/2005/8/layout/list1"/>
    <dgm:cxn modelId="{9FED97CE-8740-4C37-A0F0-17871E6D2F88}" type="presParOf" srcId="{916F69E3-47CF-449B-88F3-692923242386}" destId="{9A863D86-0762-4E61-8ED4-BA55BACEC320}" srcOrd="1" destOrd="0" presId="urn:microsoft.com/office/officeart/2005/8/layout/list1"/>
    <dgm:cxn modelId="{7455CEEA-22B4-465D-AE36-7866D1E02B83}" type="presParOf" srcId="{4FF862F2-F76D-4C3D-A46A-4B6A0024FD66}" destId="{CD676CFA-2546-487C-BC45-DDAA83E4F12C}" srcOrd="5" destOrd="0" presId="urn:microsoft.com/office/officeart/2005/8/layout/list1"/>
    <dgm:cxn modelId="{F8D8AC64-6FF9-48EE-A116-E699AE0B62EF}" type="presParOf" srcId="{4FF862F2-F76D-4C3D-A46A-4B6A0024FD66}" destId="{71E47F8B-0824-4121-98BA-F4EBCA6D466B}" srcOrd="6" destOrd="0" presId="urn:microsoft.com/office/officeart/2005/8/layout/list1"/>
    <dgm:cxn modelId="{89E4723E-A279-4EC0-A489-2025B80BEEF5}" type="presParOf" srcId="{4FF862F2-F76D-4C3D-A46A-4B6A0024FD66}" destId="{930DE1B2-1A83-401D-BF30-9B9007A168CE}" srcOrd="7" destOrd="0" presId="urn:microsoft.com/office/officeart/2005/8/layout/list1"/>
    <dgm:cxn modelId="{5CE99AB7-AF78-44D9-9735-5B8C2CFD3406}" type="presParOf" srcId="{4FF862F2-F76D-4C3D-A46A-4B6A0024FD66}" destId="{441FDBEE-915F-4C1D-B7BE-F89BD74CE43E}" srcOrd="8" destOrd="0" presId="urn:microsoft.com/office/officeart/2005/8/layout/list1"/>
    <dgm:cxn modelId="{D6158A30-045B-4466-9C54-472DAAA292B7}" type="presParOf" srcId="{441FDBEE-915F-4C1D-B7BE-F89BD74CE43E}" destId="{5BABCC46-622B-4F61-8261-5B5BBFE61619}" srcOrd="0" destOrd="0" presId="urn:microsoft.com/office/officeart/2005/8/layout/list1"/>
    <dgm:cxn modelId="{90347504-6338-488A-8A7D-BBF59366B048}" type="presParOf" srcId="{441FDBEE-915F-4C1D-B7BE-F89BD74CE43E}" destId="{1F9A33A0-03F2-4728-8520-9406F558BF1A}" srcOrd="1" destOrd="0" presId="urn:microsoft.com/office/officeart/2005/8/layout/list1"/>
    <dgm:cxn modelId="{9B479713-2B3E-4AB9-B588-563ACA8A062F}" type="presParOf" srcId="{4FF862F2-F76D-4C3D-A46A-4B6A0024FD66}" destId="{D5BC55B9-0B55-4E89-BC73-3D7005E24AAC}" srcOrd="9" destOrd="0" presId="urn:microsoft.com/office/officeart/2005/8/layout/list1"/>
    <dgm:cxn modelId="{328FFAB7-E463-45A4-BECB-E572BEE2362A}" type="presParOf" srcId="{4FF862F2-F76D-4C3D-A46A-4B6A0024FD66}" destId="{22C9E19E-F0F8-48B3-9C34-81B8881BF9AF}" srcOrd="10" destOrd="0" presId="urn:microsoft.com/office/officeart/2005/8/layout/list1"/>
    <dgm:cxn modelId="{C3B71FAA-2469-472E-A412-27FEDC7E3E15}" type="presParOf" srcId="{4FF862F2-F76D-4C3D-A46A-4B6A0024FD66}" destId="{0D6FE20A-AE1D-470F-A324-5DA5D7124ABB}" srcOrd="11" destOrd="0" presId="urn:microsoft.com/office/officeart/2005/8/layout/list1"/>
    <dgm:cxn modelId="{1245F4FD-AADB-4EF1-8482-4011C3494B9B}" type="presParOf" srcId="{4FF862F2-F76D-4C3D-A46A-4B6A0024FD66}" destId="{53DFAF89-5237-49D1-8B47-4B3B945A5CAE}" srcOrd="12" destOrd="0" presId="urn:microsoft.com/office/officeart/2005/8/layout/list1"/>
    <dgm:cxn modelId="{FA9F3F3F-EB73-4CB9-B36C-B189E4085987}" type="presParOf" srcId="{53DFAF89-5237-49D1-8B47-4B3B945A5CAE}" destId="{0775139A-8F33-4645-B7CC-4A71C5377054}" srcOrd="0" destOrd="0" presId="urn:microsoft.com/office/officeart/2005/8/layout/list1"/>
    <dgm:cxn modelId="{654792A4-985D-4284-B0F0-365F3EA20054}" type="presParOf" srcId="{53DFAF89-5237-49D1-8B47-4B3B945A5CAE}" destId="{C1D2CB50-B824-4A66-8E30-9BCF947CBC1D}" srcOrd="1" destOrd="0" presId="urn:microsoft.com/office/officeart/2005/8/layout/list1"/>
    <dgm:cxn modelId="{17C0EFA9-61DA-47F7-94C8-D40C23C085DF}" type="presParOf" srcId="{4FF862F2-F76D-4C3D-A46A-4B6A0024FD66}" destId="{BB60F4B0-E80F-4EA0-8F9C-1AAD8E8E5348}" srcOrd="13" destOrd="0" presId="urn:microsoft.com/office/officeart/2005/8/layout/list1"/>
    <dgm:cxn modelId="{FD3BEEF0-DBD3-4DF0-A13E-5B37468EBACF}" type="presParOf" srcId="{4FF862F2-F76D-4C3D-A46A-4B6A0024FD66}" destId="{419876E1-9E52-4E1C-85FE-3A0626F2A0B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9AE4B7-C123-4E16-B1B7-149B8184305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95462F52-7AA7-4B7F-BE69-933B76AE5682}">
      <dgm:prSet phldrT="[Texto]" custT="1"/>
      <dgm:spPr>
        <a:xfrm>
          <a:off x="262413" y="72301"/>
          <a:ext cx="3673792" cy="874153"/>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Iniciar un proceso sistemático por parte de los acopiadores en todos sus niveles de implementar modelos de administración que contengan los elementos de la administración como la Planeación, Organización, Dirección y Control.</a:t>
          </a:r>
        </a:p>
      </dgm:t>
    </dgm:pt>
    <dgm:pt modelId="{41E5A7B0-7486-4B3A-8FCA-577B2A9E4A96}" type="parTrans" cxnId="{B89F5AC8-0D24-48B7-9798-FB8BD3ED2BD8}">
      <dgm:prSet/>
      <dgm:spPr/>
      <dgm:t>
        <a:bodyPr/>
        <a:lstStyle/>
        <a:p>
          <a:endParaRPr lang="es-EC"/>
        </a:p>
      </dgm:t>
    </dgm:pt>
    <dgm:pt modelId="{149298CA-FF23-496E-937A-D7C76E36E122}" type="sibTrans" cxnId="{B89F5AC8-0D24-48B7-9798-FB8BD3ED2BD8}">
      <dgm:prSet/>
      <dgm:spPr/>
      <dgm:t>
        <a:bodyPr/>
        <a:lstStyle/>
        <a:p>
          <a:endParaRPr lang="es-EC"/>
        </a:p>
      </dgm:t>
    </dgm:pt>
    <dgm:pt modelId="{A80FACC3-5363-4545-9D3F-C5A838B270DC}">
      <dgm:prSet phldrT="[Texto]" custT="1"/>
      <dgm:spPr>
        <a:xfrm>
          <a:off x="262413" y="1374135"/>
          <a:ext cx="3673792" cy="1127668"/>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Realizar un Plan de marketing que permita establecer estrategias, elaborar un plan de acción y crear métodos de control para tener centros de acopio preparados de tal forma que puedan cumplir con estándares necesarios para comercializar con las empresas transformadoras.</a:t>
          </a:r>
        </a:p>
      </dgm:t>
    </dgm:pt>
    <dgm:pt modelId="{69481BC9-827E-4C83-B261-77B20C61ECA0}" type="parTrans" cxnId="{73F5359F-002B-433F-9EBA-ACFAF9848477}">
      <dgm:prSet/>
      <dgm:spPr/>
      <dgm:t>
        <a:bodyPr/>
        <a:lstStyle/>
        <a:p>
          <a:endParaRPr lang="es-EC"/>
        </a:p>
      </dgm:t>
    </dgm:pt>
    <dgm:pt modelId="{C62C778B-A22D-43A1-AA38-DA191400B4E3}" type="sibTrans" cxnId="{73F5359F-002B-433F-9EBA-ACFAF9848477}">
      <dgm:prSet/>
      <dgm:spPr/>
      <dgm:t>
        <a:bodyPr/>
        <a:lstStyle/>
        <a:p>
          <a:endParaRPr lang="es-EC"/>
        </a:p>
      </dgm:t>
    </dgm:pt>
    <dgm:pt modelId="{ABA92C8A-DE29-4DC0-B547-3AD5032AEAD3}">
      <dgm:prSet phldrT="[Texto]" custT="1"/>
      <dgm:spPr>
        <a:xfrm>
          <a:off x="262413" y="2929483"/>
          <a:ext cx="3673792" cy="79704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smtClean="0">
              <a:solidFill>
                <a:sysClr val="window" lastClr="FFFFFF"/>
              </a:solidFill>
              <a:latin typeface="Calibri"/>
              <a:ea typeface="+mn-ea"/>
              <a:cs typeface="+mn-cs"/>
            </a:rPr>
            <a:t>Implementar </a:t>
          </a:r>
          <a:r>
            <a:rPr lang="es-EC" sz="1400" b="1" dirty="0">
              <a:solidFill>
                <a:sysClr val="window" lastClr="FFFFFF"/>
              </a:solidFill>
              <a:latin typeface="Calibri"/>
              <a:ea typeface="+mn-ea"/>
              <a:cs typeface="+mn-cs"/>
            </a:rPr>
            <a:t>estrategias de motivación a los recolectores a fin de obtener fidelidad en la entrega de los desechos sólidos reciclables al centro de acopio.</a:t>
          </a:r>
        </a:p>
      </dgm:t>
    </dgm:pt>
    <dgm:pt modelId="{94FD5EA9-059A-4C8A-87B4-F31005A7E26B}" type="parTrans" cxnId="{16B57470-F2E9-40F5-A715-6CACB5416CEE}">
      <dgm:prSet/>
      <dgm:spPr/>
      <dgm:t>
        <a:bodyPr/>
        <a:lstStyle/>
        <a:p>
          <a:endParaRPr lang="es-EC"/>
        </a:p>
      </dgm:t>
    </dgm:pt>
    <dgm:pt modelId="{C7C5CA0D-4205-482D-8762-A22153B7E522}" type="sibTrans" cxnId="{16B57470-F2E9-40F5-A715-6CACB5416CEE}">
      <dgm:prSet/>
      <dgm:spPr/>
      <dgm:t>
        <a:bodyPr/>
        <a:lstStyle/>
        <a:p>
          <a:endParaRPr lang="es-EC"/>
        </a:p>
      </dgm:t>
    </dgm:pt>
    <dgm:pt modelId="{583E7974-E317-434C-96EC-04433F7A8877}">
      <dgm:prSet custT="1"/>
      <dgm:spPr>
        <a:xfrm>
          <a:off x="262413" y="4154203"/>
          <a:ext cx="3673792" cy="79704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es-EC" sz="1400" b="1" dirty="0">
              <a:solidFill>
                <a:sysClr val="window" lastClr="FFFFFF"/>
              </a:solidFill>
              <a:latin typeface="Calibri"/>
              <a:ea typeface="+mn-ea"/>
              <a:cs typeface="+mn-cs"/>
            </a:rPr>
            <a:t>Diseño de estrategias de Marketing que permitan posicionar en la población a los centros de acopio de desechos sólidos reciclables como alternativa de destino de estos.</a:t>
          </a:r>
        </a:p>
      </dgm:t>
    </dgm:pt>
    <dgm:pt modelId="{DEBBF940-D8BF-4A00-B1EE-38408AA1B630}" type="parTrans" cxnId="{08C1152F-6CAF-4A7E-A457-453A42252EE5}">
      <dgm:prSet/>
      <dgm:spPr/>
      <dgm:t>
        <a:bodyPr/>
        <a:lstStyle/>
        <a:p>
          <a:endParaRPr lang="es-EC"/>
        </a:p>
      </dgm:t>
    </dgm:pt>
    <dgm:pt modelId="{6DA0EC5A-C854-4201-8B82-AA507985EFD6}" type="sibTrans" cxnId="{08C1152F-6CAF-4A7E-A457-453A42252EE5}">
      <dgm:prSet/>
      <dgm:spPr/>
      <dgm:t>
        <a:bodyPr/>
        <a:lstStyle/>
        <a:p>
          <a:endParaRPr lang="es-EC"/>
        </a:p>
      </dgm:t>
    </dgm:pt>
    <dgm:pt modelId="{622228A1-7A29-42F4-88B1-C39ACA4A35F7}" type="pres">
      <dgm:prSet presAssocID="{6E9AE4B7-C123-4E16-B1B7-149B81843058}" presName="linear" presStyleCnt="0">
        <dgm:presLayoutVars>
          <dgm:dir/>
          <dgm:animLvl val="lvl"/>
          <dgm:resizeHandles val="exact"/>
        </dgm:presLayoutVars>
      </dgm:prSet>
      <dgm:spPr/>
      <dgm:t>
        <a:bodyPr/>
        <a:lstStyle/>
        <a:p>
          <a:endParaRPr lang="es-EC"/>
        </a:p>
      </dgm:t>
    </dgm:pt>
    <dgm:pt modelId="{340B95CE-500A-4179-8890-D4DAACC46F80}" type="pres">
      <dgm:prSet presAssocID="{95462F52-7AA7-4B7F-BE69-933B76AE5682}" presName="parentLin" presStyleCnt="0"/>
      <dgm:spPr/>
    </dgm:pt>
    <dgm:pt modelId="{0BDA95F9-4461-41C3-BDFE-D528B110A149}" type="pres">
      <dgm:prSet presAssocID="{95462F52-7AA7-4B7F-BE69-933B76AE5682}" presName="parentLeftMargin" presStyleLbl="node1" presStyleIdx="0" presStyleCnt="4"/>
      <dgm:spPr/>
      <dgm:t>
        <a:bodyPr/>
        <a:lstStyle/>
        <a:p>
          <a:endParaRPr lang="es-EC"/>
        </a:p>
      </dgm:t>
    </dgm:pt>
    <dgm:pt modelId="{0F44B069-50EB-4DCF-A139-14CC38D233F5}" type="pres">
      <dgm:prSet presAssocID="{95462F52-7AA7-4B7F-BE69-933B76AE5682}" presName="parentText" presStyleLbl="node1" presStyleIdx="0" presStyleCnt="4" custScaleY="109675">
        <dgm:presLayoutVars>
          <dgm:chMax val="0"/>
          <dgm:bulletEnabled val="1"/>
        </dgm:presLayoutVars>
      </dgm:prSet>
      <dgm:spPr/>
      <dgm:t>
        <a:bodyPr/>
        <a:lstStyle/>
        <a:p>
          <a:endParaRPr lang="es-EC"/>
        </a:p>
      </dgm:t>
    </dgm:pt>
    <dgm:pt modelId="{628BE437-E8C5-47D7-B495-69B26C5AA76E}" type="pres">
      <dgm:prSet presAssocID="{95462F52-7AA7-4B7F-BE69-933B76AE5682}" presName="negativeSpace" presStyleCnt="0"/>
      <dgm:spPr/>
    </dgm:pt>
    <dgm:pt modelId="{123C6A6C-62D4-43E8-94A7-7DBA8A5A9969}" type="pres">
      <dgm:prSet presAssocID="{95462F52-7AA7-4B7F-BE69-933B76AE5682}" presName="childText" presStyleLbl="conFgAcc1" presStyleIdx="0" presStyleCnt="4">
        <dgm:presLayoutVars>
          <dgm:bulletEnabled val="1"/>
        </dgm:presLayoutVars>
      </dgm:prSet>
      <dgm:spPr>
        <a:xfrm>
          <a:off x="0" y="547935"/>
          <a:ext cx="5248275" cy="6804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endParaRPr lang="es-EC"/>
        </a:p>
      </dgm:t>
    </dgm:pt>
    <dgm:pt modelId="{2FC6355C-4A5D-4D04-9FD4-2CFA715E3CE4}" type="pres">
      <dgm:prSet presAssocID="{149298CA-FF23-496E-937A-D7C76E36E122}" presName="spaceBetweenRectangles" presStyleCnt="0"/>
      <dgm:spPr/>
    </dgm:pt>
    <dgm:pt modelId="{5CA89D80-3EA5-41F9-AF03-155C7EF7373F}" type="pres">
      <dgm:prSet presAssocID="{A80FACC3-5363-4545-9D3F-C5A838B270DC}" presName="parentLin" presStyleCnt="0"/>
      <dgm:spPr/>
    </dgm:pt>
    <dgm:pt modelId="{DE54CCD9-49FA-40E0-80B7-F147180CD462}" type="pres">
      <dgm:prSet presAssocID="{A80FACC3-5363-4545-9D3F-C5A838B270DC}" presName="parentLeftMargin" presStyleLbl="node1" presStyleIdx="0" presStyleCnt="4"/>
      <dgm:spPr/>
      <dgm:t>
        <a:bodyPr/>
        <a:lstStyle/>
        <a:p>
          <a:endParaRPr lang="es-EC"/>
        </a:p>
      </dgm:t>
    </dgm:pt>
    <dgm:pt modelId="{77E70F86-7F5D-4D08-88FD-DDE68E539E3D}" type="pres">
      <dgm:prSet presAssocID="{A80FACC3-5363-4545-9D3F-C5A838B270DC}" presName="parentText" presStyleLbl="node1" presStyleIdx="1" presStyleCnt="4" custScaleY="141482" custLinFactNeighborY="0">
        <dgm:presLayoutVars>
          <dgm:chMax val="0"/>
          <dgm:bulletEnabled val="1"/>
        </dgm:presLayoutVars>
      </dgm:prSet>
      <dgm:spPr/>
      <dgm:t>
        <a:bodyPr/>
        <a:lstStyle/>
        <a:p>
          <a:endParaRPr lang="es-EC"/>
        </a:p>
      </dgm:t>
    </dgm:pt>
    <dgm:pt modelId="{CADA73A9-0012-446C-85FE-DF470AF38FAF}" type="pres">
      <dgm:prSet presAssocID="{A80FACC3-5363-4545-9D3F-C5A838B270DC}" presName="negativeSpace" presStyleCnt="0"/>
      <dgm:spPr/>
    </dgm:pt>
    <dgm:pt modelId="{24573E4D-B3C5-4A20-A16F-6B573E87B67C}" type="pres">
      <dgm:prSet presAssocID="{A80FACC3-5363-4545-9D3F-C5A838B270DC}" presName="childText" presStyleLbl="conFgAcc1" presStyleIdx="1" presStyleCnt="4">
        <dgm:presLayoutVars>
          <dgm:bulletEnabled val="1"/>
        </dgm:presLayoutVars>
      </dgm:prSet>
      <dgm:spPr>
        <a:xfrm>
          <a:off x="0" y="2103283"/>
          <a:ext cx="5248275" cy="6804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s-EC"/>
        </a:p>
      </dgm:t>
    </dgm:pt>
    <dgm:pt modelId="{5A34730C-D541-4287-9838-7A3DBB46485C}" type="pres">
      <dgm:prSet presAssocID="{C62C778B-A22D-43A1-AA38-DA191400B4E3}" presName="spaceBetweenRectangles" presStyleCnt="0"/>
      <dgm:spPr/>
    </dgm:pt>
    <dgm:pt modelId="{F8D0220B-7F1A-49F2-8864-BFE1A550CA40}" type="pres">
      <dgm:prSet presAssocID="{ABA92C8A-DE29-4DC0-B547-3AD5032AEAD3}" presName="parentLin" presStyleCnt="0"/>
      <dgm:spPr/>
    </dgm:pt>
    <dgm:pt modelId="{FCC4DC4F-3671-44BD-8212-5A2A1EF89FBB}" type="pres">
      <dgm:prSet presAssocID="{ABA92C8A-DE29-4DC0-B547-3AD5032AEAD3}" presName="parentLeftMargin" presStyleLbl="node1" presStyleIdx="1" presStyleCnt="4"/>
      <dgm:spPr/>
      <dgm:t>
        <a:bodyPr/>
        <a:lstStyle/>
        <a:p>
          <a:endParaRPr lang="es-EC"/>
        </a:p>
      </dgm:t>
    </dgm:pt>
    <dgm:pt modelId="{B03FD926-CBF6-43D3-B0B7-057DC81FB0DB}" type="pres">
      <dgm:prSet presAssocID="{ABA92C8A-DE29-4DC0-B547-3AD5032AEAD3}" presName="parentText" presStyleLbl="node1" presStyleIdx="2" presStyleCnt="4">
        <dgm:presLayoutVars>
          <dgm:chMax val="0"/>
          <dgm:bulletEnabled val="1"/>
        </dgm:presLayoutVars>
      </dgm:prSet>
      <dgm:spPr/>
      <dgm:t>
        <a:bodyPr/>
        <a:lstStyle/>
        <a:p>
          <a:endParaRPr lang="es-EC"/>
        </a:p>
      </dgm:t>
    </dgm:pt>
    <dgm:pt modelId="{60C21009-A229-4A92-8AF9-CA776D77714F}" type="pres">
      <dgm:prSet presAssocID="{ABA92C8A-DE29-4DC0-B547-3AD5032AEAD3}" presName="negativeSpace" presStyleCnt="0"/>
      <dgm:spPr/>
    </dgm:pt>
    <dgm:pt modelId="{17FF966E-068C-4F99-8E4C-7803C24FA574}" type="pres">
      <dgm:prSet presAssocID="{ABA92C8A-DE29-4DC0-B547-3AD5032AEAD3}" presName="childText" presStyleLbl="conFgAcc1" presStyleIdx="2" presStyleCnt="4">
        <dgm:presLayoutVars>
          <dgm:bulletEnabled val="1"/>
        </dgm:presLayoutVars>
      </dgm:prSet>
      <dgm:spPr>
        <a:xfrm>
          <a:off x="0" y="3328003"/>
          <a:ext cx="5248275" cy="680400"/>
        </a:xfrm>
        <a:prstGeom prst="rect">
          <a:avLst/>
        </a:prstGeom>
        <a:blipFill rotWithShape="0">
          <a:blip xmlns:r="http://schemas.openxmlformats.org/officeDocument/2006/relationships" r:embed="rId1"/>
          <a:stretch>
            <a:fillRect/>
          </a:stretch>
        </a:blipFill>
        <a:ln w="25400" cap="flat" cmpd="sng" algn="ctr">
          <a:solidFill>
            <a:srgbClr val="8064A2">
              <a:hueOff val="0"/>
              <a:satOff val="0"/>
              <a:lumOff val="0"/>
              <a:alphaOff val="0"/>
            </a:srgbClr>
          </a:solidFill>
          <a:prstDash val="solid"/>
        </a:ln>
        <a:effectLst/>
      </dgm:spPr>
      <dgm:t>
        <a:bodyPr/>
        <a:lstStyle/>
        <a:p>
          <a:endParaRPr lang="es-EC"/>
        </a:p>
      </dgm:t>
    </dgm:pt>
    <dgm:pt modelId="{7F9D40A4-1C4E-43B6-A9D4-FFBD495A75E3}" type="pres">
      <dgm:prSet presAssocID="{C7C5CA0D-4205-482D-8762-A22153B7E522}" presName="spaceBetweenRectangles" presStyleCnt="0"/>
      <dgm:spPr/>
    </dgm:pt>
    <dgm:pt modelId="{E8905B7E-E6FE-465E-8115-BF34EA206831}" type="pres">
      <dgm:prSet presAssocID="{583E7974-E317-434C-96EC-04433F7A8877}" presName="parentLin" presStyleCnt="0"/>
      <dgm:spPr/>
    </dgm:pt>
    <dgm:pt modelId="{BDA4765C-271E-42B9-B0B4-15C6A0B9695A}" type="pres">
      <dgm:prSet presAssocID="{583E7974-E317-434C-96EC-04433F7A8877}" presName="parentLeftMargin" presStyleLbl="node1" presStyleIdx="2" presStyleCnt="4"/>
      <dgm:spPr/>
      <dgm:t>
        <a:bodyPr/>
        <a:lstStyle/>
        <a:p>
          <a:endParaRPr lang="es-EC"/>
        </a:p>
      </dgm:t>
    </dgm:pt>
    <dgm:pt modelId="{4BAF044F-61D9-4F9E-BE94-E76BF916A594}" type="pres">
      <dgm:prSet presAssocID="{583E7974-E317-434C-96EC-04433F7A8877}" presName="parentText" presStyleLbl="node1" presStyleIdx="3" presStyleCnt="4">
        <dgm:presLayoutVars>
          <dgm:chMax val="0"/>
          <dgm:bulletEnabled val="1"/>
        </dgm:presLayoutVars>
      </dgm:prSet>
      <dgm:spPr/>
      <dgm:t>
        <a:bodyPr/>
        <a:lstStyle/>
        <a:p>
          <a:endParaRPr lang="es-EC"/>
        </a:p>
      </dgm:t>
    </dgm:pt>
    <dgm:pt modelId="{4376BC86-4196-4B55-9DD7-978F1709232F}" type="pres">
      <dgm:prSet presAssocID="{583E7974-E317-434C-96EC-04433F7A8877}" presName="negativeSpace" presStyleCnt="0"/>
      <dgm:spPr/>
    </dgm:pt>
    <dgm:pt modelId="{0105875E-325D-4E08-BDB7-AB1EBC498157}" type="pres">
      <dgm:prSet presAssocID="{583E7974-E317-434C-96EC-04433F7A8877}" presName="childText" presStyleLbl="conFgAcc1" presStyleIdx="3" presStyleCnt="4">
        <dgm:presLayoutVars>
          <dgm:bulletEnabled val="1"/>
        </dgm:presLayoutVars>
      </dgm:prSet>
      <dgm:spPr>
        <a:xfrm>
          <a:off x="0" y="4552723"/>
          <a:ext cx="5248275" cy="68040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endParaRPr lang="es-EC"/>
        </a:p>
      </dgm:t>
    </dgm:pt>
  </dgm:ptLst>
  <dgm:cxnLst>
    <dgm:cxn modelId="{B89F5AC8-0D24-48B7-9798-FB8BD3ED2BD8}" srcId="{6E9AE4B7-C123-4E16-B1B7-149B81843058}" destId="{95462F52-7AA7-4B7F-BE69-933B76AE5682}" srcOrd="0" destOrd="0" parTransId="{41E5A7B0-7486-4B3A-8FCA-577B2A9E4A96}" sibTransId="{149298CA-FF23-496E-937A-D7C76E36E122}"/>
    <dgm:cxn modelId="{2FD42144-8FE8-4B33-953E-6CAE9A626055}" type="presOf" srcId="{ABA92C8A-DE29-4DC0-B547-3AD5032AEAD3}" destId="{FCC4DC4F-3671-44BD-8212-5A2A1EF89FBB}" srcOrd="0" destOrd="0" presId="urn:microsoft.com/office/officeart/2005/8/layout/list1"/>
    <dgm:cxn modelId="{5A0A4836-0EF6-41B7-A1A0-7E41A8B0E27B}" type="presOf" srcId="{95462F52-7AA7-4B7F-BE69-933B76AE5682}" destId="{0F44B069-50EB-4DCF-A139-14CC38D233F5}" srcOrd="1" destOrd="0" presId="urn:microsoft.com/office/officeart/2005/8/layout/list1"/>
    <dgm:cxn modelId="{D1B4B500-F855-42D1-8AAF-064E4CAEFDC8}" type="presOf" srcId="{583E7974-E317-434C-96EC-04433F7A8877}" destId="{4BAF044F-61D9-4F9E-BE94-E76BF916A594}" srcOrd="1" destOrd="0" presId="urn:microsoft.com/office/officeart/2005/8/layout/list1"/>
    <dgm:cxn modelId="{A1A5EE07-E557-431A-8DBD-1D8AC058A93D}" type="presOf" srcId="{6E9AE4B7-C123-4E16-B1B7-149B81843058}" destId="{622228A1-7A29-42F4-88B1-C39ACA4A35F7}" srcOrd="0" destOrd="0" presId="urn:microsoft.com/office/officeart/2005/8/layout/list1"/>
    <dgm:cxn modelId="{4E8C14D5-C436-4ECF-BCAC-5DC2055B9236}" type="presOf" srcId="{ABA92C8A-DE29-4DC0-B547-3AD5032AEAD3}" destId="{B03FD926-CBF6-43D3-B0B7-057DC81FB0DB}" srcOrd="1" destOrd="0" presId="urn:microsoft.com/office/officeart/2005/8/layout/list1"/>
    <dgm:cxn modelId="{A99AB8E1-A73B-4920-812D-AB3910325784}" type="presOf" srcId="{583E7974-E317-434C-96EC-04433F7A8877}" destId="{BDA4765C-271E-42B9-B0B4-15C6A0B9695A}" srcOrd="0" destOrd="0" presId="urn:microsoft.com/office/officeart/2005/8/layout/list1"/>
    <dgm:cxn modelId="{08C1152F-6CAF-4A7E-A457-453A42252EE5}" srcId="{6E9AE4B7-C123-4E16-B1B7-149B81843058}" destId="{583E7974-E317-434C-96EC-04433F7A8877}" srcOrd="3" destOrd="0" parTransId="{DEBBF940-D8BF-4A00-B1EE-38408AA1B630}" sibTransId="{6DA0EC5A-C854-4201-8B82-AA507985EFD6}"/>
    <dgm:cxn modelId="{73F5359F-002B-433F-9EBA-ACFAF9848477}" srcId="{6E9AE4B7-C123-4E16-B1B7-149B81843058}" destId="{A80FACC3-5363-4545-9D3F-C5A838B270DC}" srcOrd="1" destOrd="0" parTransId="{69481BC9-827E-4C83-B261-77B20C61ECA0}" sibTransId="{C62C778B-A22D-43A1-AA38-DA191400B4E3}"/>
    <dgm:cxn modelId="{EF3E6A8E-FEB7-46F3-BC13-F8108D3CD9CF}" type="presOf" srcId="{A80FACC3-5363-4545-9D3F-C5A838B270DC}" destId="{DE54CCD9-49FA-40E0-80B7-F147180CD462}" srcOrd="0" destOrd="0" presId="urn:microsoft.com/office/officeart/2005/8/layout/list1"/>
    <dgm:cxn modelId="{444A7A33-76BE-44A3-9C4F-E3DCC9F0D901}" type="presOf" srcId="{A80FACC3-5363-4545-9D3F-C5A838B270DC}" destId="{77E70F86-7F5D-4D08-88FD-DDE68E539E3D}" srcOrd="1" destOrd="0" presId="urn:microsoft.com/office/officeart/2005/8/layout/list1"/>
    <dgm:cxn modelId="{283C19FA-5FD8-4901-98EA-7165DA66C580}" type="presOf" srcId="{95462F52-7AA7-4B7F-BE69-933B76AE5682}" destId="{0BDA95F9-4461-41C3-BDFE-D528B110A149}" srcOrd="0" destOrd="0" presId="urn:microsoft.com/office/officeart/2005/8/layout/list1"/>
    <dgm:cxn modelId="{16B57470-F2E9-40F5-A715-6CACB5416CEE}" srcId="{6E9AE4B7-C123-4E16-B1B7-149B81843058}" destId="{ABA92C8A-DE29-4DC0-B547-3AD5032AEAD3}" srcOrd="2" destOrd="0" parTransId="{94FD5EA9-059A-4C8A-87B4-F31005A7E26B}" sibTransId="{C7C5CA0D-4205-482D-8762-A22153B7E522}"/>
    <dgm:cxn modelId="{DD917DF2-B116-4DD7-A6DC-30A8AADFE3C5}" type="presParOf" srcId="{622228A1-7A29-42F4-88B1-C39ACA4A35F7}" destId="{340B95CE-500A-4179-8890-D4DAACC46F80}" srcOrd="0" destOrd="0" presId="urn:microsoft.com/office/officeart/2005/8/layout/list1"/>
    <dgm:cxn modelId="{8DC10320-8BF1-4EEF-BAE9-9A08FC82DB9C}" type="presParOf" srcId="{340B95CE-500A-4179-8890-D4DAACC46F80}" destId="{0BDA95F9-4461-41C3-BDFE-D528B110A149}" srcOrd="0" destOrd="0" presId="urn:microsoft.com/office/officeart/2005/8/layout/list1"/>
    <dgm:cxn modelId="{13B33E4F-D3FE-4B4E-A580-6D9585F1A84E}" type="presParOf" srcId="{340B95CE-500A-4179-8890-D4DAACC46F80}" destId="{0F44B069-50EB-4DCF-A139-14CC38D233F5}" srcOrd="1" destOrd="0" presId="urn:microsoft.com/office/officeart/2005/8/layout/list1"/>
    <dgm:cxn modelId="{3A1645D4-EAEB-468F-B016-68B4285D8DAF}" type="presParOf" srcId="{622228A1-7A29-42F4-88B1-C39ACA4A35F7}" destId="{628BE437-E8C5-47D7-B495-69B26C5AA76E}" srcOrd="1" destOrd="0" presId="urn:microsoft.com/office/officeart/2005/8/layout/list1"/>
    <dgm:cxn modelId="{2653FB96-8C4A-4897-BE14-30C469DD016C}" type="presParOf" srcId="{622228A1-7A29-42F4-88B1-C39ACA4A35F7}" destId="{123C6A6C-62D4-43E8-94A7-7DBA8A5A9969}" srcOrd="2" destOrd="0" presId="urn:microsoft.com/office/officeart/2005/8/layout/list1"/>
    <dgm:cxn modelId="{E700E4E0-FF0C-4920-A460-0C80F0C784AD}" type="presParOf" srcId="{622228A1-7A29-42F4-88B1-C39ACA4A35F7}" destId="{2FC6355C-4A5D-4D04-9FD4-2CFA715E3CE4}" srcOrd="3" destOrd="0" presId="urn:microsoft.com/office/officeart/2005/8/layout/list1"/>
    <dgm:cxn modelId="{841C0C1E-BFEF-45B8-81B6-69125E1008FD}" type="presParOf" srcId="{622228A1-7A29-42F4-88B1-C39ACA4A35F7}" destId="{5CA89D80-3EA5-41F9-AF03-155C7EF7373F}" srcOrd="4" destOrd="0" presId="urn:microsoft.com/office/officeart/2005/8/layout/list1"/>
    <dgm:cxn modelId="{DA40E355-253B-4B5D-A994-8FA1B03257EF}" type="presParOf" srcId="{5CA89D80-3EA5-41F9-AF03-155C7EF7373F}" destId="{DE54CCD9-49FA-40E0-80B7-F147180CD462}" srcOrd="0" destOrd="0" presId="urn:microsoft.com/office/officeart/2005/8/layout/list1"/>
    <dgm:cxn modelId="{65BE3944-3E6C-40FD-AD45-C68216A28FCA}" type="presParOf" srcId="{5CA89D80-3EA5-41F9-AF03-155C7EF7373F}" destId="{77E70F86-7F5D-4D08-88FD-DDE68E539E3D}" srcOrd="1" destOrd="0" presId="urn:microsoft.com/office/officeart/2005/8/layout/list1"/>
    <dgm:cxn modelId="{7E61C211-8D6E-4343-B5E1-8FC6B857F514}" type="presParOf" srcId="{622228A1-7A29-42F4-88B1-C39ACA4A35F7}" destId="{CADA73A9-0012-446C-85FE-DF470AF38FAF}" srcOrd="5" destOrd="0" presId="urn:microsoft.com/office/officeart/2005/8/layout/list1"/>
    <dgm:cxn modelId="{3DB05AAF-D92A-4CAA-98C9-FEC7169B6A70}" type="presParOf" srcId="{622228A1-7A29-42F4-88B1-C39ACA4A35F7}" destId="{24573E4D-B3C5-4A20-A16F-6B573E87B67C}" srcOrd="6" destOrd="0" presId="urn:microsoft.com/office/officeart/2005/8/layout/list1"/>
    <dgm:cxn modelId="{681E287F-D3C1-446F-8BF5-C012806FE018}" type="presParOf" srcId="{622228A1-7A29-42F4-88B1-C39ACA4A35F7}" destId="{5A34730C-D541-4287-9838-7A3DBB46485C}" srcOrd="7" destOrd="0" presId="urn:microsoft.com/office/officeart/2005/8/layout/list1"/>
    <dgm:cxn modelId="{1C1E28C6-AD39-4ECD-B2C7-461ADAE8F0FE}" type="presParOf" srcId="{622228A1-7A29-42F4-88B1-C39ACA4A35F7}" destId="{F8D0220B-7F1A-49F2-8864-BFE1A550CA40}" srcOrd="8" destOrd="0" presId="urn:microsoft.com/office/officeart/2005/8/layout/list1"/>
    <dgm:cxn modelId="{DCDBB099-3A97-481A-87B1-6CC6EF9B145B}" type="presParOf" srcId="{F8D0220B-7F1A-49F2-8864-BFE1A550CA40}" destId="{FCC4DC4F-3671-44BD-8212-5A2A1EF89FBB}" srcOrd="0" destOrd="0" presId="urn:microsoft.com/office/officeart/2005/8/layout/list1"/>
    <dgm:cxn modelId="{CC51B0E6-36A1-46CB-9241-24332CAAAEB1}" type="presParOf" srcId="{F8D0220B-7F1A-49F2-8864-BFE1A550CA40}" destId="{B03FD926-CBF6-43D3-B0B7-057DC81FB0DB}" srcOrd="1" destOrd="0" presId="urn:microsoft.com/office/officeart/2005/8/layout/list1"/>
    <dgm:cxn modelId="{A69D9981-4202-49C7-A9CC-72B7D7B8D4CD}" type="presParOf" srcId="{622228A1-7A29-42F4-88B1-C39ACA4A35F7}" destId="{60C21009-A229-4A92-8AF9-CA776D77714F}" srcOrd="9" destOrd="0" presId="urn:microsoft.com/office/officeart/2005/8/layout/list1"/>
    <dgm:cxn modelId="{F744B92A-FA3D-4C3C-A741-80922B1CA37A}" type="presParOf" srcId="{622228A1-7A29-42F4-88B1-C39ACA4A35F7}" destId="{17FF966E-068C-4F99-8E4C-7803C24FA574}" srcOrd="10" destOrd="0" presId="urn:microsoft.com/office/officeart/2005/8/layout/list1"/>
    <dgm:cxn modelId="{A98F535F-84D5-4770-BCB6-1036388E89A4}" type="presParOf" srcId="{622228A1-7A29-42F4-88B1-C39ACA4A35F7}" destId="{7F9D40A4-1C4E-43B6-A9D4-FFBD495A75E3}" srcOrd="11" destOrd="0" presId="urn:microsoft.com/office/officeart/2005/8/layout/list1"/>
    <dgm:cxn modelId="{65700613-243F-495D-B5D5-65C841B9E549}" type="presParOf" srcId="{622228A1-7A29-42F4-88B1-C39ACA4A35F7}" destId="{E8905B7E-E6FE-465E-8115-BF34EA206831}" srcOrd="12" destOrd="0" presId="urn:microsoft.com/office/officeart/2005/8/layout/list1"/>
    <dgm:cxn modelId="{DFDC0CA6-4E7B-4979-AAE9-519A3E0B4FE9}" type="presParOf" srcId="{E8905B7E-E6FE-465E-8115-BF34EA206831}" destId="{BDA4765C-271E-42B9-B0B4-15C6A0B9695A}" srcOrd="0" destOrd="0" presId="urn:microsoft.com/office/officeart/2005/8/layout/list1"/>
    <dgm:cxn modelId="{5498D810-9DB7-400E-A7FB-D6347ED6DEEE}" type="presParOf" srcId="{E8905B7E-E6FE-465E-8115-BF34EA206831}" destId="{4BAF044F-61D9-4F9E-BE94-E76BF916A594}" srcOrd="1" destOrd="0" presId="urn:microsoft.com/office/officeart/2005/8/layout/list1"/>
    <dgm:cxn modelId="{67DA1B77-A280-448C-B254-43AE00DFB1A7}" type="presParOf" srcId="{622228A1-7A29-42F4-88B1-C39ACA4A35F7}" destId="{4376BC86-4196-4B55-9DD7-978F1709232F}" srcOrd="13" destOrd="0" presId="urn:microsoft.com/office/officeart/2005/8/layout/list1"/>
    <dgm:cxn modelId="{FEDE5207-CA43-44EC-BBA1-6B7CFD8AD33A}" type="presParOf" srcId="{622228A1-7A29-42F4-88B1-C39ACA4A35F7}" destId="{0105875E-325D-4E08-BDB7-AB1EBC4981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A257A1-6A6A-4FCB-AB50-170B679D83CB}"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s-EC"/>
        </a:p>
      </dgm:t>
    </dgm:pt>
    <dgm:pt modelId="{646B193B-4A9F-42C2-AB7B-DD42C371D27B}">
      <dgm:prSet phldrT="[Texto]" custT="1"/>
      <dgm:spPr>
        <a:xfrm>
          <a:off x="2071483" y="470375"/>
          <a:ext cx="5227319" cy="448056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C" sz="2800" b="1" cap="none" spc="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ea typeface="+mn-ea"/>
              <a:cs typeface="+mn-cs"/>
            </a:rPr>
            <a:t>PROPUESTA</a:t>
          </a:r>
          <a:endParaRPr lang="es-EC" sz="3600" b="1" cap="none" spc="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ea typeface="+mn-ea"/>
            <a:cs typeface="+mn-cs"/>
          </a:endParaRPr>
        </a:p>
      </dgm:t>
    </dgm:pt>
    <dgm:pt modelId="{779D5D05-6F74-4997-BCA3-C6AEF11F7735}" type="parTrans" cxnId="{9833D23D-D519-4E68-9E55-113EC16F784B}">
      <dgm:prSet/>
      <dgm:spPr/>
      <dgm:t>
        <a:bodyPr/>
        <a:lstStyle/>
        <a:p>
          <a:endParaRPr lang="es-EC"/>
        </a:p>
      </dgm:t>
    </dgm:pt>
    <dgm:pt modelId="{EFC67542-46FE-43E9-B8EC-46AF4B30A01C}" type="sibTrans" cxnId="{9833D23D-D519-4E68-9E55-113EC16F784B}">
      <dgm:prSet/>
      <dgm:spPr/>
      <dgm:t>
        <a:bodyPr/>
        <a:lstStyle/>
        <a:p>
          <a:endParaRPr lang="es-EC"/>
        </a:p>
      </dgm:t>
    </dgm:pt>
    <dgm:pt modelId="{DBC886B3-4B33-4E80-8A2C-99F7CC94ABF1}">
      <dgm:prSet phldrT="[Texto]" custT="1"/>
      <dgm:spPr>
        <a:xfrm>
          <a:off x="4044940" y="470375"/>
          <a:ext cx="3160777" cy="1344170"/>
        </a:xfrm>
        <a:prstGeom prst="rect">
          <a:avLst/>
        </a:prstGeom>
        <a:noFill/>
        <a:ln w="25400" cap="flat" cmpd="sng" algn="ctr">
          <a:noFill/>
          <a:prstDash val="solid"/>
        </a:ln>
        <a:effectLst/>
        <a:sp3d/>
      </dgm:spPr>
      <dgm:t>
        <a:bodyPr/>
        <a:lstStyle/>
        <a:p>
          <a:pPr algn="just"/>
          <a:r>
            <a:rPr lang="es-EC" sz="1350" b="1" dirty="0" smtClean="0">
              <a:solidFill>
                <a:sysClr val="windowText" lastClr="000000">
                  <a:hueOff val="0"/>
                  <a:satOff val="0"/>
                  <a:lumOff val="0"/>
                  <a:alphaOff val="0"/>
                </a:sysClr>
              </a:solidFill>
              <a:latin typeface="Calibri"/>
              <a:ea typeface="+mn-ea"/>
              <a:cs typeface="+mn-cs"/>
            </a:rPr>
            <a:t>Análisis de los procesos y elaboración de un Plan de Marketing para el mejoramiento de la administración de los procesos del sistema de recolección, acopio y comercialización de desechos sólidos reciclables generados en las parroquias urbanas del cantón Esmeraldas.</a:t>
          </a:r>
          <a:endParaRPr lang="es-EC" sz="1350" b="1" dirty="0">
            <a:solidFill>
              <a:sysClr val="windowText" lastClr="000000">
                <a:hueOff val="0"/>
                <a:satOff val="0"/>
                <a:lumOff val="0"/>
                <a:alphaOff val="0"/>
              </a:sysClr>
            </a:solidFill>
            <a:latin typeface="Calibri"/>
            <a:ea typeface="+mn-ea"/>
            <a:cs typeface="+mn-cs"/>
          </a:endParaRPr>
        </a:p>
      </dgm:t>
    </dgm:pt>
    <dgm:pt modelId="{F9CAAB4A-05EA-4729-923D-C705EEAF79CE}" type="parTrans" cxnId="{88CEC1A8-58B9-4938-94AC-5D96613535B6}">
      <dgm:prSet/>
      <dgm:spPr/>
      <dgm:t>
        <a:bodyPr/>
        <a:lstStyle/>
        <a:p>
          <a:endParaRPr lang="es-EC"/>
        </a:p>
      </dgm:t>
    </dgm:pt>
    <dgm:pt modelId="{0016B494-6855-4567-8E4F-A422C1ED0038}" type="sibTrans" cxnId="{88CEC1A8-58B9-4938-94AC-5D96613535B6}">
      <dgm:prSet/>
      <dgm:spPr/>
      <dgm:t>
        <a:bodyPr/>
        <a:lstStyle/>
        <a:p>
          <a:endParaRPr lang="es-EC"/>
        </a:p>
      </dgm:t>
    </dgm:pt>
    <dgm:pt modelId="{8ED510A1-4F63-4473-B18F-07740B8AE72A}">
      <dgm:prSet phldrT="[Texto]" custT="1"/>
      <dgm:spPr>
        <a:xfrm>
          <a:off x="2071483" y="1814546"/>
          <a:ext cx="5227319" cy="2912361"/>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C" sz="2800" b="1" cap="all" spc="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ea typeface="+mn-ea"/>
              <a:cs typeface="+mn-cs"/>
            </a:rPr>
            <a:t>OBJETIVO</a:t>
          </a:r>
        </a:p>
      </dgm:t>
    </dgm:pt>
    <dgm:pt modelId="{AF236737-3D71-4E14-A340-ADC488D9F27C}" type="parTrans" cxnId="{5EE26690-4BE4-4F0A-8618-7EE8D2F4F722}">
      <dgm:prSet/>
      <dgm:spPr/>
      <dgm:t>
        <a:bodyPr/>
        <a:lstStyle/>
        <a:p>
          <a:endParaRPr lang="es-EC"/>
        </a:p>
      </dgm:t>
    </dgm:pt>
    <dgm:pt modelId="{11583BA7-04EA-4A3B-BE81-E79081479D5E}" type="sibTrans" cxnId="{5EE26690-4BE4-4F0A-8618-7EE8D2F4F722}">
      <dgm:prSet/>
      <dgm:spPr/>
      <dgm:t>
        <a:bodyPr/>
        <a:lstStyle/>
        <a:p>
          <a:endParaRPr lang="es-EC"/>
        </a:p>
      </dgm:t>
    </dgm:pt>
    <dgm:pt modelId="{3D2F3E70-B4FD-40F8-B060-4326DE04EDE3}">
      <dgm:prSet phldrT="[Texto]" custT="1"/>
      <dgm:spPr>
        <a:xfrm>
          <a:off x="4021116" y="1801952"/>
          <a:ext cx="3271256" cy="1344166"/>
        </a:xfrm>
        <a:prstGeom prst="rect">
          <a:avLst/>
        </a:prstGeom>
        <a:noFill/>
        <a:ln w="25400" cap="flat" cmpd="sng" algn="ctr">
          <a:noFill/>
          <a:prstDash val="solid"/>
        </a:ln>
        <a:effectLst/>
        <a:sp3d/>
      </dgm:spPr>
      <dgm:t>
        <a:bodyPr/>
        <a:lstStyle/>
        <a:p>
          <a:pPr algn="just"/>
          <a:r>
            <a:rPr lang="es-ES" sz="1500" b="1" dirty="0">
              <a:solidFill>
                <a:sysClr val="windowText" lastClr="000000">
                  <a:hueOff val="0"/>
                  <a:satOff val="0"/>
                  <a:lumOff val="0"/>
                  <a:alphaOff val="0"/>
                </a:sysClr>
              </a:solidFill>
              <a:latin typeface="Calibri"/>
              <a:ea typeface="+mn-ea"/>
              <a:cs typeface="+mn-cs"/>
            </a:rPr>
            <a:t>Describir las actividades necesarias que garanticen el adecuado funcionamiento de los Centros de Acopio para </a:t>
          </a:r>
          <a:r>
            <a:rPr lang="es-EC" sz="1500" b="1" dirty="0">
              <a:solidFill>
                <a:sysClr val="windowText" lastClr="000000">
                  <a:hueOff val="0"/>
                  <a:satOff val="0"/>
                  <a:lumOff val="0"/>
                  <a:alphaOff val="0"/>
                </a:sysClr>
              </a:solidFill>
              <a:latin typeface="Calibri"/>
              <a:ea typeface="+mn-ea"/>
              <a:cs typeface="+mn-cs"/>
            </a:rPr>
            <a:t>desechos sólidos </a:t>
          </a:r>
          <a:r>
            <a:rPr lang="es-ES" sz="1500" b="1" dirty="0">
              <a:solidFill>
                <a:sysClr val="windowText" lastClr="000000">
                  <a:hueOff val="0"/>
                  <a:satOff val="0"/>
                  <a:lumOff val="0"/>
                  <a:alphaOff val="0"/>
                </a:sysClr>
              </a:solidFill>
              <a:latin typeface="Calibri"/>
              <a:ea typeface="+mn-ea"/>
              <a:cs typeface="+mn-cs"/>
            </a:rPr>
            <a:t>no putrescibles potencialmente reciclables.</a:t>
          </a:r>
          <a:endParaRPr lang="es-EC" sz="1500" b="1" dirty="0">
            <a:solidFill>
              <a:sysClr val="windowText" lastClr="000000">
                <a:hueOff val="0"/>
                <a:satOff val="0"/>
                <a:lumOff val="0"/>
                <a:alphaOff val="0"/>
              </a:sysClr>
            </a:solidFill>
            <a:latin typeface="Calibri"/>
            <a:ea typeface="+mn-ea"/>
            <a:cs typeface="+mn-cs"/>
          </a:endParaRPr>
        </a:p>
      </dgm:t>
    </dgm:pt>
    <dgm:pt modelId="{EF04A0E9-1965-4D35-AE9D-486844251352}" type="parTrans" cxnId="{6AF04DB8-D608-4C2F-B4D0-FA564C31F3E0}">
      <dgm:prSet/>
      <dgm:spPr/>
      <dgm:t>
        <a:bodyPr/>
        <a:lstStyle/>
        <a:p>
          <a:endParaRPr lang="es-EC"/>
        </a:p>
      </dgm:t>
    </dgm:pt>
    <dgm:pt modelId="{73A86458-CC95-4BBE-A4EC-3806506766B0}" type="sibTrans" cxnId="{6AF04DB8-D608-4C2F-B4D0-FA564C31F3E0}">
      <dgm:prSet/>
      <dgm:spPr/>
      <dgm:t>
        <a:bodyPr/>
        <a:lstStyle/>
        <a:p>
          <a:endParaRPr lang="es-EC"/>
        </a:p>
      </dgm:t>
    </dgm:pt>
    <dgm:pt modelId="{CBF570E3-8DF8-4D9F-81D1-385E4E72784A}">
      <dgm:prSet phldrT="[Texto]" custT="1"/>
      <dgm:spPr>
        <a:xfrm>
          <a:off x="2071483" y="3146131"/>
          <a:ext cx="5227319" cy="1344166"/>
        </a:xfrm>
        <a:prstGeom prst="rect">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s-EC" sz="2800" b="1" cap="all" spc="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mn-cs"/>
            </a:rPr>
            <a:t>ALCANCE</a:t>
          </a:r>
          <a:endParaRPr lang="es-EC" sz="2800" b="1">
            <a:solidFill>
              <a:sysClr val="windowText" lastClr="000000">
                <a:hueOff val="0"/>
                <a:satOff val="0"/>
                <a:lumOff val="0"/>
                <a:alphaOff val="0"/>
              </a:sysClr>
            </a:solidFill>
            <a:latin typeface="Calibri"/>
            <a:ea typeface="+mn-ea"/>
            <a:cs typeface="+mn-cs"/>
          </a:endParaRPr>
        </a:p>
      </dgm:t>
    </dgm:pt>
    <dgm:pt modelId="{8777F985-4937-4F48-A9A1-996824EDDF4D}" type="parTrans" cxnId="{476D2365-859D-469A-BB63-BDF07B9D28E9}">
      <dgm:prSet/>
      <dgm:spPr/>
      <dgm:t>
        <a:bodyPr/>
        <a:lstStyle/>
        <a:p>
          <a:endParaRPr lang="es-EC"/>
        </a:p>
      </dgm:t>
    </dgm:pt>
    <dgm:pt modelId="{755A9215-14CE-4D90-A6A5-5D5A4ACF3BFC}" type="sibTrans" cxnId="{476D2365-859D-469A-BB63-BDF07B9D28E9}">
      <dgm:prSet/>
      <dgm:spPr/>
      <dgm:t>
        <a:bodyPr/>
        <a:lstStyle/>
        <a:p>
          <a:endParaRPr lang="es-EC"/>
        </a:p>
      </dgm:t>
    </dgm:pt>
    <dgm:pt modelId="{6A276C0E-0088-44BE-8B1F-37DDE7E93F9E}">
      <dgm:prSet phldrT="[Texto]"/>
      <dgm:spPr>
        <a:xfrm>
          <a:off x="4023325" y="3171294"/>
          <a:ext cx="3288846" cy="1344166"/>
        </a:xfrm>
        <a:prstGeom prst="rect">
          <a:avLst/>
        </a:prstGeom>
        <a:noFill/>
        <a:ln w="25400" cap="flat" cmpd="sng" algn="ctr">
          <a:noFill/>
          <a:prstDash val="solid"/>
        </a:ln>
        <a:effectLst/>
        <a:sp3d/>
      </dgm:spPr>
      <dgm:t>
        <a:bodyPr/>
        <a:lstStyle/>
        <a:p>
          <a:pPr algn="just"/>
          <a:r>
            <a:rPr lang="es-ES" b="1" dirty="0">
              <a:solidFill>
                <a:sysClr val="windowText" lastClr="000000">
                  <a:hueOff val="0"/>
                  <a:satOff val="0"/>
                  <a:lumOff val="0"/>
                  <a:alphaOff val="0"/>
                </a:sysClr>
              </a:solidFill>
              <a:latin typeface="Calibri"/>
              <a:ea typeface="+mn-ea"/>
              <a:cs typeface="+mn-cs"/>
            </a:rPr>
            <a:t>Este procedimiento inicia con la entrega de los residuos sólidos comunes en el centro de acopio por parte del personal que realiza las actividades de recolección y finaliza con la comercialización de los desechos reciclados.</a:t>
          </a:r>
          <a:endParaRPr lang="es-EC" b="1" dirty="0">
            <a:solidFill>
              <a:sysClr val="windowText" lastClr="000000">
                <a:hueOff val="0"/>
                <a:satOff val="0"/>
                <a:lumOff val="0"/>
                <a:alphaOff val="0"/>
              </a:sysClr>
            </a:solidFill>
            <a:latin typeface="Calibri"/>
            <a:ea typeface="+mn-ea"/>
            <a:cs typeface="+mn-cs"/>
          </a:endParaRPr>
        </a:p>
      </dgm:t>
    </dgm:pt>
    <dgm:pt modelId="{31713AFD-00BE-493A-A709-7BF64BDDABF3}" type="parTrans" cxnId="{3E3AD711-F48F-4313-8DBE-3779B9DCAC4E}">
      <dgm:prSet/>
      <dgm:spPr/>
      <dgm:t>
        <a:bodyPr/>
        <a:lstStyle/>
        <a:p>
          <a:endParaRPr lang="es-EC"/>
        </a:p>
      </dgm:t>
    </dgm:pt>
    <dgm:pt modelId="{58EC5993-3375-4A1E-9BB4-B17381A0EE64}" type="sibTrans" cxnId="{3E3AD711-F48F-4313-8DBE-3779B9DCAC4E}">
      <dgm:prSet/>
      <dgm:spPr/>
      <dgm:t>
        <a:bodyPr/>
        <a:lstStyle/>
        <a:p>
          <a:endParaRPr lang="es-EC"/>
        </a:p>
      </dgm:t>
    </dgm:pt>
    <dgm:pt modelId="{C1980864-3B40-4086-AABE-FDEDDDEF1ECA}" type="pres">
      <dgm:prSet presAssocID="{70A257A1-6A6A-4FCB-AB50-170B679D83CB}" presName="Name0" presStyleCnt="0">
        <dgm:presLayoutVars>
          <dgm:chMax val="7"/>
          <dgm:dir/>
          <dgm:animLvl val="lvl"/>
          <dgm:resizeHandles val="exact"/>
        </dgm:presLayoutVars>
      </dgm:prSet>
      <dgm:spPr/>
      <dgm:t>
        <a:bodyPr/>
        <a:lstStyle/>
        <a:p>
          <a:endParaRPr lang="es-EC"/>
        </a:p>
      </dgm:t>
    </dgm:pt>
    <dgm:pt modelId="{9E42D12C-1660-40C0-AECE-3D1D810D85A3}" type="pres">
      <dgm:prSet presAssocID="{646B193B-4A9F-42C2-AB7B-DD42C371D27B}" presName="circle1" presStyleLbl="node1" presStyleIdx="0" presStyleCnt="3"/>
      <dgm:spPr>
        <a:xfrm>
          <a:off x="-168796" y="470376"/>
          <a:ext cx="4480560" cy="4480560"/>
        </a:xfrm>
        <a:prstGeom prst="pie">
          <a:avLst>
            <a:gd name="adj1" fmla="val 5400000"/>
            <a:gd name="adj2" fmla="val 1620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4BA63654-8E56-4349-B00F-FE59D0B6A94A}" type="pres">
      <dgm:prSet presAssocID="{646B193B-4A9F-42C2-AB7B-DD42C371D27B}" presName="space" presStyleCnt="0"/>
      <dgm:spPr/>
    </dgm:pt>
    <dgm:pt modelId="{84447E2B-818D-408A-A796-C03B0DEA2642}" type="pres">
      <dgm:prSet presAssocID="{646B193B-4A9F-42C2-AB7B-DD42C371D27B}" presName="rect1" presStyleLbl="alignAcc1" presStyleIdx="0" presStyleCnt="3"/>
      <dgm:spPr/>
      <dgm:t>
        <a:bodyPr/>
        <a:lstStyle/>
        <a:p>
          <a:endParaRPr lang="es-EC"/>
        </a:p>
      </dgm:t>
    </dgm:pt>
    <dgm:pt modelId="{56F5378F-7C30-4F1A-AD97-70EAD8644D68}" type="pres">
      <dgm:prSet presAssocID="{8ED510A1-4F63-4473-B18F-07740B8AE72A}" presName="vertSpace2" presStyleLbl="node1" presStyleIdx="0" presStyleCnt="3"/>
      <dgm:spPr/>
    </dgm:pt>
    <dgm:pt modelId="{D5F0BD0E-D8CA-457A-920E-A3BF1CAB470D}" type="pres">
      <dgm:prSet presAssocID="{8ED510A1-4F63-4473-B18F-07740B8AE72A}" presName="circle2" presStyleLbl="node1" presStyleIdx="1" presStyleCnt="3"/>
      <dgm:spPr>
        <a:xfrm>
          <a:off x="615302" y="1814546"/>
          <a:ext cx="2912361" cy="2912361"/>
        </a:xfrm>
        <a:prstGeom prst="pie">
          <a:avLst>
            <a:gd name="adj1" fmla="val 5400000"/>
            <a:gd name="adj2" fmla="val 16200000"/>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E0920720-2AA8-4C94-9CBD-9478EA35D963}" type="pres">
      <dgm:prSet presAssocID="{8ED510A1-4F63-4473-B18F-07740B8AE72A}" presName="rect2" presStyleLbl="alignAcc1" presStyleIdx="1" presStyleCnt="3"/>
      <dgm:spPr/>
      <dgm:t>
        <a:bodyPr/>
        <a:lstStyle/>
        <a:p>
          <a:endParaRPr lang="es-EC"/>
        </a:p>
      </dgm:t>
    </dgm:pt>
    <dgm:pt modelId="{9D5F26A3-A091-4141-931D-9D2A9546EF7C}" type="pres">
      <dgm:prSet presAssocID="{CBF570E3-8DF8-4D9F-81D1-385E4E72784A}" presName="vertSpace3" presStyleLbl="node1" presStyleIdx="1" presStyleCnt="3"/>
      <dgm:spPr/>
    </dgm:pt>
    <dgm:pt modelId="{2CD944AE-FC2D-4FD2-A049-BEB0D89C8881}" type="pres">
      <dgm:prSet presAssocID="{CBF570E3-8DF8-4D9F-81D1-385E4E72784A}" presName="circle3" presStyleLbl="node1" presStyleIdx="2" presStyleCnt="3"/>
      <dgm:spPr>
        <a:xfrm>
          <a:off x="1399399" y="3158713"/>
          <a:ext cx="1344166" cy="1344166"/>
        </a:xfrm>
        <a:prstGeom prst="pie">
          <a:avLst>
            <a:gd name="adj1" fmla="val 5400000"/>
            <a:gd name="adj2" fmla="val 16200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610DA007-627E-4EAC-AE93-B8AEA37D2866}" type="pres">
      <dgm:prSet presAssocID="{CBF570E3-8DF8-4D9F-81D1-385E4E72784A}" presName="rect3" presStyleLbl="alignAcc1" presStyleIdx="2" presStyleCnt="3" custLinFactNeighborY="-936"/>
      <dgm:spPr/>
      <dgm:t>
        <a:bodyPr/>
        <a:lstStyle/>
        <a:p>
          <a:endParaRPr lang="es-EC"/>
        </a:p>
      </dgm:t>
    </dgm:pt>
    <dgm:pt modelId="{E4CCD32A-9BA0-41CD-A35A-5DC1755AC867}" type="pres">
      <dgm:prSet presAssocID="{646B193B-4A9F-42C2-AB7B-DD42C371D27B}" presName="rect1ParTx" presStyleLbl="alignAcc1" presStyleIdx="2" presStyleCnt="3">
        <dgm:presLayoutVars>
          <dgm:chMax val="1"/>
          <dgm:bulletEnabled val="1"/>
        </dgm:presLayoutVars>
      </dgm:prSet>
      <dgm:spPr/>
      <dgm:t>
        <a:bodyPr/>
        <a:lstStyle/>
        <a:p>
          <a:endParaRPr lang="es-EC"/>
        </a:p>
      </dgm:t>
    </dgm:pt>
    <dgm:pt modelId="{2CCCBCC5-3857-4BF4-862E-BE4978302F53}" type="pres">
      <dgm:prSet presAssocID="{646B193B-4A9F-42C2-AB7B-DD42C371D27B}" presName="rect1ChTx" presStyleLbl="alignAcc1" presStyleIdx="2" presStyleCnt="3" custScaleX="120933" custLinFactNeighborX="-14028">
        <dgm:presLayoutVars>
          <dgm:bulletEnabled val="1"/>
        </dgm:presLayoutVars>
      </dgm:prSet>
      <dgm:spPr/>
      <dgm:t>
        <a:bodyPr/>
        <a:lstStyle/>
        <a:p>
          <a:endParaRPr lang="es-EC"/>
        </a:p>
      </dgm:t>
    </dgm:pt>
    <dgm:pt modelId="{2D91DB4C-F0F9-454E-B811-33BA5C51C72C}" type="pres">
      <dgm:prSet presAssocID="{8ED510A1-4F63-4473-B18F-07740B8AE72A}" presName="rect2ParTx" presStyleLbl="alignAcc1" presStyleIdx="2" presStyleCnt="3">
        <dgm:presLayoutVars>
          <dgm:chMax val="1"/>
          <dgm:bulletEnabled val="1"/>
        </dgm:presLayoutVars>
      </dgm:prSet>
      <dgm:spPr/>
      <dgm:t>
        <a:bodyPr/>
        <a:lstStyle/>
        <a:p>
          <a:endParaRPr lang="es-EC"/>
        </a:p>
      </dgm:t>
    </dgm:pt>
    <dgm:pt modelId="{97FE067E-7B98-447D-B277-667BF1E77B7A}" type="pres">
      <dgm:prSet presAssocID="{8ED510A1-4F63-4473-B18F-07740B8AE72A}" presName="rect2ChTx" presStyleLbl="alignAcc1" presStyleIdx="2" presStyleCnt="3" custScaleX="125160" custLinFactNeighborX="-12826" custLinFactNeighborY="-937">
        <dgm:presLayoutVars>
          <dgm:bulletEnabled val="1"/>
        </dgm:presLayoutVars>
      </dgm:prSet>
      <dgm:spPr/>
      <dgm:t>
        <a:bodyPr/>
        <a:lstStyle/>
        <a:p>
          <a:endParaRPr lang="es-EC"/>
        </a:p>
      </dgm:t>
    </dgm:pt>
    <dgm:pt modelId="{E130748B-D73E-438A-AF18-5C49C1169609}" type="pres">
      <dgm:prSet presAssocID="{CBF570E3-8DF8-4D9F-81D1-385E4E72784A}" presName="rect3ParTx" presStyleLbl="alignAcc1" presStyleIdx="2" presStyleCnt="3">
        <dgm:presLayoutVars>
          <dgm:chMax val="1"/>
          <dgm:bulletEnabled val="1"/>
        </dgm:presLayoutVars>
      </dgm:prSet>
      <dgm:spPr/>
      <dgm:t>
        <a:bodyPr/>
        <a:lstStyle/>
        <a:p>
          <a:endParaRPr lang="es-EC"/>
        </a:p>
      </dgm:t>
    </dgm:pt>
    <dgm:pt modelId="{687AC64A-C96A-48E4-A3D4-B8F138B03D40}" type="pres">
      <dgm:prSet presAssocID="{CBF570E3-8DF8-4D9F-81D1-385E4E72784A}" presName="rect3ChTx" presStyleLbl="alignAcc1" presStyleIdx="2" presStyleCnt="3" custScaleX="125833" custLinFactNeighborX="-12405" custLinFactNeighborY="936">
        <dgm:presLayoutVars>
          <dgm:bulletEnabled val="1"/>
        </dgm:presLayoutVars>
      </dgm:prSet>
      <dgm:spPr/>
      <dgm:t>
        <a:bodyPr/>
        <a:lstStyle/>
        <a:p>
          <a:endParaRPr lang="es-EC"/>
        </a:p>
      </dgm:t>
    </dgm:pt>
  </dgm:ptLst>
  <dgm:cxnLst>
    <dgm:cxn modelId="{D126BC5D-49AF-4F28-9A7A-1D53FC966ADD}" type="presOf" srcId="{CBF570E3-8DF8-4D9F-81D1-385E4E72784A}" destId="{E130748B-D73E-438A-AF18-5C49C1169609}" srcOrd="1" destOrd="0" presId="urn:microsoft.com/office/officeart/2005/8/layout/target3"/>
    <dgm:cxn modelId="{9833D23D-D519-4E68-9E55-113EC16F784B}" srcId="{70A257A1-6A6A-4FCB-AB50-170B679D83CB}" destId="{646B193B-4A9F-42C2-AB7B-DD42C371D27B}" srcOrd="0" destOrd="0" parTransId="{779D5D05-6F74-4997-BCA3-C6AEF11F7735}" sibTransId="{EFC67542-46FE-43E9-B8EC-46AF4B30A01C}"/>
    <dgm:cxn modelId="{5EE26690-4BE4-4F0A-8618-7EE8D2F4F722}" srcId="{70A257A1-6A6A-4FCB-AB50-170B679D83CB}" destId="{8ED510A1-4F63-4473-B18F-07740B8AE72A}" srcOrd="1" destOrd="0" parTransId="{AF236737-3D71-4E14-A340-ADC488D9F27C}" sibTransId="{11583BA7-04EA-4A3B-BE81-E79081479D5E}"/>
    <dgm:cxn modelId="{3E3AD711-F48F-4313-8DBE-3779B9DCAC4E}" srcId="{CBF570E3-8DF8-4D9F-81D1-385E4E72784A}" destId="{6A276C0E-0088-44BE-8B1F-37DDE7E93F9E}" srcOrd="0" destOrd="0" parTransId="{31713AFD-00BE-493A-A709-7BF64BDDABF3}" sibTransId="{58EC5993-3375-4A1E-9BB4-B17381A0EE64}"/>
    <dgm:cxn modelId="{B7D0134F-EB77-4F69-AF28-377936ED5918}" type="presOf" srcId="{8ED510A1-4F63-4473-B18F-07740B8AE72A}" destId="{E0920720-2AA8-4C94-9CBD-9478EA35D963}" srcOrd="0" destOrd="0" presId="urn:microsoft.com/office/officeart/2005/8/layout/target3"/>
    <dgm:cxn modelId="{6AF04DB8-D608-4C2F-B4D0-FA564C31F3E0}" srcId="{8ED510A1-4F63-4473-B18F-07740B8AE72A}" destId="{3D2F3E70-B4FD-40F8-B060-4326DE04EDE3}" srcOrd="0" destOrd="0" parTransId="{EF04A0E9-1965-4D35-AE9D-486844251352}" sibTransId="{73A86458-CC95-4BBE-A4EC-3806506766B0}"/>
    <dgm:cxn modelId="{6E6F439D-8852-4CB2-93D6-FE79E5776273}" type="presOf" srcId="{70A257A1-6A6A-4FCB-AB50-170B679D83CB}" destId="{C1980864-3B40-4086-AABE-FDEDDDEF1ECA}" srcOrd="0" destOrd="0" presId="urn:microsoft.com/office/officeart/2005/8/layout/target3"/>
    <dgm:cxn modelId="{B4794377-2EDB-4991-BEAF-7317C97CEC8C}" type="presOf" srcId="{646B193B-4A9F-42C2-AB7B-DD42C371D27B}" destId="{E4CCD32A-9BA0-41CD-A35A-5DC1755AC867}" srcOrd="1" destOrd="0" presId="urn:microsoft.com/office/officeart/2005/8/layout/target3"/>
    <dgm:cxn modelId="{778B9AFF-75C1-41D2-8EE0-C3AC48B20510}" type="presOf" srcId="{DBC886B3-4B33-4E80-8A2C-99F7CC94ABF1}" destId="{2CCCBCC5-3857-4BF4-862E-BE4978302F53}" srcOrd="0" destOrd="0" presId="urn:microsoft.com/office/officeart/2005/8/layout/target3"/>
    <dgm:cxn modelId="{B5B32F22-83B1-4503-AD61-AC0990639D27}" type="presOf" srcId="{646B193B-4A9F-42C2-AB7B-DD42C371D27B}" destId="{84447E2B-818D-408A-A796-C03B0DEA2642}" srcOrd="0" destOrd="0" presId="urn:microsoft.com/office/officeart/2005/8/layout/target3"/>
    <dgm:cxn modelId="{476D2365-859D-469A-BB63-BDF07B9D28E9}" srcId="{70A257A1-6A6A-4FCB-AB50-170B679D83CB}" destId="{CBF570E3-8DF8-4D9F-81D1-385E4E72784A}" srcOrd="2" destOrd="0" parTransId="{8777F985-4937-4F48-A9A1-996824EDDF4D}" sibTransId="{755A9215-14CE-4D90-A6A5-5D5A4ACF3BFC}"/>
    <dgm:cxn modelId="{EE233508-B8BB-4FF0-AA32-A9A2E00FC350}" type="presOf" srcId="{CBF570E3-8DF8-4D9F-81D1-385E4E72784A}" destId="{610DA007-627E-4EAC-AE93-B8AEA37D2866}" srcOrd="0" destOrd="0" presId="urn:microsoft.com/office/officeart/2005/8/layout/target3"/>
    <dgm:cxn modelId="{88CEC1A8-58B9-4938-94AC-5D96613535B6}" srcId="{646B193B-4A9F-42C2-AB7B-DD42C371D27B}" destId="{DBC886B3-4B33-4E80-8A2C-99F7CC94ABF1}" srcOrd="0" destOrd="0" parTransId="{F9CAAB4A-05EA-4729-923D-C705EEAF79CE}" sibTransId="{0016B494-6855-4567-8E4F-A422C1ED0038}"/>
    <dgm:cxn modelId="{49DCD478-C217-4C3F-B177-737212CF28A3}" type="presOf" srcId="{3D2F3E70-B4FD-40F8-B060-4326DE04EDE3}" destId="{97FE067E-7B98-447D-B277-667BF1E77B7A}" srcOrd="0" destOrd="0" presId="urn:microsoft.com/office/officeart/2005/8/layout/target3"/>
    <dgm:cxn modelId="{36294207-C987-41B7-BA2B-574B6663B716}" type="presOf" srcId="{6A276C0E-0088-44BE-8B1F-37DDE7E93F9E}" destId="{687AC64A-C96A-48E4-A3D4-B8F138B03D40}" srcOrd="0" destOrd="0" presId="urn:microsoft.com/office/officeart/2005/8/layout/target3"/>
    <dgm:cxn modelId="{99963986-8B7B-43F8-A00B-9898884A9FD9}" type="presOf" srcId="{8ED510A1-4F63-4473-B18F-07740B8AE72A}" destId="{2D91DB4C-F0F9-454E-B811-33BA5C51C72C}" srcOrd="1" destOrd="0" presId="urn:microsoft.com/office/officeart/2005/8/layout/target3"/>
    <dgm:cxn modelId="{4A73F3C0-4E43-4806-9D22-F93D4938E888}" type="presParOf" srcId="{C1980864-3B40-4086-AABE-FDEDDDEF1ECA}" destId="{9E42D12C-1660-40C0-AECE-3D1D810D85A3}" srcOrd="0" destOrd="0" presId="urn:microsoft.com/office/officeart/2005/8/layout/target3"/>
    <dgm:cxn modelId="{FD0D09E3-C784-40F6-9623-7E373665EEEC}" type="presParOf" srcId="{C1980864-3B40-4086-AABE-FDEDDDEF1ECA}" destId="{4BA63654-8E56-4349-B00F-FE59D0B6A94A}" srcOrd="1" destOrd="0" presId="urn:microsoft.com/office/officeart/2005/8/layout/target3"/>
    <dgm:cxn modelId="{0FC9E029-1C79-459B-8242-A4249CD2627E}" type="presParOf" srcId="{C1980864-3B40-4086-AABE-FDEDDDEF1ECA}" destId="{84447E2B-818D-408A-A796-C03B0DEA2642}" srcOrd="2" destOrd="0" presId="urn:microsoft.com/office/officeart/2005/8/layout/target3"/>
    <dgm:cxn modelId="{00311C72-D2A4-4C73-8577-1938D463B0E8}" type="presParOf" srcId="{C1980864-3B40-4086-AABE-FDEDDDEF1ECA}" destId="{56F5378F-7C30-4F1A-AD97-70EAD8644D68}" srcOrd="3" destOrd="0" presId="urn:microsoft.com/office/officeart/2005/8/layout/target3"/>
    <dgm:cxn modelId="{8B9DA828-DB6F-48D4-80CC-3917984250BA}" type="presParOf" srcId="{C1980864-3B40-4086-AABE-FDEDDDEF1ECA}" destId="{D5F0BD0E-D8CA-457A-920E-A3BF1CAB470D}" srcOrd="4" destOrd="0" presId="urn:microsoft.com/office/officeart/2005/8/layout/target3"/>
    <dgm:cxn modelId="{31C4624E-422B-45A4-85C5-19EF2E42F1DD}" type="presParOf" srcId="{C1980864-3B40-4086-AABE-FDEDDDEF1ECA}" destId="{E0920720-2AA8-4C94-9CBD-9478EA35D963}" srcOrd="5" destOrd="0" presId="urn:microsoft.com/office/officeart/2005/8/layout/target3"/>
    <dgm:cxn modelId="{8A67DA7D-EFA4-4C1E-B6C7-0A43FA789559}" type="presParOf" srcId="{C1980864-3B40-4086-AABE-FDEDDDEF1ECA}" destId="{9D5F26A3-A091-4141-931D-9D2A9546EF7C}" srcOrd="6" destOrd="0" presId="urn:microsoft.com/office/officeart/2005/8/layout/target3"/>
    <dgm:cxn modelId="{F2C71BA4-9C62-42F5-B0F8-B490344120B2}" type="presParOf" srcId="{C1980864-3B40-4086-AABE-FDEDDDEF1ECA}" destId="{2CD944AE-FC2D-4FD2-A049-BEB0D89C8881}" srcOrd="7" destOrd="0" presId="urn:microsoft.com/office/officeart/2005/8/layout/target3"/>
    <dgm:cxn modelId="{46068118-38AD-4516-A260-E82C93E128A7}" type="presParOf" srcId="{C1980864-3B40-4086-AABE-FDEDDDEF1ECA}" destId="{610DA007-627E-4EAC-AE93-B8AEA37D2866}" srcOrd="8" destOrd="0" presId="urn:microsoft.com/office/officeart/2005/8/layout/target3"/>
    <dgm:cxn modelId="{00377655-8699-4477-9EFD-0C81E7A657C1}" type="presParOf" srcId="{C1980864-3B40-4086-AABE-FDEDDDEF1ECA}" destId="{E4CCD32A-9BA0-41CD-A35A-5DC1755AC867}" srcOrd="9" destOrd="0" presId="urn:microsoft.com/office/officeart/2005/8/layout/target3"/>
    <dgm:cxn modelId="{99B63DB8-14B9-4D43-9051-6AB9987E1ECD}" type="presParOf" srcId="{C1980864-3B40-4086-AABE-FDEDDDEF1ECA}" destId="{2CCCBCC5-3857-4BF4-862E-BE4978302F53}" srcOrd="10" destOrd="0" presId="urn:microsoft.com/office/officeart/2005/8/layout/target3"/>
    <dgm:cxn modelId="{62AB8C18-BBF5-4355-890E-CCB41788FDD0}" type="presParOf" srcId="{C1980864-3B40-4086-AABE-FDEDDDEF1ECA}" destId="{2D91DB4C-F0F9-454E-B811-33BA5C51C72C}" srcOrd="11" destOrd="0" presId="urn:microsoft.com/office/officeart/2005/8/layout/target3"/>
    <dgm:cxn modelId="{1604B8BE-9EDA-4E5D-B59F-A74574A2F33B}" type="presParOf" srcId="{C1980864-3B40-4086-AABE-FDEDDDEF1ECA}" destId="{97FE067E-7B98-447D-B277-667BF1E77B7A}" srcOrd="12" destOrd="0" presId="urn:microsoft.com/office/officeart/2005/8/layout/target3"/>
    <dgm:cxn modelId="{E09EAB1E-89C7-437B-84BB-BCBF6B836857}" type="presParOf" srcId="{C1980864-3B40-4086-AABE-FDEDDDEF1ECA}" destId="{E130748B-D73E-438A-AF18-5C49C1169609}" srcOrd="13" destOrd="0" presId="urn:microsoft.com/office/officeart/2005/8/layout/target3"/>
    <dgm:cxn modelId="{DDE98703-7BD6-49BE-9EB6-CBC9CAFFB325}" type="presParOf" srcId="{C1980864-3B40-4086-AABE-FDEDDDEF1ECA}" destId="{687AC64A-C96A-48E4-A3D4-B8F138B03D4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81FDD-6448-4521-B175-99C474347B81}">
      <dsp:nvSpPr>
        <dsp:cNvPr id="0" name=""/>
        <dsp:cNvSpPr/>
      </dsp:nvSpPr>
      <dsp:spPr>
        <a:xfrm>
          <a:off x="0" y="592293"/>
          <a:ext cx="6120680" cy="4536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637E0B5-AD30-45FE-8DE0-A4107F4B2353}">
      <dsp:nvSpPr>
        <dsp:cNvPr id="0" name=""/>
        <dsp:cNvSpPr/>
      </dsp:nvSpPr>
      <dsp:spPr>
        <a:xfrm>
          <a:off x="306034" y="6978"/>
          <a:ext cx="4284476" cy="850994"/>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533400">
            <a:lnSpc>
              <a:spcPct val="90000"/>
            </a:lnSpc>
            <a:spcBef>
              <a:spcPct val="0"/>
            </a:spcBef>
            <a:spcAft>
              <a:spcPct val="35000"/>
            </a:spcAft>
          </a:pPr>
          <a:endParaRPr lang="es-EC" sz="1200" b="1" kern="1200" dirty="0">
            <a:solidFill>
              <a:sysClr val="window" lastClr="FFFFFF"/>
            </a:solidFill>
            <a:latin typeface="Calibri"/>
            <a:ea typeface="+mn-ea"/>
            <a:cs typeface="+mn-cs"/>
          </a:endParaRPr>
        </a:p>
        <a:p>
          <a:pPr lvl="0" algn="just" defTabSz="533400">
            <a:lnSpc>
              <a:spcPct val="90000"/>
            </a:lnSpc>
            <a:spcBef>
              <a:spcPct val="0"/>
            </a:spcBef>
            <a:spcAft>
              <a:spcPct val="35000"/>
            </a:spcAft>
          </a:pPr>
          <a:r>
            <a:rPr lang="es-EC" sz="1200" b="1" kern="1200" dirty="0">
              <a:solidFill>
                <a:sysClr val="window" lastClr="FFFFFF"/>
              </a:solidFill>
              <a:latin typeface="Calibri"/>
              <a:ea typeface="+mn-ea"/>
              <a:cs typeface="+mn-cs"/>
            </a:rPr>
            <a:t>Describir los procesos técnicos y administrativos que llevan a cabo los centros de acopio para el manejo de desechos sólidos reciclables y reusables.</a:t>
          </a:r>
        </a:p>
      </dsp:txBody>
      <dsp:txXfrm>
        <a:off x="347576" y="48520"/>
        <a:ext cx="4201392" cy="767910"/>
      </dsp:txXfrm>
    </dsp:sp>
    <dsp:sp modelId="{71E47F8B-0824-4121-98BA-F4EBCA6D466B}">
      <dsp:nvSpPr>
        <dsp:cNvPr id="0" name=""/>
        <dsp:cNvSpPr/>
      </dsp:nvSpPr>
      <dsp:spPr>
        <a:xfrm>
          <a:off x="0" y="1500576"/>
          <a:ext cx="6120680" cy="4536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863D86-0762-4E61-8ED4-BA55BACEC320}">
      <dsp:nvSpPr>
        <dsp:cNvPr id="0" name=""/>
        <dsp:cNvSpPr/>
      </dsp:nvSpPr>
      <dsp:spPr>
        <a:xfrm>
          <a:off x="281930" y="1151791"/>
          <a:ext cx="4284476" cy="62316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just" defTabSz="533400">
            <a:lnSpc>
              <a:spcPct val="90000"/>
            </a:lnSpc>
            <a:spcBef>
              <a:spcPct val="0"/>
            </a:spcBef>
            <a:spcAft>
              <a:spcPct val="35000"/>
            </a:spcAft>
          </a:pPr>
          <a:r>
            <a:rPr lang="es-EC" sz="1200" b="1" kern="1200" dirty="0" smtClean="0">
              <a:solidFill>
                <a:sysClr val="window" lastClr="FFFFFF"/>
              </a:solidFill>
              <a:latin typeface="Calibri"/>
              <a:ea typeface="+mn-ea"/>
              <a:cs typeface="+mn-cs"/>
            </a:rPr>
            <a:t>Conocer </a:t>
          </a:r>
          <a:r>
            <a:rPr lang="es-EC" sz="1200" b="1" kern="1200" dirty="0">
              <a:solidFill>
                <a:sysClr val="window" lastClr="FFFFFF"/>
              </a:solidFill>
              <a:latin typeface="Calibri"/>
              <a:ea typeface="+mn-ea"/>
              <a:cs typeface="+mn-cs"/>
            </a:rPr>
            <a:t>las empresas que dan trato final a los diferentes desechos sólidos, sus precios de compra y estímulos a los centro de acopio que los abastecen.</a:t>
          </a:r>
        </a:p>
      </dsp:txBody>
      <dsp:txXfrm>
        <a:off x="312350" y="1182211"/>
        <a:ext cx="4223636" cy="562323"/>
      </dsp:txXfrm>
    </dsp:sp>
    <dsp:sp modelId="{22C9E19E-F0F8-48B3-9C34-81B8881BF9AF}">
      <dsp:nvSpPr>
        <dsp:cNvPr id="0" name=""/>
        <dsp:cNvSpPr/>
      </dsp:nvSpPr>
      <dsp:spPr>
        <a:xfrm>
          <a:off x="0" y="2669719"/>
          <a:ext cx="6120680" cy="4536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F9A33A0-03F2-4728-8520-9406F558BF1A}">
      <dsp:nvSpPr>
        <dsp:cNvPr id="0" name=""/>
        <dsp:cNvSpPr/>
      </dsp:nvSpPr>
      <dsp:spPr>
        <a:xfrm>
          <a:off x="306034" y="2051376"/>
          <a:ext cx="4284476" cy="884023"/>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just" defTabSz="533400">
            <a:lnSpc>
              <a:spcPct val="90000"/>
            </a:lnSpc>
            <a:spcBef>
              <a:spcPct val="0"/>
            </a:spcBef>
            <a:spcAft>
              <a:spcPct val="35000"/>
            </a:spcAft>
          </a:pPr>
          <a:r>
            <a:rPr lang="es-EC" sz="1200" b="1" kern="1200" dirty="0">
              <a:solidFill>
                <a:sysClr val="window" lastClr="FFFFFF"/>
              </a:solidFill>
              <a:latin typeface="Calibri"/>
              <a:ea typeface="+mn-ea"/>
              <a:cs typeface="+mn-cs"/>
            </a:rPr>
            <a:t>Proporcionar mejores condiciones de trabajo a las personas involucradas en la recolección, acopio y comercialización de desechos sólidos reusables y reciclables.</a:t>
          </a:r>
        </a:p>
      </dsp:txBody>
      <dsp:txXfrm>
        <a:off x="349188" y="2094530"/>
        <a:ext cx="4198168" cy="797715"/>
      </dsp:txXfrm>
    </dsp:sp>
    <dsp:sp modelId="{419876E1-9E52-4E1C-85FE-3A0626F2A0B6}">
      <dsp:nvSpPr>
        <dsp:cNvPr id="0" name=""/>
        <dsp:cNvSpPr/>
      </dsp:nvSpPr>
      <dsp:spPr>
        <a:xfrm>
          <a:off x="0" y="3688557"/>
          <a:ext cx="6120680" cy="453600"/>
        </a:xfrm>
        <a:prstGeom prst="rect">
          <a:avLst/>
        </a:prstGeom>
        <a:blipFill rotWithShape="0">
          <a:blip xmlns:r="http://schemas.openxmlformats.org/officeDocument/2006/relationships" r:embed="rId1"/>
          <a:stretch>
            <a:fillRect/>
          </a:stretch>
        </a:blip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1D2CB50-B824-4A66-8E30-9BCF947CBC1D}">
      <dsp:nvSpPr>
        <dsp:cNvPr id="0" name=""/>
        <dsp:cNvSpPr/>
      </dsp:nvSpPr>
      <dsp:spPr>
        <a:xfrm>
          <a:off x="306034" y="3220519"/>
          <a:ext cx="4284476" cy="733717"/>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just" defTabSz="533400">
            <a:lnSpc>
              <a:spcPct val="90000"/>
            </a:lnSpc>
            <a:spcBef>
              <a:spcPct val="0"/>
            </a:spcBef>
            <a:spcAft>
              <a:spcPct val="35000"/>
            </a:spcAft>
          </a:pPr>
          <a:r>
            <a:rPr lang="es-EC" sz="1200" b="1" kern="1200" dirty="0">
              <a:solidFill>
                <a:sysClr val="window" lastClr="FFFFFF"/>
              </a:solidFill>
              <a:latin typeface="Calibri"/>
              <a:ea typeface="+mn-ea"/>
              <a:cs typeface="+mn-cs"/>
            </a:rPr>
            <a:t>Diseñar un plan de marketing para mejorar los procesos de comercialización de los desechos sólidos reusables y reciclables en las parroquias urbanas del cantón Esmeraldas.</a:t>
          </a:r>
        </a:p>
      </dsp:txBody>
      <dsp:txXfrm>
        <a:off x="341851" y="3256336"/>
        <a:ext cx="4212842" cy="662083"/>
      </dsp:txXfrm>
    </dsp:sp>
    <dsp:sp modelId="{7A447E53-E981-42BE-8710-51B01DE49DA3}">
      <dsp:nvSpPr>
        <dsp:cNvPr id="0" name=""/>
        <dsp:cNvSpPr/>
      </dsp:nvSpPr>
      <dsp:spPr>
        <a:xfrm>
          <a:off x="0" y="4796005"/>
          <a:ext cx="6120680" cy="4536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DA7F8C3-0BEF-4266-9D85-A4C044039935}">
      <dsp:nvSpPr>
        <dsp:cNvPr id="0" name=""/>
        <dsp:cNvSpPr/>
      </dsp:nvSpPr>
      <dsp:spPr>
        <a:xfrm>
          <a:off x="306034" y="4239357"/>
          <a:ext cx="4284476" cy="822327"/>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just" defTabSz="533400">
            <a:lnSpc>
              <a:spcPct val="90000"/>
            </a:lnSpc>
            <a:spcBef>
              <a:spcPct val="0"/>
            </a:spcBef>
            <a:spcAft>
              <a:spcPct val="35000"/>
            </a:spcAft>
          </a:pPr>
          <a:r>
            <a:rPr lang="es-EC" sz="1200" b="1" kern="1200" dirty="0">
              <a:solidFill>
                <a:sysClr val="window" lastClr="FFFFFF"/>
              </a:solidFill>
              <a:latin typeface="Calibri"/>
              <a:ea typeface="+mn-ea"/>
              <a:cs typeface="+mn-cs"/>
            </a:rPr>
            <a:t>Apoyar aspectos operativos y gestionar recursos administrativos para aumentar los márgenes de utilidad mediante el diseño de un plan estratégico de marketing.</a:t>
          </a:r>
        </a:p>
      </dsp:txBody>
      <dsp:txXfrm>
        <a:off x="346177" y="4279500"/>
        <a:ext cx="4204190" cy="7420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FBAD4-3E5C-40FE-817C-A5F69B6CA6E8}">
      <dsp:nvSpPr>
        <dsp:cNvPr id="0" name=""/>
        <dsp:cNvSpPr/>
      </dsp:nvSpPr>
      <dsp:spPr>
        <a:xfrm>
          <a:off x="1034" y="321275"/>
          <a:ext cx="2219041" cy="73436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Calibri"/>
              <a:ea typeface="+mn-ea"/>
              <a:cs typeface="+mn-cs"/>
            </a:rPr>
            <a:t>PLANIFICACIÓN</a:t>
          </a:r>
          <a:endParaRPr lang="es-EC" sz="900" b="1" kern="1200" dirty="0">
            <a:effectLst>
              <a:outerShdw blurRad="38100" dist="38100" dir="2700000" algn="tl">
                <a:srgbClr val="000000">
                  <a:alpha val="43137"/>
                </a:srgbClr>
              </a:outerShdw>
            </a:effectLst>
            <a:latin typeface="Calibri"/>
            <a:ea typeface="+mn-ea"/>
            <a:cs typeface="+mn-cs"/>
          </a:endParaRPr>
        </a:p>
      </dsp:txBody>
      <dsp:txXfrm>
        <a:off x="368215" y="321275"/>
        <a:ext cx="1484679" cy="734362"/>
      </dsp:txXfrm>
    </dsp:sp>
    <dsp:sp modelId="{CA7FC74E-C8DC-4CE9-A8F7-B7A82AC96513}">
      <dsp:nvSpPr>
        <dsp:cNvPr id="0" name=""/>
        <dsp:cNvSpPr/>
      </dsp:nvSpPr>
      <dsp:spPr>
        <a:xfrm>
          <a:off x="1981408" y="383695"/>
          <a:ext cx="1523802" cy="609520"/>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Buen diagnóstico</a:t>
          </a:r>
          <a:endParaRPr lang="es-EC" sz="900" kern="1200">
            <a:latin typeface="Calibri"/>
            <a:ea typeface="+mn-ea"/>
            <a:cs typeface="+mn-cs"/>
          </a:endParaRPr>
        </a:p>
      </dsp:txBody>
      <dsp:txXfrm>
        <a:off x="2286168" y="383695"/>
        <a:ext cx="914282" cy="609520"/>
      </dsp:txXfrm>
    </dsp:sp>
    <dsp:sp modelId="{03FBCF69-697B-436E-A94F-31F792B84A3E}">
      <dsp:nvSpPr>
        <dsp:cNvPr id="0" name=""/>
        <dsp:cNvSpPr/>
      </dsp:nvSpPr>
      <dsp:spPr>
        <a:xfrm>
          <a:off x="3291878" y="383695"/>
          <a:ext cx="1523802" cy="609520"/>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Selección de estrategias</a:t>
          </a:r>
          <a:endParaRPr lang="es-EC" sz="900" kern="1200">
            <a:latin typeface="Calibri"/>
            <a:ea typeface="+mn-ea"/>
            <a:cs typeface="+mn-cs"/>
          </a:endParaRPr>
        </a:p>
      </dsp:txBody>
      <dsp:txXfrm>
        <a:off x="3596638" y="383695"/>
        <a:ext cx="914282" cy="609520"/>
      </dsp:txXfrm>
    </dsp:sp>
    <dsp:sp modelId="{B9F75C5B-1E17-405C-9111-5265A206B7CC}">
      <dsp:nvSpPr>
        <dsp:cNvPr id="0" name=""/>
        <dsp:cNvSpPr/>
      </dsp:nvSpPr>
      <dsp:spPr>
        <a:xfrm>
          <a:off x="4602349" y="383695"/>
          <a:ext cx="1523802" cy="609520"/>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Objetivos  definidos</a:t>
          </a:r>
          <a:endParaRPr lang="es-EC" sz="900" kern="1200">
            <a:latin typeface="Calibri"/>
            <a:ea typeface="+mn-ea"/>
            <a:cs typeface="+mn-cs"/>
          </a:endParaRPr>
        </a:p>
      </dsp:txBody>
      <dsp:txXfrm>
        <a:off x="4907109" y="383695"/>
        <a:ext cx="914282" cy="609520"/>
      </dsp:txXfrm>
    </dsp:sp>
    <dsp:sp modelId="{182934FE-B64B-41FD-870B-565C3D63598C}">
      <dsp:nvSpPr>
        <dsp:cNvPr id="0" name=""/>
        <dsp:cNvSpPr/>
      </dsp:nvSpPr>
      <dsp:spPr>
        <a:xfrm>
          <a:off x="5912819" y="383695"/>
          <a:ext cx="1523802" cy="609520"/>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Criterios de evaluación</a:t>
          </a:r>
          <a:endParaRPr lang="es-EC" sz="900" kern="1200">
            <a:latin typeface="Calibri"/>
            <a:ea typeface="+mn-ea"/>
            <a:cs typeface="+mn-cs"/>
          </a:endParaRPr>
        </a:p>
      </dsp:txBody>
      <dsp:txXfrm>
        <a:off x="6217579" y="383695"/>
        <a:ext cx="914282" cy="609520"/>
      </dsp:txXfrm>
    </dsp:sp>
    <dsp:sp modelId="{D8BEDA3D-1342-4D83-92FE-74AE81FD3408}">
      <dsp:nvSpPr>
        <dsp:cNvPr id="0" name=""/>
        <dsp:cNvSpPr/>
      </dsp:nvSpPr>
      <dsp:spPr>
        <a:xfrm>
          <a:off x="1034" y="1158448"/>
          <a:ext cx="2248985" cy="73436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Calibri"/>
              <a:ea typeface="+mn-ea"/>
              <a:cs typeface="+mn-cs"/>
            </a:rPr>
            <a:t>ORGANIZACIÓN</a:t>
          </a:r>
          <a:endParaRPr lang="es-EC" sz="1000" b="1" kern="1200" dirty="0">
            <a:effectLst>
              <a:outerShdw blurRad="38100" dist="38100" dir="2700000" algn="tl">
                <a:srgbClr val="000000">
                  <a:alpha val="43137"/>
                </a:srgbClr>
              </a:outerShdw>
            </a:effectLst>
            <a:latin typeface="Calibri"/>
            <a:ea typeface="+mn-ea"/>
            <a:cs typeface="+mn-cs"/>
          </a:endParaRPr>
        </a:p>
      </dsp:txBody>
      <dsp:txXfrm>
        <a:off x="368215" y="1158448"/>
        <a:ext cx="1514623" cy="734362"/>
      </dsp:txXfrm>
    </dsp:sp>
    <dsp:sp modelId="{985F91EC-6A47-48F3-BE4C-DB6F5037770C}">
      <dsp:nvSpPr>
        <dsp:cNvPr id="0" name=""/>
        <dsp:cNvSpPr/>
      </dsp:nvSpPr>
      <dsp:spPr>
        <a:xfrm>
          <a:off x="2011352" y="1220869"/>
          <a:ext cx="1523802" cy="609520"/>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Espacio, tiempo</a:t>
          </a:r>
          <a:endParaRPr lang="es-EC" sz="900" kern="1200">
            <a:latin typeface="Calibri"/>
            <a:ea typeface="+mn-ea"/>
            <a:cs typeface="+mn-cs"/>
          </a:endParaRPr>
        </a:p>
      </dsp:txBody>
      <dsp:txXfrm>
        <a:off x="2316112" y="1220869"/>
        <a:ext cx="914282" cy="609520"/>
      </dsp:txXfrm>
    </dsp:sp>
    <dsp:sp modelId="{14478E25-3B4E-4949-B87E-C33B803C4F65}">
      <dsp:nvSpPr>
        <dsp:cNvPr id="0" name=""/>
        <dsp:cNvSpPr/>
      </dsp:nvSpPr>
      <dsp:spPr>
        <a:xfrm>
          <a:off x="3321822" y="1220869"/>
          <a:ext cx="1523802" cy="609520"/>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Trabajo	</a:t>
          </a:r>
          <a:endParaRPr lang="es-EC" sz="900" kern="1200">
            <a:latin typeface="Calibri"/>
            <a:ea typeface="+mn-ea"/>
            <a:cs typeface="+mn-cs"/>
          </a:endParaRPr>
        </a:p>
      </dsp:txBody>
      <dsp:txXfrm>
        <a:off x="3626582" y="1220869"/>
        <a:ext cx="914282" cy="609520"/>
      </dsp:txXfrm>
    </dsp:sp>
    <dsp:sp modelId="{249A39C8-C1F7-442A-8604-1944C44EFA99}">
      <dsp:nvSpPr>
        <dsp:cNvPr id="0" name=""/>
        <dsp:cNvSpPr/>
      </dsp:nvSpPr>
      <dsp:spPr>
        <a:xfrm>
          <a:off x="4632292" y="1220869"/>
          <a:ext cx="1523802" cy="609520"/>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Recurso  humano	 </a:t>
          </a:r>
          <a:endParaRPr lang="es-EC" sz="900" kern="1200">
            <a:latin typeface="Calibri"/>
            <a:ea typeface="+mn-ea"/>
            <a:cs typeface="+mn-cs"/>
          </a:endParaRPr>
        </a:p>
      </dsp:txBody>
      <dsp:txXfrm>
        <a:off x="4937052" y="1220869"/>
        <a:ext cx="914282" cy="609520"/>
      </dsp:txXfrm>
    </dsp:sp>
    <dsp:sp modelId="{C5BE3652-3D2E-4863-B1D0-15FB389F6210}">
      <dsp:nvSpPr>
        <dsp:cNvPr id="0" name=""/>
        <dsp:cNvSpPr/>
      </dsp:nvSpPr>
      <dsp:spPr>
        <a:xfrm>
          <a:off x="5942762" y="1220869"/>
          <a:ext cx="1523802" cy="609520"/>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Recursos financieros</a:t>
          </a:r>
          <a:endParaRPr lang="es-EC" sz="900" kern="1200" dirty="0">
            <a:latin typeface="Calibri"/>
            <a:ea typeface="+mn-ea"/>
            <a:cs typeface="+mn-cs"/>
          </a:endParaRPr>
        </a:p>
      </dsp:txBody>
      <dsp:txXfrm>
        <a:off x="6247522" y="1220869"/>
        <a:ext cx="914282" cy="609520"/>
      </dsp:txXfrm>
    </dsp:sp>
    <dsp:sp modelId="{986BDEF0-3242-4DE8-9EC0-54C187722606}">
      <dsp:nvSpPr>
        <dsp:cNvPr id="0" name=""/>
        <dsp:cNvSpPr/>
      </dsp:nvSpPr>
      <dsp:spPr>
        <a:xfrm>
          <a:off x="1034" y="1995621"/>
          <a:ext cx="1835906" cy="73436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Calibri"/>
              <a:ea typeface="+mn-ea"/>
              <a:cs typeface="+mn-cs"/>
            </a:rPr>
            <a:t>DIRECCIÓN</a:t>
          </a:r>
          <a:endParaRPr lang="es-EC" sz="900" b="1" kern="1200" dirty="0">
            <a:effectLst>
              <a:outerShdw blurRad="38100" dist="38100" dir="2700000" algn="tl">
                <a:srgbClr val="000000">
                  <a:alpha val="43137"/>
                </a:srgbClr>
              </a:outerShdw>
            </a:effectLst>
            <a:latin typeface="Calibri"/>
            <a:ea typeface="+mn-ea"/>
            <a:cs typeface="+mn-cs"/>
          </a:endParaRPr>
        </a:p>
      </dsp:txBody>
      <dsp:txXfrm>
        <a:off x="368215" y="1995621"/>
        <a:ext cx="1101544" cy="734362"/>
      </dsp:txXfrm>
    </dsp:sp>
    <dsp:sp modelId="{F71A5FBF-B022-487B-8317-84AA35177897}">
      <dsp:nvSpPr>
        <dsp:cNvPr id="0" name=""/>
        <dsp:cNvSpPr/>
      </dsp:nvSpPr>
      <dsp:spPr>
        <a:xfrm>
          <a:off x="1598273" y="2058042"/>
          <a:ext cx="1523802" cy="609520"/>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Comunicación</a:t>
          </a:r>
          <a:endParaRPr lang="es-EC" sz="900" kern="1200">
            <a:latin typeface="Calibri"/>
            <a:ea typeface="+mn-ea"/>
            <a:cs typeface="+mn-cs"/>
          </a:endParaRPr>
        </a:p>
      </dsp:txBody>
      <dsp:txXfrm>
        <a:off x="1903033" y="2058042"/>
        <a:ext cx="914282" cy="609520"/>
      </dsp:txXfrm>
    </dsp:sp>
    <dsp:sp modelId="{C8D0969E-7AB4-41DC-95F7-917D478E140D}">
      <dsp:nvSpPr>
        <dsp:cNvPr id="0" name=""/>
        <dsp:cNvSpPr/>
      </dsp:nvSpPr>
      <dsp:spPr>
        <a:xfrm>
          <a:off x="2908743" y="2058042"/>
          <a:ext cx="1523802" cy="609520"/>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Motivación</a:t>
          </a:r>
          <a:endParaRPr lang="es-EC" sz="900" kern="1200">
            <a:latin typeface="Calibri"/>
            <a:ea typeface="+mn-ea"/>
            <a:cs typeface="+mn-cs"/>
          </a:endParaRPr>
        </a:p>
      </dsp:txBody>
      <dsp:txXfrm>
        <a:off x="3213503" y="2058042"/>
        <a:ext cx="914282" cy="609520"/>
      </dsp:txXfrm>
    </dsp:sp>
    <dsp:sp modelId="{1C49B767-4E3A-4271-8E14-C71DCF07222A}">
      <dsp:nvSpPr>
        <dsp:cNvPr id="0" name=""/>
        <dsp:cNvSpPr/>
      </dsp:nvSpPr>
      <dsp:spPr>
        <a:xfrm>
          <a:off x="4219213" y="2058042"/>
          <a:ext cx="1523802" cy="609520"/>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La autoridad</a:t>
          </a:r>
          <a:endParaRPr lang="es-EC" sz="900" kern="1200">
            <a:latin typeface="Calibri"/>
            <a:ea typeface="+mn-ea"/>
            <a:cs typeface="+mn-cs"/>
          </a:endParaRPr>
        </a:p>
      </dsp:txBody>
      <dsp:txXfrm>
        <a:off x="4523973" y="2058042"/>
        <a:ext cx="914282" cy="609520"/>
      </dsp:txXfrm>
    </dsp:sp>
    <dsp:sp modelId="{F99F3D09-AAFC-4126-8A4E-BA827B13711C}">
      <dsp:nvSpPr>
        <dsp:cNvPr id="0" name=""/>
        <dsp:cNvSpPr/>
      </dsp:nvSpPr>
      <dsp:spPr>
        <a:xfrm>
          <a:off x="1034" y="2832795"/>
          <a:ext cx="1835906" cy="73436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Calibri"/>
              <a:ea typeface="+mn-ea"/>
              <a:cs typeface="+mn-cs"/>
            </a:rPr>
            <a:t>CONTROL</a:t>
          </a:r>
          <a:endParaRPr lang="es-EC" sz="1600" b="1" kern="1200" dirty="0">
            <a:effectLst>
              <a:outerShdw blurRad="38100" dist="38100" dir="2700000" algn="tl">
                <a:srgbClr val="000000">
                  <a:alpha val="43137"/>
                </a:srgbClr>
              </a:outerShdw>
            </a:effectLst>
            <a:latin typeface="Calibri"/>
            <a:ea typeface="+mn-ea"/>
            <a:cs typeface="+mn-cs"/>
          </a:endParaRPr>
        </a:p>
      </dsp:txBody>
      <dsp:txXfrm>
        <a:off x="368215" y="2832795"/>
        <a:ext cx="1101544" cy="734362"/>
      </dsp:txXfrm>
    </dsp:sp>
    <dsp:sp modelId="{C2BD1C74-CF44-4ECA-ABB2-42C625F32C80}">
      <dsp:nvSpPr>
        <dsp:cNvPr id="0" name=""/>
        <dsp:cNvSpPr/>
      </dsp:nvSpPr>
      <dsp:spPr>
        <a:xfrm>
          <a:off x="1598273" y="2895216"/>
          <a:ext cx="1523802" cy="609520"/>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Controles de alimentación anticipada</a:t>
          </a:r>
          <a:endParaRPr lang="es-EC" sz="900" kern="1200" dirty="0">
            <a:latin typeface="Calibri"/>
            <a:ea typeface="+mn-ea"/>
            <a:cs typeface="+mn-cs"/>
          </a:endParaRPr>
        </a:p>
      </dsp:txBody>
      <dsp:txXfrm>
        <a:off x="1903033" y="2895216"/>
        <a:ext cx="914282" cy="609520"/>
      </dsp:txXfrm>
    </dsp:sp>
    <dsp:sp modelId="{DA2BEA50-842D-43E2-BD72-11BE16D1D936}">
      <dsp:nvSpPr>
        <dsp:cNvPr id="0" name=""/>
        <dsp:cNvSpPr/>
      </dsp:nvSpPr>
      <dsp:spPr>
        <a:xfrm>
          <a:off x="2908743" y="2895216"/>
          <a:ext cx="1523802" cy="609520"/>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dirty="0" smtClean="0">
              <a:latin typeface="Calibri"/>
              <a:ea typeface="+mn-ea"/>
              <a:cs typeface="+mn-cs"/>
            </a:rPr>
            <a:t>Control Concurrente</a:t>
          </a:r>
          <a:endParaRPr lang="es-EC" sz="900" kern="1200" dirty="0">
            <a:latin typeface="Calibri"/>
            <a:ea typeface="+mn-ea"/>
            <a:cs typeface="+mn-cs"/>
          </a:endParaRPr>
        </a:p>
      </dsp:txBody>
      <dsp:txXfrm>
        <a:off x="3213503" y="2895216"/>
        <a:ext cx="914282" cy="609520"/>
      </dsp:txXfrm>
    </dsp:sp>
    <dsp:sp modelId="{505860B7-279D-471A-A042-6B23AA7A3896}">
      <dsp:nvSpPr>
        <dsp:cNvPr id="0" name=""/>
        <dsp:cNvSpPr/>
      </dsp:nvSpPr>
      <dsp:spPr>
        <a:xfrm>
          <a:off x="4219213" y="2895216"/>
          <a:ext cx="1523802" cy="609520"/>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Control de retroalimentación</a:t>
          </a:r>
          <a:endParaRPr lang="es-EC" sz="900" kern="1200" dirty="0">
            <a:latin typeface="Calibri"/>
            <a:ea typeface="+mn-ea"/>
            <a:cs typeface="+mn-cs"/>
          </a:endParaRPr>
        </a:p>
      </dsp:txBody>
      <dsp:txXfrm>
        <a:off x="4523973" y="2895216"/>
        <a:ext cx="914282" cy="609520"/>
      </dsp:txXfrm>
    </dsp:sp>
    <dsp:sp modelId="{B8D23E20-9C93-402D-870F-F73DE1D517F5}">
      <dsp:nvSpPr>
        <dsp:cNvPr id="0" name=""/>
        <dsp:cNvSpPr/>
      </dsp:nvSpPr>
      <dsp:spPr>
        <a:xfrm>
          <a:off x="5529683" y="2895216"/>
          <a:ext cx="1523802" cy="609520"/>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C" sz="900" kern="1200" smtClean="0">
              <a:latin typeface="Calibri"/>
              <a:ea typeface="+mn-ea"/>
              <a:cs typeface="+mn-cs"/>
            </a:rPr>
            <a:t>Control financiero</a:t>
          </a:r>
          <a:endParaRPr lang="es-EC" sz="900" kern="1200">
            <a:latin typeface="Calibri"/>
            <a:ea typeface="+mn-ea"/>
            <a:cs typeface="+mn-cs"/>
          </a:endParaRPr>
        </a:p>
      </dsp:txBody>
      <dsp:txXfrm>
        <a:off x="5834443" y="2895216"/>
        <a:ext cx="914282" cy="609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C636-70F2-4CF1-A02E-D77C448C52F5}">
      <dsp:nvSpPr>
        <dsp:cNvPr id="0" name=""/>
        <dsp:cNvSpPr/>
      </dsp:nvSpPr>
      <dsp:spPr>
        <a:xfrm>
          <a:off x="4536492" y="2881434"/>
          <a:ext cx="3180498" cy="2347772"/>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es-ES" sz="1200" kern="1200" dirty="0" smtClean="0">
              <a:solidFill>
                <a:sysClr val="windowText" lastClr="000000">
                  <a:hueOff val="0"/>
                  <a:satOff val="0"/>
                  <a:lumOff val="0"/>
                  <a:alphaOff val="0"/>
                </a:sysClr>
              </a:solidFill>
              <a:latin typeface="Calibri"/>
              <a:ea typeface="+mn-ea"/>
              <a:cs typeface="+mn-cs"/>
            </a:rPr>
            <a:t>Carencia de expectativas por parte de autoridades y de la población.</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dirty="0">
              <a:solidFill>
                <a:sysClr val="windowText" lastClr="000000">
                  <a:hueOff val="0"/>
                  <a:satOff val="0"/>
                  <a:lumOff val="0"/>
                  <a:alphaOff val="0"/>
                </a:sysClr>
              </a:solidFill>
              <a:latin typeface="Calibri"/>
              <a:ea typeface="+mn-ea"/>
              <a:cs typeface="+mn-cs"/>
            </a:rPr>
            <a:t>Resistencia de los habitantes en separar los desechos para que puedan ser reciclables.</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dirty="0">
              <a:solidFill>
                <a:sysClr val="windowText" lastClr="000000">
                  <a:hueOff val="0"/>
                  <a:satOff val="0"/>
                  <a:lumOff val="0"/>
                  <a:alphaOff val="0"/>
                </a:sysClr>
              </a:solidFill>
              <a:latin typeface="Calibri"/>
              <a:ea typeface="+mn-ea"/>
              <a:cs typeface="+mn-cs"/>
            </a:rPr>
            <a:t>Poca valoración de los productos reciclables.</a:t>
          </a:r>
          <a:endParaRPr lang="es-EC" sz="1200" kern="1200" dirty="0">
            <a:solidFill>
              <a:sysClr val="windowText" lastClr="000000">
                <a:hueOff val="0"/>
                <a:satOff val="0"/>
                <a:lumOff val="0"/>
                <a:alphaOff val="0"/>
              </a:sysClr>
            </a:solidFill>
            <a:latin typeface="Calibri"/>
            <a:ea typeface="+mn-ea"/>
            <a:cs typeface="+mn-cs"/>
          </a:endParaRPr>
        </a:p>
      </dsp:txBody>
      <dsp:txXfrm>
        <a:off x="5542214" y="3519950"/>
        <a:ext cx="2123202" cy="1657683"/>
      </dsp:txXfrm>
    </dsp:sp>
    <dsp:sp modelId="{E90D7059-209C-44B2-B830-D0F1AF326D5B}">
      <dsp:nvSpPr>
        <dsp:cNvPr id="0" name=""/>
        <dsp:cNvSpPr/>
      </dsp:nvSpPr>
      <dsp:spPr>
        <a:xfrm>
          <a:off x="432036" y="2736305"/>
          <a:ext cx="2926194" cy="2455120"/>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es-ES" sz="1200" kern="1200" dirty="0">
              <a:solidFill>
                <a:sysClr val="windowText" lastClr="000000">
                  <a:hueOff val="0"/>
                  <a:satOff val="0"/>
                  <a:lumOff val="0"/>
                  <a:alphaOff val="0"/>
                </a:sysClr>
              </a:solidFill>
              <a:latin typeface="Calibri"/>
              <a:ea typeface="+mn-ea"/>
              <a:cs typeface="+mn-cs"/>
            </a:rPr>
            <a:t>Falta de capacitación al personal.</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dirty="0">
              <a:solidFill>
                <a:sysClr val="windowText" lastClr="000000">
                  <a:hueOff val="0"/>
                  <a:satOff val="0"/>
                  <a:lumOff val="0"/>
                  <a:alphaOff val="0"/>
                </a:sysClr>
              </a:solidFill>
              <a:latin typeface="Calibri"/>
              <a:ea typeface="+mn-ea"/>
              <a:cs typeface="+mn-cs"/>
            </a:rPr>
            <a:t>Se venden los desechos reciclables según precios impuestos por empresas mas grandes.</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Ninguna de las empresas tienen un plan de posicionamiento del mercado</a:t>
          </a:r>
          <a:r>
            <a:rPr lang="es-ES" sz="900" kern="1200">
              <a:solidFill>
                <a:sysClr val="windowText" lastClr="000000">
                  <a:hueOff val="0"/>
                  <a:satOff val="0"/>
                  <a:lumOff val="0"/>
                  <a:alphaOff val="0"/>
                </a:sysClr>
              </a:solidFill>
              <a:latin typeface="Calibri"/>
              <a:ea typeface="+mn-ea"/>
              <a:cs typeface="+mn-cs"/>
            </a:rPr>
            <a:t>.</a:t>
          </a:r>
          <a:endParaRPr lang="es-EC" sz="900" kern="1200">
            <a:solidFill>
              <a:sysClr val="windowText" lastClr="000000">
                <a:hueOff val="0"/>
                <a:satOff val="0"/>
                <a:lumOff val="0"/>
                <a:alphaOff val="0"/>
              </a:sysClr>
            </a:solidFill>
            <a:latin typeface="Calibri"/>
            <a:ea typeface="+mn-ea"/>
            <a:cs typeface="+mn-cs"/>
          </a:endParaRPr>
        </a:p>
      </dsp:txBody>
      <dsp:txXfrm>
        <a:off x="485967" y="3404017"/>
        <a:ext cx="1940474" cy="1733478"/>
      </dsp:txXfrm>
    </dsp:sp>
    <dsp:sp modelId="{C79F04A1-90B4-4D7E-8E44-220EF7B9F505}">
      <dsp:nvSpPr>
        <dsp:cNvPr id="0" name=""/>
        <dsp:cNvSpPr/>
      </dsp:nvSpPr>
      <dsp:spPr>
        <a:xfrm>
          <a:off x="4896537" y="-144023"/>
          <a:ext cx="2883275" cy="2146718"/>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Bajos costos para llevar la empresa de reciclaje.</a:t>
          </a:r>
          <a:endParaRPr lang="es-EC" sz="1200" kern="120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Recursos ilimitados para sostener la empresa.</a:t>
          </a:r>
          <a:endParaRPr lang="es-EC" sz="1200" kern="120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Nicho de mercado creciente.</a:t>
          </a:r>
          <a:endParaRPr lang="es-EC" sz="1200" kern="120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r>
            <a:rPr lang="es-ES" sz="1200" kern="1200" dirty="0">
              <a:solidFill>
                <a:sysClr val="windowText" lastClr="000000">
                  <a:hueOff val="0"/>
                  <a:satOff val="0"/>
                  <a:lumOff val="0"/>
                  <a:alphaOff val="0"/>
                </a:sysClr>
              </a:solidFill>
              <a:latin typeface="Calibri"/>
              <a:ea typeface="+mn-ea"/>
              <a:cs typeface="+mn-cs"/>
            </a:rPr>
            <a:t>Ayuda a concientizar a la población acerca del medio ambiente y como conservarlo</a:t>
          </a:r>
          <a:r>
            <a:rPr lang="es-ES" sz="1000" kern="1200" dirty="0">
              <a:solidFill>
                <a:sysClr val="windowText" lastClr="000000">
                  <a:hueOff val="0"/>
                  <a:satOff val="0"/>
                  <a:lumOff val="0"/>
                  <a:alphaOff val="0"/>
                </a:sysClr>
              </a:solidFill>
              <a:latin typeface="Calibri"/>
              <a:ea typeface="+mn-ea"/>
              <a:cs typeface="+mn-cs"/>
            </a:rPr>
            <a:t>.</a:t>
          </a:r>
          <a:endParaRPr lang="es-EC" sz="1000" kern="1200" dirty="0">
            <a:solidFill>
              <a:sysClr val="windowText" lastClr="000000">
                <a:hueOff val="0"/>
                <a:satOff val="0"/>
                <a:lumOff val="0"/>
                <a:alphaOff val="0"/>
              </a:sysClr>
            </a:solidFill>
            <a:latin typeface="Calibri"/>
            <a:ea typeface="+mn-ea"/>
            <a:cs typeface="+mn-cs"/>
          </a:endParaRPr>
        </a:p>
      </dsp:txBody>
      <dsp:txXfrm>
        <a:off x="5808675" y="-96867"/>
        <a:ext cx="1923980" cy="1515726"/>
      </dsp:txXfrm>
    </dsp:sp>
    <dsp:sp modelId="{8E628A16-C0C5-41E5-BBD6-DAC3704FDFCB}">
      <dsp:nvSpPr>
        <dsp:cNvPr id="0" name=""/>
        <dsp:cNvSpPr/>
      </dsp:nvSpPr>
      <dsp:spPr>
        <a:xfrm>
          <a:off x="432036" y="-144023"/>
          <a:ext cx="2856502" cy="2405991"/>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Genera fuentes de trabajo a través del reciclaje.</a:t>
          </a:r>
          <a:endParaRPr lang="es-EC" sz="1200" kern="120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Colabora con la eliminación de desechos en las calles.</a:t>
          </a:r>
          <a:endParaRPr lang="es-EC" sz="1200" kern="120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dirty="0">
              <a:solidFill>
                <a:sysClr val="windowText" lastClr="000000">
                  <a:hueOff val="0"/>
                  <a:satOff val="0"/>
                  <a:lumOff val="0"/>
                  <a:alphaOff val="0"/>
                </a:sysClr>
              </a:solidFill>
              <a:latin typeface="Calibri"/>
              <a:ea typeface="+mn-ea"/>
              <a:cs typeface="+mn-cs"/>
            </a:rPr>
            <a:t>Concientiza a la población en conservar el medio ambiente.</a:t>
          </a:r>
          <a:endParaRPr lang="es-EC"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ct val="15000"/>
            </a:spcAft>
            <a:buChar char="••"/>
          </a:pPr>
          <a:r>
            <a:rPr lang="es-ES" sz="1200" kern="1200">
              <a:solidFill>
                <a:sysClr val="windowText" lastClr="000000">
                  <a:hueOff val="0"/>
                  <a:satOff val="0"/>
                  <a:lumOff val="0"/>
                  <a:alphaOff val="0"/>
                </a:sysClr>
              </a:solidFill>
              <a:latin typeface="Calibri"/>
              <a:ea typeface="+mn-ea"/>
              <a:cs typeface="+mn-cs"/>
            </a:rPr>
            <a:t>Las capacitaciones para el mejor desarrollo de la empresa no son muy sofisticados.</a:t>
          </a:r>
          <a:endParaRPr lang="es-EC" sz="1200" kern="1200">
            <a:solidFill>
              <a:sysClr val="windowText" lastClr="000000">
                <a:hueOff val="0"/>
                <a:satOff val="0"/>
                <a:lumOff val="0"/>
                <a:alphaOff val="0"/>
              </a:sysClr>
            </a:solidFill>
            <a:latin typeface="Calibri"/>
            <a:ea typeface="+mn-ea"/>
            <a:cs typeface="+mn-cs"/>
          </a:endParaRPr>
        </a:p>
      </dsp:txBody>
      <dsp:txXfrm>
        <a:off x="484888" y="-91171"/>
        <a:ext cx="1893847" cy="1698789"/>
      </dsp:txXfrm>
    </dsp:sp>
    <dsp:sp modelId="{BC563C1B-6E53-44AA-9E76-4D0AAE08D81C}">
      <dsp:nvSpPr>
        <dsp:cNvPr id="0" name=""/>
        <dsp:cNvSpPr/>
      </dsp:nvSpPr>
      <dsp:spPr>
        <a:xfrm>
          <a:off x="2088228" y="1114255"/>
          <a:ext cx="2129502" cy="1429956"/>
        </a:xfrm>
        <a:prstGeom prst="pieWedg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i="1" kern="1200" dirty="0">
              <a:solidFill>
                <a:sysClr val="window" lastClr="FFFFFF"/>
              </a:solidFill>
              <a:latin typeface="Calibri"/>
              <a:ea typeface="+mn-ea"/>
              <a:cs typeface="+mn-cs"/>
            </a:rPr>
            <a:t>Fortalezas</a:t>
          </a:r>
          <a:endParaRPr lang="es-EC" sz="1200" kern="1200" dirty="0">
            <a:solidFill>
              <a:sysClr val="window" lastClr="FFFFFF"/>
            </a:solidFill>
            <a:latin typeface="Calibri"/>
            <a:ea typeface="+mn-ea"/>
            <a:cs typeface="+mn-cs"/>
          </a:endParaRPr>
        </a:p>
      </dsp:txBody>
      <dsp:txXfrm>
        <a:off x="2711945" y="1533079"/>
        <a:ext cx="1505785" cy="1011132"/>
      </dsp:txXfrm>
    </dsp:sp>
    <dsp:sp modelId="{7EE90945-13BB-4254-BA5A-09564FA540CB}">
      <dsp:nvSpPr>
        <dsp:cNvPr id="0" name=""/>
        <dsp:cNvSpPr/>
      </dsp:nvSpPr>
      <dsp:spPr>
        <a:xfrm rot="5400000">
          <a:off x="4537141" y="864743"/>
          <a:ext cx="1380315" cy="1930771"/>
        </a:xfrm>
        <a:prstGeom prst="pieWedg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b="1" i="1" kern="1200" dirty="0">
              <a:solidFill>
                <a:sysClr val="window" lastClr="FFFFFF"/>
              </a:solidFill>
              <a:latin typeface="Calibri"/>
              <a:ea typeface="+mn-ea"/>
              <a:cs typeface="+mn-cs"/>
            </a:rPr>
            <a:t>Oportunidades</a:t>
          </a:r>
          <a:endParaRPr lang="es-EC" sz="1050" b="1" kern="1200" dirty="0">
            <a:solidFill>
              <a:sysClr val="window" lastClr="FFFFFF"/>
            </a:solidFill>
            <a:latin typeface="Calibri"/>
            <a:ea typeface="+mn-ea"/>
            <a:cs typeface="+mn-cs"/>
          </a:endParaRPr>
        </a:p>
      </dsp:txBody>
      <dsp:txXfrm rot="-5400000">
        <a:off x="4261914" y="1544256"/>
        <a:ext cx="1365261" cy="976030"/>
      </dsp:txXfrm>
    </dsp:sp>
    <dsp:sp modelId="{7D328EDB-39EB-4E2C-88FB-A53854FF7752}">
      <dsp:nvSpPr>
        <dsp:cNvPr id="0" name=""/>
        <dsp:cNvSpPr/>
      </dsp:nvSpPr>
      <dsp:spPr>
        <a:xfrm rot="10800000">
          <a:off x="4195243" y="2608578"/>
          <a:ext cx="1997441" cy="1525187"/>
        </a:xfrm>
        <a:prstGeom prst="pieWedg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i="1" kern="1200" dirty="0">
              <a:solidFill>
                <a:sysClr val="window" lastClr="FFFFFF"/>
              </a:solidFill>
              <a:latin typeface="Calibri"/>
              <a:ea typeface="+mn-ea"/>
              <a:cs typeface="+mn-cs"/>
            </a:rPr>
            <a:t>Amenazas</a:t>
          </a:r>
          <a:endParaRPr lang="es-EC" sz="1800" kern="1200" dirty="0">
            <a:solidFill>
              <a:sysClr val="window" lastClr="FFFFFF"/>
            </a:solidFill>
            <a:latin typeface="Calibri"/>
            <a:ea typeface="+mn-ea"/>
            <a:cs typeface="+mn-cs"/>
          </a:endParaRPr>
        </a:p>
      </dsp:txBody>
      <dsp:txXfrm rot="10800000">
        <a:off x="4195243" y="2608578"/>
        <a:ext cx="1412404" cy="1078470"/>
      </dsp:txXfrm>
    </dsp:sp>
    <dsp:sp modelId="{B682A362-E2AF-44B7-A9A3-C66D70817E72}">
      <dsp:nvSpPr>
        <dsp:cNvPr id="0" name=""/>
        <dsp:cNvSpPr/>
      </dsp:nvSpPr>
      <dsp:spPr>
        <a:xfrm rot="16200000">
          <a:off x="2426907" y="2317525"/>
          <a:ext cx="1452186" cy="2129545"/>
        </a:xfrm>
        <a:prstGeom prst="pieWedg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i="1" kern="1200" dirty="0">
              <a:solidFill>
                <a:sysClr val="window" lastClr="FFFFFF"/>
              </a:solidFill>
              <a:latin typeface="Calibri"/>
              <a:ea typeface="+mn-ea"/>
              <a:cs typeface="+mn-cs"/>
            </a:rPr>
            <a:t>Debilidades </a:t>
          </a:r>
          <a:endParaRPr lang="es-EC" sz="1800" kern="1200" dirty="0">
            <a:solidFill>
              <a:sysClr val="window" lastClr="FFFFFF"/>
            </a:solidFill>
            <a:latin typeface="Calibri"/>
            <a:ea typeface="+mn-ea"/>
            <a:cs typeface="+mn-cs"/>
          </a:endParaRPr>
        </a:p>
      </dsp:txBody>
      <dsp:txXfrm rot="5400000">
        <a:off x="2711957" y="2656204"/>
        <a:ext cx="1505816" cy="1026851"/>
      </dsp:txXfrm>
    </dsp:sp>
    <dsp:sp modelId="{8063926E-B5A3-4DAB-85C3-9D8C27E5EDC8}">
      <dsp:nvSpPr>
        <dsp:cNvPr id="0" name=""/>
        <dsp:cNvSpPr/>
      </dsp:nvSpPr>
      <dsp:spPr>
        <a:xfrm>
          <a:off x="3811085" y="2124312"/>
          <a:ext cx="735899" cy="639912"/>
        </a:xfrm>
        <a:prstGeom prst="circularArrow">
          <a:avLst/>
        </a:prstGeom>
        <a:solidFill>
          <a:srgbClr val="C0504D">
            <a:tint val="4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392431C-4F77-4438-9321-BAB60A42C96A}">
      <dsp:nvSpPr>
        <dsp:cNvPr id="0" name=""/>
        <dsp:cNvSpPr/>
      </dsp:nvSpPr>
      <dsp:spPr>
        <a:xfrm rot="10800000">
          <a:off x="3822189" y="2314881"/>
          <a:ext cx="735899" cy="639912"/>
        </a:xfrm>
        <a:prstGeom prst="circularArrow">
          <a:avLst/>
        </a:prstGeom>
        <a:solidFill>
          <a:srgbClr val="C0504D">
            <a:tint val="4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DDC79-290A-4258-B3F7-B737851C2240}">
      <dsp:nvSpPr>
        <dsp:cNvPr id="0" name=""/>
        <dsp:cNvSpPr/>
      </dsp:nvSpPr>
      <dsp:spPr>
        <a:xfrm>
          <a:off x="-5510330" y="-843663"/>
          <a:ext cx="6560952" cy="6560952"/>
        </a:xfrm>
        <a:prstGeom prst="blockArc">
          <a:avLst>
            <a:gd name="adj1" fmla="val 18900000"/>
            <a:gd name="adj2" fmla="val 2700000"/>
            <a:gd name="adj3" fmla="val 329"/>
          </a:avLst>
        </a:prstGeo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674901-8662-46E8-BC0E-C90BE637DE23}">
      <dsp:nvSpPr>
        <dsp:cNvPr id="0" name=""/>
        <dsp:cNvSpPr/>
      </dsp:nvSpPr>
      <dsp:spPr>
        <a:xfrm>
          <a:off x="550001" y="374684"/>
          <a:ext cx="6849624" cy="749758"/>
        </a:xfrm>
        <a:prstGeom prst="rect">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5121" tIns="55880" rIns="55880" bIns="55880" numCol="1" spcCol="1270" anchor="ctr" anchorCtr="0">
          <a:noAutofit/>
        </a:bodyPr>
        <a:lstStyle/>
        <a:p>
          <a:pPr lvl="0" algn="l" defTabSz="977900">
            <a:lnSpc>
              <a:spcPct val="90000"/>
            </a:lnSpc>
            <a:spcBef>
              <a:spcPct val="0"/>
            </a:spcBef>
            <a:spcAft>
              <a:spcPct val="35000"/>
            </a:spcAft>
          </a:pPr>
          <a:r>
            <a:rPr lang="es-ES" sz="2200" b="1" kern="1200">
              <a:solidFill>
                <a:sysClr val="window" lastClr="FFFFFF"/>
              </a:solidFill>
              <a:latin typeface="Calibri"/>
              <a:ea typeface="+mn-ea"/>
              <a:cs typeface="+mn-cs"/>
            </a:rPr>
            <a:t>Fomentar una cultura de reciclaje a la población de la provincia de Esmeraldas.</a:t>
          </a:r>
          <a:endParaRPr lang="es-EC" sz="2200" b="1" kern="1200">
            <a:solidFill>
              <a:sysClr val="window" lastClr="FFFFFF"/>
            </a:solidFill>
            <a:latin typeface="Calibri"/>
            <a:ea typeface="+mn-ea"/>
            <a:cs typeface="+mn-cs"/>
          </a:endParaRPr>
        </a:p>
      </dsp:txBody>
      <dsp:txXfrm>
        <a:off x="550001" y="374684"/>
        <a:ext cx="6849624" cy="749758"/>
      </dsp:txXfrm>
    </dsp:sp>
    <dsp:sp modelId="{87D040E4-AEC9-4F59-B36D-B5D85BE57FB3}">
      <dsp:nvSpPr>
        <dsp:cNvPr id="0" name=""/>
        <dsp:cNvSpPr/>
      </dsp:nvSpPr>
      <dsp:spPr>
        <a:xfrm>
          <a:off x="81402" y="280964"/>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1E4DCAB-015F-49EC-A40F-D2BF62850E64}">
      <dsp:nvSpPr>
        <dsp:cNvPr id="0" name=""/>
        <dsp:cNvSpPr/>
      </dsp:nvSpPr>
      <dsp:spPr>
        <a:xfrm>
          <a:off x="979855" y="1499516"/>
          <a:ext cx="6419770" cy="749758"/>
        </a:xfrm>
        <a:prstGeom prst="rect">
          <a:avLst/>
        </a:prstGeom>
        <a:solidFill>
          <a:srgbClr val="4BACC6">
            <a:hueOff val="-3311292"/>
            <a:satOff val="13270"/>
            <a:lumOff val="2876"/>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5121" tIns="55880" rIns="55880" bIns="55880" numCol="1" spcCol="1270" anchor="ctr" anchorCtr="0">
          <a:noAutofit/>
        </a:bodyPr>
        <a:lstStyle/>
        <a:p>
          <a:pPr lvl="0" algn="l" defTabSz="977900">
            <a:lnSpc>
              <a:spcPct val="90000"/>
            </a:lnSpc>
            <a:spcBef>
              <a:spcPct val="0"/>
            </a:spcBef>
            <a:spcAft>
              <a:spcPct val="35000"/>
            </a:spcAft>
          </a:pPr>
          <a:r>
            <a:rPr lang="es-ES" sz="2200" b="1" kern="1200">
              <a:solidFill>
                <a:sysClr val="window" lastClr="FFFFFF"/>
              </a:solidFill>
              <a:latin typeface="Calibri"/>
              <a:ea typeface="+mn-ea"/>
              <a:cs typeface="+mn-cs"/>
            </a:rPr>
            <a:t>Posicionar a la empresa recicladora en el mercado objetivo.</a:t>
          </a:r>
          <a:endParaRPr lang="es-EC" sz="2200" b="1" kern="1200">
            <a:solidFill>
              <a:sysClr val="window" lastClr="FFFFFF"/>
            </a:solidFill>
            <a:latin typeface="Calibri"/>
            <a:ea typeface="+mn-ea"/>
            <a:cs typeface="+mn-cs"/>
          </a:endParaRPr>
        </a:p>
      </dsp:txBody>
      <dsp:txXfrm>
        <a:off x="979855" y="1499516"/>
        <a:ext cx="6419770" cy="749758"/>
      </dsp:txXfrm>
    </dsp:sp>
    <dsp:sp modelId="{A90C5628-36D5-46DB-A701-8A8A4C6EEA93}">
      <dsp:nvSpPr>
        <dsp:cNvPr id="0" name=""/>
        <dsp:cNvSpPr/>
      </dsp:nvSpPr>
      <dsp:spPr>
        <a:xfrm>
          <a:off x="511256" y="1405797"/>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5F42115-B118-484A-A415-244315DCE98A}">
      <dsp:nvSpPr>
        <dsp:cNvPr id="0" name=""/>
        <dsp:cNvSpPr/>
      </dsp:nvSpPr>
      <dsp:spPr>
        <a:xfrm>
          <a:off x="979855" y="2624349"/>
          <a:ext cx="6419770" cy="749758"/>
        </a:xfrm>
        <a:prstGeom prst="rect">
          <a:avLst/>
        </a:prstGeom>
        <a:solidFill>
          <a:srgbClr val="4BACC6">
            <a:hueOff val="-6622584"/>
            <a:satOff val="26541"/>
            <a:lumOff val="5752"/>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5121" tIns="55880" rIns="55880" bIns="55880" numCol="1" spcCol="1270" anchor="ctr" anchorCtr="0">
          <a:noAutofit/>
        </a:bodyPr>
        <a:lstStyle/>
        <a:p>
          <a:pPr lvl="0" algn="l" defTabSz="977900">
            <a:lnSpc>
              <a:spcPct val="90000"/>
            </a:lnSpc>
            <a:spcBef>
              <a:spcPct val="0"/>
            </a:spcBef>
            <a:spcAft>
              <a:spcPct val="35000"/>
            </a:spcAft>
          </a:pPr>
          <a:r>
            <a:rPr lang="es-ES" sz="2200" b="1" kern="1200" dirty="0">
              <a:solidFill>
                <a:sysClr val="window" lastClr="FFFFFF"/>
              </a:solidFill>
              <a:latin typeface="Calibri"/>
              <a:ea typeface="+mn-ea"/>
              <a:cs typeface="+mn-cs"/>
            </a:rPr>
            <a:t>Presentar mejoras en la calidad de vida para los minadores fidelizados a la empresa.</a:t>
          </a:r>
          <a:endParaRPr lang="es-EC" sz="2200" b="1" kern="1200" dirty="0">
            <a:solidFill>
              <a:sysClr val="window" lastClr="FFFFFF"/>
            </a:solidFill>
            <a:latin typeface="Calibri"/>
            <a:ea typeface="+mn-ea"/>
            <a:cs typeface="+mn-cs"/>
          </a:endParaRPr>
        </a:p>
      </dsp:txBody>
      <dsp:txXfrm>
        <a:off x="979855" y="2624349"/>
        <a:ext cx="6419770" cy="749758"/>
      </dsp:txXfrm>
    </dsp:sp>
    <dsp:sp modelId="{588E0193-51D7-40E1-82D8-06C56F2B6D2F}">
      <dsp:nvSpPr>
        <dsp:cNvPr id="0" name=""/>
        <dsp:cNvSpPr/>
      </dsp:nvSpPr>
      <dsp:spPr>
        <a:xfrm>
          <a:off x="511256" y="2530629"/>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76C9BF0-A94B-4097-AEF2-58A2BDD8DBD0}">
      <dsp:nvSpPr>
        <dsp:cNvPr id="0" name=""/>
        <dsp:cNvSpPr/>
      </dsp:nvSpPr>
      <dsp:spPr>
        <a:xfrm>
          <a:off x="550001" y="3749182"/>
          <a:ext cx="6849624" cy="749758"/>
        </a:xfrm>
        <a:prstGeom prst="rect">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5121" tIns="55880" rIns="55880" bIns="55880" numCol="1" spcCol="1270" anchor="ctr" anchorCtr="0">
          <a:noAutofit/>
        </a:bodyPr>
        <a:lstStyle/>
        <a:p>
          <a:pPr lvl="0" algn="l" defTabSz="977900">
            <a:lnSpc>
              <a:spcPct val="90000"/>
            </a:lnSpc>
            <a:spcBef>
              <a:spcPct val="0"/>
            </a:spcBef>
            <a:spcAft>
              <a:spcPct val="35000"/>
            </a:spcAft>
          </a:pPr>
          <a:r>
            <a:rPr lang="es-ES" sz="2200" b="1" kern="1200">
              <a:solidFill>
                <a:sysClr val="window" lastClr="FFFFFF"/>
              </a:solidFill>
              <a:latin typeface="Calibri"/>
              <a:ea typeface="+mn-ea"/>
              <a:cs typeface="+mn-cs"/>
            </a:rPr>
            <a:t>Presentar mejoras en la calidad de vida para los minadores fidelizados a la empresa.</a:t>
          </a:r>
          <a:endParaRPr lang="es-EC" sz="2200" b="1" kern="1200">
            <a:solidFill>
              <a:sysClr val="window" lastClr="FFFFFF"/>
            </a:solidFill>
            <a:latin typeface="Calibri"/>
            <a:ea typeface="+mn-ea"/>
            <a:cs typeface="+mn-cs"/>
          </a:endParaRPr>
        </a:p>
      </dsp:txBody>
      <dsp:txXfrm>
        <a:off x="550001" y="3749182"/>
        <a:ext cx="6849624" cy="749758"/>
      </dsp:txXfrm>
    </dsp:sp>
    <dsp:sp modelId="{2B3899DB-2C1E-4661-9515-25712E86DE66}">
      <dsp:nvSpPr>
        <dsp:cNvPr id="0" name=""/>
        <dsp:cNvSpPr/>
      </dsp:nvSpPr>
      <dsp:spPr>
        <a:xfrm>
          <a:off x="81402" y="3655462"/>
          <a:ext cx="937198" cy="93719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1DAD1-EE9D-48F5-92AE-37AF7AB2A026}">
      <dsp:nvSpPr>
        <dsp:cNvPr id="0" name=""/>
        <dsp:cNvSpPr/>
      </dsp:nvSpPr>
      <dsp:spPr>
        <a:xfrm rot="16200000">
          <a:off x="1698" y="710693"/>
          <a:ext cx="3784025" cy="3784025"/>
        </a:xfrm>
        <a:prstGeom prst="downArrow">
          <a:avLst>
            <a:gd name="adj1" fmla="val 50000"/>
            <a:gd name="adj2" fmla="val 35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b="1" i="1" kern="1200" dirty="0">
              <a:solidFill>
                <a:sysClr val="window" lastClr="FFFFFF"/>
              </a:solidFill>
              <a:latin typeface="Calibri"/>
              <a:ea typeface="+mn-ea"/>
              <a:cs typeface="+mn-cs"/>
            </a:rPr>
            <a:t>Programa de Concientización para la población acerca del reciclaje</a:t>
          </a:r>
          <a:endParaRPr lang="es-EC" sz="2700" b="1" kern="1200" dirty="0">
            <a:solidFill>
              <a:sysClr val="window" lastClr="FFFFFF"/>
            </a:solidFill>
            <a:latin typeface="Calibri"/>
            <a:ea typeface="+mn-ea"/>
            <a:cs typeface="+mn-cs"/>
          </a:endParaRPr>
        </a:p>
      </dsp:txBody>
      <dsp:txXfrm rot="5400000">
        <a:off x="1698" y="1656699"/>
        <a:ext cx="3121821" cy="1892013"/>
      </dsp:txXfrm>
    </dsp:sp>
    <dsp:sp modelId="{3E4F298D-ED68-4A73-8396-3E17C9D97E45}">
      <dsp:nvSpPr>
        <dsp:cNvPr id="0" name=""/>
        <dsp:cNvSpPr/>
      </dsp:nvSpPr>
      <dsp:spPr>
        <a:xfrm rot="5400000">
          <a:off x="4042239" y="710693"/>
          <a:ext cx="3784025" cy="3784025"/>
        </a:xfrm>
        <a:prstGeom prst="downArrow">
          <a:avLst>
            <a:gd name="adj1" fmla="val 50000"/>
            <a:gd name="adj2" fmla="val 35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b="1" i="1" kern="1200">
              <a:solidFill>
                <a:sysClr val="window" lastClr="FFFFFF"/>
              </a:solidFill>
              <a:latin typeface="Calibri"/>
              <a:ea typeface="+mn-ea"/>
              <a:cs typeface="+mn-cs"/>
            </a:rPr>
            <a:t>Programa de fidelización de clientes (minadores)</a:t>
          </a:r>
          <a:endParaRPr lang="es-EC" sz="2700" b="1" kern="1200">
            <a:solidFill>
              <a:sysClr val="window" lastClr="FFFFFF"/>
            </a:solidFill>
            <a:latin typeface="Calibri"/>
            <a:ea typeface="+mn-ea"/>
            <a:cs typeface="+mn-cs"/>
          </a:endParaRPr>
        </a:p>
      </dsp:txBody>
      <dsp:txXfrm rot="-5400000">
        <a:off x="4704443" y="1656699"/>
        <a:ext cx="3121821" cy="18920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579E7-C179-4F4B-9115-00014355AF76}">
      <dsp:nvSpPr>
        <dsp:cNvPr id="0" name=""/>
        <dsp:cNvSpPr/>
      </dsp:nvSpPr>
      <dsp:spPr>
        <a:xfrm>
          <a:off x="3270720" y="2016224"/>
          <a:ext cx="1769838" cy="1407209"/>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i="0" kern="1200" dirty="0">
              <a:solidFill>
                <a:sysClr val="window" lastClr="FFFFFF"/>
              </a:solidFill>
              <a:latin typeface="Calibri"/>
              <a:ea typeface="+mn-ea"/>
              <a:cs typeface="+mn-cs"/>
            </a:rPr>
            <a:t>Programa de fidelización de clientes (minadores</a:t>
          </a:r>
          <a:r>
            <a:rPr lang="es-ES" sz="1100" b="1" i="0" kern="1200" dirty="0">
              <a:solidFill>
                <a:sysClr val="window" lastClr="FFFFFF"/>
              </a:solidFill>
              <a:latin typeface="Calibri"/>
              <a:ea typeface="+mn-ea"/>
              <a:cs typeface="+mn-cs"/>
            </a:rPr>
            <a:t>)</a:t>
          </a:r>
          <a:endParaRPr lang="es-EC" sz="1100" b="1" i="0" kern="1200" dirty="0">
            <a:solidFill>
              <a:sysClr val="window" lastClr="FFFFFF"/>
            </a:solidFill>
            <a:latin typeface="Calibri"/>
            <a:ea typeface="+mn-ea"/>
            <a:cs typeface="+mn-cs"/>
          </a:endParaRPr>
        </a:p>
      </dsp:txBody>
      <dsp:txXfrm>
        <a:off x="3529907" y="2222305"/>
        <a:ext cx="1251464" cy="995047"/>
      </dsp:txXfrm>
    </dsp:sp>
    <dsp:sp modelId="{08CF9190-95C7-416A-BBB9-CFDCA0EEC1B3}">
      <dsp:nvSpPr>
        <dsp:cNvPr id="0" name=""/>
        <dsp:cNvSpPr/>
      </dsp:nvSpPr>
      <dsp:spPr>
        <a:xfrm rot="16123481">
          <a:off x="4022281" y="1564905"/>
          <a:ext cx="226179" cy="489008"/>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ysClr val="window" lastClr="FFFFFF"/>
            </a:solidFill>
            <a:latin typeface="Calibri"/>
            <a:ea typeface="+mn-ea"/>
            <a:cs typeface="+mn-cs"/>
          </a:endParaRPr>
        </a:p>
      </dsp:txBody>
      <dsp:txXfrm rot="10800000">
        <a:off x="4056963" y="1696626"/>
        <a:ext cx="158325" cy="293404"/>
      </dsp:txXfrm>
    </dsp:sp>
    <dsp:sp modelId="{49F2757B-0D1A-4211-B6BA-20E5C4275A2F}">
      <dsp:nvSpPr>
        <dsp:cNvPr id="0" name=""/>
        <dsp:cNvSpPr/>
      </dsp:nvSpPr>
      <dsp:spPr>
        <a:xfrm>
          <a:off x="3024330" y="-179071"/>
          <a:ext cx="2172925" cy="1768903"/>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a:solidFill>
                <a:sysClr val="window" lastClr="FFFFFF"/>
              </a:solidFill>
              <a:latin typeface="Calibri"/>
              <a:ea typeface="+mn-ea"/>
              <a:cs typeface="+mn-cs"/>
            </a:rPr>
            <a:t>Promocionar artículos apropiados para la recolección de desechos, tales como mascarillas, guantes, sacos, ropa de trabajo apropiada, a los clientes frecuentes de la empresa</a:t>
          </a:r>
          <a:r>
            <a:rPr lang="es-ES" sz="800" b="1" kern="1200" dirty="0">
              <a:solidFill>
                <a:sysClr val="window" lastClr="FFFFFF"/>
              </a:solidFill>
              <a:latin typeface="Calibri"/>
              <a:ea typeface="+mn-ea"/>
              <a:cs typeface="+mn-cs"/>
            </a:rPr>
            <a:t>.</a:t>
          </a:r>
          <a:endParaRPr lang="es-EC" sz="800" b="1" kern="1200" dirty="0">
            <a:solidFill>
              <a:sysClr val="window" lastClr="FFFFFF"/>
            </a:solidFill>
            <a:latin typeface="Calibri"/>
            <a:ea typeface="+mn-ea"/>
            <a:cs typeface="+mn-cs"/>
          </a:endParaRPr>
        </a:p>
      </dsp:txBody>
      <dsp:txXfrm>
        <a:off x="3342547" y="79979"/>
        <a:ext cx="1536491" cy="1250803"/>
      </dsp:txXfrm>
    </dsp:sp>
    <dsp:sp modelId="{3F924796-71AB-442E-AB75-E2B6D38D6654}">
      <dsp:nvSpPr>
        <dsp:cNvPr id="0" name=""/>
        <dsp:cNvSpPr/>
      </dsp:nvSpPr>
      <dsp:spPr>
        <a:xfrm rot="21536685">
          <a:off x="5151286" y="2454521"/>
          <a:ext cx="267425" cy="489008"/>
        </a:xfrm>
        <a:prstGeom prst="rightArrow">
          <a:avLst>
            <a:gd name="adj1" fmla="val 60000"/>
            <a:gd name="adj2" fmla="val 50000"/>
          </a:avLst>
        </a:prstGeom>
        <a:gradFill rotWithShape="0">
          <a:gsLst>
            <a:gs pos="0">
              <a:srgbClr val="C0504D">
                <a:hueOff val="1560506"/>
                <a:satOff val="-1946"/>
                <a:lumOff val="458"/>
                <a:alphaOff val="0"/>
                <a:shade val="51000"/>
                <a:satMod val="130000"/>
              </a:srgbClr>
            </a:gs>
            <a:gs pos="80000">
              <a:srgbClr val="C0504D">
                <a:hueOff val="1560506"/>
                <a:satOff val="-1946"/>
                <a:lumOff val="458"/>
                <a:alphaOff val="0"/>
                <a:shade val="93000"/>
                <a:satMod val="130000"/>
              </a:srgbClr>
            </a:gs>
            <a:gs pos="100000">
              <a:srgbClr val="C0504D">
                <a:hueOff val="1560506"/>
                <a:satOff val="-1946"/>
                <a:lumOff val="45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ysClr val="window" lastClr="FFFFFF"/>
            </a:solidFill>
            <a:latin typeface="Calibri"/>
            <a:ea typeface="+mn-ea"/>
            <a:cs typeface="+mn-cs"/>
          </a:endParaRPr>
        </a:p>
      </dsp:txBody>
      <dsp:txXfrm>
        <a:off x="5151293" y="2553062"/>
        <a:ext cx="187198" cy="293404"/>
      </dsp:txXfrm>
    </dsp:sp>
    <dsp:sp modelId="{689DDB7A-9C6D-4C8F-854E-AAE96ECB7389}">
      <dsp:nvSpPr>
        <dsp:cNvPr id="0" name=""/>
        <dsp:cNvSpPr/>
      </dsp:nvSpPr>
      <dsp:spPr>
        <a:xfrm>
          <a:off x="5544615" y="1728197"/>
          <a:ext cx="2027344" cy="1894751"/>
        </a:xfrm>
        <a:prstGeom prst="ellipse">
          <a:avLst/>
        </a:prstGeom>
        <a:gradFill rotWithShape="0">
          <a:gsLst>
            <a:gs pos="0">
              <a:srgbClr val="C0504D">
                <a:hueOff val="1560506"/>
                <a:satOff val="-1946"/>
                <a:lumOff val="458"/>
                <a:alphaOff val="0"/>
                <a:shade val="51000"/>
                <a:satMod val="130000"/>
              </a:srgbClr>
            </a:gs>
            <a:gs pos="80000">
              <a:srgbClr val="C0504D">
                <a:hueOff val="1560506"/>
                <a:satOff val="-1946"/>
                <a:lumOff val="458"/>
                <a:alphaOff val="0"/>
                <a:shade val="93000"/>
                <a:satMod val="130000"/>
              </a:srgbClr>
            </a:gs>
            <a:gs pos="100000">
              <a:srgbClr val="C0504D">
                <a:hueOff val="1560506"/>
                <a:satOff val="-1946"/>
                <a:lumOff val="45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a:solidFill>
                <a:sysClr val="window" lastClr="FFFFFF"/>
              </a:solidFill>
              <a:latin typeface="Calibri"/>
              <a:ea typeface="+mn-ea"/>
              <a:cs typeface="+mn-cs"/>
            </a:rPr>
            <a:t>Mejorar los precios dependiendo del volumen de artículos recolectados en relación con las otras empresas.</a:t>
          </a:r>
          <a:endParaRPr lang="es-EC" sz="1200" b="1" kern="1200" dirty="0">
            <a:solidFill>
              <a:sysClr val="window" lastClr="FFFFFF"/>
            </a:solidFill>
            <a:latin typeface="Calibri"/>
            <a:ea typeface="+mn-ea"/>
            <a:cs typeface="+mn-cs"/>
          </a:endParaRPr>
        </a:p>
      </dsp:txBody>
      <dsp:txXfrm>
        <a:off x="5841513" y="2005677"/>
        <a:ext cx="1433548" cy="1339791"/>
      </dsp:txXfrm>
    </dsp:sp>
    <dsp:sp modelId="{1B45ECC6-7B85-4D89-A55A-30D037791962}">
      <dsp:nvSpPr>
        <dsp:cNvPr id="0" name=""/>
        <dsp:cNvSpPr/>
      </dsp:nvSpPr>
      <dsp:spPr>
        <a:xfrm rot="5400000">
          <a:off x="4051377" y="3369748"/>
          <a:ext cx="208524" cy="489008"/>
        </a:xfrm>
        <a:prstGeom prst="rightArrow">
          <a:avLst>
            <a:gd name="adj1" fmla="val 60000"/>
            <a:gd name="adj2" fmla="val 50000"/>
          </a:avLst>
        </a:prstGeom>
        <a:gradFill rotWithShape="0">
          <a:gsLst>
            <a:gs pos="0">
              <a:srgbClr val="C0504D">
                <a:hueOff val="3121013"/>
                <a:satOff val="-3893"/>
                <a:lumOff val="915"/>
                <a:alphaOff val="0"/>
                <a:shade val="51000"/>
                <a:satMod val="130000"/>
              </a:srgbClr>
            </a:gs>
            <a:gs pos="80000">
              <a:srgbClr val="C0504D">
                <a:hueOff val="3121013"/>
                <a:satOff val="-3893"/>
                <a:lumOff val="915"/>
                <a:alphaOff val="0"/>
                <a:shade val="93000"/>
                <a:satMod val="130000"/>
              </a:srgbClr>
            </a:gs>
            <a:gs pos="100000">
              <a:srgbClr val="C0504D">
                <a:hueOff val="3121013"/>
                <a:satOff val="-3893"/>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ysClr val="window" lastClr="FFFFFF"/>
            </a:solidFill>
            <a:latin typeface="Calibri"/>
            <a:ea typeface="+mn-ea"/>
            <a:cs typeface="+mn-cs"/>
          </a:endParaRPr>
        </a:p>
      </dsp:txBody>
      <dsp:txXfrm>
        <a:off x="4082656" y="3436272"/>
        <a:ext cx="145967" cy="293404"/>
      </dsp:txXfrm>
    </dsp:sp>
    <dsp:sp modelId="{E5460BB5-7131-403A-8CDC-3BB7C8B0E24F}">
      <dsp:nvSpPr>
        <dsp:cNvPr id="0" name=""/>
        <dsp:cNvSpPr/>
      </dsp:nvSpPr>
      <dsp:spPr>
        <a:xfrm>
          <a:off x="2946191" y="3816875"/>
          <a:ext cx="2418896" cy="1834804"/>
        </a:xfrm>
        <a:prstGeom prst="ellipse">
          <a:avLst/>
        </a:prstGeom>
        <a:gradFill rotWithShape="0">
          <a:gsLst>
            <a:gs pos="0">
              <a:srgbClr val="C0504D">
                <a:hueOff val="3121013"/>
                <a:satOff val="-3893"/>
                <a:lumOff val="915"/>
                <a:alphaOff val="0"/>
                <a:shade val="51000"/>
                <a:satMod val="130000"/>
              </a:srgbClr>
            </a:gs>
            <a:gs pos="80000">
              <a:srgbClr val="C0504D">
                <a:hueOff val="3121013"/>
                <a:satOff val="-3893"/>
                <a:lumOff val="915"/>
                <a:alphaOff val="0"/>
                <a:shade val="93000"/>
                <a:satMod val="130000"/>
              </a:srgbClr>
            </a:gs>
            <a:gs pos="100000">
              <a:srgbClr val="C0504D">
                <a:hueOff val="3121013"/>
                <a:satOff val="-3893"/>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a:solidFill>
                <a:sysClr val="window" lastClr="FFFFFF"/>
              </a:solidFill>
              <a:latin typeface="Calibri"/>
              <a:ea typeface="+mn-ea"/>
              <a:cs typeface="+mn-cs"/>
            </a:rPr>
            <a:t>Establecer una red social para que los clientes comuniquen sus quejas, dudas, sugerencias, pero para que esto funcione correctamente, se debe contestar a todos, en la brevedad posible</a:t>
          </a:r>
          <a:r>
            <a:rPr lang="es-EC" sz="900" kern="1200" dirty="0">
              <a:solidFill>
                <a:sysClr val="window" lastClr="FFFFFF"/>
              </a:solidFill>
              <a:latin typeface="Calibri"/>
              <a:ea typeface="+mn-ea"/>
              <a:cs typeface="+mn-cs"/>
            </a:rPr>
            <a:t>.</a:t>
          </a:r>
        </a:p>
      </dsp:txBody>
      <dsp:txXfrm>
        <a:off x="3300430" y="4085576"/>
        <a:ext cx="1710418" cy="1297402"/>
      </dsp:txXfrm>
    </dsp:sp>
    <dsp:sp modelId="{A01779CA-3877-43D3-8DAA-5DF1E52DEFEC}">
      <dsp:nvSpPr>
        <dsp:cNvPr id="0" name=""/>
        <dsp:cNvSpPr/>
      </dsp:nvSpPr>
      <dsp:spPr>
        <a:xfrm rot="10792521">
          <a:off x="3031796" y="2477585"/>
          <a:ext cx="168841" cy="489008"/>
        </a:xfrm>
        <a:prstGeom prst="rightArrow">
          <a:avLst>
            <a:gd name="adj1" fmla="val 60000"/>
            <a:gd name="adj2" fmla="val 50000"/>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ysClr val="window" lastClr="FFFFFF"/>
            </a:solidFill>
            <a:latin typeface="Calibri"/>
            <a:ea typeface="+mn-ea"/>
            <a:cs typeface="+mn-cs"/>
          </a:endParaRPr>
        </a:p>
      </dsp:txBody>
      <dsp:txXfrm rot="10800000">
        <a:off x="3082448" y="2575332"/>
        <a:ext cx="118189" cy="293404"/>
      </dsp:txXfrm>
    </dsp:sp>
    <dsp:sp modelId="{85F3C710-A851-4DE8-952D-ACD6343392CE}">
      <dsp:nvSpPr>
        <dsp:cNvPr id="0" name=""/>
        <dsp:cNvSpPr/>
      </dsp:nvSpPr>
      <dsp:spPr>
        <a:xfrm>
          <a:off x="576064" y="1728194"/>
          <a:ext cx="2376094" cy="1993674"/>
        </a:xfrm>
        <a:prstGeom prst="ellipse">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a:solidFill>
                <a:sysClr val="window" lastClr="FFFFFF"/>
              </a:solidFill>
              <a:latin typeface="Calibri"/>
              <a:ea typeface="+mn-ea"/>
              <a:cs typeface="+mn-cs"/>
            </a:rPr>
            <a:t>Conocer a los clientes, </a:t>
          </a:r>
          <a:r>
            <a:rPr lang="es-EC" sz="1100" b="1" kern="1200" dirty="0">
              <a:solidFill>
                <a:sysClr val="window" lastClr="FFFFFF"/>
              </a:solidFill>
              <a:latin typeface="Calibri"/>
              <a:ea typeface="+mn-ea"/>
              <a:cs typeface="+mn-cs"/>
            </a:rPr>
            <a:t>A las personas les gusta que les conozcan y ser conocidas. Por ello, los clientes van a mostrarse más receptivos con aquellas empresas que se esfuerzan en ir más allá, en empatizar con ellos</a:t>
          </a:r>
          <a:r>
            <a:rPr lang="es-EC" sz="1000" b="1" kern="1200" dirty="0">
              <a:solidFill>
                <a:sysClr val="window" lastClr="FFFFFF"/>
              </a:solidFill>
              <a:latin typeface="Calibri"/>
              <a:ea typeface="+mn-ea"/>
              <a:cs typeface="+mn-cs"/>
            </a:rPr>
            <a:t>.</a:t>
          </a:r>
          <a:endParaRPr lang="es-EC" sz="1000" kern="1200" dirty="0">
            <a:solidFill>
              <a:sysClr val="window" lastClr="FFFFFF"/>
            </a:solidFill>
            <a:latin typeface="Calibri"/>
            <a:ea typeface="+mn-ea"/>
            <a:cs typeface="+mn-cs"/>
          </a:endParaRPr>
        </a:p>
      </dsp:txBody>
      <dsp:txXfrm>
        <a:off x="924035" y="2020161"/>
        <a:ext cx="1680152" cy="14097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045F-958C-4A69-9644-5C200A5207FE}">
      <dsp:nvSpPr>
        <dsp:cNvPr id="0" name=""/>
        <dsp:cNvSpPr/>
      </dsp:nvSpPr>
      <dsp:spPr>
        <a:xfrm>
          <a:off x="3351586" y="0"/>
          <a:ext cx="1674256" cy="1674256"/>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a:solidFill>
                <a:sysClr val="window" lastClr="FFFFFF"/>
              </a:solidFill>
              <a:latin typeface="Calibri"/>
              <a:ea typeface="+mn-ea"/>
              <a:cs typeface="+mn-cs"/>
            </a:rPr>
            <a:t>Las actividades evaluativas deben ser significativas y estar relacionadas  con las metas y objetivos de la empresa. </a:t>
          </a:r>
        </a:p>
      </dsp:txBody>
      <dsp:txXfrm>
        <a:off x="3596775" y="245189"/>
        <a:ext cx="1183878" cy="1183878"/>
      </dsp:txXfrm>
    </dsp:sp>
    <dsp:sp modelId="{17098294-D0AE-4E1D-8D77-07AD3B70D2F4}">
      <dsp:nvSpPr>
        <dsp:cNvPr id="0" name=""/>
        <dsp:cNvSpPr/>
      </dsp:nvSpPr>
      <dsp:spPr>
        <a:xfrm rot="2169816">
          <a:off x="4966158" y="1278337"/>
          <a:ext cx="425483" cy="565061"/>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ysClr val="window" lastClr="FFFFFF"/>
            </a:solidFill>
            <a:latin typeface="Calibri"/>
            <a:ea typeface="+mn-ea"/>
            <a:cs typeface="+mn-cs"/>
          </a:endParaRPr>
        </a:p>
      </dsp:txBody>
      <dsp:txXfrm>
        <a:off x="4978454" y="1353688"/>
        <a:ext cx="297838" cy="339037"/>
      </dsp:txXfrm>
    </dsp:sp>
    <dsp:sp modelId="{3FBADB11-B0BD-418E-AAB4-DF6049D7334D}">
      <dsp:nvSpPr>
        <dsp:cNvPr id="0" name=""/>
        <dsp:cNvSpPr/>
      </dsp:nvSpPr>
      <dsp:spPr>
        <a:xfrm>
          <a:off x="5290218" y="1532926"/>
          <a:ext cx="1839555" cy="156316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ysClr val="window" lastClr="FFFFFF"/>
              </a:solidFill>
              <a:latin typeface="Calibri"/>
              <a:ea typeface="+mn-ea"/>
              <a:cs typeface="+mn-cs"/>
            </a:rPr>
            <a:t>La información proveniente del proceso evaluativo debería facilitar la acción. </a:t>
          </a:r>
          <a:endParaRPr lang="es-EC" sz="1400" b="1" kern="1200" dirty="0">
            <a:solidFill>
              <a:sysClr val="window" lastClr="FFFFFF"/>
            </a:solidFill>
            <a:latin typeface="Calibri"/>
            <a:ea typeface="+mn-ea"/>
            <a:cs typeface="+mn-cs"/>
          </a:endParaRPr>
        </a:p>
      </dsp:txBody>
      <dsp:txXfrm>
        <a:off x="5559615" y="1761847"/>
        <a:ext cx="1300761" cy="1105327"/>
      </dsp:txXfrm>
    </dsp:sp>
    <dsp:sp modelId="{B99C48E6-6448-4FA8-9A8D-732A30B07A94}">
      <dsp:nvSpPr>
        <dsp:cNvPr id="0" name=""/>
        <dsp:cNvSpPr/>
      </dsp:nvSpPr>
      <dsp:spPr>
        <a:xfrm rot="6480000">
          <a:off x="5604422" y="3186498"/>
          <a:ext cx="460897" cy="565061"/>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ysClr val="window" lastClr="FFFFFF"/>
            </a:solidFill>
            <a:latin typeface="Calibri"/>
            <a:ea typeface="+mn-ea"/>
            <a:cs typeface="+mn-cs"/>
          </a:endParaRPr>
        </a:p>
      </dsp:txBody>
      <dsp:txXfrm rot="10800000">
        <a:off x="5694920" y="3233759"/>
        <a:ext cx="322628" cy="339037"/>
      </dsp:txXfrm>
    </dsp:sp>
    <dsp:sp modelId="{4F4D328B-58DD-43A5-AFC8-3407805A01EC}">
      <dsp:nvSpPr>
        <dsp:cNvPr id="0" name=""/>
        <dsp:cNvSpPr/>
      </dsp:nvSpPr>
      <dsp:spPr>
        <a:xfrm>
          <a:off x="4458553" y="3863866"/>
          <a:ext cx="1950157" cy="1680099"/>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ysClr val="window" lastClr="FFFFFF"/>
              </a:solidFill>
              <a:latin typeface="Calibri"/>
              <a:ea typeface="+mn-ea"/>
              <a:cs typeface="+mn-cs"/>
            </a:rPr>
            <a:t>Es necesario tomar en cuenta las diferencias de evaluación estratégica entre empresas grandes y pequeñas. </a:t>
          </a:r>
          <a:endParaRPr lang="es-EC" sz="1400" b="1" kern="1200" dirty="0">
            <a:solidFill>
              <a:sysClr val="window" lastClr="FFFFFF"/>
            </a:solidFill>
            <a:latin typeface="Calibri"/>
            <a:ea typeface="+mn-ea"/>
            <a:cs typeface="+mn-cs"/>
          </a:endParaRPr>
        </a:p>
      </dsp:txBody>
      <dsp:txXfrm>
        <a:off x="4744147" y="4109911"/>
        <a:ext cx="1378969" cy="1188009"/>
      </dsp:txXfrm>
    </dsp:sp>
    <dsp:sp modelId="{BDF7D00B-D226-4067-8B04-F33F50B49089}">
      <dsp:nvSpPr>
        <dsp:cNvPr id="0" name=""/>
        <dsp:cNvSpPr/>
      </dsp:nvSpPr>
      <dsp:spPr>
        <a:xfrm rot="10800000">
          <a:off x="4092377" y="4421385"/>
          <a:ext cx="258764" cy="565061"/>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ysClr val="window" lastClr="FFFFFF"/>
            </a:solidFill>
            <a:latin typeface="Calibri"/>
            <a:ea typeface="+mn-ea"/>
            <a:cs typeface="+mn-cs"/>
          </a:endParaRPr>
        </a:p>
      </dsp:txBody>
      <dsp:txXfrm rot="10800000">
        <a:off x="4170006" y="4534397"/>
        <a:ext cx="181135" cy="339037"/>
      </dsp:txXfrm>
    </dsp:sp>
    <dsp:sp modelId="{467827B9-5533-47B7-9753-330B48A2DDB4}">
      <dsp:nvSpPr>
        <dsp:cNvPr id="0" name=""/>
        <dsp:cNvSpPr/>
      </dsp:nvSpPr>
      <dsp:spPr>
        <a:xfrm>
          <a:off x="1872207" y="3888435"/>
          <a:ext cx="2098111" cy="1630960"/>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ysClr val="window" lastClr="FFFFFF"/>
              </a:solidFill>
              <a:latin typeface="Calibri"/>
              <a:ea typeface="+mn-ea"/>
              <a:cs typeface="+mn-cs"/>
            </a:rPr>
            <a:t>El proceso de evaluación de estrategias no debe dominar las decisiones, debe fomentar la comprensión y la confianza mutua y el sentido común</a:t>
          </a:r>
          <a:r>
            <a:rPr lang="es-MX" sz="900" b="1" kern="1200" dirty="0">
              <a:solidFill>
                <a:sysClr val="window" lastClr="FFFFFF"/>
              </a:solidFill>
              <a:latin typeface="Calibri"/>
              <a:ea typeface="+mn-ea"/>
              <a:cs typeface="+mn-cs"/>
            </a:rPr>
            <a:t>.</a:t>
          </a:r>
          <a:endParaRPr lang="es-EC" sz="900" b="1" kern="1200" dirty="0">
            <a:solidFill>
              <a:sysClr val="window" lastClr="FFFFFF"/>
            </a:solidFill>
            <a:latin typeface="Calibri"/>
            <a:ea typeface="+mn-ea"/>
            <a:cs typeface="+mn-cs"/>
          </a:endParaRPr>
        </a:p>
      </dsp:txBody>
      <dsp:txXfrm>
        <a:off x="2179468" y="4127284"/>
        <a:ext cx="1483589" cy="1153262"/>
      </dsp:txXfrm>
    </dsp:sp>
    <dsp:sp modelId="{235A8938-4D15-4A7B-8074-5FA51F43E6D2}">
      <dsp:nvSpPr>
        <dsp:cNvPr id="0" name=""/>
        <dsp:cNvSpPr/>
      </dsp:nvSpPr>
      <dsp:spPr>
        <a:xfrm rot="15120000">
          <a:off x="2323517" y="3251774"/>
          <a:ext cx="435432" cy="565061"/>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ysClr val="window" lastClr="FFFFFF"/>
            </a:solidFill>
            <a:latin typeface="Calibri"/>
            <a:ea typeface="+mn-ea"/>
            <a:cs typeface="+mn-cs"/>
          </a:endParaRPr>
        </a:p>
      </dsp:txBody>
      <dsp:txXfrm rot="10800000">
        <a:off x="2409015" y="3426904"/>
        <a:ext cx="304802" cy="339037"/>
      </dsp:txXfrm>
    </dsp:sp>
    <dsp:sp modelId="{BC19B35A-8E7C-4D45-98E3-5D34B64256AA}">
      <dsp:nvSpPr>
        <dsp:cNvPr id="0" name=""/>
        <dsp:cNvSpPr/>
      </dsp:nvSpPr>
      <dsp:spPr>
        <a:xfrm>
          <a:off x="1223153" y="1460917"/>
          <a:ext cx="1843490" cy="1707188"/>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ysClr val="window" lastClr="FFFFFF"/>
              </a:solidFill>
              <a:latin typeface="Calibri"/>
              <a:ea typeface="+mn-ea"/>
              <a:cs typeface="+mn-cs"/>
            </a:rPr>
            <a:t>Las actividades deben diseñarse para mostrar la verdad de lo que acontece</a:t>
          </a:r>
          <a:r>
            <a:rPr lang="es-MX" sz="900" b="1" kern="1200" dirty="0">
              <a:solidFill>
                <a:sysClr val="window" lastClr="FFFFFF"/>
              </a:solidFill>
              <a:latin typeface="Calibri"/>
              <a:ea typeface="+mn-ea"/>
              <a:cs typeface="+mn-cs"/>
            </a:rPr>
            <a:t>.</a:t>
          </a:r>
          <a:endParaRPr lang="es-EC" sz="900" b="1" kern="1200" dirty="0">
            <a:solidFill>
              <a:sysClr val="window" lastClr="FFFFFF"/>
            </a:solidFill>
            <a:latin typeface="Calibri"/>
            <a:ea typeface="+mn-ea"/>
            <a:cs typeface="+mn-cs"/>
          </a:endParaRPr>
        </a:p>
      </dsp:txBody>
      <dsp:txXfrm>
        <a:off x="1493126" y="1710929"/>
        <a:ext cx="1303544" cy="1207164"/>
      </dsp:txXfrm>
    </dsp:sp>
    <dsp:sp modelId="{7D5FF2CF-05B0-4A74-8DEE-463230D2F27C}">
      <dsp:nvSpPr>
        <dsp:cNvPr id="0" name=""/>
        <dsp:cNvSpPr/>
      </dsp:nvSpPr>
      <dsp:spPr>
        <a:xfrm rot="19448311">
          <a:off x="2972433" y="1282809"/>
          <a:ext cx="417742" cy="565061"/>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ysClr val="window" lastClr="FFFFFF"/>
            </a:solidFill>
            <a:latin typeface="Calibri"/>
            <a:ea typeface="+mn-ea"/>
            <a:cs typeface="+mn-cs"/>
          </a:endParaRPr>
        </a:p>
      </dsp:txBody>
      <dsp:txXfrm>
        <a:off x="2984311" y="1432530"/>
        <a:ext cx="292419" cy="339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0CF05-7448-486D-AD57-1F93878199B5}">
      <dsp:nvSpPr>
        <dsp:cNvPr id="0" name=""/>
        <dsp:cNvSpPr/>
      </dsp:nvSpPr>
      <dsp:spPr>
        <a:xfrm>
          <a:off x="1582778" y="549638"/>
          <a:ext cx="4107522" cy="4107522"/>
        </a:xfrm>
        <a:prstGeom prst="blockArc">
          <a:avLst>
            <a:gd name="adj1" fmla="val 10878552"/>
            <a:gd name="adj2" fmla="val 16343640"/>
            <a:gd name="adj3" fmla="val 464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80C0FC6-B0FE-437A-A3D5-C99C53A2B3C6}">
      <dsp:nvSpPr>
        <dsp:cNvPr id="0" name=""/>
        <dsp:cNvSpPr/>
      </dsp:nvSpPr>
      <dsp:spPr>
        <a:xfrm>
          <a:off x="1582341" y="475834"/>
          <a:ext cx="4107522" cy="4107522"/>
        </a:xfrm>
        <a:prstGeom prst="blockArc">
          <a:avLst>
            <a:gd name="adj1" fmla="val 5255187"/>
            <a:gd name="adj2" fmla="val 10680713"/>
            <a:gd name="adj3" fmla="val 464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32008FB-4303-480B-AED1-8E80D09216D7}">
      <dsp:nvSpPr>
        <dsp:cNvPr id="0" name=""/>
        <dsp:cNvSpPr/>
      </dsp:nvSpPr>
      <dsp:spPr>
        <a:xfrm>
          <a:off x="2256201" y="488299"/>
          <a:ext cx="4107522" cy="4107522"/>
        </a:xfrm>
        <a:prstGeom prst="blockArc">
          <a:avLst>
            <a:gd name="adj1" fmla="val 202282"/>
            <a:gd name="adj2" fmla="val 5507896"/>
            <a:gd name="adj3" fmla="val 464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3DE9CEF-7376-45F4-B1D9-C95A60204AB6}">
      <dsp:nvSpPr>
        <dsp:cNvPr id="0" name=""/>
        <dsp:cNvSpPr/>
      </dsp:nvSpPr>
      <dsp:spPr>
        <a:xfrm>
          <a:off x="2254749" y="537382"/>
          <a:ext cx="4107522" cy="4107522"/>
        </a:xfrm>
        <a:prstGeom prst="blockArc">
          <a:avLst>
            <a:gd name="adj1" fmla="val 16098056"/>
            <a:gd name="adj2" fmla="val 1511"/>
            <a:gd name="adj3" fmla="val 464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3422409-481A-42EB-8CD2-677476E82C0F}">
      <dsp:nvSpPr>
        <dsp:cNvPr id="0" name=""/>
        <dsp:cNvSpPr/>
      </dsp:nvSpPr>
      <dsp:spPr>
        <a:xfrm>
          <a:off x="2836618" y="1893126"/>
          <a:ext cx="2152013" cy="139422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a:solidFill>
                <a:sysClr val="window" lastClr="FFFFFF"/>
              </a:solidFill>
              <a:latin typeface="Calibri"/>
              <a:ea typeface="+mn-ea"/>
              <a:cs typeface="+mn-cs"/>
            </a:rPr>
            <a:t>RESULTADOS ESPERADOS</a:t>
          </a:r>
        </a:p>
      </dsp:txBody>
      <dsp:txXfrm>
        <a:off x="3151773" y="2097305"/>
        <a:ext cx="1521703" cy="985863"/>
      </dsp:txXfrm>
    </dsp:sp>
    <dsp:sp modelId="{91E215E9-A353-491E-BCDD-E565A6BFC4E9}">
      <dsp:nvSpPr>
        <dsp:cNvPr id="0" name=""/>
        <dsp:cNvSpPr/>
      </dsp:nvSpPr>
      <dsp:spPr>
        <a:xfrm>
          <a:off x="2688338" y="-148611"/>
          <a:ext cx="2496238" cy="1536911"/>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a:solidFill>
                <a:sysClr val="window" lastClr="FFFFFF"/>
              </a:solidFill>
              <a:latin typeface="Calibri"/>
              <a:ea typeface="+mn-ea"/>
              <a:cs typeface="+mn-cs"/>
            </a:rPr>
            <a:t>Descripción Técnica de los procesos en todas sus áreas.</a:t>
          </a:r>
        </a:p>
        <a:p>
          <a:pPr lvl="0" algn="ctr" defTabSz="488950">
            <a:lnSpc>
              <a:spcPct val="90000"/>
            </a:lnSpc>
            <a:spcBef>
              <a:spcPct val="0"/>
            </a:spcBef>
            <a:spcAft>
              <a:spcPct val="35000"/>
            </a:spcAft>
          </a:pPr>
          <a:endParaRPr lang="es-EC" sz="1100" kern="1200">
            <a:solidFill>
              <a:sysClr val="window" lastClr="FFFFFF"/>
            </a:solidFill>
            <a:latin typeface="Calibri"/>
            <a:ea typeface="+mn-ea"/>
            <a:cs typeface="+mn-cs"/>
          </a:endParaRPr>
        </a:p>
      </dsp:txBody>
      <dsp:txXfrm>
        <a:off x="3053904" y="76464"/>
        <a:ext cx="1765106" cy="1086761"/>
      </dsp:txXfrm>
    </dsp:sp>
    <dsp:sp modelId="{FBD09AAC-D15C-4394-B0BD-3BB76F7D095D}">
      <dsp:nvSpPr>
        <dsp:cNvPr id="0" name=""/>
        <dsp:cNvSpPr/>
      </dsp:nvSpPr>
      <dsp:spPr>
        <a:xfrm>
          <a:off x="5139804" y="1810690"/>
          <a:ext cx="2349009" cy="1630510"/>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a:solidFill>
                <a:sysClr val="window" lastClr="FFFFFF"/>
              </a:solidFill>
              <a:latin typeface="Calibri"/>
              <a:ea typeface="+mn-ea"/>
              <a:cs typeface="+mn-cs"/>
            </a:rPr>
            <a:t>Contar con un plan estratégico de marketing que permita mejorar los márgenes de utilidad.</a:t>
          </a:r>
        </a:p>
      </dsp:txBody>
      <dsp:txXfrm>
        <a:off x="5483808" y="2049473"/>
        <a:ext cx="1661001" cy="1152944"/>
      </dsp:txXfrm>
    </dsp:sp>
    <dsp:sp modelId="{D267D45B-AC29-4267-864D-2E84DD6E95F1}">
      <dsp:nvSpPr>
        <dsp:cNvPr id="0" name=""/>
        <dsp:cNvSpPr/>
      </dsp:nvSpPr>
      <dsp:spPr>
        <a:xfrm>
          <a:off x="2832350" y="3657226"/>
          <a:ext cx="2208214" cy="1711717"/>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a:solidFill>
                <a:sysClr val="window" lastClr="FFFFFF"/>
              </a:solidFill>
              <a:latin typeface="Calibri"/>
              <a:ea typeface="+mn-ea"/>
              <a:cs typeface="+mn-cs"/>
            </a:rPr>
            <a:t>Conocimiento específico de las diferentes empresas de destino final de los desechos sólidos reciclables.</a:t>
          </a:r>
        </a:p>
      </dsp:txBody>
      <dsp:txXfrm>
        <a:off x="3155735" y="3907901"/>
        <a:ext cx="1561444" cy="1210367"/>
      </dsp:txXfrm>
    </dsp:sp>
    <dsp:sp modelId="{356128C7-796B-4A2A-AE1A-4C5194AC177E}">
      <dsp:nvSpPr>
        <dsp:cNvPr id="0" name=""/>
        <dsp:cNvSpPr/>
      </dsp:nvSpPr>
      <dsp:spPr>
        <a:xfrm>
          <a:off x="504054" y="1785012"/>
          <a:ext cx="2253080" cy="1586689"/>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a:solidFill>
                <a:sysClr val="window" lastClr="FFFFFF"/>
              </a:solidFill>
              <a:latin typeface="Calibri"/>
              <a:ea typeface="+mn-ea"/>
              <a:cs typeface="+mn-cs"/>
            </a:rPr>
            <a:t>Determinar las condiciones técnicas y de seguridad para las personas dedicadas a la recolección y acopio de los desechos sólidos reusables y reciclables.</a:t>
          </a:r>
        </a:p>
      </dsp:txBody>
      <dsp:txXfrm>
        <a:off x="834010" y="2017377"/>
        <a:ext cx="1593168" cy="112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C789-E9DF-4522-A844-D1FFA2660ED0}">
      <dsp:nvSpPr>
        <dsp:cNvPr id="0" name=""/>
        <dsp:cNvSpPr/>
      </dsp:nvSpPr>
      <dsp:spPr>
        <a:xfrm>
          <a:off x="851" y="0"/>
          <a:ext cx="2213694" cy="5491068"/>
        </a:xfrm>
        <a:prstGeom prst="roundRect">
          <a:avLst>
            <a:gd name="adj" fmla="val 10000"/>
          </a:avLst>
        </a:prstGeom>
        <a:solidFill>
          <a:schemeClr val="accent2">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Calibri"/>
              <a:ea typeface="+mn-ea"/>
              <a:cs typeface="+mn-cs"/>
            </a:rPr>
            <a:t>PLANIFICACIÓN, ORGANIZACIÓN Y CONTROL</a:t>
          </a:r>
          <a:endParaRPr lang="es-EC" sz="1800" b="1" kern="1200" dirty="0">
            <a:latin typeface="Calibri"/>
            <a:ea typeface="+mn-ea"/>
            <a:cs typeface="+mn-cs"/>
          </a:endParaRPr>
        </a:p>
      </dsp:txBody>
      <dsp:txXfrm>
        <a:off x="49099" y="48248"/>
        <a:ext cx="2117198" cy="1550824"/>
      </dsp:txXfrm>
    </dsp:sp>
    <dsp:sp modelId="{F1162D80-503A-4719-A1B3-78161E92BEDE}">
      <dsp:nvSpPr>
        <dsp:cNvPr id="0" name=""/>
        <dsp:cNvSpPr/>
      </dsp:nvSpPr>
      <dsp:spPr>
        <a:xfrm>
          <a:off x="247067" y="1367690"/>
          <a:ext cx="1770955" cy="1694234"/>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s-EC" sz="1200" b="1" kern="1200" smtClean="0">
              <a:latin typeface="Calibri"/>
              <a:ea typeface="+mn-ea"/>
              <a:cs typeface="+mn-cs"/>
            </a:rPr>
            <a:t>Existe desconocimiento de la ventaja que proporciona este proceso administrativo por parte de los propietarios de los centros de acopio, los que respondieron afirmativamente lo realizan de forma muy empírica.</a:t>
          </a:r>
          <a:endParaRPr lang="es-EC" sz="1200" b="1" kern="1200" dirty="0">
            <a:latin typeface="Calibri"/>
            <a:ea typeface="+mn-ea"/>
            <a:cs typeface="+mn-cs"/>
          </a:endParaRPr>
        </a:p>
      </dsp:txBody>
      <dsp:txXfrm>
        <a:off x="296689" y="1417312"/>
        <a:ext cx="1671711" cy="1594990"/>
      </dsp:txXfrm>
    </dsp:sp>
    <dsp:sp modelId="{52EB8AAD-BFB3-4D6A-BF3D-B7D5D80AB0CB}">
      <dsp:nvSpPr>
        <dsp:cNvPr id="0" name=""/>
        <dsp:cNvSpPr/>
      </dsp:nvSpPr>
      <dsp:spPr>
        <a:xfrm>
          <a:off x="247067" y="3226302"/>
          <a:ext cx="1770955" cy="1231876"/>
        </a:xfrm>
        <a:prstGeom prst="roundRect">
          <a:avLst>
            <a:gd name="adj" fmla="val 10000"/>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b="1" kern="1200" smtClean="0">
              <a:latin typeface="Calibri"/>
              <a:ea typeface="+mn-ea"/>
              <a:cs typeface="+mn-cs"/>
            </a:rPr>
            <a:t>No consideran una necesidad contar con una estructura organizacional puesto que es una actividad intrafamiliar o que lo lleva una sola persona.</a:t>
          </a:r>
          <a:endParaRPr lang="es-EC" sz="1300" b="1" kern="1200" dirty="0">
            <a:latin typeface="Calibri"/>
            <a:ea typeface="+mn-ea"/>
            <a:cs typeface="+mn-cs"/>
          </a:endParaRPr>
        </a:p>
      </dsp:txBody>
      <dsp:txXfrm>
        <a:off x="283147" y="3262382"/>
        <a:ext cx="1698795" cy="1159716"/>
      </dsp:txXfrm>
    </dsp:sp>
    <dsp:sp modelId="{68B1B3AE-52F6-475C-A98D-1A79AE4D297C}">
      <dsp:nvSpPr>
        <dsp:cNvPr id="0" name=""/>
        <dsp:cNvSpPr/>
      </dsp:nvSpPr>
      <dsp:spPr>
        <a:xfrm>
          <a:off x="247067" y="4639048"/>
          <a:ext cx="1770955" cy="615196"/>
        </a:xfrm>
        <a:prstGeom prst="roundRect">
          <a:avLst>
            <a:gd name="adj" fmla="val 1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b="1" kern="1200" smtClean="0">
              <a:latin typeface="Calibri"/>
              <a:ea typeface="+mn-ea"/>
              <a:cs typeface="+mn-cs"/>
            </a:rPr>
            <a:t>Los controles no se apegan a ninguna normativa, simplemente son cuidados expresos.</a:t>
          </a:r>
          <a:endParaRPr lang="es-EC" sz="1100" b="1" kern="1200" dirty="0">
            <a:latin typeface="Calibri"/>
            <a:ea typeface="+mn-ea"/>
            <a:cs typeface="+mn-cs"/>
          </a:endParaRPr>
        </a:p>
      </dsp:txBody>
      <dsp:txXfrm>
        <a:off x="265085" y="4657066"/>
        <a:ext cx="1734919" cy="579160"/>
      </dsp:txXfrm>
    </dsp:sp>
    <dsp:sp modelId="{E7150918-EF96-4959-B4DD-FC7652449F18}">
      <dsp:nvSpPr>
        <dsp:cNvPr id="0" name=""/>
        <dsp:cNvSpPr/>
      </dsp:nvSpPr>
      <dsp:spPr>
        <a:xfrm>
          <a:off x="2407292" y="0"/>
          <a:ext cx="2213694" cy="5491068"/>
        </a:xfrm>
        <a:prstGeom prst="roundRect">
          <a:avLst>
            <a:gd name="adj" fmla="val 10000"/>
          </a:avLst>
        </a:prstGeom>
        <a:solidFill>
          <a:schemeClr val="accent2">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latin typeface="Calibri"/>
              <a:ea typeface="+mn-ea"/>
              <a:cs typeface="+mn-cs"/>
            </a:rPr>
            <a:t>RECOLECCIÓN Y ALMACENAMIENTO</a:t>
          </a:r>
          <a:endParaRPr lang="es-EC" sz="1800" b="1" kern="1200">
            <a:latin typeface="Calibri"/>
            <a:ea typeface="+mn-ea"/>
            <a:cs typeface="+mn-cs"/>
          </a:endParaRPr>
        </a:p>
      </dsp:txBody>
      <dsp:txXfrm>
        <a:off x="2455540" y="48248"/>
        <a:ext cx="2117198" cy="1550824"/>
      </dsp:txXfrm>
    </dsp:sp>
    <dsp:sp modelId="{8CD9A0FF-264E-4F18-82E7-4940E063B061}">
      <dsp:nvSpPr>
        <dsp:cNvPr id="0" name=""/>
        <dsp:cNvSpPr/>
      </dsp:nvSpPr>
      <dsp:spPr>
        <a:xfrm>
          <a:off x="2652573" y="1368154"/>
          <a:ext cx="1770955" cy="1174147"/>
        </a:xfrm>
        <a:prstGeom prst="roundRect">
          <a:avLst>
            <a:gd name="adj" fmla="val 1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1" kern="1200" smtClean="0">
              <a:latin typeface="Calibri"/>
              <a:ea typeface="+mn-ea"/>
              <a:cs typeface="+mn-cs"/>
            </a:rPr>
            <a:t>Es fundamental tenerlos separados para efectos de agilidad en las ventas, actividad que se la realiza desde la llegada del desecho reciclable al centro de acopio.</a:t>
          </a:r>
          <a:endParaRPr lang="es-EC" sz="1200" b="1" kern="1200" dirty="0">
            <a:latin typeface="Calibri"/>
            <a:ea typeface="+mn-ea"/>
            <a:cs typeface="+mn-cs"/>
          </a:endParaRPr>
        </a:p>
      </dsp:txBody>
      <dsp:txXfrm>
        <a:off x="2686963" y="1402544"/>
        <a:ext cx="1702175" cy="1105367"/>
      </dsp:txXfrm>
    </dsp:sp>
    <dsp:sp modelId="{43EAF134-000B-42BD-BF84-C513AB16C20E}">
      <dsp:nvSpPr>
        <dsp:cNvPr id="0" name=""/>
        <dsp:cNvSpPr/>
      </dsp:nvSpPr>
      <dsp:spPr>
        <a:xfrm>
          <a:off x="2695324" y="2832912"/>
          <a:ext cx="1770955" cy="1271544"/>
        </a:xfrm>
        <a:prstGeom prst="roundRect">
          <a:avLst>
            <a:gd name="adj" fmla="val 10000"/>
          </a:avLst>
        </a:prstGeom>
        <a:gradFill rotWithShape="0">
          <a:gsLst>
            <a:gs pos="0">
              <a:schemeClr val="accent6">
                <a:hueOff val="0"/>
                <a:satOff val="0"/>
                <a:lumOff val="0"/>
                <a:alphaOff val="0"/>
                <a:tint val="35000"/>
                <a:satMod val="260000"/>
              </a:schemeClr>
            </a:gs>
            <a:gs pos="30000">
              <a:schemeClr val="accent6">
                <a:hueOff val="0"/>
                <a:satOff val="0"/>
                <a:lumOff val="0"/>
                <a:alphaOff val="0"/>
                <a:tint val="38000"/>
                <a:satMod val="260000"/>
              </a:schemeClr>
            </a:gs>
            <a:gs pos="75000">
              <a:schemeClr val="accent6">
                <a:hueOff val="0"/>
                <a:satOff val="0"/>
                <a:lumOff val="0"/>
                <a:alphaOff val="0"/>
                <a:tint val="55000"/>
                <a:satMod val="255000"/>
              </a:schemeClr>
            </a:gs>
            <a:gs pos="100000">
              <a:schemeClr val="accent6">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1" kern="1200" smtClean="0">
              <a:latin typeface="Calibri"/>
              <a:ea typeface="+mn-ea"/>
              <a:cs typeface="+mn-cs"/>
            </a:rPr>
            <a:t>Una de las razones para que el 59% de los acopiadores no compren más es por falta de recursos económicos lo que indica que existen posibilidades de acopiar más.</a:t>
          </a:r>
          <a:endParaRPr lang="es-EC" sz="1200" b="1" kern="1200" dirty="0">
            <a:latin typeface="Calibri"/>
            <a:ea typeface="+mn-ea"/>
            <a:cs typeface="+mn-cs"/>
          </a:endParaRPr>
        </a:p>
      </dsp:txBody>
      <dsp:txXfrm>
        <a:off x="2732566" y="2870154"/>
        <a:ext cx="1696471" cy="1197060"/>
      </dsp:txXfrm>
    </dsp:sp>
    <dsp:sp modelId="{6AAAD6BE-D6CC-4DC1-9118-16506335C8BE}">
      <dsp:nvSpPr>
        <dsp:cNvPr id="0" name=""/>
        <dsp:cNvSpPr/>
      </dsp:nvSpPr>
      <dsp:spPr>
        <a:xfrm>
          <a:off x="2695324" y="4381709"/>
          <a:ext cx="1770955" cy="874875"/>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b="1" kern="1200" smtClean="0">
              <a:latin typeface="Calibri"/>
              <a:ea typeface="+mn-ea"/>
              <a:cs typeface="+mn-cs"/>
            </a:rPr>
            <a:t>Los costos de los equipos en general son de fuerte inversión, por lo que cuentan con los elementales.</a:t>
          </a:r>
          <a:endParaRPr lang="es-EC" sz="1100" b="1" kern="1200" dirty="0">
            <a:latin typeface="Calibri"/>
            <a:ea typeface="+mn-ea"/>
            <a:cs typeface="+mn-cs"/>
          </a:endParaRPr>
        </a:p>
      </dsp:txBody>
      <dsp:txXfrm>
        <a:off x="2720948" y="4407333"/>
        <a:ext cx="1719707" cy="823627"/>
      </dsp:txXfrm>
    </dsp:sp>
    <dsp:sp modelId="{34A865F2-E8A6-43C4-80B6-BB88CB95D4E0}">
      <dsp:nvSpPr>
        <dsp:cNvPr id="0" name=""/>
        <dsp:cNvSpPr/>
      </dsp:nvSpPr>
      <dsp:spPr>
        <a:xfrm>
          <a:off x="4760294" y="0"/>
          <a:ext cx="2213694" cy="5491068"/>
        </a:xfrm>
        <a:prstGeom prst="roundRect">
          <a:avLst>
            <a:gd name="adj" fmla="val 10000"/>
          </a:avLst>
        </a:prstGeom>
        <a:solidFill>
          <a:schemeClr val="accent2">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Calibri"/>
              <a:ea typeface="+mn-ea"/>
              <a:cs typeface="+mn-cs"/>
            </a:rPr>
            <a:t>COMERCIALIZACIÓN</a:t>
          </a:r>
          <a:endParaRPr lang="es-EC" sz="1800" b="1" kern="1200" dirty="0">
            <a:latin typeface="Calibri"/>
            <a:ea typeface="+mn-ea"/>
            <a:cs typeface="+mn-cs"/>
          </a:endParaRPr>
        </a:p>
      </dsp:txBody>
      <dsp:txXfrm>
        <a:off x="4808542" y="48248"/>
        <a:ext cx="2117198" cy="1550824"/>
      </dsp:txXfrm>
    </dsp:sp>
    <dsp:sp modelId="{260E647B-4D25-47CE-8ACD-6E2414B69E7D}">
      <dsp:nvSpPr>
        <dsp:cNvPr id="0" name=""/>
        <dsp:cNvSpPr/>
      </dsp:nvSpPr>
      <dsp:spPr>
        <a:xfrm>
          <a:off x="5028841" y="1361574"/>
          <a:ext cx="1770955" cy="1374728"/>
        </a:xfrm>
        <a:prstGeom prst="roundRect">
          <a:avLst>
            <a:gd name="adj" fmla="val 10000"/>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a:ea typeface="+mn-ea"/>
              <a:cs typeface="+mn-cs"/>
            </a:rPr>
            <a:t>Básicamente los acopiadores que venden los desechos a las empresas transformadoras los conocen y tienen relaciones comerciales con ellos.</a:t>
          </a:r>
          <a:endParaRPr lang="es-EC" sz="1200" b="1" kern="1200" dirty="0">
            <a:latin typeface="Calibri"/>
            <a:ea typeface="+mn-ea"/>
            <a:cs typeface="+mn-cs"/>
          </a:endParaRPr>
        </a:p>
      </dsp:txBody>
      <dsp:txXfrm>
        <a:off x="5069105" y="1401838"/>
        <a:ext cx="1690427" cy="1294200"/>
      </dsp:txXfrm>
    </dsp:sp>
    <dsp:sp modelId="{B0FEBB53-09E3-42BA-8544-411A033AD870}">
      <dsp:nvSpPr>
        <dsp:cNvPr id="0" name=""/>
        <dsp:cNvSpPr/>
      </dsp:nvSpPr>
      <dsp:spPr>
        <a:xfrm>
          <a:off x="5071592" y="2891780"/>
          <a:ext cx="1770955" cy="1356694"/>
        </a:xfrm>
        <a:prstGeom prst="roundRect">
          <a:avLst>
            <a:gd name="adj" fmla="val 1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1" kern="1200" smtClean="0">
              <a:latin typeface="Calibri"/>
              <a:ea typeface="+mn-ea"/>
              <a:cs typeface="+mn-cs"/>
            </a:rPr>
            <a:t>El 71% de los acopiadores no tienen la capacidad de acopiar los volúmenes de desechos reciclables que exigen las empresas transformadoras y las condiciones como debe ser entregado</a:t>
          </a:r>
          <a:r>
            <a:rPr lang="es-EC" sz="1200" kern="1200" smtClean="0">
              <a:latin typeface="Calibri"/>
              <a:ea typeface="+mn-ea"/>
              <a:cs typeface="+mn-cs"/>
            </a:rPr>
            <a:t>.</a:t>
          </a:r>
          <a:endParaRPr lang="es-EC" sz="1200" kern="1200" dirty="0">
            <a:latin typeface="Calibri"/>
            <a:ea typeface="+mn-ea"/>
            <a:cs typeface="+mn-cs"/>
          </a:endParaRPr>
        </a:p>
      </dsp:txBody>
      <dsp:txXfrm>
        <a:off x="5111328" y="2931516"/>
        <a:ext cx="1691483" cy="1277222"/>
      </dsp:txXfrm>
    </dsp:sp>
    <dsp:sp modelId="{1AB96C15-81CF-442D-AF9C-0F0D41631328}">
      <dsp:nvSpPr>
        <dsp:cNvPr id="0" name=""/>
        <dsp:cNvSpPr/>
      </dsp:nvSpPr>
      <dsp:spPr>
        <a:xfrm>
          <a:off x="5071592" y="4459135"/>
          <a:ext cx="1770955" cy="697469"/>
        </a:xfrm>
        <a:prstGeom prst="roundRect">
          <a:avLst>
            <a:gd name="adj" fmla="val 1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smtClean="0">
              <a:latin typeface="Calibri"/>
              <a:ea typeface="+mn-ea"/>
              <a:cs typeface="+mn-cs"/>
            </a:rPr>
            <a:t>Los precios de comercialización son solo impuestos por empresas mas grandes.</a:t>
          </a:r>
          <a:endParaRPr lang="es-EC" sz="1200" kern="1200" dirty="0">
            <a:latin typeface="Calibri"/>
            <a:ea typeface="+mn-ea"/>
            <a:cs typeface="+mn-cs"/>
          </a:endParaRPr>
        </a:p>
      </dsp:txBody>
      <dsp:txXfrm>
        <a:off x="5092020" y="4479563"/>
        <a:ext cx="1730099" cy="656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111DC-162A-41FF-9447-16CDDA87AA80}">
      <dsp:nvSpPr>
        <dsp:cNvPr id="0" name=""/>
        <dsp:cNvSpPr/>
      </dsp:nvSpPr>
      <dsp:spPr>
        <a:xfrm>
          <a:off x="0" y="0"/>
          <a:ext cx="7560840" cy="959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Las encuestas muestran una realidad evidente ya que es notorio que a pesar de que hay empresas dedicadas al reciclaje aún no es una cultura de la ciudadanía hacerlos por lo que los desechos en muchas ocasiones son destruidos sin poder reciclarlos.</a:t>
          </a:r>
        </a:p>
      </dsp:txBody>
      <dsp:txXfrm>
        <a:off x="1636214" y="28101"/>
        <a:ext cx="5896524" cy="903248"/>
      </dsp:txXfrm>
    </dsp:sp>
    <dsp:sp modelId="{7DE9B4F7-1B06-4F45-B1AA-44EF6F5BD4FC}">
      <dsp:nvSpPr>
        <dsp:cNvPr id="0" name=""/>
        <dsp:cNvSpPr/>
      </dsp:nvSpPr>
      <dsp:spPr>
        <a:xfrm>
          <a:off x="95945" y="95945"/>
          <a:ext cx="1512168" cy="76756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26C2B1B-D359-4338-9673-DC09909C11AE}">
      <dsp:nvSpPr>
        <dsp:cNvPr id="0" name=""/>
        <dsp:cNvSpPr/>
      </dsp:nvSpPr>
      <dsp:spPr>
        <a:xfrm>
          <a:off x="0" y="1055395"/>
          <a:ext cx="7560840" cy="959450"/>
        </a:xfrm>
        <a:prstGeom prst="roundRect">
          <a:avLst>
            <a:gd name="adj" fmla="val 10000"/>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Realmente es evidente para la ciudadanía y para los minadores que no poseen concretas indicaciones del desarrollo de sus actividades lo que hace menos eficiente su labor.</a:t>
          </a:r>
        </a:p>
      </dsp:txBody>
      <dsp:txXfrm>
        <a:off x="1636214" y="1083496"/>
        <a:ext cx="5896524" cy="903248"/>
      </dsp:txXfrm>
    </dsp:sp>
    <dsp:sp modelId="{68BE8ACD-6D9C-4707-8482-185E9239A473}">
      <dsp:nvSpPr>
        <dsp:cNvPr id="0" name=""/>
        <dsp:cNvSpPr/>
      </dsp:nvSpPr>
      <dsp:spPr>
        <a:xfrm>
          <a:off x="95945" y="1151340"/>
          <a:ext cx="1512168" cy="76756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B5B3D94-CB46-4C96-8E79-B5D732A0FCD5}">
      <dsp:nvSpPr>
        <dsp:cNvPr id="0" name=""/>
        <dsp:cNvSpPr/>
      </dsp:nvSpPr>
      <dsp:spPr>
        <a:xfrm>
          <a:off x="0" y="2110790"/>
          <a:ext cx="7560840" cy="959450"/>
        </a:xfrm>
        <a:prstGeom prst="roundRect">
          <a:avLst>
            <a:gd name="adj" fmla="val 100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En la actualidad el reciclaje es un tema diario si no se ha recibido una capacitación formal, el internet lo ha hecho a gran parte de la ciudadanía, pero a pesar de ello aún no es notorio el cambio y no es evidente la cultura del reciclaje.</a:t>
          </a:r>
        </a:p>
      </dsp:txBody>
      <dsp:txXfrm>
        <a:off x="1636214" y="2138891"/>
        <a:ext cx="5896524" cy="903248"/>
      </dsp:txXfrm>
    </dsp:sp>
    <dsp:sp modelId="{AA4561CE-6F4A-4193-B61F-316E5F1134C6}">
      <dsp:nvSpPr>
        <dsp:cNvPr id="0" name=""/>
        <dsp:cNvSpPr/>
      </dsp:nvSpPr>
      <dsp:spPr>
        <a:xfrm>
          <a:off x="95945" y="2206735"/>
          <a:ext cx="1512168" cy="76756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666B359-3482-49CF-A9A8-E59FA06343D6}">
      <dsp:nvSpPr>
        <dsp:cNvPr id="0" name=""/>
        <dsp:cNvSpPr/>
      </dsp:nvSpPr>
      <dsp:spPr>
        <a:xfrm>
          <a:off x="0" y="3204218"/>
          <a:ext cx="7560840" cy="959450"/>
        </a:xfrm>
        <a:prstGeom prst="roundRect">
          <a:avLst>
            <a:gd name="adj" fmla="val 10000"/>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a:solidFill>
                <a:sysClr val="window" lastClr="FFFFFF"/>
              </a:solidFill>
              <a:latin typeface="Calibri"/>
              <a:ea typeface="+mn-ea"/>
              <a:cs typeface="+mn-cs"/>
            </a:rPr>
            <a:t>Debido a la poca apertura de la ciudadanía hacia el reciclaje, en muchas ocasiones no se logra identificar objetos peligrosos en los desechos lo que hace una labor riesgosa para los minadores</a:t>
          </a:r>
        </a:p>
      </dsp:txBody>
      <dsp:txXfrm>
        <a:off x="1636214" y="3232319"/>
        <a:ext cx="5896524" cy="903248"/>
      </dsp:txXfrm>
    </dsp:sp>
    <dsp:sp modelId="{853E52F6-BD5E-4283-99F3-CC0E3F36D4EC}">
      <dsp:nvSpPr>
        <dsp:cNvPr id="0" name=""/>
        <dsp:cNvSpPr/>
      </dsp:nvSpPr>
      <dsp:spPr>
        <a:xfrm>
          <a:off x="95945" y="3262131"/>
          <a:ext cx="1512168" cy="767560"/>
        </a:xfrm>
        <a:prstGeom prst="roundRect">
          <a:avLst>
            <a:gd name="adj" fmla="val 10000"/>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FED4A90-5AC9-47E5-9290-710F99855759}">
      <dsp:nvSpPr>
        <dsp:cNvPr id="0" name=""/>
        <dsp:cNvSpPr/>
      </dsp:nvSpPr>
      <dsp:spPr>
        <a:xfrm>
          <a:off x="0" y="4221581"/>
          <a:ext cx="7560840" cy="959450"/>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a:solidFill>
                <a:sysClr val="window" lastClr="FFFFFF"/>
              </a:solidFill>
              <a:latin typeface="Calibri"/>
              <a:ea typeface="+mn-ea"/>
              <a:cs typeface="+mn-cs"/>
            </a:rPr>
            <a:t>Los minadores a pesar de no tener una capacitación adecuada acerca de sus labores, la experiencia les da la capacidad de diferenciar lo reusable de lo reciclable según las características que los desechos presenten.</a:t>
          </a:r>
        </a:p>
      </dsp:txBody>
      <dsp:txXfrm>
        <a:off x="1636214" y="4249682"/>
        <a:ext cx="5896524" cy="903248"/>
      </dsp:txXfrm>
    </dsp:sp>
    <dsp:sp modelId="{F4183F25-328B-42AE-A6A0-F3E75BD8BE21}">
      <dsp:nvSpPr>
        <dsp:cNvPr id="0" name=""/>
        <dsp:cNvSpPr/>
      </dsp:nvSpPr>
      <dsp:spPr>
        <a:xfrm>
          <a:off x="95945" y="4317526"/>
          <a:ext cx="1512168" cy="767560"/>
        </a:xfrm>
        <a:prstGeom prst="roundRect">
          <a:avLst>
            <a:gd name="adj" fmla="val 10000"/>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DD386-E125-4E07-8CD3-2CCFB474FA15}">
      <dsp:nvSpPr>
        <dsp:cNvPr id="0" name=""/>
        <dsp:cNvSpPr/>
      </dsp:nvSpPr>
      <dsp:spPr>
        <a:xfrm>
          <a:off x="0" y="0"/>
          <a:ext cx="7481128" cy="787127"/>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Las notables falencias como el desconocimiento de rutas para recolección de desechos hacen que las actividades sean menos eficientes por lo cual la organización debería implementar un ruteo de labores.</a:t>
          </a:r>
        </a:p>
      </dsp:txBody>
      <dsp:txXfrm>
        <a:off x="1597992" y="23054"/>
        <a:ext cx="5860081" cy="741019"/>
      </dsp:txXfrm>
    </dsp:sp>
    <dsp:sp modelId="{584B2B4F-5514-40DF-865E-E51B9240A18D}">
      <dsp:nvSpPr>
        <dsp:cNvPr id="0" name=""/>
        <dsp:cNvSpPr/>
      </dsp:nvSpPr>
      <dsp:spPr>
        <a:xfrm>
          <a:off x="78712" y="78712"/>
          <a:ext cx="1496225" cy="629701"/>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0C0B120-4AB2-43E2-9846-B2814652362A}">
      <dsp:nvSpPr>
        <dsp:cNvPr id="0" name=""/>
        <dsp:cNvSpPr/>
      </dsp:nvSpPr>
      <dsp:spPr>
        <a:xfrm>
          <a:off x="0" y="865840"/>
          <a:ext cx="7481128" cy="787127"/>
        </a:xfrm>
        <a:prstGeom prst="roundRect">
          <a:avLst>
            <a:gd name="adj" fmla="val 10000"/>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s-EC" sz="1000" b="1" kern="1200" dirty="0">
            <a:solidFill>
              <a:sysClr val="window" lastClr="FFFFFF"/>
            </a:solidFill>
            <a:latin typeface="Calibri"/>
            <a:ea typeface="+mn-ea"/>
            <a:cs typeface="+mn-cs"/>
          </a:endParaRPr>
        </a:p>
        <a:p>
          <a:pPr lvl="0" algn="l" defTabSz="444500">
            <a:lnSpc>
              <a:spcPct val="90000"/>
            </a:lnSpc>
            <a:spcBef>
              <a:spcPct val="0"/>
            </a:spcBef>
            <a:spcAft>
              <a:spcPct val="35000"/>
            </a:spcAft>
          </a:pPr>
          <a:r>
            <a:rPr lang="es-EC" sz="1400" b="1" kern="1200" dirty="0">
              <a:solidFill>
                <a:sysClr val="window" lastClr="FFFFFF"/>
              </a:solidFill>
              <a:latin typeface="Calibri"/>
              <a:ea typeface="+mn-ea"/>
              <a:cs typeface="+mn-cs"/>
            </a:rPr>
            <a:t>A pesar de que la mayoría de los encuestados manifiestan que los minadores utilizan uno o varios implementos, es preocupante que no utilicen todo lo apropiado para realizar estas actividades que son consideradas riesgosas.</a:t>
          </a:r>
        </a:p>
      </dsp:txBody>
      <dsp:txXfrm>
        <a:off x="1597992" y="888894"/>
        <a:ext cx="5860081" cy="741019"/>
      </dsp:txXfrm>
    </dsp:sp>
    <dsp:sp modelId="{62469B14-4AE2-4183-90B3-61EA2781C469}">
      <dsp:nvSpPr>
        <dsp:cNvPr id="0" name=""/>
        <dsp:cNvSpPr/>
      </dsp:nvSpPr>
      <dsp:spPr>
        <a:xfrm>
          <a:off x="78712" y="944552"/>
          <a:ext cx="1496225" cy="629701"/>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250A17F-EDED-43C1-A7D1-E2CD2281E3B0}">
      <dsp:nvSpPr>
        <dsp:cNvPr id="0" name=""/>
        <dsp:cNvSpPr/>
      </dsp:nvSpPr>
      <dsp:spPr>
        <a:xfrm>
          <a:off x="0" y="1731680"/>
          <a:ext cx="7481128" cy="960130"/>
        </a:xfrm>
        <a:prstGeom prst="roundRect">
          <a:avLst>
            <a:gd name="adj" fmla="val 10000"/>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Según los resultados adquiridos observamos que la mayoría de minadores cuenta con algún equipo de protección pero no con todo el implemento necesario, ya que es evidente que no solo es necesario la utilización de instrumentos para recolectar sino también y con más importancia el equipo de protección personal. </a:t>
          </a:r>
        </a:p>
      </dsp:txBody>
      <dsp:txXfrm>
        <a:off x="1603059" y="1759801"/>
        <a:ext cx="5849947" cy="903888"/>
      </dsp:txXfrm>
    </dsp:sp>
    <dsp:sp modelId="{586CDAEC-5BBD-4F95-9D1E-EB00F813FB19}">
      <dsp:nvSpPr>
        <dsp:cNvPr id="0" name=""/>
        <dsp:cNvSpPr/>
      </dsp:nvSpPr>
      <dsp:spPr>
        <a:xfrm>
          <a:off x="78712" y="1800200"/>
          <a:ext cx="1496225" cy="823089"/>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6485771-9E35-4AE1-8DA4-E3441E01D5EF}">
      <dsp:nvSpPr>
        <dsp:cNvPr id="0" name=""/>
        <dsp:cNvSpPr/>
      </dsp:nvSpPr>
      <dsp:spPr>
        <a:xfrm>
          <a:off x="0" y="2781291"/>
          <a:ext cx="7481128" cy="618446"/>
        </a:xfrm>
        <a:prstGeom prst="roundRect">
          <a:avLst>
            <a:gd name="adj" fmla="val 10000"/>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s-EC" sz="1000" b="1" kern="1200" dirty="0">
            <a:solidFill>
              <a:sysClr val="window" lastClr="FFFFFF"/>
            </a:solidFill>
            <a:latin typeface="Calibri"/>
            <a:ea typeface="+mn-ea"/>
            <a:cs typeface="+mn-cs"/>
          </a:endParaRPr>
        </a:p>
        <a:p>
          <a:pPr lvl="0" algn="l" defTabSz="444500">
            <a:lnSpc>
              <a:spcPct val="90000"/>
            </a:lnSpc>
            <a:spcBef>
              <a:spcPct val="0"/>
            </a:spcBef>
            <a:spcAft>
              <a:spcPct val="35000"/>
            </a:spcAft>
          </a:pPr>
          <a:r>
            <a:rPr lang="es-EC" sz="1400" b="1" kern="1200" dirty="0">
              <a:solidFill>
                <a:sysClr val="window" lastClr="FFFFFF"/>
              </a:solidFill>
              <a:latin typeface="Calibri"/>
              <a:ea typeface="+mn-ea"/>
              <a:cs typeface="+mn-cs"/>
            </a:rPr>
            <a:t>Los resultados de las encuestas denotan que los recolectores tienen experiencia en sus labores.</a:t>
          </a:r>
          <a:endParaRPr lang="es-EC" sz="1000" b="1" kern="1200" dirty="0">
            <a:solidFill>
              <a:sysClr val="window" lastClr="FFFFFF"/>
            </a:solidFill>
            <a:latin typeface="Calibri"/>
            <a:ea typeface="+mn-ea"/>
            <a:cs typeface="+mn-cs"/>
          </a:endParaRPr>
        </a:p>
      </dsp:txBody>
      <dsp:txXfrm>
        <a:off x="1593052" y="2799405"/>
        <a:ext cx="5869961" cy="582218"/>
      </dsp:txXfrm>
    </dsp:sp>
    <dsp:sp modelId="{C6C72967-6BA9-4372-9BAE-8CA6E356B7A3}">
      <dsp:nvSpPr>
        <dsp:cNvPr id="0" name=""/>
        <dsp:cNvSpPr/>
      </dsp:nvSpPr>
      <dsp:spPr>
        <a:xfrm>
          <a:off x="78712" y="2847121"/>
          <a:ext cx="1496225" cy="465249"/>
        </a:xfrm>
        <a:prstGeom prst="roundRect">
          <a:avLst>
            <a:gd name="adj" fmla="val 10000"/>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E7FB610-FD4D-476B-853E-3B3760278731}">
      <dsp:nvSpPr>
        <dsp:cNvPr id="0" name=""/>
        <dsp:cNvSpPr/>
      </dsp:nvSpPr>
      <dsp:spPr>
        <a:xfrm>
          <a:off x="0" y="3478450"/>
          <a:ext cx="7481128" cy="611204"/>
        </a:xfrm>
        <a:prstGeom prst="roundRect">
          <a:avLst>
            <a:gd name="adj" fmla="val 10000"/>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s-EC" sz="1400" b="1" kern="1200" dirty="0">
            <a:solidFill>
              <a:sysClr val="window" lastClr="FFFFFF"/>
            </a:solidFill>
            <a:latin typeface="Calibri"/>
            <a:ea typeface="+mn-ea"/>
            <a:cs typeface="+mn-cs"/>
          </a:endParaRPr>
        </a:p>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Los resultados muy parejos de esta pregunta muestran que es probable que las empresas estén alejando a los recolectores y busquen a la competencia.</a:t>
          </a:r>
        </a:p>
      </dsp:txBody>
      <dsp:txXfrm>
        <a:off x="1592840" y="3496352"/>
        <a:ext cx="5870385" cy="575400"/>
      </dsp:txXfrm>
    </dsp:sp>
    <dsp:sp modelId="{EC6C7934-6355-41D4-A4D2-21CCD0490A4A}">
      <dsp:nvSpPr>
        <dsp:cNvPr id="0" name=""/>
        <dsp:cNvSpPr/>
      </dsp:nvSpPr>
      <dsp:spPr>
        <a:xfrm>
          <a:off x="78712" y="3512968"/>
          <a:ext cx="1496225" cy="520631"/>
        </a:xfrm>
        <a:prstGeom prst="roundRect">
          <a:avLst>
            <a:gd name="adj" fmla="val 10000"/>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F07E73A-90C2-46DC-AF88-3D27F702D8FB}">
      <dsp:nvSpPr>
        <dsp:cNvPr id="0" name=""/>
        <dsp:cNvSpPr/>
      </dsp:nvSpPr>
      <dsp:spPr>
        <a:xfrm>
          <a:off x="0" y="4157771"/>
          <a:ext cx="7481128" cy="787127"/>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s-EC" sz="1400" b="1" kern="1200" dirty="0">
            <a:solidFill>
              <a:sysClr val="window" lastClr="FFFFFF"/>
            </a:solidFill>
            <a:latin typeface="Calibri"/>
            <a:ea typeface="+mn-ea"/>
            <a:cs typeface="+mn-cs"/>
          </a:endParaRPr>
        </a:p>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Estos resultados denotan que las empresas no brindan el adecuado servicio a los recolectores por lo tanto es un gran punto que mejorar.</a:t>
          </a:r>
        </a:p>
      </dsp:txBody>
      <dsp:txXfrm>
        <a:off x="1597992" y="4180825"/>
        <a:ext cx="5860081" cy="741019"/>
      </dsp:txXfrm>
    </dsp:sp>
    <dsp:sp modelId="{20857FE2-EC4C-447C-A0FD-5DB21E564E35}">
      <dsp:nvSpPr>
        <dsp:cNvPr id="0" name=""/>
        <dsp:cNvSpPr/>
      </dsp:nvSpPr>
      <dsp:spPr>
        <a:xfrm>
          <a:off x="78712" y="4236312"/>
          <a:ext cx="1496225" cy="629701"/>
        </a:xfrm>
        <a:prstGeom prst="roundRect">
          <a:avLst>
            <a:gd name="adj" fmla="val 10000"/>
          </a:avLst>
        </a:prstGeom>
        <a:blipFill rotWithShape="1">
          <a:blip xmlns:r="http://schemas.openxmlformats.org/officeDocument/2006/relationships" r:embed="rId6"/>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81FDD-6448-4521-B175-99C474347B81}">
      <dsp:nvSpPr>
        <dsp:cNvPr id="0" name=""/>
        <dsp:cNvSpPr/>
      </dsp:nvSpPr>
      <dsp:spPr>
        <a:xfrm>
          <a:off x="0" y="807325"/>
          <a:ext cx="7920880" cy="5796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637E0B5-AD30-45FE-8DE0-A4107F4B2353}">
      <dsp:nvSpPr>
        <dsp:cNvPr id="0" name=""/>
        <dsp:cNvSpPr/>
      </dsp:nvSpPr>
      <dsp:spPr>
        <a:xfrm>
          <a:off x="396044" y="59423"/>
          <a:ext cx="6408688" cy="1087381"/>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La competencia por el acopio de desechos sólidos reciclables en la ciudad de Esmeraldas es creciente dado que la población está en proceso de mejorar la cultura del reciclaje.</a:t>
          </a:r>
        </a:p>
      </dsp:txBody>
      <dsp:txXfrm>
        <a:off x="449126" y="112505"/>
        <a:ext cx="6302524" cy="981217"/>
      </dsp:txXfrm>
    </dsp:sp>
    <dsp:sp modelId="{71E47F8B-0824-4121-98BA-F4EBCA6D466B}">
      <dsp:nvSpPr>
        <dsp:cNvPr id="0" name=""/>
        <dsp:cNvSpPr/>
      </dsp:nvSpPr>
      <dsp:spPr>
        <a:xfrm>
          <a:off x="0" y="1967909"/>
          <a:ext cx="7920880" cy="5796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863D86-0762-4E61-8ED4-BA55BACEC320}">
      <dsp:nvSpPr>
        <dsp:cNvPr id="0" name=""/>
        <dsp:cNvSpPr/>
      </dsp:nvSpPr>
      <dsp:spPr>
        <a:xfrm>
          <a:off x="364851" y="1522240"/>
          <a:ext cx="6408744" cy="79626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Los centros de acopio de la ciudad de Esmeraldas en sus actividades aun no consideran a los principios administrativos como herramienta para ser eficientes y efectivos.</a:t>
          </a:r>
        </a:p>
      </dsp:txBody>
      <dsp:txXfrm>
        <a:off x="403721" y="1561110"/>
        <a:ext cx="6331004" cy="718523"/>
      </dsp:txXfrm>
    </dsp:sp>
    <dsp:sp modelId="{22C9E19E-F0F8-48B3-9C34-81B8881BF9AF}">
      <dsp:nvSpPr>
        <dsp:cNvPr id="0" name=""/>
        <dsp:cNvSpPr/>
      </dsp:nvSpPr>
      <dsp:spPr>
        <a:xfrm>
          <a:off x="0" y="3461815"/>
          <a:ext cx="7920880" cy="5796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F9A33A0-03F2-4728-8520-9406F558BF1A}">
      <dsp:nvSpPr>
        <dsp:cNvPr id="0" name=""/>
        <dsp:cNvSpPr/>
      </dsp:nvSpPr>
      <dsp:spPr>
        <a:xfrm>
          <a:off x="396044" y="2671709"/>
          <a:ext cx="6408744" cy="1129585"/>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Las actividades artesanales para el acopio del material reciclable las tienen definidas en términos de almacenamiento y separación, sin conocimiento técnico se seguridad sanitaria e industrial.</a:t>
          </a:r>
        </a:p>
      </dsp:txBody>
      <dsp:txXfrm>
        <a:off x="451186" y="2726851"/>
        <a:ext cx="6298460" cy="1019301"/>
      </dsp:txXfrm>
    </dsp:sp>
    <dsp:sp modelId="{419876E1-9E52-4E1C-85FE-3A0626F2A0B6}">
      <dsp:nvSpPr>
        <dsp:cNvPr id="0" name=""/>
        <dsp:cNvSpPr/>
      </dsp:nvSpPr>
      <dsp:spPr>
        <a:xfrm>
          <a:off x="0" y="5022225"/>
          <a:ext cx="7920880" cy="579600"/>
        </a:xfrm>
        <a:prstGeom prst="rect">
          <a:avLst/>
        </a:prstGeom>
        <a:blipFill rotWithShape="0">
          <a:blip xmlns:r="http://schemas.openxmlformats.org/officeDocument/2006/relationships" r:embed="rId1"/>
          <a:stretch>
            <a:fillRect/>
          </a:stretch>
        </a:blip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1D2CB50-B824-4A66-8E30-9BCF947CBC1D}">
      <dsp:nvSpPr>
        <dsp:cNvPr id="0" name=""/>
        <dsp:cNvSpPr/>
      </dsp:nvSpPr>
      <dsp:spPr>
        <a:xfrm>
          <a:off x="396044" y="4165615"/>
          <a:ext cx="6408688" cy="1196089"/>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Los centros de acopio que se encuentran ubicados en las zonas más urbanas de la ciudad de Esmeraldas y que cuentan con espacios reducidos acopian entre 3 y 10 toneladas mensuales, pocos cuentan con espacios algo amplios, estos acopian entre 20 y 30 toneladas mensuales.</a:t>
          </a:r>
        </a:p>
      </dsp:txBody>
      <dsp:txXfrm>
        <a:off x="454432" y="4224003"/>
        <a:ext cx="6291912" cy="1079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81FDD-6448-4521-B175-99C474347B81}">
      <dsp:nvSpPr>
        <dsp:cNvPr id="0" name=""/>
        <dsp:cNvSpPr/>
      </dsp:nvSpPr>
      <dsp:spPr>
        <a:xfrm>
          <a:off x="0" y="739386"/>
          <a:ext cx="6984776" cy="5040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637E0B5-AD30-45FE-8DE0-A4107F4B2353}">
      <dsp:nvSpPr>
        <dsp:cNvPr id="0" name=""/>
        <dsp:cNvSpPr/>
      </dsp:nvSpPr>
      <dsp:spPr>
        <a:xfrm>
          <a:off x="349238" y="89037"/>
          <a:ext cx="5906815" cy="945549"/>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622300">
            <a:lnSpc>
              <a:spcPct val="90000"/>
            </a:lnSpc>
            <a:spcBef>
              <a:spcPct val="0"/>
            </a:spcBef>
            <a:spcAft>
              <a:spcPct val="35000"/>
            </a:spcAft>
          </a:pPr>
          <a:r>
            <a:rPr lang="es-EC" sz="1400" b="1" kern="1200" dirty="0">
              <a:solidFill>
                <a:sysClr val="window" lastClr="FFFFFF"/>
              </a:solidFill>
              <a:latin typeface="Calibri"/>
              <a:ea typeface="+mn-ea"/>
              <a:cs typeface="+mn-cs"/>
            </a:rPr>
            <a:t>La no aplicación de principios administrativos como El Control no les permite establecer los costos totales de sus actividades productivas, bastándoles conocer la diferencia entre el precio que pagan por los desechos sólidos reciclables y el precio al que lo venden</a:t>
          </a:r>
          <a:r>
            <a:rPr lang="es-EC" sz="1400" kern="1200" dirty="0">
              <a:solidFill>
                <a:sysClr val="window" lastClr="FFFFFF"/>
              </a:solidFill>
              <a:latin typeface="Calibri"/>
              <a:ea typeface="+mn-ea"/>
              <a:cs typeface="+mn-cs"/>
            </a:rPr>
            <a:t>.</a:t>
          </a:r>
          <a:endParaRPr lang="es-EC" sz="1400" b="1" kern="1200" dirty="0">
            <a:solidFill>
              <a:sysClr val="window" lastClr="FFFFFF"/>
            </a:solidFill>
            <a:latin typeface="Calibri"/>
            <a:ea typeface="+mn-ea"/>
            <a:cs typeface="+mn-cs"/>
          </a:endParaRPr>
        </a:p>
      </dsp:txBody>
      <dsp:txXfrm>
        <a:off x="395396" y="135195"/>
        <a:ext cx="5814499" cy="853233"/>
      </dsp:txXfrm>
    </dsp:sp>
    <dsp:sp modelId="{71E47F8B-0824-4121-98BA-F4EBCA6D466B}">
      <dsp:nvSpPr>
        <dsp:cNvPr id="0" name=""/>
        <dsp:cNvSpPr/>
      </dsp:nvSpPr>
      <dsp:spPr>
        <a:xfrm>
          <a:off x="0" y="2079627"/>
          <a:ext cx="6984776" cy="5040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863D86-0762-4E61-8ED4-BA55BACEC320}">
      <dsp:nvSpPr>
        <dsp:cNvPr id="0" name=""/>
        <dsp:cNvSpPr/>
      </dsp:nvSpPr>
      <dsp:spPr>
        <a:xfrm>
          <a:off x="321732" y="1361051"/>
          <a:ext cx="6002940" cy="102344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El no contar con los volúmenes mínimos exigidos por las empresas transformadoras y las características como deben ser entregados, el 71% de los acopiadores comercializan sus desechos sólidos reciclables acopiados con los acopiadores más grandes de la ciudad de Esmeraldas.</a:t>
          </a:r>
        </a:p>
      </dsp:txBody>
      <dsp:txXfrm>
        <a:off x="371692" y="1411011"/>
        <a:ext cx="5903020" cy="923520"/>
      </dsp:txXfrm>
    </dsp:sp>
    <dsp:sp modelId="{22C9E19E-F0F8-48B3-9C34-81B8881BF9AF}">
      <dsp:nvSpPr>
        <dsp:cNvPr id="0" name=""/>
        <dsp:cNvSpPr/>
      </dsp:nvSpPr>
      <dsp:spPr>
        <a:xfrm>
          <a:off x="0" y="3378676"/>
          <a:ext cx="6984776" cy="5040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F9A33A0-03F2-4728-8520-9406F558BF1A}">
      <dsp:nvSpPr>
        <dsp:cNvPr id="0" name=""/>
        <dsp:cNvSpPr/>
      </dsp:nvSpPr>
      <dsp:spPr>
        <a:xfrm>
          <a:off x="349238" y="2691627"/>
          <a:ext cx="5961820" cy="982248"/>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just" defTabSz="622300">
            <a:lnSpc>
              <a:spcPct val="90000"/>
            </a:lnSpc>
            <a:spcBef>
              <a:spcPct val="0"/>
            </a:spcBef>
            <a:spcAft>
              <a:spcPct val="35000"/>
            </a:spcAft>
          </a:pPr>
          <a:r>
            <a:rPr lang="es-EC" sz="1400" b="1" kern="1200" dirty="0" smtClean="0">
              <a:solidFill>
                <a:sysClr val="window" lastClr="FFFFFF"/>
              </a:solidFill>
              <a:latin typeface="Calibri"/>
              <a:ea typeface="+mn-ea"/>
              <a:cs typeface="+mn-cs"/>
            </a:rPr>
            <a:t>La </a:t>
          </a:r>
          <a:r>
            <a:rPr lang="es-EC" sz="1400" b="1" kern="1200" dirty="0">
              <a:solidFill>
                <a:sysClr val="window" lastClr="FFFFFF"/>
              </a:solidFill>
              <a:latin typeface="Calibri"/>
              <a:ea typeface="+mn-ea"/>
              <a:cs typeface="+mn-cs"/>
            </a:rPr>
            <a:t>capacitación y tecnificación en el tema de recolección y acopio de desechos sólidos reciclables es muy escasa, no hay propuestas para la realización de talleres o seminarios por parte las instituciones públicas o empresarios privados.</a:t>
          </a:r>
        </a:p>
      </dsp:txBody>
      <dsp:txXfrm>
        <a:off x="397187" y="2739576"/>
        <a:ext cx="5865922" cy="886350"/>
      </dsp:txXfrm>
    </dsp:sp>
    <dsp:sp modelId="{419876E1-9E52-4E1C-85FE-3A0626F2A0B6}">
      <dsp:nvSpPr>
        <dsp:cNvPr id="0" name=""/>
        <dsp:cNvSpPr/>
      </dsp:nvSpPr>
      <dsp:spPr>
        <a:xfrm>
          <a:off x="0" y="4735554"/>
          <a:ext cx="6984776" cy="504000"/>
        </a:xfrm>
        <a:prstGeom prst="rect">
          <a:avLst/>
        </a:prstGeom>
        <a:blipFill rotWithShape="0">
          <a:blip xmlns:r="http://schemas.openxmlformats.org/officeDocument/2006/relationships" r:embed="rId1"/>
          <a:stretch>
            <a:fillRect/>
          </a:stretch>
        </a:blip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1D2CB50-B824-4A66-8E30-9BCF947CBC1D}">
      <dsp:nvSpPr>
        <dsp:cNvPr id="0" name=""/>
        <dsp:cNvSpPr/>
      </dsp:nvSpPr>
      <dsp:spPr>
        <a:xfrm>
          <a:off x="349238" y="3990676"/>
          <a:ext cx="6016825" cy="1040078"/>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Los recolectores de los desechos sólidos reciclables a pesar de no tener  capacitación técnica y de no contar con los elementos básicos de seguridad física y sanitaria, realizan con las actividades con mucho empeño, pues es su medio de subsistencia.</a:t>
          </a:r>
        </a:p>
      </dsp:txBody>
      <dsp:txXfrm>
        <a:off x="400010" y="4041448"/>
        <a:ext cx="5915281" cy="9385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6A6C-62D4-43E8-94A7-7DBA8A5A9969}">
      <dsp:nvSpPr>
        <dsp:cNvPr id="0" name=""/>
        <dsp:cNvSpPr/>
      </dsp:nvSpPr>
      <dsp:spPr>
        <a:xfrm>
          <a:off x="0" y="583784"/>
          <a:ext cx="7272808" cy="705600"/>
        </a:xfrm>
        <a:prstGeom prst="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F44B069-50EB-4DCF-A139-14CC38D233F5}">
      <dsp:nvSpPr>
        <dsp:cNvPr id="0" name=""/>
        <dsp:cNvSpPr/>
      </dsp:nvSpPr>
      <dsp:spPr>
        <a:xfrm>
          <a:off x="363640" y="90534"/>
          <a:ext cx="5090965" cy="906529"/>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Iniciar un proceso sistemático por parte de los acopiadores en todos sus niveles de implementar modelos de administración que contengan los elementos de la administración como la Planeación, Organización, Dirección y Control.</a:t>
          </a:r>
        </a:p>
      </dsp:txBody>
      <dsp:txXfrm>
        <a:off x="407893" y="134787"/>
        <a:ext cx="5002459" cy="818023"/>
      </dsp:txXfrm>
    </dsp:sp>
    <dsp:sp modelId="{24573E4D-B3C5-4A20-A16F-6B573E87B67C}">
      <dsp:nvSpPr>
        <dsp:cNvPr id="0" name=""/>
        <dsp:cNvSpPr/>
      </dsp:nvSpPr>
      <dsp:spPr>
        <a:xfrm>
          <a:off x="0" y="2196738"/>
          <a:ext cx="7272808" cy="70560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7E70F86-7F5D-4D08-88FD-DDE68E539E3D}">
      <dsp:nvSpPr>
        <dsp:cNvPr id="0" name=""/>
        <dsp:cNvSpPr/>
      </dsp:nvSpPr>
      <dsp:spPr>
        <a:xfrm>
          <a:off x="363640" y="1440584"/>
          <a:ext cx="5090965" cy="11694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Realizar un Plan de marketing que permita establecer estrategias, elaborar un plan de acción y crear métodos de control para tener centros de acopio preparados de tal forma que puedan cumplir con estándares necesarios para comercializar con las empresas transformadoras.</a:t>
          </a:r>
        </a:p>
      </dsp:txBody>
      <dsp:txXfrm>
        <a:off x="420727" y="1497671"/>
        <a:ext cx="4976791" cy="1055259"/>
      </dsp:txXfrm>
    </dsp:sp>
    <dsp:sp modelId="{17FF966E-068C-4F99-8E4C-7803C24FA574}">
      <dsp:nvSpPr>
        <dsp:cNvPr id="0" name=""/>
        <dsp:cNvSpPr/>
      </dsp:nvSpPr>
      <dsp:spPr>
        <a:xfrm>
          <a:off x="0" y="3466818"/>
          <a:ext cx="7272808" cy="705600"/>
        </a:xfrm>
        <a:prstGeom prst="rect">
          <a:avLst/>
        </a:prstGeom>
        <a:blipFill rotWithShape="0">
          <a:blip xmlns:r="http://schemas.openxmlformats.org/officeDocument/2006/relationships" r:embed="rId1"/>
          <a:stretch>
            <a:fillRect/>
          </a:stretch>
        </a:blip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03FD926-CBF6-43D3-B0B7-057DC81FB0DB}">
      <dsp:nvSpPr>
        <dsp:cNvPr id="0" name=""/>
        <dsp:cNvSpPr/>
      </dsp:nvSpPr>
      <dsp:spPr>
        <a:xfrm>
          <a:off x="363640" y="3053538"/>
          <a:ext cx="5090965" cy="82656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622300">
            <a:lnSpc>
              <a:spcPct val="90000"/>
            </a:lnSpc>
            <a:spcBef>
              <a:spcPct val="0"/>
            </a:spcBef>
            <a:spcAft>
              <a:spcPct val="35000"/>
            </a:spcAft>
          </a:pPr>
          <a:r>
            <a:rPr lang="es-EC" sz="1400" b="1" kern="1200" dirty="0" smtClean="0">
              <a:solidFill>
                <a:sysClr val="window" lastClr="FFFFFF"/>
              </a:solidFill>
              <a:latin typeface="Calibri"/>
              <a:ea typeface="+mn-ea"/>
              <a:cs typeface="+mn-cs"/>
            </a:rPr>
            <a:t>Implementar </a:t>
          </a:r>
          <a:r>
            <a:rPr lang="es-EC" sz="1400" b="1" kern="1200" dirty="0">
              <a:solidFill>
                <a:sysClr val="window" lastClr="FFFFFF"/>
              </a:solidFill>
              <a:latin typeface="Calibri"/>
              <a:ea typeface="+mn-ea"/>
              <a:cs typeface="+mn-cs"/>
            </a:rPr>
            <a:t>estrategias de motivación a los recolectores a fin de obtener fidelidad en la entrega de los desechos sólidos reciclables al centro de acopio.</a:t>
          </a:r>
        </a:p>
      </dsp:txBody>
      <dsp:txXfrm>
        <a:off x="403989" y="3093887"/>
        <a:ext cx="5010267" cy="745862"/>
      </dsp:txXfrm>
    </dsp:sp>
    <dsp:sp modelId="{0105875E-325D-4E08-BDB7-AB1EBC498157}">
      <dsp:nvSpPr>
        <dsp:cNvPr id="0" name=""/>
        <dsp:cNvSpPr/>
      </dsp:nvSpPr>
      <dsp:spPr>
        <a:xfrm>
          <a:off x="0" y="4736898"/>
          <a:ext cx="7272808" cy="70560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BAF044F-61D9-4F9E-BE94-E76BF916A594}">
      <dsp:nvSpPr>
        <dsp:cNvPr id="0" name=""/>
        <dsp:cNvSpPr/>
      </dsp:nvSpPr>
      <dsp:spPr>
        <a:xfrm>
          <a:off x="363640" y="4323618"/>
          <a:ext cx="5090965" cy="82656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lvl="0" algn="just" defTabSz="622300">
            <a:lnSpc>
              <a:spcPct val="90000"/>
            </a:lnSpc>
            <a:spcBef>
              <a:spcPct val="0"/>
            </a:spcBef>
            <a:spcAft>
              <a:spcPct val="35000"/>
            </a:spcAft>
          </a:pPr>
          <a:r>
            <a:rPr lang="es-EC" sz="1400" b="1" kern="1200" dirty="0">
              <a:solidFill>
                <a:sysClr val="window" lastClr="FFFFFF"/>
              </a:solidFill>
              <a:latin typeface="Calibri"/>
              <a:ea typeface="+mn-ea"/>
              <a:cs typeface="+mn-cs"/>
            </a:rPr>
            <a:t>Diseño de estrategias de Marketing que permitan posicionar en la población a los centros de acopio de desechos sólidos reciclables como alternativa de destino de estos.</a:t>
          </a:r>
        </a:p>
      </dsp:txBody>
      <dsp:txXfrm>
        <a:off x="403989" y="4363967"/>
        <a:ext cx="5010267" cy="745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D12C-1660-40C0-AECE-3D1D810D85A3}">
      <dsp:nvSpPr>
        <dsp:cNvPr id="0" name=""/>
        <dsp:cNvSpPr/>
      </dsp:nvSpPr>
      <dsp:spPr>
        <a:xfrm>
          <a:off x="-180904" y="407453"/>
          <a:ext cx="4801939" cy="4801939"/>
        </a:xfrm>
        <a:prstGeom prst="pie">
          <a:avLst>
            <a:gd name="adj1" fmla="val 5400000"/>
            <a:gd name="adj2" fmla="val 1620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4447E2B-818D-408A-A796-C03B0DEA2642}">
      <dsp:nvSpPr>
        <dsp:cNvPr id="0" name=""/>
        <dsp:cNvSpPr/>
      </dsp:nvSpPr>
      <dsp:spPr>
        <a:xfrm>
          <a:off x="2220065" y="407453"/>
          <a:ext cx="5602262" cy="480193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l" defTabSz="1244600">
            <a:lnSpc>
              <a:spcPct val="90000"/>
            </a:lnSpc>
            <a:spcBef>
              <a:spcPct val="0"/>
            </a:spcBef>
            <a:spcAft>
              <a:spcPct val="35000"/>
            </a:spcAft>
          </a:pPr>
          <a:r>
            <a:rPr lang="es-EC" sz="2800" b="1" kern="1200" cap="none" spc="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ea typeface="+mn-ea"/>
              <a:cs typeface="+mn-cs"/>
            </a:rPr>
            <a:t>PROPUESTA</a:t>
          </a:r>
          <a:endParaRPr lang="es-EC" sz="3600" b="1" kern="1200" cap="none" spc="0"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ea typeface="+mn-ea"/>
            <a:cs typeface="+mn-cs"/>
          </a:endParaRPr>
        </a:p>
      </dsp:txBody>
      <dsp:txXfrm>
        <a:off x="2220065" y="407453"/>
        <a:ext cx="2801131" cy="1440584"/>
      </dsp:txXfrm>
    </dsp:sp>
    <dsp:sp modelId="{D5F0BD0E-D8CA-457A-920E-A3BF1CAB470D}">
      <dsp:nvSpPr>
        <dsp:cNvPr id="0" name=""/>
        <dsp:cNvSpPr/>
      </dsp:nvSpPr>
      <dsp:spPr>
        <a:xfrm>
          <a:off x="659436" y="1848038"/>
          <a:ext cx="3121257" cy="3121257"/>
        </a:xfrm>
        <a:prstGeom prst="pie">
          <a:avLst>
            <a:gd name="adj1" fmla="val 5400000"/>
            <a:gd name="adj2" fmla="val 16200000"/>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E0920720-2AA8-4C94-9CBD-9478EA35D963}">
      <dsp:nvSpPr>
        <dsp:cNvPr id="0" name=""/>
        <dsp:cNvSpPr/>
      </dsp:nvSpPr>
      <dsp:spPr>
        <a:xfrm>
          <a:off x="2220065" y="1848038"/>
          <a:ext cx="5602262" cy="3121257"/>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l" defTabSz="1244600">
            <a:lnSpc>
              <a:spcPct val="90000"/>
            </a:lnSpc>
            <a:spcBef>
              <a:spcPct val="0"/>
            </a:spcBef>
            <a:spcAft>
              <a:spcPct val="35000"/>
            </a:spcAft>
          </a:pPr>
          <a:r>
            <a:rPr lang="es-EC" sz="2800" b="1" kern="1200" cap="all" spc="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ea typeface="+mn-ea"/>
              <a:cs typeface="+mn-cs"/>
            </a:rPr>
            <a:t>OBJETIVO</a:t>
          </a:r>
        </a:p>
      </dsp:txBody>
      <dsp:txXfrm>
        <a:off x="2220065" y="1848038"/>
        <a:ext cx="2801131" cy="1440580"/>
      </dsp:txXfrm>
    </dsp:sp>
    <dsp:sp modelId="{2CD944AE-FC2D-4FD2-A049-BEB0D89C8881}">
      <dsp:nvSpPr>
        <dsp:cNvPr id="0" name=""/>
        <dsp:cNvSpPr/>
      </dsp:nvSpPr>
      <dsp:spPr>
        <a:xfrm>
          <a:off x="1499775" y="3288618"/>
          <a:ext cx="1440580" cy="1440580"/>
        </a:xfrm>
        <a:prstGeom prst="pie">
          <a:avLst>
            <a:gd name="adj1" fmla="val 5400000"/>
            <a:gd name="adj2" fmla="val 16200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10DA007-627E-4EAC-AE93-B8AEA37D2866}">
      <dsp:nvSpPr>
        <dsp:cNvPr id="0" name=""/>
        <dsp:cNvSpPr/>
      </dsp:nvSpPr>
      <dsp:spPr>
        <a:xfrm>
          <a:off x="2220065" y="3275135"/>
          <a:ext cx="5602262" cy="1440580"/>
        </a:xfrm>
        <a:prstGeom prst="rect">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l" defTabSz="1244600">
            <a:lnSpc>
              <a:spcPct val="90000"/>
            </a:lnSpc>
            <a:spcBef>
              <a:spcPct val="0"/>
            </a:spcBef>
            <a:spcAft>
              <a:spcPct val="35000"/>
            </a:spcAft>
          </a:pPr>
          <a:r>
            <a:rPr lang="es-EC" sz="2800" b="1" kern="1200" cap="all" spc="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mn-cs"/>
            </a:rPr>
            <a:t>ALCANCE</a:t>
          </a:r>
          <a:endParaRPr lang="es-EC" sz="2800" b="1" kern="1200">
            <a:solidFill>
              <a:sysClr val="windowText" lastClr="000000">
                <a:hueOff val="0"/>
                <a:satOff val="0"/>
                <a:lumOff val="0"/>
                <a:alphaOff val="0"/>
              </a:sysClr>
            </a:solidFill>
            <a:latin typeface="Calibri"/>
            <a:ea typeface="+mn-ea"/>
            <a:cs typeface="+mn-cs"/>
          </a:endParaRPr>
        </a:p>
      </dsp:txBody>
      <dsp:txXfrm>
        <a:off x="2220065" y="3275135"/>
        <a:ext cx="2801131" cy="1440580"/>
      </dsp:txXfrm>
    </dsp:sp>
    <dsp:sp modelId="{2CCCBCC5-3857-4BF4-862E-BE4978302F53}">
      <dsp:nvSpPr>
        <dsp:cNvPr id="0" name=""/>
        <dsp:cNvSpPr/>
      </dsp:nvSpPr>
      <dsp:spPr>
        <a:xfrm>
          <a:off x="4335073" y="407453"/>
          <a:ext cx="3387491" cy="14405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00075">
            <a:lnSpc>
              <a:spcPct val="90000"/>
            </a:lnSpc>
            <a:spcBef>
              <a:spcPct val="0"/>
            </a:spcBef>
            <a:spcAft>
              <a:spcPct val="15000"/>
            </a:spcAft>
            <a:buChar char="••"/>
          </a:pPr>
          <a:r>
            <a:rPr lang="es-EC" sz="1350" b="1" kern="1200" dirty="0" smtClean="0">
              <a:solidFill>
                <a:sysClr val="windowText" lastClr="000000">
                  <a:hueOff val="0"/>
                  <a:satOff val="0"/>
                  <a:lumOff val="0"/>
                  <a:alphaOff val="0"/>
                </a:sysClr>
              </a:solidFill>
              <a:latin typeface="Calibri"/>
              <a:ea typeface="+mn-ea"/>
              <a:cs typeface="+mn-cs"/>
            </a:rPr>
            <a:t>Análisis de los procesos y elaboración de un Plan de Marketing para el mejoramiento de la administración de los procesos del sistema de recolección, acopio y comercialización de desechos sólidos reciclables generados en las parroquias urbanas del cantón Esmeraldas.</a:t>
          </a:r>
          <a:endParaRPr lang="es-EC" sz="1350" b="1" kern="1200" dirty="0">
            <a:solidFill>
              <a:sysClr val="windowText" lastClr="000000">
                <a:hueOff val="0"/>
                <a:satOff val="0"/>
                <a:lumOff val="0"/>
                <a:alphaOff val="0"/>
              </a:sysClr>
            </a:solidFill>
            <a:latin typeface="Calibri"/>
            <a:ea typeface="+mn-ea"/>
            <a:cs typeface="+mn-cs"/>
          </a:endParaRPr>
        </a:p>
      </dsp:txBody>
      <dsp:txXfrm>
        <a:off x="4335073" y="407453"/>
        <a:ext cx="3387491" cy="1440584"/>
      </dsp:txXfrm>
    </dsp:sp>
    <dsp:sp modelId="{97FE067E-7B98-447D-B277-667BF1E77B7A}">
      <dsp:nvSpPr>
        <dsp:cNvPr id="0" name=""/>
        <dsp:cNvSpPr/>
      </dsp:nvSpPr>
      <dsp:spPr>
        <a:xfrm>
          <a:off x="4309541" y="1834540"/>
          <a:ext cx="3505895" cy="14405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es-ES" sz="1500" b="1" kern="1200" dirty="0">
              <a:solidFill>
                <a:sysClr val="windowText" lastClr="000000">
                  <a:hueOff val="0"/>
                  <a:satOff val="0"/>
                  <a:lumOff val="0"/>
                  <a:alphaOff val="0"/>
                </a:sysClr>
              </a:solidFill>
              <a:latin typeface="Calibri"/>
              <a:ea typeface="+mn-ea"/>
              <a:cs typeface="+mn-cs"/>
            </a:rPr>
            <a:t>Describir las actividades necesarias que garanticen el adecuado funcionamiento de los Centros de Acopio para </a:t>
          </a:r>
          <a:r>
            <a:rPr lang="es-EC" sz="1500" b="1" kern="1200" dirty="0">
              <a:solidFill>
                <a:sysClr val="windowText" lastClr="000000">
                  <a:hueOff val="0"/>
                  <a:satOff val="0"/>
                  <a:lumOff val="0"/>
                  <a:alphaOff val="0"/>
                </a:sysClr>
              </a:solidFill>
              <a:latin typeface="Calibri"/>
              <a:ea typeface="+mn-ea"/>
              <a:cs typeface="+mn-cs"/>
            </a:rPr>
            <a:t>desechos sólidos </a:t>
          </a:r>
          <a:r>
            <a:rPr lang="es-ES" sz="1500" b="1" kern="1200" dirty="0">
              <a:solidFill>
                <a:sysClr val="windowText" lastClr="000000">
                  <a:hueOff val="0"/>
                  <a:satOff val="0"/>
                  <a:lumOff val="0"/>
                  <a:alphaOff val="0"/>
                </a:sysClr>
              </a:solidFill>
              <a:latin typeface="Calibri"/>
              <a:ea typeface="+mn-ea"/>
              <a:cs typeface="+mn-cs"/>
            </a:rPr>
            <a:t>no putrescibles potencialmente reciclables.</a:t>
          </a:r>
          <a:endParaRPr lang="es-EC" sz="1500" b="1" kern="1200" dirty="0">
            <a:solidFill>
              <a:sysClr val="windowText" lastClr="000000">
                <a:hueOff val="0"/>
                <a:satOff val="0"/>
                <a:lumOff val="0"/>
                <a:alphaOff val="0"/>
              </a:sysClr>
            </a:solidFill>
            <a:latin typeface="Calibri"/>
            <a:ea typeface="+mn-ea"/>
            <a:cs typeface="+mn-cs"/>
          </a:endParaRPr>
        </a:p>
      </dsp:txBody>
      <dsp:txXfrm>
        <a:off x="4309541" y="1834540"/>
        <a:ext cx="3505895" cy="1440580"/>
      </dsp:txXfrm>
    </dsp:sp>
    <dsp:sp modelId="{687AC64A-C96A-48E4-A3D4-B8F138B03D40}">
      <dsp:nvSpPr>
        <dsp:cNvPr id="0" name=""/>
        <dsp:cNvSpPr/>
      </dsp:nvSpPr>
      <dsp:spPr>
        <a:xfrm>
          <a:off x="4311908" y="3302102"/>
          <a:ext cx="3524747" cy="14405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es-ES" sz="1500" b="1" kern="1200" dirty="0">
              <a:solidFill>
                <a:sysClr val="windowText" lastClr="000000">
                  <a:hueOff val="0"/>
                  <a:satOff val="0"/>
                  <a:lumOff val="0"/>
                  <a:alphaOff val="0"/>
                </a:sysClr>
              </a:solidFill>
              <a:latin typeface="Calibri"/>
              <a:ea typeface="+mn-ea"/>
              <a:cs typeface="+mn-cs"/>
            </a:rPr>
            <a:t>Este procedimiento inicia con la entrega de los residuos sólidos comunes en el centro de acopio por parte del personal que realiza las actividades de recolección y finaliza con la comercialización de los desechos reciclados.</a:t>
          </a:r>
          <a:endParaRPr lang="es-EC" sz="1500" b="1" kern="1200" dirty="0">
            <a:solidFill>
              <a:sysClr val="windowText" lastClr="000000">
                <a:hueOff val="0"/>
                <a:satOff val="0"/>
                <a:lumOff val="0"/>
                <a:alphaOff val="0"/>
              </a:sysClr>
            </a:solidFill>
            <a:latin typeface="Calibri"/>
            <a:ea typeface="+mn-ea"/>
            <a:cs typeface="+mn-cs"/>
          </a:endParaRPr>
        </a:p>
      </dsp:txBody>
      <dsp:txXfrm>
        <a:off x="4311908" y="3302102"/>
        <a:ext cx="3524747" cy="14405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44579"/>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44579"/>
          </a:xfrm>
          <a:prstGeom prst="rect">
            <a:avLst/>
          </a:prstGeom>
        </p:spPr>
        <p:txBody>
          <a:bodyPr vert="horz" lIns="91440" tIns="45720" rIns="91440" bIns="45720" rtlCol="0"/>
          <a:lstStyle>
            <a:lvl1pPr algn="r">
              <a:defRPr sz="1200"/>
            </a:lvl1pPr>
          </a:lstStyle>
          <a:p>
            <a:fld id="{E12A2047-FB63-4BC7-A9E0-12270387109D}" type="datetimeFigureOut">
              <a:rPr lang="es-EC" smtClean="0"/>
              <a:t>20/07/2016</a:t>
            </a:fld>
            <a:endParaRPr lang="es-EC"/>
          </a:p>
        </p:txBody>
      </p:sp>
      <p:sp>
        <p:nvSpPr>
          <p:cNvPr id="4" name="3 Marcador de pie de página"/>
          <p:cNvSpPr>
            <a:spLocks noGrp="1"/>
          </p:cNvSpPr>
          <p:nvPr>
            <p:ph type="ftr" sz="quarter" idx="2"/>
          </p:nvPr>
        </p:nvSpPr>
        <p:spPr>
          <a:xfrm>
            <a:off x="0" y="8445466"/>
            <a:ext cx="2971800" cy="444579"/>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445466"/>
            <a:ext cx="2971800" cy="444579"/>
          </a:xfrm>
          <a:prstGeom prst="rect">
            <a:avLst/>
          </a:prstGeom>
        </p:spPr>
        <p:txBody>
          <a:bodyPr vert="horz" lIns="91440" tIns="45720" rIns="91440" bIns="45720" rtlCol="0" anchor="b"/>
          <a:lstStyle>
            <a:lvl1pPr algn="r">
              <a:defRPr sz="1200"/>
            </a:lvl1pPr>
          </a:lstStyle>
          <a:p>
            <a:fld id="{E9C5E5EF-9023-494E-9CBE-4E094FEC152C}" type="slidenum">
              <a:rPr lang="es-EC" smtClean="0"/>
              <a:t>‹Nº›</a:t>
            </a:fld>
            <a:endParaRPr lang="es-EC"/>
          </a:p>
        </p:txBody>
      </p:sp>
    </p:spTree>
    <p:extLst>
      <p:ext uri="{BB962C8B-B14F-4D97-AF65-F5344CB8AC3E}">
        <p14:creationId xmlns:p14="http://schemas.microsoft.com/office/powerpoint/2010/main" val="105261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44579"/>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44579"/>
          </a:xfrm>
          <a:prstGeom prst="rect">
            <a:avLst/>
          </a:prstGeom>
        </p:spPr>
        <p:txBody>
          <a:bodyPr vert="horz" lIns="91440" tIns="45720" rIns="91440" bIns="45720" rtlCol="0"/>
          <a:lstStyle>
            <a:lvl1pPr algn="r">
              <a:defRPr sz="1200"/>
            </a:lvl1pPr>
          </a:lstStyle>
          <a:p>
            <a:fld id="{F78A02C3-940D-4448-81F0-076754F0556F}" type="datetimeFigureOut">
              <a:rPr lang="es-EC" smtClean="0"/>
              <a:t>20/07/2016</a:t>
            </a:fld>
            <a:endParaRPr lang="es-EC"/>
          </a:p>
        </p:txBody>
      </p:sp>
      <p:sp>
        <p:nvSpPr>
          <p:cNvPr id="4" name="3 Marcador de imagen de diapositiva"/>
          <p:cNvSpPr>
            <a:spLocks noGrp="1" noRot="1" noChangeAspect="1"/>
          </p:cNvSpPr>
          <p:nvPr>
            <p:ph type="sldImg" idx="2"/>
          </p:nvPr>
        </p:nvSpPr>
        <p:spPr>
          <a:xfrm>
            <a:off x="1206500" y="666750"/>
            <a:ext cx="4445000" cy="3333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223504"/>
            <a:ext cx="5486400" cy="400121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445466"/>
            <a:ext cx="2971800" cy="444579"/>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445466"/>
            <a:ext cx="2971800" cy="444579"/>
          </a:xfrm>
          <a:prstGeom prst="rect">
            <a:avLst/>
          </a:prstGeom>
        </p:spPr>
        <p:txBody>
          <a:bodyPr vert="horz" lIns="91440" tIns="45720" rIns="91440" bIns="45720" rtlCol="0" anchor="b"/>
          <a:lstStyle>
            <a:lvl1pPr algn="r">
              <a:defRPr sz="1200"/>
            </a:lvl1pPr>
          </a:lstStyle>
          <a:p>
            <a:fld id="{7CE3B604-C038-49C2-8BA4-2FF57BB8C92A}" type="slidenum">
              <a:rPr lang="es-EC" smtClean="0"/>
              <a:t>‹Nº›</a:t>
            </a:fld>
            <a:endParaRPr lang="es-EC"/>
          </a:p>
        </p:txBody>
      </p:sp>
    </p:spTree>
    <p:extLst>
      <p:ext uri="{BB962C8B-B14F-4D97-AF65-F5344CB8AC3E}">
        <p14:creationId xmlns:p14="http://schemas.microsoft.com/office/powerpoint/2010/main" val="95246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7CE3B604-C038-49C2-8BA4-2FF57BB8C92A}" type="slidenum">
              <a:rPr lang="es-EC" smtClean="0"/>
              <a:t>20</a:t>
            </a:fld>
            <a:endParaRPr lang="es-EC"/>
          </a:p>
        </p:txBody>
      </p:sp>
    </p:spTree>
    <p:extLst>
      <p:ext uri="{BB962C8B-B14F-4D97-AF65-F5344CB8AC3E}">
        <p14:creationId xmlns:p14="http://schemas.microsoft.com/office/powerpoint/2010/main" val="1322756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7FCF237-0E9E-4F55-9121-0BBA13877C0F}" type="datetimeFigureOut">
              <a:rPr lang="es-EC" smtClean="0"/>
              <a:t>20/07/2016</a:t>
            </a:fld>
            <a:endParaRPr lang="es-EC"/>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A045BF7-722B-45CB-A612-FA61F4C2D68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FCF237-0E9E-4F55-9121-0BBA13877C0F}" type="datetimeFigureOut">
              <a:rPr lang="es-EC" smtClean="0"/>
              <a:t>20/07/2016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045BF7-722B-45CB-A612-FA61F4C2D68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FCF237-0E9E-4F55-9121-0BBA13877C0F}" type="datetimeFigureOut">
              <a:rPr lang="es-EC" smtClean="0"/>
              <a:t>20/07/2016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045BF7-722B-45CB-A612-FA61F4C2D68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27FCF237-0E9E-4F55-9121-0BBA13877C0F}" type="datetimeFigureOut">
              <a:rPr lang="es-EC" smtClean="0"/>
              <a:t>20/07/2016</a:t>
            </a:fld>
            <a:endParaRPr lang="es-EC"/>
          </a:p>
        </p:txBody>
      </p:sp>
      <p:sp>
        <p:nvSpPr>
          <p:cNvPr id="9" name="8 Marcador de número de diapositiva"/>
          <p:cNvSpPr>
            <a:spLocks noGrp="1"/>
          </p:cNvSpPr>
          <p:nvPr>
            <p:ph type="sldNum" sz="quarter" idx="15"/>
          </p:nvPr>
        </p:nvSpPr>
        <p:spPr/>
        <p:txBody>
          <a:bodyPr rtlCol="0"/>
          <a:lstStyle/>
          <a:p>
            <a:fld id="{CA045BF7-722B-45CB-A612-FA61F4C2D682}" type="slidenum">
              <a:rPr lang="es-EC" smtClean="0"/>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7FCF237-0E9E-4F55-9121-0BBA13877C0F}" type="datetimeFigureOut">
              <a:rPr lang="es-EC" smtClean="0"/>
              <a:t>20/07/2016</a:t>
            </a:fld>
            <a:endParaRPr lang="es-EC"/>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A045BF7-722B-45CB-A612-FA61F4C2D682}"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7FCF237-0E9E-4F55-9121-0BBA13877C0F}" type="datetimeFigureOut">
              <a:rPr lang="es-EC" smtClean="0"/>
              <a:t>20/07/2016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A045BF7-722B-45CB-A612-FA61F4C2D682}" type="slidenum">
              <a:rPr lang="es-EC" smtClean="0"/>
              <a:t>‹Nº›</a:t>
            </a:fld>
            <a:endParaRPr lang="es-EC"/>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7FCF237-0E9E-4F55-9121-0BBA13877C0F}" type="datetimeFigureOut">
              <a:rPr lang="es-EC" smtClean="0"/>
              <a:t>20/07/2016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A045BF7-722B-45CB-A612-FA61F4C2D682}" type="slidenum">
              <a:rPr lang="es-EC" smtClean="0"/>
              <a:t>‹Nº›</a:t>
            </a:fld>
            <a:endParaRPr lang="es-EC"/>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27FCF237-0E9E-4F55-9121-0BBA13877C0F}" type="datetimeFigureOut">
              <a:rPr lang="es-EC" smtClean="0"/>
              <a:t>20/07/2016</a:t>
            </a:fld>
            <a:endParaRPr lang="es-EC"/>
          </a:p>
        </p:txBody>
      </p:sp>
      <p:sp>
        <p:nvSpPr>
          <p:cNvPr id="7" name="6 Marcador de número de diapositiva"/>
          <p:cNvSpPr>
            <a:spLocks noGrp="1"/>
          </p:cNvSpPr>
          <p:nvPr>
            <p:ph type="sldNum" sz="quarter" idx="11"/>
          </p:nvPr>
        </p:nvSpPr>
        <p:spPr/>
        <p:txBody>
          <a:bodyPr rtlCol="0"/>
          <a:lstStyle/>
          <a:p>
            <a:fld id="{CA045BF7-722B-45CB-A612-FA61F4C2D682}" type="slidenum">
              <a:rPr lang="es-EC" smtClean="0"/>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FCF237-0E9E-4F55-9121-0BBA13877C0F}" type="datetimeFigureOut">
              <a:rPr lang="es-EC" smtClean="0"/>
              <a:t>20/07/2016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A045BF7-722B-45CB-A612-FA61F4C2D68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27FCF237-0E9E-4F55-9121-0BBA13877C0F}" type="datetimeFigureOut">
              <a:rPr lang="es-EC" smtClean="0"/>
              <a:t>20/07/2016</a:t>
            </a:fld>
            <a:endParaRPr lang="es-EC"/>
          </a:p>
        </p:txBody>
      </p:sp>
      <p:sp>
        <p:nvSpPr>
          <p:cNvPr id="22" name="21 Marcador de número de diapositiva"/>
          <p:cNvSpPr>
            <a:spLocks noGrp="1"/>
          </p:cNvSpPr>
          <p:nvPr>
            <p:ph type="sldNum" sz="quarter" idx="15"/>
          </p:nvPr>
        </p:nvSpPr>
        <p:spPr/>
        <p:txBody>
          <a:bodyPr rtlCol="0"/>
          <a:lstStyle/>
          <a:p>
            <a:fld id="{CA045BF7-722B-45CB-A612-FA61F4C2D682}" type="slidenum">
              <a:rPr lang="es-EC" smtClean="0"/>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27FCF237-0E9E-4F55-9121-0BBA13877C0F}" type="datetimeFigureOut">
              <a:rPr lang="es-EC" smtClean="0"/>
              <a:t>20/07/2016</a:t>
            </a:fld>
            <a:endParaRPr lang="es-EC"/>
          </a:p>
        </p:txBody>
      </p:sp>
      <p:sp>
        <p:nvSpPr>
          <p:cNvPr id="18" name="17 Marcador de número de diapositiva"/>
          <p:cNvSpPr>
            <a:spLocks noGrp="1"/>
          </p:cNvSpPr>
          <p:nvPr>
            <p:ph type="sldNum" sz="quarter" idx="11"/>
          </p:nvPr>
        </p:nvSpPr>
        <p:spPr/>
        <p:txBody>
          <a:bodyPr rtlCol="0"/>
          <a:lstStyle/>
          <a:p>
            <a:fld id="{CA045BF7-722B-45CB-A612-FA61F4C2D682}" type="slidenum">
              <a:rPr lang="es-EC" smtClean="0"/>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2750">
        <p:sndAc>
          <p:stSnd>
            <p:snd r:embed="rId1" name="click.wav"/>
          </p:stSnd>
        </p:sndAc>
      </p:transition>
    </mc:Choice>
    <mc:Fallback xmlns="">
      <p:transition spd="slow">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FCF237-0E9E-4F55-9121-0BBA13877C0F}" type="datetimeFigureOut">
              <a:rPr lang="es-EC" smtClean="0"/>
              <a:t>20/07/2016</a:t>
            </a:fld>
            <a:endParaRPr lang="es-EC"/>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045BF7-722B-45CB-A612-FA61F4C2D68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750">
        <p:sndAc>
          <p:stSnd>
            <p:snd r:embed="rId13" name="click.wav"/>
          </p:stSnd>
        </p:sndAc>
      </p:transition>
    </mc:Choice>
    <mc:Fallback xmlns="">
      <p:transition spd="slow">
        <p:sndAc>
          <p:stSnd>
            <p:snd r:embed="rId14" name="click.wav"/>
          </p:stSnd>
        </p:sndAc>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audio" Target="../media/audio1.wav"/><Relationship Id="rId7" Type="http://schemas.openxmlformats.org/officeDocument/2006/relationships/diagramColors" Target="../diagrams/colors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audio" Target="../media/audio1.wav"/></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45" name="Imagen 132"/>
          <p:cNvPicPr>
            <a:picLocks noChangeAspect="1" noChangeArrowheads="1"/>
          </p:cNvPicPr>
          <p:nvPr/>
        </p:nvPicPr>
        <p:blipFill>
          <a:blip r:embed="rId3">
            <a:extLst>
              <a:ext uri="{28A0092B-C50C-407E-A947-70E740481C1C}">
                <a14:useLocalDpi xmlns:a14="http://schemas.microsoft.com/office/drawing/2010/main" val="0"/>
              </a:ext>
            </a:extLst>
          </a:blip>
          <a:srcRect b="15625"/>
          <a:stretch>
            <a:fillRect/>
          </a:stretch>
        </p:blipFill>
        <p:spPr bwMode="auto">
          <a:xfrm>
            <a:off x="1728948" y="457200"/>
            <a:ext cx="5362575" cy="1047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21005"/>
            <a:ext cx="8820472"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lang="es-EC" b="1" dirty="0">
              <a:latin typeface="+mj-lt"/>
              <a:ea typeface="Times New Roman" pitchFamily="18" charset="0"/>
              <a:cs typeface="Arial"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lang="es-EC" b="1" dirty="0">
              <a:latin typeface="+mj-lt"/>
              <a:ea typeface="Times New Roman" pitchFamily="18" charset="0"/>
              <a:cs typeface="Arial"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mj-lt"/>
                <a:ea typeface="Times New Roman" pitchFamily="18" charset="0"/>
                <a:cs typeface="Arial" pitchFamily="34" charset="0"/>
              </a:rPr>
              <a:t>DEPARTAMENTO DE CIENCIAS ECONÓMICAS, ADMINISTRATIVAS</a:t>
            </a:r>
          </a:p>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mj-lt"/>
                <a:ea typeface="Times New Roman" pitchFamily="18" charset="0"/>
                <a:cs typeface="Arial" pitchFamily="34" charset="0"/>
              </a:rPr>
              <a:t>Y DEL COMERCIO</a:t>
            </a:r>
            <a:endParaRPr kumimoji="0" lang="es-EC" sz="900" b="0" i="0" u="none" strike="noStrike" cap="none" normalizeH="0" baseline="0" dirty="0" smtClean="0">
              <a:ln>
                <a:noFill/>
              </a:ln>
              <a:solidFill>
                <a:schemeClr val="tx1"/>
              </a:solidFill>
              <a:effectLst/>
              <a:latin typeface="+mj-lt"/>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j-lt"/>
                <a:ea typeface="Times New Roman" pitchFamily="18" charset="0"/>
                <a:cs typeface="Arial" pitchFamily="34" charset="0"/>
              </a:rPr>
              <a:t>			</a:t>
            </a: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j-lt"/>
                <a:ea typeface="Times New Roman" pitchFamily="18" charset="0"/>
                <a:cs typeface="Arial" pitchFamily="34" charset="0"/>
              </a:rPr>
              <a:t>INGENIERÍA EN MERCADOTECNIA</a:t>
            </a:r>
            <a:endParaRPr kumimoji="0" lang="es-EC" sz="900" b="0" i="0" u="none" strike="noStrike" cap="none" normalizeH="0" baseline="0" dirty="0" smtClean="0">
              <a:ln>
                <a:noFill/>
              </a:ln>
              <a:solidFill>
                <a:schemeClr val="tx1"/>
              </a:solidFill>
              <a:effectLst/>
              <a:latin typeface="+mj-lt"/>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6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j-lt"/>
                <a:ea typeface="Times New Roman" pitchFamily="18" charset="0"/>
                <a:cs typeface="Arial" pitchFamily="34" charset="0"/>
              </a:rPr>
              <a:t>		</a:t>
            </a:r>
            <a:endParaRPr lang="es-EC" sz="1600" b="1" dirty="0" smtClean="0">
              <a:latin typeface="+mj-lt"/>
              <a:ea typeface="Times New Roman" pitchFamily="18"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j-lt"/>
                <a:ea typeface="Times New Roman" pitchFamily="18" charset="0"/>
                <a:cs typeface="Arial" pitchFamily="34" charset="0"/>
              </a:rPr>
              <a:t>PROYECTO DE TITULACIÓN PREVIO A LA OBTENCIÓN DEL TÍTULO DE </a:t>
            </a: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j-lt"/>
                <a:ea typeface="Times New Roman" pitchFamily="18" charset="0"/>
                <a:cs typeface="Arial" pitchFamily="34" charset="0"/>
              </a:rPr>
              <a:t>INGENIERA EN MERCADOTECNIA</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900" b="0" i="0" u="none" strike="noStrike" cap="none" normalizeH="0" baseline="0" dirty="0" smtClean="0">
              <a:ln>
                <a:noFill/>
              </a:ln>
              <a:solidFill>
                <a:schemeClr val="tx1"/>
              </a:solidFill>
              <a:effectLst/>
              <a:latin typeface="+mj-lt"/>
              <a:cs typeface="Arial" pitchFamily="34" charset="0"/>
            </a:endParaRPr>
          </a:p>
          <a:p>
            <a:pPr algn="ctr"/>
            <a:r>
              <a:rPr lang="es-EC" sz="2000" b="1" dirty="0">
                <a:latin typeface="+mj-lt"/>
              </a:rPr>
              <a:t>AUTORA: SARA STEFANÍA MEZA DELGADO</a:t>
            </a:r>
            <a:endParaRPr lang="es-EC" sz="2000" dirty="0">
              <a:latin typeface="+mj-lt"/>
            </a:endParaRPr>
          </a:p>
          <a:p>
            <a:pPr algn="ctr"/>
            <a:r>
              <a:rPr lang="es-EC" sz="2000" b="1" dirty="0">
                <a:latin typeface="+mj-lt"/>
              </a:rPr>
              <a:t>TUTOR: ING. ALVARO CARRILLO</a:t>
            </a:r>
            <a:endParaRPr lang="es-EC" sz="2000" dirty="0">
              <a:latin typeface="+mj-lt"/>
            </a:endParaRPr>
          </a:p>
          <a:p>
            <a:pPr algn="ctr"/>
            <a:r>
              <a:rPr lang="es-EC" sz="2000" b="1" dirty="0">
                <a:latin typeface="+mj-lt"/>
              </a:rPr>
              <a:t> </a:t>
            </a:r>
            <a:endParaRPr lang="es-EC" sz="2000" dirty="0">
              <a:latin typeface="+mj-lt"/>
            </a:endParaRPr>
          </a:p>
          <a:p>
            <a:pPr algn="ctr"/>
            <a:r>
              <a:rPr lang="es-EC" sz="2000" b="1" dirty="0">
                <a:latin typeface="+mj-lt"/>
              </a:rPr>
              <a:t> </a:t>
            </a:r>
            <a:endParaRPr lang="es-EC" sz="2000" dirty="0">
              <a:latin typeface="+mj-lt"/>
            </a:endParaRPr>
          </a:p>
          <a:p>
            <a:pPr algn="ctr"/>
            <a:r>
              <a:rPr lang="es-EC" sz="2000" b="1" dirty="0">
                <a:latin typeface="+mj-lt"/>
              </a:rPr>
              <a:t>SANGOLQUÍ</a:t>
            </a:r>
            <a:endParaRPr lang="es-EC" sz="2000" dirty="0">
              <a:latin typeface="+mj-lt"/>
            </a:endParaRPr>
          </a:p>
          <a:p>
            <a:pPr algn="ctr"/>
            <a:r>
              <a:rPr lang="es-EC" sz="2000" b="1" dirty="0">
                <a:latin typeface="+mj-lt"/>
              </a:rPr>
              <a:t>2016</a:t>
            </a:r>
            <a:endParaRPr lang="es-EC" sz="2000" dirty="0">
              <a:latin typeface="+mj-lt"/>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0844344"/>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67600" cy="1440160"/>
          </a:xfrm>
        </p:spPr>
        <p:txBody>
          <a:bodyPr>
            <a:normAutofit fontScale="90000"/>
          </a:bodyPr>
          <a:lstStyle/>
          <a:p>
            <a:pPr algn="ctr"/>
            <a:r>
              <a:rPr lang="es-EC" sz="3300" b="1" dirty="0" smtClean="0"/>
              <a:t/>
            </a:r>
            <a:br>
              <a:rPr lang="es-EC" sz="3300" b="1" dirty="0" smtClean="0"/>
            </a:br>
            <a:r>
              <a:rPr lang="es-EC" sz="3300" b="1" dirty="0" smtClean="0">
                <a:solidFill>
                  <a:schemeClr val="tx1"/>
                </a:solidFill>
                <a:effectLst>
                  <a:outerShdw blurRad="38100" dist="38100" dir="2700000" algn="tl">
                    <a:srgbClr val="000000">
                      <a:alpha val="43137"/>
                    </a:srgbClr>
                  </a:outerShdw>
                </a:effectLst>
              </a:rPr>
              <a:t>GENERACIÓN </a:t>
            </a:r>
            <a:r>
              <a:rPr lang="es-EC" sz="3300" b="1" dirty="0">
                <a:solidFill>
                  <a:schemeClr val="tx1"/>
                </a:solidFill>
                <a:effectLst>
                  <a:outerShdw blurRad="38100" dist="38100" dir="2700000" algn="tl">
                    <a:srgbClr val="000000">
                      <a:alpha val="43137"/>
                    </a:srgbClr>
                  </a:outerShdw>
                </a:effectLst>
              </a:rPr>
              <a:t>DE RESIDUOS EN EL CANTON ESMERALDAS</a:t>
            </a:r>
            <a:r>
              <a:rPr lang="es-EC" dirty="0"/>
              <a:t/>
            </a:r>
            <a:br>
              <a:rPr lang="es-EC" dirty="0"/>
            </a:br>
            <a:endParaRPr lang="es-EC" dirty="0"/>
          </a:p>
        </p:txBody>
      </p:sp>
      <p:sp>
        <p:nvSpPr>
          <p:cNvPr id="3" name="2 Marcador de contenido"/>
          <p:cNvSpPr>
            <a:spLocks noGrp="1"/>
          </p:cNvSpPr>
          <p:nvPr>
            <p:ph sz="quarter" idx="1"/>
          </p:nvPr>
        </p:nvSpPr>
        <p:spPr/>
        <p:txBody>
          <a:bodyPr>
            <a:normAutofit fontScale="92500"/>
          </a:bodyPr>
          <a:lstStyle/>
          <a:p>
            <a:pPr algn="just" fontAlgn="base"/>
            <a:r>
              <a:rPr lang="es-EC" b="1" dirty="0"/>
              <a:t>Generación de Residuos sólidos urbanos (RSU).</a:t>
            </a:r>
            <a:endParaRPr lang="es-EC" dirty="0"/>
          </a:p>
          <a:p>
            <a:pPr marL="0" indent="0" algn="just" fontAlgn="base">
              <a:buNone/>
            </a:pPr>
            <a:r>
              <a:rPr lang="es-EC" dirty="0"/>
              <a:t>Cada habitante de la ciudad de Esmeraldas tiene una Producción Per Cápita (PPC) diaria de 0,709 kg de residuos. Se estima que para el año 2017 la generación habrá aumentado en un 33%.</a:t>
            </a:r>
          </a:p>
          <a:p>
            <a:pPr algn="just" fontAlgn="base"/>
            <a:r>
              <a:rPr lang="es-EC" b="1" dirty="0"/>
              <a:t>Composición de los RSU generados.</a:t>
            </a:r>
            <a:endParaRPr lang="es-EC" dirty="0"/>
          </a:p>
          <a:p>
            <a:pPr marL="0" indent="0" algn="just" fontAlgn="base">
              <a:buNone/>
            </a:pPr>
            <a:r>
              <a:rPr lang="es-EC" dirty="0"/>
              <a:t>La mayor parte de residuos generados corresponden a la fracción de residuos orgánicos con un 56,8% (restos de alimentos 51% y residuos de poda 6%), seguida por los residuos inorgánicos con un 41,75% (plásticos 13%, papel y cartón 5%, productos higiénicos 8%, vidrios 5%, otros 10%) finalmente los residuos peligrosos con un 1,41%.</a:t>
            </a:r>
          </a:p>
          <a:p>
            <a:endParaRPr lang="es-EC" dirty="0"/>
          </a:p>
        </p:txBody>
      </p:sp>
    </p:spTree>
    <p:extLst>
      <p:ext uri="{BB962C8B-B14F-4D97-AF65-F5344CB8AC3E}">
        <p14:creationId xmlns:p14="http://schemas.microsoft.com/office/powerpoint/2010/main" val="1658564315"/>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6" presetClass="entr" presetSubtype="21" fill="hold"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3250"/>
                            </p:stCondLst>
                            <p:childTnLst>
                              <p:par>
                                <p:cTn id="21" presetID="16" presetClass="entr" presetSubtype="21" fill="hold"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C" b="1" dirty="0" smtClean="0">
                <a:solidFill>
                  <a:schemeClr val="tx1"/>
                </a:solidFill>
                <a:effectLst>
                  <a:outerShdw blurRad="38100" dist="38100" dir="2700000" algn="tl">
                    <a:srgbClr val="000000">
                      <a:alpha val="43137"/>
                    </a:srgbClr>
                  </a:outerShdw>
                </a:effectLst>
              </a:rPr>
              <a:t>POBLACIÓN Y MUESTRA</a:t>
            </a:r>
            <a:endParaRPr lang="es-EC"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normAutofit fontScale="92500" lnSpcReduction="20000"/>
          </a:bodyPr>
          <a:lstStyle/>
          <a:p>
            <a:pPr marL="0" indent="0" algn="just">
              <a:buNone/>
            </a:pPr>
            <a:r>
              <a:rPr lang="es-EC" b="1" dirty="0"/>
              <a:t>Población</a:t>
            </a:r>
          </a:p>
          <a:p>
            <a:pPr marL="0" indent="0" algn="just">
              <a:buNone/>
            </a:pPr>
            <a:r>
              <a:rPr lang="es-EC" dirty="0"/>
              <a:t>Se estableció tres tipos de poblaciones para efectos de garantizar la mayor efectividad y confiabilidad en la investigación.</a:t>
            </a:r>
          </a:p>
          <a:p>
            <a:pPr algn="just"/>
            <a:r>
              <a:rPr lang="es-EC" b="1" dirty="0"/>
              <a:t>Población 1:</a:t>
            </a:r>
            <a:r>
              <a:rPr lang="es-EC" dirty="0"/>
              <a:t> Está compuesta por la totalidad de los gerentes o propietarios de los centros de acopio de desechos sólidos reusables y reciclables ubicados en las parroquias urbanas del cantón Esmeraldas debido a que son 17.</a:t>
            </a:r>
          </a:p>
          <a:p>
            <a:pPr algn="just"/>
            <a:r>
              <a:rPr lang="es-EC" b="1" dirty="0"/>
              <a:t>Población 2:</a:t>
            </a:r>
            <a:r>
              <a:rPr lang="es-EC" dirty="0"/>
              <a:t> Los recolectores de desechos sólidos reusables y reciclables generados en las parroquias urbanas del cantón Esmeraldas, los mismos que son aproximadamente 100 personas. </a:t>
            </a:r>
          </a:p>
          <a:p>
            <a:pPr algn="just"/>
            <a:r>
              <a:rPr lang="es-EC" b="1" dirty="0"/>
              <a:t>Población 3: </a:t>
            </a:r>
            <a:r>
              <a:rPr lang="es-EC" dirty="0"/>
              <a:t>Las unidades familiares de las diferentes parroquias urbanas del cantón Esmeraldas.</a:t>
            </a:r>
          </a:p>
          <a:p>
            <a:endParaRPr lang="es-EC" dirty="0"/>
          </a:p>
        </p:txBody>
      </p:sp>
    </p:spTree>
    <p:extLst>
      <p:ext uri="{BB962C8B-B14F-4D97-AF65-F5344CB8AC3E}">
        <p14:creationId xmlns:p14="http://schemas.microsoft.com/office/powerpoint/2010/main" val="237077752"/>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25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nodeType="withEffect">
                                  <p:stCondLst>
                                    <p:cond delay="2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EC" b="1" dirty="0">
                <a:solidFill>
                  <a:schemeClr val="tx1"/>
                </a:solidFill>
                <a:effectLst>
                  <a:outerShdw blurRad="38100" dist="38100" dir="2700000" algn="tl">
                    <a:srgbClr val="000000">
                      <a:alpha val="43137"/>
                    </a:srgbClr>
                  </a:outerShdw>
                </a:effectLst>
              </a:rPr>
              <a:t>POBLACIÓN Y MUESTRA</a:t>
            </a:r>
          </a:p>
        </p:txBody>
      </p:sp>
      <p:sp>
        <p:nvSpPr>
          <p:cNvPr id="3" name="2 Marcador de contenido"/>
          <p:cNvSpPr>
            <a:spLocks noGrp="1"/>
          </p:cNvSpPr>
          <p:nvPr>
            <p:ph sz="quarter" idx="1"/>
          </p:nvPr>
        </p:nvSpPr>
        <p:spPr>
          <a:xfrm>
            <a:off x="457200" y="1124744"/>
            <a:ext cx="8003232" cy="5349208"/>
          </a:xfrm>
        </p:spPr>
        <p:txBody>
          <a:bodyPr>
            <a:normAutofit/>
          </a:bodyPr>
          <a:lstStyle/>
          <a:p>
            <a:pPr marL="0" indent="0">
              <a:buNone/>
            </a:pPr>
            <a:endParaRPr lang="es-EC" sz="1600" b="1" dirty="0" smtClean="0"/>
          </a:p>
          <a:p>
            <a:pPr marL="0" indent="0">
              <a:buNone/>
            </a:pPr>
            <a:endParaRPr lang="es-EC" sz="1600" b="1" dirty="0"/>
          </a:p>
          <a:p>
            <a:pPr marL="0" indent="0">
              <a:buNone/>
            </a:pPr>
            <a:r>
              <a:rPr lang="es-EC" sz="1600" b="1" dirty="0" smtClean="0"/>
              <a:t>n </a:t>
            </a:r>
            <a:r>
              <a:rPr lang="es-EC" sz="1600" b="1" dirty="0"/>
              <a:t>= Tamaño de la muestra</a:t>
            </a:r>
          </a:p>
          <a:p>
            <a:pPr marL="0" indent="0">
              <a:buNone/>
            </a:pPr>
            <a:r>
              <a:rPr lang="es-EC" sz="1600" b="1" dirty="0"/>
              <a:t>N = Población Total</a:t>
            </a:r>
          </a:p>
          <a:p>
            <a:pPr marL="0" indent="0">
              <a:buNone/>
            </a:pPr>
            <a:r>
              <a:rPr lang="es-EC" sz="1600" b="1" dirty="0"/>
              <a:t>Z</a:t>
            </a:r>
            <a:r>
              <a:rPr lang="es-EC" sz="1600" b="1" dirty="0" smtClean="0"/>
              <a:t>= </a:t>
            </a:r>
            <a:r>
              <a:rPr lang="es-EC" sz="1600" b="1" dirty="0"/>
              <a:t>es una constante que depende del </a:t>
            </a:r>
            <a:endParaRPr lang="es-EC" sz="1600" b="1" dirty="0" smtClean="0"/>
          </a:p>
          <a:p>
            <a:pPr marL="0" indent="0">
              <a:buNone/>
            </a:pPr>
            <a:r>
              <a:rPr lang="es-EC" sz="1600" b="1" dirty="0" smtClean="0"/>
              <a:t>nivel </a:t>
            </a:r>
            <a:r>
              <a:rPr lang="es-EC" sz="1600" b="1" dirty="0"/>
              <a:t>de confianza que asignemos.</a:t>
            </a:r>
          </a:p>
          <a:p>
            <a:pPr marL="0" indent="0">
              <a:buNone/>
            </a:pPr>
            <a:r>
              <a:rPr lang="es-EC" sz="1600" b="1" dirty="0"/>
              <a:t>e = Error de muestreo</a:t>
            </a:r>
          </a:p>
          <a:p>
            <a:pPr marL="0" indent="0">
              <a:buNone/>
            </a:pPr>
            <a:r>
              <a:rPr lang="es-EC" sz="1600" b="1" dirty="0"/>
              <a:t>p = es la proporción de individuos que poseen </a:t>
            </a:r>
            <a:endParaRPr lang="es-EC" sz="1600" b="1" dirty="0" smtClean="0"/>
          </a:p>
          <a:p>
            <a:pPr marL="0" indent="0">
              <a:buNone/>
            </a:pPr>
            <a:r>
              <a:rPr lang="es-EC" sz="1600" b="1" dirty="0" smtClean="0"/>
              <a:t>en </a:t>
            </a:r>
            <a:r>
              <a:rPr lang="es-EC" sz="1600" b="1" dirty="0"/>
              <a:t>la población la característica de estudio. </a:t>
            </a:r>
          </a:p>
          <a:p>
            <a:pPr marL="0" indent="0">
              <a:buNone/>
            </a:pPr>
            <a:r>
              <a:rPr lang="es-EC" sz="1600" b="1" dirty="0"/>
              <a:t>q = es la proporción de individuos que no poseen </a:t>
            </a:r>
            <a:endParaRPr lang="es-EC" sz="1600" b="1" dirty="0" smtClean="0"/>
          </a:p>
          <a:p>
            <a:pPr marL="0" indent="0">
              <a:buNone/>
            </a:pPr>
            <a:r>
              <a:rPr lang="es-EC" sz="1600" b="1" dirty="0" smtClean="0"/>
              <a:t>esa </a:t>
            </a:r>
            <a:r>
              <a:rPr lang="es-EC" sz="1600" b="1" dirty="0"/>
              <a:t>característica, es decir, es 1-p</a:t>
            </a:r>
          </a:p>
          <a:p>
            <a:pPr marL="0" indent="0">
              <a:buNone/>
            </a:pPr>
            <a:endParaRPr lang="es-EC" sz="1600" b="1" dirty="0" smtClean="0"/>
          </a:p>
          <a:p>
            <a:pPr>
              <a:buNone/>
            </a:pPr>
            <a:r>
              <a:rPr lang="es-EC" dirty="0" smtClean="0"/>
              <a:t>Serán </a:t>
            </a:r>
            <a:r>
              <a:rPr lang="es-EC" dirty="0"/>
              <a:t>por tanto </a:t>
            </a:r>
            <a:r>
              <a:rPr lang="es-EC" dirty="0" smtClean="0"/>
              <a:t>254 </a:t>
            </a:r>
            <a:r>
              <a:rPr lang="es-EC" dirty="0"/>
              <a:t>personas el tamaño de la muestra.</a:t>
            </a:r>
          </a:p>
          <a:p>
            <a:pPr marL="0" indent="0">
              <a:buNone/>
            </a:pPr>
            <a:endParaRPr lang="es-EC"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607" y="4581128"/>
            <a:ext cx="540543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284984"/>
            <a:ext cx="5405437" cy="8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1988840"/>
            <a:ext cx="526142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8102"/>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15200" cy="850106"/>
          </a:xfrm>
        </p:spPr>
        <p:txBody>
          <a:bodyPr>
            <a:normAutofit fontScale="90000"/>
          </a:bodyPr>
          <a:lstStyle/>
          <a:p>
            <a:pPr algn="ctr"/>
            <a:r>
              <a:rPr lang="es-EC" b="1" dirty="0" smtClean="0">
                <a:solidFill>
                  <a:schemeClr val="tx1"/>
                </a:solidFill>
                <a:effectLst>
                  <a:outerShdw blurRad="38100" dist="38100" dir="2700000" algn="tl">
                    <a:srgbClr val="000000">
                      <a:alpha val="43137"/>
                    </a:srgbClr>
                  </a:outerShdw>
                </a:effectLst>
              </a:rPr>
              <a:t>PROCESAMIENTO DE INFORMACIÓN DE ENTREVISTAS</a:t>
            </a:r>
            <a:endParaRPr lang="es-EC" b="1" dirty="0">
              <a:solidFill>
                <a:schemeClr val="tx1"/>
              </a:solidFill>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1877939318"/>
              </p:ext>
            </p:extLst>
          </p:nvPr>
        </p:nvGraphicFramePr>
        <p:xfrm>
          <a:off x="1084580" y="1196752"/>
          <a:ext cx="6974840" cy="5491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04949"/>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467600" cy="994122"/>
          </a:xfrm>
        </p:spPr>
        <p:txBody>
          <a:bodyPr>
            <a:normAutofit/>
          </a:bodyPr>
          <a:lstStyle/>
          <a:p>
            <a:pPr algn="ctr"/>
            <a:r>
              <a:rPr lang="es-EC" sz="2800" b="1" dirty="0" smtClean="0">
                <a:solidFill>
                  <a:schemeClr val="tx1"/>
                </a:solidFill>
                <a:effectLst>
                  <a:outerShdw blurRad="38100" dist="38100" dir="2700000" algn="tl">
                    <a:srgbClr val="000000">
                      <a:alpha val="43137"/>
                    </a:srgbClr>
                  </a:outerShdw>
                </a:effectLst>
              </a:rPr>
              <a:t>ANÁLISIS DE RESULTADOS DE ENCUESTAS </a:t>
            </a:r>
            <a:endParaRPr lang="es-EC" sz="2800" b="1" dirty="0">
              <a:solidFill>
                <a:schemeClr val="tx1"/>
              </a:solidFill>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2965716021"/>
              </p:ext>
            </p:extLst>
          </p:nvPr>
        </p:nvGraphicFramePr>
        <p:xfrm>
          <a:off x="755576" y="1268760"/>
          <a:ext cx="75608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425361"/>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66130"/>
          </a:xfrm>
        </p:spPr>
        <p:txBody>
          <a:bodyPr>
            <a:normAutofit fontScale="90000"/>
          </a:bodyPr>
          <a:lstStyle/>
          <a:p>
            <a:pPr algn="ctr"/>
            <a:r>
              <a:rPr lang="es-EC" sz="3200" b="1" dirty="0">
                <a:solidFill>
                  <a:schemeClr val="tx1"/>
                </a:solidFill>
                <a:effectLst>
                  <a:outerShdw blurRad="38100" dist="38100" dir="2700000" algn="tl">
                    <a:srgbClr val="000000">
                      <a:alpha val="43137"/>
                    </a:srgbClr>
                  </a:outerShdw>
                </a:effectLst>
              </a:rPr>
              <a:t>ANÁLISIS DE RESULTADOS DE ENCUESTAS </a:t>
            </a:r>
            <a:endParaRPr lang="es-EC" dirty="0"/>
          </a:p>
        </p:txBody>
      </p:sp>
      <p:graphicFrame>
        <p:nvGraphicFramePr>
          <p:cNvPr id="4" name="3 Diagrama"/>
          <p:cNvGraphicFramePr/>
          <p:nvPr>
            <p:extLst>
              <p:ext uri="{D42A27DB-BD31-4B8C-83A1-F6EECF244321}">
                <p14:modId xmlns:p14="http://schemas.microsoft.com/office/powerpoint/2010/main" val="1550930066"/>
              </p:ext>
            </p:extLst>
          </p:nvPr>
        </p:nvGraphicFramePr>
        <p:xfrm>
          <a:off x="683568" y="1484784"/>
          <a:ext cx="7481128" cy="4944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747124"/>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792088"/>
          </a:xfrm>
        </p:spPr>
        <p:txBody>
          <a:bodyPr>
            <a:normAutofit fontScale="90000"/>
          </a:bodyPr>
          <a:lstStyle/>
          <a:p>
            <a:pPr algn="ctr"/>
            <a:r>
              <a:rPr lang="es-EC" b="1" dirty="0" smtClean="0">
                <a:solidFill>
                  <a:schemeClr val="tx1"/>
                </a:solidFill>
                <a:effectLst>
                  <a:outerShdw blurRad="38100" dist="38100" dir="2700000" algn="tl">
                    <a:srgbClr val="000000">
                      <a:alpha val="43137"/>
                    </a:srgbClr>
                  </a:outerShdw>
                </a:effectLst>
              </a:rPr>
              <a:t>CONCLUSIONES </a:t>
            </a:r>
            <a:r>
              <a:rPr lang="es-EC" dirty="0" smtClean="0"/>
              <a:t/>
            </a:r>
            <a:br>
              <a:rPr lang="es-EC" dirty="0" smtClean="0"/>
            </a:br>
            <a:endParaRPr lang="es-EC" dirty="0"/>
          </a:p>
        </p:txBody>
      </p:sp>
      <p:graphicFrame>
        <p:nvGraphicFramePr>
          <p:cNvPr id="4" name="3 Diagrama"/>
          <p:cNvGraphicFramePr/>
          <p:nvPr>
            <p:extLst>
              <p:ext uri="{D42A27DB-BD31-4B8C-83A1-F6EECF244321}">
                <p14:modId xmlns:p14="http://schemas.microsoft.com/office/powerpoint/2010/main" val="3159342605"/>
              </p:ext>
            </p:extLst>
          </p:nvPr>
        </p:nvGraphicFramePr>
        <p:xfrm>
          <a:off x="611560" y="1196752"/>
          <a:ext cx="7920880" cy="5661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591946"/>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404664"/>
            <a:ext cx="7467600" cy="706090"/>
          </a:xfrm>
        </p:spPr>
        <p:txBody>
          <a:bodyPr>
            <a:normAutofit fontScale="90000"/>
          </a:bodyPr>
          <a:lstStyle/>
          <a:p>
            <a:pPr algn="ctr"/>
            <a:r>
              <a:rPr lang="es-EC" b="1" dirty="0" smtClean="0">
                <a:solidFill>
                  <a:schemeClr val="tx1"/>
                </a:solidFill>
                <a:effectLst>
                  <a:outerShdw blurRad="38100" dist="38100" dir="2700000" algn="tl">
                    <a:srgbClr val="000000">
                      <a:alpha val="43137"/>
                    </a:srgbClr>
                  </a:outerShdw>
                </a:effectLst>
              </a:rPr>
              <a:t>CONCLUSIONES </a:t>
            </a:r>
            <a:r>
              <a:rPr lang="es-EC" dirty="0" smtClean="0"/>
              <a:t/>
            </a:r>
            <a:br>
              <a:rPr lang="es-EC" dirty="0" smtClean="0"/>
            </a:br>
            <a:endParaRPr lang="es-EC" dirty="0"/>
          </a:p>
        </p:txBody>
      </p:sp>
      <p:graphicFrame>
        <p:nvGraphicFramePr>
          <p:cNvPr id="7" name="6 Diagrama"/>
          <p:cNvGraphicFramePr/>
          <p:nvPr>
            <p:extLst>
              <p:ext uri="{D42A27DB-BD31-4B8C-83A1-F6EECF244321}">
                <p14:modId xmlns:p14="http://schemas.microsoft.com/office/powerpoint/2010/main" val="1775265458"/>
              </p:ext>
            </p:extLst>
          </p:nvPr>
        </p:nvGraphicFramePr>
        <p:xfrm>
          <a:off x="755576" y="908720"/>
          <a:ext cx="69847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458879"/>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dirty="0"/>
              <a:t> </a:t>
            </a:r>
            <a:r>
              <a:rPr lang="es-EC" b="1" dirty="0">
                <a:solidFill>
                  <a:schemeClr val="tx1"/>
                </a:solidFill>
                <a:effectLst>
                  <a:outerShdw blurRad="38100" dist="38100" dir="2700000" algn="tl">
                    <a:srgbClr val="000000">
                      <a:alpha val="43137"/>
                    </a:srgbClr>
                  </a:outerShdw>
                </a:effectLst>
              </a:rPr>
              <a:t>RECOMENDACIONES</a:t>
            </a:r>
          </a:p>
        </p:txBody>
      </p:sp>
      <p:graphicFrame>
        <p:nvGraphicFramePr>
          <p:cNvPr id="4" name="3 Diagrama"/>
          <p:cNvGraphicFramePr/>
          <p:nvPr>
            <p:extLst>
              <p:ext uri="{D42A27DB-BD31-4B8C-83A1-F6EECF244321}">
                <p14:modId xmlns:p14="http://schemas.microsoft.com/office/powerpoint/2010/main" val="2419492188"/>
              </p:ext>
            </p:extLst>
          </p:nvPr>
        </p:nvGraphicFramePr>
        <p:xfrm>
          <a:off x="611560" y="776287"/>
          <a:ext cx="7272808" cy="553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144050"/>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b="1" dirty="0" smtClean="0">
                <a:solidFill>
                  <a:schemeClr val="tx1"/>
                </a:solidFill>
                <a:effectLst>
                  <a:outerShdw blurRad="38100" dist="38100" dir="2700000" algn="tl">
                    <a:srgbClr val="000000">
                      <a:alpha val="43137"/>
                    </a:srgbClr>
                  </a:outerShdw>
                </a:effectLst>
              </a:rPr>
              <a:t>PROPUESTA</a:t>
            </a:r>
            <a:endParaRPr lang="es-EC" b="1" dirty="0">
              <a:solidFill>
                <a:schemeClr val="tx1"/>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906833002"/>
              </p:ext>
            </p:extLst>
          </p:nvPr>
        </p:nvGraphicFramePr>
        <p:xfrm>
          <a:off x="457200" y="1052512"/>
          <a:ext cx="8003232" cy="561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44813"/>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060848"/>
            <a:ext cx="8712968" cy="3556992"/>
          </a:xfrm>
        </p:spPr>
        <p:txBody>
          <a:bodyPr>
            <a:normAutofit/>
          </a:bodyPr>
          <a:lstStyle/>
          <a:p>
            <a:pPr algn="ctr"/>
            <a:r>
              <a:rPr lang="es-EC" b="1" dirty="0" smtClean="0">
                <a:solidFill>
                  <a:schemeClr val="tx1"/>
                </a:solidFill>
                <a:effectLst>
                  <a:outerShdw blurRad="38100" dist="38100" dir="2700000" algn="tl">
                    <a:srgbClr val="000000">
                      <a:alpha val="43137"/>
                    </a:srgbClr>
                  </a:outerShdw>
                </a:effectLst>
              </a:rPr>
              <a:t>ANÁLISIS DE LA ADMINISTRACIÓN DE LOS PROCESOS DEL SISTEMA DE RECOLECCIÓN, ACOPIO Y COMERCIALIZACIÓN DE DESECHOS SOLIDOS RECICLABLES GENERADOS EN LAS PARROQUIAS URBANAS DEL CANTÓN ESMERALDAS</a:t>
            </a:r>
            <a:endParaRPr lang="es-EC" b="1" dirty="0">
              <a:solidFill>
                <a:schemeClr val="tx1"/>
              </a:solidFill>
              <a:effectLst>
                <a:outerShdw blurRad="38100" dist="38100" dir="2700000" algn="tl">
                  <a:srgbClr val="000000">
                    <a:alpha val="43137"/>
                  </a:srgbClr>
                </a:outerShdw>
              </a:effectLst>
            </a:endParaRPr>
          </a:p>
        </p:txBody>
      </p:sp>
      <p:sp>
        <p:nvSpPr>
          <p:cNvPr id="3" name="2 CuadroTexto"/>
          <p:cNvSpPr txBox="1"/>
          <p:nvPr/>
        </p:nvSpPr>
        <p:spPr>
          <a:xfrm>
            <a:off x="1763688" y="476671"/>
            <a:ext cx="5400600" cy="584775"/>
          </a:xfrm>
          <a:prstGeom prst="rect">
            <a:avLst/>
          </a:prstGeom>
          <a:noFill/>
        </p:spPr>
        <p:txBody>
          <a:bodyPr wrap="square" rtlCol="0">
            <a:spAutoFit/>
          </a:bodyPr>
          <a:lstStyle/>
          <a:p>
            <a:pPr algn="ctr"/>
            <a:r>
              <a:rPr lang="es-EC" sz="3200" b="1" dirty="0" smtClean="0">
                <a:effectLst>
                  <a:outerShdw blurRad="38100" dist="38100" dir="2700000" algn="tl">
                    <a:srgbClr val="000000">
                      <a:alpha val="43137"/>
                    </a:srgbClr>
                  </a:outerShdw>
                </a:effectLst>
              </a:rPr>
              <a:t>TEMA</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6018584"/>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b="1" dirty="0">
                <a:solidFill>
                  <a:schemeClr val="tx1"/>
                </a:solidFill>
              </a:rPr>
              <a:t>PROCESOS</a:t>
            </a:r>
            <a:r>
              <a:rPr lang="es-EC" dirty="0">
                <a:solidFill>
                  <a:schemeClr val="tx1"/>
                </a:solidFill>
              </a:rPr>
              <a:t> </a:t>
            </a:r>
            <a:r>
              <a:rPr lang="es-EC" b="1" dirty="0" smtClean="0">
                <a:solidFill>
                  <a:schemeClr val="tx1"/>
                </a:solidFill>
              </a:rPr>
              <a:t>ADMINTISTRATIVOS</a:t>
            </a:r>
            <a:endParaRPr lang="es-EC" b="1" dirty="0">
              <a:solidFill>
                <a:schemeClr val="tx1"/>
              </a:solidFill>
            </a:endParaRP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20833111"/>
              </p:ext>
            </p:extLst>
          </p:nvPr>
        </p:nvGraphicFramePr>
        <p:xfrm>
          <a:off x="755576" y="1628799"/>
          <a:ext cx="7467600" cy="3888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7908014"/>
      </p:ext>
    </p:extLst>
  </p:cSld>
  <p:clrMapOvr>
    <a:masterClrMapping/>
  </p:clrMapOvr>
  <mc:AlternateContent xmlns:mc="http://schemas.openxmlformats.org/markup-compatibility/2006" xmlns:p14="http://schemas.microsoft.com/office/powerpoint/2010/main">
    <mc:Choice Requires="p14">
      <p:transition spd="slow" p14:dur="2750">
        <p:sndAc>
          <p:stSnd>
            <p:snd r:embed="rId3" name="click.wav"/>
          </p:stSnd>
        </p:sndAc>
      </p:transition>
    </mc:Choice>
    <mc:Fallback xmlns="">
      <p:transition spd="slow">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b="1" dirty="0" smtClean="0">
                <a:solidFill>
                  <a:schemeClr val="tx1"/>
                </a:solidFill>
                <a:effectLst>
                  <a:outerShdw blurRad="38100" dist="38100" dir="2700000" algn="tl">
                    <a:srgbClr val="000000">
                      <a:alpha val="43137"/>
                    </a:srgbClr>
                  </a:outerShdw>
                </a:effectLst>
              </a:rPr>
              <a:t>Plan de marketing</a:t>
            </a:r>
            <a:endParaRPr lang="es-EC"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908720"/>
            <a:ext cx="7467600" cy="5565232"/>
          </a:xfrm>
        </p:spPr>
        <p:txBody>
          <a:bodyPr/>
          <a:lstStyle/>
          <a:p>
            <a:r>
              <a:rPr lang="es-ES" dirty="0"/>
              <a:t>Análisis </a:t>
            </a:r>
            <a:r>
              <a:rPr lang="es-ES" dirty="0" smtClean="0"/>
              <a:t>FODA</a:t>
            </a:r>
          </a:p>
          <a:p>
            <a:endParaRPr lang="es-ES" dirty="0"/>
          </a:p>
          <a:p>
            <a:pPr marL="0" indent="0">
              <a:buNone/>
            </a:pPr>
            <a:endParaRPr lang="es-EC" dirty="0"/>
          </a:p>
        </p:txBody>
      </p:sp>
      <p:graphicFrame>
        <p:nvGraphicFramePr>
          <p:cNvPr id="5" name="4 Diagrama"/>
          <p:cNvGraphicFramePr/>
          <p:nvPr>
            <p:extLst>
              <p:ext uri="{D42A27DB-BD31-4B8C-83A1-F6EECF244321}">
                <p14:modId xmlns:p14="http://schemas.microsoft.com/office/powerpoint/2010/main" val="387416801"/>
              </p:ext>
            </p:extLst>
          </p:nvPr>
        </p:nvGraphicFramePr>
        <p:xfrm>
          <a:off x="323528" y="1484784"/>
          <a:ext cx="8135872" cy="4934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466508"/>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ES" b="1" dirty="0">
                <a:solidFill>
                  <a:schemeClr val="tx1"/>
                </a:solidFill>
                <a:effectLst>
                  <a:outerShdw blurRad="38100" dist="38100" dir="2700000" algn="tl">
                    <a:srgbClr val="000000">
                      <a:alpha val="43137"/>
                    </a:srgbClr>
                  </a:outerShdw>
                </a:effectLst>
              </a:rPr>
              <a:t>Objetivos del Plan de Marketing</a:t>
            </a:r>
            <a:endParaRPr lang="es-EC" b="1" dirty="0">
              <a:solidFill>
                <a:schemeClr val="tx1"/>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3404684"/>
              </p:ext>
            </p:extLst>
          </p:nvPr>
        </p:nvGraphicFramePr>
        <p:xfrm>
          <a:off x="611560" y="1340768"/>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124802"/>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C" b="1" dirty="0" smtClean="0">
                <a:solidFill>
                  <a:schemeClr val="tx1"/>
                </a:solidFill>
                <a:effectLst>
                  <a:outerShdw blurRad="38100" dist="38100" dir="2700000" algn="tl">
                    <a:srgbClr val="000000">
                      <a:alpha val="43137"/>
                    </a:srgbClr>
                  </a:outerShdw>
                </a:effectLst>
              </a:rPr>
              <a:t>ESTRATEGIAS DE MARKETING</a:t>
            </a:r>
            <a:endParaRPr lang="es-EC" b="1" dirty="0">
              <a:solidFill>
                <a:schemeClr val="tx1"/>
              </a:solidFill>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3719232171"/>
              </p:ext>
            </p:extLst>
          </p:nvPr>
        </p:nvGraphicFramePr>
        <p:xfrm>
          <a:off x="560461" y="1196752"/>
          <a:ext cx="7827963" cy="520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061702"/>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C" b="1" dirty="0">
                <a:solidFill>
                  <a:schemeClr val="tx1"/>
                </a:solidFill>
                <a:effectLst>
                  <a:outerShdw blurRad="38100" dist="38100" dir="2700000" algn="tl">
                    <a:srgbClr val="000000">
                      <a:alpha val="43137"/>
                    </a:srgbClr>
                  </a:outerShdw>
                </a:effectLst>
              </a:rPr>
              <a:t>ESTRATEGIAS DE MARKETING</a:t>
            </a:r>
            <a:endParaRPr lang="es-EC" dirty="0"/>
          </a:p>
        </p:txBody>
      </p:sp>
      <p:sp>
        <p:nvSpPr>
          <p:cNvPr id="3" name="2 Marcador de contenido"/>
          <p:cNvSpPr>
            <a:spLocks noGrp="1"/>
          </p:cNvSpPr>
          <p:nvPr>
            <p:ph sz="quarter" idx="1"/>
          </p:nvPr>
        </p:nvSpPr>
        <p:spPr>
          <a:xfrm>
            <a:off x="395536" y="908720"/>
            <a:ext cx="8136904" cy="5421216"/>
          </a:xfrm>
        </p:spPr>
        <p:txBody>
          <a:bodyPr>
            <a:normAutofit/>
          </a:bodyPr>
          <a:lstStyle/>
          <a:p>
            <a:pPr marL="0" indent="0">
              <a:buNone/>
            </a:pPr>
            <a:endParaRPr lang="es-ES" sz="2000" b="1" dirty="0" smtClean="0"/>
          </a:p>
          <a:p>
            <a:pPr marL="0" indent="0">
              <a:buNone/>
            </a:pPr>
            <a:r>
              <a:rPr lang="es-ES" sz="2000" b="1" dirty="0" smtClean="0"/>
              <a:t>Programa </a:t>
            </a:r>
            <a:r>
              <a:rPr lang="es-ES" sz="2000" b="1" dirty="0"/>
              <a:t>de Concientización para la población acerca del </a:t>
            </a:r>
            <a:r>
              <a:rPr lang="es-ES" sz="2000" b="1" dirty="0" smtClean="0"/>
              <a:t>reciclaje</a:t>
            </a:r>
          </a:p>
          <a:p>
            <a:pPr marL="0" indent="0">
              <a:buNone/>
            </a:pPr>
            <a:endParaRPr lang="es-ES" sz="2000" b="1" i="1" dirty="0"/>
          </a:p>
          <a:p>
            <a:pPr marL="0" indent="0" algn="just">
              <a:buNone/>
            </a:pPr>
            <a:r>
              <a:rPr lang="es-EC" sz="2000" dirty="0" smtClean="0"/>
              <a:t>Las </a:t>
            </a:r>
            <a:r>
              <a:rPr lang="es-EC" sz="2000" dirty="0"/>
              <a:t>estrategias más adecuadas a utilizarse para llegar a la población </a:t>
            </a:r>
            <a:r>
              <a:rPr lang="es-EC" sz="2000" dirty="0" smtClean="0"/>
              <a:t>son:</a:t>
            </a:r>
          </a:p>
          <a:p>
            <a:pPr algn="just"/>
            <a:r>
              <a:rPr lang="es-EC" sz="2000" dirty="0" smtClean="0"/>
              <a:t>los </a:t>
            </a:r>
            <a:r>
              <a:rPr lang="es-EC" sz="2000" dirty="0"/>
              <a:t>medios de </a:t>
            </a:r>
            <a:r>
              <a:rPr lang="es-EC" sz="2000" dirty="0" smtClean="0"/>
              <a:t>comunicación</a:t>
            </a:r>
            <a:r>
              <a:rPr lang="es-EC" sz="2000" dirty="0"/>
              <a:t> </a:t>
            </a:r>
            <a:r>
              <a:rPr lang="es-EC" sz="2000" dirty="0" smtClean="0"/>
              <a:t>(radio, televisión y prensa escrita).</a:t>
            </a:r>
          </a:p>
          <a:p>
            <a:pPr algn="just"/>
            <a:r>
              <a:rPr lang="es-EC" sz="2000" dirty="0" smtClean="0"/>
              <a:t>Redes </a:t>
            </a:r>
            <a:r>
              <a:rPr lang="es-EC" sz="2000" dirty="0"/>
              <a:t>sociales</a:t>
            </a:r>
            <a:r>
              <a:rPr lang="es-EC" sz="2000" dirty="0" smtClean="0"/>
              <a:t>.</a:t>
            </a:r>
          </a:p>
          <a:p>
            <a:pPr algn="just"/>
            <a:r>
              <a:rPr lang="es-EC" sz="2000" dirty="0" smtClean="0"/>
              <a:t>Charlas barriales.</a:t>
            </a:r>
          </a:p>
          <a:p>
            <a:pPr marL="0" indent="0" algn="just">
              <a:buNone/>
            </a:pPr>
            <a:endParaRPr lang="es-EC" sz="2000" dirty="0" smtClean="0"/>
          </a:p>
          <a:p>
            <a:pPr marL="0" indent="0" algn="just">
              <a:buNone/>
            </a:pPr>
            <a:r>
              <a:rPr lang="es-ES" sz="2000" dirty="0" smtClean="0"/>
              <a:t>Las </a:t>
            </a:r>
            <a:r>
              <a:rPr lang="es-ES" sz="2000" dirty="0"/>
              <a:t>estrategias de comunicación son un gran desafío ya que consisten en persuadir a los individuos que el reciclaje es beneficioso para él y para el </a:t>
            </a:r>
            <a:r>
              <a:rPr lang="es-ES" sz="2000" dirty="0" smtClean="0"/>
              <a:t>planeta.</a:t>
            </a:r>
            <a:endParaRPr lang="es-EC" sz="2000" b="1" dirty="0"/>
          </a:p>
        </p:txBody>
      </p:sp>
    </p:spTree>
    <p:extLst>
      <p:ext uri="{BB962C8B-B14F-4D97-AF65-F5344CB8AC3E}">
        <p14:creationId xmlns:p14="http://schemas.microsoft.com/office/powerpoint/2010/main" val="1337811535"/>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C" b="1" dirty="0">
                <a:solidFill>
                  <a:schemeClr val="tx1"/>
                </a:solidFill>
                <a:effectLst>
                  <a:outerShdw blurRad="38100" dist="38100" dir="2700000" algn="tl">
                    <a:srgbClr val="000000">
                      <a:alpha val="43137"/>
                    </a:srgbClr>
                  </a:outerShdw>
                </a:effectLst>
              </a:rPr>
              <a:t>ESTRATEGIAS DE MARKETING</a:t>
            </a:r>
            <a:endParaRPr lang="es-EC" dirty="0"/>
          </a:p>
        </p:txBody>
      </p:sp>
      <p:graphicFrame>
        <p:nvGraphicFramePr>
          <p:cNvPr id="6" name="5 Diagrama"/>
          <p:cNvGraphicFramePr/>
          <p:nvPr>
            <p:extLst>
              <p:ext uri="{D42A27DB-BD31-4B8C-83A1-F6EECF244321}">
                <p14:modId xmlns:p14="http://schemas.microsoft.com/office/powerpoint/2010/main" val="883702690"/>
              </p:ext>
            </p:extLst>
          </p:nvPr>
        </p:nvGraphicFramePr>
        <p:xfrm>
          <a:off x="323528" y="1052736"/>
          <a:ext cx="813690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490134"/>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22114"/>
          </a:xfrm>
        </p:spPr>
        <p:txBody>
          <a:bodyPr>
            <a:normAutofit fontScale="90000"/>
          </a:bodyPr>
          <a:lstStyle/>
          <a:p>
            <a:pPr algn="ctr"/>
            <a:r>
              <a:rPr lang="es-EC" sz="2400" b="1" dirty="0">
                <a:solidFill>
                  <a:schemeClr val="tx1"/>
                </a:solidFill>
                <a:effectLst>
                  <a:outerShdw blurRad="38100" dist="38100" dir="2700000" algn="tl">
                    <a:srgbClr val="000000">
                      <a:alpha val="43137"/>
                    </a:srgbClr>
                  </a:outerShdw>
                </a:effectLst>
              </a:rPr>
              <a:t>ELABORACIÓN </a:t>
            </a:r>
            <a:r>
              <a:rPr lang="es-EC" sz="2400" b="1" dirty="0" smtClean="0">
                <a:solidFill>
                  <a:schemeClr val="tx1"/>
                </a:solidFill>
                <a:effectLst>
                  <a:outerShdw blurRad="38100" dist="38100" dir="2700000" algn="tl">
                    <a:srgbClr val="000000">
                      <a:alpha val="43137"/>
                    </a:srgbClr>
                  </a:outerShdw>
                </a:effectLst>
              </a:rPr>
              <a:t>DEL </a:t>
            </a:r>
            <a:r>
              <a:rPr lang="es-EC" sz="2400" b="1" dirty="0">
                <a:solidFill>
                  <a:schemeClr val="tx1"/>
                </a:solidFill>
                <a:effectLst>
                  <a:outerShdw blurRad="38100" dist="38100" dir="2700000" algn="tl">
                    <a:srgbClr val="000000">
                      <a:alpha val="43137"/>
                    </a:srgbClr>
                  </a:outerShdw>
                </a:effectLst>
              </a:rPr>
              <a:t>PLAN DE </a:t>
            </a:r>
            <a:r>
              <a:rPr lang="es-EC" sz="2400" b="1" dirty="0" smtClean="0">
                <a:solidFill>
                  <a:schemeClr val="tx1"/>
                </a:solidFill>
                <a:effectLst>
                  <a:outerShdw blurRad="38100" dist="38100" dir="2700000" algn="tl">
                    <a:srgbClr val="000000">
                      <a:alpha val="43137"/>
                    </a:srgbClr>
                  </a:outerShdw>
                </a:effectLst>
              </a:rPr>
              <a:t>MARKETING</a:t>
            </a:r>
            <a:br>
              <a:rPr lang="es-EC" sz="2400" b="1" dirty="0" smtClean="0">
                <a:solidFill>
                  <a:schemeClr val="tx1"/>
                </a:solidFill>
                <a:effectLst>
                  <a:outerShdw blurRad="38100" dist="38100" dir="2700000" algn="tl">
                    <a:srgbClr val="000000">
                      <a:alpha val="43137"/>
                    </a:srgbClr>
                  </a:outerShdw>
                </a:effectLst>
              </a:rPr>
            </a:br>
            <a:r>
              <a:rPr lang="es-EC" sz="2400" b="1" dirty="0">
                <a:solidFill>
                  <a:schemeClr val="tx1"/>
                </a:solidFill>
                <a:effectLst>
                  <a:outerShdw blurRad="38100" dist="38100" dir="2700000" algn="tl">
                    <a:srgbClr val="000000">
                      <a:alpha val="43137"/>
                    </a:srgbClr>
                  </a:outerShdw>
                </a:effectLst>
              </a:rPr>
              <a:t/>
            </a:r>
            <a:br>
              <a:rPr lang="es-EC" sz="2400" b="1" dirty="0">
                <a:solidFill>
                  <a:schemeClr val="tx1"/>
                </a:solidFill>
                <a:effectLst>
                  <a:outerShdw blurRad="38100" dist="38100" dir="2700000" algn="tl">
                    <a:srgbClr val="000000">
                      <a:alpha val="43137"/>
                    </a:srgbClr>
                  </a:outerShdw>
                </a:effectLst>
              </a:rPr>
            </a:br>
            <a:r>
              <a:rPr lang="es-EC" sz="2400" b="1" dirty="0" smtClean="0">
                <a:solidFill>
                  <a:schemeClr val="tx1"/>
                </a:solidFill>
                <a:effectLst>
                  <a:outerShdw blurRad="38100" dist="38100" dir="2700000" algn="tl">
                    <a:srgbClr val="000000">
                      <a:alpha val="43137"/>
                    </a:srgbClr>
                  </a:outerShdw>
                </a:effectLst>
              </a:rPr>
              <a:t>MONITOREO Y CONTROL</a:t>
            </a:r>
            <a:endParaRPr lang="es-EC" sz="2400" dirty="0">
              <a:solidFill>
                <a:schemeClr val="tx1"/>
              </a:solidFill>
            </a:endParaRPr>
          </a:p>
        </p:txBody>
      </p:sp>
      <p:sp>
        <p:nvSpPr>
          <p:cNvPr id="3" name="2 Marcador de contenido"/>
          <p:cNvSpPr>
            <a:spLocks noGrp="1"/>
          </p:cNvSpPr>
          <p:nvPr>
            <p:ph sz="quarter" idx="1"/>
          </p:nvPr>
        </p:nvSpPr>
        <p:spPr/>
        <p:txBody>
          <a:bodyPr>
            <a:normAutofit fontScale="92500" lnSpcReduction="10000"/>
          </a:bodyPr>
          <a:lstStyle/>
          <a:p>
            <a:pPr marL="0" indent="0" algn="just">
              <a:buNone/>
            </a:pPr>
            <a:r>
              <a:rPr lang="es-ES" dirty="0" smtClean="0"/>
              <a:t>Al </a:t>
            </a:r>
            <a:r>
              <a:rPr lang="es-ES" dirty="0"/>
              <a:t>elaborar un plan de marketing es importante controlar su avance, de esta manera evitaremos consecuencias </a:t>
            </a:r>
            <a:r>
              <a:rPr lang="es-ES" dirty="0" smtClean="0"/>
              <a:t>irremediables.</a:t>
            </a:r>
          </a:p>
          <a:p>
            <a:pPr marL="0" indent="0" algn="just">
              <a:buNone/>
            </a:pPr>
            <a:r>
              <a:rPr lang="es-ES" dirty="0" smtClean="0"/>
              <a:t>Para </a:t>
            </a:r>
            <a:r>
              <a:rPr lang="es-ES" dirty="0"/>
              <a:t>lograr un control adecuado se deben seguir los siguientes pasos:</a:t>
            </a:r>
            <a:endParaRPr lang="es-EC" dirty="0"/>
          </a:p>
          <a:p>
            <a:pPr lvl="0" algn="just" fontAlgn="base"/>
            <a:r>
              <a:rPr lang="es-EC" b="1" dirty="0"/>
              <a:t>Recordar que queremos lograr:</a:t>
            </a:r>
            <a:r>
              <a:rPr lang="es-EC" dirty="0"/>
              <a:t> Es decir verificar los objetivos que deseamos alcanzar.</a:t>
            </a:r>
          </a:p>
          <a:p>
            <a:pPr lvl="0" algn="just" fontAlgn="base"/>
            <a:r>
              <a:rPr lang="es-EC" b="1" dirty="0"/>
              <a:t>Evaluar que está sucediendo:</a:t>
            </a:r>
            <a:r>
              <a:rPr lang="es-EC" dirty="0"/>
              <a:t> Aquí revisaremos los hechos y listaremos todos los que están fuera de la planeación o que distorsionan su buen funcionamiento.</a:t>
            </a:r>
          </a:p>
          <a:p>
            <a:pPr lvl="0" algn="just" fontAlgn="base"/>
            <a:r>
              <a:rPr lang="es-ES" b="1" dirty="0"/>
              <a:t>Rentabilidad de las ventas: </a:t>
            </a:r>
            <a:r>
              <a:rPr lang="es-ES" dirty="0"/>
              <a:t>de acuerdo a la rentabilidad se podrá evaluar la fidelización de los clientes.</a:t>
            </a:r>
            <a:endParaRPr lang="es-EC" dirty="0"/>
          </a:p>
        </p:txBody>
      </p:sp>
    </p:spTree>
    <p:extLst>
      <p:ext uri="{BB962C8B-B14F-4D97-AF65-F5344CB8AC3E}">
        <p14:creationId xmlns:p14="http://schemas.microsoft.com/office/powerpoint/2010/main" val="2710296567"/>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22114"/>
          </a:xfrm>
        </p:spPr>
        <p:txBody>
          <a:bodyPr>
            <a:noAutofit/>
          </a:bodyPr>
          <a:lstStyle/>
          <a:p>
            <a:pPr algn="ctr"/>
            <a:r>
              <a:rPr lang="es-EC" sz="2400" b="1" dirty="0">
                <a:solidFill>
                  <a:schemeClr val="tx1"/>
                </a:solidFill>
                <a:effectLst>
                  <a:outerShdw blurRad="38100" dist="38100" dir="2700000" algn="tl">
                    <a:srgbClr val="000000">
                      <a:alpha val="43137"/>
                    </a:srgbClr>
                  </a:outerShdw>
                </a:effectLst>
              </a:rPr>
              <a:t>ELABORACIÓN DEL PLAN DE MARKETING</a:t>
            </a:r>
            <a:br>
              <a:rPr lang="es-EC" sz="2400" b="1" dirty="0">
                <a:solidFill>
                  <a:schemeClr val="tx1"/>
                </a:solidFill>
                <a:effectLst>
                  <a:outerShdw blurRad="38100" dist="38100" dir="2700000" algn="tl">
                    <a:srgbClr val="000000">
                      <a:alpha val="43137"/>
                    </a:srgbClr>
                  </a:outerShdw>
                </a:effectLst>
              </a:rPr>
            </a:br>
            <a:r>
              <a:rPr lang="es-EC" sz="2400" b="1" dirty="0">
                <a:solidFill>
                  <a:schemeClr val="tx1"/>
                </a:solidFill>
                <a:effectLst>
                  <a:outerShdw blurRad="38100" dist="38100" dir="2700000" algn="tl">
                    <a:srgbClr val="000000">
                      <a:alpha val="43137"/>
                    </a:srgbClr>
                  </a:outerShdw>
                </a:effectLst>
              </a:rPr>
              <a:t/>
            </a:r>
            <a:br>
              <a:rPr lang="es-EC" sz="2400" b="1" dirty="0">
                <a:solidFill>
                  <a:schemeClr val="tx1"/>
                </a:solidFill>
                <a:effectLst>
                  <a:outerShdw blurRad="38100" dist="38100" dir="2700000" algn="tl">
                    <a:srgbClr val="000000">
                      <a:alpha val="43137"/>
                    </a:srgbClr>
                  </a:outerShdw>
                </a:effectLst>
              </a:rPr>
            </a:br>
            <a:r>
              <a:rPr lang="es-EC" sz="2400" b="1" dirty="0">
                <a:solidFill>
                  <a:schemeClr val="tx1"/>
                </a:solidFill>
                <a:effectLst>
                  <a:outerShdw blurRad="38100" dist="38100" dir="2700000" algn="tl">
                    <a:srgbClr val="000000">
                      <a:alpha val="43137"/>
                    </a:srgbClr>
                  </a:outerShdw>
                </a:effectLst>
              </a:rPr>
              <a:t>MONITOREO Y CONTROL</a:t>
            </a:r>
            <a:endParaRPr lang="es-EC" sz="2000" dirty="0"/>
          </a:p>
        </p:txBody>
      </p:sp>
      <p:graphicFrame>
        <p:nvGraphicFramePr>
          <p:cNvPr id="4" name="3 Diagrama"/>
          <p:cNvGraphicFramePr/>
          <p:nvPr>
            <p:extLst>
              <p:ext uri="{D42A27DB-BD31-4B8C-83A1-F6EECF244321}">
                <p14:modId xmlns:p14="http://schemas.microsoft.com/office/powerpoint/2010/main" val="2491313161"/>
              </p:ext>
            </p:extLst>
          </p:nvPr>
        </p:nvGraphicFramePr>
        <p:xfrm>
          <a:off x="251520" y="1196752"/>
          <a:ext cx="83529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120139"/>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3" y="260648"/>
            <a:ext cx="849535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48663"/>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1"/>
                </a:solidFill>
                <a:effectLst>
                  <a:outerShdw blurRad="38100" dist="38100" dir="2700000" algn="tl">
                    <a:srgbClr val="000000">
                      <a:alpha val="43137"/>
                    </a:srgbClr>
                  </a:outerShdw>
                </a:effectLst>
              </a:rPr>
              <a:t>RECICLAJE EN EL CANTÓN ESMERALDAS</a:t>
            </a:r>
            <a:endParaRPr lang="es-EC"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lstStyle/>
          <a:p>
            <a:pPr marL="0" indent="0">
              <a:buNone/>
            </a:pPr>
            <a:r>
              <a:rPr lang="es-EC" dirty="0" smtClean="0"/>
              <a:t>Las parroquias Urbanas del cantón Esmeraldas son:</a:t>
            </a:r>
          </a:p>
          <a:p>
            <a:pPr marL="0" indent="0">
              <a:buNone/>
            </a:pPr>
            <a:endParaRPr lang="es-EC" dirty="0" smtClean="0"/>
          </a:p>
          <a:p>
            <a:r>
              <a:rPr lang="es-EC" dirty="0" smtClean="0"/>
              <a:t>5 de Agosto</a:t>
            </a:r>
          </a:p>
          <a:p>
            <a:r>
              <a:rPr lang="es-EC" dirty="0" smtClean="0"/>
              <a:t>Bartolomé Ruíz</a:t>
            </a:r>
          </a:p>
          <a:p>
            <a:r>
              <a:rPr lang="es-EC" dirty="0" smtClean="0"/>
              <a:t>Esmeraldas</a:t>
            </a:r>
          </a:p>
          <a:p>
            <a:r>
              <a:rPr lang="es-EC" dirty="0" smtClean="0"/>
              <a:t>Luis Tello</a:t>
            </a:r>
          </a:p>
          <a:p>
            <a:r>
              <a:rPr lang="es-EC" dirty="0" smtClean="0"/>
              <a:t>Simón Plata Torres</a:t>
            </a:r>
          </a:p>
          <a:p>
            <a:pPr marL="0" indent="0">
              <a:buNone/>
            </a:pPr>
            <a:endParaRPr lang="es-EC" dirty="0"/>
          </a:p>
        </p:txBody>
      </p:sp>
    </p:spTree>
    <p:extLst>
      <p:ext uri="{BB962C8B-B14F-4D97-AF65-F5344CB8AC3E}">
        <p14:creationId xmlns:p14="http://schemas.microsoft.com/office/powerpoint/2010/main" val="2377614674"/>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750"/>
                            </p:stCondLst>
                            <p:childTnLst>
                              <p:par>
                                <p:cTn id="9" presetID="16" presetClass="entr" presetSubtype="21"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500"/>
                            </p:stCondLst>
                            <p:childTnLst>
                              <p:par>
                                <p:cTn id="13" presetID="16" presetClass="entr" presetSubtype="21" fill="hold" grpId="0"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2250"/>
                            </p:stCondLst>
                            <p:childTnLst>
                              <p:par>
                                <p:cTn id="17" presetID="16" presetClass="entr" presetSubtype="21" fill="hold" grpId="0"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par>
                          <p:cTn id="20" fill="hold">
                            <p:stCondLst>
                              <p:cond delay="3000"/>
                            </p:stCondLst>
                            <p:childTnLst>
                              <p:par>
                                <p:cTn id="21" presetID="16" presetClass="entr" presetSubtype="21" fill="hold" grpId="0"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par>
                          <p:cTn id="24" fill="hold">
                            <p:stCondLst>
                              <p:cond delay="3750"/>
                            </p:stCondLst>
                            <p:childTnLst>
                              <p:par>
                                <p:cTn id="25" presetID="16" presetClass="entr" presetSubtype="21" fill="hold" grpId="0"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solidFill>
                  <a:schemeClr val="tx1"/>
                </a:solidFill>
                <a:effectLst>
                  <a:outerShdw blurRad="38100" dist="38100" dir="2700000" algn="tl">
                    <a:srgbClr val="000000">
                      <a:alpha val="43137"/>
                    </a:srgbClr>
                  </a:outerShdw>
                </a:effectLst>
              </a:rPr>
              <a:t>RECICLAJE EN EL CANTÓN ESMERALDAS</a:t>
            </a:r>
          </a:p>
        </p:txBody>
      </p:sp>
      <p:sp>
        <p:nvSpPr>
          <p:cNvPr id="3" name="2 Marcador de contenido"/>
          <p:cNvSpPr>
            <a:spLocks noGrp="1"/>
          </p:cNvSpPr>
          <p:nvPr>
            <p:ph sz="quarter" idx="1"/>
          </p:nvPr>
        </p:nvSpPr>
        <p:spPr/>
        <p:txBody>
          <a:bodyPr/>
          <a:lstStyle/>
          <a:p>
            <a:pPr algn="just"/>
            <a:r>
              <a:rPr lang="es-EC" dirty="0"/>
              <a:t>El manejo de los desechos sólidos, en la actualidad lo enfrentan todas las sociedades y muchos han sido los factores que progresivamente han agravado esta situación. El incremento significativo de desechos sólidos generados por las empresas, las unidades familiares y las políticas de preservación del medio ambiente han dado lugar a la necesidad de reusar y reciclar. Con esta necesidad surgen quienes recolectan acopian y comercializan los desechos sólidos con prácticas administrativas empíricas y de riesgos a la salud.</a:t>
            </a:r>
          </a:p>
        </p:txBody>
      </p:sp>
    </p:spTree>
    <p:extLst>
      <p:ext uri="{BB962C8B-B14F-4D97-AF65-F5344CB8AC3E}">
        <p14:creationId xmlns:p14="http://schemas.microsoft.com/office/powerpoint/2010/main" val="1490687447"/>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b="1" dirty="0" smtClean="0">
                <a:solidFill>
                  <a:schemeClr val="tx1"/>
                </a:solidFill>
                <a:effectLst>
                  <a:outerShdw blurRad="38100" dist="38100" dir="2700000" algn="tl">
                    <a:srgbClr val="000000">
                      <a:alpha val="43137"/>
                    </a:srgbClr>
                  </a:outerShdw>
                </a:effectLst>
              </a:rPr>
              <a:t>DIAGRAMA CAUSA EFECTO</a:t>
            </a:r>
            <a:endParaRPr lang="es-EC" b="1"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86" t="22817" r="17563" b="11904"/>
          <a:stretch/>
        </p:blipFill>
        <p:spPr bwMode="auto">
          <a:xfrm>
            <a:off x="188431" y="1556792"/>
            <a:ext cx="8281729"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237944"/>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008112"/>
          </a:xfrm>
        </p:spPr>
        <p:txBody>
          <a:bodyPr>
            <a:noAutofit/>
          </a:bodyPr>
          <a:lstStyle/>
          <a:p>
            <a:pPr algn="ctr"/>
            <a:r>
              <a:rPr lang="es-EC" sz="3200" b="1" dirty="0" smtClean="0">
                <a:solidFill>
                  <a:schemeClr val="tx1"/>
                </a:solidFill>
                <a:effectLst>
                  <a:outerShdw blurRad="38100" dist="38100" dir="2700000" algn="tl">
                    <a:srgbClr val="000000">
                      <a:alpha val="43137"/>
                    </a:srgbClr>
                  </a:outerShdw>
                </a:effectLst>
              </a:rPr>
              <a:t>Delimitación del objeto de estudio</a:t>
            </a:r>
            <a:endParaRPr lang="es-EC" sz="3200" b="1" dirty="0">
              <a:solidFill>
                <a:schemeClr val="tx1"/>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8207524" cy="354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182235"/>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 fill="hold"/>
                                        <p:tgtEl>
                                          <p:spTgt spid="4099"/>
                                        </p:tgtEl>
                                        <p:attrNameLst>
                                          <p:attrName>ppt_x</p:attrName>
                                        </p:attrNameLst>
                                      </p:cBhvr>
                                      <p:tavLst>
                                        <p:tav tm="0">
                                          <p:val>
                                            <p:strVal val="#ppt_x"/>
                                          </p:val>
                                        </p:tav>
                                        <p:tav tm="100000">
                                          <p:val>
                                            <p:strVal val="#ppt_x"/>
                                          </p:val>
                                        </p:tav>
                                      </p:tavLst>
                                    </p:anim>
                                    <p:anim calcmode="lin" valueType="num">
                                      <p:cBhvr additive="base">
                                        <p:cTn id="8" dur="1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effectLst>
                  <a:outerShdw blurRad="38100" dist="38100" dir="2700000" algn="tl">
                    <a:srgbClr val="000000">
                      <a:alpha val="43137"/>
                    </a:srgbClr>
                  </a:outerShdw>
                </a:effectLst>
              </a:rPr>
              <a:t>OBJETIVO GENERAL</a:t>
            </a:r>
            <a:r>
              <a:rPr lang="es-EC" dirty="0" smtClean="0"/>
              <a:t/>
            </a:r>
            <a:br>
              <a:rPr lang="es-EC" dirty="0" smtClean="0"/>
            </a:br>
            <a:endParaRPr lang="es-EC" dirty="0"/>
          </a:p>
        </p:txBody>
      </p:sp>
      <p:sp>
        <p:nvSpPr>
          <p:cNvPr id="3" name="2 Marcador de contenido"/>
          <p:cNvSpPr>
            <a:spLocks noGrp="1"/>
          </p:cNvSpPr>
          <p:nvPr>
            <p:ph sz="quarter" idx="1"/>
          </p:nvPr>
        </p:nvSpPr>
        <p:spPr>
          <a:xfrm>
            <a:off x="467544" y="1268760"/>
            <a:ext cx="7467600" cy="4873752"/>
          </a:xfrm>
        </p:spPr>
        <p:txBody>
          <a:bodyPr/>
          <a:lstStyle/>
          <a:p>
            <a:pPr marL="0" indent="0">
              <a:buNone/>
            </a:pPr>
            <a:endParaRPr lang="es-EC" dirty="0"/>
          </a:p>
          <a:p>
            <a:pPr marL="0" indent="0" algn="just">
              <a:buNone/>
            </a:pPr>
            <a:r>
              <a:rPr lang="es-EC" dirty="0"/>
              <a:t>“Realizar un análisis situacional para determinar la problemática del manejo administrativo en el sistema de recolección, acopio y comercialización de desechos sólidos reusables y reciclables generados en las parroquias urbanas del cantón Esmeraldas con el fin de  maximizar los márgenes de utilidad mediante la creación de un plan estratégico de marketing”</a:t>
            </a:r>
          </a:p>
          <a:p>
            <a:pPr marL="0" indent="0">
              <a:buNone/>
            </a:pPr>
            <a:endParaRPr lang="es-EC"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622" y="4656412"/>
            <a:ext cx="2928255" cy="22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775396"/>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250"/>
                                  </p:stCondLst>
                                  <p:childTnLst>
                                    <p:animClr clrSpc="rgb" dir="cw">
                                      <p:cBhvr override="childStyle">
                                        <p:cTn id="6" dur="500" autoRev="1" fill="remove"/>
                                        <p:tgtEl>
                                          <p:spTgt spid="3">
                                            <p:txEl>
                                              <p:pRg st="1" end="1"/>
                                            </p:txEl>
                                          </p:spTgt>
                                        </p:tgtEl>
                                        <p:attrNameLst>
                                          <p:attrName>style.color</p:attrName>
                                        </p:attrNameLst>
                                      </p:cBhvr>
                                      <p:to>
                                        <a:schemeClr val="bg1"/>
                                      </p:to>
                                    </p:animClr>
                                    <p:animClr clrSpc="rgb" dir="cw">
                                      <p:cBhvr>
                                        <p:cTn id="7" dur="500" autoRev="1" fill="remove"/>
                                        <p:tgtEl>
                                          <p:spTgt spid="3">
                                            <p:txEl>
                                              <p:pRg st="1" end="1"/>
                                            </p:txEl>
                                          </p:spTgt>
                                        </p:tgtEl>
                                        <p:attrNameLst>
                                          <p:attrName>fillcolor</p:attrName>
                                        </p:attrNameLst>
                                      </p:cBhvr>
                                      <p:to>
                                        <a:schemeClr val="bg1"/>
                                      </p:to>
                                    </p:animClr>
                                    <p:set>
                                      <p:cBhvr>
                                        <p:cTn id="8" dur="500" autoRev="1" fill="remove"/>
                                        <p:tgtEl>
                                          <p:spTgt spid="3">
                                            <p:txEl>
                                              <p:pRg st="1" end="1"/>
                                            </p:txEl>
                                          </p:spTgt>
                                        </p:tgtEl>
                                        <p:attrNameLst>
                                          <p:attrName>fill.type</p:attrName>
                                        </p:attrNameLst>
                                      </p:cBhvr>
                                      <p:to>
                                        <p:strVal val="solid"/>
                                      </p:to>
                                    </p:set>
                                    <p:set>
                                      <p:cBhvr>
                                        <p:cTn id="9" dur="50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467600" cy="576064"/>
          </a:xfrm>
        </p:spPr>
        <p:txBody>
          <a:bodyPr>
            <a:normAutofit fontScale="90000"/>
          </a:bodyPr>
          <a:lstStyle/>
          <a:p>
            <a:pPr algn="ctr"/>
            <a:r>
              <a:rPr lang="es-EC" b="1" dirty="0" smtClean="0">
                <a:effectLst>
                  <a:outerShdw blurRad="38100" dist="38100" dir="2700000" algn="tl">
                    <a:srgbClr val="000000">
                      <a:alpha val="43137"/>
                    </a:srgbClr>
                  </a:outerShdw>
                </a:effectLst>
              </a:rPr>
              <a:t/>
            </a:r>
            <a:br>
              <a:rPr lang="es-EC" b="1" dirty="0" smtClean="0">
                <a:effectLst>
                  <a:outerShdw blurRad="38100" dist="38100" dir="2700000" algn="tl">
                    <a:srgbClr val="000000">
                      <a:alpha val="43137"/>
                    </a:srgbClr>
                  </a:outerShdw>
                </a:effectLst>
              </a:rPr>
            </a:br>
            <a:r>
              <a:rPr lang="es-EC" b="1" dirty="0" smtClean="0">
                <a:effectLst>
                  <a:outerShdw blurRad="38100" dist="38100" dir="2700000" algn="tl">
                    <a:srgbClr val="000000">
                      <a:alpha val="43137"/>
                    </a:srgbClr>
                  </a:outerShdw>
                </a:effectLst>
              </a:rPr>
              <a:t>OBJETIVOS ESPECÍFICOS</a:t>
            </a:r>
            <a:r>
              <a:rPr lang="es-EC" dirty="0" smtClean="0"/>
              <a:t/>
            </a:r>
            <a:br>
              <a:rPr lang="es-EC" dirty="0" smtClean="0"/>
            </a:br>
            <a:endParaRPr lang="es-EC" dirty="0"/>
          </a:p>
        </p:txBody>
      </p:sp>
      <p:graphicFrame>
        <p:nvGraphicFramePr>
          <p:cNvPr id="7" name="6 Diagrama"/>
          <p:cNvGraphicFramePr/>
          <p:nvPr>
            <p:extLst>
              <p:ext uri="{D42A27DB-BD31-4B8C-83A1-F6EECF244321}">
                <p14:modId xmlns:p14="http://schemas.microsoft.com/office/powerpoint/2010/main" val="4245115854"/>
              </p:ext>
            </p:extLst>
          </p:nvPr>
        </p:nvGraphicFramePr>
        <p:xfrm>
          <a:off x="611560" y="836712"/>
          <a:ext cx="61206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4941168"/>
            <a:ext cx="207327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809339"/>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7">
                                            <p:graphicEl>
                                              <a:dgm id="{1637E0B5-AD30-45FE-8DE0-A4107F4B2353}"/>
                                            </p:graphicEl>
                                          </p:spTgt>
                                        </p:tgtEl>
                                        <p:attrNameLst>
                                          <p:attrName>style.visibility</p:attrName>
                                        </p:attrNameLst>
                                      </p:cBhvr>
                                      <p:to>
                                        <p:strVal val="visible"/>
                                      </p:to>
                                    </p:set>
                                    <p:animEffect transition="in" filter="wipe(down)">
                                      <p:cBhvr>
                                        <p:cTn id="7" dur="2000"/>
                                        <p:tgtEl>
                                          <p:spTgt spid="7">
                                            <p:graphicEl>
                                              <a:dgm id="{1637E0B5-AD30-45FE-8DE0-A4107F4B2353}"/>
                                            </p:graphicEl>
                                          </p:spTgt>
                                        </p:tgtEl>
                                      </p:cBhvr>
                                    </p:animEffect>
                                  </p:childTnLst>
                                </p:cTn>
                              </p:par>
                            </p:childTnLst>
                          </p:cTn>
                        </p:par>
                        <p:par>
                          <p:cTn id="8" fill="hold">
                            <p:stCondLst>
                              <p:cond delay="2250"/>
                            </p:stCondLst>
                            <p:childTnLst>
                              <p:par>
                                <p:cTn id="9" presetID="22" presetClass="entr" presetSubtype="4" fill="hold" grpId="0" nodeType="afterEffect">
                                  <p:stCondLst>
                                    <p:cond delay="250"/>
                                  </p:stCondLst>
                                  <p:childTnLst>
                                    <p:set>
                                      <p:cBhvr>
                                        <p:cTn id="10" dur="1" fill="hold">
                                          <p:stCondLst>
                                            <p:cond delay="0"/>
                                          </p:stCondLst>
                                        </p:cTn>
                                        <p:tgtEl>
                                          <p:spTgt spid="7">
                                            <p:graphicEl>
                                              <a:dgm id="{06281FDD-6448-4521-B175-99C474347B81}"/>
                                            </p:graphicEl>
                                          </p:spTgt>
                                        </p:tgtEl>
                                        <p:attrNameLst>
                                          <p:attrName>style.visibility</p:attrName>
                                        </p:attrNameLst>
                                      </p:cBhvr>
                                      <p:to>
                                        <p:strVal val="visible"/>
                                      </p:to>
                                    </p:set>
                                    <p:animEffect transition="in" filter="wipe(down)">
                                      <p:cBhvr>
                                        <p:cTn id="11" dur="2000"/>
                                        <p:tgtEl>
                                          <p:spTgt spid="7">
                                            <p:graphicEl>
                                              <a:dgm id="{06281FDD-6448-4521-B175-99C474347B81}"/>
                                            </p:graphicEl>
                                          </p:spTgt>
                                        </p:tgtEl>
                                      </p:cBhvr>
                                    </p:animEffect>
                                  </p:childTnLst>
                                </p:cTn>
                              </p:par>
                            </p:childTnLst>
                          </p:cTn>
                        </p:par>
                        <p:par>
                          <p:cTn id="12" fill="hold">
                            <p:stCondLst>
                              <p:cond delay="4500"/>
                            </p:stCondLst>
                            <p:childTnLst>
                              <p:par>
                                <p:cTn id="13" presetID="22" presetClass="entr" presetSubtype="4" fill="hold" grpId="0" nodeType="afterEffect">
                                  <p:stCondLst>
                                    <p:cond delay="250"/>
                                  </p:stCondLst>
                                  <p:childTnLst>
                                    <p:set>
                                      <p:cBhvr>
                                        <p:cTn id="14" dur="1" fill="hold">
                                          <p:stCondLst>
                                            <p:cond delay="0"/>
                                          </p:stCondLst>
                                        </p:cTn>
                                        <p:tgtEl>
                                          <p:spTgt spid="7">
                                            <p:graphicEl>
                                              <a:dgm id="{9A863D86-0762-4E61-8ED4-BA55BACEC320}"/>
                                            </p:graphicEl>
                                          </p:spTgt>
                                        </p:tgtEl>
                                        <p:attrNameLst>
                                          <p:attrName>style.visibility</p:attrName>
                                        </p:attrNameLst>
                                      </p:cBhvr>
                                      <p:to>
                                        <p:strVal val="visible"/>
                                      </p:to>
                                    </p:set>
                                    <p:animEffect transition="in" filter="wipe(down)">
                                      <p:cBhvr>
                                        <p:cTn id="15" dur="2000"/>
                                        <p:tgtEl>
                                          <p:spTgt spid="7">
                                            <p:graphicEl>
                                              <a:dgm id="{9A863D86-0762-4E61-8ED4-BA55BACEC320}"/>
                                            </p:graphicEl>
                                          </p:spTgt>
                                        </p:tgtEl>
                                      </p:cBhvr>
                                    </p:animEffect>
                                  </p:childTnLst>
                                </p:cTn>
                              </p:par>
                            </p:childTnLst>
                          </p:cTn>
                        </p:par>
                        <p:par>
                          <p:cTn id="16" fill="hold">
                            <p:stCondLst>
                              <p:cond delay="6750"/>
                            </p:stCondLst>
                            <p:childTnLst>
                              <p:par>
                                <p:cTn id="17" presetID="22" presetClass="entr" presetSubtype="4" fill="hold" grpId="0" nodeType="afterEffect">
                                  <p:stCondLst>
                                    <p:cond delay="250"/>
                                  </p:stCondLst>
                                  <p:childTnLst>
                                    <p:set>
                                      <p:cBhvr>
                                        <p:cTn id="18" dur="1" fill="hold">
                                          <p:stCondLst>
                                            <p:cond delay="0"/>
                                          </p:stCondLst>
                                        </p:cTn>
                                        <p:tgtEl>
                                          <p:spTgt spid="7">
                                            <p:graphicEl>
                                              <a:dgm id="{71E47F8B-0824-4121-98BA-F4EBCA6D466B}"/>
                                            </p:graphicEl>
                                          </p:spTgt>
                                        </p:tgtEl>
                                        <p:attrNameLst>
                                          <p:attrName>style.visibility</p:attrName>
                                        </p:attrNameLst>
                                      </p:cBhvr>
                                      <p:to>
                                        <p:strVal val="visible"/>
                                      </p:to>
                                    </p:set>
                                    <p:animEffect transition="in" filter="wipe(down)">
                                      <p:cBhvr>
                                        <p:cTn id="19" dur="2000"/>
                                        <p:tgtEl>
                                          <p:spTgt spid="7">
                                            <p:graphicEl>
                                              <a:dgm id="{71E47F8B-0824-4121-98BA-F4EBCA6D466B}"/>
                                            </p:graphicEl>
                                          </p:spTgt>
                                        </p:tgtEl>
                                      </p:cBhvr>
                                    </p:animEffect>
                                  </p:childTnLst>
                                </p:cTn>
                              </p:par>
                            </p:childTnLst>
                          </p:cTn>
                        </p:par>
                        <p:par>
                          <p:cTn id="20" fill="hold">
                            <p:stCondLst>
                              <p:cond delay="9000"/>
                            </p:stCondLst>
                            <p:childTnLst>
                              <p:par>
                                <p:cTn id="21" presetID="22" presetClass="entr" presetSubtype="4" fill="hold" grpId="0" nodeType="afterEffect">
                                  <p:stCondLst>
                                    <p:cond delay="250"/>
                                  </p:stCondLst>
                                  <p:childTnLst>
                                    <p:set>
                                      <p:cBhvr>
                                        <p:cTn id="22" dur="1" fill="hold">
                                          <p:stCondLst>
                                            <p:cond delay="0"/>
                                          </p:stCondLst>
                                        </p:cTn>
                                        <p:tgtEl>
                                          <p:spTgt spid="7">
                                            <p:graphicEl>
                                              <a:dgm id="{1F9A33A0-03F2-4728-8520-9406F558BF1A}"/>
                                            </p:graphicEl>
                                          </p:spTgt>
                                        </p:tgtEl>
                                        <p:attrNameLst>
                                          <p:attrName>style.visibility</p:attrName>
                                        </p:attrNameLst>
                                      </p:cBhvr>
                                      <p:to>
                                        <p:strVal val="visible"/>
                                      </p:to>
                                    </p:set>
                                    <p:animEffect transition="in" filter="wipe(down)">
                                      <p:cBhvr>
                                        <p:cTn id="23" dur="2000"/>
                                        <p:tgtEl>
                                          <p:spTgt spid="7">
                                            <p:graphicEl>
                                              <a:dgm id="{1F9A33A0-03F2-4728-8520-9406F558BF1A}"/>
                                            </p:graphicEl>
                                          </p:spTgt>
                                        </p:tgtEl>
                                      </p:cBhvr>
                                    </p:animEffect>
                                  </p:childTnLst>
                                </p:cTn>
                              </p:par>
                            </p:childTnLst>
                          </p:cTn>
                        </p:par>
                        <p:par>
                          <p:cTn id="24" fill="hold">
                            <p:stCondLst>
                              <p:cond delay="11250"/>
                            </p:stCondLst>
                            <p:childTnLst>
                              <p:par>
                                <p:cTn id="25" presetID="22" presetClass="entr" presetSubtype="4" fill="hold" grpId="0" nodeType="afterEffect">
                                  <p:stCondLst>
                                    <p:cond delay="250"/>
                                  </p:stCondLst>
                                  <p:childTnLst>
                                    <p:set>
                                      <p:cBhvr>
                                        <p:cTn id="26" dur="1" fill="hold">
                                          <p:stCondLst>
                                            <p:cond delay="0"/>
                                          </p:stCondLst>
                                        </p:cTn>
                                        <p:tgtEl>
                                          <p:spTgt spid="7">
                                            <p:graphicEl>
                                              <a:dgm id="{22C9E19E-F0F8-48B3-9C34-81B8881BF9AF}"/>
                                            </p:graphicEl>
                                          </p:spTgt>
                                        </p:tgtEl>
                                        <p:attrNameLst>
                                          <p:attrName>style.visibility</p:attrName>
                                        </p:attrNameLst>
                                      </p:cBhvr>
                                      <p:to>
                                        <p:strVal val="visible"/>
                                      </p:to>
                                    </p:set>
                                    <p:animEffect transition="in" filter="wipe(down)">
                                      <p:cBhvr>
                                        <p:cTn id="27" dur="2000"/>
                                        <p:tgtEl>
                                          <p:spTgt spid="7">
                                            <p:graphicEl>
                                              <a:dgm id="{22C9E19E-F0F8-48B3-9C34-81B8881BF9AF}"/>
                                            </p:graphicEl>
                                          </p:spTgt>
                                        </p:tgtEl>
                                      </p:cBhvr>
                                    </p:animEffect>
                                  </p:childTnLst>
                                </p:cTn>
                              </p:par>
                            </p:childTnLst>
                          </p:cTn>
                        </p:par>
                        <p:par>
                          <p:cTn id="28" fill="hold">
                            <p:stCondLst>
                              <p:cond delay="13500"/>
                            </p:stCondLst>
                            <p:childTnLst>
                              <p:par>
                                <p:cTn id="29" presetID="22" presetClass="entr" presetSubtype="4" fill="hold" grpId="0" nodeType="afterEffect">
                                  <p:stCondLst>
                                    <p:cond delay="250"/>
                                  </p:stCondLst>
                                  <p:childTnLst>
                                    <p:set>
                                      <p:cBhvr>
                                        <p:cTn id="30" dur="1" fill="hold">
                                          <p:stCondLst>
                                            <p:cond delay="0"/>
                                          </p:stCondLst>
                                        </p:cTn>
                                        <p:tgtEl>
                                          <p:spTgt spid="7">
                                            <p:graphicEl>
                                              <a:dgm id="{C1D2CB50-B824-4A66-8E30-9BCF947CBC1D}"/>
                                            </p:graphicEl>
                                          </p:spTgt>
                                        </p:tgtEl>
                                        <p:attrNameLst>
                                          <p:attrName>style.visibility</p:attrName>
                                        </p:attrNameLst>
                                      </p:cBhvr>
                                      <p:to>
                                        <p:strVal val="visible"/>
                                      </p:to>
                                    </p:set>
                                    <p:animEffect transition="in" filter="wipe(down)">
                                      <p:cBhvr>
                                        <p:cTn id="31" dur="2000"/>
                                        <p:tgtEl>
                                          <p:spTgt spid="7">
                                            <p:graphicEl>
                                              <a:dgm id="{C1D2CB50-B824-4A66-8E30-9BCF947CBC1D}"/>
                                            </p:graphicEl>
                                          </p:spTgt>
                                        </p:tgtEl>
                                      </p:cBhvr>
                                    </p:animEffect>
                                  </p:childTnLst>
                                </p:cTn>
                              </p:par>
                            </p:childTnLst>
                          </p:cTn>
                        </p:par>
                        <p:par>
                          <p:cTn id="32" fill="hold">
                            <p:stCondLst>
                              <p:cond delay="15750"/>
                            </p:stCondLst>
                            <p:childTnLst>
                              <p:par>
                                <p:cTn id="33" presetID="22" presetClass="entr" presetSubtype="4" fill="hold" grpId="0" nodeType="afterEffect">
                                  <p:stCondLst>
                                    <p:cond delay="250"/>
                                  </p:stCondLst>
                                  <p:childTnLst>
                                    <p:set>
                                      <p:cBhvr>
                                        <p:cTn id="34" dur="1" fill="hold">
                                          <p:stCondLst>
                                            <p:cond delay="0"/>
                                          </p:stCondLst>
                                        </p:cTn>
                                        <p:tgtEl>
                                          <p:spTgt spid="7">
                                            <p:graphicEl>
                                              <a:dgm id="{419876E1-9E52-4E1C-85FE-3A0626F2A0B6}"/>
                                            </p:graphicEl>
                                          </p:spTgt>
                                        </p:tgtEl>
                                        <p:attrNameLst>
                                          <p:attrName>style.visibility</p:attrName>
                                        </p:attrNameLst>
                                      </p:cBhvr>
                                      <p:to>
                                        <p:strVal val="visible"/>
                                      </p:to>
                                    </p:set>
                                    <p:animEffect transition="in" filter="wipe(down)">
                                      <p:cBhvr>
                                        <p:cTn id="35" dur="2000"/>
                                        <p:tgtEl>
                                          <p:spTgt spid="7">
                                            <p:graphicEl>
                                              <a:dgm id="{419876E1-9E52-4E1C-85FE-3A0626F2A0B6}"/>
                                            </p:graphicEl>
                                          </p:spTgt>
                                        </p:tgtEl>
                                      </p:cBhvr>
                                    </p:animEffect>
                                  </p:childTnLst>
                                </p:cTn>
                              </p:par>
                            </p:childTnLst>
                          </p:cTn>
                        </p:par>
                        <p:par>
                          <p:cTn id="36" fill="hold">
                            <p:stCondLst>
                              <p:cond delay="18000"/>
                            </p:stCondLst>
                            <p:childTnLst>
                              <p:par>
                                <p:cTn id="37" presetID="22" presetClass="entr" presetSubtype="4" fill="hold" grpId="0" nodeType="afterEffect">
                                  <p:stCondLst>
                                    <p:cond delay="250"/>
                                  </p:stCondLst>
                                  <p:childTnLst>
                                    <p:set>
                                      <p:cBhvr>
                                        <p:cTn id="38" dur="1" fill="hold">
                                          <p:stCondLst>
                                            <p:cond delay="0"/>
                                          </p:stCondLst>
                                        </p:cTn>
                                        <p:tgtEl>
                                          <p:spTgt spid="7">
                                            <p:graphicEl>
                                              <a:dgm id="{6DA7F8C3-0BEF-4266-9D85-A4C044039935}"/>
                                            </p:graphicEl>
                                          </p:spTgt>
                                        </p:tgtEl>
                                        <p:attrNameLst>
                                          <p:attrName>style.visibility</p:attrName>
                                        </p:attrNameLst>
                                      </p:cBhvr>
                                      <p:to>
                                        <p:strVal val="visible"/>
                                      </p:to>
                                    </p:set>
                                    <p:animEffect transition="in" filter="wipe(down)">
                                      <p:cBhvr>
                                        <p:cTn id="39" dur="2000"/>
                                        <p:tgtEl>
                                          <p:spTgt spid="7">
                                            <p:graphicEl>
                                              <a:dgm id="{6DA7F8C3-0BEF-4266-9D85-A4C044039935}"/>
                                            </p:graphicEl>
                                          </p:spTgt>
                                        </p:tgtEl>
                                      </p:cBhvr>
                                    </p:animEffect>
                                  </p:childTnLst>
                                </p:cTn>
                              </p:par>
                            </p:childTnLst>
                          </p:cTn>
                        </p:par>
                        <p:par>
                          <p:cTn id="40" fill="hold">
                            <p:stCondLst>
                              <p:cond delay="20250"/>
                            </p:stCondLst>
                            <p:childTnLst>
                              <p:par>
                                <p:cTn id="41" presetID="22" presetClass="entr" presetSubtype="4" fill="hold" grpId="0" nodeType="afterEffect">
                                  <p:stCondLst>
                                    <p:cond delay="250"/>
                                  </p:stCondLst>
                                  <p:childTnLst>
                                    <p:set>
                                      <p:cBhvr>
                                        <p:cTn id="42" dur="1" fill="hold">
                                          <p:stCondLst>
                                            <p:cond delay="0"/>
                                          </p:stCondLst>
                                        </p:cTn>
                                        <p:tgtEl>
                                          <p:spTgt spid="7">
                                            <p:graphicEl>
                                              <a:dgm id="{7A447E53-E981-42BE-8710-51B01DE49DA3}"/>
                                            </p:graphicEl>
                                          </p:spTgt>
                                        </p:tgtEl>
                                        <p:attrNameLst>
                                          <p:attrName>style.visibility</p:attrName>
                                        </p:attrNameLst>
                                      </p:cBhvr>
                                      <p:to>
                                        <p:strVal val="visible"/>
                                      </p:to>
                                    </p:set>
                                    <p:animEffect transition="in" filter="wipe(down)">
                                      <p:cBhvr>
                                        <p:cTn id="43" dur="2000"/>
                                        <p:tgtEl>
                                          <p:spTgt spid="7">
                                            <p:graphicEl>
                                              <a:dgm id="{7A447E53-E981-42BE-8710-51B01DE49D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C" b="1" dirty="0" smtClean="0">
                <a:solidFill>
                  <a:schemeClr val="tx1"/>
                </a:solidFill>
                <a:effectLst>
                  <a:outerShdw blurRad="38100" dist="38100" dir="2700000" algn="tl">
                    <a:srgbClr val="000000">
                      <a:alpha val="43137"/>
                    </a:srgbClr>
                  </a:outerShdw>
                </a:effectLst>
              </a:rPr>
              <a:t>RESULTADOS ESPERADOS</a:t>
            </a:r>
            <a:endParaRPr lang="es-EC" b="1" dirty="0">
              <a:solidFill>
                <a:schemeClr val="tx1"/>
              </a:solidFill>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3037825329"/>
              </p:ext>
            </p:extLst>
          </p:nvPr>
        </p:nvGraphicFramePr>
        <p:xfrm>
          <a:off x="539552" y="1042034"/>
          <a:ext cx="7920880" cy="5339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936977"/>
      </p:ext>
    </p:extLst>
  </p:cSld>
  <p:clrMapOvr>
    <a:masterClrMapping/>
  </p:clrMapOvr>
  <mc:AlternateContent xmlns:mc="http://schemas.openxmlformats.org/markup-compatibility/2006" xmlns:p14="http://schemas.microsoft.com/office/powerpoint/2010/main">
    <mc:Choice Requires="p14">
      <p:transition spd="slow" p14:dur="275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1143</TotalTime>
  <Words>2418</Words>
  <Application>Microsoft Office PowerPoint</Application>
  <PresentationFormat>Presentación en pantalla (4:3)</PresentationFormat>
  <Paragraphs>205</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Mirador</vt:lpstr>
      <vt:lpstr>Presentación de PowerPoint</vt:lpstr>
      <vt:lpstr>ANÁLISIS DE LA ADMINISTRACIÓN DE LOS PROCESOS DEL SISTEMA DE RECOLECCIÓN, ACOPIO Y COMERCIALIZACIÓN DE DESECHOS SOLIDOS RECICLABLES GENERADOS EN LAS PARROQUIAS URBANAS DEL CANTÓN ESMERALDAS</vt:lpstr>
      <vt:lpstr>RECICLAJE EN EL CANTÓN ESMERALDAS</vt:lpstr>
      <vt:lpstr>RECICLAJE EN EL CANTÓN ESMERALDAS</vt:lpstr>
      <vt:lpstr>DIAGRAMA CAUSA EFECTO</vt:lpstr>
      <vt:lpstr>Delimitación del objeto de estudio</vt:lpstr>
      <vt:lpstr>OBJETIVO GENERAL </vt:lpstr>
      <vt:lpstr> OBJETIVOS ESPECÍFICOS </vt:lpstr>
      <vt:lpstr>RESULTADOS ESPERADOS</vt:lpstr>
      <vt:lpstr> GENERACIÓN DE RESIDUOS EN EL CANTON ESMERALDAS </vt:lpstr>
      <vt:lpstr>POBLACIÓN Y MUESTRA</vt:lpstr>
      <vt:lpstr>POBLACIÓN Y MUESTRA</vt:lpstr>
      <vt:lpstr>PROCESAMIENTO DE INFORMACIÓN DE ENTREVISTAS</vt:lpstr>
      <vt:lpstr>ANÁLISIS DE RESULTADOS DE ENCUESTAS </vt:lpstr>
      <vt:lpstr>ANÁLISIS DE RESULTADOS DE ENCUESTAS </vt:lpstr>
      <vt:lpstr>CONCLUSIONES  </vt:lpstr>
      <vt:lpstr>CONCLUSIONES  </vt:lpstr>
      <vt:lpstr> RECOMENDACIONES</vt:lpstr>
      <vt:lpstr>PROPUESTA</vt:lpstr>
      <vt:lpstr>PROCESOS ADMINTISTRATIVOS</vt:lpstr>
      <vt:lpstr>Plan de marketing</vt:lpstr>
      <vt:lpstr>Objetivos del Plan de Marketing</vt:lpstr>
      <vt:lpstr>ESTRATEGIAS DE MARKETING</vt:lpstr>
      <vt:lpstr>ESTRATEGIAS DE MARKETING</vt:lpstr>
      <vt:lpstr>ESTRATEGIAS DE MARKETING</vt:lpstr>
      <vt:lpstr>ELABORACIÓN DEL PLAN DE MARKETING  MONITOREO Y CONTROL</vt:lpstr>
      <vt:lpstr>ELABORACIÓN DEL PLAN DE MARKETING  MONITOREO Y CONTROL</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ADMINISTRACIÓN DE LOS PROCESOS DEL SISTEMA DE RECOLECCIÓN, ACOPIO Y COMERCIALIZACIÓN DE DESECHOS SOLIDOS RECICLABLES GENERADOS EN LAS PARROQUIAS URBANAS DEL CANTÓN ESMERALDAS</dc:title>
  <dc:creator>User</dc:creator>
  <cp:lastModifiedBy>User</cp:lastModifiedBy>
  <cp:revision>56</cp:revision>
  <cp:lastPrinted>2016-07-19T12:53:18Z</cp:lastPrinted>
  <dcterms:created xsi:type="dcterms:W3CDTF">2016-07-15T03:41:29Z</dcterms:created>
  <dcterms:modified xsi:type="dcterms:W3CDTF">2016-07-21T06:17:32Z</dcterms:modified>
</cp:coreProperties>
</file>