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sldIdLst>
    <p:sldId id="284" r:id="rId2"/>
    <p:sldId id="290" r:id="rId3"/>
    <p:sldId id="279" r:id="rId4"/>
    <p:sldId id="280" r:id="rId5"/>
    <p:sldId id="281" r:id="rId6"/>
    <p:sldId id="282" r:id="rId7"/>
    <p:sldId id="256" r:id="rId8"/>
    <p:sldId id="291" r:id="rId9"/>
    <p:sldId id="260" r:id="rId10"/>
    <p:sldId id="262" r:id="rId11"/>
    <p:sldId id="264" r:id="rId12"/>
    <p:sldId id="266" r:id="rId13"/>
    <p:sldId id="267" r:id="rId14"/>
    <p:sldId id="269" r:id="rId15"/>
    <p:sldId id="271" r:id="rId16"/>
    <p:sldId id="286" r:id="rId17"/>
    <p:sldId id="270" r:id="rId18"/>
    <p:sldId id="273" r:id="rId19"/>
    <p:sldId id="287" r:id="rId20"/>
    <p:sldId id="288" r:id="rId21"/>
    <p:sldId id="289" r:id="rId22"/>
    <p:sldId id="274" r:id="rId23"/>
    <p:sldId id="283" r:id="rId24"/>
    <p:sldId id="275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>
        <p:scale>
          <a:sx n="70" d="100"/>
          <a:sy n="70" d="100"/>
        </p:scale>
        <p:origin x="13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9D7F5-338A-4497-8EEC-B3E6665C53F6}" type="doc">
      <dgm:prSet loTypeId="urn:microsoft.com/office/officeart/2005/8/layout/cycle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C178C0EB-BD9A-47BC-8B3B-1D7CBB4CCDFB}">
      <dgm:prSet phldrT="[Texto]" custT="1"/>
      <dgm:spPr/>
      <dgm:t>
        <a:bodyPr/>
        <a:lstStyle/>
        <a:p>
          <a:r>
            <a:rPr lang="es-EC" sz="2400" dirty="0" smtClean="0"/>
            <a:t>Actualizar Plan Estratégico CNT  EP 2013 – 2017</a:t>
          </a:r>
          <a:endParaRPr lang="es-EC" sz="2400" dirty="0"/>
        </a:p>
      </dgm:t>
    </dgm:pt>
    <dgm:pt modelId="{445F5283-FBA6-4764-8BE1-2996B282D564}" type="parTrans" cxnId="{0AB6C68D-0BB9-4B81-934B-ACD7C72750C5}">
      <dgm:prSet/>
      <dgm:spPr/>
      <dgm:t>
        <a:bodyPr/>
        <a:lstStyle/>
        <a:p>
          <a:endParaRPr lang="es-EC"/>
        </a:p>
      </dgm:t>
    </dgm:pt>
    <dgm:pt modelId="{880F5BE5-A411-4EC8-BEDD-C55F87CDB2C2}" type="sibTrans" cxnId="{0AB6C68D-0BB9-4B81-934B-ACD7C72750C5}">
      <dgm:prSet/>
      <dgm:spPr/>
      <dgm:t>
        <a:bodyPr/>
        <a:lstStyle/>
        <a:p>
          <a:endParaRPr lang="es-EC"/>
        </a:p>
      </dgm:t>
    </dgm:pt>
    <dgm:pt modelId="{2A2E1971-272F-4452-BD5C-F55F258CD4AA}">
      <dgm:prSet phldrT="[Texto]" custT="1"/>
      <dgm:spPr/>
      <dgm:t>
        <a:bodyPr/>
        <a:lstStyle/>
        <a:p>
          <a:r>
            <a:rPr lang="es-EC" sz="2600" dirty="0" smtClean="0"/>
            <a:t>Estudio prospectivo (Escenarios)</a:t>
          </a:r>
          <a:endParaRPr lang="es-EC" sz="2600" dirty="0"/>
        </a:p>
      </dgm:t>
    </dgm:pt>
    <dgm:pt modelId="{EADBA766-59B3-456F-BD96-9D13CCDE2314}" type="parTrans" cxnId="{6BB7CB35-CD92-44A5-8A8E-5D1DF6D12B8E}">
      <dgm:prSet/>
      <dgm:spPr/>
      <dgm:t>
        <a:bodyPr/>
        <a:lstStyle/>
        <a:p>
          <a:endParaRPr lang="es-EC"/>
        </a:p>
      </dgm:t>
    </dgm:pt>
    <dgm:pt modelId="{9336E025-5F9E-40FF-91B1-18442939AD1C}" type="sibTrans" cxnId="{6BB7CB35-CD92-44A5-8A8E-5D1DF6D12B8E}">
      <dgm:prSet/>
      <dgm:spPr/>
      <dgm:t>
        <a:bodyPr/>
        <a:lstStyle/>
        <a:p>
          <a:endParaRPr lang="es-EC"/>
        </a:p>
      </dgm:t>
    </dgm:pt>
    <dgm:pt modelId="{F802CD65-7B58-42F6-9607-2FF6E1A5AAF8}">
      <dgm:prSet phldrT="[Texto]" custT="1"/>
      <dgm:spPr/>
      <dgm:t>
        <a:bodyPr lIns="0" tIns="0" rIns="0" bIns="0"/>
        <a:lstStyle/>
        <a:p>
          <a:r>
            <a:rPr lang="es-EC" sz="2400" dirty="0" smtClean="0"/>
            <a:t>Direccionamiento estratégico</a:t>
          </a:r>
          <a:endParaRPr lang="es-EC" sz="2400" dirty="0"/>
        </a:p>
      </dgm:t>
    </dgm:pt>
    <dgm:pt modelId="{D88F36E7-B962-4BC2-8D9A-6057B2D78F27}" type="parTrans" cxnId="{3BA0C628-9CFF-4945-8035-532B8E1C9707}">
      <dgm:prSet/>
      <dgm:spPr/>
      <dgm:t>
        <a:bodyPr/>
        <a:lstStyle/>
        <a:p>
          <a:endParaRPr lang="es-EC"/>
        </a:p>
      </dgm:t>
    </dgm:pt>
    <dgm:pt modelId="{4FD268AA-FFC5-45FA-BA80-BB7B6E7BCB9E}" type="sibTrans" cxnId="{3BA0C628-9CFF-4945-8035-532B8E1C9707}">
      <dgm:prSet/>
      <dgm:spPr/>
      <dgm:t>
        <a:bodyPr/>
        <a:lstStyle/>
        <a:p>
          <a:endParaRPr lang="es-EC"/>
        </a:p>
      </dgm:t>
    </dgm:pt>
    <dgm:pt modelId="{F4BCEFA0-8114-43DE-8B67-85DC9719225A}">
      <dgm:prSet phldrT="[Texto]" custT="1"/>
      <dgm:spPr/>
      <dgm:t>
        <a:bodyPr/>
        <a:lstStyle/>
        <a:p>
          <a:r>
            <a:rPr lang="es-EC" sz="2400" dirty="0" err="1" smtClean="0"/>
            <a:t>Balanced</a:t>
          </a:r>
          <a:r>
            <a:rPr lang="es-EC" sz="2400" dirty="0" smtClean="0"/>
            <a:t> </a:t>
          </a:r>
          <a:r>
            <a:rPr lang="es-EC" sz="2400" dirty="0" err="1" smtClean="0"/>
            <a:t>Scorecard</a:t>
          </a:r>
          <a:r>
            <a:rPr lang="es-EC" sz="2400" dirty="0" smtClean="0"/>
            <a:t> 1er-3er nivel</a:t>
          </a:r>
          <a:endParaRPr lang="es-EC" sz="2400" dirty="0"/>
        </a:p>
      </dgm:t>
    </dgm:pt>
    <dgm:pt modelId="{D6EE06AA-CCDD-4988-BD14-A0BB9885FA6E}" type="parTrans" cxnId="{76090383-351E-4FA6-BE2E-466B689198F1}">
      <dgm:prSet/>
      <dgm:spPr/>
      <dgm:t>
        <a:bodyPr/>
        <a:lstStyle/>
        <a:p>
          <a:endParaRPr lang="es-EC"/>
        </a:p>
      </dgm:t>
    </dgm:pt>
    <dgm:pt modelId="{134F3E49-03BE-4E9F-9DAC-EBB3E71FD1DB}" type="sibTrans" cxnId="{76090383-351E-4FA6-BE2E-466B689198F1}">
      <dgm:prSet/>
      <dgm:spPr/>
      <dgm:t>
        <a:bodyPr/>
        <a:lstStyle/>
        <a:p>
          <a:endParaRPr lang="es-EC"/>
        </a:p>
      </dgm:t>
    </dgm:pt>
    <dgm:pt modelId="{12E3BF53-B339-4F4B-858E-89BF6D267549}">
      <dgm:prSet phldrT="[Texto]" custT="1"/>
      <dgm:spPr/>
      <dgm:t>
        <a:bodyPr/>
        <a:lstStyle/>
        <a:p>
          <a:r>
            <a:rPr lang="es-EC" sz="2400" dirty="0" smtClean="0"/>
            <a:t>Diagnóstico situacional actual </a:t>
          </a:r>
          <a:endParaRPr lang="es-EC" sz="2400" dirty="0"/>
        </a:p>
      </dgm:t>
    </dgm:pt>
    <dgm:pt modelId="{981CA9F4-33EB-4276-B2BF-1C660BC200FA}" type="sibTrans" cxnId="{DFBBB987-CB3A-45DD-9546-257226B88B20}">
      <dgm:prSet/>
      <dgm:spPr/>
      <dgm:t>
        <a:bodyPr/>
        <a:lstStyle/>
        <a:p>
          <a:endParaRPr lang="es-EC"/>
        </a:p>
      </dgm:t>
    </dgm:pt>
    <dgm:pt modelId="{00F0D6C7-416C-4282-972D-CF766122082F}" type="parTrans" cxnId="{DFBBB987-CB3A-45DD-9546-257226B88B20}">
      <dgm:prSet/>
      <dgm:spPr/>
      <dgm:t>
        <a:bodyPr/>
        <a:lstStyle/>
        <a:p>
          <a:endParaRPr lang="es-EC"/>
        </a:p>
      </dgm:t>
    </dgm:pt>
    <dgm:pt modelId="{9BAFA00B-2C30-4AFD-BA9B-BA14FC7A72B1}" type="pres">
      <dgm:prSet presAssocID="{37B9D7F5-338A-4497-8EEC-B3E6665C53F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18A109DC-33B8-4709-9D44-60F00D66BECC}" type="pres">
      <dgm:prSet presAssocID="{37B9D7F5-338A-4497-8EEC-B3E6665C53F6}" presName="cycle" presStyleCnt="0"/>
      <dgm:spPr/>
    </dgm:pt>
    <dgm:pt modelId="{2050D172-630C-42C2-892B-E44BBA0F17FE}" type="pres">
      <dgm:prSet presAssocID="{C178C0EB-BD9A-47BC-8B3B-1D7CBB4CCDFB}" presName="nodeFirstNode" presStyleLbl="node1" presStyleIdx="0" presStyleCnt="5" custScaleX="84173" custScaleY="68485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ADC7BF6-0A12-4CF0-88DA-E75CA48110C8}" type="pres">
      <dgm:prSet presAssocID="{880F5BE5-A411-4EC8-BEDD-C55F87CDB2C2}" presName="sibTransFirstNode" presStyleLbl="bgShp" presStyleIdx="0" presStyleCnt="1"/>
      <dgm:spPr/>
      <dgm:t>
        <a:bodyPr/>
        <a:lstStyle/>
        <a:p>
          <a:endParaRPr lang="es-EC"/>
        </a:p>
      </dgm:t>
    </dgm:pt>
    <dgm:pt modelId="{248CB14F-4AC7-4F36-A3B2-C4D0BE35BF23}" type="pres">
      <dgm:prSet presAssocID="{12E3BF53-B339-4F4B-858E-89BF6D267549}" presName="nodeFollowingNodes" presStyleLbl="node1" presStyleIdx="1" presStyleCnt="5" custScaleX="73902" custScaleY="68485" custRadScaleRad="112387" custRadScaleInc="319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18464F6-6930-40FC-80A5-3F6CACD0746F}" type="pres">
      <dgm:prSet presAssocID="{2A2E1971-272F-4452-BD5C-F55F258CD4AA}" presName="nodeFollowingNodes" presStyleLbl="node1" presStyleIdx="2" presStyleCnt="5" custScaleX="84173" custScaleY="68485" custRadScaleRad="116675" custRadScaleInc="-2273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CDD8B71-0558-4537-90A3-99AD72A51A90}" type="pres">
      <dgm:prSet presAssocID="{F802CD65-7B58-42F6-9607-2FF6E1A5AAF8}" presName="nodeFollowingNodes" presStyleLbl="node1" presStyleIdx="3" presStyleCnt="5" custScaleX="84173" custScaleY="68485" custRadScaleRad="112087" custRadScaleInc="2069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2F480BA-3B43-4DC8-8A88-93FDC607A2EA}" type="pres">
      <dgm:prSet presAssocID="{F4BCEFA0-8114-43DE-8B67-85DC9719225A}" presName="nodeFollowingNodes" presStyleLbl="node1" presStyleIdx="4" presStyleCnt="5" custScaleX="84173" custScaleY="68485" custRadScaleRad="114906" custRadScaleInc="-3998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2CC69C00-B832-4821-90B3-6179321DC833}" type="presOf" srcId="{F4BCEFA0-8114-43DE-8B67-85DC9719225A}" destId="{A2F480BA-3B43-4DC8-8A88-93FDC607A2EA}" srcOrd="0" destOrd="0" presId="urn:microsoft.com/office/officeart/2005/8/layout/cycle3"/>
    <dgm:cxn modelId="{76090383-351E-4FA6-BE2E-466B689198F1}" srcId="{37B9D7F5-338A-4497-8EEC-B3E6665C53F6}" destId="{F4BCEFA0-8114-43DE-8B67-85DC9719225A}" srcOrd="4" destOrd="0" parTransId="{D6EE06AA-CCDD-4988-BD14-A0BB9885FA6E}" sibTransId="{134F3E49-03BE-4E9F-9DAC-EBB3E71FD1DB}"/>
    <dgm:cxn modelId="{0450B860-EE95-4F0E-A5CB-EEE7479FE8B9}" type="presOf" srcId="{12E3BF53-B339-4F4B-858E-89BF6D267549}" destId="{248CB14F-4AC7-4F36-A3B2-C4D0BE35BF23}" srcOrd="0" destOrd="0" presId="urn:microsoft.com/office/officeart/2005/8/layout/cycle3"/>
    <dgm:cxn modelId="{92ABBE39-1765-481D-BB32-C265DE06B6DB}" type="presOf" srcId="{880F5BE5-A411-4EC8-BEDD-C55F87CDB2C2}" destId="{FADC7BF6-0A12-4CF0-88DA-E75CA48110C8}" srcOrd="0" destOrd="0" presId="urn:microsoft.com/office/officeart/2005/8/layout/cycle3"/>
    <dgm:cxn modelId="{6BB7CB35-CD92-44A5-8A8E-5D1DF6D12B8E}" srcId="{37B9D7F5-338A-4497-8EEC-B3E6665C53F6}" destId="{2A2E1971-272F-4452-BD5C-F55F258CD4AA}" srcOrd="2" destOrd="0" parTransId="{EADBA766-59B3-456F-BD96-9D13CCDE2314}" sibTransId="{9336E025-5F9E-40FF-91B1-18442939AD1C}"/>
    <dgm:cxn modelId="{A0A559CF-7DB0-4510-BE82-7318B88B22B7}" type="presOf" srcId="{C178C0EB-BD9A-47BC-8B3B-1D7CBB4CCDFB}" destId="{2050D172-630C-42C2-892B-E44BBA0F17FE}" srcOrd="0" destOrd="0" presId="urn:microsoft.com/office/officeart/2005/8/layout/cycle3"/>
    <dgm:cxn modelId="{0AB6C68D-0BB9-4B81-934B-ACD7C72750C5}" srcId="{37B9D7F5-338A-4497-8EEC-B3E6665C53F6}" destId="{C178C0EB-BD9A-47BC-8B3B-1D7CBB4CCDFB}" srcOrd="0" destOrd="0" parTransId="{445F5283-FBA6-4764-8BE1-2996B282D564}" sibTransId="{880F5BE5-A411-4EC8-BEDD-C55F87CDB2C2}"/>
    <dgm:cxn modelId="{0AFAF6DE-C5A7-4856-B2CC-293538F300BE}" type="presOf" srcId="{2A2E1971-272F-4452-BD5C-F55F258CD4AA}" destId="{F18464F6-6930-40FC-80A5-3F6CACD0746F}" srcOrd="0" destOrd="0" presId="urn:microsoft.com/office/officeart/2005/8/layout/cycle3"/>
    <dgm:cxn modelId="{C8D6D884-68D2-458C-9F78-203A6D7060C4}" type="presOf" srcId="{37B9D7F5-338A-4497-8EEC-B3E6665C53F6}" destId="{9BAFA00B-2C30-4AFD-BA9B-BA14FC7A72B1}" srcOrd="0" destOrd="0" presId="urn:microsoft.com/office/officeart/2005/8/layout/cycle3"/>
    <dgm:cxn modelId="{DFBBB987-CB3A-45DD-9546-257226B88B20}" srcId="{37B9D7F5-338A-4497-8EEC-B3E6665C53F6}" destId="{12E3BF53-B339-4F4B-858E-89BF6D267549}" srcOrd="1" destOrd="0" parTransId="{00F0D6C7-416C-4282-972D-CF766122082F}" sibTransId="{981CA9F4-33EB-4276-B2BF-1C660BC200FA}"/>
    <dgm:cxn modelId="{2409D61F-544A-44DD-8B4E-DEBC7EEFCA01}" type="presOf" srcId="{F802CD65-7B58-42F6-9607-2FF6E1A5AAF8}" destId="{ECDD8B71-0558-4537-90A3-99AD72A51A90}" srcOrd="0" destOrd="0" presId="urn:microsoft.com/office/officeart/2005/8/layout/cycle3"/>
    <dgm:cxn modelId="{3BA0C628-9CFF-4945-8035-532B8E1C9707}" srcId="{37B9D7F5-338A-4497-8EEC-B3E6665C53F6}" destId="{F802CD65-7B58-42F6-9607-2FF6E1A5AAF8}" srcOrd="3" destOrd="0" parTransId="{D88F36E7-B962-4BC2-8D9A-6057B2D78F27}" sibTransId="{4FD268AA-FFC5-45FA-BA80-BB7B6E7BCB9E}"/>
    <dgm:cxn modelId="{C5F25608-AF2B-424D-BF3A-DA7AC85F4C65}" type="presParOf" srcId="{9BAFA00B-2C30-4AFD-BA9B-BA14FC7A72B1}" destId="{18A109DC-33B8-4709-9D44-60F00D66BECC}" srcOrd="0" destOrd="0" presId="urn:microsoft.com/office/officeart/2005/8/layout/cycle3"/>
    <dgm:cxn modelId="{718A54BB-5F8A-4C53-A4DE-F50B50396A35}" type="presParOf" srcId="{18A109DC-33B8-4709-9D44-60F00D66BECC}" destId="{2050D172-630C-42C2-892B-E44BBA0F17FE}" srcOrd="0" destOrd="0" presId="urn:microsoft.com/office/officeart/2005/8/layout/cycle3"/>
    <dgm:cxn modelId="{010A8DF8-1C3D-4D18-B1EA-80687635BBD1}" type="presParOf" srcId="{18A109DC-33B8-4709-9D44-60F00D66BECC}" destId="{FADC7BF6-0A12-4CF0-88DA-E75CA48110C8}" srcOrd="1" destOrd="0" presId="urn:microsoft.com/office/officeart/2005/8/layout/cycle3"/>
    <dgm:cxn modelId="{6592D529-810B-4B5A-B69C-8980B2FE15A9}" type="presParOf" srcId="{18A109DC-33B8-4709-9D44-60F00D66BECC}" destId="{248CB14F-4AC7-4F36-A3B2-C4D0BE35BF23}" srcOrd="2" destOrd="0" presId="urn:microsoft.com/office/officeart/2005/8/layout/cycle3"/>
    <dgm:cxn modelId="{5DCDF5D2-6B54-4475-9B39-7124B2E77DBA}" type="presParOf" srcId="{18A109DC-33B8-4709-9D44-60F00D66BECC}" destId="{F18464F6-6930-40FC-80A5-3F6CACD0746F}" srcOrd="3" destOrd="0" presId="urn:microsoft.com/office/officeart/2005/8/layout/cycle3"/>
    <dgm:cxn modelId="{9F54DB6E-D530-42E7-8952-5F5CE6F25A41}" type="presParOf" srcId="{18A109DC-33B8-4709-9D44-60F00D66BECC}" destId="{ECDD8B71-0558-4537-90A3-99AD72A51A90}" srcOrd="4" destOrd="0" presId="urn:microsoft.com/office/officeart/2005/8/layout/cycle3"/>
    <dgm:cxn modelId="{9C8F484A-865D-4F0C-B124-9BF3B9BB369F}" type="presParOf" srcId="{18A109DC-33B8-4709-9D44-60F00D66BECC}" destId="{A2F480BA-3B43-4DC8-8A88-93FDC607A2EA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82753B-F041-443D-B453-CC55907258D9}" type="doc">
      <dgm:prSet loTypeId="urn:microsoft.com/office/officeart/2005/8/layout/default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18568-D143-4871-90C7-20C670305C40}">
      <dgm:prSet phldrT="[Texto]" custT="1"/>
      <dgm:spPr/>
      <dgm:t>
        <a:bodyPr/>
        <a:lstStyle/>
        <a:p>
          <a:r>
            <a:rPr lang="es-EC" sz="4000" dirty="0" smtClean="0"/>
            <a:t>Escenario Apuesta</a:t>
          </a:r>
          <a:endParaRPr lang="en-US" sz="4000" dirty="0"/>
        </a:p>
      </dgm:t>
    </dgm:pt>
    <dgm:pt modelId="{3D2D1ADE-BB4D-4263-92CB-028CC0691B61}" type="parTrans" cxnId="{84092B31-8351-4728-876A-41D947CA0CDA}">
      <dgm:prSet/>
      <dgm:spPr/>
      <dgm:t>
        <a:bodyPr/>
        <a:lstStyle/>
        <a:p>
          <a:endParaRPr lang="en-US"/>
        </a:p>
      </dgm:t>
    </dgm:pt>
    <dgm:pt modelId="{C80E82A5-F1E4-4B59-A9D0-11148DB3E030}" type="sibTrans" cxnId="{84092B31-8351-4728-876A-41D947CA0CDA}">
      <dgm:prSet/>
      <dgm:spPr/>
      <dgm:t>
        <a:bodyPr/>
        <a:lstStyle/>
        <a:p>
          <a:endParaRPr lang="en-US"/>
        </a:p>
      </dgm:t>
    </dgm:pt>
    <dgm:pt modelId="{F360B935-BF79-4F3D-9BFB-D6A3CBD33C38}" type="pres">
      <dgm:prSet presAssocID="{4282753B-F041-443D-B453-CC55907258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F8D68A-5143-4A08-8643-BE0080AEFD3F}" type="pres">
      <dgm:prSet presAssocID="{19C18568-D143-4871-90C7-20C670305C40}" presName="node" presStyleLbl="node1" presStyleIdx="0" presStyleCnt="1" custScaleY="25999" custLinFactNeighborX="1569" custLinFactNeighborY="-807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84092B31-8351-4728-876A-41D947CA0CDA}" srcId="{4282753B-F041-443D-B453-CC55907258D9}" destId="{19C18568-D143-4871-90C7-20C670305C40}" srcOrd="0" destOrd="0" parTransId="{3D2D1ADE-BB4D-4263-92CB-028CC0691B61}" sibTransId="{C80E82A5-F1E4-4B59-A9D0-11148DB3E030}"/>
    <dgm:cxn modelId="{ACEF1001-6E94-4A51-9EDA-CAD2C5462E39}" type="presOf" srcId="{19C18568-D143-4871-90C7-20C670305C40}" destId="{7EF8D68A-5143-4A08-8643-BE0080AEFD3F}" srcOrd="0" destOrd="0" presId="urn:microsoft.com/office/officeart/2005/8/layout/default#1"/>
    <dgm:cxn modelId="{EA8873DB-4BAE-418F-BCCD-8104BB0DDD43}" type="presOf" srcId="{4282753B-F041-443D-B453-CC55907258D9}" destId="{F360B935-BF79-4F3D-9BFB-D6A3CBD33C38}" srcOrd="0" destOrd="0" presId="urn:microsoft.com/office/officeart/2005/8/layout/default#1"/>
    <dgm:cxn modelId="{14BD0C97-4A96-4186-AB18-03DA1D415F9E}" type="presParOf" srcId="{F360B935-BF79-4F3D-9BFB-D6A3CBD33C38}" destId="{7EF8D68A-5143-4A08-8643-BE0080AEFD3F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A79AE0-69CE-4F8F-AF4E-960784F03733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07DDCC-C174-4FF5-8A4F-370163929C12}">
      <dgm:prSet phldrT="[Texto]" custT="1"/>
      <dgm:spPr/>
      <dgm:t>
        <a:bodyPr/>
        <a:lstStyle/>
        <a:p>
          <a:r>
            <a:rPr lang="es-EC" sz="3200" dirty="0" smtClean="0"/>
            <a:t>Escenario Apuesta</a:t>
          </a:r>
          <a:endParaRPr lang="en-US" sz="3200" dirty="0"/>
        </a:p>
      </dgm:t>
    </dgm:pt>
    <dgm:pt modelId="{B60D641C-ECEF-4015-B415-493547EED04C}" type="parTrans" cxnId="{9933259F-76CE-4901-BBAD-389EC07C58C9}">
      <dgm:prSet/>
      <dgm:spPr/>
      <dgm:t>
        <a:bodyPr/>
        <a:lstStyle/>
        <a:p>
          <a:endParaRPr lang="en-US" sz="2400"/>
        </a:p>
      </dgm:t>
    </dgm:pt>
    <dgm:pt modelId="{ED89F18F-41C3-4D08-AF4E-AC830CC071DE}" type="sibTrans" cxnId="{9933259F-76CE-4901-BBAD-389EC07C58C9}">
      <dgm:prSet/>
      <dgm:spPr/>
      <dgm:t>
        <a:bodyPr/>
        <a:lstStyle/>
        <a:p>
          <a:endParaRPr lang="en-US" sz="2400"/>
        </a:p>
      </dgm:t>
    </dgm:pt>
    <dgm:pt modelId="{B535F0C0-BFF8-4526-B8FB-3CB7DC5BDE5E}">
      <dgm:prSet phldrT="[Texto]" custT="1"/>
      <dgm:spPr/>
      <dgm:t>
        <a:bodyPr/>
        <a:lstStyle/>
        <a:p>
          <a:r>
            <a:rPr lang="es-EC" sz="1800" dirty="0" smtClean="0"/>
            <a:t>Expandir y actualizar oportunamente las redes de Telecomunicaciones y las plataformas .</a:t>
          </a:r>
          <a:endParaRPr lang="en-US" sz="1800" dirty="0"/>
        </a:p>
      </dgm:t>
    </dgm:pt>
    <dgm:pt modelId="{65E7BDF1-5F7B-473C-BC5A-2919F555D24A}" type="parTrans" cxnId="{79C12878-3D51-491B-A022-89C1EE422741}">
      <dgm:prSet/>
      <dgm:spPr/>
      <dgm:t>
        <a:bodyPr/>
        <a:lstStyle/>
        <a:p>
          <a:endParaRPr lang="en-US" sz="2400" dirty="0"/>
        </a:p>
      </dgm:t>
    </dgm:pt>
    <dgm:pt modelId="{5DDB20D9-5D83-400D-9B75-151386D21F02}" type="sibTrans" cxnId="{79C12878-3D51-491B-A022-89C1EE422741}">
      <dgm:prSet/>
      <dgm:spPr/>
      <dgm:t>
        <a:bodyPr/>
        <a:lstStyle/>
        <a:p>
          <a:endParaRPr lang="en-US" sz="2400"/>
        </a:p>
      </dgm:t>
    </dgm:pt>
    <dgm:pt modelId="{E87434CE-1AA7-4B4A-9D86-3E103D8D82AB}">
      <dgm:prSet phldrT="[Texto]" custT="1"/>
      <dgm:spPr/>
      <dgm:t>
        <a:bodyPr/>
        <a:lstStyle/>
        <a:p>
          <a:r>
            <a:rPr lang="es-EC" sz="1800" dirty="0" smtClean="0"/>
            <a:t>Diversificar la oferta de servicios convergentes en telefonía e internet</a:t>
          </a:r>
          <a:endParaRPr lang="en-US" sz="1800" dirty="0"/>
        </a:p>
      </dgm:t>
    </dgm:pt>
    <dgm:pt modelId="{CC110143-597C-4D86-B83B-C3CB77C03A3D}" type="parTrans" cxnId="{D20733E7-445E-4300-97E7-957AAA3E2D6E}">
      <dgm:prSet/>
      <dgm:spPr/>
      <dgm:t>
        <a:bodyPr/>
        <a:lstStyle/>
        <a:p>
          <a:endParaRPr lang="en-US" sz="2400" dirty="0"/>
        </a:p>
      </dgm:t>
    </dgm:pt>
    <dgm:pt modelId="{2F5DFA8A-08CA-455A-9DAD-99B3927282A9}" type="sibTrans" cxnId="{D20733E7-445E-4300-97E7-957AAA3E2D6E}">
      <dgm:prSet/>
      <dgm:spPr/>
      <dgm:t>
        <a:bodyPr/>
        <a:lstStyle/>
        <a:p>
          <a:endParaRPr lang="en-US" sz="2400"/>
        </a:p>
      </dgm:t>
    </dgm:pt>
    <dgm:pt modelId="{C53FCF98-2AB9-492B-8FC4-A189B40901D4}" type="pres">
      <dgm:prSet presAssocID="{F8A79AE0-69CE-4F8F-AF4E-960784F037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F9302F-5611-4EBD-ABEE-FF6DE015E2F9}" type="pres">
      <dgm:prSet presAssocID="{B607DDCC-C174-4FF5-8A4F-370163929C12}" presName="centerShape" presStyleLbl="node0" presStyleIdx="0" presStyleCnt="1"/>
      <dgm:spPr/>
      <dgm:t>
        <a:bodyPr/>
        <a:lstStyle/>
        <a:p>
          <a:endParaRPr lang="en-US"/>
        </a:p>
      </dgm:t>
    </dgm:pt>
    <dgm:pt modelId="{C8394F9A-E4E0-471C-8E9F-AE77E27658FE}" type="pres">
      <dgm:prSet presAssocID="{65E7BDF1-5F7B-473C-BC5A-2919F555D24A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4A483A60-D2FD-4601-83A4-A3CA6A15254C}" type="pres">
      <dgm:prSet presAssocID="{B535F0C0-BFF8-4526-B8FB-3CB7DC5BDE5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E6617-B327-4BB6-9B0F-0CC4F25498DD}" type="pres">
      <dgm:prSet presAssocID="{CC110143-597C-4D86-B83B-C3CB77C03A3D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36063ED4-C910-46E8-87C4-5488EE6ED16D}" type="pres">
      <dgm:prSet presAssocID="{E87434CE-1AA7-4B4A-9D86-3E103D8D82A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0733E7-445E-4300-97E7-957AAA3E2D6E}" srcId="{B607DDCC-C174-4FF5-8A4F-370163929C12}" destId="{E87434CE-1AA7-4B4A-9D86-3E103D8D82AB}" srcOrd="1" destOrd="0" parTransId="{CC110143-597C-4D86-B83B-C3CB77C03A3D}" sibTransId="{2F5DFA8A-08CA-455A-9DAD-99B3927282A9}"/>
    <dgm:cxn modelId="{79C12878-3D51-491B-A022-89C1EE422741}" srcId="{B607DDCC-C174-4FF5-8A4F-370163929C12}" destId="{B535F0C0-BFF8-4526-B8FB-3CB7DC5BDE5E}" srcOrd="0" destOrd="0" parTransId="{65E7BDF1-5F7B-473C-BC5A-2919F555D24A}" sibTransId="{5DDB20D9-5D83-400D-9B75-151386D21F02}"/>
    <dgm:cxn modelId="{60BDE563-12DA-4FCB-A598-6B077216D5F4}" type="presOf" srcId="{CC110143-597C-4D86-B83B-C3CB77C03A3D}" destId="{C0FE6617-B327-4BB6-9B0F-0CC4F25498DD}" srcOrd="0" destOrd="0" presId="urn:microsoft.com/office/officeart/2005/8/layout/radial4"/>
    <dgm:cxn modelId="{09B88F90-8248-46E9-928D-8DCC2BAD2272}" type="presOf" srcId="{F8A79AE0-69CE-4F8F-AF4E-960784F03733}" destId="{C53FCF98-2AB9-492B-8FC4-A189B40901D4}" srcOrd="0" destOrd="0" presId="urn:microsoft.com/office/officeart/2005/8/layout/radial4"/>
    <dgm:cxn modelId="{F359554F-669A-418A-B572-FCC1DBF5C6B1}" type="presOf" srcId="{65E7BDF1-5F7B-473C-BC5A-2919F555D24A}" destId="{C8394F9A-E4E0-471C-8E9F-AE77E27658FE}" srcOrd="0" destOrd="0" presId="urn:microsoft.com/office/officeart/2005/8/layout/radial4"/>
    <dgm:cxn modelId="{9933259F-76CE-4901-BBAD-389EC07C58C9}" srcId="{F8A79AE0-69CE-4F8F-AF4E-960784F03733}" destId="{B607DDCC-C174-4FF5-8A4F-370163929C12}" srcOrd="0" destOrd="0" parTransId="{B60D641C-ECEF-4015-B415-493547EED04C}" sibTransId="{ED89F18F-41C3-4D08-AF4E-AC830CC071DE}"/>
    <dgm:cxn modelId="{51B6FD68-70D1-4863-8227-78FB35068186}" type="presOf" srcId="{B607DDCC-C174-4FF5-8A4F-370163929C12}" destId="{BAF9302F-5611-4EBD-ABEE-FF6DE015E2F9}" srcOrd="0" destOrd="0" presId="urn:microsoft.com/office/officeart/2005/8/layout/radial4"/>
    <dgm:cxn modelId="{6213B9DF-2F79-4EA6-B061-EC9AF143CCEC}" type="presOf" srcId="{E87434CE-1AA7-4B4A-9D86-3E103D8D82AB}" destId="{36063ED4-C910-46E8-87C4-5488EE6ED16D}" srcOrd="0" destOrd="0" presId="urn:microsoft.com/office/officeart/2005/8/layout/radial4"/>
    <dgm:cxn modelId="{60E07E41-01A6-49DE-8248-0AC3E405DC35}" type="presOf" srcId="{B535F0C0-BFF8-4526-B8FB-3CB7DC5BDE5E}" destId="{4A483A60-D2FD-4601-83A4-A3CA6A15254C}" srcOrd="0" destOrd="0" presId="urn:microsoft.com/office/officeart/2005/8/layout/radial4"/>
    <dgm:cxn modelId="{F081991E-A0CD-40B5-B000-44ADE46B0129}" type="presParOf" srcId="{C53FCF98-2AB9-492B-8FC4-A189B40901D4}" destId="{BAF9302F-5611-4EBD-ABEE-FF6DE015E2F9}" srcOrd="0" destOrd="0" presId="urn:microsoft.com/office/officeart/2005/8/layout/radial4"/>
    <dgm:cxn modelId="{16121D55-4647-4C24-9D23-0442A4E8EAB1}" type="presParOf" srcId="{C53FCF98-2AB9-492B-8FC4-A189B40901D4}" destId="{C8394F9A-E4E0-471C-8E9F-AE77E27658FE}" srcOrd="1" destOrd="0" presId="urn:microsoft.com/office/officeart/2005/8/layout/radial4"/>
    <dgm:cxn modelId="{EB7C7011-D624-44F1-88AF-95BEA407CF27}" type="presParOf" srcId="{C53FCF98-2AB9-492B-8FC4-A189B40901D4}" destId="{4A483A60-D2FD-4601-83A4-A3CA6A15254C}" srcOrd="2" destOrd="0" presId="urn:microsoft.com/office/officeart/2005/8/layout/radial4"/>
    <dgm:cxn modelId="{E169CD2D-D9A8-43DD-85CF-ECBB32997AE7}" type="presParOf" srcId="{C53FCF98-2AB9-492B-8FC4-A189B40901D4}" destId="{C0FE6617-B327-4BB6-9B0F-0CC4F25498DD}" srcOrd="3" destOrd="0" presId="urn:microsoft.com/office/officeart/2005/8/layout/radial4"/>
    <dgm:cxn modelId="{B75E30F0-CC25-492E-A180-8DE760E9A7A1}" type="presParOf" srcId="{C53FCF98-2AB9-492B-8FC4-A189B40901D4}" destId="{36063ED4-C910-46E8-87C4-5488EE6ED16D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8A79AE0-69CE-4F8F-AF4E-960784F03733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07DDCC-C174-4FF5-8A4F-370163929C12}">
      <dgm:prSet phldrT="[Texto]"/>
      <dgm:spPr/>
      <dgm:t>
        <a:bodyPr/>
        <a:lstStyle/>
        <a:p>
          <a:r>
            <a:rPr lang="es-EC" dirty="0" smtClean="0"/>
            <a:t>Escenario Tendencial</a:t>
          </a:r>
          <a:endParaRPr lang="en-US" dirty="0"/>
        </a:p>
      </dgm:t>
    </dgm:pt>
    <dgm:pt modelId="{B60D641C-ECEF-4015-B415-493547EED04C}" type="parTrans" cxnId="{9933259F-76CE-4901-BBAD-389EC07C58C9}">
      <dgm:prSet/>
      <dgm:spPr/>
      <dgm:t>
        <a:bodyPr/>
        <a:lstStyle/>
        <a:p>
          <a:endParaRPr lang="en-US"/>
        </a:p>
      </dgm:t>
    </dgm:pt>
    <dgm:pt modelId="{ED89F18F-41C3-4D08-AF4E-AC830CC071DE}" type="sibTrans" cxnId="{9933259F-76CE-4901-BBAD-389EC07C58C9}">
      <dgm:prSet/>
      <dgm:spPr/>
      <dgm:t>
        <a:bodyPr/>
        <a:lstStyle/>
        <a:p>
          <a:endParaRPr lang="en-US"/>
        </a:p>
      </dgm:t>
    </dgm:pt>
    <dgm:pt modelId="{B535F0C0-BFF8-4526-B8FB-3CB7DC5BDE5E}">
      <dgm:prSet phldrT="[Texto]"/>
      <dgm:spPr/>
      <dgm:t>
        <a:bodyPr/>
        <a:lstStyle/>
        <a:p>
          <a:r>
            <a:rPr lang="es-EC" dirty="0" smtClean="0"/>
            <a:t>Ofertar de servicios integrales con líneas de servicios actuales.</a:t>
          </a:r>
          <a:endParaRPr lang="en-US" dirty="0"/>
        </a:p>
      </dgm:t>
    </dgm:pt>
    <dgm:pt modelId="{65E7BDF1-5F7B-473C-BC5A-2919F555D24A}" type="parTrans" cxnId="{79C12878-3D51-491B-A022-89C1EE422741}">
      <dgm:prSet/>
      <dgm:spPr/>
      <dgm:t>
        <a:bodyPr/>
        <a:lstStyle/>
        <a:p>
          <a:endParaRPr lang="en-US" dirty="0"/>
        </a:p>
      </dgm:t>
    </dgm:pt>
    <dgm:pt modelId="{5DDB20D9-5D83-400D-9B75-151386D21F02}" type="sibTrans" cxnId="{79C12878-3D51-491B-A022-89C1EE422741}">
      <dgm:prSet/>
      <dgm:spPr/>
      <dgm:t>
        <a:bodyPr/>
        <a:lstStyle/>
        <a:p>
          <a:endParaRPr lang="en-US"/>
        </a:p>
      </dgm:t>
    </dgm:pt>
    <dgm:pt modelId="{E87434CE-1AA7-4B4A-9D86-3E103D8D82AB}">
      <dgm:prSet phldrT="[Texto]"/>
      <dgm:spPr/>
      <dgm:t>
        <a:bodyPr/>
        <a:lstStyle/>
        <a:p>
          <a:r>
            <a:rPr lang="es-EC" dirty="0" smtClean="0"/>
            <a:t>Realización frecuente de estudios de mercado </a:t>
          </a:r>
          <a:endParaRPr lang="en-US" dirty="0"/>
        </a:p>
      </dgm:t>
    </dgm:pt>
    <dgm:pt modelId="{CC110143-597C-4D86-B83B-C3CB77C03A3D}" type="parTrans" cxnId="{D20733E7-445E-4300-97E7-957AAA3E2D6E}">
      <dgm:prSet/>
      <dgm:spPr/>
      <dgm:t>
        <a:bodyPr/>
        <a:lstStyle/>
        <a:p>
          <a:endParaRPr lang="en-US" dirty="0"/>
        </a:p>
      </dgm:t>
    </dgm:pt>
    <dgm:pt modelId="{2F5DFA8A-08CA-455A-9DAD-99B3927282A9}" type="sibTrans" cxnId="{D20733E7-445E-4300-97E7-957AAA3E2D6E}">
      <dgm:prSet/>
      <dgm:spPr/>
      <dgm:t>
        <a:bodyPr/>
        <a:lstStyle/>
        <a:p>
          <a:endParaRPr lang="en-US"/>
        </a:p>
      </dgm:t>
    </dgm:pt>
    <dgm:pt modelId="{A5024909-CA05-4A4D-A3AF-FA65570FDCDB}">
      <dgm:prSet phldrT="[Texto]"/>
      <dgm:spPr/>
      <dgm:t>
        <a:bodyPr/>
        <a:lstStyle/>
        <a:p>
          <a:r>
            <a:rPr lang="es-EC" dirty="0" smtClean="0"/>
            <a:t>Operar y mantener efectivamente las redes de telecomunicaciones</a:t>
          </a:r>
          <a:endParaRPr lang="en-US" dirty="0"/>
        </a:p>
      </dgm:t>
    </dgm:pt>
    <dgm:pt modelId="{945DEA54-8CB2-4F03-9F5D-97A96DC97BE1}" type="parTrans" cxnId="{A19A070D-0447-44D6-9F23-1639C3671F62}">
      <dgm:prSet/>
      <dgm:spPr/>
      <dgm:t>
        <a:bodyPr/>
        <a:lstStyle/>
        <a:p>
          <a:endParaRPr lang="en-US" dirty="0"/>
        </a:p>
      </dgm:t>
    </dgm:pt>
    <dgm:pt modelId="{CB7932CA-EF90-4086-8BDB-6A02159B6680}" type="sibTrans" cxnId="{A19A070D-0447-44D6-9F23-1639C3671F62}">
      <dgm:prSet/>
      <dgm:spPr/>
      <dgm:t>
        <a:bodyPr/>
        <a:lstStyle/>
        <a:p>
          <a:endParaRPr lang="en-US"/>
        </a:p>
      </dgm:t>
    </dgm:pt>
    <dgm:pt modelId="{82EFF994-81E0-4525-8B64-CC6881AC25CF}">
      <dgm:prSet phldrT="[Texto]"/>
      <dgm:spPr/>
      <dgm:t>
        <a:bodyPr/>
        <a:lstStyle/>
        <a:p>
          <a:r>
            <a:rPr lang="es-EC" dirty="0" smtClean="0"/>
            <a:t>Mantener un adecuado manejo de asuntos regulatorios.</a:t>
          </a:r>
          <a:endParaRPr lang="en-US" dirty="0"/>
        </a:p>
      </dgm:t>
    </dgm:pt>
    <dgm:pt modelId="{CAD0F795-C8D9-4D39-B4F2-C61F9593AA1A}" type="parTrans" cxnId="{16081A5B-06B0-40FD-877A-D1D846FE159B}">
      <dgm:prSet/>
      <dgm:spPr/>
      <dgm:t>
        <a:bodyPr/>
        <a:lstStyle/>
        <a:p>
          <a:endParaRPr lang="en-US" dirty="0"/>
        </a:p>
      </dgm:t>
    </dgm:pt>
    <dgm:pt modelId="{BA0AF6DC-68EC-4C96-973C-C877B621058A}" type="sibTrans" cxnId="{16081A5B-06B0-40FD-877A-D1D846FE159B}">
      <dgm:prSet/>
      <dgm:spPr/>
      <dgm:t>
        <a:bodyPr/>
        <a:lstStyle/>
        <a:p>
          <a:endParaRPr lang="en-US"/>
        </a:p>
      </dgm:t>
    </dgm:pt>
    <dgm:pt modelId="{C53FCF98-2AB9-492B-8FC4-A189B40901D4}" type="pres">
      <dgm:prSet presAssocID="{F8A79AE0-69CE-4F8F-AF4E-960784F037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F9302F-5611-4EBD-ABEE-FF6DE015E2F9}" type="pres">
      <dgm:prSet presAssocID="{B607DDCC-C174-4FF5-8A4F-370163929C12}" presName="centerShape" presStyleLbl="node0" presStyleIdx="0" presStyleCnt="1"/>
      <dgm:spPr/>
      <dgm:t>
        <a:bodyPr/>
        <a:lstStyle/>
        <a:p>
          <a:endParaRPr lang="en-US"/>
        </a:p>
      </dgm:t>
    </dgm:pt>
    <dgm:pt modelId="{C8394F9A-E4E0-471C-8E9F-AE77E27658FE}" type="pres">
      <dgm:prSet presAssocID="{65E7BDF1-5F7B-473C-BC5A-2919F555D24A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4A483A60-D2FD-4601-83A4-A3CA6A15254C}" type="pres">
      <dgm:prSet presAssocID="{B535F0C0-BFF8-4526-B8FB-3CB7DC5BDE5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E6617-B327-4BB6-9B0F-0CC4F25498DD}" type="pres">
      <dgm:prSet presAssocID="{CC110143-597C-4D86-B83B-C3CB77C03A3D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36063ED4-C910-46E8-87C4-5488EE6ED16D}" type="pres">
      <dgm:prSet presAssocID="{E87434CE-1AA7-4B4A-9D86-3E103D8D82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E2891A-6036-468B-845E-492DDA45D174}" type="pres">
      <dgm:prSet presAssocID="{945DEA54-8CB2-4F03-9F5D-97A96DC97BE1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D12B7BD1-3EA6-405A-89C2-587732889857}" type="pres">
      <dgm:prSet presAssocID="{A5024909-CA05-4A4D-A3AF-FA65570FDCD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1A9F31-53F5-4C3B-88E7-46C1CF9BBC7F}" type="pres">
      <dgm:prSet presAssocID="{CAD0F795-C8D9-4D39-B4F2-C61F9593AA1A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E8FCB16C-C3DD-4129-9BAE-20BB5BC3EEA9}" type="pres">
      <dgm:prSet presAssocID="{82EFF994-81E0-4525-8B64-CC6881AC25C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2FF602-C14C-42A3-ACE5-6F202AC33626}" type="presOf" srcId="{E87434CE-1AA7-4B4A-9D86-3E103D8D82AB}" destId="{36063ED4-C910-46E8-87C4-5488EE6ED16D}" srcOrd="0" destOrd="0" presId="urn:microsoft.com/office/officeart/2005/8/layout/radial4"/>
    <dgm:cxn modelId="{79C12878-3D51-491B-A022-89C1EE422741}" srcId="{B607DDCC-C174-4FF5-8A4F-370163929C12}" destId="{B535F0C0-BFF8-4526-B8FB-3CB7DC5BDE5E}" srcOrd="0" destOrd="0" parTransId="{65E7BDF1-5F7B-473C-BC5A-2919F555D24A}" sibTransId="{5DDB20D9-5D83-400D-9B75-151386D21F02}"/>
    <dgm:cxn modelId="{5719F7EF-5B45-4284-8186-5430F2100847}" type="presOf" srcId="{B535F0C0-BFF8-4526-B8FB-3CB7DC5BDE5E}" destId="{4A483A60-D2FD-4601-83A4-A3CA6A15254C}" srcOrd="0" destOrd="0" presId="urn:microsoft.com/office/officeart/2005/8/layout/radial4"/>
    <dgm:cxn modelId="{9933259F-76CE-4901-BBAD-389EC07C58C9}" srcId="{F8A79AE0-69CE-4F8F-AF4E-960784F03733}" destId="{B607DDCC-C174-4FF5-8A4F-370163929C12}" srcOrd="0" destOrd="0" parTransId="{B60D641C-ECEF-4015-B415-493547EED04C}" sibTransId="{ED89F18F-41C3-4D08-AF4E-AC830CC071DE}"/>
    <dgm:cxn modelId="{2143525D-28D5-4FD1-AE82-E9107235976E}" type="presOf" srcId="{945DEA54-8CB2-4F03-9F5D-97A96DC97BE1}" destId="{2CE2891A-6036-468B-845E-492DDA45D174}" srcOrd="0" destOrd="0" presId="urn:microsoft.com/office/officeart/2005/8/layout/radial4"/>
    <dgm:cxn modelId="{A7D431F9-3BBC-4082-85EE-F2E7E7E57134}" type="presOf" srcId="{CAD0F795-C8D9-4D39-B4F2-C61F9593AA1A}" destId="{5B1A9F31-53F5-4C3B-88E7-46C1CF9BBC7F}" srcOrd="0" destOrd="0" presId="urn:microsoft.com/office/officeart/2005/8/layout/radial4"/>
    <dgm:cxn modelId="{212FE3A6-74EF-4035-BACD-213129F9041C}" type="presOf" srcId="{65E7BDF1-5F7B-473C-BC5A-2919F555D24A}" destId="{C8394F9A-E4E0-471C-8E9F-AE77E27658FE}" srcOrd="0" destOrd="0" presId="urn:microsoft.com/office/officeart/2005/8/layout/radial4"/>
    <dgm:cxn modelId="{98276FF3-801D-4046-A8F6-EA49346C038C}" type="presOf" srcId="{82EFF994-81E0-4525-8B64-CC6881AC25CF}" destId="{E8FCB16C-C3DD-4129-9BAE-20BB5BC3EEA9}" srcOrd="0" destOrd="0" presId="urn:microsoft.com/office/officeart/2005/8/layout/radial4"/>
    <dgm:cxn modelId="{A17374A3-003F-4FF2-A916-CD4FBA0B9969}" type="presOf" srcId="{A5024909-CA05-4A4D-A3AF-FA65570FDCDB}" destId="{D12B7BD1-3EA6-405A-89C2-587732889857}" srcOrd="0" destOrd="0" presId="urn:microsoft.com/office/officeart/2005/8/layout/radial4"/>
    <dgm:cxn modelId="{25B7C338-93FB-478C-816F-69A332F2E36A}" type="presOf" srcId="{CC110143-597C-4D86-B83B-C3CB77C03A3D}" destId="{C0FE6617-B327-4BB6-9B0F-0CC4F25498DD}" srcOrd="0" destOrd="0" presId="urn:microsoft.com/office/officeart/2005/8/layout/radial4"/>
    <dgm:cxn modelId="{8A0DBD39-28FF-4810-8C5F-3F4E855F8441}" type="presOf" srcId="{B607DDCC-C174-4FF5-8A4F-370163929C12}" destId="{BAF9302F-5611-4EBD-ABEE-FF6DE015E2F9}" srcOrd="0" destOrd="0" presId="urn:microsoft.com/office/officeart/2005/8/layout/radial4"/>
    <dgm:cxn modelId="{AEBCA3B9-4B5A-4BB5-B035-061C9DA174B6}" type="presOf" srcId="{F8A79AE0-69CE-4F8F-AF4E-960784F03733}" destId="{C53FCF98-2AB9-492B-8FC4-A189B40901D4}" srcOrd="0" destOrd="0" presId="urn:microsoft.com/office/officeart/2005/8/layout/radial4"/>
    <dgm:cxn modelId="{D20733E7-445E-4300-97E7-957AAA3E2D6E}" srcId="{B607DDCC-C174-4FF5-8A4F-370163929C12}" destId="{E87434CE-1AA7-4B4A-9D86-3E103D8D82AB}" srcOrd="1" destOrd="0" parTransId="{CC110143-597C-4D86-B83B-C3CB77C03A3D}" sibTransId="{2F5DFA8A-08CA-455A-9DAD-99B3927282A9}"/>
    <dgm:cxn modelId="{A19A070D-0447-44D6-9F23-1639C3671F62}" srcId="{B607DDCC-C174-4FF5-8A4F-370163929C12}" destId="{A5024909-CA05-4A4D-A3AF-FA65570FDCDB}" srcOrd="2" destOrd="0" parTransId="{945DEA54-8CB2-4F03-9F5D-97A96DC97BE1}" sibTransId="{CB7932CA-EF90-4086-8BDB-6A02159B6680}"/>
    <dgm:cxn modelId="{16081A5B-06B0-40FD-877A-D1D846FE159B}" srcId="{B607DDCC-C174-4FF5-8A4F-370163929C12}" destId="{82EFF994-81E0-4525-8B64-CC6881AC25CF}" srcOrd="3" destOrd="0" parTransId="{CAD0F795-C8D9-4D39-B4F2-C61F9593AA1A}" sibTransId="{BA0AF6DC-68EC-4C96-973C-C877B621058A}"/>
    <dgm:cxn modelId="{02CBB6BA-A9DA-4B64-BD7E-679F01E2134B}" type="presParOf" srcId="{C53FCF98-2AB9-492B-8FC4-A189B40901D4}" destId="{BAF9302F-5611-4EBD-ABEE-FF6DE015E2F9}" srcOrd="0" destOrd="0" presId="urn:microsoft.com/office/officeart/2005/8/layout/radial4"/>
    <dgm:cxn modelId="{A69D490D-BCBB-48D8-86AA-45ABE8142C4A}" type="presParOf" srcId="{C53FCF98-2AB9-492B-8FC4-A189B40901D4}" destId="{C8394F9A-E4E0-471C-8E9F-AE77E27658FE}" srcOrd="1" destOrd="0" presId="urn:microsoft.com/office/officeart/2005/8/layout/radial4"/>
    <dgm:cxn modelId="{7E80EA8A-B962-4658-A914-68DEF3161FD5}" type="presParOf" srcId="{C53FCF98-2AB9-492B-8FC4-A189B40901D4}" destId="{4A483A60-D2FD-4601-83A4-A3CA6A15254C}" srcOrd="2" destOrd="0" presId="urn:microsoft.com/office/officeart/2005/8/layout/radial4"/>
    <dgm:cxn modelId="{47CD5F08-C010-47BB-9194-D9680655EA7B}" type="presParOf" srcId="{C53FCF98-2AB9-492B-8FC4-A189B40901D4}" destId="{C0FE6617-B327-4BB6-9B0F-0CC4F25498DD}" srcOrd="3" destOrd="0" presId="urn:microsoft.com/office/officeart/2005/8/layout/radial4"/>
    <dgm:cxn modelId="{E1045ADA-CFE0-42BA-8324-D59275EEA0A4}" type="presParOf" srcId="{C53FCF98-2AB9-492B-8FC4-A189B40901D4}" destId="{36063ED4-C910-46E8-87C4-5488EE6ED16D}" srcOrd="4" destOrd="0" presId="urn:microsoft.com/office/officeart/2005/8/layout/radial4"/>
    <dgm:cxn modelId="{183A2935-6A69-45F1-BEC9-8B3870BF78EF}" type="presParOf" srcId="{C53FCF98-2AB9-492B-8FC4-A189B40901D4}" destId="{2CE2891A-6036-468B-845E-492DDA45D174}" srcOrd="5" destOrd="0" presId="urn:microsoft.com/office/officeart/2005/8/layout/radial4"/>
    <dgm:cxn modelId="{56F8F1B2-033C-482C-AA0C-3FBA1FD44BD4}" type="presParOf" srcId="{C53FCF98-2AB9-492B-8FC4-A189B40901D4}" destId="{D12B7BD1-3EA6-405A-89C2-587732889857}" srcOrd="6" destOrd="0" presId="urn:microsoft.com/office/officeart/2005/8/layout/radial4"/>
    <dgm:cxn modelId="{BAE6DBC0-38B0-42A0-920A-21D111687CE7}" type="presParOf" srcId="{C53FCF98-2AB9-492B-8FC4-A189B40901D4}" destId="{5B1A9F31-53F5-4C3B-88E7-46C1CF9BBC7F}" srcOrd="7" destOrd="0" presId="urn:microsoft.com/office/officeart/2005/8/layout/radial4"/>
    <dgm:cxn modelId="{A9BF7CA3-EB40-43DC-8879-92563F3B3C2B}" type="presParOf" srcId="{C53FCF98-2AB9-492B-8FC4-A189B40901D4}" destId="{E8FCB16C-C3DD-4129-9BAE-20BB5BC3EEA9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54EF10B-4ECF-4AE6-B770-F957E6B8C1AC}" type="doc">
      <dgm:prSet loTypeId="urn:microsoft.com/office/officeart/2005/8/layout/hList2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790623-43AE-4865-9E0E-D9825062D520}">
      <dgm:prSet phldrT="[Texto]"/>
      <dgm:spPr/>
      <dgm:t>
        <a:bodyPr/>
        <a:lstStyle/>
        <a:p>
          <a:r>
            <a:rPr lang="es-EC" dirty="0" smtClean="0"/>
            <a:t>Misión</a:t>
          </a:r>
          <a:endParaRPr lang="en-US" dirty="0"/>
        </a:p>
      </dgm:t>
    </dgm:pt>
    <dgm:pt modelId="{E8018E7D-D83E-47AB-ABA8-060D96267D51}" type="parTrans" cxnId="{4270C7EA-0A30-4540-A6C5-309EBA8A45EA}">
      <dgm:prSet/>
      <dgm:spPr/>
      <dgm:t>
        <a:bodyPr/>
        <a:lstStyle/>
        <a:p>
          <a:endParaRPr lang="en-US"/>
        </a:p>
      </dgm:t>
    </dgm:pt>
    <dgm:pt modelId="{0A97A28A-7BA9-4FB7-864B-B4D2087123E6}" type="sibTrans" cxnId="{4270C7EA-0A30-4540-A6C5-309EBA8A45EA}">
      <dgm:prSet/>
      <dgm:spPr/>
      <dgm:t>
        <a:bodyPr/>
        <a:lstStyle/>
        <a:p>
          <a:endParaRPr lang="en-US"/>
        </a:p>
      </dgm:t>
    </dgm:pt>
    <dgm:pt modelId="{66DD6856-5D56-436D-814C-C5B1A18FC051}">
      <dgm:prSet phldrT="[Texto]"/>
      <dgm:spPr/>
      <dgm:t>
        <a:bodyPr/>
        <a:lstStyle/>
        <a:p>
          <a:r>
            <a:rPr lang="es-EC" i="1" dirty="0" smtClean="0"/>
            <a:t>Proporcionar soluciones integrales y de calidad en servicios de telecomunicaciones con tecnología de punta, manteniendo el liderazgo en el mercado, altos estándares de responsabilidad en la gestión social; y compromiso con empleados, proveedores y aliados estratégicos  </a:t>
          </a:r>
          <a:endParaRPr lang="en-US" dirty="0"/>
        </a:p>
      </dgm:t>
    </dgm:pt>
    <dgm:pt modelId="{C461AB3C-8C40-446B-ACE4-4756FE656A64}" type="parTrans" cxnId="{0612260A-F3F1-498C-81F8-3BE504AD5646}">
      <dgm:prSet/>
      <dgm:spPr/>
      <dgm:t>
        <a:bodyPr/>
        <a:lstStyle/>
        <a:p>
          <a:endParaRPr lang="en-US"/>
        </a:p>
      </dgm:t>
    </dgm:pt>
    <dgm:pt modelId="{57ED32A7-2F0E-44CD-A90D-340635CA404C}" type="sibTrans" cxnId="{0612260A-F3F1-498C-81F8-3BE504AD5646}">
      <dgm:prSet/>
      <dgm:spPr/>
      <dgm:t>
        <a:bodyPr/>
        <a:lstStyle/>
        <a:p>
          <a:endParaRPr lang="en-US"/>
        </a:p>
      </dgm:t>
    </dgm:pt>
    <dgm:pt modelId="{3DC138A6-BC8A-43FD-A61D-11D233586781}" type="pres">
      <dgm:prSet presAssocID="{354EF10B-4ECF-4AE6-B770-F957E6B8C1A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EFC7C6-EF03-40E4-9A2A-AA44997D2120}" type="pres">
      <dgm:prSet presAssocID="{03790623-43AE-4865-9E0E-D9825062D520}" presName="compositeNode" presStyleCnt="0">
        <dgm:presLayoutVars>
          <dgm:bulletEnabled val="1"/>
        </dgm:presLayoutVars>
      </dgm:prSet>
      <dgm:spPr/>
    </dgm:pt>
    <dgm:pt modelId="{E88A0BE8-748D-489F-B71B-6EE3665F0C1F}" type="pres">
      <dgm:prSet presAssocID="{03790623-43AE-4865-9E0E-D9825062D520}" presName="imag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F8A59DE3-90C7-4D67-B163-1E8B2C0EE3B4}" type="pres">
      <dgm:prSet presAssocID="{03790623-43AE-4865-9E0E-D9825062D520}" presName="childNode" presStyleLbl="node1" presStyleIdx="0" presStyleCnt="1" custLinFactNeighborY="22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876AD-6D8B-4993-A0C9-490EAE4CF5D2}" type="pres">
      <dgm:prSet presAssocID="{03790623-43AE-4865-9E0E-D9825062D520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CAD02C-6BE2-4A33-A51C-24718C6435B7}" type="presOf" srcId="{354EF10B-4ECF-4AE6-B770-F957E6B8C1AC}" destId="{3DC138A6-BC8A-43FD-A61D-11D233586781}" srcOrd="0" destOrd="0" presId="urn:microsoft.com/office/officeart/2005/8/layout/hList2#1"/>
    <dgm:cxn modelId="{CD70FCFA-6D77-4AC0-A32C-9D2460F7FE73}" type="presOf" srcId="{03790623-43AE-4865-9E0E-D9825062D520}" destId="{0F5876AD-6D8B-4993-A0C9-490EAE4CF5D2}" srcOrd="0" destOrd="0" presId="urn:microsoft.com/office/officeart/2005/8/layout/hList2#1"/>
    <dgm:cxn modelId="{29DFC602-D94A-4E2E-9EA3-012C6D9FD0F2}" type="presOf" srcId="{66DD6856-5D56-436D-814C-C5B1A18FC051}" destId="{F8A59DE3-90C7-4D67-B163-1E8B2C0EE3B4}" srcOrd="0" destOrd="0" presId="urn:microsoft.com/office/officeart/2005/8/layout/hList2#1"/>
    <dgm:cxn modelId="{0612260A-F3F1-498C-81F8-3BE504AD5646}" srcId="{03790623-43AE-4865-9E0E-D9825062D520}" destId="{66DD6856-5D56-436D-814C-C5B1A18FC051}" srcOrd="0" destOrd="0" parTransId="{C461AB3C-8C40-446B-ACE4-4756FE656A64}" sibTransId="{57ED32A7-2F0E-44CD-A90D-340635CA404C}"/>
    <dgm:cxn modelId="{4270C7EA-0A30-4540-A6C5-309EBA8A45EA}" srcId="{354EF10B-4ECF-4AE6-B770-F957E6B8C1AC}" destId="{03790623-43AE-4865-9E0E-D9825062D520}" srcOrd="0" destOrd="0" parTransId="{E8018E7D-D83E-47AB-ABA8-060D96267D51}" sibTransId="{0A97A28A-7BA9-4FB7-864B-B4D2087123E6}"/>
    <dgm:cxn modelId="{BE2150B7-E93F-4936-972A-508DBB8003E7}" type="presParOf" srcId="{3DC138A6-BC8A-43FD-A61D-11D233586781}" destId="{B0EFC7C6-EF03-40E4-9A2A-AA44997D2120}" srcOrd="0" destOrd="0" presId="urn:microsoft.com/office/officeart/2005/8/layout/hList2#1"/>
    <dgm:cxn modelId="{F43430A7-3B29-4F35-93C4-45F386DFDE4E}" type="presParOf" srcId="{B0EFC7C6-EF03-40E4-9A2A-AA44997D2120}" destId="{E88A0BE8-748D-489F-B71B-6EE3665F0C1F}" srcOrd="0" destOrd="0" presId="urn:microsoft.com/office/officeart/2005/8/layout/hList2#1"/>
    <dgm:cxn modelId="{C339D984-3B19-411C-871E-9670D444B0FE}" type="presParOf" srcId="{B0EFC7C6-EF03-40E4-9A2A-AA44997D2120}" destId="{F8A59DE3-90C7-4D67-B163-1E8B2C0EE3B4}" srcOrd="1" destOrd="0" presId="urn:microsoft.com/office/officeart/2005/8/layout/hList2#1"/>
    <dgm:cxn modelId="{C22841D9-0234-4365-8935-5D6460A3B23D}" type="presParOf" srcId="{B0EFC7C6-EF03-40E4-9A2A-AA44997D2120}" destId="{0F5876AD-6D8B-4993-A0C9-490EAE4CF5D2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71C8637-950D-4339-9932-1A4DD6D9BE3F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13A79228-30A7-4B26-9A6B-5551CCCFE68D}">
      <dgm:prSet phldrT="[Texto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s-EC" sz="20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Servicios convergentes</a:t>
          </a:r>
          <a:endParaRPr lang="en-US" sz="2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7F98B479-55B2-433F-B148-4A9B71D0B168}" type="parTrans" cxnId="{5F023A04-981E-4E90-B544-E91531D8C19B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9A8BA75E-6C38-4094-80DE-F94FC19894DC}" type="sibTrans" cxnId="{5F023A04-981E-4E90-B544-E91531D8C19B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4B3E5090-F535-41F8-87D3-DFCA5161D4A1}">
      <dgm:prSet phldrT="[Texto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s-EC" sz="20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Infraestructura de última tecnología</a:t>
          </a:r>
          <a:endParaRPr lang="en-US" sz="2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2537F42F-C5D7-4BBD-A9F2-43CF8C7F491A}" type="parTrans" cxnId="{FC241C2E-CC26-4D7C-82ED-DD4358F1AE11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33A9EF4C-83F1-43C9-8178-A2CC67A587B7}" type="sibTrans" cxnId="{FC241C2E-CC26-4D7C-82ED-DD4358F1AE11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DBB79882-BC0B-4457-AEEE-3C194CB64286}">
      <dgm:prSet phldrT="[Texto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s-EC" sz="20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Líder en el mercado de telefonía e internet fijo</a:t>
          </a:r>
          <a:endParaRPr lang="en-US" sz="2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999121EE-E91C-47F4-899A-68274737BDA7}" type="parTrans" cxnId="{6AC005FA-CDDF-46AF-A684-C7353A3F8BDA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843AEE67-AC88-4BE7-A68B-62E733A57BDA}" type="sibTrans" cxnId="{6AC005FA-CDDF-46AF-A684-C7353A3F8BDA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7A01A685-19BD-4D05-89D4-A33DA7EA9245}">
      <dgm:prSet phldrT="[Texto]" custT="1"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s-EC" sz="2000" b="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Apegado a marco regulatorio</a:t>
          </a:r>
          <a:endParaRPr lang="en-US" sz="2000" b="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4060F57F-C1D2-4A75-A3CA-C70379F65A26}" type="parTrans" cxnId="{21777770-F591-4BD8-9FFA-2E1060B8F7CE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723E1C96-DE25-4057-9C1F-C1CA00D9CCB0}" type="sibTrans" cxnId="{21777770-F591-4BD8-9FFA-2E1060B8F7CE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endParaRPr lang="en-US" sz="4800" b="0" cap="none" spc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gm:t>
    </dgm:pt>
    <dgm:pt modelId="{8B5D5E30-8F47-4350-86DD-346453793E93}" type="pres">
      <dgm:prSet presAssocID="{F71C8637-950D-4339-9932-1A4DD6D9BE3F}" presName="arrowDiagram" presStyleCnt="0">
        <dgm:presLayoutVars>
          <dgm:chMax val="5"/>
          <dgm:dir/>
          <dgm:resizeHandles val="exact"/>
        </dgm:presLayoutVars>
      </dgm:prSet>
      <dgm:spPr/>
    </dgm:pt>
    <dgm:pt modelId="{36F3ED1C-3347-471B-8B6D-401FBA4E5170}" type="pres">
      <dgm:prSet presAssocID="{F71C8637-950D-4339-9932-1A4DD6D9BE3F}" presName="arrow" presStyleLbl="bgShp" presStyleIdx="0" presStyleCnt="1" custAng="0" custScaleX="115663"/>
      <dgm:spPr/>
      <dgm:t>
        <a:bodyPr/>
        <a:lstStyle/>
        <a:p>
          <a:endParaRPr lang="en-US"/>
        </a:p>
      </dgm:t>
    </dgm:pt>
    <dgm:pt modelId="{189305F1-5308-4FBE-A3DF-AC9EDBD20DDE}" type="pres">
      <dgm:prSet presAssocID="{F71C8637-950D-4339-9932-1A4DD6D9BE3F}" presName="arrowDiagram4" presStyleCnt="0"/>
      <dgm:spPr/>
    </dgm:pt>
    <dgm:pt modelId="{EC55BC03-F49D-4D42-85E4-350F01B353C4}" type="pres">
      <dgm:prSet presAssocID="{13A79228-30A7-4B26-9A6B-5551CCCFE68D}" presName="bullet4a" presStyleLbl="node1" presStyleIdx="0" presStyleCnt="4"/>
      <dgm:spPr/>
    </dgm:pt>
    <dgm:pt modelId="{CD67090F-B755-4299-935D-C92D5C220801}" type="pres">
      <dgm:prSet presAssocID="{13A79228-30A7-4B26-9A6B-5551CCCFE68D}" presName="textBox4a" presStyleLbl="revTx" presStyleIdx="0" presStyleCnt="4" custScaleX="174652" custLinFactNeighborX="-83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170C2-0A5D-4AB5-93E5-613B97C78DFA}" type="pres">
      <dgm:prSet presAssocID="{4B3E5090-F535-41F8-87D3-DFCA5161D4A1}" presName="bullet4b" presStyleLbl="node1" presStyleIdx="1" presStyleCnt="4"/>
      <dgm:spPr/>
    </dgm:pt>
    <dgm:pt modelId="{848A2A1F-3421-4508-88B1-CF3621D7C80E}" type="pres">
      <dgm:prSet presAssocID="{4B3E5090-F535-41F8-87D3-DFCA5161D4A1}" presName="textBox4b" presStyleLbl="revTx" presStyleIdx="1" presStyleCnt="4" custScaleX="151468" custScaleY="60215" custLinFactNeighborX="-7920" custLinFactNeighborY="39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C548B-B3AA-4941-86E3-1C3EA518E13B}" type="pres">
      <dgm:prSet presAssocID="{DBB79882-BC0B-4457-AEEE-3C194CB64286}" presName="bullet4c" presStyleLbl="node1" presStyleIdx="2" presStyleCnt="4" custLinFactX="20241" custLinFactNeighborX="100000" custLinFactNeighborY="-28773"/>
      <dgm:spPr/>
    </dgm:pt>
    <dgm:pt modelId="{72A0CFF5-85FC-4762-9BD5-F432FBAB176F}" type="pres">
      <dgm:prSet presAssocID="{DBB79882-BC0B-4457-AEEE-3C194CB64286}" presName="textBox4c" presStyleLbl="revTx" presStyleIdx="2" presStyleCnt="4" custScaleX="148269" custLinFactNeighborX="432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44213-6695-4DE4-82C7-23DEF310E0F8}" type="pres">
      <dgm:prSet presAssocID="{7A01A685-19BD-4D05-89D4-A33DA7EA9245}" presName="bullet4d" presStyleLbl="node1" presStyleIdx="3" presStyleCnt="4" custLinFactX="34187" custLinFactNeighborX="100000" custLinFactNeighborY="-23063"/>
      <dgm:spPr/>
    </dgm:pt>
    <dgm:pt modelId="{38723A74-F272-4938-857B-2F16C36BB2CE}" type="pres">
      <dgm:prSet presAssocID="{7A01A685-19BD-4D05-89D4-A33DA7EA9245}" presName="textBox4d" presStyleLbl="revTx" presStyleIdx="3" presStyleCnt="4" custScaleX="121644" custLinFactNeighborX="71753" custLinFactNeighborY="-17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4EBE67-8DC3-4B31-B82C-E52BDFE01773}" type="presOf" srcId="{F71C8637-950D-4339-9932-1A4DD6D9BE3F}" destId="{8B5D5E30-8F47-4350-86DD-346453793E93}" srcOrd="0" destOrd="0" presId="urn:microsoft.com/office/officeart/2005/8/layout/arrow2"/>
    <dgm:cxn modelId="{6AC005FA-CDDF-46AF-A684-C7353A3F8BDA}" srcId="{F71C8637-950D-4339-9932-1A4DD6D9BE3F}" destId="{DBB79882-BC0B-4457-AEEE-3C194CB64286}" srcOrd="2" destOrd="0" parTransId="{999121EE-E91C-47F4-899A-68274737BDA7}" sibTransId="{843AEE67-AC88-4BE7-A68B-62E733A57BDA}"/>
    <dgm:cxn modelId="{10365295-6B53-48D1-81AF-9759AF579331}" type="presOf" srcId="{13A79228-30A7-4B26-9A6B-5551CCCFE68D}" destId="{CD67090F-B755-4299-935D-C92D5C220801}" srcOrd="0" destOrd="0" presId="urn:microsoft.com/office/officeart/2005/8/layout/arrow2"/>
    <dgm:cxn modelId="{5F023A04-981E-4E90-B544-E91531D8C19B}" srcId="{F71C8637-950D-4339-9932-1A4DD6D9BE3F}" destId="{13A79228-30A7-4B26-9A6B-5551CCCFE68D}" srcOrd="0" destOrd="0" parTransId="{7F98B479-55B2-433F-B148-4A9B71D0B168}" sibTransId="{9A8BA75E-6C38-4094-80DE-F94FC19894DC}"/>
    <dgm:cxn modelId="{481D2F20-A59C-4605-937D-1FD22517C3D0}" type="presOf" srcId="{DBB79882-BC0B-4457-AEEE-3C194CB64286}" destId="{72A0CFF5-85FC-4762-9BD5-F432FBAB176F}" srcOrd="0" destOrd="0" presId="urn:microsoft.com/office/officeart/2005/8/layout/arrow2"/>
    <dgm:cxn modelId="{17D59633-A83B-45A1-81A0-031845ABAFDB}" type="presOf" srcId="{7A01A685-19BD-4D05-89D4-A33DA7EA9245}" destId="{38723A74-F272-4938-857B-2F16C36BB2CE}" srcOrd="0" destOrd="0" presId="urn:microsoft.com/office/officeart/2005/8/layout/arrow2"/>
    <dgm:cxn modelId="{21777770-F591-4BD8-9FFA-2E1060B8F7CE}" srcId="{F71C8637-950D-4339-9932-1A4DD6D9BE3F}" destId="{7A01A685-19BD-4D05-89D4-A33DA7EA9245}" srcOrd="3" destOrd="0" parTransId="{4060F57F-C1D2-4A75-A3CA-C70379F65A26}" sibTransId="{723E1C96-DE25-4057-9C1F-C1CA00D9CCB0}"/>
    <dgm:cxn modelId="{C35A86AC-0A50-42E5-AB80-6CBB6A638289}" type="presOf" srcId="{4B3E5090-F535-41F8-87D3-DFCA5161D4A1}" destId="{848A2A1F-3421-4508-88B1-CF3621D7C80E}" srcOrd="0" destOrd="0" presId="urn:microsoft.com/office/officeart/2005/8/layout/arrow2"/>
    <dgm:cxn modelId="{FC241C2E-CC26-4D7C-82ED-DD4358F1AE11}" srcId="{F71C8637-950D-4339-9932-1A4DD6D9BE3F}" destId="{4B3E5090-F535-41F8-87D3-DFCA5161D4A1}" srcOrd="1" destOrd="0" parTransId="{2537F42F-C5D7-4BBD-A9F2-43CF8C7F491A}" sibTransId="{33A9EF4C-83F1-43C9-8178-A2CC67A587B7}"/>
    <dgm:cxn modelId="{3398A5FE-2958-478A-8D58-8F60D40A3248}" type="presParOf" srcId="{8B5D5E30-8F47-4350-86DD-346453793E93}" destId="{36F3ED1C-3347-471B-8B6D-401FBA4E5170}" srcOrd="0" destOrd="0" presId="urn:microsoft.com/office/officeart/2005/8/layout/arrow2"/>
    <dgm:cxn modelId="{8F202FDC-5157-4D0D-887E-DCD349B45347}" type="presParOf" srcId="{8B5D5E30-8F47-4350-86DD-346453793E93}" destId="{189305F1-5308-4FBE-A3DF-AC9EDBD20DDE}" srcOrd="1" destOrd="0" presId="urn:microsoft.com/office/officeart/2005/8/layout/arrow2"/>
    <dgm:cxn modelId="{F1C7080A-B836-42C3-9F14-9B7771E99637}" type="presParOf" srcId="{189305F1-5308-4FBE-A3DF-AC9EDBD20DDE}" destId="{EC55BC03-F49D-4D42-85E4-350F01B353C4}" srcOrd="0" destOrd="0" presId="urn:microsoft.com/office/officeart/2005/8/layout/arrow2"/>
    <dgm:cxn modelId="{0236B369-0C70-4787-805C-BECA59D47143}" type="presParOf" srcId="{189305F1-5308-4FBE-A3DF-AC9EDBD20DDE}" destId="{CD67090F-B755-4299-935D-C92D5C220801}" srcOrd="1" destOrd="0" presId="urn:microsoft.com/office/officeart/2005/8/layout/arrow2"/>
    <dgm:cxn modelId="{8AACF3CC-1542-4349-AC23-DB9AC1FA9383}" type="presParOf" srcId="{189305F1-5308-4FBE-A3DF-AC9EDBD20DDE}" destId="{897170C2-0A5D-4AB5-93E5-613B97C78DFA}" srcOrd="2" destOrd="0" presId="urn:microsoft.com/office/officeart/2005/8/layout/arrow2"/>
    <dgm:cxn modelId="{3CA4E759-A67B-48A9-B7DA-EFEF6A56BB02}" type="presParOf" srcId="{189305F1-5308-4FBE-A3DF-AC9EDBD20DDE}" destId="{848A2A1F-3421-4508-88B1-CF3621D7C80E}" srcOrd="3" destOrd="0" presId="urn:microsoft.com/office/officeart/2005/8/layout/arrow2"/>
    <dgm:cxn modelId="{5A47A375-F953-48FC-B233-BAF347BF5471}" type="presParOf" srcId="{189305F1-5308-4FBE-A3DF-AC9EDBD20DDE}" destId="{F53C548B-B3AA-4941-86E3-1C3EA518E13B}" srcOrd="4" destOrd="0" presId="urn:microsoft.com/office/officeart/2005/8/layout/arrow2"/>
    <dgm:cxn modelId="{29547BAF-FBCB-4769-ADE2-0E7DD76BA9FE}" type="presParOf" srcId="{189305F1-5308-4FBE-A3DF-AC9EDBD20DDE}" destId="{72A0CFF5-85FC-4762-9BD5-F432FBAB176F}" srcOrd="5" destOrd="0" presId="urn:microsoft.com/office/officeart/2005/8/layout/arrow2"/>
    <dgm:cxn modelId="{F9D5763A-689B-4C3A-8AEA-14AD6EAE15C7}" type="presParOf" srcId="{189305F1-5308-4FBE-A3DF-AC9EDBD20DDE}" destId="{8C844213-6695-4DE4-82C7-23DEF310E0F8}" srcOrd="6" destOrd="0" presId="urn:microsoft.com/office/officeart/2005/8/layout/arrow2"/>
    <dgm:cxn modelId="{0559727C-95BD-400C-9086-275755F2D06D}" type="presParOf" srcId="{189305F1-5308-4FBE-A3DF-AC9EDBD20DDE}" destId="{38723A74-F272-4938-857B-2F16C36BB2CE}" srcOrd="7" destOrd="0" presId="urn:microsoft.com/office/officeart/2005/8/layout/arrow2"/>
  </dgm:cxnLst>
  <dgm:bg>
    <a:effectLst/>
  </dgm:bg>
  <dgm:whole>
    <a:effectLst/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54EF10B-4ECF-4AE6-B770-F957E6B8C1AC}" type="doc">
      <dgm:prSet loTypeId="urn:microsoft.com/office/officeart/2005/8/layout/hList2#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790623-43AE-4865-9E0E-D9825062D520}">
      <dgm:prSet phldrT="[Texto]"/>
      <dgm:spPr/>
      <dgm:t>
        <a:bodyPr/>
        <a:lstStyle/>
        <a:p>
          <a:r>
            <a:rPr lang="es-EC" dirty="0" smtClean="0"/>
            <a:t>Visión</a:t>
          </a:r>
          <a:endParaRPr lang="en-US" dirty="0"/>
        </a:p>
      </dgm:t>
    </dgm:pt>
    <dgm:pt modelId="{E8018E7D-D83E-47AB-ABA8-060D96267D51}" type="parTrans" cxnId="{4270C7EA-0A30-4540-A6C5-309EBA8A45EA}">
      <dgm:prSet/>
      <dgm:spPr/>
      <dgm:t>
        <a:bodyPr/>
        <a:lstStyle/>
        <a:p>
          <a:endParaRPr lang="en-US"/>
        </a:p>
      </dgm:t>
    </dgm:pt>
    <dgm:pt modelId="{0A97A28A-7BA9-4FB7-864B-B4D2087123E6}" type="sibTrans" cxnId="{4270C7EA-0A30-4540-A6C5-309EBA8A45EA}">
      <dgm:prSet/>
      <dgm:spPr/>
      <dgm:t>
        <a:bodyPr/>
        <a:lstStyle/>
        <a:p>
          <a:endParaRPr lang="en-US"/>
        </a:p>
      </dgm:t>
    </dgm:pt>
    <dgm:pt modelId="{66DD6856-5D56-436D-814C-C5B1A18FC051}">
      <dgm:prSet phldrT="[Texto]"/>
      <dgm:spPr/>
      <dgm:t>
        <a:bodyPr/>
        <a:lstStyle/>
        <a:p>
          <a:r>
            <a:rPr lang="es-EC" i="1" dirty="0" smtClean="0"/>
            <a:t>Ser una Empresa Pública de Telecomunicaciones, que siendo parte activa del desarrollo del país genere proyectos sociales, manteniendo su liderazgo en servicios de acceso fijo y expandiendo su penetración en acceso móvil y televisión satelital, mediante la oferta de productos y servicios con tecnología de vanguardia al 2017.</a:t>
          </a:r>
          <a:endParaRPr lang="en-US" dirty="0"/>
        </a:p>
      </dgm:t>
    </dgm:pt>
    <dgm:pt modelId="{C461AB3C-8C40-446B-ACE4-4756FE656A64}" type="parTrans" cxnId="{0612260A-F3F1-498C-81F8-3BE504AD5646}">
      <dgm:prSet/>
      <dgm:spPr/>
      <dgm:t>
        <a:bodyPr/>
        <a:lstStyle/>
        <a:p>
          <a:endParaRPr lang="en-US"/>
        </a:p>
      </dgm:t>
    </dgm:pt>
    <dgm:pt modelId="{57ED32A7-2F0E-44CD-A90D-340635CA404C}" type="sibTrans" cxnId="{0612260A-F3F1-498C-81F8-3BE504AD5646}">
      <dgm:prSet/>
      <dgm:spPr/>
      <dgm:t>
        <a:bodyPr/>
        <a:lstStyle/>
        <a:p>
          <a:endParaRPr lang="en-US"/>
        </a:p>
      </dgm:t>
    </dgm:pt>
    <dgm:pt modelId="{3DC138A6-BC8A-43FD-A61D-11D233586781}" type="pres">
      <dgm:prSet presAssocID="{354EF10B-4ECF-4AE6-B770-F957E6B8C1A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EFC7C6-EF03-40E4-9A2A-AA44997D2120}" type="pres">
      <dgm:prSet presAssocID="{03790623-43AE-4865-9E0E-D9825062D520}" presName="compositeNode" presStyleCnt="0">
        <dgm:presLayoutVars>
          <dgm:bulletEnabled val="1"/>
        </dgm:presLayoutVars>
      </dgm:prSet>
      <dgm:spPr/>
    </dgm:pt>
    <dgm:pt modelId="{E88A0BE8-748D-489F-B71B-6EE3665F0C1F}" type="pres">
      <dgm:prSet presAssocID="{03790623-43AE-4865-9E0E-D9825062D520}" presName="image" presStyleLbl="fgImgPlace1" presStyleIdx="0" presStyleCn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F8A59DE3-90C7-4D67-B163-1E8B2C0EE3B4}" type="pres">
      <dgm:prSet presAssocID="{03790623-43AE-4865-9E0E-D9825062D520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5876AD-6D8B-4993-A0C9-490EAE4CF5D2}" type="pres">
      <dgm:prSet presAssocID="{03790623-43AE-4865-9E0E-D9825062D520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D579C9-6729-40D6-8116-96B15CCF02CC}" type="presOf" srcId="{03790623-43AE-4865-9E0E-D9825062D520}" destId="{0F5876AD-6D8B-4993-A0C9-490EAE4CF5D2}" srcOrd="0" destOrd="0" presId="urn:microsoft.com/office/officeart/2005/8/layout/hList2#2"/>
    <dgm:cxn modelId="{0612260A-F3F1-498C-81F8-3BE504AD5646}" srcId="{03790623-43AE-4865-9E0E-D9825062D520}" destId="{66DD6856-5D56-436D-814C-C5B1A18FC051}" srcOrd="0" destOrd="0" parTransId="{C461AB3C-8C40-446B-ACE4-4756FE656A64}" sibTransId="{57ED32A7-2F0E-44CD-A90D-340635CA404C}"/>
    <dgm:cxn modelId="{67474DFD-C9F1-4123-A77D-A8E8FBB4A4ED}" type="presOf" srcId="{66DD6856-5D56-436D-814C-C5B1A18FC051}" destId="{F8A59DE3-90C7-4D67-B163-1E8B2C0EE3B4}" srcOrd="0" destOrd="0" presId="urn:microsoft.com/office/officeart/2005/8/layout/hList2#2"/>
    <dgm:cxn modelId="{4270C7EA-0A30-4540-A6C5-309EBA8A45EA}" srcId="{354EF10B-4ECF-4AE6-B770-F957E6B8C1AC}" destId="{03790623-43AE-4865-9E0E-D9825062D520}" srcOrd="0" destOrd="0" parTransId="{E8018E7D-D83E-47AB-ABA8-060D96267D51}" sibTransId="{0A97A28A-7BA9-4FB7-864B-B4D2087123E6}"/>
    <dgm:cxn modelId="{C8AC9824-79D0-48C5-BA73-D4F2BCEBA3CD}" type="presOf" srcId="{354EF10B-4ECF-4AE6-B770-F957E6B8C1AC}" destId="{3DC138A6-BC8A-43FD-A61D-11D233586781}" srcOrd="0" destOrd="0" presId="urn:microsoft.com/office/officeart/2005/8/layout/hList2#2"/>
    <dgm:cxn modelId="{E64E530D-E20E-4E07-996C-B9B6B439FB19}" type="presParOf" srcId="{3DC138A6-BC8A-43FD-A61D-11D233586781}" destId="{B0EFC7C6-EF03-40E4-9A2A-AA44997D2120}" srcOrd="0" destOrd="0" presId="urn:microsoft.com/office/officeart/2005/8/layout/hList2#2"/>
    <dgm:cxn modelId="{D5DF3CC4-738C-4400-876E-EB23CF0BD339}" type="presParOf" srcId="{B0EFC7C6-EF03-40E4-9A2A-AA44997D2120}" destId="{E88A0BE8-748D-489F-B71B-6EE3665F0C1F}" srcOrd="0" destOrd="0" presId="urn:microsoft.com/office/officeart/2005/8/layout/hList2#2"/>
    <dgm:cxn modelId="{1AF676C2-8FCA-433B-9D43-E621A91FE649}" type="presParOf" srcId="{B0EFC7C6-EF03-40E4-9A2A-AA44997D2120}" destId="{F8A59DE3-90C7-4D67-B163-1E8B2C0EE3B4}" srcOrd="1" destOrd="0" presId="urn:microsoft.com/office/officeart/2005/8/layout/hList2#2"/>
    <dgm:cxn modelId="{618AABAE-9795-4BBA-B12C-FA4181723FE1}" type="presParOf" srcId="{B0EFC7C6-EF03-40E4-9A2A-AA44997D2120}" destId="{0F5876AD-6D8B-4993-A0C9-490EAE4CF5D2}" srcOrd="2" destOrd="0" presId="urn:microsoft.com/office/officeart/2005/8/layout/hList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FE003C77-2F02-4EE3-BE33-AEDE7512AAD1}" type="doc">
      <dgm:prSet loTypeId="urn:microsoft.com/office/officeart/2005/8/layout/arrow2" loCatId="process" qsTypeId="urn:microsoft.com/office/officeart/2005/8/quickstyle/simple5" qsCatId="simple" csTypeId="urn:microsoft.com/office/officeart/2005/8/colors/accent1_2" csCatId="accent1" phldr="1"/>
      <dgm:spPr/>
    </dgm:pt>
    <dgm:pt modelId="{4D1772D7-800B-4768-AB5C-A1A805F2B531}">
      <dgm:prSet phldrT="[Texto]" custT="1"/>
      <dgm:spPr/>
      <dgm:t>
        <a:bodyPr/>
        <a:lstStyle/>
        <a:p>
          <a:r>
            <a:rPr lang="es-EC" sz="3200" dirty="0" smtClean="0">
              <a:solidFill>
                <a:schemeClr val="tx2"/>
              </a:solidFill>
            </a:rPr>
            <a:t>Crecimiento</a:t>
          </a:r>
          <a:endParaRPr lang="en-US" sz="3200" dirty="0">
            <a:solidFill>
              <a:schemeClr val="tx2"/>
            </a:solidFill>
          </a:endParaRPr>
        </a:p>
      </dgm:t>
    </dgm:pt>
    <dgm:pt modelId="{C86DE1CC-489A-43F2-85F3-E72BF2907487}" type="parTrans" cxnId="{246743FE-86EA-4321-B0BE-78BCF7EF4C87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724FB306-20C4-4CCE-8E81-9B198CE69D7B}" type="sibTrans" cxnId="{246743FE-86EA-4321-B0BE-78BCF7EF4C87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1251223D-78BB-47F4-87C6-B6C12FB418D7}">
      <dgm:prSet phldrT="[Texto]" custT="1"/>
      <dgm:spPr/>
      <dgm:t>
        <a:bodyPr/>
        <a:lstStyle/>
        <a:p>
          <a:r>
            <a:rPr lang="es-EC" sz="3200" dirty="0" smtClean="0">
              <a:solidFill>
                <a:schemeClr val="tx2"/>
              </a:solidFill>
            </a:rPr>
            <a:t>Productividad</a:t>
          </a:r>
          <a:endParaRPr lang="en-US" sz="3200" dirty="0">
            <a:solidFill>
              <a:schemeClr val="tx2"/>
            </a:solidFill>
          </a:endParaRPr>
        </a:p>
      </dgm:t>
    </dgm:pt>
    <dgm:pt modelId="{48955C8B-BC22-4044-82C4-2F442550875D}" type="parTrans" cxnId="{7058A86F-42F0-4D84-B9A8-3D5948DB2B91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DC5372F5-6650-4486-BB45-097F89C91AA1}" type="sibTrans" cxnId="{7058A86F-42F0-4D84-B9A8-3D5948DB2B91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D9DB5F74-9EA4-4C67-99A9-D81E8D1300CB}">
      <dgm:prSet phldrT="[Texto]" custT="1"/>
      <dgm:spPr/>
      <dgm:t>
        <a:bodyPr/>
        <a:lstStyle/>
        <a:p>
          <a:r>
            <a:rPr lang="es-EC" sz="3200" dirty="0" smtClean="0">
              <a:solidFill>
                <a:schemeClr val="tx2"/>
              </a:solidFill>
            </a:rPr>
            <a:t>Sostenibilidad</a:t>
          </a:r>
          <a:endParaRPr lang="en-US" sz="3200" dirty="0">
            <a:solidFill>
              <a:schemeClr val="tx2"/>
            </a:solidFill>
          </a:endParaRPr>
        </a:p>
      </dgm:t>
    </dgm:pt>
    <dgm:pt modelId="{D68E45D2-F8E1-4054-A4F2-ADAD1FC17C0F}" type="parTrans" cxnId="{8320E264-CA2B-4296-ACD2-EB6CAE9E6ED5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96549A94-E1AA-4BC2-8C80-81F45BE10120}" type="sibTrans" cxnId="{8320E264-CA2B-4296-ACD2-EB6CAE9E6ED5}">
      <dgm:prSet/>
      <dgm:spPr/>
      <dgm:t>
        <a:bodyPr/>
        <a:lstStyle/>
        <a:p>
          <a:endParaRPr lang="en-US" sz="3600">
            <a:solidFill>
              <a:schemeClr val="tx2"/>
            </a:solidFill>
          </a:endParaRPr>
        </a:p>
      </dgm:t>
    </dgm:pt>
    <dgm:pt modelId="{030AA89E-BC80-4CA6-8F8D-738A95975E4F}" type="pres">
      <dgm:prSet presAssocID="{FE003C77-2F02-4EE3-BE33-AEDE7512AAD1}" presName="arrowDiagram" presStyleCnt="0">
        <dgm:presLayoutVars>
          <dgm:chMax val="5"/>
          <dgm:dir/>
          <dgm:resizeHandles val="exact"/>
        </dgm:presLayoutVars>
      </dgm:prSet>
      <dgm:spPr/>
    </dgm:pt>
    <dgm:pt modelId="{319DF052-4352-43A3-94BF-BD4BCD56ECED}" type="pres">
      <dgm:prSet presAssocID="{FE003C77-2F02-4EE3-BE33-AEDE7512AAD1}" presName="arrow" presStyleLbl="bgShp" presStyleIdx="0" presStyleCnt="1"/>
      <dgm:spPr/>
    </dgm:pt>
    <dgm:pt modelId="{5DAFD4C2-E71C-49F5-BEA1-F02A40B85153}" type="pres">
      <dgm:prSet presAssocID="{FE003C77-2F02-4EE3-BE33-AEDE7512AAD1}" presName="arrowDiagram3" presStyleCnt="0"/>
      <dgm:spPr/>
    </dgm:pt>
    <dgm:pt modelId="{3A388044-9B3A-4CF4-B52B-BA084A072540}" type="pres">
      <dgm:prSet presAssocID="{4D1772D7-800B-4768-AB5C-A1A805F2B531}" presName="bullet3a" presStyleLbl="node1" presStyleIdx="0" presStyleCnt="3"/>
      <dgm:spPr/>
    </dgm:pt>
    <dgm:pt modelId="{FE92312C-68CA-49F5-A258-40729B4D64EA}" type="pres">
      <dgm:prSet presAssocID="{4D1772D7-800B-4768-AB5C-A1A805F2B531}" presName="textBox3a" presStyleLbl="revTx" presStyleIdx="0" presStyleCnt="3" custScaleX="194039" custScaleY="64778" custLinFactNeighborX="52281" custLinFactNeighborY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E88D875-35E8-4C8C-8F3C-095E2666A592}" type="pres">
      <dgm:prSet presAssocID="{1251223D-78BB-47F4-87C6-B6C12FB418D7}" presName="bullet3b" presStyleLbl="node1" presStyleIdx="1" presStyleCnt="3"/>
      <dgm:spPr/>
    </dgm:pt>
    <dgm:pt modelId="{C0C702E1-266B-4AE6-8C1E-6ECC7C8DE798}" type="pres">
      <dgm:prSet presAssocID="{1251223D-78BB-47F4-87C6-B6C12FB418D7}" presName="textBox3b" presStyleLbl="revTx" presStyleIdx="1" presStyleCnt="3" custScaleX="197715" custScaleY="32004" custLinFactNeighborX="55371" custLinFactNeighborY="-2279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415F4F9-FBAD-485E-ABA2-5E0302A0D26B}" type="pres">
      <dgm:prSet presAssocID="{D9DB5F74-9EA4-4C67-99A9-D81E8D1300CB}" presName="bullet3c" presStyleLbl="node1" presStyleIdx="2" presStyleCnt="3"/>
      <dgm:spPr/>
    </dgm:pt>
    <dgm:pt modelId="{9EA76BC2-DABB-4AFD-9B33-0247519FF406}" type="pres">
      <dgm:prSet presAssocID="{D9DB5F74-9EA4-4C67-99A9-D81E8D1300CB}" presName="textBox3c" presStyleLbl="revTx" presStyleIdx="2" presStyleCnt="3" custScaleX="187005" custScaleY="34804" custLinFactNeighborX="52716" custLinFactNeighborY="-280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20E264-CA2B-4296-ACD2-EB6CAE9E6ED5}" srcId="{FE003C77-2F02-4EE3-BE33-AEDE7512AAD1}" destId="{D9DB5F74-9EA4-4C67-99A9-D81E8D1300CB}" srcOrd="2" destOrd="0" parTransId="{D68E45D2-F8E1-4054-A4F2-ADAD1FC17C0F}" sibTransId="{96549A94-E1AA-4BC2-8C80-81F45BE10120}"/>
    <dgm:cxn modelId="{E56EF246-2E0D-4F5F-994C-63F629F7B9FF}" type="presOf" srcId="{4D1772D7-800B-4768-AB5C-A1A805F2B531}" destId="{FE92312C-68CA-49F5-A258-40729B4D64EA}" srcOrd="0" destOrd="0" presId="urn:microsoft.com/office/officeart/2005/8/layout/arrow2"/>
    <dgm:cxn modelId="{C763AB28-4798-461A-AAB8-D7D9D1801DE8}" type="presOf" srcId="{1251223D-78BB-47F4-87C6-B6C12FB418D7}" destId="{C0C702E1-266B-4AE6-8C1E-6ECC7C8DE798}" srcOrd="0" destOrd="0" presId="urn:microsoft.com/office/officeart/2005/8/layout/arrow2"/>
    <dgm:cxn modelId="{E5D6D2F8-3DCA-40DB-AEE0-4459CDCF171C}" type="presOf" srcId="{FE003C77-2F02-4EE3-BE33-AEDE7512AAD1}" destId="{030AA89E-BC80-4CA6-8F8D-738A95975E4F}" srcOrd="0" destOrd="0" presId="urn:microsoft.com/office/officeart/2005/8/layout/arrow2"/>
    <dgm:cxn modelId="{246743FE-86EA-4321-B0BE-78BCF7EF4C87}" srcId="{FE003C77-2F02-4EE3-BE33-AEDE7512AAD1}" destId="{4D1772D7-800B-4768-AB5C-A1A805F2B531}" srcOrd="0" destOrd="0" parTransId="{C86DE1CC-489A-43F2-85F3-E72BF2907487}" sibTransId="{724FB306-20C4-4CCE-8E81-9B198CE69D7B}"/>
    <dgm:cxn modelId="{2982C8E7-AD6D-40BF-8147-EFFCC8FAEC6B}" type="presOf" srcId="{D9DB5F74-9EA4-4C67-99A9-D81E8D1300CB}" destId="{9EA76BC2-DABB-4AFD-9B33-0247519FF406}" srcOrd="0" destOrd="0" presId="urn:microsoft.com/office/officeart/2005/8/layout/arrow2"/>
    <dgm:cxn modelId="{7058A86F-42F0-4D84-B9A8-3D5948DB2B91}" srcId="{FE003C77-2F02-4EE3-BE33-AEDE7512AAD1}" destId="{1251223D-78BB-47F4-87C6-B6C12FB418D7}" srcOrd="1" destOrd="0" parTransId="{48955C8B-BC22-4044-82C4-2F442550875D}" sibTransId="{DC5372F5-6650-4486-BB45-097F89C91AA1}"/>
    <dgm:cxn modelId="{2C06C8C1-304E-45D9-9B1B-53354B88018F}" type="presParOf" srcId="{030AA89E-BC80-4CA6-8F8D-738A95975E4F}" destId="{319DF052-4352-43A3-94BF-BD4BCD56ECED}" srcOrd="0" destOrd="0" presId="urn:microsoft.com/office/officeart/2005/8/layout/arrow2"/>
    <dgm:cxn modelId="{1E44BA47-9C01-487A-AAD9-58980FE6E033}" type="presParOf" srcId="{030AA89E-BC80-4CA6-8F8D-738A95975E4F}" destId="{5DAFD4C2-E71C-49F5-BEA1-F02A40B85153}" srcOrd="1" destOrd="0" presId="urn:microsoft.com/office/officeart/2005/8/layout/arrow2"/>
    <dgm:cxn modelId="{D80E8635-0AD7-4EC2-BC58-6801A01FDF5C}" type="presParOf" srcId="{5DAFD4C2-E71C-49F5-BEA1-F02A40B85153}" destId="{3A388044-9B3A-4CF4-B52B-BA084A072540}" srcOrd="0" destOrd="0" presId="urn:microsoft.com/office/officeart/2005/8/layout/arrow2"/>
    <dgm:cxn modelId="{61CB5EAC-F135-4B2D-8561-0F4171A39E64}" type="presParOf" srcId="{5DAFD4C2-E71C-49F5-BEA1-F02A40B85153}" destId="{FE92312C-68CA-49F5-A258-40729B4D64EA}" srcOrd="1" destOrd="0" presId="urn:microsoft.com/office/officeart/2005/8/layout/arrow2"/>
    <dgm:cxn modelId="{DD98DD13-1D7D-42CA-8D3E-AF8FBDB98DF2}" type="presParOf" srcId="{5DAFD4C2-E71C-49F5-BEA1-F02A40B85153}" destId="{1E88D875-35E8-4C8C-8F3C-095E2666A592}" srcOrd="2" destOrd="0" presId="urn:microsoft.com/office/officeart/2005/8/layout/arrow2"/>
    <dgm:cxn modelId="{D6E679F8-B636-412A-A000-D80FE2826F87}" type="presParOf" srcId="{5DAFD4C2-E71C-49F5-BEA1-F02A40B85153}" destId="{C0C702E1-266B-4AE6-8C1E-6ECC7C8DE798}" srcOrd="3" destOrd="0" presId="urn:microsoft.com/office/officeart/2005/8/layout/arrow2"/>
    <dgm:cxn modelId="{226C3E9C-4369-4A21-89D4-16CE0C2A6E0A}" type="presParOf" srcId="{5DAFD4C2-E71C-49F5-BEA1-F02A40B85153}" destId="{B415F4F9-FBAD-485E-ABA2-5E0302A0D26B}" srcOrd="4" destOrd="0" presId="urn:microsoft.com/office/officeart/2005/8/layout/arrow2"/>
    <dgm:cxn modelId="{E28DD95A-6934-4157-8F76-3E9136238192}" type="presParOf" srcId="{5DAFD4C2-E71C-49F5-BEA1-F02A40B85153}" destId="{9EA76BC2-DABB-4AFD-9B33-0247519FF406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BBBB14F-EE49-47BD-9C92-029F042AA5CC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E9CCA-823B-46C8-9805-3A483F789706}">
      <dgm:prSet phldrT="[Texto]" custT="1"/>
      <dgm:spPr/>
      <dgm:t>
        <a:bodyPr/>
        <a:lstStyle/>
        <a:p>
          <a:pPr rtl="0"/>
          <a:r>
            <a:rPr kumimoji="0" lang="es-EC" sz="1800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Valores Corporativos</a:t>
          </a:r>
          <a:endParaRPr lang="en-US" sz="1800" dirty="0"/>
        </a:p>
      </dgm:t>
    </dgm:pt>
    <dgm:pt modelId="{D00A32A2-BF2D-49B5-9268-5E6D92BF4C82}" type="parTrans" cxnId="{CC0E63CC-3B9D-4220-AEF9-8605C5B4C001}">
      <dgm:prSet/>
      <dgm:spPr/>
      <dgm:t>
        <a:bodyPr/>
        <a:lstStyle/>
        <a:p>
          <a:endParaRPr lang="en-US" sz="1800"/>
        </a:p>
      </dgm:t>
    </dgm:pt>
    <dgm:pt modelId="{DD3694F0-1FEF-44A5-84D3-438273CC998C}" type="sibTrans" cxnId="{CC0E63CC-3B9D-4220-AEF9-8605C5B4C001}">
      <dgm:prSet/>
      <dgm:spPr/>
      <dgm:t>
        <a:bodyPr/>
        <a:lstStyle/>
        <a:p>
          <a:endParaRPr lang="en-US" sz="1800"/>
        </a:p>
      </dgm:t>
    </dgm:pt>
    <dgm:pt modelId="{913AA9CD-59A2-4FF4-9E41-62A900B86F09}">
      <dgm:prSet custT="1"/>
      <dgm:spPr/>
      <dgm:t>
        <a:bodyPr/>
        <a:lstStyle/>
        <a:p>
          <a:pPr rtl="0"/>
          <a:r>
            <a:rPr lang="es-EC" sz="1400" smtClean="0"/>
            <a:t>Socialmente responsables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9DC293A-E387-4218-9EDB-56343CFB96B0}" type="parTrans" cxnId="{3EB37140-22C4-4201-BB2F-C4708DBB7774}">
      <dgm:prSet/>
      <dgm:spPr/>
      <dgm:t>
        <a:bodyPr/>
        <a:lstStyle/>
        <a:p>
          <a:endParaRPr lang="en-US" sz="1800"/>
        </a:p>
      </dgm:t>
    </dgm:pt>
    <dgm:pt modelId="{AD0F4A05-E466-4268-BC63-70918DF43D9E}" type="sibTrans" cxnId="{3EB37140-22C4-4201-BB2F-C4708DBB7774}">
      <dgm:prSet/>
      <dgm:spPr/>
      <dgm:t>
        <a:bodyPr/>
        <a:lstStyle/>
        <a:p>
          <a:endParaRPr lang="en-US" sz="1800"/>
        </a:p>
      </dgm:t>
    </dgm:pt>
    <dgm:pt modelId="{A2980342-9252-46BF-BB27-AE0B94B287DF}">
      <dgm:prSet/>
      <dgm:spPr/>
      <dgm:t>
        <a:bodyPr/>
        <a:lstStyle/>
        <a:p>
          <a:r>
            <a:rPr lang="es-EC" smtClean="0"/>
            <a:t>Actuar con integridad</a:t>
          </a:r>
          <a:endParaRPr lang="es-EC"/>
        </a:p>
      </dgm:t>
    </dgm:pt>
    <dgm:pt modelId="{3E8E1DFE-AC79-44E7-999B-5048B36FDFA9}" type="parTrans" cxnId="{A8A70164-4B45-4CD0-9191-C7CF843F4758}">
      <dgm:prSet/>
      <dgm:spPr/>
      <dgm:t>
        <a:bodyPr/>
        <a:lstStyle/>
        <a:p>
          <a:endParaRPr lang="es-EC"/>
        </a:p>
      </dgm:t>
    </dgm:pt>
    <dgm:pt modelId="{DEF55B08-A28E-48BA-B349-5C5B6A591317}" type="sibTrans" cxnId="{A8A70164-4B45-4CD0-9191-C7CF843F4758}">
      <dgm:prSet/>
      <dgm:spPr/>
      <dgm:t>
        <a:bodyPr/>
        <a:lstStyle/>
        <a:p>
          <a:endParaRPr lang="es-EC"/>
        </a:p>
      </dgm:t>
    </dgm:pt>
    <dgm:pt modelId="{1F72894B-2793-4265-8244-8D726DFAC271}">
      <dgm:prSet/>
      <dgm:spPr/>
      <dgm:t>
        <a:bodyPr/>
        <a:lstStyle/>
        <a:p>
          <a:r>
            <a:rPr lang="es-EC" smtClean="0"/>
            <a:t>Trabajo en equipo</a:t>
          </a:r>
          <a:endParaRPr lang="es-EC"/>
        </a:p>
      </dgm:t>
    </dgm:pt>
    <dgm:pt modelId="{157280A7-F94B-42AB-BA89-734966E760B5}" type="parTrans" cxnId="{657C819F-6CC8-47F8-AFF3-31C3A1672748}">
      <dgm:prSet/>
      <dgm:spPr/>
      <dgm:t>
        <a:bodyPr/>
        <a:lstStyle/>
        <a:p>
          <a:endParaRPr lang="es-EC"/>
        </a:p>
      </dgm:t>
    </dgm:pt>
    <dgm:pt modelId="{DFB25ACA-F5A7-4EC4-AD83-A1661796E975}" type="sibTrans" cxnId="{657C819F-6CC8-47F8-AFF3-31C3A1672748}">
      <dgm:prSet/>
      <dgm:spPr/>
      <dgm:t>
        <a:bodyPr/>
        <a:lstStyle/>
        <a:p>
          <a:endParaRPr lang="es-EC"/>
        </a:p>
      </dgm:t>
    </dgm:pt>
    <dgm:pt modelId="{09A7CFCA-D4FA-4A81-B84B-1425A51A3E2A}">
      <dgm:prSet/>
      <dgm:spPr/>
      <dgm:t>
        <a:bodyPr/>
        <a:lstStyle/>
        <a:p>
          <a:r>
            <a:rPr lang="es-EC" smtClean="0"/>
            <a:t>Compromiso con el servicio</a:t>
          </a:r>
          <a:endParaRPr lang="es-EC"/>
        </a:p>
      </dgm:t>
    </dgm:pt>
    <dgm:pt modelId="{7FA5EF43-904B-445C-9FA0-3288662DCB46}" type="parTrans" cxnId="{9450C2C9-AD9F-460D-BFB2-183CB244242C}">
      <dgm:prSet/>
      <dgm:spPr/>
      <dgm:t>
        <a:bodyPr/>
        <a:lstStyle/>
        <a:p>
          <a:endParaRPr lang="es-EC"/>
        </a:p>
      </dgm:t>
    </dgm:pt>
    <dgm:pt modelId="{6CAF73FE-04D8-4A90-A2E7-7920400505D5}" type="sibTrans" cxnId="{9450C2C9-AD9F-460D-BFB2-183CB244242C}">
      <dgm:prSet/>
      <dgm:spPr/>
      <dgm:t>
        <a:bodyPr/>
        <a:lstStyle/>
        <a:p>
          <a:endParaRPr lang="es-EC"/>
        </a:p>
      </dgm:t>
    </dgm:pt>
    <dgm:pt modelId="{E60DE4D8-04B8-4DA0-8961-B3AA030DD427}">
      <dgm:prSet/>
      <dgm:spPr/>
      <dgm:t>
        <a:bodyPr/>
        <a:lstStyle/>
        <a:p>
          <a:r>
            <a:rPr lang="es-EC" smtClean="0"/>
            <a:t>Cumplimiento de los objetivos empresariales</a:t>
          </a:r>
          <a:endParaRPr lang="es-EC"/>
        </a:p>
      </dgm:t>
    </dgm:pt>
    <dgm:pt modelId="{DCABC102-5C3F-49D3-BBC7-F5AB5D69830A}" type="parTrans" cxnId="{227243E6-A7E7-43E1-A4E7-2F2A5720B744}">
      <dgm:prSet/>
      <dgm:spPr/>
      <dgm:t>
        <a:bodyPr/>
        <a:lstStyle/>
        <a:p>
          <a:endParaRPr lang="es-EC"/>
        </a:p>
      </dgm:t>
    </dgm:pt>
    <dgm:pt modelId="{A2A87A79-9460-465D-8953-47668ED289CB}" type="sibTrans" cxnId="{227243E6-A7E7-43E1-A4E7-2F2A5720B744}">
      <dgm:prSet/>
      <dgm:spPr/>
      <dgm:t>
        <a:bodyPr/>
        <a:lstStyle/>
        <a:p>
          <a:endParaRPr lang="es-EC"/>
        </a:p>
      </dgm:t>
    </dgm:pt>
    <dgm:pt modelId="{4466C847-12B5-4824-90D9-EA7819951148}">
      <dgm:prSet/>
      <dgm:spPr/>
      <dgm:t>
        <a:bodyPr/>
        <a:lstStyle/>
        <a:p>
          <a:r>
            <a:rPr lang="es-EC" smtClean="0"/>
            <a:t>Confianza</a:t>
          </a:r>
          <a:endParaRPr lang="es-EC"/>
        </a:p>
      </dgm:t>
    </dgm:pt>
    <dgm:pt modelId="{90D716E6-1E8B-4891-872A-24ED7A660F30}" type="parTrans" cxnId="{DCBE76FD-D748-4A82-8E07-E65494300ED5}">
      <dgm:prSet/>
      <dgm:spPr/>
      <dgm:t>
        <a:bodyPr/>
        <a:lstStyle/>
        <a:p>
          <a:endParaRPr lang="es-EC"/>
        </a:p>
      </dgm:t>
    </dgm:pt>
    <dgm:pt modelId="{E9F2C781-62C1-4847-96CB-C9C39DE5B005}" type="sibTrans" cxnId="{DCBE76FD-D748-4A82-8E07-E65494300ED5}">
      <dgm:prSet/>
      <dgm:spPr/>
      <dgm:t>
        <a:bodyPr/>
        <a:lstStyle/>
        <a:p>
          <a:endParaRPr lang="es-EC"/>
        </a:p>
      </dgm:t>
    </dgm:pt>
    <dgm:pt modelId="{FD59F87B-8824-43E7-BB78-F535514D2EFF}">
      <dgm:prSet/>
      <dgm:spPr/>
      <dgm:t>
        <a:bodyPr/>
        <a:lstStyle/>
        <a:p>
          <a:r>
            <a:rPr lang="es-EC" smtClean="0"/>
            <a:t>Confidencialidad</a:t>
          </a:r>
          <a:endParaRPr lang="es-EC"/>
        </a:p>
      </dgm:t>
    </dgm:pt>
    <dgm:pt modelId="{F0262B09-7ABD-4721-A6A6-F10B21AB1C52}" type="parTrans" cxnId="{522D1372-FC26-46C2-A08A-34CEF2F62478}">
      <dgm:prSet/>
      <dgm:spPr/>
      <dgm:t>
        <a:bodyPr/>
        <a:lstStyle/>
        <a:p>
          <a:endParaRPr lang="es-EC"/>
        </a:p>
      </dgm:t>
    </dgm:pt>
    <dgm:pt modelId="{4FBEE49F-5B37-42E8-8538-E275326248A9}" type="sibTrans" cxnId="{522D1372-FC26-46C2-A08A-34CEF2F62478}">
      <dgm:prSet/>
      <dgm:spPr/>
      <dgm:t>
        <a:bodyPr/>
        <a:lstStyle/>
        <a:p>
          <a:endParaRPr lang="es-EC"/>
        </a:p>
      </dgm:t>
    </dgm:pt>
    <dgm:pt modelId="{71B9E323-7C98-4DAC-BF79-E2051F6A941B}" type="pres">
      <dgm:prSet presAssocID="{2BBBB14F-EE49-47BD-9C92-029F042AA5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B9EDEAF-2117-49FD-BE3D-18E3CCE65315}" type="pres">
      <dgm:prSet presAssocID="{131E9CCA-823B-46C8-9805-3A483F789706}" presName="centerShape" presStyleLbl="node0" presStyleIdx="0" presStyleCnt="1"/>
      <dgm:spPr/>
      <dgm:t>
        <a:bodyPr/>
        <a:lstStyle/>
        <a:p>
          <a:endParaRPr lang="en-US"/>
        </a:p>
      </dgm:t>
    </dgm:pt>
    <dgm:pt modelId="{93349A12-F216-4E29-B1FE-4A08C32F391B}" type="pres">
      <dgm:prSet presAssocID="{913AA9CD-59A2-4FF4-9E41-62A900B86F0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42F73F0-E4A5-4C0D-95E8-5A68EA5121FA}" type="pres">
      <dgm:prSet presAssocID="{913AA9CD-59A2-4FF4-9E41-62A900B86F09}" presName="dummy" presStyleCnt="0"/>
      <dgm:spPr/>
    </dgm:pt>
    <dgm:pt modelId="{54C134BB-B945-46FF-BB2F-34EBE458B27F}" type="pres">
      <dgm:prSet presAssocID="{AD0F4A05-E466-4268-BC63-70918DF43D9E}" presName="sibTrans" presStyleLbl="sibTrans2D1" presStyleIdx="0" presStyleCnt="7"/>
      <dgm:spPr/>
      <dgm:t>
        <a:bodyPr/>
        <a:lstStyle/>
        <a:p>
          <a:endParaRPr lang="es-ES_tradnl"/>
        </a:p>
      </dgm:t>
    </dgm:pt>
    <dgm:pt modelId="{667EF323-9F07-4A5E-A347-CF058A7DFD15}" type="pres">
      <dgm:prSet presAssocID="{A2980342-9252-46BF-BB27-AE0B94B287DF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A2C8EFA-70D2-48D8-80A5-85E201F87A12}" type="pres">
      <dgm:prSet presAssocID="{A2980342-9252-46BF-BB27-AE0B94B287DF}" presName="dummy" presStyleCnt="0"/>
      <dgm:spPr/>
    </dgm:pt>
    <dgm:pt modelId="{7508E2C5-D076-4BDA-BAFA-33056BFC2498}" type="pres">
      <dgm:prSet presAssocID="{DEF55B08-A28E-48BA-B349-5C5B6A591317}" presName="sibTrans" presStyleLbl="sibTrans2D1" presStyleIdx="1" presStyleCnt="7"/>
      <dgm:spPr/>
      <dgm:t>
        <a:bodyPr/>
        <a:lstStyle/>
        <a:p>
          <a:endParaRPr lang="es-EC"/>
        </a:p>
      </dgm:t>
    </dgm:pt>
    <dgm:pt modelId="{935E08C4-3E2C-493E-83B6-07BA00FC3D36}" type="pres">
      <dgm:prSet presAssocID="{1F72894B-2793-4265-8244-8D726DFAC271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CBC8ECC-72DB-4EA9-88C1-1BD9EE77300B}" type="pres">
      <dgm:prSet presAssocID="{1F72894B-2793-4265-8244-8D726DFAC271}" presName="dummy" presStyleCnt="0"/>
      <dgm:spPr/>
    </dgm:pt>
    <dgm:pt modelId="{47AD9682-F182-4C63-AC19-FB94ADF42543}" type="pres">
      <dgm:prSet presAssocID="{DFB25ACA-F5A7-4EC4-AD83-A1661796E975}" presName="sibTrans" presStyleLbl="sibTrans2D1" presStyleIdx="2" presStyleCnt="7"/>
      <dgm:spPr/>
      <dgm:t>
        <a:bodyPr/>
        <a:lstStyle/>
        <a:p>
          <a:endParaRPr lang="es-EC"/>
        </a:p>
      </dgm:t>
    </dgm:pt>
    <dgm:pt modelId="{97738070-6B7B-4CC8-BABA-6F96CB7F8566}" type="pres">
      <dgm:prSet presAssocID="{09A7CFCA-D4FA-4A81-B84B-1425A51A3E2A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943052C5-FECC-46F3-BF69-9F8D880E3301}" type="pres">
      <dgm:prSet presAssocID="{09A7CFCA-D4FA-4A81-B84B-1425A51A3E2A}" presName="dummy" presStyleCnt="0"/>
      <dgm:spPr/>
    </dgm:pt>
    <dgm:pt modelId="{67DB9AC9-39F4-4424-B19E-4FE9CBB4667A}" type="pres">
      <dgm:prSet presAssocID="{6CAF73FE-04D8-4A90-A2E7-7920400505D5}" presName="sibTrans" presStyleLbl="sibTrans2D1" presStyleIdx="3" presStyleCnt="7"/>
      <dgm:spPr/>
      <dgm:t>
        <a:bodyPr/>
        <a:lstStyle/>
        <a:p>
          <a:endParaRPr lang="es-EC"/>
        </a:p>
      </dgm:t>
    </dgm:pt>
    <dgm:pt modelId="{33FF2D83-6CD1-416C-91B7-DB453446C892}" type="pres">
      <dgm:prSet presAssocID="{E60DE4D8-04B8-4DA0-8961-B3AA030DD427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16EA2EE-0E2E-487E-A814-3A11C05F3F8D}" type="pres">
      <dgm:prSet presAssocID="{E60DE4D8-04B8-4DA0-8961-B3AA030DD427}" presName="dummy" presStyleCnt="0"/>
      <dgm:spPr/>
    </dgm:pt>
    <dgm:pt modelId="{F2E1A2A8-1A50-4156-BFB1-349143E31A6B}" type="pres">
      <dgm:prSet presAssocID="{A2A87A79-9460-465D-8953-47668ED289CB}" presName="sibTrans" presStyleLbl="sibTrans2D1" presStyleIdx="4" presStyleCnt="7"/>
      <dgm:spPr/>
      <dgm:t>
        <a:bodyPr/>
        <a:lstStyle/>
        <a:p>
          <a:endParaRPr lang="es-EC"/>
        </a:p>
      </dgm:t>
    </dgm:pt>
    <dgm:pt modelId="{D2727AF0-B698-4F85-9838-BE4E6FF1D19C}" type="pres">
      <dgm:prSet presAssocID="{4466C847-12B5-4824-90D9-EA781995114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A7CA07FB-0E5A-4F6A-8BE2-B45225DFF71E}" type="pres">
      <dgm:prSet presAssocID="{4466C847-12B5-4824-90D9-EA7819951148}" presName="dummy" presStyleCnt="0"/>
      <dgm:spPr/>
    </dgm:pt>
    <dgm:pt modelId="{1CEBF516-B981-4F9D-9424-15A82E1EA478}" type="pres">
      <dgm:prSet presAssocID="{E9F2C781-62C1-4847-96CB-C9C39DE5B005}" presName="sibTrans" presStyleLbl="sibTrans2D1" presStyleIdx="5" presStyleCnt="7"/>
      <dgm:spPr/>
      <dgm:t>
        <a:bodyPr/>
        <a:lstStyle/>
        <a:p>
          <a:endParaRPr lang="es-EC"/>
        </a:p>
      </dgm:t>
    </dgm:pt>
    <dgm:pt modelId="{DEB98A4C-68CD-4E81-B19B-0BCEDE755CA7}" type="pres">
      <dgm:prSet presAssocID="{FD59F87B-8824-43E7-BB78-F535514D2EF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EE5B3E6-4081-4E4B-BDA8-FF8D26538EB7}" type="pres">
      <dgm:prSet presAssocID="{FD59F87B-8824-43E7-BB78-F535514D2EFF}" presName="dummy" presStyleCnt="0"/>
      <dgm:spPr/>
    </dgm:pt>
    <dgm:pt modelId="{2EAE8898-0E6A-4D2B-85F2-E8BC31F67D0B}" type="pres">
      <dgm:prSet presAssocID="{4FBEE49F-5B37-42E8-8538-E275326248A9}" presName="sibTrans" presStyleLbl="sibTrans2D1" presStyleIdx="6" presStyleCnt="7"/>
      <dgm:spPr/>
      <dgm:t>
        <a:bodyPr/>
        <a:lstStyle/>
        <a:p>
          <a:endParaRPr lang="es-EC"/>
        </a:p>
      </dgm:t>
    </dgm:pt>
  </dgm:ptLst>
  <dgm:cxnLst>
    <dgm:cxn modelId="{C83E92B7-3886-48D2-965D-B85AF971FDEA}" type="presOf" srcId="{131E9CCA-823B-46C8-9805-3A483F789706}" destId="{CB9EDEAF-2117-49FD-BE3D-18E3CCE65315}" srcOrd="0" destOrd="0" presId="urn:microsoft.com/office/officeart/2005/8/layout/radial6"/>
    <dgm:cxn modelId="{522D1372-FC26-46C2-A08A-34CEF2F62478}" srcId="{131E9CCA-823B-46C8-9805-3A483F789706}" destId="{FD59F87B-8824-43E7-BB78-F535514D2EFF}" srcOrd="6" destOrd="0" parTransId="{F0262B09-7ABD-4721-A6A6-F10B21AB1C52}" sibTransId="{4FBEE49F-5B37-42E8-8538-E275326248A9}"/>
    <dgm:cxn modelId="{82927AC5-6A82-4031-A5BE-4E33B879EAB0}" type="presOf" srcId="{E9F2C781-62C1-4847-96CB-C9C39DE5B005}" destId="{1CEBF516-B981-4F9D-9424-15A82E1EA478}" srcOrd="0" destOrd="0" presId="urn:microsoft.com/office/officeart/2005/8/layout/radial6"/>
    <dgm:cxn modelId="{CC0E63CC-3B9D-4220-AEF9-8605C5B4C001}" srcId="{2BBBB14F-EE49-47BD-9C92-029F042AA5CC}" destId="{131E9CCA-823B-46C8-9805-3A483F789706}" srcOrd="0" destOrd="0" parTransId="{D00A32A2-BF2D-49B5-9268-5E6D92BF4C82}" sibTransId="{DD3694F0-1FEF-44A5-84D3-438273CC998C}"/>
    <dgm:cxn modelId="{E17DF9E4-1081-443A-BD56-1BED26DEE4F7}" type="presOf" srcId="{DFB25ACA-F5A7-4EC4-AD83-A1661796E975}" destId="{47AD9682-F182-4C63-AC19-FB94ADF42543}" srcOrd="0" destOrd="0" presId="urn:microsoft.com/office/officeart/2005/8/layout/radial6"/>
    <dgm:cxn modelId="{657C819F-6CC8-47F8-AFF3-31C3A1672748}" srcId="{131E9CCA-823B-46C8-9805-3A483F789706}" destId="{1F72894B-2793-4265-8244-8D726DFAC271}" srcOrd="2" destOrd="0" parTransId="{157280A7-F94B-42AB-BA89-734966E760B5}" sibTransId="{DFB25ACA-F5A7-4EC4-AD83-A1661796E975}"/>
    <dgm:cxn modelId="{3B8D6AC9-747B-429F-9798-3742BC4AF7BA}" type="presOf" srcId="{1F72894B-2793-4265-8244-8D726DFAC271}" destId="{935E08C4-3E2C-493E-83B6-07BA00FC3D36}" srcOrd="0" destOrd="0" presId="urn:microsoft.com/office/officeart/2005/8/layout/radial6"/>
    <dgm:cxn modelId="{7E74928E-593B-42A4-8EBA-4582FC0A5947}" type="presOf" srcId="{A2980342-9252-46BF-BB27-AE0B94B287DF}" destId="{667EF323-9F07-4A5E-A347-CF058A7DFD15}" srcOrd="0" destOrd="0" presId="urn:microsoft.com/office/officeart/2005/8/layout/radial6"/>
    <dgm:cxn modelId="{734ED4BD-8E4E-43AF-B496-BF4CB76D50F3}" type="presOf" srcId="{6CAF73FE-04D8-4A90-A2E7-7920400505D5}" destId="{67DB9AC9-39F4-4424-B19E-4FE9CBB4667A}" srcOrd="0" destOrd="0" presId="urn:microsoft.com/office/officeart/2005/8/layout/radial6"/>
    <dgm:cxn modelId="{A8A70164-4B45-4CD0-9191-C7CF843F4758}" srcId="{131E9CCA-823B-46C8-9805-3A483F789706}" destId="{A2980342-9252-46BF-BB27-AE0B94B287DF}" srcOrd="1" destOrd="0" parTransId="{3E8E1DFE-AC79-44E7-999B-5048B36FDFA9}" sibTransId="{DEF55B08-A28E-48BA-B349-5C5B6A591317}"/>
    <dgm:cxn modelId="{227243E6-A7E7-43E1-A4E7-2F2A5720B744}" srcId="{131E9CCA-823B-46C8-9805-3A483F789706}" destId="{E60DE4D8-04B8-4DA0-8961-B3AA030DD427}" srcOrd="4" destOrd="0" parTransId="{DCABC102-5C3F-49D3-BBC7-F5AB5D69830A}" sibTransId="{A2A87A79-9460-465D-8953-47668ED289CB}"/>
    <dgm:cxn modelId="{A4965414-FAFC-437D-9D39-961A54000446}" type="presOf" srcId="{4FBEE49F-5B37-42E8-8538-E275326248A9}" destId="{2EAE8898-0E6A-4D2B-85F2-E8BC31F67D0B}" srcOrd="0" destOrd="0" presId="urn:microsoft.com/office/officeart/2005/8/layout/radial6"/>
    <dgm:cxn modelId="{3EB37140-22C4-4201-BB2F-C4708DBB7774}" srcId="{131E9CCA-823B-46C8-9805-3A483F789706}" destId="{913AA9CD-59A2-4FF4-9E41-62A900B86F09}" srcOrd="0" destOrd="0" parTransId="{69DC293A-E387-4218-9EDB-56343CFB96B0}" sibTransId="{AD0F4A05-E466-4268-BC63-70918DF43D9E}"/>
    <dgm:cxn modelId="{4E9B5B54-1B69-48CA-80E4-945A686AEF4A}" type="presOf" srcId="{AD0F4A05-E466-4268-BC63-70918DF43D9E}" destId="{54C134BB-B945-46FF-BB2F-34EBE458B27F}" srcOrd="0" destOrd="0" presId="urn:microsoft.com/office/officeart/2005/8/layout/radial6"/>
    <dgm:cxn modelId="{9450C2C9-AD9F-460D-BFB2-183CB244242C}" srcId="{131E9CCA-823B-46C8-9805-3A483F789706}" destId="{09A7CFCA-D4FA-4A81-B84B-1425A51A3E2A}" srcOrd="3" destOrd="0" parTransId="{7FA5EF43-904B-445C-9FA0-3288662DCB46}" sibTransId="{6CAF73FE-04D8-4A90-A2E7-7920400505D5}"/>
    <dgm:cxn modelId="{14FC597A-4405-4876-A6AB-E8C8C4925317}" type="presOf" srcId="{09A7CFCA-D4FA-4A81-B84B-1425A51A3E2A}" destId="{97738070-6B7B-4CC8-BABA-6F96CB7F8566}" srcOrd="0" destOrd="0" presId="urn:microsoft.com/office/officeart/2005/8/layout/radial6"/>
    <dgm:cxn modelId="{113631C7-6B88-4C75-AA6A-4DFDB731B2C4}" type="presOf" srcId="{2BBBB14F-EE49-47BD-9C92-029F042AA5CC}" destId="{71B9E323-7C98-4DAC-BF79-E2051F6A941B}" srcOrd="0" destOrd="0" presId="urn:microsoft.com/office/officeart/2005/8/layout/radial6"/>
    <dgm:cxn modelId="{DCBE76FD-D748-4A82-8E07-E65494300ED5}" srcId="{131E9CCA-823B-46C8-9805-3A483F789706}" destId="{4466C847-12B5-4824-90D9-EA7819951148}" srcOrd="5" destOrd="0" parTransId="{90D716E6-1E8B-4891-872A-24ED7A660F30}" sibTransId="{E9F2C781-62C1-4847-96CB-C9C39DE5B005}"/>
    <dgm:cxn modelId="{B276FE28-CE52-4CE5-B084-6EF6A544D16E}" type="presOf" srcId="{A2A87A79-9460-465D-8953-47668ED289CB}" destId="{F2E1A2A8-1A50-4156-BFB1-349143E31A6B}" srcOrd="0" destOrd="0" presId="urn:microsoft.com/office/officeart/2005/8/layout/radial6"/>
    <dgm:cxn modelId="{71EEBEF2-3503-44EB-B9C9-B77D22795343}" type="presOf" srcId="{FD59F87B-8824-43E7-BB78-F535514D2EFF}" destId="{DEB98A4C-68CD-4E81-B19B-0BCEDE755CA7}" srcOrd="0" destOrd="0" presId="urn:microsoft.com/office/officeart/2005/8/layout/radial6"/>
    <dgm:cxn modelId="{8CAA1FFE-C1AA-4CD2-91BF-3FB3F1E80EDF}" type="presOf" srcId="{4466C847-12B5-4824-90D9-EA7819951148}" destId="{D2727AF0-B698-4F85-9838-BE4E6FF1D19C}" srcOrd="0" destOrd="0" presId="urn:microsoft.com/office/officeart/2005/8/layout/radial6"/>
    <dgm:cxn modelId="{FFE1B0B1-D8F3-4B60-A093-2C5A8E825ABE}" type="presOf" srcId="{913AA9CD-59A2-4FF4-9E41-62A900B86F09}" destId="{93349A12-F216-4E29-B1FE-4A08C32F391B}" srcOrd="0" destOrd="0" presId="urn:microsoft.com/office/officeart/2005/8/layout/radial6"/>
    <dgm:cxn modelId="{86442DEC-5FAA-4A59-BEF2-19C149659B58}" type="presOf" srcId="{DEF55B08-A28E-48BA-B349-5C5B6A591317}" destId="{7508E2C5-D076-4BDA-BAFA-33056BFC2498}" srcOrd="0" destOrd="0" presId="urn:microsoft.com/office/officeart/2005/8/layout/radial6"/>
    <dgm:cxn modelId="{F9D9362F-64AB-4516-AAEF-7966EF91F5F4}" type="presOf" srcId="{E60DE4D8-04B8-4DA0-8961-B3AA030DD427}" destId="{33FF2D83-6CD1-416C-91B7-DB453446C892}" srcOrd="0" destOrd="0" presId="urn:microsoft.com/office/officeart/2005/8/layout/radial6"/>
    <dgm:cxn modelId="{A55E288F-CAB3-4863-90AC-7805D1536501}" type="presParOf" srcId="{71B9E323-7C98-4DAC-BF79-E2051F6A941B}" destId="{CB9EDEAF-2117-49FD-BE3D-18E3CCE65315}" srcOrd="0" destOrd="0" presId="urn:microsoft.com/office/officeart/2005/8/layout/radial6"/>
    <dgm:cxn modelId="{FB86E677-DA0E-4E3F-8EBA-2C93FE1AB8B5}" type="presParOf" srcId="{71B9E323-7C98-4DAC-BF79-E2051F6A941B}" destId="{93349A12-F216-4E29-B1FE-4A08C32F391B}" srcOrd="1" destOrd="0" presId="urn:microsoft.com/office/officeart/2005/8/layout/radial6"/>
    <dgm:cxn modelId="{A7C37F1A-02EA-4997-A991-21C7C0D828C2}" type="presParOf" srcId="{71B9E323-7C98-4DAC-BF79-E2051F6A941B}" destId="{F42F73F0-E4A5-4C0D-95E8-5A68EA5121FA}" srcOrd="2" destOrd="0" presId="urn:microsoft.com/office/officeart/2005/8/layout/radial6"/>
    <dgm:cxn modelId="{FAF316CF-7EAD-448B-8555-F0783A2F08B6}" type="presParOf" srcId="{71B9E323-7C98-4DAC-BF79-E2051F6A941B}" destId="{54C134BB-B945-46FF-BB2F-34EBE458B27F}" srcOrd="3" destOrd="0" presId="urn:microsoft.com/office/officeart/2005/8/layout/radial6"/>
    <dgm:cxn modelId="{F899A22D-7D41-49FF-BECA-C30B7DA841BB}" type="presParOf" srcId="{71B9E323-7C98-4DAC-BF79-E2051F6A941B}" destId="{667EF323-9F07-4A5E-A347-CF058A7DFD15}" srcOrd="4" destOrd="0" presId="urn:microsoft.com/office/officeart/2005/8/layout/radial6"/>
    <dgm:cxn modelId="{0DBDDBAB-07FD-433F-8758-EC0F36750582}" type="presParOf" srcId="{71B9E323-7C98-4DAC-BF79-E2051F6A941B}" destId="{9A2C8EFA-70D2-48D8-80A5-85E201F87A12}" srcOrd="5" destOrd="0" presId="urn:microsoft.com/office/officeart/2005/8/layout/radial6"/>
    <dgm:cxn modelId="{8749F8E7-FBDF-4FA8-A3DA-6DD4C286C296}" type="presParOf" srcId="{71B9E323-7C98-4DAC-BF79-E2051F6A941B}" destId="{7508E2C5-D076-4BDA-BAFA-33056BFC2498}" srcOrd="6" destOrd="0" presId="urn:microsoft.com/office/officeart/2005/8/layout/radial6"/>
    <dgm:cxn modelId="{50569E3C-E6BD-400F-8AF5-01742C5A6EE0}" type="presParOf" srcId="{71B9E323-7C98-4DAC-BF79-E2051F6A941B}" destId="{935E08C4-3E2C-493E-83B6-07BA00FC3D36}" srcOrd="7" destOrd="0" presId="urn:microsoft.com/office/officeart/2005/8/layout/radial6"/>
    <dgm:cxn modelId="{57C1EEC4-446F-4E78-A372-49C57CC1AAF7}" type="presParOf" srcId="{71B9E323-7C98-4DAC-BF79-E2051F6A941B}" destId="{BCBC8ECC-72DB-4EA9-88C1-1BD9EE77300B}" srcOrd="8" destOrd="0" presId="urn:microsoft.com/office/officeart/2005/8/layout/radial6"/>
    <dgm:cxn modelId="{D473D1B0-7C8C-48AF-ABFA-12DE2B1CDBBD}" type="presParOf" srcId="{71B9E323-7C98-4DAC-BF79-E2051F6A941B}" destId="{47AD9682-F182-4C63-AC19-FB94ADF42543}" srcOrd="9" destOrd="0" presId="urn:microsoft.com/office/officeart/2005/8/layout/radial6"/>
    <dgm:cxn modelId="{DB7ED5EA-72B1-469C-97C5-25B9D7B54ED3}" type="presParOf" srcId="{71B9E323-7C98-4DAC-BF79-E2051F6A941B}" destId="{97738070-6B7B-4CC8-BABA-6F96CB7F8566}" srcOrd="10" destOrd="0" presId="urn:microsoft.com/office/officeart/2005/8/layout/radial6"/>
    <dgm:cxn modelId="{15DF3CF0-95A2-499F-8E59-E2C0D70BDCE1}" type="presParOf" srcId="{71B9E323-7C98-4DAC-BF79-E2051F6A941B}" destId="{943052C5-FECC-46F3-BF69-9F8D880E3301}" srcOrd="11" destOrd="0" presId="urn:microsoft.com/office/officeart/2005/8/layout/radial6"/>
    <dgm:cxn modelId="{90645039-BC73-4E39-BA2B-45420589D072}" type="presParOf" srcId="{71B9E323-7C98-4DAC-BF79-E2051F6A941B}" destId="{67DB9AC9-39F4-4424-B19E-4FE9CBB4667A}" srcOrd="12" destOrd="0" presId="urn:microsoft.com/office/officeart/2005/8/layout/radial6"/>
    <dgm:cxn modelId="{182D6A30-79FE-4BB4-9852-EE92BA2680D1}" type="presParOf" srcId="{71B9E323-7C98-4DAC-BF79-E2051F6A941B}" destId="{33FF2D83-6CD1-416C-91B7-DB453446C892}" srcOrd="13" destOrd="0" presId="urn:microsoft.com/office/officeart/2005/8/layout/radial6"/>
    <dgm:cxn modelId="{F31CE99F-41A4-4588-AD68-D2842C67D6EB}" type="presParOf" srcId="{71B9E323-7C98-4DAC-BF79-E2051F6A941B}" destId="{416EA2EE-0E2E-487E-A814-3A11C05F3F8D}" srcOrd="14" destOrd="0" presId="urn:microsoft.com/office/officeart/2005/8/layout/radial6"/>
    <dgm:cxn modelId="{11A5BC00-117C-4AE8-8124-8F78BD5DC7B3}" type="presParOf" srcId="{71B9E323-7C98-4DAC-BF79-E2051F6A941B}" destId="{F2E1A2A8-1A50-4156-BFB1-349143E31A6B}" srcOrd="15" destOrd="0" presId="urn:microsoft.com/office/officeart/2005/8/layout/radial6"/>
    <dgm:cxn modelId="{7C8ED822-E028-4B68-A5DD-C7651C523B53}" type="presParOf" srcId="{71B9E323-7C98-4DAC-BF79-E2051F6A941B}" destId="{D2727AF0-B698-4F85-9838-BE4E6FF1D19C}" srcOrd="16" destOrd="0" presId="urn:microsoft.com/office/officeart/2005/8/layout/radial6"/>
    <dgm:cxn modelId="{DAB67E5C-7B2B-40C6-9F6B-87E08996980E}" type="presParOf" srcId="{71B9E323-7C98-4DAC-BF79-E2051F6A941B}" destId="{A7CA07FB-0E5A-4F6A-8BE2-B45225DFF71E}" srcOrd="17" destOrd="0" presId="urn:microsoft.com/office/officeart/2005/8/layout/radial6"/>
    <dgm:cxn modelId="{0F07CB4F-B6FE-40D6-A9D5-1696B435FC74}" type="presParOf" srcId="{71B9E323-7C98-4DAC-BF79-E2051F6A941B}" destId="{1CEBF516-B981-4F9D-9424-15A82E1EA478}" srcOrd="18" destOrd="0" presId="urn:microsoft.com/office/officeart/2005/8/layout/radial6"/>
    <dgm:cxn modelId="{EDBB7EB6-07D5-4FB3-8DA5-98F6BEC5CEC5}" type="presParOf" srcId="{71B9E323-7C98-4DAC-BF79-E2051F6A941B}" destId="{DEB98A4C-68CD-4E81-B19B-0BCEDE755CA7}" srcOrd="19" destOrd="0" presId="urn:microsoft.com/office/officeart/2005/8/layout/radial6"/>
    <dgm:cxn modelId="{B68EA795-107F-439B-BD42-8472642C62B5}" type="presParOf" srcId="{71B9E323-7C98-4DAC-BF79-E2051F6A941B}" destId="{EEE5B3E6-4081-4E4B-BDA8-FF8D26538EB7}" srcOrd="20" destOrd="0" presId="urn:microsoft.com/office/officeart/2005/8/layout/radial6"/>
    <dgm:cxn modelId="{A7219568-73D9-4477-AF6D-C8ACFDA62964}" type="presParOf" srcId="{71B9E323-7C98-4DAC-BF79-E2051F6A941B}" destId="{2EAE8898-0E6A-4D2B-85F2-E8BC31F67D0B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466CFA6-2E4C-4BA8-98D4-2B1CEE203E97}" type="doc">
      <dgm:prSet loTypeId="urn:microsoft.com/office/officeart/2005/8/layout/hList2#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610121-2930-4EB6-B223-D75E655410B6}">
      <dgm:prSet phldrT="[Texto]" custT="1"/>
      <dgm:spPr/>
      <dgm:t>
        <a:bodyPr/>
        <a:lstStyle/>
        <a:p>
          <a:r>
            <a:rPr lang="es-MX" sz="3200" dirty="0" smtClean="0"/>
            <a:t>Fortalezas</a:t>
          </a:r>
          <a:endParaRPr lang="en-US" sz="3200" dirty="0"/>
        </a:p>
      </dgm:t>
    </dgm:pt>
    <dgm:pt modelId="{3A00B615-95AD-4CB7-987E-49CF3FEBBF0D}" type="parTrans" cxnId="{F879D312-F126-4409-B5DE-98D859D5C524}">
      <dgm:prSet/>
      <dgm:spPr/>
      <dgm:t>
        <a:bodyPr/>
        <a:lstStyle/>
        <a:p>
          <a:endParaRPr lang="en-US" sz="2800"/>
        </a:p>
      </dgm:t>
    </dgm:pt>
    <dgm:pt modelId="{C17E3043-308D-443D-9728-5862D6B22C03}" type="sibTrans" cxnId="{F879D312-F126-4409-B5DE-98D859D5C524}">
      <dgm:prSet/>
      <dgm:spPr/>
      <dgm:t>
        <a:bodyPr/>
        <a:lstStyle/>
        <a:p>
          <a:endParaRPr lang="en-US" sz="2800"/>
        </a:p>
      </dgm:t>
    </dgm:pt>
    <dgm:pt modelId="{C3D933AE-AA37-4AD3-A0D9-492EA2599708}">
      <dgm:prSet custT="1"/>
      <dgm:spPr/>
      <dgm:t>
        <a:bodyPr/>
        <a:lstStyle/>
        <a:p>
          <a:r>
            <a:rPr lang="es-MX" sz="1600" dirty="0" smtClean="0"/>
            <a:t>Líder en el mercado de telefonía e internet fijo a nivel nacional</a:t>
          </a:r>
          <a:endParaRPr lang="es-MX" sz="1600" dirty="0"/>
        </a:p>
      </dgm:t>
    </dgm:pt>
    <dgm:pt modelId="{119C311E-A157-4E9F-A6B7-D55EA9DFE8E1}" type="parTrans" cxnId="{8BAD31BE-E63E-43AE-8894-61AB38365365}">
      <dgm:prSet/>
      <dgm:spPr/>
      <dgm:t>
        <a:bodyPr/>
        <a:lstStyle/>
        <a:p>
          <a:endParaRPr lang="en-US" sz="2800"/>
        </a:p>
      </dgm:t>
    </dgm:pt>
    <dgm:pt modelId="{DF7879B6-AE5C-408A-9520-7A2A6109991B}" type="sibTrans" cxnId="{8BAD31BE-E63E-43AE-8894-61AB38365365}">
      <dgm:prSet/>
      <dgm:spPr/>
      <dgm:t>
        <a:bodyPr/>
        <a:lstStyle/>
        <a:p>
          <a:endParaRPr lang="en-US" sz="2800"/>
        </a:p>
      </dgm:t>
    </dgm:pt>
    <dgm:pt modelId="{49E41300-2663-4852-BC00-52F8D7BC309F}">
      <dgm:prSet custT="1"/>
      <dgm:spPr/>
      <dgm:t>
        <a:bodyPr/>
        <a:lstStyle/>
        <a:p>
          <a:r>
            <a:rPr lang="es-MX" sz="1600" dirty="0" smtClean="0"/>
            <a:t>Infraestructura (3.75G) </a:t>
          </a:r>
          <a:endParaRPr lang="es-MX" sz="1600" dirty="0"/>
        </a:p>
      </dgm:t>
    </dgm:pt>
    <dgm:pt modelId="{E39F1C86-739E-46ED-8D5A-BA8F31D068EB}" type="parTrans" cxnId="{C7B1373B-4E4E-412E-9CA4-D206EBF49F04}">
      <dgm:prSet/>
      <dgm:spPr/>
      <dgm:t>
        <a:bodyPr/>
        <a:lstStyle/>
        <a:p>
          <a:endParaRPr lang="en-US" sz="2800"/>
        </a:p>
      </dgm:t>
    </dgm:pt>
    <dgm:pt modelId="{F3A9F0F8-75C3-4EAC-8EF5-2768BA70F956}" type="sibTrans" cxnId="{C7B1373B-4E4E-412E-9CA4-D206EBF49F04}">
      <dgm:prSet/>
      <dgm:spPr/>
      <dgm:t>
        <a:bodyPr/>
        <a:lstStyle/>
        <a:p>
          <a:endParaRPr lang="en-US" sz="2800"/>
        </a:p>
      </dgm:t>
    </dgm:pt>
    <dgm:pt modelId="{C7E541F3-76B8-44DF-B31D-8D426583E9E4}">
      <dgm:prSet custT="1"/>
      <dgm:spPr/>
      <dgm:t>
        <a:bodyPr/>
        <a:lstStyle/>
        <a:p>
          <a:r>
            <a:rPr lang="es-MX" sz="1600" dirty="0" smtClean="0"/>
            <a:t>Precios competitivos en telefonía, internet y TV satelital.  </a:t>
          </a:r>
          <a:endParaRPr lang="es-MX" sz="1600" dirty="0"/>
        </a:p>
      </dgm:t>
    </dgm:pt>
    <dgm:pt modelId="{2939A1E4-1B57-41AA-939F-938ECFF7C04F}" type="parTrans" cxnId="{F837A88A-33E1-499A-B550-9275C031109D}">
      <dgm:prSet/>
      <dgm:spPr/>
      <dgm:t>
        <a:bodyPr/>
        <a:lstStyle/>
        <a:p>
          <a:endParaRPr lang="en-US" sz="2800"/>
        </a:p>
      </dgm:t>
    </dgm:pt>
    <dgm:pt modelId="{223147D5-6F9E-4528-A834-023F0662CBC2}" type="sibTrans" cxnId="{F837A88A-33E1-499A-B550-9275C031109D}">
      <dgm:prSet/>
      <dgm:spPr/>
      <dgm:t>
        <a:bodyPr/>
        <a:lstStyle/>
        <a:p>
          <a:endParaRPr lang="en-US" sz="2800"/>
        </a:p>
      </dgm:t>
    </dgm:pt>
    <dgm:pt modelId="{5B94E024-EDF7-415F-BDD1-B1CD38754262}">
      <dgm:prSet custT="1"/>
      <dgm:spPr/>
      <dgm:t>
        <a:bodyPr/>
        <a:lstStyle/>
        <a:p>
          <a:r>
            <a:rPr lang="es-MX" sz="3200" dirty="0" smtClean="0"/>
            <a:t>Debilidades </a:t>
          </a:r>
          <a:endParaRPr lang="es-MX" sz="3200" dirty="0"/>
        </a:p>
      </dgm:t>
    </dgm:pt>
    <dgm:pt modelId="{FEE2F1EE-E41D-4499-A400-62740013BB1D}" type="parTrans" cxnId="{6AF61EC0-86B1-4454-9D32-5E47A1F42ED7}">
      <dgm:prSet/>
      <dgm:spPr/>
      <dgm:t>
        <a:bodyPr/>
        <a:lstStyle/>
        <a:p>
          <a:endParaRPr lang="en-US" sz="2800"/>
        </a:p>
      </dgm:t>
    </dgm:pt>
    <dgm:pt modelId="{4D8915F9-9E2D-4C7B-8948-4E0A9B36B555}" type="sibTrans" cxnId="{6AF61EC0-86B1-4454-9D32-5E47A1F42ED7}">
      <dgm:prSet/>
      <dgm:spPr/>
      <dgm:t>
        <a:bodyPr/>
        <a:lstStyle/>
        <a:p>
          <a:endParaRPr lang="en-US" sz="2800"/>
        </a:p>
      </dgm:t>
    </dgm:pt>
    <dgm:pt modelId="{ED76C029-8612-4AFD-A3E1-CD74E22364B3}">
      <dgm:prSet custT="1"/>
      <dgm:spPr/>
      <dgm:t>
        <a:bodyPr/>
        <a:lstStyle/>
        <a:p>
          <a:r>
            <a:rPr lang="es-MX" sz="1600" dirty="0" smtClean="0"/>
            <a:t>Baja cobertura - móvil</a:t>
          </a:r>
          <a:endParaRPr lang="es-MX" sz="1600" dirty="0"/>
        </a:p>
      </dgm:t>
    </dgm:pt>
    <dgm:pt modelId="{1182AB6A-C976-4DF6-B176-4025C2927E0A}" type="parTrans" cxnId="{8AA0714F-2EE1-4F08-BAD4-5DD5E02B2086}">
      <dgm:prSet/>
      <dgm:spPr/>
      <dgm:t>
        <a:bodyPr/>
        <a:lstStyle/>
        <a:p>
          <a:endParaRPr lang="en-US" sz="2800"/>
        </a:p>
      </dgm:t>
    </dgm:pt>
    <dgm:pt modelId="{301DF934-D553-438F-AEF8-3BCDCC9280DB}" type="sibTrans" cxnId="{8AA0714F-2EE1-4F08-BAD4-5DD5E02B2086}">
      <dgm:prSet/>
      <dgm:spPr/>
      <dgm:t>
        <a:bodyPr/>
        <a:lstStyle/>
        <a:p>
          <a:endParaRPr lang="en-US" sz="2800"/>
        </a:p>
      </dgm:t>
    </dgm:pt>
    <dgm:pt modelId="{9E7949C7-1F97-453A-BA29-AD3A756F9119}">
      <dgm:prSet custT="1"/>
      <dgm:spPr/>
      <dgm:t>
        <a:bodyPr/>
        <a:lstStyle/>
        <a:p>
          <a:r>
            <a:rPr lang="es-MX" sz="1600" dirty="0" smtClean="0"/>
            <a:t>Bajo poder de negociación con proveedores - móvil</a:t>
          </a:r>
          <a:endParaRPr lang="es-MX" sz="1600" dirty="0"/>
        </a:p>
      </dgm:t>
    </dgm:pt>
    <dgm:pt modelId="{227F89F7-E541-45F5-AB7F-B9B1342FF6CB}" type="parTrans" cxnId="{618A2EE7-68E6-4A00-B68C-0EA9EF031A0B}">
      <dgm:prSet/>
      <dgm:spPr/>
      <dgm:t>
        <a:bodyPr/>
        <a:lstStyle/>
        <a:p>
          <a:endParaRPr lang="en-US" sz="2800"/>
        </a:p>
      </dgm:t>
    </dgm:pt>
    <dgm:pt modelId="{F732FF3A-C0AC-4CC5-810A-D179B74196F0}" type="sibTrans" cxnId="{618A2EE7-68E6-4A00-B68C-0EA9EF031A0B}">
      <dgm:prSet/>
      <dgm:spPr/>
      <dgm:t>
        <a:bodyPr/>
        <a:lstStyle/>
        <a:p>
          <a:endParaRPr lang="en-US" sz="2800"/>
        </a:p>
      </dgm:t>
    </dgm:pt>
    <dgm:pt modelId="{CFA8E952-D1F0-42B2-AB80-53290728DBBF}">
      <dgm:prSet custT="1"/>
      <dgm:spPr/>
      <dgm:t>
        <a:bodyPr/>
        <a:lstStyle/>
        <a:p>
          <a:r>
            <a:rPr lang="es-MX" sz="1600" dirty="0" smtClean="0"/>
            <a:t>Limitada cartera de equipos - móvil</a:t>
          </a:r>
          <a:endParaRPr lang="es-MX" sz="1600" dirty="0"/>
        </a:p>
      </dgm:t>
    </dgm:pt>
    <dgm:pt modelId="{D28A64E5-C9D7-4A0F-BE52-EE868D2F95B0}" type="parTrans" cxnId="{3427A7F0-EA21-41C1-90D0-50E59F4EC0F2}">
      <dgm:prSet/>
      <dgm:spPr/>
      <dgm:t>
        <a:bodyPr/>
        <a:lstStyle/>
        <a:p>
          <a:endParaRPr lang="en-US" sz="2800"/>
        </a:p>
      </dgm:t>
    </dgm:pt>
    <dgm:pt modelId="{A0BFADC0-6ED7-4337-96BF-0D30B8545EA7}" type="sibTrans" cxnId="{3427A7F0-EA21-41C1-90D0-50E59F4EC0F2}">
      <dgm:prSet/>
      <dgm:spPr/>
      <dgm:t>
        <a:bodyPr/>
        <a:lstStyle/>
        <a:p>
          <a:endParaRPr lang="en-US" sz="2800"/>
        </a:p>
      </dgm:t>
    </dgm:pt>
    <dgm:pt modelId="{4E77173E-3A02-4F5D-B9C1-1FEF61AAA4EB}">
      <dgm:prSet custT="1"/>
      <dgm:spPr/>
      <dgm:t>
        <a:bodyPr/>
        <a:lstStyle/>
        <a:p>
          <a:r>
            <a:rPr lang="es-MX" sz="3200" dirty="0" smtClean="0"/>
            <a:t>Oportunidades </a:t>
          </a:r>
          <a:endParaRPr lang="es-MX" sz="3200" dirty="0"/>
        </a:p>
      </dgm:t>
    </dgm:pt>
    <dgm:pt modelId="{17556371-7170-4C0E-A4E6-1CFE827BFCD3}" type="parTrans" cxnId="{B3E961DC-1CC3-4593-AB57-60B7879D37A6}">
      <dgm:prSet/>
      <dgm:spPr/>
      <dgm:t>
        <a:bodyPr/>
        <a:lstStyle/>
        <a:p>
          <a:endParaRPr lang="en-US" sz="2800"/>
        </a:p>
      </dgm:t>
    </dgm:pt>
    <dgm:pt modelId="{8E3202D8-5B0B-4A34-B673-908F9390A75D}" type="sibTrans" cxnId="{B3E961DC-1CC3-4593-AB57-60B7879D37A6}">
      <dgm:prSet/>
      <dgm:spPr/>
      <dgm:t>
        <a:bodyPr/>
        <a:lstStyle/>
        <a:p>
          <a:endParaRPr lang="en-US" sz="2800"/>
        </a:p>
      </dgm:t>
    </dgm:pt>
    <dgm:pt modelId="{C5F05B65-A817-4D3C-975B-4FEE78884869}">
      <dgm:prSet custT="1"/>
      <dgm:spPr/>
      <dgm:t>
        <a:bodyPr/>
        <a:lstStyle/>
        <a:p>
          <a:r>
            <a:rPr lang="es-MX" sz="1600" dirty="0" smtClean="0"/>
            <a:t>Potencial proveedor del Gobierno</a:t>
          </a:r>
          <a:endParaRPr lang="es-MX" sz="1600" dirty="0"/>
        </a:p>
      </dgm:t>
    </dgm:pt>
    <dgm:pt modelId="{1990BD2E-A80D-4068-92EC-EB1E04FA49A9}" type="parTrans" cxnId="{5BCFFD36-2BF6-45AA-AAAD-4C66CBF7A8A4}">
      <dgm:prSet/>
      <dgm:spPr/>
      <dgm:t>
        <a:bodyPr/>
        <a:lstStyle/>
        <a:p>
          <a:endParaRPr lang="en-US" sz="2800"/>
        </a:p>
      </dgm:t>
    </dgm:pt>
    <dgm:pt modelId="{C3571E18-E62D-46D8-B136-1B07F71E5676}" type="sibTrans" cxnId="{5BCFFD36-2BF6-45AA-AAAD-4C66CBF7A8A4}">
      <dgm:prSet/>
      <dgm:spPr/>
      <dgm:t>
        <a:bodyPr/>
        <a:lstStyle/>
        <a:p>
          <a:endParaRPr lang="en-US" sz="2800"/>
        </a:p>
      </dgm:t>
    </dgm:pt>
    <dgm:pt modelId="{314612ED-1A70-4096-A4BC-D4DFC6D36D79}">
      <dgm:prSet custT="1"/>
      <dgm:spPr/>
      <dgm:t>
        <a:bodyPr/>
        <a:lstStyle/>
        <a:p>
          <a:r>
            <a:rPr lang="es-MX" sz="1600" dirty="0" smtClean="0"/>
            <a:t>La Ley Trole I = libre competencia. </a:t>
          </a:r>
          <a:endParaRPr lang="es-MX" sz="1600" dirty="0"/>
        </a:p>
      </dgm:t>
    </dgm:pt>
    <dgm:pt modelId="{8B5B374F-9163-4E2E-8B01-0778E6ED8B5E}" type="parTrans" cxnId="{F7CFD674-928B-41FC-8A2B-4449DF4EAEA9}">
      <dgm:prSet/>
      <dgm:spPr/>
      <dgm:t>
        <a:bodyPr/>
        <a:lstStyle/>
        <a:p>
          <a:endParaRPr lang="en-US" sz="2800"/>
        </a:p>
      </dgm:t>
    </dgm:pt>
    <dgm:pt modelId="{B3819237-46A1-45AC-9D90-A0FFF801EC8C}" type="sibTrans" cxnId="{F7CFD674-928B-41FC-8A2B-4449DF4EAEA9}">
      <dgm:prSet/>
      <dgm:spPr/>
      <dgm:t>
        <a:bodyPr/>
        <a:lstStyle/>
        <a:p>
          <a:endParaRPr lang="en-US" sz="2800"/>
        </a:p>
      </dgm:t>
    </dgm:pt>
    <dgm:pt modelId="{2EB86A64-E4A5-4A7A-992F-7DE073687CC8}">
      <dgm:prSet custT="1"/>
      <dgm:spPr/>
      <dgm:t>
        <a:bodyPr/>
        <a:lstStyle/>
        <a:p>
          <a:r>
            <a:rPr lang="es-MX" sz="1600" dirty="0" smtClean="0"/>
            <a:t>Proyectos Conectividad nacional. </a:t>
          </a:r>
          <a:endParaRPr lang="es-MX" sz="1600" dirty="0"/>
        </a:p>
      </dgm:t>
    </dgm:pt>
    <dgm:pt modelId="{341BF59B-A5BB-4A4F-82F0-6BE551483A8B}" type="parTrans" cxnId="{F08C7AF9-EF9A-4EE9-B111-CEC3A73C0342}">
      <dgm:prSet/>
      <dgm:spPr/>
      <dgm:t>
        <a:bodyPr/>
        <a:lstStyle/>
        <a:p>
          <a:endParaRPr lang="en-US" sz="2800"/>
        </a:p>
      </dgm:t>
    </dgm:pt>
    <dgm:pt modelId="{AB05C2AC-A481-47CD-98FA-BA3DBD9D5CEB}" type="sibTrans" cxnId="{F08C7AF9-EF9A-4EE9-B111-CEC3A73C0342}">
      <dgm:prSet/>
      <dgm:spPr/>
      <dgm:t>
        <a:bodyPr/>
        <a:lstStyle/>
        <a:p>
          <a:endParaRPr lang="en-US" sz="2800"/>
        </a:p>
      </dgm:t>
    </dgm:pt>
    <dgm:pt modelId="{6B9434C6-327A-436B-A842-E521F5CC99F7}">
      <dgm:prSet custT="1"/>
      <dgm:spPr/>
      <dgm:t>
        <a:bodyPr/>
        <a:lstStyle/>
        <a:p>
          <a:r>
            <a:rPr lang="es-MX" sz="1600" dirty="0" smtClean="0"/>
            <a:t>Tendencia a convergencia</a:t>
          </a:r>
          <a:endParaRPr lang="es-MX" sz="1600" dirty="0"/>
        </a:p>
      </dgm:t>
    </dgm:pt>
    <dgm:pt modelId="{32707DFE-92D5-40EC-8F13-B2E7B98DC6E7}" type="parTrans" cxnId="{7D7BAA35-4EDE-4F3D-8559-B9E1E235BAFE}">
      <dgm:prSet/>
      <dgm:spPr/>
      <dgm:t>
        <a:bodyPr/>
        <a:lstStyle/>
        <a:p>
          <a:endParaRPr lang="en-US" sz="2800"/>
        </a:p>
      </dgm:t>
    </dgm:pt>
    <dgm:pt modelId="{F986DE9E-BFBA-4BC3-926D-33967215207E}" type="sibTrans" cxnId="{7D7BAA35-4EDE-4F3D-8559-B9E1E235BAFE}">
      <dgm:prSet/>
      <dgm:spPr/>
      <dgm:t>
        <a:bodyPr/>
        <a:lstStyle/>
        <a:p>
          <a:endParaRPr lang="en-US" sz="2800"/>
        </a:p>
      </dgm:t>
    </dgm:pt>
    <dgm:pt modelId="{B5711E4D-62BB-4F8C-B61E-727BBB92329D}">
      <dgm:prSet custT="1"/>
      <dgm:spPr/>
      <dgm:t>
        <a:bodyPr/>
        <a:lstStyle/>
        <a:p>
          <a:r>
            <a:rPr lang="es-MX" sz="1600" dirty="0" smtClean="0"/>
            <a:t>Crecimiento PIB</a:t>
          </a:r>
          <a:endParaRPr lang="es-MX" sz="1600" dirty="0"/>
        </a:p>
      </dgm:t>
    </dgm:pt>
    <dgm:pt modelId="{891B3735-690D-488F-AB7A-88CA0F1BDFFA}" type="parTrans" cxnId="{C3F36328-3E58-4B33-BF67-CDAF06326810}">
      <dgm:prSet/>
      <dgm:spPr/>
      <dgm:t>
        <a:bodyPr/>
        <a:lstStyle/>
        <a:p>
          <a:endParaRPr lang="en-US" sz="2800"/>
        </a:p>
      </dgm:t>
    </dgm:pt>
    <dgm:pt modelId="{F0A37051-B94A-430F-9017-070828310EF7}" type="sibTrans" cxnId="{C3F36328-3E58-4B33-BF67-CDAF06326810}">
      <dgm:prSet/>
      <dgm:spPr/>
      <dgm:t>
        <a:bodyPr/>
        <a:lstStyle/>
        <a:p>
          <a:endParaRPr lang="en-US" sz="2800"/>
        </a:p>
      </dgm:t>
    </dgm:pt>
    <dgm:pt modelId="{0F93BB66-E97B-4EA3-94A9-D6148721BE7C}">
      <dgm:prSet custT="1"/>
      <dgm:spPr/>
      <dgm:t>
        <a:bodyPr/>
        <a:lstStyle/>
        <a:p>
          <a:r>
            <a:rPr lang="es-MX" sz="3200" dirty="0" smtClean="0"/>
            <a:t>Amenazas </a:t>
          </a:r>
          <a:endParaRPr lang="es-MX" sz="3200" dirty="0"/>
        </a:p>
      </dgm:t>
    </dgm:pt>
    <dgm:pt modelId="{4960D405-8C0A-4BED-B44A-5C82DB26C2D8}" type="parTrans" cxnId="{EEBBFF59-5DBD-4DA5-A047-05E3F16DECCD}">
      <dgm:prSet/>
      <dgm:spPr/>
      <dgm:t>
        <a:bodyPr/>
        <a:lstStyle/>
        <a:p>
          <a:endParaRPr lang="en-US" sz="2800"/>
        </a:p>
      </dgm:t>
    </dgm:pt>
    <dgm:pt modelId="{9728ADDD-6164-43FE-A1A1-6D84CBC71D02}" type="sibTrans" cxnId="{EEBBFF59-5DBD-4DA5-A047-05E3F16DECCD}">
      <dgm:prSet/>
      <dgm:spPr/>
      <dgm:t>
        <a:bodyPr/>
        <a:lstStyle/>
        <a:p>
          <a:endParaRPr lang="en-US" sz="2800"/>
        </a:p>
      </dgm:t>
    </dgm:pt>
    <dgm:pt modelId="{9C78F7F1-8C7C-407B-AC7B-C60F1D8305B8}">
      <dgm:prSet custT="1"/>
      <dgm:spPr/>
      <dgm:t>
        <a:bodyPr/>
        <a:lstStyle/>
        <a:p>
          <a:r>
            <a:rPr lang="es-MX" sz="1600" dirty="0" smtClean="0"/>
            <a:t>Cambios tecnológicos vertiginosos </a:t>
          </a:r>
          <a:endParaRPr lang="es-MX" sz="1600" dirty="0"/>
        </a:p>
      </dgm:t>
    </dgm:pt>
    <dgm:pt modelId="{3AB6ED91-B585-491A-81CB-A6B07C612E86}" type="parTrans" cxnId="{AFCDFD99-EAFC-4016-92AA-8B1C013CF7C6}">
      <dgm:prSet/>
      <dgm:spPr/>
      <dgm:t>
        <a:bodyPr/>
        <a:lstStyle/>
        <a:p>
          <a:endParaRPr lang="en-US" sz="2800"/>
        </a:p>
      </dgm:t>
    </dgm:pt>
    <dgm:pt modelId="{395F01D6-9EE7-4632-809B-50036694749A}" type="sibTrans" cxnId="{AFCDFD99-EAFC-4016-92AA-8B1C013CF7C6}">
      <dgm:prSet/>
      <dgm:spPr/>
      <dgm:t>
        <a:bodyPr/>
        <a:lstStyle/>
        <a:p>
          <a:endParaRPr lang="en-US" sz="2800"/>
        </a:p>
      </dgm:t>
    </dgm:pt>
    <dgm:pt modelId="{FD049F59-55AD-464E-9811-0ED62F839E1A}">
      <dgm:prSet custT="1"/>
      <dgm:spPr/>
      <dgm:t>
        <a:bodyPr/>
        <a:lstStyle/>
        <a:p>
          <a:r>
            <a:rPr lang="es-MX" sz="1600" dirty="0" smtClean="0"/>
            <a:t>Mega operadoras internacionales </a:t>
          </a:r>
          <a:endParaRPr lang="es-MX" sz="1600" dirty="0"/>
        </a:p>
      </dgm:t>
    </dgm:pt>
    <dgm:pt modelId="{4A88539F-218E-4899-8AA2-D62CD6613837}" type="parTrans" cxnId="{15E44731-BD72-4CE1-98A4-0D1534207CDC}">
      <dgm:prSet/>
      <dgm:spPr/>
      <dgm:t>
        <a:bodyPr/>
        <a:lstStyle/>
        <a:p>
          <a:endParaRPr lang="en-US" sz="2800"/>
        </a:p>
      </dgm:t>
    </dgm:pt>
    <dgm:pt modelId="{B54379F5-819A-48AD-81A5-538F0B0D511C}" type="sibTrans" cxnId="{15E44731-BD72-4CE1-98A4-0D1534207CDC}">
      <dgm:prSet/>
      <dgm:spPr/>
      <dgm:t>
        <a:bodyPr/>
        <a:lstStyle/>
        <a:p>
          <a:endParaRPr lang="en-US" sz="2800"/>
        </a:p>
      </dgm:t>
    </dgm:pt>
    <dgm:pt modelId="{ACDC2C9C-B2B5-4010-8804-AD48CD40DC49}">
      <dgm:prSet custT="1"/>
      <dgm:spPr/>
      <dgm:t>
        <a:bodyPr/>
        <a:lstStyle/>
        <a:p>
          <a:r>
            <a:rPr lang="es-MX" sz="1600" dirty="0" smtClean="0"/>
            <a:t>Sabotaje a infraestructura  </a:t>
          </a:r>
          <a:endParaRPr lang="es-MX" sz="1600" dirty="0"/>
        </a:p>
      </dgm:t>
    </dgm:pt>
    <dgm:pt modelId="{D120ECDB-D59F-49CB-A5FB-4EC838546387}" type="parTrans" cxnId="{DC5F1767-510F-4FF9-8FE4-AD3B918713E1}">
      <dgm:prSet/>
      <dgm:spPr/>
      <dgm:t>
        <a:bodyPr/>
        <a:lstStyle/>
        <a:p>
          <a:endParaRPr lang="en-US" sz="2800"/>
        </a:p>
      </dgm:t>
    </dgm:pt>
    <dgm:pt modelId="{B7486A43-8BB6-46B1-92AD-9927EE24D658}" type="sibTrans" cxnId="{DC5F1767-510F-4FF9-8FE4-AD3B918713E1}">
      <dgm:prSet/>
      <dgm:spPr/>
      <dgm:t>
        <a:bodyPr/>
        <a:lstStyle/>
        <a:p>
          <a:endParaRPr lang="en-US" sz="2800"/>
        </a:p>
      </dgm:t>
    </dgm:pt>
    <dgm:pt modelId="{AADE5371-00C4-4508-BB1F-EC9FF8045C87}">
      <dgm:prSet custT="1"/>
      <dgm:spPr/>
      <dgm:t>
        <a:bodyPr/>
        <a:lstStyle/>
        <a:p>
          <a:r>
            <a:rPr lang="es-MX" sz="1600" dirty="0" smtClean="0"/>
            <a:t>Ecuador país importador de tecnología.</a:t>
          </a:r>
          <a:endParaRPr lang="es-MX" sz="1600" dirty="0"/>
        </a:p>
      </dgm:t>
    </dgm:pt>
    <dgm:pt modelId="{6B586A69-FAC8-4E26-B25D-0C1AF46E48EE}" type="parTrans" cxnId="{74527478-FF9D-455B-BBBA-384EBAECF1CA}">
      <dgm:prSet/>
      <dgm:spPr/>
      <dgm:t>
        <a:bodyPr/>
        <a:lstStyle/>
        <a:p>
          <a:endParaRPr lang="en-US" sz="2800"/>
        </a:p>
      </dgm:t>
    </dgm:pt>
    <dgm:pt modelId="{51EA8E9D-7590-4A68-9888-85C0BBC97A3A}" type="sibTrans" cxnId="{74527478-FF9D-455B-BBBA-384EBAECF1CA}">
      <dgm:prSet/>
      <dgm:spPr/>
      <dgm:t>
        <a:bodyPr/>
        <a:lstStyle/>
        <a:p>
          <a:endParaRPr lang="en-US" sz="2800"/>
        </a:p>
      </dgm:t>
    </dgm:pt>
    <dgm:pt modelId="{A16C3C26-C5F1-439C-A993-6FF26CA8745C}">
      <dgm:prSet custT="1"/>
      <dgm:spPr/>
      <dgm:t>
        <a:bodyPr/>
        <a:lstStyle/>
        <a:p>
          <a:r>
            <a:rPr lang="es-MX" sz="1600" dirty="0" smtClean="0"/>
            <a:t>Competencia -móvil y TV por suscripción desde los 90’s</a:t>
          </a:r>
          <a:endParaRPr lang="es-MX" sz="1600" dirty="0"/>
        </a:p>
      </dgm:t>
    </dgm:pt>
    <dgm:pt modelId="{DBE01975-F3AC-4AD0-856F-2B40C6EC8B27}" type="parTrans" cxnId="{622133C0-AED9-4664-859D-F9A37C7A78F3}">
      <dgm:prSet/>
      <dgm:spPr/>
      <dgm:t>
        <a:bodyPr/>
        <a:lstStyle/>
        <a:p>
          <a:endParaRPr lang="en-US" sz="2800"/>
        </a:p>
      </dgm:t>
    </dgm:pt>
    <dgm:pt modelId="{282254B1-98AA-4701-A2FF-99D4A40BB5DF}" type="sibTrans" cxnId="{622133C0-AED9-4664-859D-F9A37C7A78F3}">
      <dgm:prSet/>
      <dgm:spPr/>
      <dgm:t>
        <a:bodyPr/>
        <a:lstStyle/>
        <a:p>
          <a:endParaRPr lang="en-US" sz="2800"/>
        </a:p>
      </dgm:t>
    </dgm:pt>
    <dgm:pt modelId="{8E5A4A7C-A9CE-4980-A19B-F69C4FD7E651}">
      <dgm:prSet custT="1"/>
      <dgm:spPr/>
      <dgm:t>
        <a:bodyPr/>
        <a:lstStyle/>
        <a:p>
          <a:r>
            <a:rPr lang="es-MX" sz="1600" dirty="0" smtClean="0"/>
            <a:t>Oferta de paquetes básicos de TV satelital</a:t>
          </a:r>
          <a:endParaRPr lang="es-MX" sz="1600" dirty="0"/>
        </a:p>
      </dgm:t>
    </dgm:pt>
    <dgm:pt modelId="{CEFCB1C8-F231-455C-BA82-5415473D769C}" type="sibTrans" cxnId="{5CA20AA9-471D-4233-9FE3-759618C50BFD}">
      <dgm:prSet/>
      <dgm:spPr/>
      <dgm:t>
        <a:bodyPr/>
        <a:lstStyle/>
        <a:p>
          <a:endParaRPr lang="en-US" sz="2800"/>
        </a:p>
      </dgm:t>
    </dgm:pt>
    <dgm:pt modelId="{FBEA6106-E9EF-42E0-AC96-7924FF9409D9}" type="parTrans" cxnId="{5CA20AA9-471D-4233-9FE3-759618C50BFD}">
      <dgm:prSet/>
      <dgm:spPr/>
      <dgm:t>
        <a:bodyPr/>
        <a:lstStyle/>
        <a:p>
          <a:endParaRPr lang="en-US" sz="2800"/>
        </a:p>
      </dgm:t>
    </dgm:pt>
    <dgm:pt modelId="{C5AB7028-4447-497D-BBCE-0F035D24CC5D}" type="pres">
      <dgm:prSet presAssocID="{8466CFA6-2E4C-4BA8-98D4-2B1CEE203E97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_tradnl"/>
        </a:p>
      </dgm:t>
    </dgm:pt>
    <dgm:pt modelId="{93FB60C3-2C0C-48F1-A8C9-4D21EC28867C}" type="pres">
      <dgm:prSet presAssocID="{CB610121-2930-4EB6-B223-D75E655410B6}" presName="compositeNode" presStyleCnt="0">
        <dgm:presLayoutVars>
          <dgm:bulletEnabled val="1"/>
        </dgm:presLayoutVars>
      </dgm:prSet>
      <dgm:spPr/>
    </dgm:pt>
    <dgm:pt modelId="{BBEE7394-E2FA-4558-8960-2E3843911DB1}" type="pres">
      <dgm:prSet presAssocID="{CB610121-2930-4EB6-B223-D75E655410B6}" presName="imag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667E6E6D-86E0-4FE1-81EA-DAB26927F1BB}" type="pres">
      <dgm:prSet presAssocID="{CB610121-2930-4EB6-B223-D75E655410B6}" presName="childNode" presStyleLbl="node1" presStyleIdx="0" presStyleCnt="4" custScaleY="89155" custLinFactNeighborX="5982" custLinFactNeighborY="-109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B923E0-2734-4224-B9AD-62D39A75F93E}" type="pres">
      <dgm:prSet presAssocID="{CB610121-2930-4EB6-B223-D75E655410B6}" presName="parentNode" presStyleLbl="revTx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7876726-2617-45BB-AD0E-2FC527909540}" type="pres">
      <dgm:prSet presAssocID="{C17E3043-308D-443D-9728-5862D6B22C03}" presName="sibTrans" presStyleCnt="0"/>
      <dgm:spPr/>
    </dgm:pt>
    <dgm:pt modelId="{567E489C-C2F8-4DFC-80E4-A5B159992AD8}" type="pres">
      <dgm:prSet presAssocID="{5B94E024-EDF7-415F-BDD1-B1CD38754262}" presName="compositeNode" presStyleCnt="0">
        <dgm:presLayoutVars>
          <dgm:bulletEnabled val="1"/>
        </dgm:presLayoutVars>
      </dgm:prSet>
      <dgm:spPr/>
    </dgm:pt>
    <dgm:pt modelId="{082BCFE0-4F43-4FEA-BD92-F20700355441}" type="pres">
      <dgm:prSet presAssocID="{5B94E024-EDF7-415F-BDD1-B1CD38754262}" presName="image" presStyleLbl="fgImgPlace1" presStyleIdx="1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880E3D05-4DDB-40E0-8ACA-E061B57D1A8D}" type="pres">
      <dgm:prSet presAssocID="{5B94E024-EDF7-415F-BDD1-B1CD38754262}" presName="childNode" presStyleLbl="node1" presStyleIdx="1" presStyleCnt="4" custScaleY="89155" custLinFactNeighborX="3266" custLinFactNeighborY="-1095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9307DFA5-FF18-41DC-8A74-121E1836E902}" type="pres">
      <dgm:prSet presAssocID="{5B94E024-EDF7-415F-BDD1-B1CD38754262}" presName="parentNode" presStyleLbl="revTx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7235D3A-856F-44BE-AEB5-21004F4F46ED}" type="pres">
      <dgm:prSet presAssocID="{4D8915F9-9E2D-4C7B-8948-4E0A9B36B555}" presName="sibTrans" presStyleCnt="0"/>
      <dgm:spPr/>
    </dgm:pt>
    <dgm:pt modelId="{1391F33C-115A-4623-A9B8-AB3129D2052C}" type="pres">
      <dgm:prSet presAssocID="{4E77173E-3A02-4F5D-B9C1-1FEF61AAA4EB}" presName="compositeNode" presStyleCnt="0">
        <dgm:presLayoutVars>
          <dgm:bulletEnabled val="1"/>
        </dgm:presLayoutVars>
      </dgm:prSet>
      <dgm:spPr/>
    </dgm:pt>
    <dgm:pt modelId="{F2CEFA55-0D0C-4F22-AC46-E1E4F70FEEB3}" type="pres">
      <dgm:prSet presAssocID="{4E77173E-3A02-4F5D-B9C1-1FEF61AAA4EB}" presName="image" presStyleLbl="fgImgPlace1" presStyleIdx="2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19248D21-3FDE-413C-BCCF-526107199A0E}" type="pres">
      <dgm:prSet presAssocID="{4E77173E-3A02-4F5D-B9C1-1FEF61AAA4EB}" presName="childNode" presStyleLbl="node1" presStyleIdx="2" presStyleCnt="4" custScaleY="89155" custLinFactNeighborX="3266" custLinFactNeighborY="-1095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4F3A9AA-0297-4779-AAC6-0EC156590C8F}" type="pres">
      <dgm:prSet presAssocID="{4E77173E-3A02-4F5D-B9C1-1FEF61AAA4EB}" presName="parentNode" presStyleLbl="revTx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02D6D85-EE26-46B7-AF41-A496E7520E82}" type="pres">
      <dgm:prSet presAssocID="{8E3202D8-5B0B-4A34-B673-908F9390A75D}" presName="sibTrans" presStyleCnt="0"/>
      <dgm:spPr/>
    </dgm:pt>
    <dgm:pt modelId="{D0A5EDE1-625B-49CC-8C37-E5177672F984}" type="pres">
      <dgm:prSet presAssocID="{0F93BB66-E97B-4EA3-94A9-D6148721BE7C}" presName="compositeNode" presStyleCnt="0">
        <dgm:presLayoutVars>
          <dgm:bulletEnabled val="1"/>
        </dgm:presLayoutVars>
      </dgm:prSet>
      <dgm:spPr/>
    </dgm:pt>
    <dgm:pt modelId="{B6A7BCD3-7D10-4CDD-B47F-1573316D1F0C}" type="pres">
      <dgm:prSet presAssocID="{0F93BB66-E97B-4EA3-94A9-D6148721BE7C}" presName="image" presStyleLbl="fgImgPlace1" presStyleIdx="3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C"/>
        </a:p>
      </dgm:t>
    </dgm:pt>
    <dgm:pt modelId="{5EDE1FDF-8F55-4BB7-AC0F-A37118F496E8}" type="pres">
      <dgm:prSet presAssocID="{0F93BB66-E97B-4EA3-94A9-D6148721BE7C}" presName="childNode" presStyleLbl="node1" presStyleIdx="3" presStyleCnt="4" custScaleX="105433" custScaleY="89155" custLinFactNeighborX="550" custLinFactNeighborY="-1095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94A6A22-D70B-46E9-8A3E-6A0CC80EA63F}" type="pres">
      <dgm:prSet presAssocID="{0F93BB66-E97B-4EA3-94A9-D6148721BE7C}" presName="parentNode" presStyleLbl="revTx" presStyleIdx="3" presStyleCnt="4" custLinFactNeighborX="-2466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AFCDFD99-EAFC-4016-92AA-8B1C013CF7C6}" srcId="{0F93BB66-E97B-4EA3-94A9-D6148721BE7C}" destId="{9C78F7F1-8C7C-407B-AC7B-C60F1D8305B8}" srcOrd="0" destOrd="0" parTransId="{3AB6ED91-B585-491A-81CB-A6B07C612E86}" sibTransId="{395F01D6-9EE7-4632-809B-50036694749A}"/>
    <dgm:cxn modelId="{0421AAF1-92F0-4173-B8DE-46D3C25ACD8F}" type="presOf" srcId="{ED76C029-8612-4AFD-A3E1-CD74E22364B3}" destId="{880E3D05-4DDB-40E0-8ACA-E061B57D1A8D}" srcOrd="0" destOrd="0" presId="urn:microsoft.com/office/officeart/2005/8/layout/hList2#3"/>
    <dgm:cxn modelId="{7D7BAA35-4EDE-4F3D-8559-B9E1E235BAFE}" srcId="{4E77173E-3A02-4F5D-B9C1-1FEF61AAA4EB}" destId="{6B9434C6-327A-436B-A842-E521F5CC99F7}" srcOrd="3" destOrd="0" parTransId="{32707DFE-92D5-40EC-8F13-B2E7B98DC6E7}" sibTransId="{F986DE9E-BFBA-4BC3-926D-33967215207E}"/>
    <dgm:cxn modelId="{EEBBFF59-5DBD-4DA5-A047-05E3F16DECCD}" srcId="{8466CFA6-2E4C-4BA8-98D4-2B1CEE203E97}" destId="{0F93BB66-E97B-4EA3-94A9-D6148721BE7C}" srcOrd="3" destOrd="0" parTransId="{4960D405-8C0A-4BED-B44A-5C82DB26C2D8}" sibTransId="{9728ADDD-6164-43FE-A1A1-6D84CBC71D02}"/>
    <dgm:cxn modelId="{8AA0714F-2EE1-4F08-BAD4-5DD5E02B2086}" srcId="{5B94E024-EDF7-415F-BDD1-B1CD38754262}" destId="{ED76C029-8612-4AFD-A3E1-CD74E22364B3}" srcOrd="0" destOrd="0" parTransId="{1182AB6A-C976-4DF6-B176-4025C2927E0A}" sibTransId="{301DF934-D553-438F-AEF8-3BCDCC9280DB}"/>
    <dgm:cxn modelId="{622133C0-AED9-4664-859D-F9A37C7A78F3}" srcId="{0F93BB66-E97B-4EA3-94A9-D6148721BE7C}" destId="{A16C3C26-C5F1-439C-A993-6FF26CA8745C}" srcOrd="4" destOrd="0" parTransId="{DBE01975-F3AC-4AD0-856F-2B40C6EC8B27}" sibTransId="{282254B1-98AA-4701-A2FF-99D4A40BB5DF}"/>
    <dgm:cxn modelId="{5DB4A1D2-5780-4019-996B-A07B0489D155}" type="presOf" srcId="{C7E541F3-76B8-44DF-B31D-8D426583E9E4}" destId="{667E6E6D-86E0-4FE1-81EA-DAB26927F1BB}" srcOrd="0" destOrd="2" presId="urn:microsoft.com/office/officeart/2005/8/layout/hList2#3"/>
    <dgm:cxn modelId="{5BCFFD36-2BF6-45AA-AAAD-4C66CBF7A8A4}" srcId="{4E77173E-3A02-4F5D-B9C1-1FEF61AAA4EB}" destId="{C5F05B65-A817-4D3C-975B-4FEE78884869}" srcOrd="0" destOrd="0" parTransId="{1990BD2E-A80D-4068-92EC-EB1E04FA49A9}" sibTransId="{C3571E18-E62D-46D8-B136-1B07F71E5676}"/>
    <dgm:cxn modelId="{C3F36328-3E58-4B33-BF67-CDAF06326810}" srcId="{4E77173E-3A02-4F5D-B9C1-1FEF61AAA4EB}" destId="{B5711E4D-62BB-4F8C-B61E-727BBB92329D}" srcOrd="4" destOrd="0" parTransId="{891B3735-690D-488F-AB7A-88CA0F1BDFFA}" sibTransId="{F0A37051-B94A-430F-9017-070828310EF7}"/>
    <dgm:cxn modelId="{DC5F1767-510F-4FF9-8FE4-AD3B918713E1}" srcId="{0F93BB66-E97B-4EA3-94A9-D6148721BE7C}" destId="{ACDC2C9C-B2B5-4010-8804-AD48CD40DC49}" srcOrd="2" destOrd="0" parTransId="{D120ECDB-D59F-49CB-A5FB-4EC838546387}" sibTransId="{B7486A43-8BB6-46B1-92AD-9927EE24D658}"/>
    <dgm:cxn modelId="{CFB4BF35-09B3-4D6F-A90E-008942CB36AC}" type="presOf" srcId="{B5711E4D-62BB-4F8C-B61E-727BBB92329D}" destId="{19248D21-3FDE-413C-BCCF-526107199A0E}" srcOrd="0" destOrd="4" presId="urn:microsoft.com/office/officeart/2005/8/layout/hList2#3"/>
    <dgm:cxn modelId="{9CA78EBE-16B9-4E63-8CC1-B22368F16042}" type="presOf" srcId="{8466CFA6-2E4C-4BA8-98D4-2B1CEE203E97}" destId="{C5AB7028-4447-497D-BBCE-0F035D24CC5D}" srcOrd="0" destOrd="0" presId="urn:microsoft.com/office/officeart/2005/8/layout/hList2#3"/>
    <dgm:cxn modelId="{74527478-FF9D-455B-BBBA-384EBAECF1CA}" srcId="{0F93BB66-E97B-4EA3-94A9-D6148721BE7C}" destId="{AADE5371-00C4-4508-BB1F-EC9FF8045C87}" srcOrd="3" destOrd="0" parTransId="{6B586A69-FAC8-4E26-B25D-0C1AF46E48EE}" sibTransId="{51EA8E9D-7590-4A68-9888-85C0BBC97A3A}"/>
    <dgm:cxn modelId="{618A2EE7-68E6-4A00-B68C-0EA9EF031A0B}" srcId="{5B94E024-EDF7-415F-BDD1-B1CD38754262}" destId="{9E7949C7-1F97-453A-BA29-AD3A756F9119}" srcOrd="1" destOrd="0" parTransId="{227F89F7-E541-45F5-AB7F-B9B1342FF6CB}" sibTransId="{F732FF3A-C0AC-4CC5-810A-D179B74196F0}"/>
    <dgm:cxn modelId="{C7B1373B-4E4E-412E-9CA4-D206EBF49F04}" srcId="{CB610121-2930-4EB6-B223-D75E655410B6}" destId="{49E41300-2663-4852-BC00-52F8D7BC309F}" srcOrd="1" destOrd="0" parTransId="{E39F1C86-739E-46ED-8D5A-BA8F31D068EB}" sibTransId="{F3A9F0F8-75C3-4EAC-8EF5-2768BA70F956}"/>
    <dgm:cxn modelId="{8BAD31BE-E63E-43AE-8894-61AB38365365}" srcId="{CB610121-2930-4EB6-B223-D75E655410B6}" destId="{C3D933AE-AA37-4AD3-A0D9-492EA2599708}" srcOrd="0" destOrd="0" parTransId="{119C311E-A157-4E9F-A6B7-D55EA9DFE8E1}" sibTransId="{DF7879B6-AE5C-408A-9520-7A2A6109991B}"/>
    <dgm:cxn modelId="{2843A0C9-8646-4023-9593-F591F013F579}" type="presOf" srcId="{FD049F59-55AD-464E-9811-0ED62F839E1A}" destId="{5EDE1FDF-8F55-4BB7-AC0F-A37118F496E8}" srcOrd="0" destOrd="1" presId="urn:microsoft.com/office/officeart/2005/8/layout/hList2#3"/>
    <dgm:cxn modelId="{BDD145A1-3ED3-4064-A1B9-0FEA87AA8B2B}" type="presOf" srcId="{CFA8E952-D1F0-42B2-AB80-53290728DBBF}" destId="{880E3D05-4DDB-40E0-8ACA-E061B57D1A8D}" srcOrd="0" destOrd="2" presId="urn:microsoft.com/office/officeart/2005/8/layout/hList2#3"/>
    <dgm:cxn modelId="{4AE36D13-99E8-4846-9346-327514222573}" type="presOf" srcId="{C3D933AE-AA37-4AD3-A0D9-492EA2599708}" destId="{667E6E6D-86E0-4FE1-81EA-DAB26927F1BB}" srcOrd="0" destOrd="0" presId="urn:microsoft.com/office/officeart/2005/8/layout/hList2#3"/>
    <dgm:cxn modelId="{F08C7AF9-EF9A-4EE9-B111-CEC3A73C0342}" srcId="{4E77173E-3A02-4F5D-B9C1-1FEF61AAA4EB}" destId="{2EB86A64-E4A5-4A7A-992F-7DE073687CC8}" srcOrd="2" destOrd="0" parTransId="{341BF59B-A5BB-4A4F-82F0-6BE551483A8B}" sibTransId="{AB05C2AC-A481-47CD-98FA-BA3DBD9D5CEB}"/>
    <dgm:cxn modelId="{A3766F8F-FC63-48DF-B159-33B3C26F1AD0}" type="presOf" srcId="{2EB86A64-E4A5-4A7A-992F-7DE073687CC8}" destId="{19248D21-3FDE-413C-BCCF-526107199A0E}" srcOrd="0" destOrd="2" presId="urn:microsoft.com/office/officeart/2005/8/layout/hList2#3"/>
    <dgm:cxn modelId="{EF1DDE6A-A86C-4722-A5A3-ADD80DD785C5}" type="presOf" srcId="{0F93BB66-E97B-4EA3-94A9-D6148721BE7C}" destId="{294A6A22-D70B-46E9-8A3E-6A0CC80EA63F}" srcOrd="0" destOrd="0" presId="urn:microsoft.com/office/officeart/2005/8/layout/hList2#3"/>
    <dgm:cxn modelId="{5CA20AA9-471D-4233-9FE3-759618C50BFD}" srcId="{5B94E024-EDF7-415F-BDD1-B1CD38754262}" destId="{8E5A4A7C-A9CE-4980-A19B-F69C4FD7E651}" srcOrd="3" destOrd="0" parTransId="{FBEA6106-E9EF-42E0-AC96-7924FF9409D9}" sibTransId="{CEFCB1C8-F231-455C-BA82-5415473D769C}"/>
    <dgm:cxn modelId="{01847E35-C59F-4956-BB2F-C9C5653E1DC7}" type="presOf" srcId="{A16C3C26-C5F1-439C-A993-6FF26CA8745C}" destId="{5EDE1FDF-8F55-4BB7-AC0F-A37118F496E8}" srcOrd="0" destOrd="4" presId="urn:microsoft.com/office/officeart/2005/8/layout/hList2#3"/>
    <dgm:cxn modelId="{15E44731-BD72-4CE1-98A4-0D1534207CDC}" srcId="{0F93BB66-E97B-4EA3-94A9-D6148721BE7C}" destId="{FD049F59-55AD-464E-9811-0ED62F839E1A}" srcOrd="1" destOrd="0" parTransId="{4A88539F-218E-4899-8AA2-D62CD6613837}" sibTransId="{B54379F5-819A-48AD-81A5-538F0B0D511C}"/>
    <dgm:cxn modelId="{41C774C7-4A19-45BF-A0A3-40B87ED0968A}" type="presOf" srcId="{9E7949C7-1F97-453A-BA29-AD3A756F9119}" destId="{880E3D05-4DDB-40E0-8ACA-E061B57D1A8D}" srcOrd="0" destOrd="1" presId="urn:microsoft.com/office/officeart/2005/8/layout/hList2#3"/>
    <dgm:cxn modelId="{C11FF5E4-E33D-45D3-8D8F-27B9F554B354}" type="presOf" srcId="{CB610121-2930-4EB6-B223-D75E655410B6}" destId="{05B923E0-2734-4224-B9AD-62D39A75F93E}" srcOrd="0" destOrd="0" presId="urn:microsoft.com/office/officeart/2005/8/layout/hList2#3"/>
    <dgm:cxn modelId="{22292D3B-C802-40BE-A87F-1D43F321EEC0}" type="presOf" srcId="{6B9434C6-327A-436B-A842-E521F5CC99F7}" destId="{19248D21-3FDE-413C-BCCF-526107199A0E}" srcOrd="0" destOrd="3" presId="urn:microsoft.com/office/officeart/2005/8/layout/hList2#3"/>
    <dgm:cxn modelId="{72B3F0FD-EC90-4195-8538-5AD3B843D6C9}" type="presOf" srcId="{9C78F7F1-8C7C-407B-AC7B-C60F1D8305B8}" destId="{5EDE1FDF-8F55-4BB7-AC0F-A37118F496E8}" srcOrd="0" destOrd="0" presId="urn:microsoft.com/office/officeart/2005/8/layout/hList2#3"/>
    <dgm:cxn modelId="{3D73657C-AF5C-4581-944E-7467CEAE2C59}" type="presOf" srcId="{ACDC2C9C-B2B5-4010-8804-AD48CD40DC49}" destId="{5EDE1FDF-8F55-4BB7-AC0F-A37118F496E8}" srcOrd="0" destOrd="2" presId="urn:microsoft.com/office/officeart/2005/8/layout/hList2#3"/>
    <dgm:cxn modelId="{F837A88A-33E1-499A-B550-9275C031109D}" srcId="{CB610121-2930-4EB6-B223-D75E655410B6}" destId="{C7E541F3-76B8-44DF-B31D-8D426583E9E4}" srcOrd="2" destOrd="0" parTransId="{2939A1E4-1B57-41AA-939F-938ECFF7C04F}" sibTransId="{223147D5-6F9E-4528-A834-023F0662CBC2}"/>
    <dgm:cxn modelId="{E1DCF78B-02F1-4465-8E02-A0215025D06B}" type="presOf" srcId="{5B94E024-EDF7-415F-BDD1-B1CD38754262}" destId="{9307DFA5-FF18-41DC-8A74-121E1836E902}" srcOrd="0" destOrd="0" presId="urn:microsoft.com/office/officeart/2005/8/layout/hList2#3"/>
    <dgm:cxn modelId="{3427A7F0-EA21-41C1-90D0-50E59F4EC0F2}" srcId="{5B94E024-EDF7-415F-BDD1-B1CD38754262}" destId="{CFA8E952-D1F0-42B2-AB80-53290728DBBF}" srcOrd="2" destOrd="0" parTransId="{D28A64E5-C9D7-4A0F-BE52-EE868D2F95B0}" sibTransId="{A0BFADC0-6ED7-4337-96BF-0D30B8545EA7}"/>
    <dgm:cxn modelId="{0B46637E-9398-4169-BD2D-BDEA5353ED31}" type="presOf" srcId="{C5F05B65-A817-4D3C-975B-4FEE78884869}" destId="{19248D21-3FDE-413C-BCCF-526107199A0E}" srcOrd="0" destOrd="0" presId="urn:microsoft.com/office/officeart/2005/8/layout/hList2#3"/>
    <dgm:cxn modelId="{F879D312-F126-4409-B5DE-98D859D5C524}" srcId="{8466CFA6-2E4C-4BA8-98D4-2B1CEE203E97}" destId="{CB610121-2930-4EB6-B223-D75E655410B6}" srcOrd="0" destOrd="0" parTransId="{3A00B615-95AD-4CB7-987E-49CF3FEBBF0D}" sibTransId="{C17E3043-308D-443D-9728-5862D6B22C03}"/>
    <dgm:cxn modelId="{F7CFD674-928B-41FC-8A2B-4449DF4EAEA9}" srcId="{4E77173E-3A02-4F5D-B9C1-1FEF61AAA4EB}" destId="{314612ED-1A70-4096-A4BC-D4DFC6D36D79}" srcOrd="1" destOrd="0" parTransId="{8B5B374F-9163-4E2E-8B01-0778E6ED8B5E}" sibTransId="{B3819237-46A1-45AC-9D90-A0FFF801EC8C}"/>
    <dgm:cxn modelId="{6AF61EC0-86B1-4454-9D32-5E47A1F42ED7}" srcId="{8466CFA6-2E4C-4BA8-98D4-2B1CEE203E97}" destId="{5B94E024-EDF7-415F-BDD1-B1CD38754262}" srcOrd="1" destOrd="0" parTransId="{FEE2F1EE-E41D-4499-A400-62740013BB1D}" sibTransId="{4D8915F9-9E2D-4C7B-8948-4E0A9B36B555}"/>
    <dgm:cxn modelId="{DDF43B14-B830-4F46-A4B7-398F2DBE14D8}" type="presOf" srcId="{49E41300-2663-4852-BC00-52F8D7BC309F}" destId="{667E6E6D-86E0-4FE1-81EA-DAB26927F1BB}" srcOrd="0" destOrd="1" presId="urn:microsoft.com/office/officeart/2005/8/layout/hList2#3"/>
    <dgm:cxn modelId="{8C3DFFB1-6694-410B-9140-C5FF516BCBEC}" type="presOf" srcId="{8E5A4A7C-A9CE-4980-A19B-F69C4FD7E651}" destId="{880E3D05-4DDB-40E0-8ACA-E061B57D1A8D}" srcOrd="0" destOrd="3" presId="urn:microsoft.com/office/officeart/2005/8/layout/hList2#3"/>
    <dgm:cxn modelId="{5CAC2859-80B1-4D3E-AF3F-D1FC8B2815A9}" type="presOf" srcId="{4E77173E-3A02-4F5D-B9C1-1FEF61AAA4EB}" destId="{04F3A9AA-0297-4779-AAC6-0EC156590C8F}" srcOrd="0" destOrd="0" presId="urn:microsoft.com/office/officeart/2005/8/layout/hList2#3"/>
    <dgm:cxn modelId="{B3E961DC-1CC3-4593-AB57-60B7879D37A6}" srcId="{8466CFA6-2E4C-4BA8-98D4-2B1CEE203E97}" destId="{4E77173E-3A02-4F5D-B9C1-1FEF61AAA4EB}" srcOrd="2" destOrd="0" parTransId="{17556371-7170-4C0E-A4E6-1CFE827BFCD3}" sibTransId="{8E3202D8-5B0B-4A34-B673-908F9390A75D}"/>
    <dgm:cxn modelId="{7EC7632D-9A61-4198-8CAE-14C92DF08B5D}" type="presOf" srcId="{314612ED-1A70-4096-A4BC-D4DFC6D36D79}" destId="{19248D21-3FDE-413C-BCCF-526107199A0E}" srcOrd="0" destOrd="1" presId="urn:microsoft.com/office/officeart/2005/8/layout/hList2#3"/>
    <dgm:cxn modelId="{CC3B116E-140C-4564-A0D1-7AF7E222E86E}" type="presOf" srcId="{AADE5371-00C4-4508-BB1F-EC9FF8045C87}" destId="{5EDE1FDF-8F55-4BB7-AC0F-A37118F496E8}" srcOrd="0" destOrd="3" presId="urn:microsoft.com/office/officeart/2005/8/layout/hList2#3"/>
    <dgm:cxn modelId="{3BF64AD4-5D54-47A1-956E-0845FE5730CD}" type="presParOf" srcId="{C5AB7028-4447-497D-BBCE-0F035D24CC5D}" destId="{93FB60C3-2C0C-48F1-A8C9-4D21EC28867C}" srcOrd="0" destOrd="0" presId="urn:microsoft.com/office/officeart/2005/8/layout/hList2#3"/>
    <dgm:cxn modelId="{6718D16A-1CCF-4F23-A6C8-DCAEC89C8382}" type="presParOf" srcId="{93FB60C3-2C0C-48F1-A8C9-4D21EC28867C}" destId="{BBEE7394-E2FA-4558-8960-2E3843911DB1}" srcOrd="0" destOrd="0" presId="urn:microsoft.com/office/officeart/2005/8/layout/hList2#3"/>
    <dgm:cxn modelId="{CCDD748B-0697-4CC5-816A-F92C603CE1E6}" type="presParOf" srcId="{93FB60C3-2C0C-48F1-A8C9-4D21EC28867C}" destId="{667E6E6D-86E0-4FE1-81EA-DAB26927F1BB}" srcOrd="1" destOrd="0" presId="urn:microsoft.com/office/officeart/2005/8/layout/hList2#3"/>
    <dgm:cxn modelId="{1F69EEF4-994B-466E-8E4F-F67B9F790F1C}" type="presParOf" srcId="{93FB60C3-2C0C-48F1-A8C9-4D21EC28867C}" destId="{05B923E0-2734-4224-B9AD-62D39A75F93E}" srcOrd="2" destOrd="0" presId="urn:microsoft.com/office/officeart/2005/8/layout/hList2#3"/>
    <dgm:cxn modelId="{B07EDEAA-FC1F-4693-9C9B-BD0A1B3A8443}" type="presParOf" srcId="{C5AB7028-4447-497D-BBCE-0F035D24CC5D}" destId="{B7876726-2617-45BB-AD0E-2FC527909540}" srcOrd="1" destOrd="0" presId="urn:microsoft.com/office/officeart/2005/8/layout/hList2#3"/>
    <dgm:cxn modelId="{A9CA02FE-ED14-488A-AA06-F43F2A17E0EA}" type="presParOf" srcId="{C5AB7028-4447-497D-BBCE-0F035D24CC5D}" destId="{567E489C-C2F8-4DFC-80E4-A5B159992AD8}" srcOrd="2" destOrd="0" presId="urn:microsoft.com/office/officeart/2005/8/layout/hList2#3"/>
    <dgm:cxn modelId="{5BE269F1-4915-4EBB-9442-B1F9BC110886}" type="presParOf" srcId="{567E489C-C2F8-4DFC-80E4-A5B159992AD8}" destId="{082BCFE0-4F43-4FEA-BD92-F20700355441}" srcOrd="0" destOrd="0" presId="urn:microsoft.com/office/officeart/2005/8/layout/hList2#3"/>
    <dgm:cxn modelId="{416F3C63-772E-4E50-BA87-606ECB9B9BD9}" type="presParOf" srcId="{567E489C-C2F8-4DFC-80E4-A5B159992AD8}" destId="{880E3D05-4DDB-40E0-8ACA-E061B57D1A8D}" srcOrd="1" destOrd="0" presId="urn:microsoft.com/office/officeart/2005/8/layout/hList2#3"/>
    <dgm:cxn modelId="{2F304259-412D-4BA3-B02A-90AAD32AF4CA}" type="presParOf" srcId="{567E489C-C2F8-4DFC-80E4-A5B159992AD8}" destId="{9307DFA5-FF18-41DC-8A74-121E1836E902}" srcOrd="2" destOrd="0" presId="urn:microsoft.com/office/officeart/2005/8/layout/hList2#3"/>
    <dgm:cxn modelId="{C10DA8B8-2FF6-4C5C-9552-440EACE34E9B}" type="presParOf" srcId="{C5AB7028-4447-497D-BBCE-0F035D24CC5D}" destId="{17235D3A-856F-44BE-AEB5-21004F4F46ED}" srcOrd="3" destOrd="0" presId="urn:microsoft.com/office/officeart/2005/8/layout/hList2#3"/>
    <dgm:cxn modelId="{0A72505A-B2E8-41BC-A672-6F6166F9029F}" type="presParOf" srcId="{C5AB7028-4447-497D-BBCE-0F035D24CC5D}" destId="{1391F33C-115A-4623-A9B8-AB3129D2052C}" srcOrd="4" destOrd="0" presId="urn:microsoft.com/office/officeart/2005/8/layout/hList2#3"/>
    <dgm:cxn modelId="{C74AF31D-69B5-4F5C-B28F-110E96724D89}" type="presParOf" srcId="{1391F33C-115A-4623-A9B8-AB3129D2052C}" destId="{F2CEFA55-0D0C-4F22-AC46-E1E4F70FEEB3}" srcOrd="0" destOrd="0" presId="urn:microsoft.com/office/officeart/2005/8/layout/hList2#3"/>
    <dgm:cxn modelId="{7860BA12-5E51-4972-83E7-6BD040877A7E}" type="presParOf" srcId="{1391F33C-115A-4623-A9B8-AB3129D2052C}" destId="{19248D21-3FDE-413C-BCCF-526107199A0E}" srcOrd="1" destOrd="0" presId="urn:microsoft.com/office/officeart/2005/8/layout/hList2#3"/>
    <dgm:cxn modelId="{9F4640FF-D2AB-4D59-B840-C416EF01DAF8}" type="presParOf" srcId="{1391F33C-115A-4623-A9B8-AB3129D2052C}" destId="{04F3A9AA-0297-4779-AAC6-0EC156590C8F}" srcOrd="2" destOrd="0" presId="urn:microsoft.com/office/officeart/2005/8/layout/hList2#3"/>
    <dgm:cxn modelId="{1BE554BB-880D-4021-9F2D-A710905EA13B}" type="presParOf" srcId="{C5AB7028-4447-497D-BBCE-0F035D24CC5D}" destId="{002D6D85-EE26-46B7-AF41-A496E7520E82}" srcOrd="5" destOrd="0" presId="urn:microsoft.com/office/officeart/2005/8/layout/hList2#3"/>
    <dgm:cxn modelId="{F5D1B0C9-3234-4083-803D-70FE234B4998}" type="presParOf" srcId="{C5AB7028-4447-497D-BBCE-0F035D24CC5D}" destId="{D0A5EDE1-625B-49CC-8C37-E5177672F984}" srcOrd="6" destOrd="0" presId="urn:microsoft.com/office/officeart/2005/8/layout/hList2#3"/>
    <dgm:cxn modelId="{BCAB41BD-87A4-4ECA-8165-95E6A2107AB6}" type="presParOf" srcId="{D0A5EDE1-625B-49CC-8C37-E5177672F984}" destId="{B6A7BCD3-7D10-4CDD-B47F-1573316D1F0C}" srcOrd="0" destOrd="0" presId="urn:microsoft.com/office/officeart/2005/8/layout/hList2#3"/>
    <dgm:cxn modelId="{D35002F0-1589-459A-9712-F0FAD94DA917}" type="presParOf" srcId="{D0A5EDE1-625B-49CC-8C37-E5177672F984}" destId="{5EDE1FDF-8F55-4BB7-AC0F-A37118F496E8}" srcOrd="1" destOrd="0" presId="urn:microsoft.com/office/officeart/2005/8/layout/hList2#3"/>
    <dgm:cxn modelId="{88605DC0-4CD3-48C0-882B-927D29808D63}" type="presParOf" srcId="{D0A5EDE1-625B-49CC-8C37-E5177672F984}" destId="{294A6A22-D70B-46E9-8A3E-6A0CC80EA63F}" srcOrd="2" destOrd="0" presId="urn:microsoft.com/office/officeart/2005/8/layout/hList2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BBBB14F-EE49-47BD-9C92-029F042AA5CC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1E9CCA-823B-46C8-9805-3A483F789706}">
      <dgm:prSet phldrT="[Texto]" custT="1"/>
      <dgm:spPr/>
      <dgm:t>
        <a:bodyPr/>
        <a:lstStyle/>
        <a:p>
          <a:pPr rtl="0"/>
          <a:r>
            <a:rPr kumimoji="0" lang="es-EC" sz="1800" b="0" i="0" u="none" strike="noStrike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Estrategia de Innovación y Transformación Empresarial</a:t>
          </a:r>
          <a:endParaRPr lang="en-US" sz="1800" dirty="0"/>
        </a:p>
      </dgm:t>
    </dgm:pt>
    <dgm:pt modelId="{D00A32A2-BF2D-49B5-9268-5E6D92BF4C82}" type="parTrans" cxnId="{CC0E63CC-3B9D-4220-AEF9-8605C5B4C001}">
      <dgm:prSet/>
      <dgm:spPr/>
      <dgm:t>
        <a:bodyPr/>
        <a:lstStyle/>
        <a:p>
          <a:endParaRPr lang="en-US" sz="1800"/>
        </a:p>
      </dgm:t>
    </dgm:pt>
    <dgm:pt modelId="{DD3694F0-1FEF-44A5-84D3-438273CC998C}" type="sibTrans" cxnId="{CC0E63CC-3B9D-4220-AEF9-8605C5B4C001}">
      <dgm:prSet/>
      <dgm:spPr/>
      <dgm:t>
        <a:bodyPr/>
        <a:lstStyle/>
        <a:p>
          <a:endParaRPr lang="en-US" sz="1800"/>
        </a:p>
      </dgm:t>
    </dgm:pt>
    <dgm:pt modelId="{913AA9CD-59A2-4FF4-9E41-62A900B86F09}">
      <dgm:prSet custT="1"/>
      <dgm:spPr/>
      <dgm:t>
        <a:bodyPr/>
        <a:lstStyle/>
        <a:p>
          <a:pPr rtl="0"/>
          <a:r>
            <a:rPr kumimoji="0" lang="es-EC" sz="1400" b="0" i="0" u="none" strike="noStrike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Crecimiento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9DC293A-E387-4218-9EDB-56343CFB96B0}" type="parTrans" cxnId="{3EB37140-22C4-4201-BB2F-C4708DBB7774}">
      <dgm:prSet/>
      <dgm:spPr/>
      <dgm:t>
        <a:bodyPr/>
        <a:lstStyle/>
        <a:p>
          <a:endParaRPr lang="en-US" sz="1800"/>
        </a:p>
      </dgm:t>
    </dgm:pt>
    <dgm:pt modelId="{AD0F4A05-E466-4268-BC63-70918DF43D9E}" type="sibTrans" cxnId="{3EB37140-22C4-4201-BB2F-C4708DBB7774}">
      <dgm:prSet/>
      <dgm:spPr/>
      <dgm:t>
        <a:bodyPr/>
        <a:lstStyle/>
        <a:p>
          <a:endParaRPr lang="en-US" sz="1800"/>
        </a:p>
      </dgm:t>
    </dgm:pt>
    <dgm:pt modelId="{297340F3-AF3D-45D6-AFA7-A23F265A27E4}">
      <dgm:prSet custT="1"/>
      <dgm:spPr/>
      <dgm:t>
        <a:bodyPr/>
        <a:lstStyle/>
        <a:p>
          <a:pPr rtl="0"/>
          <a:r>
            <a:rPr kumimoji="0" lang="es-EC" sz="1400" b="0" i="0" u="none" strike="noStrike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Productividad</a:t>
          </a:r>
          <a:endParaRPr kumimoji="0" lang="en-US" sz="1400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0496C201-95FE-4B4D-B47A-33DACBB6032A}" type="parTrans" cxnId="{BDC33C08-B4F6-4725-82DB-515E92CA2998}">
      <dgm:prSet/>
      <dgm:spPr/>
      <dgm:t>
        <a:bodyPr/>
        <a:lstStyle/>
        <a:p>
          <a:endParaRPr lang="en-US" sz="1800"/>
        </a:p>
      </dgm:t>
    </dgm:pt>
    <dgm:pt modelId="{CB3971D2-B784-482F-8E59-2AECDA6711C6}" type="sibTrans" cxnId="{BDC33C08-B4F6-4725-82DB-515E92CA2998}">
      <dgm:prSet/>
      <dgm:spPr/>
      <dgm:t>
        <a:bodyPr/>
        <a:lstStyle/>
        <a:p>
          <a:endParaRPr lang="en-US" sz="1800"/>
        </a:p>
      </dgm:t>
    </dgm:pt>
    <dgm:pt modelId="{BB1A5822-5DB4-4CEF-8C0C-4D3385FE9685}">
      <dgm:prSet custT="1"/>
      <dgm:spPr/>
      <dgm:t>
        <a:bodyPr/>
        <a:lstStyle/>
        <a:p>
          <a:pPr rtl="0"/>
          <a:r>
            <a:rPr kumimoji="0" lang="es-EC" sz="1400" b="0" i="0" u="none" strike="noStrike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Sostenibilidad</a:t>
          </a:r>
          <a:endParaRPr lang="en-US" sz="1400" dirty="0"/>
        </a:p>
      </dgm:t>
    </dgm:pt>
    <dgm:pt modelId="{153A2DE5-E490-4804-9DBD-A08350493223}" type="parTrans" cxnId="{43EFE477-FD37-4ADF-8AB3-7DFDCFCFD5A3}">
      <dgm:prSet/>
      <dgm:spPr/>
      <dgm:t>
        <a:bodyPr/>
        <a:lstStyle/>
        <a:p>
          <a:endParaRPr lang="en-US" sz="1800"/>
        </a:p>
      </dgm:t>
    </dgm:pt>
    <dgm:pt modelId="{12EDF14D-4199-49A4-91CB-BB583507E029}" type="sibTrans" cxnId="{43EFE477-FD37-4ADF-8AB3-7DFDCFCFD5A3}">
      <dgm:prSet/>
      <dgm:spPr/>
      <dgm:t>
        <a:bodyPr/>
        <a:lstStyle/>
        <a:p>
          <a:endParaRPr lang="en-US" sz="1800"/>
        </a:p>
      </dgm:t>
    </dgm:pt>
    <dgm:pt modelId="{71B9E323-7C98-4DAC-BF79-E2051F6A941B}" type="pres">
      <dgm:prSet presAssocID="{2BBBB14F-EE49-47BD-9C92-029F042AA5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CB9EDEAF-2117-49FD-BE3D-18E3CCE65315}" type="pres">
      <dgm:prSet presAssocID="{131E9CCA-823B-46C8-9805-3A483F789706}" presName="centerShape" presStyleLbl="node0" presStyleIdx="0" presStyleCnt="1"/>
      <dgm:spPr/>
      <dgm:t>
        <a:bodyPr/>
        <a:lstStyle/>
        <a:p>
          <a:endParaRPr lang="en-US"/>
        </a:p>
      </dgm:t>
    </dgm:pt>
    <dgm:pt modelId="{93349A12-F216-4E29-B1FE-4A08C32F391B}" type="pres">
      <dgm:prSet presAssocID="{913AA9CD-59A2-4FF4-9E41-62A900B86F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42F73F0-E4A5-4C0D-95E8-5A68EA5121FA}" type="pres">
      <dgm:prSet presAssocID="{913AA9CD-59A2-4FF4-9E41-62A900B86F09}" presName="dummy" presStyleCnt="0"/>
      <dgm:spPr/>
    </dgm:pt>
    <dgm:pt modelId="{54C134BB-B945-46FF-BB2F-34EBE458B27F}" type="pres">
      <dgm:prSet presAssocID="{AD0F4A05-E466-4268-BC63-70918DF43D9E}" presName="sibTrans" presStyleLbl="sibTrans2D1" presStyleIdx="0" presStyleCnt="3"/>
      <dgm:spPr/>
      <dgm:t>
        <a:bodyPr/>
        <a:lstStyle/>
        <a:p>
          <a:endParaRPr lang="es-ES_tradnl"/>
        </a:p>
      </dgm:t>
    </dgm:pt>
    <dgm:pt modelId="{D865987A-E772-42DF-9AD3-9880062C8559}" type="pres">
      <dgm:prSet presAssocID="{297340F3-AF3D-45D6-AFA7-A23F265A27E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6544464-D070-4E3E-95B4-EE7B84AE1144}" type="pres">
      <dgm:prSet presAssocID="{297340F3-AF3D-45D6-AFA7-A23F265A27E4}" presName="dummy" presStyleCnt="0"/>
      <dgm:spPr/>
    </dgm:pt>
    <dgm:pt modelId="{1ED9ED7F-97AD-4638-B4EB-F79B9FF49A0E}" type="pres">
      <dgm:prSet presAssocID="{CB3971D2-B784-482F-8E59-2AECDA6711C6}" presName="sibTrans" presStyleLbl="sibTrans2D1" presStyleIdx="1" presStyleCnt="3"/>
      <dgm:spPr/>
      <dgm:t>
        <a:bodyPr/>
        <a:lstStyle/>
        <a:p>
          <a:endParaRPr lang="es-ES_tradnl"/>
        </a:p>
      </dgm:t>
    </dgm:pt>
    <dgm:pt modelId="{184914F8-B252-4D9D-83A2-33F2173331FB}" type="pres">
      <dgm:prSet presAssocID="{BB1A5822-5DB4-4CEF-8C0C-4D3385FE968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8BCE59B-FD06-4907-91CD-C63366FBFD0B}" type="pres">
      <dgm:prSet presAssocID="{BB1A5822-5DB4-4CEF-8C0C-4D3385FE9685}" presName="dummy" presStyleCnt="0"/>
      <dgm:spPr/>
    </dgm:pt>
    <dgm:pt modelId="{37545523-4EB4-4D85-BC8C-F292163977BB}" type="pres">
      <dgm:prSet presAssocID="{12EDF14D-4199-49A4-91CB-BB583507E029}" presName="sibTrans" presStyleLbl="sibTrans2D1" presStyleIdx="2" presStyleCnt="3"/>
      <dgm:spPr/>
      <dgm:t>
        <a:bodyPr/>
        <a:lstStyle/>
        <a:p>
          <a:endParaRPr lang="es-ES_tradnl"/>
        </a:p>
      </dgm:t>
    </dgm:pt>
  </dgm:ptLst>
  <dgm:cxnLst>
    <dgm:cxn modelId="{1A7D0165-E8EC-493A-B9CE-667B3CF342FD}" type="presOf" srcId="{CB3971D2-B784-482F-8E59-2AECDA6711C6}" destId="{1ED9ED7F-97AD-4638-B4EB-F79B9FF49A0E}" srcOrd="0" destOrd="0" presId="urn:microsoft.com/office/officeart/2005/8/layout/radial6"/>
    <dgm:cxn modelId="{43EFE477-FD37-4ADF-8AB3-7DFDCFCFD5A3}" srcId="{131E9CCA-823B-46C8-9805-3A483F789706}" destId="{BB1A5822-5DB4-4CEF-8C0C-4D3385FE9685}" srcOrd="2" destOrd="0" parTransId="{153A2DE5-E490-4804-9DBD-A08350493223}" sibTransId="{12EDF14D-4199-49A4-91CB-BB583507E029}"/>
    <dgm:cxn modelId="{E282AE07-2D66-49C9-9315-E86A6F48907F}" type="presOf" srcId="{913AA9CD-59A2-4FF4-9E41-62A900B86F09}" destId="{93349A12-F216-4E29-B1FE-4A08C32F391B}" srcOrd="0" destOrd="0" presId="urn:microsoft.com/office/officeart/2005/8/layout/radial6"/>
    <dgm:cxn modelId="{A6B33773-1FDE-4F76-B76B-26B8A9C29E28}" type="presOf" srcId="{2BBBB14F-EE49-47BD-9C92-029F042AA5CC}" destId="{71B9E323-7C98-4DAC-BF79-E2051F6A941B}" srcOrd="0" destOrd="0" presId="urn:microsoft.com/office/officeart/2005/8/layout/radial6"/>
    <dgm:cxn modelId="{BDC33C08-B4F6-4725-82DB-515E92CA2998}" srcId="{131E9CCA-823B-46C8-9805-3A483F789706}" destId="{297340F3-AF3D-45D6-AFA7-A23F265A27E4}" srcOrd="1" destOrd="0" parTransId="{0496C201-95FE-4B4D-B47A-33DACBB6032A}" sibTransId="{CB3971D2-B784-482F-8E59-2AECDA6711C6}"/>
    <dgm:cxn modelId="{A27D736E-D2EF-4AE3-B3B0-1015C05B143E}" type="presOf" srcId="{297340F3-AF3D-45D6-AFA7-A23F265A27E4}" destId="{D865987A-E772-42DF-9AD3-9880062C8559}" srcOrd="0" destOrd="0" presId="urn:microsoft.com/office/officeart/2005/8/layout/radial6"/>
    <dgm:cxn modelId="{E65704A2-0085-4077-B7C9-1AF7A71114DD}" type="presOf" srcId="{BB1A5822-5DB4-4CEF-8C0C-4D3385FE9685}" destId="{184914F8-B252-4D9D-83A2-33F2173331FB}" srcOrd="0" destOrd="0" presId="urn:microsoft.com/office/officeart/2005/8/layout/radial6"/>
    <dgm:cxn modelId="{857B52E7-9D2D-4CCC-A2B6-FEF8EAD579C0}" type="presOf" srcId="{131E9CCA-823B-46C8-9805-3A483F789706}" destId="{CB9EDEAF-2117-49FD-BE3D-18E3CCE65315}" srcOrd="0" destOrd="0" presId="urn:microsoft.com/office/officeart/2005/8/layout/radial6"/>
    <dgm:cxn modelId="{CC0E63CC-3B9D-4220-AEF9-8605C5B4C001}" srcId="{2BBBB14F-EE49-47BD-9C92-029F042AA5CC}" destId="{131E9CCA-823B-46C8-9805-3A483F789706}" srcOrd="0" destOrd="0" parTransId="{D00A32A2-BF2D-49B5-9268-5E6D92BF4C82}" sibTransId="{DD3694F0-1FEF-44A5-84D3-438273CC998C}"/>
    <dgm:cxn modelId="{3EB37140-22C4-4201-BB2F-C4708DBB7774}" srcId="{131E9CCA-823B-46C8-9805-3A483F789706}" destId="{913AA9CD-59A2-4FF4-9E41-62A900B86F09}" srcOrd="0" destOrd="0" parTransId="{69DC293A-E387-4218-9EDB-56343CFB96B0}" sibTransId="{AD0F4A05-E466-4268-BC63-70918DF43D9E}"/>
    <dgm:cxn modelId="{4B9634E1-6ECB-443D-BF8B-EE4C239520B8}" type="presOf" srcId="{AD0F4A05-E466-4268-BC63-70918DF43D9E}" destId="{54C134BB-B945-46FF-BB2F-34EBE458B27F}" srcOrd="0" destOrd="0" presId="urn:microsoft.com/office/officeart/2005/8/layout/radial6"/>
    <dgm:cxn modelId="{315FABFC-216B-4470-B9C0-74128DA53854}" type="presOf" srcId="{12EDF14D-4199-49A4-91CB-BB583507E029}" destId="{37545523-4EB4-4D85-BC8C-F292163977BB}" srcOrd="0" destOrd="0" presId="urn:microsoft.com/office/officeart/2005/8/layout/radial6"/>
    <dgm:cxn modelId="{F90CA3A7-2EF1-459B-8858-4A7C6DCB805A}" type="presParOf" srcId="{71B9E323-7C98-4DAC-BF79-E2051F6A941B}" destId="{CB9EDEAF-2117-49FD-BE3D-18E3CCE65315}" srcOrd="0" destOrd="0" presId="urn:microsoft.com/office/officeart/2005/8/layout/radial6"/>
    <dgm:cxn modelId="{EA6E80CE-2519-4917-B77F-6570110B53C7}" type="presParOf" srcId="{71B9E323-7C98-4DAC-BF79-E2051F6A941B}" destId="{93349A12-F216-4E29-B1FE-4A08C32F391B}" srcOrd="1" destOrd="0" presId="urn:microsoft.com/office/officeart/2005/8/layout/radial6"/>
    <dgm:cxn modelId="{4C2B2811-5918-4B10-8449-3F6033D1A678}" type="presParOf" srcId="{71B9E323-7C98-4DAC-BF79-E2051F6A941B}" destId="{F42F73F0-E4A5-4C0D-95E8-5A68EA5121FA}" srcOrd="2" destOrd="0" presId="urn:microsoft.com/office/officeart/2005/8/layout/radial6"/>
    <dgm:cxn modelId="{A213663E-2900-46D2-BADC-585AC80C56DC}" type="presParOf" srcId="{71B9E323-7C98-4DAC-BF79-E2051F6A941B}" destId="{54C134BB-B945-46FF-BB2F-34EBE458B27F}" srcOrd="3" destOrd="0" presId="urn:microsoft.com/office/officeart/2005/8/layout/radial6"/>
    <dgm:cxn modelId="{CBFD4B34-D323-4C42-BB32-9C161D676BED}" type="presParOf" srcId="{71B9E323-7C98-4DAC-BF79-E2051F6A941B}" destId="{D865987A-E772-42DF-9AD3-9880062C8559}" srcOrd="4" destOrd="0" presId="urn:microsoft.com/office/officeart/2005/8/layout/radial6"/>
    <dgm:cxn modelId="{047F9023-A0B9-4588-8192-F157A921CB7B}" type="presParOf" srcId="{71B9E323-7C98-4DAC-BF79-E2051F6A941B}" destId="{56544464-D070-4E3E-95B4-EE7B84AE1144}" srcOrd="5" destOrd="0" presId="urn:microsoft.com/office/officeart/2005/8/layout/radial6"/>
    <dgm:cxn modelId="{4F3B6280-6BE8-4F8C-8A0D-9C94C10802B0}" type="presParOf" srcId="{71B9E323-7C98-4DAC-BF79-E2051F6A941B}" destId="{1ED9ED7F-97AD-4638-B4EB-F79B9FF49A0E}" srcOrd="6" destOrd="0" presId="urn:microsoft.com/office/officeart/2005/8/layout/radial6"/>
    <dgm:cxn modelId="{AEFB3E41-46A9-4866-9C39-860388A144E8}" type="presParOf" srcId="{71B9E323-7C98-4DAC-BF79-E2051F6A941B}" destId="{184914F8-B252-4D9D-83A2-33F2173331FB}" srcOrd="7" destOrd="0" presId="urn:microsoft.com/office/officeart/2005/8/layout/radial6"/>
    <dgm:cxn modelId="{DACCB298-E04B-4813-8614-BEB51334FDB3}" type="presParOf" srcId="{71B9E323-7C98-4DAC-BF79-E2051F6A941B}" destId="{58BCE59B-FD06-4907-91CD-C63366FBFD0B}" srcOrd="8" destOrd="0" presId="urn:microsoft.com/office/officeart/2005/8/layout/radial6"/>
    <dgm:cxn modelId="{C8DC892E-2587-4917-A3C6-FDE708115DA4}" type="presParOf" srcId="{71B9E323-7C98-4DAC-BF79-E2051F6A941B}" destId="{37545523-4EB4-4D85-BC8C-F292163977BB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BA0BB3-D194-4C1B-9320-6AF0470FAD8C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4C8E1BCC-49F3-4565-8703-C9D1F4231C0E}">
      <dgm:prSet phldrT="[Texto]" custT="1"/>
      <dgm:spPr/>
      <dgm:t>
        <a:bodyPr lIns="0" rIns="0"/>
        <a:lstStyle/>
        <a:p>
          <a:r>
            <a:rPr lang="es-EC" sz="2700" b="1" kern="1200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ea typeface="+mn-ea"/>
              <a:cs typeface="+mn-cs"/>
            </a:rPr>
            <a:t>MACROAMBIENTE (ANÁLISIS PEST)</a:t>
          </a:r>
        </a:p>
      </dgm:t>
    </dgm:pt>
    <dgm:pt modelId="{82CA597A-D093-4DDB-92C5-98AE27867A5F}" type="parTrans" cxnId="{891B0B16-16A5-476E-AB33-09A6E2ACC83C}">
      <dgm:prSet/>
      <dgm:spPr/>
      <dgm:t>
        <a:bodyPr/>
        <a:lstStyle/>
        <a:p>
          <a:endParaRPr lang="es-EC"/>
        </a:p>
      </dgm:t>
    </dgm:pt>
    <dgm:pt modelId="{90AE24D8-0607-40C6-81F2-2D8C759D09CF}" type="sibTrans" cxnId="{891B0B16-16A5-476E-AB33-09A6E2ACC83C}">
      <dgm:prSet/>
      <dgm:spPr/>
      <dgm:t>
        <a:bodyPr/>
        <a:lstStyle/>
        <a:p>
          <a:endParaRPr lang="es-EC"/>
        </a:p>
      </dgm:t>
    </dgm:pt>
    <dgm:pt modelId="{34C4CBC1-D1E8-4556-A0C6-0F9C72B9E7D4}">
      <dgm:prSet phldrT="[Texto]" custT="1"/>
      <dgm:spPr/>
      <dgm:t>
        <a:bodyPr/>
        <a:lstStyle/>
        <a:p>
          <a:r>
            <a:rPr lang="es-EC" sz="1800" b="0" dirty="0" smtClean="0"/>
            <a:t>Análisis Político</a:t>
          </a:r>
          <a:endParaRPr lang="es-EC" sz="1800" b="0" dirty="0"/>
        </a:p>
      </dgm:t>
    </dgm:pt>
    <dgm:pt modelId="{91404F64-D6D6-41C7-ACBF-7188C9162AE6}" type="parTrans" cxnId="{814AE636-0724-4025-853F-BD8C46D0F1FA}">
      <dgm:prSet/>
      <dgm:spPr/>
      <dgm:t>
        <a:bodyPr/>
        <a:lstStyle/>
        <a:p>
          <a:endParaRPr lang="es-EC"/>
        </a:p>
      </dgm:t>
    </dgm:pt>
    <dgm:pt modelId="{AA2197AF-F6E1-4B7C-BAA0-249464423EBF}" type="sibTrans" cxnId="{814AE636-0724-4025-853F-BD8C46D0F1FA}">
      <dgm:prSet/>
      <dgm:spPr/>
      <dgm:t>
        <a:bodyPr/>
        <a:lstStyle/>
        <a:p>
          <a:endParaRPr lang="es-EC"/>
        </a:p>
      </dgm:t>
    </dgm:pt>
    <dgm:pt modelId="{CDA36432-8EBE-491A-B739-104143A49178}">
      <dgm:prSet phldrT="[Texto]" custT="1"/>
      <dgm:spPr/>
      <dgm:t>
        <a:bodyPr/>
        <a:lstStyle/>
        <a:p>
          <a:r>
            <a:rPr lang="es-EC" sz="1800" dirty="0" smtClean="0"/>
            <a:t>Análisis Económico</a:t>
          </a:r>
          <a:endParaRPr lang="es-EC" sz="1800" dirty="0"/>
        </a:p>
      </dgm:t>
    </dgm:pt>
    <dgm:pt modelId="{8AF16833-F401-46F5-9D7A-35D1F0D31239}" type="parTrans" cxnId="{A8AC0493-D21C-45EA-9BF0-2917A15DDD3A}">
      <dgm:prSet/>
      <dgm:spPr/>
      <dgm:t>
        <a:bodyPr/>
        <a:lstStyle/>
        <a:p>
          <a:endParaRPr lang="es-EC"/>
        </a:p>
      </dgm:t>
    </dgm:pt>
    <dgm:pt modelId="{7E47D5AB-E07F-4247-A8BA-ABC2EF9B9B83}" type="sibTrans" cxnId="{A8AC0493-D21C-45EA-9BF0-2917A15DDD3A}">
      <dgm:prSet/>
      <dgm:spPr/>
      <dgm:t>
        <a:bodyPr/>
        <a:lstStyle/>
        <a:p>
          <a:endParaRPr lang="es-EC"/>
        </a:p>
      </dgm:t>
    </dgm:pt>
    <dgm:pt modelId="{1B5688E9-20AC-4E3B-B37E-E3EAE0769AB3}">
      <dgm:prSet phldrT="[Texto]" custT="1"/>
      <dgm:spPr/>
      <dgm:t>
        <a:bodyPr/>
        <a:lstStyle/>
        <a:p>
          <a:r>
            <a:rPr lang="es-EC" sz="1800" dirty="0" smtClean="0"/>
            <a:t>Análisis Social</a:t>
          </a:r>
          <a:endParaRPr lang="es-EC" sz="1800" dirty="0"/>
        </a:p>
      </dgm:t>
    </dgm:pt>
    <dgm:pt modelId="{C69A49BB-54DE-4A41-BB2E-642389D8CF79}" type="parTrans" cxnId="{D78ADC8E-48FA-4624-9B2D-28865E07746B}">
      <dgm:prSet/>
      <dgm:spPr/>
      <dgm:t>
        <a:bodyPr/>
        <a:lstStyle/>
        <a:p>
          <a:endParaRPr lang="es-EC"/>
        </a:p>
      </dgm:t>
    </dgm:pt>
    <dgm:pt modelId="{171DCEE9-0893-474D-B7CE-44E057EB3D0C}" type="sibTrans" cxnId="{D78ADC8E-48FA-4624-9B2D-28865E07746B}">
      <dgm:prSet/>
      <dgm:spPr/>
      <dgm:t>
        <a:bodyPr/>
        <a:lstStyle/>
        <a:p>
          <a:endParaRPr lang="es-EC"/>
        </a:p>
      </dgm:t>
    </dgm:pt>
    <dgm:pt modelId="{03323A69-2AFC-434A-96C6-62750BB73F54}">
      <dgm:prSet phldrT="[Texto]" custT="1"/>
      <dgm:spPr/>
      <dgm:t>
        <a:bodyPr/>
        <a:lstStyle/>
        <a:p>
          <a:r>
            <a:rPr lang="es-EC" sz="1800" dirty="0" smtClean="0"/>
            <a:t>Análisis Tecnológico</a:t>
          </a:r>
          <a:endParaRPr lang="es-EC" sz="1800" dirty="0"/>
        </a:p>
      </dgm:t>
    </dgm:pt>
    <dgm:pt modelId="{D81D45C1-B89E-4010-B989-B55D7860E603}" type="parTrans" cxnId="{BFE6EBFF-380E-41F0-B8F3-19AEB2B66718}">
      <dgm:prSet/>
      <dgm:spPr/>
      <dgm:t>
        <a:bodyPr/>
        <a:lstStyle/>
        <a:p>
          <a:endParaRPr lang="es-EC"/>
        </a:p>
      </dgm:t>
    </dgm:pt>
    <dgm:pt modelId="{83076CD4-FDAD-42AE-A66C-1010DBDEB6FB}" type="sibTrans" cxnId="{BFE6EBFF-380E-41F0-B8F3-19AEB2B66718}">
      <dgm:prSet/>
      <dgm:spPr/>
      <dgm:t>
        <a:bodyPr/>
        <a:lstStyle/>
        <a:p>
          <a:endParaRPr lang="es-EC"/>
        </a:p>
      </dgm:t>
    </dgm:pt>
    <dgm:pt modelId="{ACD7EA25-6DDA-4B91-ADA9-C3D04526BEBE}" type="pres">
      <dgm:prSet presAssocID="{83BA0BB3-D194-4C1B-9320-6AF0470FAD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70901F5-4929-4558-B2F4-78564CC87347}" type="pres">
      <dgm:prSet presAssocID="{4C8E1BCC-49F3-4565-8703-C9D1F4231C0E}" presName="centerShape" presStyleLbl="node0" presStyleIdx="0" presStyleCnt="1" custScaleX="172827" custScaleY="86413" custLinFactNeighborY="1544"/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26D5E9E-3CCF-46F3-A7EE-D2FBC48C3F8E}" type="pres">
      <dgm:prSet presAssocID="{91404F64-D6D6-41C7-ACBF-7188C9162AE6}" presName="parTrans" presStyleLbl="sibTrans2D1" presStyleIdx="0" presStyleCnt="4" custLinFactNeighborY="-5846"/>
      <dgm:spPr/>
      <dgm:t>
        <a:bodyPr/>
        <a:lstStyle/>
        <a:p>
          <a:endParaRPr lang="es-EC"/>
        </a:p>
      </dgm:t>
    </dgm:pt>
    <dgm:pt modelId="{D745AB29-B12B-4550-8CEF-42782D2C54BE}" type="pres">
      <dgm:prSet presAssocID="{91404F64-D6D6-41C7-ACBF-7188C9162AE6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C42F1EC5-33EE-4268-89B1-629E1A040BF0}" type="pres">
      <dgm:prSet presAssocID="{34C4CBC1-D1E8-4556-A0C6-0F9C72B9E7D4}" presName="node" presStyleLbl="node1" presStyleIdx="0" presStyleCnt="4" custScaleX="107058" custScaleY="95055" custRadScaleRad="10497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6B25CD2-9889-4BFA-9FDF-BDF2B7EC450C}" type="pres">
      <dgm:prSet presAssocID="{8AF16833-F401-46F5-9D7A-35D1F0D31239}" presName="parTrans" presStyleLbl="sibTrans2D1" presStyleIdx="1" presStyleCnt="4" custLinFactNeighborX="24275"/>
      <dgm:spPr/>
      <dgm:t>
        <a:bodyPr/>
        <a:lstStyle/>
        <a:p>
          <a:endParaRPr lang="es-EC"/>
        </a:p>
      </dgm:t>
    </dgm:pt>
    <dgm:pt modelId="{CC845AE9-3FED-4368-840E-AC92B365E9D0}" type="pres">
      <dgm:prSet presAssocID="{8AF16833-F401-46F5-9D7A-35D1F0D31239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1D7807A0-3E41-49FA-8F91-8E39F6E4CE58}" type="pres">
      <dgm:prSet presAssocID="{CDA36432-8EBE-491A-B739-104143A49178}" presName="node" presStyleLbl="node1" presStyleIdx="1" presStyleCnt="4" custScaleX="107058" custScaleY="95055" custRadScaleRad="130911" custRadScaleInc="300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BAF5AF9-7F1E-42AD-9350-335BDC75FD89}" type="pres">
      <dgm:prSet presAssocID="{C69A49BB-54DE-4A41-BB2E-642389D8CF79}" presName="parTrans" presStyleLbl="sibTrans2D1" presStyleIdx="2" presStyleCnt="4" custLinFactNeighborY="11778"/>
      <dgm:spPr/>
      <dgm:t>
        <a:bodyPr/>
        <a:lstStyle/>
        <a:p>
          <a:endParaRPr lang="es-EC"/>
        </a:p>
      </dgm:t>
    </dgm:pt>
    <dgm:pt modelId="{2939E98B-2E57-4DED-836B-F959C54755FF}" type="pres">
      <dgm:prSet presAssocID="{C69A49BB-54DE-4A41-BB2E-642389D8CF79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D9BF5D6E-1080-427D-9887-72F80C571D67}" type="pres">
      <dgm:prSet presAssocID="{1B5688E9-20AC-4E3B-B37E-E3EAE0769AB3}" presName="node" presStyleLbl="node1" presStyleIdx="2" presStyleCnt="4" custScaleX="107058" custScaleY="95055" custRadScaleRad="10497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54750FC-C86A-44BF-A077-6662B8FAFD6F}" type="pres">
      <dgm:prSet presAssocID="{D81D45C1-B89E-4010-B989-B55D7860E603}" presName="parTrans" presStyleLbl="sibTrans2D1" presStyleIdx="3" presStyleCnt="4" custLinFactNeighborX="-20656"/>
      <dgm:spPr/>
      <dgm:t>
        <a:bodyPr/>
        <a:lstStyle/>
        <a:p>
          <a:endParaRPr lang="es-EC"/>
        </a:p>
      </dgm:t>
    </dgm:pt>
    <dgm:pt modelId="{93150919-3AA0-4425-B21E-5C4BA96CB53D}" type="pres">
      <dgm:prSet presAssocID="{D81D45C1-B89E-4010-B989-B55D7860E603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EA58DF61-A4FF-4861-A071-4F4579CDA6A0}" type="pres">
      <dgm:prSet presAssocID="{03323A69-2AFC-434A-96C6-62750BB73F54}" presName="node" presStyleLbl="node1" presStyleIdx="3" presStyleCnt="4" custScaleX="107058" custScaleY="95055" custRadScaleRad="130911" custRadScaleInc="-300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891B0B16-16A5-476E-AB33-09A6E2ACC83C}" srcId="{83BA0BB3-D194-4C1B-9320-6AF0470FAD8C}" destId="{4C8E1BCC-49F3-4565-8703-C9D1F4231C0E}" srcOrd="0" destOrd="0" parTransId="{82CA597A-D093-4DDB-92C5-98AE27867A5F}" sibTransId="{90AE24D8-0607-40C6-81F2-2D8C759D09CF}"/>
    <dgm:cxn modelId="{335B0BF3-85EF-4FA2-AEEA-4E12F0A29105}" type="presOf" srcId="{83BA0BB3-D194-4C1B-9320-6AF0470FAD8C}" destId="{ACD7EA25-6DDA-4B91-ADA9-C3D04526BEBE}" srcOrd="0" destOrd="0" presId="urn:microsoft.com/office/officeart/2005/8/layout/radial5"/>
    <dgm:cxn modelId="{8136AC5B-37BE-484C-BE52-72446A18ACAF}" type="presOf" srcId="{91404F64-D6D6-41C7-ACBF-7188C9162AE6}" destId="{526D5E9E-3CCF-46F3-A7EE-D2FBC48C3F8E}" srcOrd="0" destOrd="0" presId="urn:microsoft.com/office/officeart/2005/8/layout/radial5"/>
    <dgm:cxn modelId="{FCBEA7E1-EB41-4584-990E-5D10ABFB2B4B}" type="presOf" srcId="{C69A49BB-54DE-4A41-BB2E-642389D8CF79}" destId="{2939E98B-2E57-4DED-836B-F959C54755FF}" srcOrd="1" destOrd="0" presId="urn:microsoft.com/office/officeart/2005/8/layout/radial5"/>
    <dgm:cxn modelId="{C5A42A9C-DEDB-452D-893C-7B1437C8F16F}" type="presOf" srcId="{C69A49BB-54DE-4A41-BB2E-642389D8CF79}" destId="{1BAF5AF9-7F1E-42AD-9350-335BDC75FD89}" srcOrd="0" destOrd="0" presId="urn:microsoft.com/office/officeart/2005/8/layout/radial5"/>
    <dgm:cxn modelId="{65DF2709-163D-414C-A871-3F2C1B0354A4}" type="presOf" srcId="{34C4CBC1-D1E8-4556-A0C6-0F9C72B9E7D4}" destId="{C42F1EC5-33EE-4268-89B1-629E1A040BF0}" srcOrd="0" destOrd="0" presId="urn:microsoft.com/office/officeart/2005/8/layout/radial5"/>
    <dgm:cxn modelId="{814AE636-0724-4025-853F-BD8C46D0F1FA}" srcId="{4C8E1BCC-49F3-4565-8703-C9D1F4231C0E}" destId="{34C4CBC1-D1E8-4556-A0C6-0F9C72B9E7D4}" srcOrd="0" destOrd="0" parTransId="{91404F64-D6D6-41C7-ACBF-7188C9162AE6}" sibTransId="{AA2197AF-F6E1-4B7C-BAA0-249464423EBF}"/>
    <dgm:cxn modelId="{B4DDB11C-35D7-42C6-9D52-94E7D907CE79}" type="presOf" srcId="{CDA36432-8EBE-491A-B739-104143A49178}" destId="{1D7807A0-3E41-49FA-8F91-8E39F6E4CE58}" srcOrd="0" destOrd="0" presId="urn:microsoft.com/office/officeart/2005/8/layout/radial5"/>
    <dgm:cxn modelId="{45D0D8B8-F15D-4352-90A9-F9791D2CAB0D}" type="presOf" srcId="{91404F64-D6D6-41C7-ACBF-7188C9162AE6}" destId="{D745AB29-B12B-4550-8CEF-42782D2C54BE}" srcOrd="1" destOrd="0" presId="urn:microsoft.com/office/officeart/2005/8/layout/radial5"/>
    <dgm:cxn modelId="{A979982E-B00D-4A5F-9330-32E01DD13C74}" type="presOf" srcId="{8AF16833-F401-46F5-9D7A-35D1F0D31239}" destId="{D6B25CD2-9889-4BFA-9FDF-BDF2B7EC450C}" srcOrd="0" destOrd="0" presId="urn:microsoft.com/office/officeart/2005/8/layout/radial5"/>
    <dgm:cxn modelId="{BFE6EBFF-380E-41F0-B8F3-19AEB2B66718}" srcId="{4C8E1BCC-49F3-4565-8703-C9D1F4231C0E}" destId="{03323A69-2AFC-434A-96C6-62750BB73F54}" srcOrd="3" destOrd="0" parTransId="{D81D45C1-B89E-4010-B989-B55D7860E603}" sibTransId="{83076CD4-FDAD-42AE-A66C-1010DBDEB6FB}"/>
    <dgm:cxn modelId="{1BCB7A1E-FD27-430D-B73E-66746B3706A4}" type="presOf" srcId="{8AF16833-F401-46F5-9D7A-35D1F0D31239}" destId="{CC845AE9-3FED-4368-840E-AC92B365E9D0}" srcOrd="1" destOrd="0" presId="urn:microsoft.com/office/officeart/2005/8/layout/radial5"/>
    <dgm:cxn modelId="{6855A4D6-1749-491B-B025-8A66FBEF428F}" type="presOf" srcId="{03323A69-2AFC-434A-96C6-62750BB73F54}" destId="{EA58DF61-A4FF-4861-A071-4F4579CDA6A0}" srcOrd="0" destOrd="0" presId="urn:microsoft.com/office/officeart/2005/8/layout/radial5"/>
    <dgm:cxn modelId="{33A78AE3-C397-4B31-A550-14599691882D}" type="presOf" srcId="{D81D45C1-B89E-4010-B989-B55D7860E603}" destId="{254750FC-C86A-44BF-A077-6662B8FAFD6F}" srcOrd="0" destOrd="0" presId="urn:microsoft.com/office/officeart/2005/8/layout/radial5"/>
    <dgm:cxn modelId="{9E77805E-177D-4782-BB03-1A77A2512380}" type="presOf" srcId="{D81D45C1-B89E-4010-B989-B55D7860E603}" destId="{93150919-3AA0-4425-B21E-5C4BA96CB53D}" srcOrd="1" destOrd="0" presId="urn:microsoft.com/office/officeart/2005/8/layout/radial5"/>
    <dgm:cxn modelId="{0121F262-F66B-45F5-B2C4-B800AA140736}" type="presOf" srcId="{4C8E1BCC-49F3-4565-8703-C9D1F4231C0E}" destId="{E70901F5-4929-4558-B2F4-78564CC87347}" srcOrd="0" destOrd="0" presId="urn:microsoft.com/office/officeart/2005/8/layout/radial5"/>
    <dgm:cxn modelId="{D78ADC8E-48FA-4624-9B2D-28865E07746B}" srcId="{4C8E1BCC-49F3-4565-8703-C9D1F4231C0E}" destId="{1B5688E9-20AC-4E3B-B37E-E3EAE0769AB3}" srcOrd="2" destOrd="0" parTransId="{C69A49BB-54DE-4A41-BB2E-642389D8CF79}" sibTransId="{171DCEE9-0893-474D-B7CE-44E057EB3D0C}"/>
    <dgm:cxn modelId="{1C0F2FFF-97E5-4AA6-9F0B-2217A3EACBAA}" type="presOf" srcId="{1B5688E9-20AC-4E3B-B37E-E3EAE0769AB3}" destId="{D9BF5D6E-1080-427D-9887-72F80C571D67}" srcOrd="0" destOrd="0" presId="urn:microsoft.com/office/officeart/2005/8/layout/radial5"/>
    <dgm:cxn modelId="{A8AC0493-D21C-45EA-9BF0-2917A15DDD3A}" srcId="{4C8E1BCC-49F3-4565-8703-C9D1F4231C0E}" destId="{CDA36432-8EBE-491A-B739-104143A49178}" srcOrd="1" destOrd="0" parTransId="{8AF16833-F401-46F5-9D7A-35D1F0D31239}" sibTransId="{7E47D5AB-E07F-4247-A8BA-ABC2EF9B9B83}"/>
    <dgm:cxn modelId="{B1D66127-C0AF-4378-88F7-462F93A311B1}" type="presParOf" srcId="{ACD7EA25-6DDA-4B91-ADA9-C3D04526BEBE}" destId="{E70901F5-4929-4558-B2F4-78564CC87347}" srcOrd="0" destOrd="0" presId="urn:microsoft.com/office/officeart/2005/8/layout/radial5"/>
    <dgm:cxn modelId="{A35568D4-8D8F-4C37-9E51-1F7B0D748106}" type="presParOf" srcId="{ACD7EA25-6DDA-4B91-ADA9-C3D04526BEBE}" destId="{526D5E9E-3CCF-46F3-A7EE-D2FBC48C3F8E}" srcOrd="1" destOrd="0" presId="urn:microsoft.com/office/officeart/2005/8/layout/radial5"/>
    <dgm:cxn modelId="{A8FAA135-A340-4232-8E3B-AEFDF6D8EF2E}" type="presParOf" srcId="{526D5E9E-3CCF-46F3-A7EE-D2FBC48C3F8E}" destId="{D745AB29-B12B-4550-8CEF-42782D2C54BE}" srcOrd="0" destOrd="0" presId="urn:microsoft.com/office/officeart/2005/8/layout/radial5"/>
    <dgm:cxn modelId="{F7DFA235-7C02-4EAB-A3B3-EEADFBDC6921}" type="presParOf" srcId="{ACD7EA25-6DDA-4B91-ADA9-C3D04526BEBE}" destId="{C42F1EC5-33EE-4268-89B1-629E1A040BF0}" srcOrd="2" destOrd="0" presId="urn:microsoft.com/office/officeart/2005/8/layout/radial5"/>
    <dgm:cxn modelId="{07951BFC-5145-4174-9E51-4A1CFA460EA3}" type="presParOf" srcId="{ACD7EA25-6DDA-4B91-ADA9-C3D04526BEBE}" destId="{D6B25CD2-9889-4BFA-9FDF-BDF2B7EC450C}" srcOrd="3" destOrd="0" presId="urn:microsoft.com/office/officeart/2005/8/layout/radial5"/>
    <dgm:cxn modelId="{8D3E83DB-F0C9-4DD3-B26F-9267A32A9ED9}" type="presParOf" srcId="{D6B25CD2-9889-4BFA-9FDF-BDF2B7EC450C}" destId="{CC845AE9-3FED-4368-840E-AC92B365E9D0}" srcOrd="0" destOrd="0" presId="urn:microsoft.com/office/officeart/2005/8/layout/radial5"/>
    <dgm:cxn modelId="{C79E02F4-8B9A-40D5-927C-615910496B51}" type="presParOf" srcId="{ACD7EA25-6DDA-4B91-ADA9-C3D04526BEBE}" destId="{1D7807A0-3E41-49FA-8F91-8E39F6E4CE58}" srcOrd="4" destOrd="0" presId="urn:microsoft.com/office/officeart/2005/8/layout/radial5"/>
    <dgm:cxn modelId="{51CAED37-62E0-4A44-B7A1-F37E06A5756A}" type="presParOf" srcId="{ACD7EA25-6DDA-4B91-ADA9-C3D04526BEBE}" destId="{1BAF5AF9-7F1E-42AD-9350-335BDC75FD89}" srcOrd="5" destOrd="0" presId="urn:microsoft.com/office/officeart/2005/8/layout/radial5"/>
    <dgm:cxn modelId="{78202E63-EF7C-4116-8EA3-8EC4664B25F9}" type="presParOf" srcId="{1BAF5AF9-7F1E-42AD-9350-335BDC75FD89}" destId="{2939E98B-2E57-4DED-836B-F959C54755FF}" srcOrd="0" destOrd="0" presId="urn:microsoft.com/office/officeart/2005/8/layout/radial5"/>
    <dgm:cxn modelId="{1B88DFAC-EEA3-4314-BE53-5B98B8C66BB3}" type="presParOf" srcId="{ACD7EA25-6DDA-4B91-ADA9-C3D04526BEBE}" destId="{D9BF5D6E-1080-427D-9887-72F80C571D67}" srcOrd="6" destOrd="0" presId="urn:microsoft.com/office/officeart/2005/8/layout/radial5"/>
    <dgm:cxn modelId="{13F4872B-412D-457E-B6A6-38879CA12253}" type="presParOf" srcId="{ACD7EA25-6DDA-4B91-ADA9-C3D04526BEBE}" destId="{254750FC-C86A-44BF-A077-6662B8FAFD6F}" srcOrd="7" destOrd="0" presId="urn:microsoft.com/office/officeart/2005/8/layout/radial5"/>
    <dgm:cxn modelId="{6B41A00C-B602-4A5A-ABF8-421F81F1917E}" type="presParOf" srcId="{254750FC-C86A-44BF-A077-6662B8FAFD6F}" destId="{93150919-3AA0-4425-B21E-5C4BA96CB53D}" srcOrd="0" destOrd="0" presId="urn:microsoft.com/office/officeart/2005/8/layout/radial5"/>
    <dgm:cxn modelId="{3E931814-F8B3-4DE4-BACE-E51DEE1612C4}" type="presParOf" srcId="{ACD7EA25-6DDA-4B91-ADA9-C3D04526BEBE}" destId="{EA58DF61-A4FF-4861-A071-4F4579CDA6A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2FA998F-FA89-4D1C-A203-B85E125B764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A46A2AD-FA10-4611-986E-D09408E2E80C}">
      <dgm:prSet phldrT="[Texto]" custT="1"/>
      <dgm:spPr/>
      <dgm:t>
        <a:bodyPr/>
        <a:lstStyle/>
        <a:p>
          <a:r>
            <a:rPr lang="es-EC" sz="2000" dirty="0" smtClean="0"/>
            <a:t>Crecimiento</a:t>
          </a:r>
          <a:endParaRPr lang="es-EC" sz="2000" dirty="0"/>
        </a:p>
      </dgm:t>
    </dgm:pt>
    <dgm:pt modelId="{F8D9F0E2-1F3C-494E-93C5-6D6A00AE9C3E}" type="parTrans" cxnId="{FC7D940D-E97D-4CEE-B210-0031D0AFB2F5}">
      <dgm:prSet/>
      <dgm:spPr/>
      <dgm:t>
        <a:bodyPr/>
        <a:lstStyle/>
        <a:p>
          <a:endParaRPr lang="es-EC"/>
        </a:p>
      </dgm:t>
    </dgm:pt>
    <dgm:pt modelId="{8A4883B4-4A34-4D6A-B66A-A80D36819BE4}" type="sibTrans" cxnId="{FC7D940D-E97D-4CEE-B210-0031D0AFB2F5}">
      <dgm:prSet/>
      <dgm:spPr/>
      <dgm:t>
        <a:bodyPr/>
        <a:lstStyle/>
        <a:p>
          <a:endParaRPr lang="es-EC"/>
        </a:p>
      </dgm:t>
    </dgm:pt>
    <dgm:pt modelId="{CA04D201-1C6E-4F40-89BF-A77BD6E31BCE}">
      <dgm:prSet phldrT="[Texto]"/>
      <dgm:spPr/>
      <dgm:t>
        <a:bodyPr/>
        <a:lstStyle/>
        <a:p>
          <a:r>
            <a:rPr lang="es-MX" dirty="0" smtClean="0"/>
            <a:t>Incrementar la cobertura y la base de clientes</a:t>
          </a:r>
          <a:endParaRPr lang="es-EC" dirty="0"/>
        </a:p>
      </dgm:t>
    </dgm:pt>
    <dgm:pt modelId="{49EC9C91-CA43-4903-8148-4149994D16E7}" type="parTrans" cxnId="{A2AF1164-AAAA-4DDC-8218-CBA290FCBE46}">
      <dgm:prSet/>
      <dgm:spPr/>
      <dgm:t>
        <a:bodyPr/>
        <a:lstStyle/>
        <a:p>
          <a:endParaRPr lang="es-EC"/>
        </a:p>
      </dgm:t>
    </dgm:pt>
    <dgm:pt modelId="{56A83130-E988-456E-9025-24842D742B09}" type="sibTrans" cxnId="{A2AF1164-AAAA-4DDC-8218-CBA290FCBE46}">
      <dgm:prSet/>
      <dgm:spPr/>
      <dgm:t>
        <a:bodyPr/>
        <a:lstStyle/>
        <a:p>
          <a:endParaRPr lang="es-EC"/>
        </a:p>
      </dgm:t>
    </dgm:pt>
    <dgm:pt modelId="{55990643-78FB-43DC-8891-1EEFC6A7E7A6}">
      <dgm:prSet phldrT="[Texto]"/>
      <dgm:spPr/>
      <dgm:t>
        <a:bodyPr/>
        <a:lstStyle/>
        <a:p>
          <a:r>
            <a:rPr lang="es-MX" dirty="0" smtClean="0"/>
            <a:t>Diversificar la oferta de servicios convergentes de valor agregado</a:t>
          </a:r>
          <a:endParaRPr lang="es-EC" dirty="0"/>
        </a:p>
      </dgm:t>
    </dgm:pt>
    <dgm:pt modelId="{0B9FA998-4844-4C10-8E8F-F6565E930922}" type="parTrans" cxnId="{34816223-2679-4D87-8E54-CC9EDF2CFA00}">
      <dgm:prSet/>
      <dgm:spPr/>
      <dgm:t>
        <a:bodyPr/>
        <a:lstStyle/>
        <a:p>
          <a:endParaRPr lang="es-EC"/>
        </a:p>
      </dgm:t>
    </dgm:pt>
    <dgm:pt modelId="{431E80D3-1CC0-4ECE-8BEE-91108E847C2C}" type="sibTrans" cxnId="{34816223-2679-4D87-8E54-CC9EDF2CFA00}">
      <dgm:prSet/>
      <dgm:spPr/>
      <dgm:t>
        <a:bodyPr/>
        <a:lstStyle/>
        <a:p>
          <a:endParaRPr lang="es-EC"/>
        </a:p>
      </dgm:t>
    </dgm:pt>
    <dgm:pt modelId="{2480DD40-137C-42E9-8478-B85A44F5D239}">
      <dgm:prSet phldrT="[Texto]"/>
      <dgm:spPr/>
      <dgm:t>
        <a:bodyPr/>
        <a:lstStyle/>
        <a:p>
          <a:r>
            <a:rPr lang="es-MX" dirty="0" smtClean="0"/>
            <a:t>Acceso de los ciudadanos a la banda ancha y TIC</a:t>
          </a:r>
          <a:endParaRPr lang="es-EC" dirty="0"/>
        </a:p>
      </dgm:t>
    </dgm:pt>
    <dgm:pt modelId="{AD9F5AC6-2736-4C14-8ED9-5FF9DA52E97F}" type="parTrans" cxnId="{552FC5EF-B7DB-4053-8287-A4DF4F0E5ADB}">
      <dgm:prSet/>
      <dgm:spPr/>
      <dgm:t>
        <a:bodyPr/>
        <a:lstStyle/>
        <a:p>
          <a:endParaRPr lang="es-EC"/>
        </a:p>
      </dgm:t>
    </dgm:pt>
    <dgm:pt modelId="{EF4C5208-5D0E-4D87-B4C6-BF0EFD5699BB}" type="sibTrans" cxnId="{552FC5EF-B7DB-4053-8287-A4DF4F0E5ADB}">
      <dgm:prSet/>
      <dgm:spPr/>
      <dgm:t>
        <a:bodyPr/>
        <a:lstStyle/>
        <a:p>
          <a:endParaRPr lang="es-EC"/>
        </a:p>
      </dgm:t>
    </dgm:pt>
    <dgm:pt modelId="{BE9FD98C-3423-49AF-96FC-DD4CD733EC30}">
      <dgm:prSet phldrT="[Texto]"/>
      <dgm:spPr/>
      <dgm:t>
        <a:bodyPr/>
        <a:lstStyle/>
        <a:p>
          <a:r>
            <a:rPr lang="es-MX" dirty="0" smtClean="0"/>
            <a:t>Fortalecer la gestión de inteligencia comercial </a:t>
          </a:r>
          <a:endParaRPr lang="es-EC" dirty="0"/>
        </a:p>
      </dgm:t>
    </dgm:pt>
    <dgm:pt modelId="{45CD81B4-581A-4E23-86F7-AEB1A96ECC87}" type="parTrans" cxnId="{03508E12-8001-4D99-A686-46C84F0379B2}">
      <dgm:prSet/>
      <dgm:spPr/>
      <dgm:t>
        <a:bodyPr/>
        <a:lstStyle/>
        <a:p>
          <a:endParaRPr lang="es-EC"/>
        </a:p>
      </dgm:t>
    </dgm:pt>
    <dgm:pt modelId="{51E38684-B34B-420F-A92D-F160CA2039A7}" type="sibTrans" cxnId="{03508E12-8001-4D99-A686-46C84F0379B2}">
      <dgm:prSet/>
      <dgm:spPr/>
      <dgm:t>
        <a:bodyPr/>
        <a:lstStyle/>
        <a:p>
          <a:endParaRPr lang="es-EC"/>
        </a:p>
      </dgm:t>
    </dgm:pt>
    <dgm:pt modelId="{62510A88-928C-4F24-A177-0DB2BCCFB8B0}">
      <dgm:prSet/>
      <dgm:spPr/>
      <dgm:t>
        <a:bodyPr/>
        <a:lstStyle/>
        <a:p>
          <a:r>
            <a:rPr lang="es-MX" dirty="0" smtClean="0"/>
            <a:t>Ejecutar agenda regulatoria que permita crear una ventaja competitiva para CNT EP</a:t>
          </a:r>
          <a:endParaRPr lang="es-EC" dirty="0"/>
        </a:p>
      </dgm:t>
    </dgm:pt>
    <dgm:pt modelId="{37DD1724-21AB-4C50-B5BA-B43E3A4BCA76}" type="parTrans" cxnId="{A3823648-3510-4D12-A00C-2563FA8A92C5}">
      <dgm:prSet/>
      <dgm:spPr/>
      <dgm:t>
        <a:bodyPr/>
        <a:lstStyle/>
        <a:p>
          <a:endParaRPr lang="es-EC"/>
        </a:p>
      </dgm:t>
    </dgm:pt>
    <dgm:pt modelId="{657D3BAC-0C0C-4A08-96A8-31794ED324E7}" type="sibTrans" cxnId="{A3823648-3510-4D12-A00C-2563FA8A92C5}">
      <dgm:prSet/>
      <dgm:spPr/>
      <dgm:t>
        <a:bodyPr/>
        <a:lstStyle/>
        <a:p>
          <a:endParaRPr lang="es-EC"/>
        </a:p>
      </dgm:t>
    </dgm:pt>
    <dgm:pt modelId="{43448E4B-667A-4B0B-977C-338E6AB33E92}">
      <dgm:prSet/>
      <dgm:spPr/>
      <dgm:t>
        <a:bodyPr/>
        <a:lstStyle/>
        <a:p>
          <a:r>
            <a:rPr lang="es-MX" dirty="0" smtClean="0"/>
            <a:t>Expandir y actualizar oportunamente las redes de telecomunicaciones</a:t>
          </a:r>
          <a:endParaRPr lang="es-EC" dirty="0"/>
        </a:p>
      </dgm:t>
    </dgm:pt>
    <dgm:pt modelId="{2552B57E-DB8B-4815-BC5F-07DC701B13C1}" type="parTrans" cxnId="{8B8293EA-9F46-4387-96C8-42A159239376}">
      <dgm:prSet/>
      <dgm:spPr/>
      <dgm:t>
        <a:bodyPr/>
        <a:lstStyle/>
        <a:p>
          <a:endParaRPr lang="es-EC"/>
        </a:p>
      </dgm:t>
    </dgm:pt>
    <dgm:pt modelId="{77E0FD0B-9622-48B9-ACD1-17E92E49BB5D}" type="sibTrans" cxnId="{8B8293EA-9F46-4387-96C8-42A159239376}">
      <dgm:prSet/>
      <dgm:spPr/>
      <dgm:t>
        <a:bodyPr/>
        <a:lstStyle/>
        <a:p>
          <a:endParaRPr lang="es-EC"/>
        </a:p>
      </dgm:t>
    </dgm:pt>
    <dgm:pt modelId="{FD519768-6BE6-4D22-A2D3-466D7A70A333}">
      <dgm:prSet/>
      <dgm:spPr/>
      <dgm:t>
        <a:bodyPr/>
        <a:lstStyle/>
        <a:p>
          <a:r>
            <a:rPr lang="es-MX" dirty="0" smtClean="0"/>
            <a:t>Expandir y actualizar oportunamente las plataformas</a:t>
          </a:r>
          <a:endParaRPr lang="es-EC" dirty="0"/>
        </a:p>
      </dgm:t>
    </dgm:pt>
    <dgm:pt modelId="{5C0A0005-9DA9-44E3-B007-8411185DCF7E}" type="parTrans" cxnId="{DDDBC69E-B537-4CCC-B8E4-8215B5FA7AD7}">
      <dgm:prSet/>
      <dgm:spPr/>
      <dgm:t>
        <a:bodyPr/>
        <a:lstStyle/>
        <a:p>
          <a:endParaRPr lang="es-EC"/>
        </a:p>
      </dgm:t>
    </dgm:pt>
    <dgm:pt modelId="{960F9538-3E7E-48B9-924C-02BC083AAC5E}" type="sibTrans" cxnId="{DDDBC69E-B537-4CCC-B8E4-8215B5FA7AD7}">
      <dgm:prSet/>
      <dgm:spPr/>
      <dgm:t>
        <a:bodyPr/>
        <a:lstStyle/>
        <a:p>
          <a:endParaRPr lang="es-EC"/>
        </a:p>
      </dgm:t>
    </dgm:pt>
    <dgm:pt modelId="{3D437E3B-C5E3-4613-B28A-FD11C67ABF80}">
      <dgm:prSet/>
      <dgm:spPr/>
      <dgm:t>
        <a:bodyPr/>
        <a:lstStyle/>
        <a:p>
          <a:r>
            <a:rPr lang="es-MX" dirty="0" smtClean="0"/>
            <a:t>Desarrollar e implementar propuesta de agenda digital alineada a políticas del gobierno y que desarrolle servicios de: e-educación, tele-salud, etc.</a:t>
          </a:r>
          <a:endParaRPr lang="es-EC" dirty="0"/>
        </a:p>
      </dgm:t>
    </dgm:pt>
    <dgm:pt modelId="{CDBB6562-0717-495F-BE39-EEF9D0164D17}" type="parTrans" cxnId="{B5F67B8F-DCD9-48CF-9F4B-8384569994D4}">
      <dgm:prSet/>
      <dgm:spPr/>
      <dgm:t>
        <a:bodyPr/>
        <a:lstStyle/>
        <a:p>
          <a:endParaRPr lang="es-EC"/>
        </a:p>
      </dgm:t>
    </dgm:pt>
    <dgm:pt modelId="{EE2C79C3-D655-4C65-9074-CB9F8632E2E9}" type="sibTrans" cxnId="{B5F67B8F-DCD9-48CF-9F4B-8384569994D4}">
      <dgm:prSet/>
      <dgm:spPr/>
      <dgm:t>
        <a:bodyPr/>
        <a:lstStyle/>
        <a:p>
          <a:endParaRPr lang="es-EC"/>
        </a:p>
      </dgm:t>
    </dgm:pt>
    <dgm:pt modelId="{8AC89625-9F9C-400E-BCD8-C2765294FC00}" type="pres">
      <dgm:prSet presAssocID="{82FA998F-FA89-4D1C-A203-B85E125B76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173A7A-2B26-4E0D-8E14-513F54DA2627}" type="pres">
      <dgm:prSet presAssocID="{3A46A2AD-FA10-4611-986E-D09408E2E80C}" presName="root1" presStyleCnt="0"/>
      <dgm:spPr/>
    </dgm:pt>
    <dgm:pt modelId="{83AA8D5E-C30A-4F3D-A9B8-F5F7F5EF1872}" type="pres">
      <dgm:prSet presAssocID="{3A46A2AD-FA10-4611-986E-D09408E2E80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334A29D-E0DC-4DC7-8E47-564BA459916F}" type="pres">
      <dgm:prSet presAssocID="{3A46A2AD-FA10-4611-986E-D09408E2E80C}" presName="level2hierChild" presStyleCnt="0"/>
      <dgm:spPr/>
    </dgm:pt>
    <dgm:pt modelId="{6CF9E54D-53DA-43A1-9761-CA087C8071E5}" type="pres">
      <dgm:prSet presAssocID="{49EC9C91-CA43-4903-8148-4149994D16E7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0F9CDF30-7BF2-4258-836E-5958F23B8CB4}" type="pres">
      <dgm:prSet presAssocID="{49EC9C91-CA43-4903-8148-4149994D16E7}" presName="connTx" presStyleLbl="parChTrans1D2" presStyleIdx="0" presStyleCnt="2"/>
      <dgm:spPr/>
      <dgm:t>
        <a:bodyPr/>
        <a:lstStyle/>
        <a:p>
          <a:endParaRPr lang="es-EC"/>
        </a:p>
      </dgm:t>
    </dgm:pt>
    <dgm:pt modelId="{10095089-E1DA-4361-9590-AEF2A9F07699}" type="pres">
      <dgm:prSet presAssocID="{CA04D201-1C6E-4F40-89BF-A77BD6E31BCE}" presName="root2" presStyleCnt="0"/>
      <dgm:spPr/>
    </dgm:pt>
    <dgm:pt modelId="{E655E5A3-FAF1-45EC-BCDA-7B41DB6D7EDC}" type="pres">
      <dgm:prSet presAssocID="{CA04D201-1C6E-4F40-89BF-A77BD6E31B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3A564C9-C237-4B78-B415-D4E185C33245}" type="pres">
      <dgm:prSet presAssocID="{CA04D201-1C6E-4F40-89BF-A77BD6E31BCE}" presName="level3hierChild" presStyleCnt="0"/>
      <dgm:spPr/>
    </dgm:pt>
    <dgm:pt modelId="{A5DFE54C-2903-4E0A-958C-4A5ECFCEC08F}" type="pres">
      <dgm:prSet presAssocID="{0B9FA998-4844-4C10-8E8F-F6565E930922}" presName="conn2-1" presStyleLbl="parChTrans1D3" presStyleIdx="0" presStyleCnt="6"/>
      <dgm:spPr/>
      <dgm:t>
        <a:bodyPr/>
        <a:lstStyle/>
        <a:p>
          <a:endParaRPr lang="es-EC"/>
        </a:p>
      </dgm:t>
    </dgm:pt>
    <dgm:pt modelId="{B4C4A0EC-E88D-40A6-AAA3-939054335351}" type="pres">
      <dgm:prSet presAssocID="{0B9FA998-4844-4C10-8E8F-F6565E930922}" presName="connTx" presStyleLbl="parChTrans1D3" presStyleIdx="0" presStyleCnt="6"/>
      <dgm:spPr/>
      <dgm:t>
        <a:bodyPr/>
        <a:lstStyle/>
        <a:p>
          <a:endParaRPr lang="es-EC"/>
        </a:p>
      </dgm:t>
    </dgm:pt>
    <dgm:pt modelId="{FF0F8AD3-4C0A-4C04-93A2-E16146EC6126}" type="pres">
      <dgm:prSet presAssocID="{55990643-78FB-43DC-8891-1EEFC6A7E7A6}" presName="root2" presStyleCnt="0"/>
      <dgm:spPr/>
    </dgm:pt>
    <dgm:pt modelId="{5EB192B9-6935-4BE2-9F48-69BBAE81B6CF}" type="pres">
      <dgm:prSet presAssocID="{55990643-78FB-43DC-8891-1EEFC6A7E7A6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33954F7A-002C-4689-97B4-4E7293AF0750}" type="pres">
      <dgm:prSet presAssocID="{55990643-78FB-43DC-8891-1EEFC6A7E7A6}" presName="level3hierChild" presStyleCnt="0"/>
      <dgm:spPr/>
    </dgm:pt>
    <dgm:pt modelId="{71F913E5-0D5E-4EF9-BFDE-E0A59409B253}" type="pres">
      <dgm:prSet presAssocID="{37DD1724-21AB-4C50-B5BA-B43E3A4BCA76}" presName="conn2-1" presStyleLbl="parChTrans1D3" presStyleIdx="1" presStyleCnt="6"/>
      <dgm:spPr/>
      <dgm:t>
        <a:bodyPr/>
        <a:lstStyle/>
        <a:p>
          <a:endParaRPr lang="es-EC"/>
        </a:p>
      </dgm:t>
    </dgm:pt>
    <dgm:pt modelId="{A0FCDB38-65E5-4878-B21D-8AB58208AC9C}" type="pres">
      <dgm:prSet presAssocID="{37DD1724-21AB-4C50-B5BA-B43E3A4BCA76}" presName="connTx" presStyleLbl="parChTrans1D3" presStyleIdx="1" presStyleCnt="6"/>
      <dgm:spPr/>
      <dgm:t>
        <a:bodyPr/>
        <a:lstStyle/>
        <a:p>
          <a:endParaRPr lang="es-EC"/>
        </a:p>
      </dgm:t>
    </dgm:pt>
    <dgm:pt modelId="{31A2277B-1F65-4F70-8648-63F499A4D4D0}" type="pres">
      <dgm:prSet presAssocID="{62510A88-928C-4F24-A177-0DB2BCCFB8B0}" presName="root2" presStyleCnt="0"/>
      <dgm:spPr/>
    </dgm:pt>
    <dgm:pt modelId="{A8B03985-F54D-4A8E-94A3-C014902DD0C5}" type="pres">
      <dgm:prSet presAssocID="{62510A88-928C-4F24-A177-0DB2BCCFB8B0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E25D2E1-D55D-494C-979F-7FA6A1646A27}" type="pres">
      <dgm:prSet presAssocID="{62510A88-928C-4F24-A177-0DB2BCCFB8B0}" presName="level3hierChild" presStyleCnt="0"/>
      <dgm:spPr/>
    </dgm:pt>
    <dgm:pt modelId="{931C4793-1ADF-4BF3-8D74-88EB92F48C17}" type="pres">
      <dgm:prSet presAssocID="{2552B57E-DB8B-4815-BC5F-07DC701B13C1}" presName="conn2-1" presStyleLbl="parChTrans1D3" presStyleIdx="2" presStyleCnt="6"/>
      <dgm:spPr/>
      <dgm:t>
        <a:bodyPr/>
        <a:lstStyle/>
        <a:p>
          <a:endParaRPr lang="es-EC"/>
        </a:p>
      </dgm:t>
    </dgm:pt>
    <dgm:pt modelId="{35AF5C72-77AB-4C61-835F-48A6AD22AD47}" type="pres">
      <dgm:prSet presAssocID="{2552B57E-DB8B-4815-BC5F-07DC701B13C1}" presName="connTx" presStyleLbl="parChTrans1D3" presStyleIdx="2" presStyleCnt="6"/>
      <dgm:spPr/>
      <dgm:t>
        <a:bodyPr/>
        <a:lstStyle/>
        <a:p>
          <a:endParaRPr lang="es-EC"/>
        </a:p>
      </dgm:t>
    </dgm:pt>
    <dgm:pt modelId="{831A76A6-B381-40A7-AE1E-A4120EF5DFDF}" type="pres">
      <dgm:prSet presAssocID="{43448E4B-667A-4B0B-977C-338E6AB33E92}" presName="root2" presStyleCnt="0"/>
      <dgm:spPr/>
    </dgm:pt>
    <dgm:pt modelId="{2FA4A6CF-F678-4034-BBF5-376763E6AA2F}" type="pres">
      <dgm:prSet presAssocID="{43448E4B-667A-4B0B-977C-338E6AB33E92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84BC62EE-AA0D-450D-8682-125A78EA8F87}" type="pres">
      <dgm:prSet presAssocID="{43448E4B-667A-4B0B-977C-338E6AB33E92}" presName="level3hierChild" presStyleCnt="0"/>
      <dgm:spPr/>
    </dgm:pt>
    <dgm:pt modelId="{F582D30B-099D-47C8-A1A3-AB4097DE54AB}" type="pres">
      <dgm:prSet presAssocID="{5C0A0005-9DA9-44E3-B007-8411185DCF7E}" presName="conn2-1" presStyleLbl="parChTrans1D3" presStyleIdx="3" presStyleCnt="6"/>
      <dgm:spPr/>
      <dgm:t>
        <a:bodyPr/>
        <a:lstStyle/>
        <a:p>
          <a:endParaRPr lang="es-EC"/>
        </a:p>
      </dgm:t>
    </dgm:pt>
    <dgm:pt modelId="{AA98C8AC-E3E9-468F-BF8F-8C2C1A066A01}" type="pres">
      <dgm:prSet presAssocID="{5C0A0005-9DA9-44E3-B007-8411185DCF7E}" presName="connTx" presStyleLbl="parChTrans1D3" presStyleIdx="3" presStyleCnt="6"/>
      <dgm:spPr/>
      <dgm:t>
        <a:bodyPr/>
        <a:lstStyle/>
        <a:p>
          <a:endParaRPr lang="es-EC"/>
        </a:p>
      </dgm:t>
    </dgm:pt>
    <dgm:pt modelId="{BC8567E5-89E0-4F3F-AC6C-B0C39EE8ECD2}" type="pres">
      <dgm:prSet presAssocID="{FD519768-6BE6-4D22-A2D3-466D7A70A333}" presName="root2" presStyleCnt="0"/>
      <dgm:spPr/>
    </dgm:pt>
    <dgm:pt modelId="{E4EEB55D-9DE3-4A84-9693-2A65E27A252F}" type="pres">
      <dgm:prSet presAssocID="{FD519768-6BE6-4D22-A2D3-466D7A70A333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A8F1465-432D-4758-84A4-D195C4DA55CB}" type="pres">
      <dgm:prSet presAssocID="{FD519768-6BE6-4D22-A2D3-466D7A70A333}" presName="level3hierChild" presStyleCnt="0"/>
      <dgm:spPr/>
    </dgm:pt>
    <dgm:pt modelId="{09C4DDBF-1282-4815-A30D-FF002EA35631}" type="pres">
      <dgm:prSet presAssocID="{AD9F5AC6-2736-4C14-8ED9-5FF9DA52E97F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C2CBF438-5058-4C89-89C9-2D8A0898A202}" type="pres">
      <dgm:prSet presAssocID="{AD9F5AC6-2736-4C14-8ED9-5FF9DA52E97F}" presName="connTx" presStyleLbl="parChTrans1D2" presStyleIdx="1" presStyleCnt="2"/>
      <dgm:spPr/>
      <dgm:t>
        <a:bodyPr/>
        <a:lstStyle/>
        <a:p>
          <a:endParaRPr lang="es-EC"/>
        </a:p>
      </dgm:t>
    </dgm:pt>
    <dgm:pt modelId="{ED9A3360-A958-4F3F-8533-526003A99206}" type="pres">
      <dgm:prSet presAssocID="{2480DD40-137C-42E9-8478-B85A44F5D239}" presName="root2" presStyleCnt="0"/>
      <dgm:spPr/>
    </dgm:pt>
    <dgm:pt modelId="{13C09A20-911B-4CD8-A1E8-C447D5BFBA82}" type="pres">
      <dgm:prSet presAssocID="{2480DD40-137C-42E9-8478-B85A44F5D23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2905401-F13E-4EC2-A6C9-CAB7B20EDAB5}" type="pres">
      <dgm:prSet presAssocID="{2480DD40-137C-42E9-8478-B85A44F5D239}" presName="level3hierChild" presStyleCnt="0"/>
      <dgm:spPr/>
    </dgm:pt>
    <dgm:pt modelId="{DE7E211D-F86F-4635-86EE-EFA47B34FBE0}" type="pres">
      <dgm:prSet presAssocID="{45CD81B4-581A-4E23-86F7-AEB1A96ECC87}" presName="conn2-1" presStyleLbl="parChTrans1D3" presStyleIdx="4" presStyleCnt="6"/>
      <dgm:spPr/>
      <dgm:t>
        <a:bodyPr/>
        <a:lstStyle/>
        <a:p>
          <a:endParaRPr lang="es-EC"/>
        </a:p>
      </dgm:t>
    </dgm:pt>
    <dgm:pt modelId="{5E46BCBD-CA71-46A8-A618-A6272F00E884}" type="pres">
      <dgm:prSet presAssocID="{45CD81B4-581A-4E23-86F7-AEB1A96ECC87}" presName="connTx" presStyleLbl="parChTrans1D3" presStyleIdx="4" presStyleCnt="6"/>
      <dgm:spPr/>
      <dgm:t>
        <a:bodyPr/>
        <a:lstStyle/>
        <a:p>
          <a:endParaRPr lang="es-EC"/>
        </a:p>
      </dgm:t>
    </dgm:pt>
    <dgm:pt modelId="{3885BD87-24B9-4E4C-96C8-FDC73D7846C2}" type="pres">
      <dgm:prSet presAssocID="{BE9FD98C-3423-49AF-96FC-DD4CD733EC30}" presName="root2" presStyleCnt="0"/>
      <dgm:spPr/>
    </dgm:pt>
    <dgm:pt modelId="{6C83EFB5-AAEB-42DA-B58E-84526F34EF1A}" type="pres">
      <dgm:prSet presAssocID="{BE9FD98C-3423-49AF-96FC-DD4CD733EC30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958EDE4-56F4-45D1-B69E-9403EA9F37E7}" type="pres">
      <dgm:prSet presAssocID="{BE9FD98C-3423-49AF-96FC-DD4CD733EC30}" presName="level3hierChild" presStyleCnt="0"/>
      <dgm:spPr/>
    </dgm:pt>
    <dgm:pt modelId="{10AA4920-7932-4BF1-A8E4-848AF8DC2616}" type="pres">
      <dgm:prSet presAssocID="{CDBB6562-0717-495F-BE39-EEF9D0164D17}" presName="conn2-1" presStyleLbl="parChTrans1D3" presStyleIdx="5" presStyleCnt="6"/>
      <dgm:spPr/>
      <dgm:t>
        <a:bodyPr/>
        <a:lstStyle/>
        <a:p>
          <a:endParaRPr lang="es-EC"/>
        </a:p>
      </dgm:t>
    </dgm:pt>
    <dgm:pt modelId="{93C9A4E9-BE0C-4BCA-9880-40A4C9E394B9}" type="pres">
      <dgm:prSet presAssocID="{CDBB6562-0717-495F-BE39-EEF9D0164D17}" presName="connTx" presStyleLbl="parChTrans1D3" presStyleIdx="5" presStyleCnt="6"/>
      <dgm:spPr/>
      <dgm:t>
        <a:bodyPr/>
        <a:lstStyle/>
        <a:p>
          <a:endParaRPr lang="es-EC"/>
        </a:p>
      </dgm:t>
    </dgm:pt>
    <dgm:pt modelId="{C23865E8-5B46-404F-B06B-583DC25760BC}" type="pres">
      <dgm:prSet presAssocID="{3D437E3B-C5E3-4613-B28A-FD11C67ABF80}" presName="root2" presStyleCnt="0"/>
      <dgm:spPr/>
    </dgm:pt>
    <dgm:pt modelId="{30E3195A-A799-4A6C-B883-E72942221DFA}" type="pres">
      <dgm:prSet presAssocID="{3D437E3B-C5E3-4613-B28A-FD11C67ABF80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843E5B2-BAF3-4B50-9CFD-E9AFD286CD4B}" type="pres">
      <dgm:prSet presAssocID="{3D437E3B-C5E3-4613-B28A-FD11C67ABF80}" presName="level3hierChild" presStyleCnt="0"/>
      <dgm:spPr/>
    </dgm:pt>
  </dgm:ptLst>
  <dgm:cxnLst>
    <dgm:cxn modelId="{E9411E59-4BA1-4CC1-AC37-F351D09FCEEA}" type="presOf" srcId="{2552B57E-DB8B-4815-BC5F-07DC701B13C1}" destId="{931C4793-1ADF-4BF3-8D74-88EB92F48C17}" srcOrd="0" destOrd="0" presId="urn:microsoft.com/office/officeart/2005/8/layout/hierarchy2"/>
    <dgm:cxn modelId="{03508E12-8001-4D99-A686-46C84F0379B2}" srcId="{2480DD40-137C-42E9-8478-B85A44F5D239}" destId="{BE9FD98C-3423-49AF-96FC-DD4CD733EC30}" srcOrd="0" destOrd="0" parTransId="{45CD81B4-581A-4E23-86F7-AEB1A96ECC87}" sibTransId="{51E38684-B34B-420F-A92D-F160CA2039A7}"/>
    <dgm:cxn modelId="{8562A564-7978-4462-AD69-72C1149F813C}" type="presOf" srcId="{AD9F5AC6-2736-4C14-8ED9-5FF9DA52E97F}" destId="{09C4DDBF-1282-4815-A30D-FF002EA35631}" srcOrd="0" destOrd="0" presId="urn:microsoft.com/office/officeart/2005/8/layout/hierarchy2"/>
    <dgm:cxn modelId="{A3823648-3510-4D12-A00C-2563FA8A92C5}" srcId="{CA04D201-1C6E-4F40-89BF-A77BD6E31BCE}" destId="{62510A88-928C-4F24-A177-0DB2BCCFB8B0}" srcOrd="1" destOrd="0" parTransId="{37DD1724-21AB-4C50-B5BA-B43E3A4BCA76}" sibTransId="{657D3BAC-0C0C-4A08-96A8-31794ED324E7}"/>
    <dgm:cxn modelId="{2A92AE47-A726-466C-9B75-1691F73CE8B1}" type="presOf" srcId="{2480DD40-137C-42E9-8478-B85A44F5D239}" destId="{13C09A20-911B-4CD8-A1E8-C447D5BFBA82}" srcOrd="0" destOrd="0" presId="urn:microsoft.com/office/officeart/2005/8/layout/hierarchy2"/>
    <dgm:cxn modelId="{49861844-832F-4894-9EC7-72D96FAA5853}" type="presOf" srcId="{CDBB6562-0717-495F-BE39-EEF9D0164D17}" destId="{10AA4920-7932-4BF1-A8E4-848AF8DC2616}" srcOrd="0" destOrd="0" presId="urn:microsoft.com/office/officeart/2005/8/layout/hierarchy2"/>
    <dgm:cxn modelId="{8B8293EA-9F46-4387-96C8-42A159239376}" srcId="{CA04D201-1C6E-4F40-89BF-A77BD6E31BCE}" destId="{43448E4B-667A-4B0B-977C-338E6AB33E92}" srcOrd="2" destOrd="0" parTransId="{2552B57E-DB8B-4815-BC5F-07DC701B13C1}" sibTransId="{77E0FD0B-9622-48B9-ACD1-17E92E49BB5D}"/>
    <dgm:cxn modelId="{B9F7DC51-2877-40DA-81F8-570F6B67506C}" type="presOf" srcId="{49EC9C91-CA43-4903-8148-4149994D16E7}" destId="{0F9CDF30-7BF2-4258-836E-5958F23B8CB4}" srcOrd="1" destOrd="0" presId="urn:microsoft.com/office/officeart/2005/8/layout/hierarchy2"/>
    <dgm:cxn modelId="{882606A0-3583-4304-8B2A-AE0B38D4CBB6}" type="presOf" srcId="{0B9FA998-4844-4C10-8E8F-F6565E930922}" destId="{B4C4A0EC-E88D-40A6-AAA3-939054335351}" srcOrd="1" destOrd="0" presId="urn:microsoft.com/office/officeart/2005/8/layout/hierarchy2"/>
    <dgm:cxn modelId="{35D99109-88B3-4292-ACE2-11CCE8430549}" type="presOf" srcId="{49EC9C91-CA43-4903-8148-4149994D16E7}" destId="{6CF9E54D-53DA-43A1-9761-CA087C8071E5}" srcOrd="0" destOrd="0" presId="urn:microsoft.com/office/officeart/2005/8/layout/hierarchy2"/>
    <dgm:cxn modelId="{98AD7CD6-46EB-494D-AB77-7B72ED54DFB5}" type="presOf" srcId="{43448E4B-667A-4B0B-977C-338E6AB33E92}" destId="{2FA4A6CF-F678-4034-BBF5-376763E6AA2F}" srcOrd="0" destOrd="0" presId="urn:microsoft.com/office/officeart/2005/8/layout/hierarchy2"/>
    <dgm:cxn modelId="{A2AF1164-AAAA-4DDC-8218-CBA290FCBE46}" srcId="{3A46A2AD-FA10-4611-986E-D09408E2E80C}" destId="{CA04D201-1C6E-4F40-89BF-A77BD6E31BCE}" srcOrd="0" destOrd="0" parTransId="{49EC9C91-CA43-4903-8148-4149994D16E7}" sibTransId="{56A83130-E988-456E-9025-24842D742B09}"/>
    <dgm:cxn modelId="{D8916F9A-4464-482C-B73C-D0EEF85FBE5B}" type="presOf" srcId="{FD519768-6BE6-4D22-A2D3-466D7A70A333}" destId="{E4EEB55D-9DE3-4A84-9693-2A65E27A252F}" srcOrd="0" destOrd="0" presId="urn:microsoft.com/office/officeart/2005/8/layout/hierarchy2"/>
    <dgm:cxn modelId="{852F7A5F-C794-4FC7-BDC0-9B857D876A92}" type="presOf" srcId="{45CD81B4-581A-4E23-86F7-AEB1A96ECC87}" destId="{5E46BCBD-CA71-46A8-A618-A6272F00E884}" srcOrd="1" destOrd="0" presId="urn:microsoft.com/office/officeart/2005/8/layout/hierarchy2"/>
    <dgm:cxn modelId="{552FC5EF-B7DB-4053-8287-A4DF4F0E5ADB}" srcId="{3A46A2AD-FA10-4611-986E-D09408E2E80C}" destId="{2480DD40-137C-42E9-8478-B85A44F5D239}" srcOrd="1" destOrd="0" parTransId="{AD9F5AC6-2736-4C14-8ED9-5FF9DA52E97F}" sibTransId="{EF4C5208-5D0E-4D87-B4C6-BF0EFD5699BB}"/>
    <dgm:cxn modelId="{D2C2523B-FDCA-4849-A0BA-76F6F22FB297}" type="presOf" srcId="{82FA998F-FA89-4D1C-A203-B85E125B7646}" destId="{8AC89625-9F9C-400E-BCD8-C2765294FC00}" srcOrd="0" destOrd="0" presId="urn:microsoft.com/office/officeart/2005/8/layout/hierarchy2"/>
    <dgm:cxn modelId="{96844105-16D3-49C0-8B59-5EB84A6E83F1}" type="presOf" srcId="{55990643-78FB-43DC-8891-1EEFC6A7E7A6}" destId="{5EB192B9-6935-4BE2-9F48-69BBAE81B6CF}" srcOrd="0" destOrd="0" presId="urn:microsoft.com/office/officeart/2005/8/layout/hierarchy2"/>
    <dgm:cxn modelId="{ED3D1CF6-065C-48F1-8BF0-8B37ADE521C7}" type="presOf" srcId="{3A46A2AD-FA10-4611-986E-D09408E2E80C}" destId="{83AA8D5E-C30A-4F3D-A9B8-F5F7F5EF1872}" srcOrd="0" destOrd="0" presId="urn:microsoft.com/office/officeart/2005/8/layout/hierarchy2"/>
    <dgm:cxn modelId="{BF63E486-4233-480E-91D0-A235588C3DC2}" type="presOf" srcId="{CDBB6562-0717-495F-BE39-EEF9D0164D17}" destId="{93C9A4E9-BE0C-4BCA-9880-40A4C9E394B9}" srcOrd="1" destOrd="0" presId="urn:microsoft.com/office/officeart/2005/8/layout/hierarchy2"/>
    <dgm:cxn modelId="{F116011D-B72A-4503-AB39-61932385C12D}" type="presOf" srcId="{62510A88-928C-4F24-A177-0DB2BCCFB8B0}" destId="{A8B03985-F54D-4A8E-94A3-C014902DD0C5}" srcOrd="0" destOrd="0" presId="urn:microsoft.com/office/officeart/2005/8/layout/hierarchy2"/>
    <dgm:cxn modelId="{8FB56219-C992-41EB-9B4F-426237575CAE}" type="presOf" srcId="{3D437E3B-C5E3-4613-B28A-FD11C67ABF80}" destId="{30E3195A-A799-4A6C-B883-E72942221DFA}" srcOrd="0" destOrd="0" presId="urn:microsoft.com/office/officeart/2005/8/layout/hierarchy2"/>
    <dgm:cxn modelId="{FA4F20BB-0F5E-4D13-8B84-9D65CF1B5454}" type="presOf" srcId="{0B9FA998-4844-4C10-8E8F-F6565E930922}" destId="{A5DFE54C-2903-4E0A-958C-4A5ECFCEC08F}" srcOrd="0" destOrd="0" presId="urn:microsoft.com/office/officeart/2005/8/layout/hierarchy2"/>
    <dgm:cxn modelId="{DDDBC69E-B537-4CCC-B8E4-8215B5FA7AD7}" srcId="{CA04D201-1C6E-4F40-89BF-A77BD6E31BCE}" destId="{FD519768-6BE6-4D22-A2D3-466D7A70A333}" srcOrd="3" destOrd="0" parTransId="{5C0A0005-9DA9-44E3-B007-8411185DCF7E}" sibTransId="{960F9538-3E7E-48B9-924C-02BC083AAC5E}"/>
    <dgm:cxn modelId="{69E5D88B-37DF-4D70-8467-ED571C4889FA}" type="presOf" srcId="{AD9F5AC6-2736-4C14-8ED9-5FF9DA52E97F}" destId="{C2CBF438-5058-4C89-89C9-2D8A0898A202}" srcOrd="1" destOrd="0" presId="urn:microsoft.com/office/officeart/2005/8/layout/hierarchy2"/>
    <dgm:cxn modelId="{FC7D940D-E97D-4CEE-B210-0031D0AFB2F5}" srcId="{82FA998F-FA89-4D1C-A203-B85E125B7646}" destId="{3A46A2AD-FA10-4611-986E-D09408E2E80C}" srcOrd="0" destOrd="0" parTransId="{F8D9F0E2-1F3C-494E-93C5-6D6A00AE9C3E}" sibTransId="{8A4883B4-4A34-4D6A-B66A-A80D36819BE4}"/>
    <dgm:cxn modelId="{B5F67B8F-DCD9-48CF-9F4B-8384569994D4}" srcId="{2480DD40-137C-42E9-8478-B85A44F5D239}" destId="{3D437E3B-C5E3-4613-B28A-FD11C67ABF80}" srcOrd="1" destOrd="0" parTransId="{CDBB6562-0717-495F-BE39-EEF9D0164D17}" sibTransId="{EE2C79C3-D655-4C65-9074-CB9F8632E2E9}"/>
    <dgm:cxn modelId="{7F5EA56E-734A-4FB4-A051-01A8405518D3}" type="presOf" srcId="{2552B57E-DB8B-4815-BC5F-07DC701B13C1}" destId="{35AF5C72-77AB-4C61-835F-48A6AD22AD47}" srcOrd="1" destOrd="0" presId="urn:microsoft.com/office/officeart/2005/8/layout/hierarchy2"/>
    <dgm:cxn modelId="{F10581A8-EE38-4DE7-88B2-9BC7DB255971}" type="presOf" srcId="{37DD1724-21AB-4C50-B5BA-B43E3A4BCA76}" destId="{A0FCDB38-65E5-4878-B21D-8AB58208AC9C}" srcOrd="1" destOrd="0" presId="urn:microsoft.com/office/officeart/2005/8/layout/hierarchy2"/>
    <dgm:cxn modelId="{8C5544EA-6A4C-486F-8D53-8D7D58636A6E}" type="presOf" srcId="{BE9FD98C-3423-49AF-96FC-DD4CD733EC30}" destId="{6C83EFB5-AAEB-42DA-B58E-84526F34EF1A}" srcOrd="0" destOrd="0" presId="urn:microsoft.com/office/officeart/2005/8/layout/hierarchy2"/>
    <dgm:cxn modelId="{FA5E4B5B-FC23-42F8-B711-8341078C589D}" type="presOf" srcId="{45CD81B4-581A-4E23-86F7-AEB1A96ECC87}" destId="{DE7E211D-F86F-4635-86EE-EFA47B34FBE0}" srcOrd="0" destOrd="0" presId="urn:microsoft.com/office/officeart/2005/8/layout/hierarchy2"/>
    <dgm:cxn modelId="{34816223-2679-4D87-8E54-CC9EDF2CFA00}" srcId="{CA04D201-1C6E-4F40-89BF-A77BD6E31BCE}" destId="{55990643-78FB-43DC-8891-1EEFC6A7E7A6}" srcOrd="0" destOrd="0" parTransId="{0B9FA998-4844-4C10-8E8F-F6565E930922}" sibTransId="{431E80D3-1CC0-4ECE-8BEE-91108E847C2C}"/>
    <dgm:cxn modelId="{F6163804-01EB-4515-AD3B-C9BED5BED044}" type="presOf" srcId="{37DD1724-21AB-4C50-B5BA-B43E3A4BCA76}" destId="{71F913E5-0D5E-4EF9-BFDE-E0A59409B253}" srcOrd="0" destOrd="0" presId="urn:microsoft.com/office/officeart/2005/8/layout/hierarchy2"/>
    <dgm:cxn modelId="{80409835-20E8-46F0-89C9-7CD473E3AC54}" type="presOf" srcId="{CA04D201-1C6E-4F40-89BF-A77BD6E31BCE}" destId="{E655E5A3-FAF1-45EC-BCDA-7B41DB6D7EDC}" srcOrd="0" destOrd="0" presId="urn:microsoft.com/office/officeart/2005/8/layout/hierarchy2"/>
    <dgm:cxn modelId="{97BA6268-8FB8-464A-8CEC-E8056A7F9CE3}" type="presOf" srcId="{5C0A0005-9DA9-44E3-B007-8411185DCF7E}" destId="{AA98C8AC-E3E9-468F-BF8F-8C2C1A066A01}" srcOrd="1" destOrd="0" presId="urn:microsoft.com/office/officeart/2005/8/layout/hierarchy2"/>
    <dgm:cxn modelId="{9236AEFB-60D0-4EA1-84EC-45AC27306E1C}" type="presOf" srcId="{5C0A0005-9DA9-44E3-B007-8411185DCF7E}" destId="{F582D30B-099D-47C8-A1A3-AB4097DE54AB}" srcOrd="0" destOrd="0" presId="urn:microsoft.com/office/officeart/2005/8/layout/hierarchy2"/>
    <dgm:cxn modelId="{6780CE00-9AB4-4588-9994-8328F30CE0CE}" type="presParOf" srcId="{8AC89625-9F9C-400E-BCD8-C2765294FC00}" destId="{0A173A7A-2B26-4E0D-8E14-513F54DA2627}" srcOrd="0" destOrd="0" presId="urn:microsoft.com/office/officeart/2005/8/layout/hierarchy2"/>
    <dgm:cxn modelId="{2C00AB86-6999-454A-A985-16DC39C051E5}" type="presParOf" srcId="{0A173A7A-2B26-4E0D-8E14-513F54DA2627}" destId="{83AA8D5E-C30A-4F3D-A9B8-F5F7F5EF1872}" srcOrd="0" destOrd="0" presId="urn:microsoft.com/office/officeart/2005/8/layout/hierarchy2"/>
    <dgm:cxn modelId="{42E557BA-F1CE-42DF-940E-FFD62D10FA78}" type="presParOf" srcId="{0A173A7A-2B26-4E0D-8E14-513F54DA2627}" destId="{0334A29D-E0DC-4DC7-8E47-564BA459916F}" srcOrd="1" destOrd="0" presId="urn:microsoft.com/office/officeart/2005/8/layout/hierarchy2"/>
    <dgm:cxn modelId="{84F278BA-0EC0-47BC-B6AD-4A7B35C527CF}" type="presParOf" srcId="{0334A29D-E0DC-4DC7-8E47-564BA459916F}" destId="{6CF9E54D-53DA-43A1-9761-CA087C8071E5}" srcOrd="0" destOrd="0" presId="urn:microsoft.com/office/officeart/2005/8/layout/hierarchy2"/>
    <dgm:cxn modelId="{254E6652-366D-47E5-A54F-5BE573676341}" type="presParOf" srcId="{6CF9E54D-53DA-43A1-9761-CA087C8071E5}" destId="{0F9CDF30-7BF2-4258-836E-5958F23B8CB4}" srcOrd="0" destOrd="0" presId="urn:microsoft.com/office/officeart/2005/8/layout/hierarchy2"/>
    <dgm:cxn modelId="{75989D2D-EA2D-479F-999E-2E0DBE9F4C8F}" type="presParOf" srcId="{0334A29D-E0DC-4DC7-8E47-564BA459916F}" destId="{10095089-E1DA-4361-9590-AEF2A9F07699}" srcOrd="1" destOrd="0" presId="urn:microsoft.com/office/officeart/2005/8/layout/hierarchy2"/>
    <dgm:cxn modelId="{8C206CDF-ED4A-4B44-8819-B7DE208D3713}" type="presParOf" srcId="{10095089-E1DA-4361-9590-AEF2A9F07699}" destId="{E655E5A3-FAF1-45EC-BCDA-7B41DB6D7EDC}" srcOrd="0" destOrd="0" presId="urn:microsoft.com/office/officeart/2005/8/layout/hierarchy2"/>
    <dgm:cxn modelId="{0E945600-E7AD-419B-815C-778ACBE345CE}" type="presParOf" srcId="{10095089-E1DA-4361-9590-AEF2A9F07699}" destId="{D3A564C9-C237-4B78-B415-D4E185C33245}" srcOrd="1" destOrd="0" presId="urn:microsoft.com/office/officeart/2005/8/layout/hierarchy2"/>
    <dgm:cxn modelId="{FCEB5DC8-B669-457F-807F-EE0E7849A8BC}" type="presParOf" srcId="{D3A564C9-C237-4B78-B415-D4E185C33245}" destId="{A5DFE54C-2903-4E0A-958C-4A5ECFCEC08F}" srcOrd="0" destOrd="0" presId="urn:microsoft.com/office/officeart/2005/8/layout/hierarchy2"/>
    <dgm:cxn modelId="{39CF2AFC-53E7-4256-AAF7-A616A587A3EE}" type="presParOf" srcId="{A5DFE54C-2903-4E0A-958C-4A5ECFCEC08F}" destId="{B4C4A0EC-E88D-40A6-AAA3-939054335351}" srcOrd="0" destOrd="0" presId="urn:microsoft.com/office/officeart/2005/8/layout/hierarchy2"/>
    <dgm:cxn modelId="{242B6624-33E3-4CEF-AF2A-CFF5B6BB53DA}" type="presParOf" srcId="{D3A564C9-C237-4B78-B415-D4E185C33245}" destId="{FF0F8AD3-4C0A-4C04-93A2-E16146EC6126}" srcOrd="1" destOrd="0" presId="urn:microsoft.com/office/officeart/2005/8/layout/hierarchy2"/>
    <dgm:cxn modelId="{48AF00C0-7EF6-4B64-8A92-B39B74345462}" type="presParOf" srcId="{FF0F8AD3-4C0A-4C04-93A2-E16146EC6126}" destId="{5EB192B9-6935-4BE2-9F48-69BBAE81B6CF}" srcOrd="0" destOrd="0" presId="urn:microsoft.com/office/officeart/2005/8/layout/hierarchy2"/>
    <dgm:cxn modelId="{40E0B629-41C1-47A3-9435-3A2AC0D77D5B}" type="presParOf" srcId="{FF0F8AD3-4C0A-4C04-93A2-E16146EC6126}" destId="{33954F7A-002C-4689-97B4-4E7293AF0750}" srcOrd="1" destOrd="0" presId="urn:microsoft.com/office/officeart/2005/8/layout/hierarchy2"/>
    <dgm:cxn modelId="{044D8D23-10BA-4B1F-8B02-166392253F28}" type="presParOf" srcId="{D3A564C9-C237-4B78-B415-D4E185C33245}" destId="{71F913E5-0D5E-4EF9-BFDE-E0A59409B253}" srcOrd="2" destOrd="0" presId="urn:microsoft.com/office/officeart/2005/8/layout/hierarchy2"/>
    <dgm:cxn modelId="{31D6FBE9-C4AD-487E-A8BD-0F49C6B54639}" type="presParOf" srcId="{71F913E5-0D5E-4EF9-BFDE-E0A59409B253}" destId="{A0FCDB38-65E5-4878-B21D-8AB58208AC9C}" srcOrd="0" destOrd="0" presId="urn:microsoft.com/office/officeart/2005/8/layout/hierarchy2"/>
    <dgm:cxn modelId="{370EAE09-42D1-4985-AE12-BE92B89AA6AC}" type="presParOf" srcId="{D3A564C9-C237-4B78-B415-D4E185C33245}" destId="{31A2277B-1F65-4F70-8648-63F499A4D4D0}" srcOrd="3" destOrd="0" presId="urn:microsoft.com/office/officeart/2005/8/layout/hierarchy2"/>
    <dgm:cxn modelId="{98FAC056-92B0-452F-A559-5C61A9E8E3B0}" type="presParOf" srcId="{31A2277B-1F65-4F70-8648-63F499A4D4D0}" destId="{A8B03985-F54D-4A8E-94A3-C014902DD0C5}" srcOrd="0" destOrd="0" presId="urn:microsoft.com/office/officeart/2005/8/layout/hierarchy2"/>
    <dgm:cxn modelId="{5D2946A9-CEF7-45EA-ADDB-6F7DB23B07C6}" type="presParOf" srcId="{31A2277B-1F65-4F70-8648-63F499A4D4D0}" destId="{1E25D2E1-D55D-494C-979F-7FA6A1646A27}" srcOrd="1" destOrd="0" presId="urn:microsoft.com/office/officeart/2005/8/layout/hierarchy2"/>
    <dgm:cxn modelId="{18485748-74BA-4450-8CCF-57CCA94DD381}" type="presParOf" srcId="{D3A564C9-C237-4B78-B415-D4E185C33245}" destId="{931C4793-1ADF-4BF3-8D74-88EB92F48C17}" srcOrd="4" destOrd="0" presId="urn:microsoft.com/office/officeart/2005/8/layout/hierarchy2"/>
    <dgm:cxn modelId="{07559378-DD17-40DF-8FCB-46FEA5CD5BF1}" type="presParOf" srcId="{931C4793-1ADF-4BF3-8D74-88EB92F48C17}" destId="{35AF5C72-77AB-4C61-835F-48A6AD22AD47}" srcOrd="0" destOrd="0" presId="urn:microsoft.com/office/officeart/2005/8/layout/hierarchy2"/>
    <dgm:cxn modelId="{64F8C54D-1991-49B8-828C-DD5E9ECF6C1F}" type="presParOf" srcId="{D3A564C9-C237-4B78-B415-D4E185C33245}" destId="{831A76A6-B381-40A7-AE1E-A4120EF5DFDF}" srcOrd="5" destOrd="0" presId="urn:microsoft.com/office/officeart/2005/8/layout/hierarchy2"/>
    <dgm:cxn modelId="{FDE0F8D1-6714-42E7-AF6B-C5F5634036A6}" type="presParOf" srcId="{831A76A6-B381-40A7-AE1E-A4120EF5DFDF}" destId="{2FA4A6CF-F678-4034-BBF5-376763E6AA2F}" srcOrd="0" destOrd="0" presId="urn:microsoft.com/office/officeart/2005/8/layout/hierarchy2"/>
    <dgm:cxn modelId="{97AF2E91-055E-4161-880F-F9C4FF5C60FC}" type="presParOf" srcId="{831A76A6-B381-40A7-AE1E-A4120EF5DFDF}" destId="{84BC62EE-AA0D-450D-8682-125A78EA8F87}" srcOrd="1" destOrd="0" presId="urn:microsoft.com/office/officeart/2005/8/layout/hierarchy2"/>
    <dgm:cxn modelId="{3B28E2E9-B43A-444B-9682-C21B8FA53903}" type="presParOf" srcId="{D3A564C9-C237-4B78-B415-D4E185C33245}" destId="{F582D30B-099D-47C8-A1A3-AB4097DE54AB}" srcOrd="6" destOrd="0" presId="urn:microsoft.com/office/officeart/2005/8/layout/hierarchy2"/>
    <dgm:cxn modelId="{06984A51-53C6-487F-AFBB-A8A0F12051FD}" type="presParOf" srcId="{F582D30B-099D-47C8-A1A3-AB4097DE54AB}" destId="{AA98C8AC-E3E9-468F-BF8F-8C2C1A066A01}" srcOrd="0" destOrd="0" presId="urn:microsoft.com/office/officeart/2005/8/layout/hierarchy2"/>
    <dgm:cxn modelId="{E49143C8-6F6C-4986-8C75-36E19B2DC6A7}" type="presParOf" srcId="{D3A564C9-C237-4B78-B415-D4E185C33245}" destId="{BC8567E5-89E0-4F3F-AC6C-B0C39EE8ECD2}" srcOrd="7" destOrd="0" presId="urn:microsoft.com/office/officeart/2005/8/layout/hierarchy2"/>
    <dgm:cxn modelId="{7576C70C-873A-4390-803C-533CCEB20912}" type="presParOf" srcId="{BC8567E5-89E0-4F3F-AC6C-B0C39EE8ECD2}" destId="{E4EEB55D-9DE3-4A84-9693-2A65E27A252F}" srcOrd="0" destOrd="0" presId="urn:microsoft.com/office/officeart/2005/8/layout/hierarchy2"/>
    <dgm:cxn modelId="{64F7523F-AB32-4AB0-A359-3206D3CAF89E}" type="presParOf" srcId="{BC8567E5-89E0-4F3F-AC6C-B0C39EE8ECD2}" destId="{AA8F1465-432D-4758-84A4-D195C4DA55CB}" srcOrd="1" destOrd="0" presId="urn:microsoft.com/office/officeart/2005/8/layout/hierarchy2"/>
    <dgm:cxn modelId="{98EBEEB5-DE11-4DCF-A6AF-83022C375E55}" type="presParOf" srcId="{0334A29D-E0DC-4DC7-8E47-564BA459916F}" destId="{09C4DDBF-1282-4815-A30D-FF002EA35631}" srcOrd="2" destOrd="0" presId="urn:microsoft.com/office/officeart/2005/8/layout/hierarchy2"/>
    <dgm:cxn modelId="{0C2F4FEB-0C7E-4E49-B2D2-EC38C82ACE1A}" type="presParOf" srcId="{09C4DDBF-1282-4815-A30D-FF002EA35631}" destId="{C2CBF438-5058-4C89-89C9-2D8A0898A202}" srcOrd="0" destOrd="0" presId="urn:microsoft.com/office/officeart/2005/8/layout/hierarchy2"/>
    <dgm:cxn modelId="{EBCAB124-79D9-44F6-93CC-2302045AE204}" type="presParOf" srcId="{0334A29D-E0DC-4DC7-8E47-564BA459916F}" destId="{ED9A3360-A958-4F3F-8533-526003A99206}" srcOrd="3" destOrd="0" presId="urn:microsoft.com/office/officeart/2005/8/layout/hierarchy2"/>
    <dgm:cxn modelId="{FC8D513E-4A42-4E11-9C52-BACD241768F7}" type="presParOf" srcId="{ED9A3360-A958-4F3F-8533-526003A99206}" destId="{13C09A20-911B-4CD8-A1E8-C447D5BFBA82}" srcOrd="0" destOrd="0" presId="urn:microsoft.com/office/officeart/2005/8/layout/hierarchy2"/>
    <dgm:cxn modelId="{6514E3FB-22A3-4374-8484-B9E2BD2D551D}" type="presParOf" srcId="{ED9A3360-A958-4F3F-8533-526003A99206}" destId="{52905401-F13E-4EC2-A6C9-CAB7B20EDAB5}" srcOrd="1" destOrd="0" presId="urn:microsoft.com/office/officeart/2005/8/layout/hierarchy2"/>
    <dgm:cxn modelId="{E4D7E403-2C5C-47C0-9BA8-67B7EF2EC2C2}" type="presParOf" srcId="{52905401-F13E-4EC2-A6C9-CAB7B20EDAB5}" destId="{DE7E211D-F86F-4635-86EE-EFA47B34FBE0}" srcOrd="0" destOrd="0" presId="urn:microsoft.com/office/officeart/2005/8/layout/hierarchy2"/>
    <dgm:cxn modelId="{B55CAC39-0A85-4116-A322-828477C28336}" type="presParOf" srcId="{DE7E211D-F86F-4635-86EE-EFA47B34FBE0}" destId="{5E46BCBD-CA71-46A8-A618-A6272F00E884}" srcOrd="0" destOrd="0" presId="urn:microsoft.com/office/officeart/2005/8/layout/hierarchy2"/>
    <dgm:cxn modelId="{3ECFC376-31B5-4675-B137-C4291C2B15F0}" type="presParOf" srcId="{52905401-F13E-4EC2-A6C9-CAB7B20EDAB5}" destId="{3885BD87-24B9-4E4C-96C8-FDC73D7846C2}" srcOrd="1" destOrd="0" presId="urn:microsoft.com/office/officeart/2005/8/layout/hierarchy2"/>
    <dgm:cxn modelId="{32F47877-C8D3-45A0-9B8A-40FC07F47946}" type="presParOf" srcId="{3885BD87-24B9-4E4C-96C8-FDC73D7846C2}" destId="{6C83EFB5-AAEB-42DA-B58E-84526F34EF1A}" srcOrd="0" destOrd="0" presId="urn:microsoft.com/office/officeart/2005/8/layout/hierarchy2"/>
    <dgm:cxn modelId="{99E07197-F251-4739-B90D-528A406F1913}" type="presParOf" srcId="{3885BD87-24B9-4E4C-96C8-FDC73D7846C2}" destId="{B958EDE4-56F4-45D1-B69E-9403EA9F37E7}" srcOrd="1" destOrd="0" presId="urn:microsoft.com/office/officeart/2005/8/layout/hierarchy2"/>
    <dgm:cxn modelId="{AFB8E1CB-C1E1-458C-9649-40BC0D6E05F7}" type="presParOf" srcId="{52905401-F13E-4EC2-A6C9-CAB7B20EDAB5}" destId="{10AA4920-7932-4BF1-A8E4-848AF8DC2616}" srcOrd="2" destOrd="0" presId="urn:microsoft.com/office/officeart/2005/8/layout/hierarchy2"/>
    <dgm:cxn modelId="{D52A0A6F-BEB9-4558-A55B-C7A778603E4F}" type="presParOf" srcId="{10AA4920-7932-4BF1-A8E4-848AF8DC2616}" destId="{93C9A4E9-BE0C-4BCA-9880-40A4C9E394B9}" srcOrd="0" destOrd="0" presId="urn:microsoft.com/office/officeart/2005/8/layout/hierarchy2"/>
    <dgm:cxn modelId="{16C81CF1-7873-47AC-AE23-ED7040A65C9A}" type="presParOf" srcId="{52905401-F13E-4EC2-A6C9-CAB7B20EDAB5}" destId="{C23865E8-5B46-404F-B06B-583DC25760BC}" srcOrd="3" destOrd="0" presId="urn:microsoft.com/office/officeart/2005/8/layout/hierarchy2"/>
    <dgm:cxn modelId="{D983313E-6E42-4F22-87E7-55C2B10C1A2E}" type="presParOf" srcId="{C23865E8-5B46-404F-B06B-583DC25760BC}" destId="{30E3195A-A799-4A6C-B883-E72942221DFA}" srcOrd="0" destOrd="0" presId="urn:microsoft.com/office/officeart/2005/8/layout/hierarchy2"/>
    <dgm:cxn modelId="{AF0EA0D2-9EDA-499B-AF55-F4341193494B}" type="presParOf" srcId="{C23865E8-5B46-404F-B06B-583DC25760BC}" destId="{A843E5B2-BAF3-4B50-9CFD-E9AFD286CD4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2FA998F-FA89-4D1C-A203-B85E125B764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A46A2AD-FA10-4611-986E-D09408E2E80C}">
      <dgm:prSet phldrT="[Texto]" custT="1"/>
      <dgm:spPr/>
      <dgm:t>
        <a:bodyPr/>
        <a:lstStyle/>
        <a:p>
          <a:r>
            <a:rPr lang="es-EC" sz="2000" dirty="0" smtClean="0"/>
            <a:t>Productividad</a:t>
          </a:r>
          <a:endParaRPr lang="es-EC" sz="2000" dirty="0"/>
        </a:p>
      </dgm:t>
    </dgm:pt>
    <dgm:pt modelId="{F8D9F0E2-1F3C-494E-93C5-6D6A00AE9C3E}" type="parTrans" cxnId="{FC7D940D-E97D-4CEE-B210-0031D0AFB2F5}">
      <dgm:prSet/>
      <dgm:spPr/>
      <dgm:t>
        <a:bodyPr/>
        <a:lstStyle/>
        <a:p>
          <a:endParaRPr lang="es-EC"/>
        </a:p>
      </dgm:t>
    </dgm:pt>
    <dgm:pt modelId="{8A4883B4-4A34-4D6A-B66A-A80D36819BE4}" type="sibTrans" cxnId="{FC7D940D-E97D-4CEE-B210-0031D0AFB2F5}">
      <dgm:prSet/>
      <dgm:spPr/>
      <dgm:t>
        <a:bodyPr/>
        <a:lstStyle/>
        <a:p>
          <a:endParaRPr lang="es-EC"/>
        </a:p>
      </dgm:t>
    </dgm:pt>
    <dgm:pt modelId="{CA04D201-1C6E-4F40-89BF-A77BD6E31BCE}">
      <dgm:prSet phldrT="[Texto]"/>
      <dgm:spPr/>
      <dgm:t>
        <a:bodyPr/>
        <a:lstStyle/>
        <a:p>
          <a:r>
            <a:rPr lang="es-MX" smtClean="0"/>
            <a:t>Proveer productos y servicios de telecomunicaciones convergentes, innovadores, de calidad y con excelencia en la atención al cliente.</a:t>
          </a:r>
          <a:endParaRPr lang="es-EC" dirty="0"/>
        </a:p>
      </dgm:t>
    </dgm:pt>
    <dgm:pt modelId="{49EC9C91-CA43-4903-8148-4149994D16E7}" type="parTrans" cxnId="{A2AF1164-AAAA-4DDC-8218-CBA290FCBE46}">
      <dgm:prSet/>
      <dgm:spPr/>
      <dgm:t>
        <a:bodyPr/>
        <a:lstStyle/>
        <a:p>
          <a:endParaRPr lang="es-EC"/>
        </a:p>
      </dgm:t>
    </dgm:pt>
    <dgm:pt modelId="{56A83130-E988-456E-9025-24842D742B09}" type="sibTrans" cxnId="{A2AF1164-AAAA-4DDC-8218-CBA290FCBE46}">
      <dgm:prSet/>
      <dgm:spPr/>
      <dgm:t>
        <a:bodyPr/>
        <a:lstStyle/>
        <a:p>
          <a:endParaRPr lang="es-EC"/>
        </a:p>
      </dgm:t>
    </dgm:pt>
    <dgm:pt modelId="{2480DD40-137C-42E9-8478-B85A44F5D239}">
      <dgm:prSet phldrT="[Texto]"/>
      <dgm:spPr/>
      <dgm:t>
        <a:bodyPr/>
        <a:lstStyle/>
        <a:p>
          <a:r>
            <a:rPr lang="es-MX" smtClean="0"/>
            <a:t>Ser el proveedor de soluciones de telecomunicaciones para el sector público, que contribuya con su desarrollo.</a:t>
          </a:r>
          <a:endParaRPr lang="es-EC" dirty="0"/>
        </a:p>
      </dgm:t>
    </dgm:pt>
    <dgm:pt modelId="{AD9F5AC6-2736-4C14-8ED9-5FF9DA52E97F}" type="parTrans" cxnId="{552FC5EF-B7DB-4053-8287-A4DF4F0E5ADB}">
      <dgm:prSet/>
      <dgm:spPr/>
      <dgm:t>
        <a:bodyPr/>
        <a:lstStyle/>
        <a:p>
          <a:endParaRPr lang="es-EC"/>
        </a:p>
      </dgm:t>
    </dgm:pt>
    <dgm:pt modelId="{EF4C5208-5D0E-4D87-B4C6-BF0EFD5699BB}" type="sibTrans" cxnId="{552FC5EF-B7DB-4053-8287-A4DF4F0E5ADB}">
      <dgm:prSet/>
      <dgm:spPr/>
      <dgm:t>
        <a:bodyPr/>
        <a:lstStyle/>
        <a:p>
          <a:endParaRPr lang="es-EC"/>
        </a:p>
      </dgm:t>
    </dgm:pt>
    <dgm:pt modelId="{3D437E3B-C5E3-4613-B28A-FD11C67ABF80}">
      <dgm:prSet/>
      <dgm:spPr/>
      <dgm:t>
        <a:bodyPr/>
        <a:lstStyle/>
        <a:p>
          <a:r>
            <a:rPr lang="es-MX" dirty="0" smtClean="0"/>
            <a:t>.Operar y mantener efectivamente las redes de telecomunicaciones </a:t>
          </a:r>
          <a:endParaRPr lang="es-EC" dirty="0"/>
        </a:p>
      </dgm:t>
    </dgm:pt>
    <dgm:pt modelId="{CDBB6562-0717-495F-BE39-EEF9D0164D17}" type="parTrans" cxnId="{B5F67B8F-DCD9-48CF-9F4B-8384569994D4}">
      <dgm:prSet/>
      <dgm:spPr/>
      <dgm:t>
        <a:bodyPr/>
        <a:lstStyle/>
        <a:p>
          <a:endParaRPr lang="es-EC"/>
        </a:p>
      </dgm:t>
    </dgm:pt>
    <dgm:pt modelId="{EE2C79C3-D655-4C65-9074-CB9F8632E2E9}" type="sibTrans" cxnId="{B5F67B8F-DCD9-48CF-9F4B-8384569994D4}">
      <dgm:prSet/>
      <dgm:spPr/>
      <dgm:t>
        <a:bodyPr/>
        <a:lstStyle/>
        <a:p>
          <a:endParaRPr lang="es-EC"/>
        </a:p>
      </dgm:t>
    </dgm:pt>
    <dgm:pt modelId="{CDC63805-F979-4F4E-8A81-008E4511FC3E}">
      <dgm:prSet phldrT="[Texto]"/>
      <dgm:spPr/>
      <dgm:t>
        <a:bodyPr/>
        <a:lstStyle/>
        <a:p>
          <a:r>
            <a:rPr lang="es-MX" dirty="0" smtClean="0"/>
            <a:t>Establecer procedimientos efectivos de disponibilidad de materiales para la operación</a:t>
          </a:r>
          <a:endParaRPr lang="es-EC" dirty="0"/>
        </a:p>
      </dgm:t>
    </dgm:pt>
    <dgm:pt modelId="{D8794599-23A3-4E98-9377-0416A4AA348E}" type="parTrans" cxnId="{CC81BC9C-7612-412B-B9CF-5FB5BFD590B6}">
      <dgm:prSet/>
      <dgm:spPr/>
      <dgm:t>
        <a:bodyPr/>
        <a:lstStyle/>
        <a:p>
          <a:endParaRPr lang="es-EC"/>
        </a:p>
      </dgm:t>
    </dgm:pt>
    <dgm:pt modelId="{92DAB779-8CE8-48B8-A35E-C9AC247E5BF5}" type="sibTrans" cxnId="{CC81BC9C-7612-412B-B9CF-5FB5BFD590B6}">
      <dgm:prSet/>
      <dgm:spPr/>
    </dgm:pt>
    <dgm:pt modelId="{22709AE5-6453-421F-8001-21A99D97D0BC}">
      <dgm:prSet/>
      <dgm:spPr/>
      <dgm:t>
        <a:bodyPr/>
        <a:lstStyle/>
        <a:p>
          <a:r>
            <a:rPr lang="es-MX" dirty="0" smtClean="0"/>
            <a:t>Desarrollar y alinear el recurso humano</a:t>
          </a:r>
          <a:endParaRPr lang="es-EC" dirty="0"/>
        </a:p>
      </dgm:t>
    </dgm:pt>
    <dgm:pt modelId="{77515FB7-1A27-4BCC-8C44-00BF18212FEE}" type="parTrans" cxnId="{0FE69452-70EF-4019-A4ED-7164359FAB09}">
      <dgm:prSet/>
      <dgm:spPr/>
      <dgm:t>
        <a:bodyPr/>
        <a:lstStyle/>
        <a:p>
          <a:endParaRPr lang="es-EC"/>
        </a:p>
      </dgm:t>
    </dgm:pt>
    <dgm:pt modelId="{42A15CC6-8266-4AC6-838B-A464DB3E91A9}" type="sibTrans" cxnId="{0FE69452-70EF-4019-A4ED-7164359FAB09}">
      <dgm:prSet/>
      <dgm:spPr/>
      <dgm:t>
        <a:bodyPr/>
        <a:lstStyle/>
        <a:p>
          <a:endParaRPr lang="es-EC"/>
        </a:p>
      </dgm:t>
    </dgm:pt>
    <dgm:pt modelId="{C3E695D8-11BC-4265-B3B5-8DAF9EFDAD2B}">
      <dgm:prSet/>
      <dgm:spPr/>
      <dgm:t>
        <a:bodyPr/>
        <a:lstStyle/>
        <a:p>
          <a:r>
            <a:rPr lang="es-MX" dirty="0" smtClean="0"/>
            <a:t>Ofrecer servicios de calidad y excelente atención al cliente</a:t>
          </a:r>
          <a:endParaRPr lang="es-EC" dirty="0"/>
        </a:p>
      </dgm:t>
    </dgm:pt>
    <dgm:pt modelId="{4666689E-8165-4B1C-A2CE-9385DC64CD39}" type="parTrans" cxnId="{E74C40D4-C5B1-440A-BB1C-57012239B5E2}">
      <dgm:prSet/>
      <dgm:spPr/>
      <dgm:t>
        <a:bodyPr/>
        <a:lstStyle/>
        <a:p>
          <a:endParaRPr lang="es-EC"/>
        </a:p>
      </dgm:t>
    </dgm:pt>
    <dgm:pt modelId="{C92366A4-A058-4623-A852-69D2C1ED54D9}" type="sibTrans" cxnId="{E74C40D4-C5B1-440A-BB1C-57012239B5E2}">
      <dgm:prSet/>
      <dgm:spPr/>
      <dgm:t>
        <a:bodyPr/>
        <a:lstStyle/>
        <a:p>
          <a:endParaRPr lang="es-EC"/>
        </a:p>
      </dgm:t>
    </dgm:pt>
    <dgm:pt modelId="{8AC89625-9F9C-400E-BCD8-C2765294FC00}" type="pres">
      <dgm:prSet presAssocID="{82FA998F-FA89-4D1C-A203-B85E125B76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173A7A-2B26-4E0D-8E14-513F54DA2627}" type="pres">
      <dgm:prSet presAssocID="{3A46A2AD-FA10-4611-986E-D09408E2E80C}" presName="root1" presStyleCnt="0"/>
      <dgm:spPr/>
    </dgm:pt>
    <dgm:pt modelId="{83AA8D5E-C30A-4F3D-A9B8-F5F7F5EF1872}" type="pres">
      <dgm:prSet presAssocID="{3A46A2AD-FA10-4611-986E-D09408E2E80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334A29D-E0DC-4DC7-8E47-564BA459916F}" type="pres">
      <dgm:prSet presAssocID="{3A46A2AD-FA10-4611-986E-D09408E2E80C}" presName="level2hierChild" presStyleCnt="0"/>
      <dgm:spPr/>
    </dgm:pt>
    <dgm:pt modelId="{6CF9E54D-53DA-43A1-9761-CA087C8071E5}" type="pres">
      <dgm:prSet presAssocID="{49EC9C91-CA43-4903-8148-4149994D16E7}" presName="conn2-1" presStyleLbl="parChTrans1D2" presStyleIdx="0" presStyleCnt="2"/>
      <dgm:spPr/>
      <dgm:t>
        <a:bodyPr/>
        <a:lstStyle/>
        <a:p>
          <a:endParaRPr lang="es-EC"/>
        </a:p>
      </dgm:t>
    </dgm:pt>
    <dgm:pt modelId="{0F9CDF30-7BF2-4258-836E-5958F23B8CB4}" type="pres">
      <dgm:prSet presAssocID="{49EC9C91-CA43-4903-8148-4149994D16E7}" presName="connTx" presStyleLbl="parChTrans1D2" presStyleIdx="0" presStyleCnt="2"/>
      <dgm:spPr/>
      <dgm:t>
        <a:bodyPr/>
        <a:lstStyle/>
        <a:p>
          <a:endParaRPr lang="es-EC"/>
        </a:p>
      </dgm:t>
    </dgm:pt>
    <dgm:pt modelId="{10095089-E1DA-4361-9590-AEF2A9F07699}" type="pres">
      <dgm:prSet presAssocID="{CA04D201-1C6E-4F40-89BF-A77BD6E31BCE}" presName="root2" presStyleCnt="0"/>
      <dgm:spPr/>
    </dgm:pt>
    <dgm:pt modelId="{E655E5A3-FAF1-45EC-BCDA-7B41DB6D7EDC}" type="pres">
      <dgm:prSet presAssocID="{CA04D201-1C6E-4F40-89BF-A77BD6E31B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D3A564C9-C237-4B78-B415-D4E185C33245}" type="pres">
      <dgm:prSet presAssocID="{CA04D201-1C6E-4F40-89BF-A77BD6E31BCE}" presName="level3hierChild" presStyleCnt="0"/>
      <dgm:spPr/>
    </dgm:pt>
    <dgm:pt modelId="{D45D813C-7437-403F-B426-1E49690E088E}" type="pres">
      <dgm:prSet presAssocID="{D8794599-23A3-4E98-9377-0416A4AA348E}" presName="conn2-1" presStyleLbl="parChTrans1D3" presStyleIdx="0" presStyleCnt="4"/>
      <dgm:spPr/>
      <dgm:t>
        <a:bodyPr/>
        <a:lstStyle/>
        <a:p>
          <a:endParaRPr lang="es-EC"/>
        </a:p>
      </dgm:t>
    </dgm:pt>
    <dgm:pt modelId="{9F7FCAFA-95FE-4139-AA7B-4ABAEE108D90}" type="pres">
      <dgm:prSet presAssocID="{D8794599-23A3-4E98-9377-0416A4AA348E}" presName="connTx" presStyleLbl="parChTrans1D3" presStyleIdx="0" presStyleCnt="4"/>
      <dgm:spPr/>
      <dgm:t>
        <a:bodyPr/>
        <a:lstStyle/>
        <a:p>
          <a:endParaRPr lang="es-EC"/>
        </a:p>
      </dgm:t>
    </dgm:pt>
    <dgm:pt modelId="{9A18840B-7114-49A0-A27A-8EE5CE24B5C8}" type="pres">
      <dgm:prSet presAssocID="{CDC63805-F979-4F4E-8A81-008E4511FC3E}" presName="root2" presStyleCnt="0"/>
      <dgm:spPr/>
    </dgm:pt>
    <dgm:pt modelId="{E0EF925F-0D26-4B94-90F3-14D29B2BB0CE}" type="pres">
      <dgm:prSet presAssocID="{CDC63805-F979-4F4E-8A81-008E4511FC3E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9F1D6ED-EF66-45E4-AA94-ABB5E39BB2E6}" type="pres">
      <dgm:prSet presAssocID="{CDC63805-F979-4F4E-8A81-008E4511FC3E}" presName="level3hierChild" presStyleCnt="0"/>
      <dgm:spPr/>
    </dgm:pt>
    <dgm:pt modelId="{DB5DEBDC-77EB-472C-8BA8-5A136A89B3F0}" type="pres">
      <dgm:prSet presAssocID="{77515FB7-1A27-4BCC-8C44-00BF18212FEE}" presName="conn2-1" presStyleLbl="parChTrans1D3" presStyleIdx="1" presStyleCnt="4"/>
      <dgm:spPr/>
      <dgm:t>
        <a:bodyPr/>
        <a:lstStyle/>
        <a:p>
          <a:endParaRPr lang="es-EC"/>
        </a:p>
      </dgm:t>
    </dgm:pt>
    <dgm:pt modelId="{D4B21173-AC3D-495F-9787-3EAE752B5896}" type="pres">
      <dgm:prSet presAssocID="{77515FB7-1A27-4BCC-8C44-00BF18212FEE}" presName="connTx" presStyleLbl="parChTrans1D3" presStyleIdx="1" presStyleCnt="4"/>
      <dgm:spPr/>
      <dgm:t>
        <a:bodyPr/>
        <a:lstStyle/>
        <a:p>
          <a:endParaRPr lang="es-EC"/>
        </a:p>
      </dgm:t>
    </dgm:pt>
    <dgm:pt modelId="{4E9460DE-A91B-4044-97E4-1CBB5E4DFC3E}" type="pres">
      <dgm:prSet presAssocID="{22709AE5-6453-421F-8001-21A99D97D0BC}" presName="root2" presStyleCnt="0"/>
      <dgm:spPr/>
    </dgm:pt>
    <dgm:pt modelId="{A98D99FA-7E87-42FA-B1C6-5A3D15AEB0DB}" type="pres">
      <dgm:prSet presAssocID="{22709AE5-6453-421F-8001-21A99D97D0BC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58C8342-B5B2-4204-8364-BEB5D9ACA8A7}" type="pres">
      <dgm:prSet presAssocID="{22709AE5-6453-421F-8001-21A99D97D0BC}" presName="level3hierChild" presStyleCnt="0"/>
      <dgm:spPr/>
    </dgm:pt>
    <dgm:pt modelId="{09C4DDBF-1282-4815-A30D-FF002EA35631}" type="pres">
      <dgm:prSet presAssocID="{AD9F5AC6-2736-4C14-8ED9-5FF9DA52E97F}" presName="conn2-1" presStyleLbl="parChTrans1D2" presStyleIdx="1" presStyleCnt="2"/>
      <dgm:spPr/>
      <dgm:t>
        <a:bodyPr/>
        <a:lstStyle/>
        <a:p>
          <a:endParaRPr lang="es-EC"/>
        </a:p>
      </dgm:t>
    </dgm:pt>
    <dgm:pt modelId="{C2CBF438-5058-4C89-89C9-2D8A0898A202}" type="pres">
      <dgm:prSet presAssocID="{AD9F5AC6-2736-4C14-8ED9-5FF9DA52E97F}" presName="connTx" presStyleLbl="parChTrans1D2" presStyleIdx="1" presStyleCnt="2"/>
      <dgm:spPr/>
      <dgm:t>
        <a:bodyPr/>
        <a:lstStyle/>
        <a:p>
          <a:endParaRPr lang="es-EC"/>
        </a:p>
      </dgm:t>
    </dgm:pt>
    <dgm:pt modelId="{ED9A3360-A958-4F3F-8533-526003A99206}" type="pres">
      <dgm:prSet presAssocID="{2480DD40-137C-42E9-8478-B85A44F5D239}" presName="root2" presStyleCnt="0"/>
      <dgm:spPr/>
    </dgm:pt>
    <dgm:pt modelId="{13C09A20-911B-4CD8-A1E8-C447D5BFBA82}" type="pres">
      <dgm:prSet presAssocID="{2480DD40-137C-42E9-8478-B85A44F5D239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52905401-F13E-4EC2-A6C9-CAB7B20EDAB5}" type="pres">
      <dgm:prSet presAssocID="{2480DD40-137C-42E9-8478-B85A44F5D239}" presName="level3hierChild" presStyleCnt="0"/>
      <dgm:spPr/>
    </dgm:pt>
    <dgm:pt modelId="{10AA4920-7932-4BF1-A8E4-848AF8DC2616}" type="pres">
      <dgm:prSet presAssocID="{CDBB6562-0717-495F-BE39-EEF9D0164D17}" presName="conn2-1" presStyleLbl="parChTrans1D3" presStyleIdx="2" presStyleCnt="4"/>
      <dgm:spPr/>
      <dgm:t>
        <a:bodyPr/>
        <a:lstStyle/>
        <a:p>
          <a:endParaRPr lang="es-EC"/>
        </a:p>
      </dgm:t>
    </dgm:pt>
    <dgm:pt modelId="{93C9A4E9-BE0C-4BCA-9880-40A4C9E394B9}" type="pres">
      <dgm:prSet presAssocID="{CDBB6562-0717-495F-BE39-EEF9D0164D17}" presName="connTx" presStyleLbl="parChTrans1D3" presStyleIdx="2" presStyleCnt="4"/>
      <dgm:spPr/>
      <dgm:t>
        <a:bodyPr/>
        <a:lstStyle/>
        <a:p>
          <a:endParaRPr lang="es-EC"/>
        </a:p>
      </dgm:t>
    </dgm:pt>
    <dgm:pt modelId="{C23865E8-5B46-404F-B06B-583DC25760BC}" type="pres">
      <dgm:prSet presAssocID="{3D437E3B-C5E3-4613-B28A-FD11C67ABF80}" presName="root2" presStyleCnt="0"/>
      <dgm:spPr/>
    </dgm:pt>
    <dgm:pt modelId="{30E3195A-A799-4A6C-B883-E72942221DFA}" type="pres">
      <dgm:prSet presAssocID="{3D437E3B-C5E3-4613-B28A-FD11C67ABF80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A843E5B2-BAF3-4B50-9CFD-E9AFD286CD4B}" type="pres">
      <dgm:prSet presAssocID="{3D437E3B-C5E3-4613-B28A-FD11C67ABF80}" presName="level3hierChild" presStyleCnt="0"/>
      <dgm:spPr/>
    </dgm:pt>
    <dgm:pt modelId="{290CE123-A48F-4DFF-8D13-131F9E5B14C5}" type="pres">
      <dgm:prSet presAssocID="{4666689E-8165-4B1C-A2CE-9385DC64CD39}" presName="conn2-1" presStyleLbl="parChTrans1D3" presStyleIdx="3" presStyleCnt="4"/>
      <dgm:spPr/>
      <dgm:t>
        <a:bodyPr/>
        <a:lstStyle/>
        <a:p>
          <a:endParaRPr lang="es-EC"/>
        </a:p>
      </dgm:t>
    </dgm:pt>
    <dgm:pt modelId="{B976FCBF-E72B-4DF9-B8BE-FEEE5547CE59}" type="pres">
      <dgm:prSet presAssocID="{4666689E-8165-4B1C-A2CE-9385DC64CD39}" presName="connTx" presStyleLbl="parChTrans1D3" presStyleIdx="3" presStyleCnt="4"/>
      <dgm:spPr/>
      <dgm:t>
        <a:bodyPr/>
        <a:lstStyle/>
        <a:p>
          <a:endParaRPr lang="es-EC"/>
        </a:p>
      </dgm:t>
    </dgm:pt>
    <dgm:pt modelId="{C5AC976A-72F1-48F9-8F9A-5B7F3EDB8434}" type="pres">
      <dgm:prSet presAssocID="{C3E695D8-11BC-4265-B3B5-8DAF9EFDAD2B}" presName="root2" presStyleCnt="0"/>
      <dgm:spPr/>
    </dgm:pt>
    <dgm:pt modelId="{F69282DB-31C7-469C-80FC-6AAA9B53442C}" type="pres">
      <dgm:prSet presAssocID="{C3E695D8-11BC-4265-B3B5-8DAF9EFDAD2B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788EB509-83AF-402B-ADA1-09BC8E8727E6}" type="pres">
      <dgm:prSet presAssocID="{C3E695D8-11BC-4265-B3B5-8DAF9EFDAD2B}" presName="level3hierChild" presStyleCnt="0"/>
      <dgm:spPr/>
    </dgm:pt>
  </dgm:ptLst>
  <dgm:cxnLst>
    <dgm:cxn modelId="{1780FE8C-B58C-4F5B-B677-DBFDB5F7C989}" type="presOf" srcId="{82FA998F-FA89-4D1C-A203-B85E125B7646}" destId="{8AC89625-9F9C-400E-BCD8-C2765294FC00}" srcOrd="0" destOrd="0" presId="urn:microsoft.com/office/officeart/2005/8/layout/hierarchy2"/>
    <dgm:cxn modelId="{9A645523-AD87-4AC6-8A1F-91B4348DF07A}" type="presOf" srcId="{D8794599-23A3-4E98-9377-0416A4AA348E}" destId="{9F7FCAFA-95FE-4139-AA7B-4ABAEE108D90}" srcOrd="1" destOrd="0" presId="urn:microsoft.com/office/officeart/2005/8/layout/hierarchy2"/>
    <dgm:cxn modelId="{552FC5EF-B7DB-4053-8287-A4DF4F0E5ADB}" srcId="{3A46A2AD-FA10-4611-986E-D09408E2E80C}" destId="{2480DD40-137C-42E9-8478-B85A44F5D239}" srcOrd="1" destOrd="0" parTransId="{AD9F5AC6-2736-4C14-8ED9-5FF9DA52E97F}" sibTransId="{EF4C5208-5D0E-4D87-B4C6-BF0EFD5699BB}"/>
    <dgm:cxn modelId="{3F074AFB-8EF6-4979-9BF2-0A62E4BBD906}" type="presOf" srcId="{CDBB6562-0717-495F-BE39-EEF9D0164D17}" destId="{93C9A4E9-BE0C-4BCA-9880-40A4C9E394B9}" srcOrd="1" destOrd="0" presId="urn:microsoft.com/office/officeart/2005/8/layout/hierarchy2"/>
    <dgm:cxn modelId="{CC81BC9C-7612-412B-B9CF-5FB5BFD590B6}" srcId="{CA04D201-1C6E-4F40-89BF-A77BD6E31BCE}" destId="{CDC63805-F979-4F4E-8A81-008E4511FC3E}" srcOrd="0" destOrd="0" parTransId="{D8794599-23A3-4E98-9377-0416A4AA348E}" sibTransId="{92DAB779-8CE8-48B8-A35E-C9AC247E5BF5}"/>
    <dgm:cxn modelId="{6C359B83-D054-4D8C-937A-81E1AC928C4A}" type="presOf" srcId="{CDC63805-F979-4F4E-8A81-008E4511FC3E}" destId="{E0EF925F-0D26-4B94-90F3-14D29B2BB0CE}" srcOrd="0" destOrd="0" presId="urn:microsoft.com/office/officeart/2005/8/layout/hierarchy2"/>
    <dgm:cxn modelId="{12A8E727-FBB8-485F-9A19-5A7B5A314F90}" type="presOf" srcId="{4666689E-8165-4B1C-A2CE-9385DC64CD39}" destId="{290CE123-A48F-4DFF-8D13-131F9E5B14C5}" srcOrd="0" destOrd="0" presId="urn:microsoft.com/office/officeart/2005/8/layout/hierarchy2"/>
    <dgm:cxn modelId="{DA4F80AD-EC57-4511-81F1-C0E2B5F5A150}" type="presOf" srcId="{D8794599-23A3-4E98-9377-0416A4AA348E}" destId="{D45D813C-7437-403F-B426-1E49690E088E}" srcOrd="0" destOrd="0" presId="urn:microsoft.com/office/officeart/2005/8/layout/hierarchy2"/>
    <dgm:cxn modelId="{371D6785-7791-4478-B7B1-80F62D11B888}" type="presOf" srcId="{22709AE5-6453-421F-8001-21A99D97D0BC}" destId="{A98D99FA-7E87-42FA-B1C6-5A3D15AEB0DB}" srcOrd="0" destOrd="0" presId="urn:microsoft.com/office/officeart/2005/8/layout/hierarchy2"/>
    <dgm:cxn modelId="{9FE0EB35-E71A-4A0F-8845-5F9D7075811C}" type="presOf" srcId="{C3E695D8-11BC-4265-B3B5-8DAF9EFDAD2B}" destId="{F69282DB-31C7-469C-80FC-6AAA9B53442C}" srcOrd="0" destOrd="0" presId="urn:microsoft.com/office/officeart/2005/8/layout/hierarchy2"/>
    <dgm:cxn modelId="{A2AF1164-AAAA-4DDC-8218-CBA290FCBE46}" srcId="{3A46A2AD-FA10-4611-986E-D09408E2E80C}" destId="{CA04D201-1C6E-4F40-89BF-A77BD6E31BCE}" srcOrd="0" destOrd="0" parTransId="{49EC9C91-CA43-4903-8148-4149994D16E7}" sibTransId="{56A83130-E988-456E-9025-24842D742B09}"/>
    <dgm:cxn modelId="{F5F4FE57-DCEE-40E9-9758-6609D6907E78}" type="presOf" srcId="{49EC9C91-CA43-4903-8148-4149994D16E7}" destId="{0F9CDF30-7BF2-4258-836E-5958F23B8CB4}" srcOrd="1" destOrd="0" presId="urn:microsoft.com/office/officeart/2005/8/layout/hierarchy2"/>
    <dgm:cxn modelId="{CCF616E2-B934-4884-827D-A5B782443C7F}" type="presOf" srcId="{CDBB6562-0717-495F-BE39-EEF9D0164D17}" destId="{10AA4920-7932-4BF1-A8E4-848AF8DC2616}" srcOrd="0" destOrd="0" presId="urn:microsoft.com/office/officeart/2005/8/layout/hierarchy2"/>
    <dgm:cxn modelId="{171C9B7E-F6A0-4CE7-B590-331F732BC8AB}" type="presOf" srcId="{77515FB7-1A27-4BCC-8C44-00BF18212FEE}" destId="{D4B21173-AC3D-495F-9787-3EAE752B5896}" srcOrd="1" destOrd="0" presId="urn:microsoft.com/office/officeart/2005/8/layout/hierarchy2"/>
    <dgm:cxn modelId="{4CA03530-606D-43D4-ACEC-632B5314E68A}" type="presOf" srcId="{49EC9C91-CA43-4903-8148-4149994D16E7}" destId="{6CF9E54D-53DA-43A1-9761-CA087C8071E5}" srcOrd="0" destOrd="0" presId="urn:microsoft.com/office/officeart/2005/8/layout/hierarchy2"/>
    <dgm:cxn modelId="{B1889811-E845-431B-9475-534FB8D607E3}" type="presOf" srcId="{AD9F5AC6-2736-4C14-8ED9-5FF9DA52E97F}" destId="{09C4DDBF-1282-4815-A30D-FF002EA35631}" srcOrd="0" destOrd="0" presId="urn:microsoft.com/office/officeart/2005/8/layout/hierarchy2"/>
    <dgm:cxn modelId="{E74C40D4-C5B1-440A-BB1C-57012239B5E2}" srcId="{2480DD40-137C-42E9-8478-B85A44F5D239}" destId="{C3E695D8-11BC-4265-B3B5-8DAF9EFDAD2B}" srcOrd="1" destOrd="0" parTransId="{4666689E-8165-4B1C-A2CE-9385DC64CD39}" sibTransId="{C92366A4-A058-4623-A852-69D2C1ED54D9}"/>
    <dgm:cxn modelId="{EE6E5C3F-C51A-425C-AB79-C4331DD61DCC}" type="presOf" srcId="{77515FB7-1A27-4BCC-8C44-00BF18212FEE}" destId="{DB5DEBDC-77EB-472C-8BA8-5A136A89B3F0}" srcOrd="0" destOrd="0" presId="urn:microsoft.com/office/officeart/2005/8/layout/hierarchy2"/>
    <dgm:cxn modelId="{E392AF94-6218-4410-A554-7740C2950E03}" type="presOf" srcId="{3A46A2AD-FA10-4611-986E-D09408E2E80C}" destId="{83AA8D5E-C30A-4F3D-A9B8-F5F7F5EF1872}" srcOrd="0" destOrd="0" presId="urn:microsoft.com/office/officeart/2005/8/layout/hierarchy2"/>
    <dgm:cxn modelId="{0FE69452-70EF-4019-A4ED-7164359FAB09}" srcId="{CA04D201-1C6E-4F40-89BF-A77BD6E31BCE}" destId="{22709AE5-6453-421F-8001-21A99D97D0BC}" srcOrd="1" destOrd="0" parTransId="{77515FB7-1A27-4BCC-8C44-00BF18212FEE}" sibTransId="{42A15CC6-8266-4AC6-838B-A464DB3E91A9}"/>
    <dgm:cxn modelId="{B5F67B8F-DCD9-48CF-9F4B-8384569994D4}" srcId="{2480DD40-137C-42E9-8478-B85A44F5D239}" destId="{3D437E3B-C5E3-4613-B28A-FD11C67ABF80}" srcOrd="0" destOrd="0" parTransId="{CDBB6562-0717-495F-BE39-EEF9D0164D17}" sibTransId="{EE2C79C3-D655-4C65-9074-CB9F8632E2E9}"/>
    <dgm:cxn modelId="{0A3C30D9-F042-4E77-93F2-745527994AA1}" type="presOf" srcId="{3D437E3B-C5E3-4613-B28A-FD11C67ABF80}" destId="{30E3195A-A799-4A6C-B883-E72942221DFA}" srcOrd="0" destOrd="0" presId="urn:microsoft.com/office/officeart/2005/8/layout/hierarchy2"/>
    <dgm:cxn modelId="{F530F8F6-82CE-44A9-9AA8-BAAC52FBF86C}" type="presOf" srcId="{AD9F5AC6-2736-4C14-8ED9-5FF9DA52E97F}" destId="{C2CBF438-5058-4C89-89C9-2D8A0898A202}" srcOrd="1" destOrd="0" presId="urn:microsoft.com/office/officeart/2005/8/layout/hierarchy2"/>
    <dgm:cxn modelId="{6D785CD7-2451-46DF-AAC5-A5BDE64296C5}" type="presOf" srcId="{4666689E-8165-4B1C-A2CE-9385DC64CD39}" destId="{B976FCBF-E72B-4DF9-B8BE-FEEE5547CE59}" srcOrd="1" destOrd="0" presId="urn:microsoft.com/office/officeart/2005/8/layout/hierarchy2"/>
    <dgm:cxn modelId="{EAE32DCD-06FE-4CF8-86B9-BB60004A6C01}" type="presOf" srcId="{2480DD40-137C-42E9-8478-B85A44F5D239}" destId="{13C09A20-911B-4CD8-A1E8-C447D5BFBA82}" srcOrd="0" destOrd="0" presId="urn:microsoft.com/office/officeart/2005/8/layout/hierarchy2"/>
    <dgm:cxn modelId="{4B5ACDC0-A31D-4250-889C-70111ECE95E3}" type="presOf" srcId="{CA04D201-1C6E-4F40-89BF-A77BD6E31BCE}" destId="{E655E5A3-FAF1-45EC-BCDA-7B41DB6D7EDC}" srcOrd="0" destOrd="0" presId="urn:microsoft.com/office/officeart/2005/8/layout/hierarchy2"/>
    <dgm:cxn modelId="{FC7D940D-E97D-4CEE-B210-0031D0AFB2F5}" srcId="{82FA998F-FA89-4D1C-A203-B85E125B7646}" destId="{3A46A2AD-FA10-4611-986E-D09408E2E80C}" srcOrd="0" destOrd="0" parTransId="{F8D9F0E2-1F3C-494E-93C5-6D6A00AE9C3E}" sibTransId="{8A4883B4-4A34-4D6A-B66A-A80D36819BE4}"/>
    <dgm:cxn modelId="{56F8E6F2-035C-4B8A-AC75-4EA2C284A682}" type="presParOf" srcId="{8AC89625-9F9C-400E-BCD8-C2765294FC00}" destId="{0A173A7A-2B26-4E0D-8E14-513F54DA2627}" srcOrd="0" destOrd="0" presId="urn:microsoft.com/office/officeart/2005/8/layout/hierarchy2"/>
    <dgm:cxn modelId="{6123A274-8F68-42DD-BF40-CE03A82183FA}" type="presParOf" srcId="{0A173A7A-2B26-4E0D-8E14-513F54DA2627}" destId="{83AA8D5E-C30A-4F3D-A9B8-F5F7F5EF1872}" srcOrd="0" destOrd="0" presId="urn:microsoft.com/office/officeart/2005/8/layout/hierarchy2"/>
    <dgm:cxn modelId="{3E12C265-5057-40A2-B7F6-4DD0966C27C9}" type="presParOf" srcId="{0A173A7A-2B26-4E0D-8E14-513F54DA2627}" destId="{0334A29D-E0DC-4DC7-8E47-564BA459916F}" srcOrd="1" destOrd="0" presId="urn:microsoft.com/office/officeart/2005/8/layout/hierarchy2"/>
    <dgm:cxn modelId="{0F033B74-ACDB-47B7-B562-EFF30D7C89BE}" type="presParOf" srcId="{0334A29D-E0DC-4DC7-8E47-564BA459916F}" destId="{6CF9E54D-53DA-43A1-9761-CA087C8071E5}" srcOrd="0" destOrd="0" presId="urn:microsoft.com/office/officeart/2005/8/layout/hierarchy2"/>
    <dgm:cxn modelId="{E4CFE6D4-E3DA-42DD-9848-04880DEDCCC2}" type="presParOf" srcId="{6CF9E54D-53DA-43A1-9761-CA087C8071E5}" destId="{0F9CDF30-7BF2-4258-836E-5958F23B8CB4}" srcOrd="0" destOrd="0" presId="urn:microsoft.com/office/officeart/2005/8/layout/hierarchy2"/>
    <dgm:cxn modelId="{C1DFC0C9-4E3D-4EA1-AE4C-6146722B7B6B}" type="presParOf" srcId="{0334A29D-E0DC-4DC7-8E47-564BA459916F}" destId="{10095089-E1DA-4361-9590-AEF2A9F07699}" srcOrd="1" destOrd="0" presId="urn:microsoft.com/office/officeart/2005/8/layout/hierarchy2"/>
    <dgm:cxn modelId="{88B060B3-1618-4DE4-8371-BF6F49556003}" type="presParOf" srcId="{10095089-E1DA-4361-9590-AEF2A9F07699}" destId="{E655E5A3-FAF1-45EC-BCDA-7B41DB6D7EDC}" srcOrd="0" destOrd="0" presId="urn:microsoft.com/office/officeart/2005/8/layout/hierarchy2"/>
    <dgm:cxn modelId="{B55E673E-B1BE-4317-88C4-D3DF947BFEDA}" type="presParOf" srcId="{10095089-E1DA-4361-9590-AEF2A9F07699}" destId="{D3A564C9-C237-4B78-B415-D4E185C33245}" srcOrd="1" destOrd="0" presId="urn:microsoft.com/office/officeart/2005/8/layout/hierarchy2"/>
    <dgm:cxn modelId="{6F4EF026-5D9C-423F-994E-C90662E7FE3F}" type="presParOf" srcId="{D3A564C9-C237-4B78-B415-D4E185C33245}" destId="{D45D813C-7437-403F-B426-1E49690E088E}" srcOrd="0" destOrd="0" presId="urn:microsoft.com/office/officeart/2005/8/layout/hierarchy2"/>
    <dgm:cxn modelId="{E2F87E5F-09C7-4B95-98D6-CF59F002ACA1}" type="presParOf" srcId="{D45D813C-7437-403F-B426-1E49690E088E}" destId="{9F7FCAFA-95FE-4139-AA7B-4ABAEE108D90}" srcOrd="0" destOrd="0" presId="urn:microsoft.com/office/officeart/2005/8/layout/hierarchy2"/>
    <dgm:cxn modelId="{A26418A9-1545-4295-B03D-1B241B70F064}" type="presParOf" srcId="{D3A564C9-C237-4B78-B415-D4E185C33245}" destId="{9A18840B-7114-49A0-A27A-8EE5CE24B5C8}" srcOrd="1" destOrd="0" presId="urn:microsoft.com/office/officeart/2005/8/layout/hierarchy2"/>
    <dgm:cxn modelId="{81696A82-0D5E-4068-9613-73EEF14C425B}" type="presParOf" srcId="{9A18840B-7114-49A0-A27A-8EE5CE24B5C8}" destId="{E0EF925F-0D26-4B94-90F3-14D29B2BB0CE}" srcOrd="0" destOrd="0" presId="urn:microsoft.com/office/officeart/2005/8/layout/hierarchy2"/>
    <dgm:cxn modelId="{EEBBDB85-E701-4AFD-AA0C-59B4314BCD01}" type="presParOf" srcId="{9A18840B-7114-49A0-A27A-8EE5CE24B5C8}" destId="{79F1D6ED-EF66-45E4-AA94-ABB5E39BB2E6}" srcOrd="1" destOrd="0" presId="urn:microsoft.com/office/officeart/2005/8/layout/hierarchy2"/>
    <dgm:cxn modelId="{BE64A5D2-4B55-4B32-B218-3A497FB6BA46}" type="presParOf" srcId="{D3A564C9-C237-4B78-B415-D4E185C33245}" destId="{DB5DEBDC-77EB-472C-8BA8-5A136A89B3F0}" srcOrd="2" destOrd="0" presId="urn:microsoft.com/office/officeart/2005/8/layout/hierarchy2"/>
    <dgm:cxn modelId="{376D01E0-154E-4297-98E0-9FD93D4A9639}" type="presParOf" srcId="{DB5DEBDC-77EB-472C-8BA8-5A136A89B3F0}" destId="{D4B21173-AC3D-495F-9787-3EAE752B5896}" srcOrd="0" destOrd="0" presId="urn:microsoft.com/office/officeart/2005/8/layout/hierarchy2"/>
    <dgm:cxn modelId="{94F7B28C-3644-4254-A998-402FE6FCFD57}" type="presParOf" srcId="{D3A564C9-C237-4B78-B415-D4E185C33245}" destId="{4E9460DE-A91B-4044-97E4-1CBB5E4DFC3E}" srcOrd="3" destOrd="0" presId="urn:microsoft.com/office/officeart/2005/8/layout/hierarchy2"/>
    <dgm:cxn modelId="{AC5F8F09-900C-41F1-A049-1F7184692372}" type="presParOf" srcId="{4E9460DE-A91B-4044-97E4-1CBB5E4DFC3E}" destId="{A98D99FA-7E87-42FA-B1C6-5A3D15AEB0DB}" srcOrd="0" destOrd="0" presId="urn:microsoft.com/office/officeart/2005/8/layout/hierarchy2"/>
    <dgm:cxn modelId="{8FE3B1BA-BF6F-4796-9FF8-EC186088133C}" type="presParOf" srcId="{4E9460DE-A91B-4044-97E4-1CBB5E4DFC3E}" destId="{A58C8342-B5B2-4204-8364-BEB5D9ACA8A7}" srcOrd="1" destOrd="0" presId="urn:microsoft.com/office/officeart/2005/8/layout/hierarchy2"/>
    <dgm:cxn modelId="{E4FD4A6C-F1B6-4588-BFD2-D73F8029789C}" type="presParOf" srcId="{0334A29D-E0DC-4DC7-8E47-564BA459916F}" destId="{09C4DDBF-1282-4815-A30D-FF002EA35631}" srcOrd="2" destOrd="0" presId="urn:microsoft.com/office/officeart/2005/8/layout/hierarchy2"/>
    <dgm:cxn modelId="{CEA57497-FD34-42B8-A9AD-8D5B2B3CD7EB}" type="presParOf" srcId="{09C4DDBF-1282-4815-A30D-FF002EA35631}" destId="{C2CBF438-5058-4C89-89C9-2D8A0898A202}" srcOrd="0" destOrd="0" presId="urn:microsoft.com/office/officeart/2005/8/layout/hierarchy2"/>
    <dgm:cxn modelId="{1F9EA6A8-D8A3-4A33-96CD-04C996715355}" type="presParOf" srcId="{0334A29D-E0DC-4DC7-8E47-564BA459916F}" destId="{ED9A3360-A958-4F3F-8533-526003A99206}" srcOrd="3" destOrd="0" presId="urn:microsoft.com/office/officeart/2005/8/layout/hierarchy2"/>
    <dgm:cxn modelId="{FD9ECF28-1EF4-40E0-B1FB-789FC7DF4F20}" type="presParOf" srcId="{ED9A3360-A958-4F3F-8533-526003A99206}" destId="{13C09A20-911B-4CD8-A1E8-C447D5BFBA82}" srcOrd="0" destOrd="0" presId="urn:microsoft.com/office/officeart/2005/8/layout/hierarchy2"/>
    <dgm:cxn modelId="{2655339B-B0FD-4C4E-A2D2-7E91ECC8C106}" type="presParOf" srcId="{ED9A3360-A958-4F3F-8533-526003A99206}" destId="{52905401-F13E-4EC2-A6C9-CAB7B20EDAB5}" srcOrd="1" destOrd="0" presId="urn:microsoft.com/office/officeart/2005/8/layout/hierarchy2"/>
    <dgm:cxn modelId="{56F3034D-9E27-470E-BE35-F3E60BEDD161}" type="presParOf" srcId="{52905401-F13E-4EC2-A6C9-CAB7B20EDAB5}" destId="{10AA4920-7932-4BF1-A8E4-848AF8DC2616}" srcOrd="0" destOrd="0" presId="urn:microsoft.com/office/officeart/2005/8/layout/hierarchy2"/>
    <dgm:cxn modelId="{98CA268F-D77E-4319-9708-B3BFCF7ABAFB}" type="presParOf" srcId="{10AA4920-7932-4BF1-A8E4-848AF8DC2616}" destId="{93C9A4E9-BE0C-4BCA-9880-40A4C9E394B9}" srcOrd="0" destOrd="0" presId="urn:microsoft.com/office/officeart/2005/8/layout/hierarchy2"/>
    <dgm:cxn modelId="{AA35407F-F6D8-4154-89F7-A56C7F242C3C}" type="presParOf" srcId="{52905401-F13E-4EC2-A6C9-CAB7B20EDAB5}" destId="{C23865E8-5B46-404F-B06B-583DC25760BC}" srcOrd="1" destOrd="0" presId="urn:microsoft.com/office/officeart/2005/8/layout/hierarchy2"/>
    <dgm:cxn modelId="{79EA10F9-3180-4669-A783-094AC02033B9}" type="presParOf" srcId="{C23865E8-5B46-404F-B06B-583DC25760BC}" destId="{30E3195A-A799-4A6C-B883-E72942221DFA}" srcOrd="0" destOrd="0" presId="urn:microsoft.com/office/officeart/2005/8/layout/hierarchy2"/>
    <dgm:cxn modelId="{737C53B8-700B-47AB-BAED-C7C63DBC4B2A}" type="presParOf" srcId="{C23865E8-5B46-404F-B06B-583DC25760BC}" destId="{A843E5B2-BAF3-4B50-9CFD-E9AFD286CD4B}" srcOrd="1" destOrd="0" presId="urn:microsoft.com/office/officeart/2005/8/layout/hierarchy2"/>
    <dgm:cxn modelId="{B7A6D010-25F6-48F7-A268-B0452213F953}" type="presParOf" srcId="{52905401-F13E-4EC2-A6C9-CAB7B20EDAB5}" destId="{290CE123-A48F-4DFF-8D13-131F9E5B14C5}" srcOrd="2" destOrd="0" presId="urn:microsoft.com/office/officeart/2005/8/layout/hierarchy2"/>
    <dgm:cxn modelId="{ED8B59F0-C5BC-43DB-AEEE-408DECF2E523}" type="presParOf" srcId="{290CE123-A48F-4DFF-8D13-131F9E5B14C5}" destId="{B976FCBF-E72B-4DF9-B8BE-FEEE5547CE59}" srcOrd="0" destOrd="0" presId="urn:microsoft.com/office/officeart/2005/8/layout/hierarchy2"/>
    <dgm:cxn modelId="{042255F2-BCE9-4423-AB6E-472DB6A70E11}" type="presParOf" srcId="{52905401-F13E-4EC2-A6C9-CAB7B20EDAB5}" destId="{C5AC976A-72F1-48F9-8F9A-5B7F3EDB8434}" srcOrd="3" destOrd="0" presId="urn:microsoft.com/office/officeart/2005/8/layout/hierarchy2"/>
    <dgm:cxn modelId="{F4C0B47F-9892-4160-BCAA-445C1A0F2FEA}" type="presParOf" srcId="{C5AC976A-72F1-48F9-8F9A-5B7F3EDB8434}" destId="{F69282DB-31C7-469C-80FC-6AAA9B53442C}" srcOrd="0" destOrd="0" presId="urn:microsoft.com/office/officeart/2005/8/layout/hierarchy2"/>
    <dgm:cxn modelId="{3B3ACC41-3792-403E-B212-ED0DA72F499A}" type="presParOf" srcId="{C5AC976A-72F1-48F9-8F9A-5B7F3EDB8434}" destId="{788EB509-83AF-402B-ADA1-09BC8E8727E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2FA998F-FA89-4D1C-A203-B85E125B764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A46A2AD-FA10-4611-986E-D09408E2E80C}">
      <dgm:prSet phldrT="[Texto]" custT="1"/>
      <dgm:spPr/>
      <dgm:t>
        <a:bodyPr/>
        <a:lstStyle/>
        <a:p>
          <a:r>
            <a:rPr lang="es-EC" sz="2000" dirty="0" smtClean="0"/>
            <a:t>Sostenibilidad</a:t>
          </a:r>
          <a:endParaRPr lang="es-EC" sz="2000" dirty="0"/>
        </a:p>
      </dgm:t>
    </dgm:pt>
    <dgm:pt modelId="{F8D9F0E2-1F3C-494E-93C5-6D6A00AE9C3E}" type="parTrans" cxnId="{FC7D940D-E97D-4CEE-B210-0031D0AFB2F5}">
      <dgm:prSet/>
      <dgm:spPr/>
      <dgm:t>
        <a:bodyPr/>
        <a:lstStyle/>
        <a:p>
          <a:endParaRPr lang="es-EC"/>
        </a:p>
      </dgm:t>
    </dgm:pt>
    <dgm:pt modelId="{8A4883B4-4A34-4D6A-B66A-A80D36819BE4}" type="sibTrans" cxnId="{FC7D940D-E97D-4CEE-B210-0031D0AFB2F5}">
      <dgm:prSet/>
      <dgm:spPr/>
      <dgm:t>
        <a:bodyPr/>
        <a:lstStyle/>
        <a:p>
          <a:endParaRPr lang="es-EC"/>
        </a:p>
      </dgm:t>
    </dgm:pt>
    <dgm:pt modelId="{EEBF4247-4B8A-4A2C-B25B-17C1418F8CE1}">
      <dgm:prSet phldrT="[Texto]" custT="1"/>
      <dgm:spPr/>
      <dgm:t>
        <a:bodyPr/>
        <a:lstStyle/>
        <a:p>
          <a:r>
            <a:rPr lang="es-MX" sz="2000" dirty="0" smtClean="0"/>
            <a:t>Asegurar la sostenibilidad financiera de la empresa como resultado de la eficiencia productiva, incremento de clientes y su gestión socialmente responsable.</a:t>
          </a:r>
          <a:endParaRPr lang="es-EC" sz="2000" dirty="0"/>
        </a:p>
      </dgm:t>
    </dgm:pt>
    <dgm:pt modelId="{B170BE45-CE74-4619-9CA7-2B7EB2BB172D}" type="parTrans" cxnId="{EF853E9A-3269-4C53-A436-32903D91B4C4}">
      <dgm:prSet/>
      <dgm:spPr/>
      <dgm:t>
        <a:bodyPr/>
        <a:lstStyle/>
        <a:p>
          <a:endParaRPr lang="es-EC"/>
        </a:p>
      </dgm:t>
    </dgm:pt>
    <dgm:pt modelId="{B64142A4-A1AE-46ED-AA0F-CB2BEB2FF31C}" type="sibTrans" cxnId="{EF853E9A-3269-4C53-A436-32903D91B4C4}">
      <dgm:prSet/>
      <dgm:spPr/>
    </dgm:pt>
    <dgm:pt modelId="{BE939A06-23DD-4C57-886F-B8C2C0026CE5}">
      <dgm:prSet phldrT="[Texto]" custT="1"/>
      <dgm:spPr/>
      <dgm:t>
        <a:bodyPr/>
        <a:lstStyle/>
        <a:p>
          <a:r>
            <a:rPr lang="es-MX" sz="2000" dirty="0" smtClean="0"/>
            <a:t>Asegurar sostenibilidad financiera de la empresa</a:t>
          </a:r>
          <a:endParaRPr lang="es-EC" sz="2000" dirty="0"/>
        </a:p>
      </dgm:t>
    </dgm:pt>
    <dgm:pt modelId="{CE479961-6C63-4170-A875-A218140A8F12}" type="parTrans" cxnId="{ACFF0665-4317-454E-818F-1EEDFE28F478}">
      <dgm:prSet/>
      <dgm:spPr/>
      <dgm:t>
        <a:bodyPr/>
        <a:lstStyle/>
        <a:p>
          <a:endParaRPr lang="es-EC"/>
        </a:p>
      </dgm:t>
    </dgm:pt>
    <dgm:pt modelId="{865740BC-2252-481E-B63A-D36A2F415E8B}" type="sibTrans" cxnId="{ACFF0665-4317-454E-818F-1EEDFE28F478}">
      <dgm:prSet/>
      <dgm:spPr/>
    </dgm:pt>
    <dgm:pt modelId="{78CC73B5-B191-43F0-86F2-393266FC6845}">
      <dgm:prSet/>
      <dgm:spPr/>
      <dgm:t>
        <a:bodyPr/>
        <a:lstStyle/>
        <a:p>
          <a:r>
            <a:rPr lang="es-MX" dirty="0" smtClean="0"/>
            <a:t>Establecer mecanismos de coordinación, control y rendición de cuentas.</a:t>
          </a:r>
          <a:endParaRPr lang="es-EC" dirty="0"/>
        </a:p>
      </dgm:t>
    </dgm:pt>
    <dgm:pt modelId="{D84548C2-983F-4ECF-AAD2-3F4566BD3D76}" type="parTrans" cxnId="{40189D62-F696-428D-899D-BA3AF942B9A7}">
      <dgm:prSet/>
      <dgm:spPr/>
      <dgm:t>
        <a:bodyPr/>
        <a:lstStyle/>
        <a:p>
          <a:endParaRPr lang="es-EC"/>
        </a:p>
      </dgm:t>
    </dgm:pt>
    <dgm:pt modelId="{9AB7ED1F-FCB4-47FD-8EF2-F9688F500420}" type="sibTrans" cxnId="{40189D62-F696-428D-899D-BA3AF942B9A7}">
      <dgm:prSet/>
      <dgm:spPr/>
      <dgm:t>
        <a:bodyPr/>
        <a:lstStyle/>
        <a:p>
          <a:endParaRPr lang="es-EC"/>
        </a:p>
      </dgm:t>
    </dgm:pt>
    <dgm:pt modelId="{818540EC-2B9F-4CF7-B0FF-CA92773B4CFC}">
      <dgm:prSet/>
      <dgm:spPr/>
      <dgm:t>
        <a:bodyPr/>
        <a:lstStyle/>
        <a:p>
          <a:r>
            <a:rPr lang="es-MX" dirty="0" smtClean="0"/>
            <a:t>Establecer oportunamente planes de racionalización y dimensionamiento de recurso humano</a:t>
          </a:r>
          <a:endParaRPr lang="es-EC" dirty="0"/>
        </a:p>
      </dgm:t>
    </dgm:pt>
    <dgm:pt modelId="{4AFB8254-59DE-4006-B125-90FF82BFDF7F}" type="parTrans" cxnId="{62E8155C-DAD4-4E9A-B67F-9DE736F3B3FE}">
      <dgm:prSet/>
      <dgm:spPr/>
      <dgm:t>
        <a:bodyPr/>
        <a:lstStyle/>
        <a:p>
          <a:endParaRPr lang="es-EC"/>
        </a:p>
      </dgm:t>
    </dgm:pt>
    <dgm:pt modelId="{C47AF060-307F-4905-86B6-CD86E5AF9AF7}" type="sibTrans" cxnId="{62E8155C-DAD4-4E9A-B67F-9DE736F3B3FE}">
      <dgm:prSet/>
      <dgm:spPr/>
      <dgm:t>
        <a:bodyPr/>
        <a:lstStyle/>
        <a:p>
          <a:endParaRPr lang="es-EC"/>
        </a:p>
      </dgm:t>
    </dgm:pt>
    <dgm:pt modelId="{8AC89625-9F9C-400E-BCD8-C2765294FC00}" type="pres">
      <dgm:prSet presAssocID="{82FA998F-FA89-4D1C-A203-B85E125B764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0A173A7A-2B26-4E0D-8E14-513F54DA2627}" type="pres">
      <dgm:prSet presAssocID="{3A46A2AD-FA10-4611-986E-D09408E2E80C}" presName="root1" presStyleCnt="0"/>
      <dgm:spPr/>
    </dgm:pt>
    <dgm:pt modelId="{83AA8D5E-C30A-4F3D-A9B8-F5F7F5EF1872}" type="pres">
      <dgm:prSet presAssocID="{3A46A2AD-FA10-4611-986E-D09408E2E80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0334A29D-E0DC-4DC7-8E47-564BA459916F}" type="pres">
      <dgm:prSet presAssocID="{3A46A2AD-FA10-4611-986E-D09408E2E80C}" presName="level2hierChild" presStyleCnt="0"/>
      <dgm:spPr/>
    </dgm:pt>
    <dgm:pt modelId="{80649E6B-4CA9-49AC-ACF6-DC1384E9957F}" type="pres">
      <dgm:prSet presAssocID="{B170BE45-CE74-4619-9CA7-2B7EB2BB172D}" presName="conn2-1" presStyleLbl="parChTrans1D2" presStyleIdx="0" presStyleCnt="1"/>
      <dgm:spPr/>
      <dgm:t>
        <a:bodyPr/>
        <a:lstStyle/>
        <a:p>
          <a:endParaRPr lang="es-EC"/>
        </a:p>
      </dgm:t>
    </dgm:pt>
    <dgm:pt modelId="{D2BEA2F5-97F5-41CA-A9AA-E89190680DB8}" type="pres">
      <dgm:prSet presAssocID="{B170BE45-CE74-4619-9CA7-2B7EB2BB172D}" presName="connTx" presStyleLbl="parChTrans1D2" presStyleIdx="0" presStyleCnt="1"/>
      <dgm:spPr/>
      <dgm:t>
        <a:bodyPr/>
        <a:lstStyle/>
        <a:p>
          <a:endParaRPr lang="es-EC"/>
        </a:p>
      </dgm:t>
    </dgm:pt>
    <dgm:pt modelId="{FF8C6156-9A80-4EA4-8FAE-215A8F185B00}" type="pres">
      <dgm:prSet presAssocID="{EEBF4247-4B8A-4A2C-B25B-17C1418F8CE1}" presName="root2" presStyleCnt="0"/>
      <dgm:spPr/>
    </dgm:pt>
    <dgm:pt modelId="{3645B92D-0357-4A3E-B89B-686BAB270606}" type="pres">
      <dgm:prSet presAssocID="{EEBF4247-4B8A-4A2C-B25B-17C1418F8CE1}" presName="LevelTwoTextNode" presStyleLbl="node2" presStyleIdx="0" presStyleCnt="1" custScaleY="358586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B75172F3-BD5A-4AA1-8424-4F37E3334947}" type="pres">
      <dgm:prSet presAssocID="{EEBF4247-4B8A-4A2C-B25B-17C1418F8CE1}" presName="level3hierChild" presStyleCnt="0"/>
      <dgm:spPr/>
    </dgm:pt>
    <dgm:pt modelId="{5D6C3A1B-659C-4D45-BD5D-388520085E32}" type="pres">
      <dgm:prSet presAssocID="{CE479961-6C63-4170-A875-A218140A8F12}" presName="conn2-1" presStyleLbl="parChTrans1D3" presStyleIdx="0" presStyleCnt="3"/>
      <dgm:spPr/>
      <dgm:t>
        <a:bodyPr/>
        <a:lstStyle/>
        <a:p>
          <a:endParaRPr lang="es-EC"/>
        </a:p>
      </dgm:t>
    </dgm:pt>
    <dgm:pt modelId="{4EA4E97E-3A4C-41E8-BBEA-0026B642C329}" type="pres">
      <dgm:prSet presAssocID="{CE479961-6C63-4170-A875-A218140A8F12}" presName="connTx" presStyleLbl="parChTrans1D3" presStyleIdx="0" presStyleCnt="3"/>
      <dgm:spPr/>
      <dgm:t>
        <a:bodyPr/>
        <a:lstStyle/>
        <a:p>
          <a:endParaRPr lang="es-EC"/>
        </a:p>
      </dgm:t>
    </dgm:pt>
    <dgm:pt modelId="{4D9D5CFB-5697-48A3-AA38-D0F0146867D2}" type="pres">
      <dgm:prSet presAssocID="{BE939A06-23DD-4C57-886F-B8C2C0026CE5}" presName="root2" presStyleCnt="0"/>
      <dgm:spPr/>
    </dgm:pt>
    <dgm:pt modelId="{076933FF-4138-450E-B567-1D2D6E70B144}" type="pres">
      <dgm:prSet presAssocID="{BE939A06-23DD-4C57-886F-B8C2C0026CE5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98AA3A7C-9E1A-4F0F-9567-D8C9D6CBD700}" type="pres">
      <dgm:prSet presAssocID="{BE939A06-23DD-4C57-886F-B8C2C0026CE5}" presName="level3hierChild" presStyleCnt="0"/>
      <dgm:spPr/>
    </dgm:pt>
    <dgm:pt modelId="{ABD0EF09-7B5C-450F-8C78-F00D035422F5}" type="pres">
      <dgm:prSet presAssocID="{D84548C2-983F-4ECF-AAD2-3F4566BD3D76}" presName="conn2-1" presStyleLbl="parChTrans1D3" presStyleIdx="1" presStyleCnt="3"/>
      <dgm:spPr/>
      <dgm:t>
        <a:bodyPr/>
        <a:lstStyle/>
        <a:p>
          <a:endParaRPr lang="es-EC"/>
        </a:p>
      </dgm:t>
    </dgm:pt>
    <dgm:pt modelId="{9EBA0D9E-AF29-4D36-B65B-B76D61892EB9}" type="pres">
      <dgm:prSet presAssocID="{D84548C2-983F-4ECF-AAD2-3F4566BD3D76}" presName="connTx" presStyleLbl="parChTrans1D3" presStyleIdx="1" presStyleCnt="3"/>
      <dgm:spPr/>
      <dgm:t>
        <a:bodyPr/>
        <a:lstStyle/>
        <a:p>
          <a:endParaRPr lang="es-EC"/>
        </a:p>
      </dgm:t>
    </dgm:pt>
    <dgm:pt modelId="{9669BDDE-33EC-4833-98AE-5B16312CABA1}" type="pres">
      <dgm:prSet presAssocID="{78CC73B5-B191-43F0-86F2-393266FC6845}" presName="root2" presStyleCnt="0"/>
      <dgm:spPr/>
    </dgm:pt>
    <dgm:pt modelId="{55755E6F-F6E7-48D6-808C-F440FF5F1EE2}" type="pres">
      <dgm:prSet presAssocID="{78CC73B5-B191-43F0-86F2-393266FC6845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FA623413-64A2-47AD-B680-3ADE0B84C482}" type="pres">
      <dgm:prSet presAssocID="{78CC73B5-B191-43F0-86F2-393266FC6845}" presName="level3hierChild" presStyleCnt="0"/>
      <dgm:spPr/>
    </dgm:pt>
    <dgm:pt modelId="{C6D9F0DC-5272-4CC2-BA9C-78D24D26A9C9}" type="pres">
      <dgm:prSet presAssocID="{4AFB8254-59DE-4006-B125-90FF82BFDF7F}" presName="conn2-1" presStyleLbl="parChTrans1D3" presStyleIdx="2" presStyleCnt="3"/>
      <dgm:spPr/>
      <dgm:t>
        <a:bodyPr/>
        <a:lstStyle/>
        <a:p>
          <a:endParaRPr lang="es-EC"/>
        </a:p>
      </dgm:t>
    </dgm:pt>
    <dgm:pt modelId="{1C53B493-72B3-44A6-936C-116BCCF96D26}" type="pres">
      <dgm:prSet presAssocID="{4AFB8254-59DE-4006-B125-90FF82BFDF7F}" presName="connTx" presStyleLbl="parChTrans1D3" presStyleIdx="2" presStyleCnt="3"/>
      <dgm:spPr/>
      <dgm:t>
        <a:bodyPr/>
        <a:lstStyle/>
        <a:p>
          <a:endParaRPr lang="es-EC"/>
        </a:p>
      </dgm:t>
    </dgm:pt>
    <dgm:pt modelId="{617CC85A-31E0-40E7-829A-E0E035288C31}" type="pres">
      <dgm:prSet presAssocID="{818540EC-2B9F-4CF7-B0FF-CA92773B4CFC}" presName="root2" presStyleCnt="0"/>
      <dgm:spPr/>
    </dgm:pt>
    <dgm:pt modelId="{869D3F7D-04AD-44E2-B860-C0D5929900D1}" type="pres">
      <dgm:prSet presAssocID="{818540EC-2B9F-4CF7-B0FF-CA92773B4CFC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C"/>
        </a:p>
      </dgm:t>
    </dgm:pt>
    <dgm:pt modelId="{1162523E-3529-4B06-8601-5D91FC3A43E8}" type="pres">
      <dgm:prSet presAssocID="{818540EC-2B9F-4CF7-B0FF-CA92773B4CFC}" presName="level3hierChild" presStyleCnt="0"/>
      <dgm:spPr/>
    </dgm:pt>
  </dgm:ptLst>
  <dgm:cxnLst>
    <dgm:cxn modelId="{249251AA-7D44-488C-8CA5-7CEE7EC8A4B9}" type="presOf" srcId="{CE479961-6C63-4170-A875-A218140A8F12}" destId="{4EA4E97E-3A4C-41E8-BBEA-0026B642C329}" srcOrd="1" destOrd="0" presId="urn:microsoft.com/office/officeart/2005/8/layout/hierarchy2"/>
    <dgm:cxn modelId="{FC7D940D-E97D-4CEE-B210-0031D0AFB2F5}" srcId="{82FA998F-FA89-4D1C-A203-B85E125B7646}" destId="{3A46A2AD-FA10-4611-986E-D09408E2E80C}" srcOrd="0" destOrd="0" parTransId="{F8D9F0E2-1F3C-494E-93C5-6D6A00AE9C3E}" sibTransId="{8A4883B4-4A34-4D6A-B66A-A80D36819BE4}"/>
    <dgm:cxn modelId="{40189D62-F696-428D-899D-BA3AF942B9A7}" srcId="{EEBF4247-4B8A-4A2C-B25B-17C1418F8CE1}" destId="{78CC73B5-B191-43F0-86F2-393266FC6845}" srcOrd="1" destOrd="0" parTransId="{D84548C2-983F-4ECF-AAD2-3F4566BD3D76}" sibTransId="{9AB7ED1F-FCB4-47FD-8EF2-F9688F500420}"/>
    <dgm:cxn modelId="{E3DDBAF4-C505-4D0D-9C96-E994CA79F20A}" type="presOf" srcId="{D84548C2-983F-4ECF-AAD2-3F4566BD3D76}" destId="{ABD0EF09-7B5C-450F-8C78-F00D035422F5}" srcOrd="0" destOrd="0" presId="urn:microsoft.com/office/officeart/2005/8/layout/hierarchy2"/>
    <dgm:cxn modelId="{1309D327-8446-4F23-9D2C-CF925466AE2F}" type="presOf" srcId="{B170BE45-CE74-4619-9CA7-2B7EB2BB172D}" destId="{D2BEA2F5-97F5-41CA-A9AA-E89190680DB8}" srcOrd="1" destOrd="0" presId="urn:microsoft.com/office/officeart/2005/8/layout/hierarchy2"/>
    <dgm:cxn modelId="{08ECB337-8383-44B7-BFFC-2423A5946005}" type="presOf" srcId="{CE479961-6C63-4170-A875-A218140A8F12}" destId="{5D6C3A1B-659C-4D45-BD5D-388520085E32}" srcOrd="0" destOrd="0" presId="urn:microsoft.com/office/officeart/2005/8/layout/hierarchy2"/>
    <dgm:cxn modelId="{4D95F83F-B878-45FD-A36A-DE6B2714ED2C}" type="presOf" srcId="{4AFB8254-59DE-4006-B125-90FF82BFDF7F}" destId="{1C53B493-72B3-44A6-936C-116BCCF96D26}" srcOrd="1" destOrd="0" presId="urn:microsoft.com/office/officeart/2005/8/layout/hierarchy2"/>
    <dgm:cxn modelId="{62E8155C-DAD4-4E9A-B67F-9DE736F3B3FE}" srcId="{EEBF4247-4B8A-4A2C-B25B-17C1418F8CE1}" destId="{818540EC-2B9F-4CF7-B0FF-CA92773B4CFC}" srcOrd="2" destOrd="0" parTransId="{4AFB8254-59DE-4006-B125-90FF82BFDF7F}" sibTransId="{C47AF060-307F-4905-86B6-CD86E5AF9AF7}"/>
    <dgm:cxn modelId="{EE5522EB-3C72-49F6-A61E-033DD572CA5D}" type="presOf" srcId="{BE939A06-23DD-4C57-886F-B8C2C0026CE5}" destId="{076933FF-4138-450E-B567-1D2D6E70B144}" srcOrd="0" destOrd="0" presId="urn:microsoft.com/office/officeart/2005/8/layout/hierarchy2"/>
    <dgm:cxn modelId="{7184331F-846E-4CF0-87C7-13152BB8EAA3}" type="presOf" srcId="{818540EC-2B9F-4CF7-B0FF-CA92773B4CFC}" destId="{869D3F7D-04AD-44E2-B860-C0D5929900D1}" srcOrd="0" destOrd="0" presId="urn:microsoft.com/office/officeart/2005/8/layout/hierarchy2"/>
    <dgm:cxn modelId="{26427988-38B9-440C-8411-622AD15696DA}" type="presOf" srcId="{B170BE45-CE74-4619-9CA7-2B7EB2BB172D}" destId="{80649E6B-4CA9-49AC-ACF6-DC1384E9957F}" srcOrd="0" destOrd="0" presId="urn:microsoft.com/office/officeart/2005/8/layout/hierarchy2"/>
    <dgm:cxn modelId="{EF853E9A-3269-4C53-A436-32903D91B4C4}" srcId="{3A46A2AD-FA10-4611-986E-D09408E2E80C}" destId="{EEBF4247-4B8A-4A2C-B25B-17C1418F8CE1}" srcOrd="0" destOrd="0" parTransId="{B170BE45-CE74-4619-9CA7-2B7EB2BB172D}" sibTransId="{B64142A4-A1AE-46ED-AA0F-CB2BEB2FF31C}"/>
    <dgm:cxn modelId="{B7E6BB80-A10A-47BE-B854-CF8E1AD9CB94}" type="presOf" srcId="{EEBF4247-4B8A-4A2C-B25B-17C1418F8CE1}" destId="{3645B92D-0357-4A3E-B89B-686BAB270606}" srcOrd="0" destOrd="0" presId="urn:microsoft.com/office/officeart/2005/8/layout/hierarchy2"/>
    <dgm:cxn modelId="{F6DDF6E6-1DCE-414C-B462-8071421524A3}" type="presOf" srcId="{3A46A2AD-FA10-4611-986E-D09408E2E80C}" destId="{83AA8D5E-C30A-4F3D-A9B8-F5F7F5EF1872}" srcOrd="0" destOrd="0" presId="urn:microsoft.com/office/officeart/2005/8/layout/hierarchy2"/>
    <dgm:cxn modelId="{510DD71A-4A58-4439-A218-027DAE11E754}" type="presOf" srcId="{4AFB8254-59DE-4006-B125-90FF82BFDF7F}" destId="{C6D9F0DC-5272-4CC2-BA9C-78D24D26A9C9}" srcOrd="0" destOrd="0" presId="urn:microsoft.com/office/officeart/2005/8/layout/hierarchy2"/>
    <dgm:cxn modelId="{ACFF0665-4317-454E-818F-1EEDFE28F478}" srcId="{EEBF4247-4B8A-4A2C-B25B-17C1418F8CE1}" destId="{BE939A06-23DD-4C57-886F-B8C2C0026CE5}" srcOrd="0" destOrd="0" parTransId="{CE479961-6C63-4170-A875-A218140A8F12}" sibTransId="{865740BC-2252-481E-B63A-D36A2F415E8B}"/>
    <dgm:cxn modelId="{756632E9-4976-445A-8A27-6C408A1F9CAF}" type="presOf" srcId="{78CC73B5-B191-43F0-86F2-393266FC6845}" destId="{55755E6F-F6E7-48D6-808C-F440FF5F1EE2}" srcOrd="0" destOrd="0" presId="urn:microsoft.com/office/officeart/2005/8/layout/hierarchy2"/>
    <dgm:cxn modelId="{A2B5FBFE-763C-4F6F-BC4C-3BA3063C4AEB}" type="presOf" srcId="{D84548C2-983F-4ECF-AAD2-3F4566BD3D76}" destId="{9EBA0D9E-AF29-4D36-B65B-B76D61892EB9}" srcOrd="1" destOrd="0" presId="urn:microsoft.com/office/officeart/2005/8/layout/hierarchy2"/>
    <dgm:cxn modelId="{273ED0B2-46D8-476B-B2AC-483D19052C27}" type="presOf" srcId="{82FA998F-FA89-4D1C-A203-B85E125B7646}" destId="{8AC89625-9F9C-400E-BCD8-C2765294FC00}" srcOrd="0" destOrd="0" presId="urn:microsoft.com/office/officeart/2005/8/layout/hierarchy2"/>
    <dgm:cxn modelId="{57A1D020-F890-499B-B4AF-7BD0480CA84F}" type="presParOf" srcId="{8AC89625-9F9C-400E-BCD8-C2765294FC00}" destId="{0A173A7A-2B26-4E0D-8E14-513F54DA2627}" srcOrd="0" destOrd="0" presId="urn:microsoft.com/office/officeart/2005/8/layout/hierarchy2"/>
    <dgm:cxn modelId="{A7E993D3-8BA9-49DE-A619-A8EBF151FFA5}" type="presParOf" srcId="{0A173A7A-2B26-4E0D-8E14-513F54DA2627}" destId="{83AA8D5E-C30A-4F3D-A9B8-F5F7F5EF1872}" srcOrd="0" destOrd="0" presId="urn:microsoft.com/office/officeart/2005/8/layout/hierarchy2"/>
    <dgm:cxn modelId="{F3329F79-BB25-4C68-BCD9-64C5922449A5}" type="presParOf" srcId="{0A173A7A-2B26-4E0D-8E14-513F54DA2627}" destId="{0334A29D-E0DC-4DC7-8E47-564BA459916F}" srcOrd="1" destOrd="0" presId="urn:microsoft.com/office/officeart/2005/8/layout/hierarchy2"/>
    <dgm:cxn modelId="{65D5B9C0-DF5D-4ECE-99C4-161E263D7B3F}" type="presParOf" srcId="{0334A29D-E0DC-4DC7-8E47-564BA459916F}" destId="{80649E6B-4CA9-49AC-ACF6-DC1384E9957F}" srcOrd="0" destOrd="0" presId="urn:microsoft.com/office/officeart/2005/8/layout/hierarchy2"/>
    <dgm:cxn modelId="{48EF11B8-2FB7-4BED-9FE1-5B06303CB26A}" type="presParOf" srcId="{80649E6B-4CA9-49AC-ACF6-DC1384E9957F}" destId="{D2BEA2F5-97F5-41CA-A9AA-E89190680DB8}" srcOrd="0" destOrd="0" presId="urn:microsoft.com/office/officeart/2005/8/layout/hierarchy2"/>
    <dgm:cxn modelId="{82B79D31-114D-4C3A-BA12-3724DB38BD2D}" type="presParOf" srcId="{0334A29D-E0DC-4DC7-8E47-564BA459916F}" destId="{FF8C6156-9A80-4EA4-8FAE-215A8F185B00}" srcOrd="1" destOrd="0" presId="urn:microsoft.com/office/officeart/2005/8/layout/hierarchy2"/>
    <dgm:cxn modelId="{1EE7BA38-7024-4037-A52A-8FE134BDEF26}" type="presParOf" srcId="{FF8C6156-9A80-4EA4-8FAE-215A8F185B00}" destId="{3645B92D-0357-4A3E-B89B-686BAB270606}" srcOrd="0" destOrd="0" presId="urn:microsoft.com/office/officeart/2005/8/layout/hierarchy2"/>
    <dgm:cxn modelId="{FBE0A215-558F-423C-AEDE-1E88620C2473}" type="presParOf" srcId="{FF8C6156-9A80-4EA4-8FAE-215A8F185B00}" destId="{B75172F3-BD5A-4AA1-8424-4F37E3334947}" srcOrd="1" destOrd="0" presId="urn:microsoft.com/office/officeart/2005/8/layout/hierarchy2"/>
    <dgm:cxn modelId="{86A972EB-2F61-47A4-8917-6E7AD0F7AF30}" type="presParOf" srcId="{B75172F3-BD5A-4AA1-8424-4F37E3334947}" destId="{5D6C3A1B-659C-4D45-BD5D-388520085E32}" srcOrd="0" destOrd="0" presId="urn:microsoft.com/office/officeart/2005/8/layout/hierarchy2"/>
    <dgm:cxn modelId="{A8B64F7B-6C5B-48C1-80B0-585832A3C939}" type="presParOf" srcId="{5D6C3A1B-659C-4D45-BD5D-388520085E32}" destId="{4EA4E97E-3A4C-41E8-BBEA-0026B642C329}" srcOrd="0" destOrd="0" presId="urn:microsoft.com/office/officeart/2005/8/layout/hierarchy2"/>
    <dgm:cxn modelId="{63297243-F05D-4E9E-94CB-451FD16B80F4}" type="presParOf" srcId="{B75172F3-BD5A-4AA1-8424-4F37E3334947}" destId="{4D9D5CFB-5697-48A3-AA38-D0F0146867D2}" srcOrd="1" destOrd="0" presId="urn:microsoft.com/office/officeart/2005/8/layout/hierarchy2"/>
    <dgm:cxn modelId="{B0D8FB09-3167-4154-A4A5-63BDA9FB19AA}" type="presParOf" srcId="{4D9D5CFB-5697-48A3-AA38-D0F0146867D2}" destId="{076933FF-4138-450E-B567-1D2D6E70B144}" srcOrd="0" destOrd="0" presId="urn:microsoft.com/office/officeart/2005/8/layout/hierarchy2"/>
    <dgm:cxn modelId="{BE5DA2A0-ADCF-49BA-AD5E-C7EB77C7F237}" type="presParOf" srcId="{4D9D5CFB-5697-48A3-AA38-D0F0146867D2}" destId="{98AA3A7C-9E1A-4F0F-9567-D8C9D6CBD700}" srcOrd="1" destOrd="0" presId="urn:microsoft.com/office/officeart/2005/8/layout/hierarchy2"/>
    <dgm:cxn modelId="{BD2C2A1B-E6A8-4544-AD17-9100BDB7ED4A}" type="presParOf" srcId="{B75172F3-BD5A-4AA1-8424-4F37E3334947}" destId="{ABD0EF09-7B5C-450F-8C78-F00D035422F5}" srcOrd="2" destOrd="0" presId="urn:microsoft.com/office/officeart/2005/8/layout/hierarchy2"/>
    <dgm:cxn modelId="{0941AFB0-C879-46C4-B11B-CA9FBF373492}" type="presParOf" srcId="{ABD0EF09-7B5C-450F-8C78-F00D035422F5}" destId="{9EBA0D9E-AF29-4D36-B65B-B76D61892EB9}" srcOrd="0" destOrd="0" presId="urn:microsoft.com/office/officeart/2005/8/layout/hierarchy2"/>
    <dgm:cxn modelId="{912C90E5-151E-49D4-95C2-9C391F78D8BC}" type="presParOf" srcId="{B75172F3-BD5A-4AA1-8424-4F37E3334947}" destId="{9669BDDE-33EC-4833-98AE-5B16312CABA1}" srcOrd="3" destOrd="0" presId="urn:microsoft.com/office/officeart/2005/8/layout/hierarchy2"/>
    <dgm:cxn modelId="{7616F452-EC2E-4D76-BABD-ECDCBAAF5A0D}" type="presParOf" srcId="{9669BDDE-33EC-4833-98AE-5B16312CABA1}" destId="{55755E6F-F6E7-48D6-808C-F440FF5F1EE2}" srcOrd="0" destOrd="0" presId="urn:microsoft.com/office/officeart/2005/8/layout/hierarchy2"/>
    <dgm:cxn modelId="{0F816CAA-43F1-423D-9875-A1C765BFDB11}" type="presParOf" srcId="{9669BDDE-33EC-4833-98AE-5B16312CABA1}" destId="{FA623413-64A2-47AD-B680-3ADE0B84C482}" srcOrd="1" destOrd="0" presId="urn:microsoft.com/office/officeart/2005/8/layout/hierarchy2"/>
    <dgm:cxn modelId="{D6DD7E4F-8CB7-4802-9C57-5975B1076647}" type="presParOf" srcId="{B75172F3-BD5A-4AA1-8424-4F37E3334947}" destId="{C6D9F0DC-5272-4CC2-BA9C-78D24D26A9C9}" srcOrd="4" destOrd="0" presId="urn:microsoft.com/office/officeart/2005/8/layout/hierarchy2"/>
    <dgm:cxn modelId="{C4363112-9065-4D02-85A5-1FAA5D306D3B}" type="presParOf" srcId="{C6D9F0DC-5272-4CC2-BA9C-78D24D26A9C9}" destId="{1C53B493-72B3-44A6-936C-116BCCF96D26}" srcOrd="0" destOrd="0" presId="urn:microsoft.com/office/officeart/2005/8/layout/hierarchy2"/>
    <dgm:cxn modelId="{B6A1A70E-C6C7-43A5-8452-C7ADC8A6EB0A}" type="presParOf" srcId="{B75172F3-BD5A-4AA1-8424-4F37E3334947}" destId="{617CC85A-31E0-40E7-829A-E0E035288C31}" srcOrd="5" destOrd="0" presId="urn:microsoft.com/office/officeart/2005/8/layout/hierarchy2"/>
    <dgm:cxn modelId="{0A08329C-5465-4F78-8C92-0C510E2E753D}" type="presParOf" srcId="{617CC85A-31E0-40E7-829A-E0E035288C31}" destId="{869D3F7D-04AD-44E2-B860-C0D5929900D1}" srcOrd="0" destOrd="0" presId="urn:microsoft.com/office/officeart/2005/8/layout/hierarchy2"/>
    <dgm:cxn modelId="{75C648C7-062A-4D65-8D4A-5858048AF2CD}" type="presParOf" srcId="{617CC85A-31E0-40E7-829A-E0E035288C31}" destId="{1162523E-3529-4B06-8601-5D91FC3A43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71E25FF-0AFD-481A-8675-16E50A96928C}" type="doc">
      <dgm:prSet loTypeId="urn:microsoft.com/office/officeart/2005/8/layout/process1" loCatId="process" qsTypeId="urn:microsoft.com/office/officeart/2005/8/quickstyle/3d2" qsCatId="3D" csTypeId="urn:microsoft.com/office/officeart/2005/8/colors/accent1_2" csCatId="accent1" phldr="1"/>
      <dgm:spPr/>
    </dgm:pt>
    <dgm:pt modelId="{D0A2F90C-F09A-4136-A229-EE6AE633CCEE}">
      <dgm:prSet phldrT="[Texto]"/>
      <dgm:spPr/>
      <dgm:t>
        <a:bodyPr/>
        <a:lstStyle/>
        <a:p>
          <a:r>
            <a:rPr lang="es-EC" dirty="0" smtClean="0"/>
            <a:t>BSC 1ER NIVEL</a:t>
          </a:r>
          <a:endParaRPr lang="es-EC" dirty="0"/>
        </a:p>
      </dgm:t>
    </dgm:pt>
    <dgm:pt modelId="{AA4BE03B-234F-4011-A805-A40DF7A27B43}" type="parTrans" cxnId="{B64DAC96-BBC5-490F-A573-0316D202E1CB}">
      <dgm:prSet/>
      <dgm:spPr/>
      <dgm:t>
        <a:bodyPr/>
        <a:lstStyle/>
        <a:p>
          <a:endParaRPr lang="es-EC"/>
        </a:p>
      </dgm:t>
    </dgm:pt>
    <dgm:pt modelId="{E1D4BEA6-AC98-4EB2-A8C3-B0F4C74D6CD1}" type="sibTrans" cxnId="{B64DAC96-BBC5-490F-A573-0316D202E1CB}">
      <dgm:prSet/>
      <dgm:spPr/>
      <dgm:t>
        <a:bodyPr/>
        <a:lstStyle/>
        <a:p>
          <a:endParaRPr lang="es-EC"/>
        </a:p>
      </dgm:t>
    </dgm:pt>
    <dgm:pt modelId="{EC0265E4-671F-45C9-B30A-5B19FD1516AD}">
      <dgm:prSet phldrT="[Texto]"/>
      <dgm:spPr/>
      <dgm:t>
        <a:bodyPr/>
        <a:lstStyle/>
        <a:p>
          <a:r>
            <a:rPr lang="es-EC" dirty="0" smtClean="0"/>
            <a:t>BSC 2DO NIVEL</a:t>
          </a:r>
          <a:endParaRPr lang="es-EC" dirty="0"/>
        </a:p>
      </dgm:t>
    </dgm:pt>
    <dgm:pt modelId="{F1B68FAB-8F7E-41DB-887B-82A7F0B9D07B}" type="parTrans" cxnId="{C74E072D-8BF2-4B2B-BD75-D0CA29B66899}">
      <dgm:prSet/>
      <dgm:spPr/>
      <dgm:t>
        <a:bodyPr/>
        <a:lstStyle/>
        <a:p>
          <a:endParaRPr lang="es-EC"/>
        </a:p>
      </dgm:t>
    </dgm:pt>
    <dgm:pt modelId="{6FD4B766-E3A8-45B2-9427-08D030DEC3D4}" type="sibTrans" cxnId="{C74E072D-8BF2-4B2B-BD75-D0CA29B66899}">
      <dgm:prSet/>
      <dgm:spPr/>
      <dgm:t>
        <a:bodyPr/>
        <a:lstStyle/>
        <a:p>
          <a:endParaRPr lang="es-EC"/>
        </a:p>
      </dgm:t>
    </dgm:pt>
    <dgm:pt modelId="{E759696E-4253-411B-8E28-2D5243CB580C}">
      <dgm:prSet phldrT="[Texto]"/>
      <dgm:spPr/>
      <dgm:t>
        <a:bodyPr/>
        <a:lstStyle/>
        <a:p>
          <a:r>
            <a:rPr lang="es-EC" dirty="0" smtClean="0"/>
            <a:t>BSC 3ER NIVEL</a:t>
          </a:r>
          <a:endParaRPr lang="es-EC" dirty="0"/>
        </a:p>
      </dgm:t>
    </dgm:pt>
    <dgm:pt modelId="{73FDD16E-1267-49CA-AD48-106272752019}" type="parTrans" cxnId="{5CE3A58D-48C3-4D35-AD71-D116E8D4D60E}">
      <dgm:prSet/>
      <dgm:spPr/>
      <dgm:t>
        <a:bodyPr/>
        <a:lstStyle/>
        <a:p>
          <a:endParaRPr lang="es-EC"/>
        </a:p>
      </dgm:t>
    </dgm:pt>
    <dgm:pt modelId="{726CC187-5A2A-4E26-87E0-5561D3656454}" type="sibTrans" cxnId="{5CE3A58D-48C3-4D35-AD71-D116E8D4D60E}">
      <dgm:prSet/>
      <dgm:spPr/>
      <dgm:t>
        <a:bodyPr/>
        <a:lstStyle/>
        <a:p>
          <a:endParaRPr lang="es-EC"/>
        </a:p>
      </dgm:t>
    </dgm:pt>
    <dgm:pt modelId="{6B8F8A22-DA4C-450A-BC3D-B01FB1A8DD2A}" type="pres">
      <dgm:prSet presAssocID="{071E25FF-0AFD-481A-8675-16E50A96928C}" presName="Name0" presStyleCnt="0">
        <dgm:presLayoutVars>
          <dgm:dir/>
          <dgm:resizeHandles val="exact"/>
        </dgm:presLayoutVars>
      </dgm:prSet>
      <dgm:spPr/>
    </dgm:pt>
    <dgm:pt modelId="{F2720463-1D5F-42A9-8475-9FB18339DAF9}" type="pres">
      <dgm:prSet presAssocID="{D0A2F90C-F09A-4136-A229-EE6AE633CCE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63F3633-ED47-48EA-B1E4-7519F78031D0}" type="pres">
      <dgm:prSet presAssocID="{E1D4BEA6-AC98-4EB2-A8C3-B0F4C74D6CD1}" presName="sibTrans" presStyleLbl="sibTrans2D1" presStyleIdx="0" presStyleCnt="2"/>
      <dgm:spPr/>
      <dgm:t>
        <a:bodyPr/>
        <a:lstStyle/>
        <a:p>
          <a:endParaRPr lang="es-EC"/>
        </a:p>
      </dgm:t>
    </dgm:pt>
    <dgm:pt modelId="{A964032E-7C07-4273-8A84-CEF396204313}" type="pres">
      <dgm:prSet presAssocID="{E1D4BEA6-AC98-4EB2-A8C3-B0F4C74D6CD1}" presName="connectorText" presStyleLbl="sibTrans2D1" presStyleIdx="0" presStyleCnt="2"/>
      <dgm:spPr/>
      <dgm:t>
        <a:bodyPr/>
        <a:lstStyle/>
        <a:p>
          <a:endParaRPr lang="es-EC"/>
        </a:p>
      </dgm:t>
    </dgm:pt>
    <dgm:pt modelId="{905E8D81-2F3E-4991-997B-9A6070B4900F}" type="pres">
      <dgm:prSet presAssocID="{EC0265E4-671F-45C9-B30A-5B19FD1516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9B74F30-433F-45A1-A4BB-D1413010465C}" type="pres">
      <dgm:prSet presAssocID="{6FD4B766-E3A8-45B2-9427-08D030DEC3D4}" presName="sibTrans" presStyleLbl="sibTrans2D1" presStyleIdx="1" presStyleCnt="2"/>
      <dgm:spPr/>
      <dgm:t>
        <a:bodyPr/>
        <a:lstStyle/>
        <a:p>
          <a:endParaRPr lang="es-EC"/>
        </a:p>
      </dgm:t>
    </dgm:pt>
    <dgm:pt modelId="{627D119A-F485-445A-8D45-EEA0C0513906}" type="pres">
      <dgm:prSet presAssocID="{6FD4B766-E3A8-45B2-9427-08D030DEC3D4}" presName="connectorText" presStyleLbl="sibTrans2D1" presStyleIdx="1" presStyleCnt="2"/>
      <dgm:spPr/>
      <dgm:t>
        <a:bodyPr/>
        <a:lstStyle/>
        <a:p>
          <a:endParaRPr lang="es-EC"/>
        </a:p>
      </dgm:t>
    </dgm:pt>
    <dgm:pt modelId="{DCD23A19-0E0D-4D0A-936E-7D8D434BCF9D}" type="pres">
      <dgm:prSet presAssocID="{E759696E-4253-411B-8E28-2D5243CB580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081B5E0E-C22C-4E7A-BDC9-EE4C5F714FFA}" type="presOf" srcId="{E1D4BEA6-AC98-4EB2-A8C3-B0F4C74D6CD1}" destId="{563F3633-ED47-48EA-B1E4-7519F78031D0}" srcOrd="0" destOrd="0" presId="urn:microsoft.com/office/officeart/2005/8/layout/process1"/>
    <dgm:cxn modelId="{07229878-6349-43A0-A1A5-457F865A593D}" type="presOf" srcId="{6FD4B766-E3A8-45B2-9427-08D030DEC3D4}" destId="{627D119A-F485-445A-8D45-EEA0C0513906}" srcOrd="1" destOrd="0" presId="urn:microsoft.com/office/officeart/2005/8/layout/process1"/>
    <dgm:cxn modelId="{B64DAC96-BBC5-490F-A573-0316D202E1CB}" srcId="{071E25FF-0AFD-481A-8675-16E50A96928C}" destId="{D0A2F90C-F09A-4136-A229-EE6AE633CCEE}" srcOrd="0" destOrd="0" parTransId="{AA4BE03B-234F-4011-A805-A40DF7A27B43}" sibTransId="{E1D4BEA6-AC98-4EB2-A8C3-B0F4C74D6CD1}"/>
    <dgm:cxn modelId="{1529B1D1-0054-4A9B-8E2D-D56B2931534B}" type="presOf" srcId="{EC0265E4-671F-45C9-B30A-5B19FD1516AD}" destId="{905E8D81-2F3E-4991-997B-9A6070B4900F}" srcOrd="0" destOrd="0" presId="urn:microsoft.com/office/officeart/2005/8/layout/process1"/>
    <dgm:cxn modelId="{5CE3A58D-48C3-4D35-AD71-D116E8D4D60E}" srcId="{071E25FF-0AFD-481A-8675-16E50A96928C}" destId="{E759696E-4253-411B-8E28-2D5243CB580C}" srcOrd="2" destOrd="0" parTransId="{73FDD16E-1267-49CA-AD48-106272752019}" sibTransId="{726CC187-5A2A-4E26-87E0-5561D3656454}"/>
    <dgm:cxn modelId="{2BD44641-B423-405B-95D5-01A6EC6DC6C6}" type="presOf" srcId="{071E25FF-0AFD-481A-8675-16E50A96928C}" destId="{6B8F8A22-DA4C-450A-BC3D-B01FB1A8DD2A}" srcOrd="0" destOrd="0" presId="urn:microsoft.com/office/officeart/2005/8/layout/process1"/>
    <dgm:cxn modelId="{F1394D10-8A85-4E35-9D2D-A0BFA943C72D}" type="presOf" srcId="{6FD4B766-E3A8-45B2-9427-08D030DEC3D4}" destId="{29B74F30-433F-45A1-A4BB-D1413010465C}" srcOrd="0" destOrd="0" presId="urn:microsoft.com/office/officeart/2005/8/layout/process1"/>
    <dgm:cxn modelId="{C74E072D-8BF2-4B2B-BD75-D0CA29B66899}" srcId="{071E25FF-0AFD-481A-8675-16E50A96928C}" destId="{EC0265E4-671F-45C9-B30A-5B19FD1516AD}" srcOrd="1" destOrd="0" parTransId="{F1B68FAB-8F7E-41DB-887B-82A7F0B9D07B}" sibTransId="{6FD4B766-E3A8-45B2-9427-08D030DEC3D4}"/>
    <dgm:cxn modelId="{9F753B83-49D9-41E0-9163-D58A3AD6AC93}" type="presOf" srcId="{D0A2F90C-F09A-4136-A229-EE6AE633CCEE}" destId="{F2720463-1D5F-42A9-8475-9FB18339DAF9}" srcOrd="0" destOrd="0" presId="urn:microsoft.com/office/officeart/2005/8/layout/process1"/>
    <dgm:cxn modelId="{20FE72A1-5741-4560-84FD-93E514DE8EBC}" type="presOf" srcId="{E1D4BEA6-AC98-4EB2-A8C3-B0F4C74D6CD1}" destId="{A964032E-7C07-4273-8A84-CEF396204313}" srcOrd="1" destOrd="0" presId="urn:microsoft.com/office/officeart/2005/8/layout/process1"/>
    <dgm:cxn modelId="{35C9B6BD-7F0A-4CB2-9569-1CB018C7D367}" type="presOf" srcId="{E759696E-4253-411B-8E28-2D5243CB580C}" destId="{DCD23A19-0E0D-4D0A-936E-7D8D434BCF9D}" srcOrd="0" destOrd="0" presId="urn:microsoft.com/office/officeart/2005/8/layout/process1"/>
    <dgm:cxn modelId="{C170BBF6-DCF2-41F8-AF0C-9970B6C8429B}" type="presParOf" srcId="{6B8F8A22-DA4C-450A-BC3D-B01FB1A8DD2A}" destId="{F2720463-1D5F-42A9-8475-9FB18339DAF9}" srcOrd="0" destOrd="0" presId="urn:microsoft.com/office/officeart/2005/8/layout/process1"/>
    <dgm:cxn modelId="{0E1F8227-8017-4070-8A2E-A5E692CA9E92}" type="presParOf" srcId="{6B8F8A22-DA4C-450A-BC3D-B01FB1A8DD2A}" destId="{563F3633-ED47-48EA-B1E4-7519F78031D0}" srcOrd="1" destOrd="0" presId="urn:microsoft.com/office/officeart/2005/8/layout/process1"/>
    <dgm:cxn modelId="{4FCFC366-1EC2-46E4-A44B-1877A969E08B}" type="presParOf" srcId="{563F3633-ED47-48EA-B1E4-7519F78031D0}" destId="{A964032E-7C07-4273-8A84-CEF396204313}" srcOrd="0" destOrd="0" presId="urn:microsoft.com/office/officeart/2005/8/layout/process1"/>
    <dgm:cxn modelId="{92376C50-D7A3-4B57-A4AC-3120F8920365}" type="presParOf" srcId="{6B8F8A22-DA4C-450A-BC3D-B01FB1A8DD2A}" destId="{905E8D81-2F3E-4991-997B-9A6070B4900F}" srcOrd="2" destOrd="0" presId="urn:microsoft.com/office/officeart/2005/8/layout/process1"/>
    <dgm:cxn modelId="{C1095807-46A4-4863-86F1-417C3029511C}" type="presParOf" srcId="{6B8F8A22-DA4C-450A-BC3D-B01FB1A8DD2A}" destId="{29B74F30-433F-45A1-A4BB-D1413010465C}" srcOrd="3" destOrd="0" presId="urn:microsoft.com/office/officeart/2005/8/layout/process1"/>
    <dgm:cxn modelId="{89F1A69D-D1CE-4D89-81AD-516FF0874769}" type="presParOf" srcId="{29B74F30-433F-45A1-A4BB-D1413010465C}" destId="{627D119A-F485-445A-8D45-EEA0C0513906}" srcOrd="0" destOrd="0" presId="urn:microsoft.com/office/officeart/2005/8/layout/process1"/>
    <dgm:cxn modelId="{217F8564-B2BD-464F-B3C4-DE87EF70A25B}" type="presParOf" srcId="{6B8F8A22-DA4C-450A-BC3D-B01FB1A8DD2A}" destId="{DCD23A19-0E0D-4D0A-936E-7D8D434BCF9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10E30DA-BFFE-4B96-A5EC-A713D4686072}" type="doc">
      <dgm:prSet loTypeId="urn:microsoft.com/office/officeart/2005/8/layout/hChevron3" loCatId="process" qsTypeId="urn:microsoft.com/office/officeart/2005/8/quickstyle/3d2" qsCatId="3D" csTypeId="urn:microsoft.com/office/officeart/2005/8/colors/accent1_2" csCatId="accent1" phldr="1"/>
      <dgm:spPr/>
    </dgm:pt>
    <dgm:pt modelId="{76F05FA6-DA5E-4A50-B0B4-D34B71659149}">
      <dgm:prSet phldrT="[Texto]" custT="1"/>
      <dgm:spPr/>
      <dgm:t>
        <a:bodyPr/>
        <a:lstStyle/>
        <a:p>
          <a:r>
            <a:rPr lang="es-EC" sz="2800" dirty="0" smtClean="0"/>
            <a:t>Medidas</a:t>
          </a:r>
          <a:endParaRPr lang="es-EC" sz="2800" dirty="0"/>
        </a:p>
      </dgm:t>
    </dgm:pt>
    <dgm:pt modelId="{40635023-D2E7-4636-9E7F-64C521B0726F}" type="parTrans" cxnId="{AD53FF31-3933-40E9-874E-A511BDFF5454}">
      <dgm:prSet/>
      <dgm:spPr/>
      <dgm:t>
        <a:bodyPr/>
        <a:lstStyle/>
        <a:p>
          <a:endParaRPr lang="es-EC" sz="2800"/>
        </a:p>
      </dgm:t>
    </dgm:pt>
    <dgm:pt modelId="{1AF84028-735E-43D4-92D7-D9F894A881ED}" type="sibTrans" cxnId="{AD53FF31-3933-40E9-874E-A511BDFF5454}">
      <dgm:prSet/>
      <dgm:spPr/>
      <dgm:t>
        <a:bodyPr/>
        <a:lstStyle/>
        <a:p>
          <a:endParaRPr lang="es-EC" sz="2800"/>
        </a:p>
      </dgm:t>
    </dgm:pt>
    <dgm:pt modelId="{175BE3D9-06D1-40B6-ADFF-D60962145605}">
      <dgm:prSet phldrT="[Texto]" custT="1"/>
      <dgm:spPr/>
      <dgm:t>
        <a:bodyPr/>
        <a:lstStyle/>
        <a:p>
          <a:r>
            <a:rPr lang="es-EC" sz="2800" dirty="0" smtClean="0"/>
            <a:t>Metas</a:t>
          </a:r>
          <a:endParaRPr lang="es-EC" sz="2800" dirty="0"/>
        </a:p>
      </dgm:t>
    </dgm:pt>
    <dgm:pt modelId="{93A97FFA-58B8-4CC4-8969-F824BB06DEBE}" type="parTrans" cxnId="{6388598E-CE84-400B-B53C-FA39E9A1DFBE}">
      <dgm:prSet/>
      <dgm:spPr/>
      <dgm:t>
        <a:bodyPr/>
        <a:lstStyle/>
        <a:p>
          <a:endParaRPr lang="es-EC" sz="2800"/>
        </a:p>
      </dgm:t>
    </dgm:pt>
    <dgm:pt modelId="{114FA77E-9561-4A22-8400-1D6BE631077A}" type="sibTrans" cxnId="{6388598E-CE84-400B-B53C-FA39E9A1DFBE}">
      <dgm:prSet/>
      <dgm:spPr/>
      <dgm:t>
        <a:bodyPr/>
        <a:lstStyle/>
        <a:p>
          <a:endParaRPr lang="es-EC" sz="2800"/>
        </a:p>
      </dgm:t>
    </dgm:pt>
    <dgm:pt modelId="{8355BBC7-770F-4E85-A08D-4E507E58F7F6}">
      <dgm:prSet phldrT="[Texto]" custT="1"/>
      <dgm:spPr/>
      <dgm:t>
        <a:bodyPr/>
        <a:lstStyle/>
        <a:p>
          <a:r>
            <a:rPr lang="es-EC" sz="2800" dirty="0" smtClean="0"/>
            <a:t>Medios</a:t>
          </a:r>
          <a:endParaRPr lang="es-EC" sz="2800" dirty="0"/>
        </a:p>
      </dgm:t>
    </dgm:pt>
    <dgm:pt modelId="{14A38019-21C6-46D3-A407-CB346A1EA77B}" type="parTrans" cxnId="{7383DA30-A6A5-4DF1-A35B-5CC0D1A8CFCB}">
      <dgm:prSet/>
      <dgm:spPr/>
      <dgm:t>
        <a:bodyPr/>
        <a:lstStyle/>
        <a:p>
          <a:endParaRPr lang="es-EC" sz="2800"/>
        </a:p>
      </dgm:t>
    </dgm:pt>
    <dgm:pt modelId="{3BF2EA94-F251-4973-96F7-65F0A2ECE1FA}" type="sibTrans" cxnId="{7383DA30-A6A5-4DF1-A35B-5CC0D1A8CFCB}">
      <dgm:prSet/>
      <dgm:spPr/>
      <dgm:t>
        <a:bodyPr/>
        <a:lstStyle/>
        <a:p>
          <a:endParaRPr lang="es-EC" sz="2800"/>
        </a:p>
      </dgm:t>
    </dgm:pt>
    <dgm:pt modelId="{35F6C7E4-BF7E-4DF1-B3ED-B0EDD85B9C5B}" type="pres">
      <dgm:prSet presAssocID="{610E30DA-BFFE-4B96-A5EC-A713D4686072}" presName="Name0" presStyleCnt="0">
        <dgm:presLayoutVars>
          <dgm:dir/>
          <dgm:resizeHandles val="exact"/>
        </dgm:presLayoutVars>
      </dgm:prSet>
      <dgm:spPr/>
    </dgm:pt>
    <dgm:pt modelId="{8AFC3301-5D80-4319-B40D-B35D40752456}" type="pres">
      <dgm:prSet presAssocID="{76F05FA6-DA5E-4A50-B0B4-D34B71659149}" presName="parTxOnly" presStyleLbl="node1" presStyleIdx="0" presStyleCnt="3" custScaleX="77454" custScaleY="87500" custLinFactNeighborX="-12732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842A6CE-C534-4127-8DB0-57225A4892C9}" type="pres">
      <dgm:prSet presAssocID="{1AF84028-735E-43D4-92D7-D9F894A881ED}" presName="parSpace" presStyleCnt="0"/>
      <dgm:spPr/>
    </dgm:pt>
    <dgm:pt modelId="{A43E459D-74FD-46F9-8098-39672A3A9C61}" type="pres">
      <dgm:prSet presAssocID="{175BE3D9-06D1-40B6-ADFF-D60962145605}" presName="parTxOnly" presStyleLbl="node1" presStyleIdx="1" presStyleCnt="3" custLinFactNeighborX="-1659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7B8978E-DE83-470F-9073-0404F304935E}" type="pres">
      <dgm:prSet presAssocID="{114FA77E-9561-4A22-8400-1D6BE631077A}" presName="parSpace" presStyleCnt="0"/>
      <dgm:spPr/>
    </dgm:pt>
    <dgm:pt modelId="{B7AAE4DD-74DB-4522-ADB3-8B81617ED554}" type="pres">
      <dgm:prSet presAssocID="{8355BBC7-770F-4E85-A08D-4E507E58F7F6}" presName="parTxOnly" presStyleLbl="node1" presStyleIdx="2" presStyleCnt="3" custLinFactNeighborX="12514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6388598E-CE84-400B-B53C-FA39E9A1DFBE}" srcId="{610E30DA-BFFE-4B96-A5EC-A713D4686072}" destId="{175BE3D9-06D1-40B6-ADFF-D60962145605}" srcOrd="1" destOrd="0" parTransId="{93A97FFA-58B8-4CC4-8969-F824BB06DEBE}" sibTransId="{114FA77E-9561-4A22-8400-1D6BE631077A}"/>
    <dgm:cxn modelId="{7383DA30-A6A5-4DF1-A35B-5CC0D1A8CFCB}" srcId="{610E30DA-BFFE-4B96-A5EC-A713D4686072}" destId="{8355BBC7-770F-4E85-A08D-4E507E58F7F6}" srcOrd="2" destOrd="0" parTransId="{14A38019-21C6-46D3-A407-CB346A1EA77B}" sibTransId="{3BF2EA94-F251-4973-96F7-65F0A2ECE1FA}"/>
    <dgm:cxn modelId="{5C3330B7-00E1-4718-8E2A-5BC4F343CE23}" type="presOf" srcId="{76F05FA6-DA5E-4A50-B0B4-D34B71659149}" destId="{8AFC3301-5D80-4319-B40D-B35D40752456}" srcOrd="0" destOrd="0" presId="urn:microsoft.com/office/officeart/2005/8/layout/hChevron3"/>
    <dgm:cxn modelId="{AD53FF31-3933-40E9-874E-A511BDFF5454}" srcId="{610E30DA-BFFE-4B96-A5EC-A713D4686072}" destId="{76F05FA6-DA5E-4A50-B0B4-D34B71659149}" srcOrd="0" destOrd="0" parTransId="{40635023-D2E7-4636-9E7F-64C521B0726F}" sibTransId="{1AF84028-735E-43D4-92D7-D9F894A881ED}"/>
    <dgm:cxn modelId="{4D314390-37E2-4FF9-B9C2-BE4367B17872}" type="presOf" srcId="{8355BBC7-770F-4E85-A08D-4E507E58F7F6}" destId="{B7AAE4DD-74DB-4522-ADB3-8B81617ED554}" srcOrd="0" destOrd="0" presId="urn:microsoft.com/office/officeart/2005/8/layout/hChevron3"/>
    <dgm:cxn modelId="{DE874B43-326A-47C7-B145-843A0BF6512F}" type="presOf" srcId="{175BE3D9-06D1-40B6-ADFF-D60962145605}" destId="{A43E459D-74FD-46F9-8098-39672A3A9C61}" srcOrd="0" destOrd="0" presId="urn:microsoft.com/office/officeart/2005/8/layout/hChevron3"/>
    <dgm:cxn modelId="{3E05537A-9ECA-4CBF-AD84-D33A431979D5}" type="presOf" srcId="{610E30DA-BFFE-4B96-A5EC-A713D4686072}" destId="{35F6C7E4-BF7E-4DF1-B3ED-B0EDD85B9C5B}" srcOrd="0" destOrd="0" presId="urn:microsoft.com/office/officeart/2005/8/layout/hChevron3"/>
    <dgm:cxn modelId="{08838286-50FD-41B4-8927-134ECCDBE595}" type="presParOf" srcId="{35F6C7E4-BF7E-4DF1-B3ED-B0EDD85B9C5B}" destId="{8AFC3301-5D80-4319-B40D-B35D40752456}" srcOrd="0" destOrd="0" presId="urn:microsoft.com/office/officeart/2005/8/layout/hChevron3"/>
    <dgm:cxn modelId="{D53CDF59-EB2E-44A6-B26C-EC7229035440}" type="presParOf" srcId="{35F6C7E4-BF7E-4DF1-B3ED-B0EDD85B9C5B}" destId="{2842A6CE-C534-4127-8DB0-57225A4892C9}" srcOrd="1" destOrd="0" presId="urn:microsoft.com/office/officeart/2005/8/layout/hChevron3"/>
    <dgm:cxn modelId="{8F040E28-C718-4DF2-B012-348DCFA66AF6}" type="presParOf" srcId="{35F6C7E4-BF7E-4DF1-B3ED-B0EDD85B9C5B}" destId="{A43E459D-74FD-46F9-8098-39672A3A9C61}" srcOrd="2" destOrd="0" presId="urn:microsoft.com/office/officeart/2005/8/layout/hChevron3"/>
    <dgm:cxn modelId="{291087E9-D925-45B5-9BEC-0421A61D5BA1}" type="presParOf" srcId="{35F6C7E4-BF7E-4DF1-B3ED-B0EDD85B9C5B}" destId="{57B8978E-DE83-470F-9073-0404F304935E}" srcOrd="3" destOrd="0" presId="urn:microsoft.com/office/officeart/2005/8/layout/hChevron3"/>
    <dgm:cxn modelId="{3991DA96-D5D5-45FF-B9AC-7ADE88FA0A3B}" type="presParOf" srcId="{35F6C7E4-BF7E-4DF1-B3ED-B0EDD85B9C5B}" destId="{B7AAE4DD-74DB-4522-ADB3-8B81617ED55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37103B36-D205-4B34-B835-DC650347D422}" type="doc">
      <dgm:prSet loTypeId="urn:microsoft.com/office/officeart/2005/8/layout/venn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3DD595E3-EA57-42BF-9104-EE435A360F97}">
      <dgm:prSet phldrT="[Texto]" custT="1"/>
      <dgm:spPr/>
      <dgm:t>
        <a:bodyPr/>
        <a:lstStyle/>
        <a:p>
          <a:r>
            <a:rPr lang="es-EC" sz="1500" b="1" dirty="0" smtClean="0">
              <a:solidFill>
                <a:schemeClr val="bg1"/>
              </a:solidFill>
            </a:rPr>
            <a:t>Finanzas</a:t>
          </a:r>
          <a:endParaRPr lang="es-EC" sz="1500" b="1" dirty="0">
            <a:solidFill>
              <a:schemeClr val="bg1"/>
            </a:solidFill>
          </a:endParaRPr>
        </a:p>
      </dgm:t>
    </dgm:pt>
    <dgm:pt modelId="{E62875C0-DACC-4483-A474-ECEAAB7A6B77}" type="parTrans" cxnId="{1984664F-5852-474B-B1C1-1E27943A36E4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0175520A-B072-4487-93FC-EE4CCF244D15}" type="sibTrans" cxnId="{1984664F-5852-474B-B1C1-1E27943A36E4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09BBBB66-B472-429F-A66C-73923B0BB8BB}">
      <dgm:prSet phldrT="[Texto]" custT="1"/>
      <dgm:spPr/>
      <dgm:t>
        <a:bodyPr/>
        <a:lstStyle/>
        <a:p>
          <a:r>
            <a:rPr lang="es-EC" sz="1500" b="1" dirty="0" smtClean="0">
              <a:solidFill>
                <a:schemeClr val="bg1"/>
              </a:solidFill>
            </a:rPr>
            <a:t>Capital Intangible</a:t>
          </a:r>
          <a:endParaRPr lang="es-EC" sz="1500" b="1" dirty="0">
            <a:solidFill>
              <a:schemeClr val="bg1"/>
            </a:solidFill>
          </a:endParaRPr>
        </a:p>
      </dgm:t>
    </dgm:pt>
    <dgm:pt modelId="{B011EC54-2490-42D6-80CE-CEC4BDD18ED1}" type="parTrans" cxnId="{E3F39A29-2912-4082-8203-CA789657D1D7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D64EA1DB-819E-4904-A97A-294388B2C40D}" type="sibTrans" cxnId="{E3F39A29-2912-4082-8203-CA789657D1D7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32C43162-4AC6-4F78-8182-5936DE0CD2F5}">
      <dgm:prSet phldrT="[Texto]" custT="1"/>
      <dgm:spPr/>
      <dgm:t>
        <a:bodyPr/>
        <a:lstStyle/>
        <a:p>
          <a:r>
            <a:rPr lang="es-EC" sz="1500" b="1" dirty="0" smtClean="0">
              <a:solidFill>
                <a:schemeClr val="bg1"/>
              </a:solidFill>
            </a:rPr>
            <a:t>Procesos</a:t>
          </a:r>
          <a:endParaRPr lang="es-EC" sz="1500" b="1" dirty="0">
            <a:solidFill>
              <a:schemeClr val="bg1"/>
            </a:solidFill>
          </a:endParaRPr>
        </a:p>
      </dgm:t>
    </dgm:pt>
    <dgm:pt modelId="{BE473D47-985F-4982-BF4C-125D80F86F9F}" type="parTrans" cxnId="{D7413BB5-9837-4B5F-8833-173587424869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381E09DC-D511-41F3-B7A8-620E309299F6}" type="sibTrans" cxnId="{D7413BB5-9837-4B5F-8833-173587424869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03B226F2-2FFB-4F3B-A843-B503CBCF6AEF}">
      <dgm:prSet phldrT="[Texto]" custT="1"/>
      <dgm:spPr/>
      <dgm:t>
        <a:bodyPr/>
        <a:lstStyle/>
        <a:p>
          <a:r>
            <a:rPr lang="es-EC" sz="1500" b="1" dirty="0" smtClean="0">
              <a:solidFill>
                <a:schemeClr val="bg1"/>
              </a:solidFill>
            </a:rPr>
            <a:t>Clientes</a:t>
          </a:r>
          <a:endParaRPr lang="es-EC" sz="1500" b="1" dirty="0">
            <a:solidFill>
              <a:schemeClr val="bg1"/>
            </a:solidFill>
          </a:endParaRPr>
        </a:p>
      </dgm:t>
    </dgm:pt>
    <dgm:pt modelId="{16FAFF15-6A9A-429F-8179-0CC0947D9DDE}" type="parTrans" cxnId="{86AF8CED-8972-486E-BA63-5B63B6C8AED7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3F5C6E7F-5506-4A07-B20B-F549E36663BC}" type="sibTrans" cxnId="{86AF8CED-8972-486E-BA63-5B63B6C8AED7}">
      <dgm:prSet/>
      <dgm:spPr/>
      <dgm:t>
        <a:bodyPr/>
        <a:lstStyle/>
        <a:p>
          <a:endParaRPr lang="es-EC" b="1">
            <a:solidFill>
              <a:schemeClr val="bg1"/>
            </a:solidFill>
          </a:endParaRPr>
        </a:p>
      </dgm:t>
    </dgm:pt>
    <dgm:pt modelId="{6AB0736D-0AEC-4D5F-A210-F60A40F1A239}" type="pres">
      <dgm:prSet presAssocID="{37103B36-D205-4B34-B835-DC650347D4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E258681A-0137-4FA8-BA9F-5E5606F1E8EF}" type="pres">
      <dgm:prSet presAssocID="{3DD595E3-EA57-42BF-9104-EE435A360F97}" presName="Name5" presStyleLbl="vennNode1" presStyleIdx="0" presStyleCnt="4" custScaleX="2000000" custScaleY="2000000" custLinFactY="-1392139" custLinFactNeighborX="-9394" custLinFactNeighborY="-14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81E6A74-B548-475D-98AC-8A1DB718E497}" type="pres">
      <dgm:prSet presAssocID="{0175520A-B072-4487-93FC-EE4CCF244D15}" presName="space" presStyleCnt="0"/>
      <dgm:spPr/>
    </dgm:pt>
    <dgm:pt modelId="{4DB9330D-58A3-4C4A-A3F7-070269245D1D}" type="pres">
      <dgm:prSet presAssocID="{09BBBB66-B472-429F-A66C-73923B0BB8BB}" presName="Name5" presStyleLbl="vennNode1" presStyleIdx="1" presStyleCnt="4" custScaleX="2000000" custScaleY="2000000" custLinFactX="-1641878" custLinFactY="1392142" custLinFactNeighborX="-1700000" custLinFactNeighborY="14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F23F9DAE-A304-4F23-A9F8-BEA251BCCD4E}" type="pres">
      <dgm:prSet presAssocID="{D64EA1DB-819E-4904-A97A-294388B2C40D}" presName="space" presStyleCnt="0"/>
      <dgm:spPr/>
    </dgm:pt>
    <dgm:pt modelId="{38220135-4343-4D06-8430-F71AC2479794}" type="pres">
      <dgm:prSet presAssocID="{32C43162-4AC6-4F78-8182-5936DE0CD2F5}" presName="Name5" presStyleLbl="vennNode1" presStyleIdx="2" presStyleCnt="4" custScaleX="2000000" custScaleY="2000000" custLinFactX="-3300000" custLinFactY="413655" custLinFactNeighborX="-3309389" custLinFactNeighborY="5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842A864-42D1-4595-B247-1434336E13E2}" type="pres">
      <dgm:prSet presAssocID="{381E09DC-D511-41F3-B7A8-620E309299F6}" presName="space" presStyleCnt="0"/>
      <dgm:spPr/>
    </dgm:pt>
    <dgm:pt modelId="{A265E928-3B50-48FC-AAF9-F1A2E740BFF0}" type="pres">
      <dgm:prSet presAssocID="{03B226F2-2FFB-4F3B-A843-B503CBCF6AEF}" presName="Name5" presStyleLbl="vennNode1" presStyleIdx="3" presStyleCnt="4" custScaleX="2000000" custScaleY="2000000" custLinFactX="-4941878" custLinFactY="-415453" custLinFactNeighborX="-5000000" custLinFactNeighborY="-50000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FA451824-C1E7-4046-B22E-3FB1CB014184}" type="presOf" srcId="{03B226F2-2FFB-4F3B-A843-B503CBCF6AEF}" destId="{A265E928-3B50-48FC-AAF9-F1A2E740BFF0}" srcOrd="0" destOrd="0" presId="urn:microsoft.com/office/officeart/2005/8/layout/venn3"/>
    <dgm:cxn modelId="{23F016AC-FBFF-4AAF-B0C9-1C6AEB858970}" type="presOf" srcId="{09BBBB66-B472-429F-A66C-73923B0BB8BB}" destId="{4DB9330D-58A3-4C4A-A3F7-070269245D1D}" srcOrd="0" destOrd="0" presId="urn:microsoft.com/office/officeart/2005/8/layout/venn3"/>
    <dgm:cxn modelId="{1984664F-5852-474B-B1C1-1E27943A36E4}" srcId="{37103B36-D205-4B34-B835-DC650347D422}" destId="{3DD595E3-EA57-42BF-9104-EE435A360F97}" srcOrd="0" destOrd="0" parTransId="{E62875C0-DACC-4483-A474-ECEAAB7A6B77}" sibTransId="{0175520A-B072-4487-93FC-EE4CCF244D15}"/>
    <dgm:cxn modelId="{30DFF22E-0E19-4202-A9C1-30B8A56ED286}" type="presOf" srcId="{37103B36-D205-4B34-B835-DC650347D422}" destId="{6AB0736D-0AEC-4D5F-A210-F60A40F1A239}" srcOrd="0" destOrd="0" presId="urn:microsoft.com/office/officeart/2005/8/layout/venn3"/>
    <dgm:cxn modelId="{86AF8CED-8972-486E-BA63-5B63B6C8AED7}" srcId="{37103B36-D205-4B34-B835-DC650347D422}" destId="{03B226F2-2FFB-4F3B-A843-B503CBCF6AEF}" srcOrd="3" destOrd="0" parTransId="{16FAFF15-6A9A-429F-8179-0CC0947D9DDE}" sibTransId="{3F5C6E7F-5506-4A07-B20B-F549E36663BC}"/>
    <dgm:cxn modelId="{D7413BB5-9837-4B5F-8833-173587424869}" srcId="{37103B36-D205-4B34-B835-DC650347D422}" destId="{32C43162-4AC6-4F78-8182-5936DE0CD2F5}" srcOrd="2" destOrd="0" parTransId="{BE473D47-985F-4982-BF4C-125D80F86F9F}" sibTransId="{381E09DC-D511-41F3-B7A8-620E309299F6}"/>
    <dgm:cxn modelId="{109C8970-A395-4D40-AE40-1E7FDB301056}" type="presOf" srcId="{3DD595E3-EA57-42BF-9104-EE435A360F97}" destId="{E258681A-0137-4FA8-BA9F-5E5606F1E8EF}" srcOrd="0" destOrd="0" presId="urn:microsoft.com/office/officeart/2005/8/layout/venn3"/>
    <dgm:cxn modelId="{4A82947A-C4B4-4E80-AC8F-C6BE45F553BD}" type="presOf" srcId="{32C43162-4AC6-4F78-8182-5936DE0CD2F5}" destId="{38220135-4343-4D06-8430-F71AC2479794}" srcOrd="0" destOrd="0" presId="urn:microsoft.com/office/officeart/2005/8/layout/venn3"/>
    <dgm:cxn modelId="{E3F39A29-2912-4082-8203-CA789657D1D7}" srcId="{37103B36-D205-4B34-B835-DC650347D422}" destId="{09BBBB66-B472-429F-A66C-73923B0BB8BB}" srcOrd="1" destOrd="0" parTransId="{B011EC54-2490-42D6-80CE-CEC4BDD18ED1}" sibTransId="{D64EA1DB-819E-4904-A97A-294388B2C40D}"/>
    <dgm:cxn modelId="{840623FE-5939-41AE-88E0-E93A0740251F}" type="presParOf" srcId="{6AB0736D-0AEC-4D5F-A210-F60A40F1A239}" destId="{E258681A-0137-4FA8-BA9F-5E5606F1E8EF}" srcOrd="0" destOrd="0" presId="urn:microsoft.com/office/officeart/2005/8/layout/venn3"/>
    <dgm:cxn modelId="{43A375B0-A6A4-4FBB-91FD-7F566052C432}" type="presParOf" srcId="{6AB0736D-0AEC-4D5F-A210-F60A40F1A239}" destId="{581E6A74-B548-475D-98AC-8A1DB718E497}" srcOrd="1" destOrd="0" presId="urn:microsoft.com/office/officeart/2005/8/layout/venn3"/>
    <dgm:cxn modelId="{83C944CC-0A86-4B95-8423-667201553683}" type="presParOf" srcId="{6AB0736D-0AEC-4D5F-A210-F60A40F1A239}" destId="{4DB9330D-58A3-4C4A-A3F7-070269245D1D}" srcOrd="2" destOrd="0" presId="urn:microsoft.com/office/officeart/2005/8/layout/venn3"/>
    <dgm:cxn modelId="{0484226F-A6F6-4119-A68B-E98A5D983CFA}" type="presParOf" srcId="{6AB0736D-0AEC-4D5F-A210-F60A40F1A239}" destId="{F23F9DAE-A304-4F23-A9F8-BEA251BCCD4E}" srcOrd="3" destOrd="0" presId="urn:microsoft.com/office/officeart/2005/8/layout/venn3"/>
    <dgm:cxn modelId="{689963AC-D745-4281-9AEA-7C04BF167AD4}" type="presParOf" srcId="{6AB0736D-0AEC-4D5F-A210-F60A40F1A239}" destId="{38220135-4343-4D06-8430-F71AC2479794}" srcOrd="4" destOrd="0" presId="urn:microsoft.com/office/officeart/2005/8/layout/venn3"/>
    <dgm:cxn modelId="{A294E7F1-2A07-4A02-A069-3EFD780EB423}" type="presParOf" srcId="{6AB0736D-0AEC-4D5F-A210-F60A40F1A239}" destId="{B842A864-42D1-4595-B247-1434336E13E2}" srcOrd="5" destOrd="0" presId="urn:microsoft.com/office/officeart/2005/8/layout/venn3"/>
    <dgm:cxn modelId="{274C2EC4-BE7D-4732-AD67-4FC070FDDF38}" type="presParOf" srcId="{6AB0736D-0AEC-4D5F-A210-F60A40F1A239}" destId="{A265E928-3B50-48FC-AAF9-F1A2E740BFF0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D277FA9-2422-4EFF-98C9-C876408CF02C}" type="doc">
      <dgm:prSet loTypeId="urn:microsoft.com/office/officeart/2005/8/layout/default#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016012F9-6F90-4DEF-B695-06F7D0DBA2A5}">
      <dgm:prSet phldrT="[Texto]" custT="1"/>
      <dgm:spPr/>
      <dgm:t>
        <a:bodyPr/>
        <a:lstStyle/>
        <a:p>
          <a:r>
            <a:rPr lang="es-EC" sz="1800" dirty="0" smtClean="0"/>
            <a:t>Sector de las telecomunicaciones en constante crecimiento</a:t>
          </a:r>
          <a:endParaRPr lang="es-ES_tradnl" sz="1800" dirty="0"/>
        </a:p>
      </dgm:t>
    </dgm:pt>
    <dgm:pt modelId="{3122502D-FBC8-4EB5-81F1-9472BAB87BB7}" type="parTrans" cxnId="{2097CC55-E44A-411D-B081-25732FB0E8DF}">
      <dgm:prSet/>
      <dgm:spPr/>
      <dgm:t>
        <a:bodyPr/>
        <a:lstStyle/>
        <a:p>
          <a:endParaRPr lang="es-ES_tradnl" sz="1800"/>
        </a:p>
      </dgm:t>
    </dgm:pt>
    <dgm:pt modelId="{72DB60E9-5B64-4535-BF5D-EF164DD0EB25}" type="sibTrans" cxnId="{2097CC55-E44A-411D-B081-25732FB0E8DF}">
      <dgm:prSet/>
      <dgm:spPr/>
      <dgm:t>
        <a:bodyPr/>
        <a:lstStyle/>
        <a:p>
          <a:endParaRPr lang="es-ES_tradnl" sz="1800"/>
        </a:p>
      </dgm:t>
    </dgm:pt>
    <dgm:pt modelId="{8DC7B124-9A36-41E6-B577-862A30A26667}">
      <dgm:prSet phldrT="[Texto]" custT="1"/>
      <dgm:spPr/>
      <dgm:t>
        <a:bodyPr/>
        <a:lstStyle/>
        <a:p>
          <a:r>
            <a:rPr lang="es-EC" sz="1800" dirty="0" smtClean="0"/>
            <a:t>El avance tecnológico en las telecomunicaciones ha influenciado en la sociedad.</a:t>
          </a:r>
          <a:endParaRPr lang="es-ES_tradnl" sz="1800" dirty="0"/>
        </a:p>
      </dgm:t>
    </dgm:pt>
    <dgm:pt modelId="{3C94B26C-FAFC-49F5-9FA7-F2A17CB7BE15}" type="parTrans" cxnId="{B1975693-BF99-4DB9-8159-90A8724E0457}">
      <dgm:prSet/>
      <dgm:spPr/>
      <dgm:t>
        <a:bodyPr/>
        <a:lstStyle/>
        <a:p>
          <a:endParaRPr lang="es-ES_tradnl" sz="1800"/>
        </a:p>
      </dgm:t>
    </dgm:pt>
    <dgm:pt modelId="{59D07F6F-D355-4F3B-87BC-6F8616C66B5E}" type="sibTrans" cxnId="{B1975693-BF99-4DB9-8159-90A8724E0457}">
      <dgm:prSet/>
      <dgm:spPr/>
      <dgm:t>
        <a:bodyPr/>
        <a:lstStyle/>
        <a:p>
          <a:endParaRPr lang="es-ES_tradnl" sz="1800"/>
        </a:p>
      </dgm:t>
    </dgm:pt>
    <dgm:pt modelId="{E22F3BCA-9A66-4C3B-8173-5C2B997B4063}">
      <dgm:prSet phldrT="[Texto]" custT="1"/>
      <dgm:spPr/>
      <dgm:t>
        <a:bodyPr/>
        <a:lstStyle/>
        <a:p>
          <a:r>
            <a:rPr lang="es-EC" sz="1800" dirty="0" smtClean="0"/>
            <a:t>Entidades Gubernamentales controlan sector de telecomunicaciones con enfoque social</a:t>
          </a:r>
          <a:endParaRPr lang="es-ES_tradnl" sz="1800" dirty="0"/>
        </a:p>
      </dgm:t>
    </dgm:pt>
    <dgm:pt modelId="{71474103-4AFC-4DAB-93E5-859886229D45}" type="parTrans" cxnId="{C5F3974D-188C-440B-976F-81F3F9E18E4B}">
      <dgm:prSet/>
      <dgm:spPr/>
      <dgm:t>
        <a:bodyPr/>
        <a:lstStyle/>
        <a:p>
          <a:endParaRPr lang="es-ES_tradnl" sz="1800"/>
        </a:p>
      </dgm:t>
    </dgm:pt>
    <dgm:pt modelId="{BFED68FE-D80D-4EC9-A93B-BFAA5DEC166B}" type="sibTrans" cxnId="{C5F3974D-188C-440B-976F-81F3F9E18E4B}">
      <dgm:prSet/>
      <dgm:spPr/>
      <dgm:t>
        <a:bodyPr/>
        <a:lstStyle/>
        <a:p>
          <a:endParaRPr lang="es-ES_tradnl" sz="1800"/>
        </a:p>
      </dgm:t>
    </dgm:pt>
    <dgm:pt modelId="{36A3982A-6491-410E-B6B6-EDA5B12A9800}">
      <dgm:prSet phldrT="[Texto]" custT="1"/>
      <dgm:spPr/>
      <dgm:t>
        <a:bodyPr/>
        <a:lstStyle/>
        <a:p>
          <a:r>
            <a:rPr lang="es-EC" sz="1800" dirty="0" smtClean="0"/>
            <a:t>Fortaleza telefonía e internet fija . Debilidad en telefonía e internet móvil. </a:t>
          </a:r>
          <a:endParaRPr lang="es-ES_tradnl" sz="1800" dirty="0"/>
        </a:p>
      </dgm:t>
    </dgm:pt>
    <dgm:pt modelId="{2680CAE9-0A66-4E01-9A18-4BA858298943}" type="parTrans" cxnId="{37B072C9-E8FA-40DD-B7D7-09D0231CF1B0}">
      <dgm:prSet/>
      <dgm:spPr/>
      <dgm:t>
        <a:bodyPr/>
        <a:lstStyle/>
        <a:p>
          <a:endParaRPr lang="es-ES_tradnl" sz="1800"/>
        </a:p>
      </dgm:t>
    </dgm:pt>
    <dgm:pt modelId="{A207834E-876F-4B49-BD86-9E40DEA27115}" type="sibTrans" cxnId="{37B072C9-E8FA-40DD-B7D7-09D0231CF1B0}">
      <dgm:prSet/>
      <dgm:spPr/>
      <dgm:t>
        <a:bodyPr/>
        <a:lstStyle/>
        <a:p>
          <a:endParaRPr lang="es-ES_tradnl" sz="1800"/>
        </a:p>
      </dgm:t>
    </dgm:pt>
    <dgm:pt modelId="{4B93F10A-ECED-4B7F-ACAE-42790154C2D0}">
      <dgm:prSet phldrT="[Texto]" custT="1"/>
      <dgm:spPr/>
      <dgm:t>
        <a:bodyPr/>
        <a:lstStyle/>
        <a:p>
          <a:r>
            <a:rPr lang="es-EC" sz="1800" dirty="0" smtClean="0"/>
            <a:t>Escenario ideal - ofertar servicios convergentes y fortalecer  gestión de inteligencia comercial .</a:t>
          </a:r>
          <a:endParaRPr lang="es-ES_tradnl" sz="1800" dirty="0"/>
        </a:p>
      </dgm:t>
    </dgm:pt>
    <dgm:pt modelId="{4FE95C5E-D31B-4855-AF2A-62F3356139E8}" type="parTrans" cxnId="{37E51AFD-4129-4F23-A363-6FA2D7562B0B}">
      <dgm:prSet/>
      <dgm:spPr/>
      <dgm:t>
        <a:bodyPr/>
        <a:lstStyle/>
        <a:p>
          <a:endParaRPr lang="es-ES_tradnl" sz="1800"/>
        </a:p>
      </dgm:t>
    </dgm:pt>
    <dgm:pt modelId="{EEB2AA9C-0296-4DDB-82F9-8CBB66B99EA8}" type="sibTrans" cxnId="{37E51AFD-4129-4F23-A363-6FA2D7562B0B}">
      <dgm:prSet/>
      <dgm:spPr/>
      <dgm:t>
        <a:bodyPr/>
        <a:lstStyle/>
        <a:p>
          <a:endParaRPr lang="es-ES_tradnl" sz="1800"/>
        </a:p>
      </dgm:t>
    </dgm:pt>
    <dgm:pt modelId="{7B52AFBC-B545-4D57-B4D3-22D5D9B39FE0}">
      <dgm:prSet phldrT="[Texto]" custT="1"/>
      <dgm:spPr/>
      <dgm:t>
        <a:bodyPr lIns="0" rIns="0"/>
        <a:lstStyle/>
        <a:p>
          <a:r>
            <a:rPr lang="es-EC" sz="1800" dirty="0" smtClean="0"/>
            <a:t>Estrategias de crecimiento, productividad, sostenibilidad  CNT E.P. pretende alcanzar un objetivo tanto social, como financiero.</a:t>
          </a:r>
          <a:endParaRPr lang="es-ES_tradnl" sz="1800" dirty="0"/>
        </a:p>
      </dgm:t>
    </dgm:pt>
    <dgm:pt modelId="{72DFA89C-8B16-4E15-B3B0-2FF3AAD3C073}" type="parTrans" cxnId="{920FF822-1B3E-449D-9E9E-59EC6BB56F57}">
      <dgm:prSet/>
      <dgm:spPr/>
      <dgm:t>
        <a:bodyPr/>
        <a:lstStyle/>
        <a:p>
          <a:endParaRPr lang="es-ES_tradnl" sz="1800"/>
        </a:p>
      </dgm:t>
    </dgm:pt>
    <dgm:pt modelId="{C652C229-85DD-4AD7-90F1-07C3EC298C5A}" type="sibTrans" cxnId="{920FF822-1B3E-449D-9E9E-59EC6BB56F57}">
      <dgm:prSet/>
      <dgm:spPr/>
      <dgm:t>
        <a:bodyPr/>
        <a:lstStyle/>
        <a:p>
          <a:endParaRPr lang="es-ES_tradnl" sz="1800"/>
        </a:p>
      </dgm:t>
    </dgm:pt>
    <dgm:pt modelId="{ECB4E07B-443D-485C-B59C-52A2D40E81BC}">
      <dgm:prSet phldrT="[Texto]" custT="1"/>
      <dgm:spPr/>
      <dgm:t>
        <a:bodyPr/>
        <a:lstStyle/>
        <a:p>
          <a:r>
            <a:rPr lang="es-EC" sz="1800" dirty="0" smtClean="0"/>
            <a:t>El </a:t>
          </a:r>
          <a:r>
            <a:rPr lang="es-EC" sz="1800" dirty="0" err="1" smtClean="0"/>
            <a:t>Balanced</a:t>
          </a:r>
          <a:r>
            <a:rPr lang="es-EC" sz="1800" dirty="0" smtClean="0"/>
            <a:t> </a:t>
          </a:r>
          <a:r>
            <a:rPr lang="es-EC" sz="1800" dirty="0" err="1" smtClean="0"/>
            <a:t>Scorecard</a:t>
          </a:r>
          <a:r>
            <a:rPr lang="es-EC" sz="1800" dirty="0" smtClean="0"/>
            <a:t> permitirá trasladar la estrategia a toda la organización.</a:t>
          </a:r>
          <a:endParaRPr lang="es-ES_tradnl" sz="1800" dirty="0"/>
        </a:p>
      </dgm:t>
    </dgm:pt>
    <dgm:pt modelId="{2E2F5E87-F4D9-4FD9-8C84-97B6B351E5EF}" type="parTrans" cxnId="{63E9AA6C-DF4F-48F5-BBD6-24D4C4609A72}">
      <dgm:prSet/>
      <dgm:spPr/>
      <dgm:t>
        <a:bodyPr/>
        <a:lstStyle/>
        <a:p>
          <a:endParaRPr lang="es-ES_tradnl" sz="1800"/>
        </a:p>
      </dgm:t>
    </dgm:pt>
    <dgm:pt modelId="{EB998F59-8130-4B39-AA53-5CC325AD528E}" type="sibTrans" cxnId="{63E9AA6C-DF4F-48F5-BBD6-24D4C4609A72}">
      <dgm:prSet/>
      <dgm:spPr/>
      <dgm:t>
        <a:bodyPr/>
        <a:lstStyle/>
        <a:p>
          <a:endParaRPr lang="es-ES_tradnl" sz="1800"/>
        </a:p>
      </dgm:t>
    </dgm:pt>
    <dgm:pt modelId="{6F93A285-5425-4B87-BE47-003C6634BA84}" type="pres">
      <dgm:prSet presAssocID="{5D277FA9-2422-4EFF-98C9-C876408CF0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F912A-DAF1-4704-A610-A1970AC6CABF}" type="pres">
      <dgm:prSet presAssocID="{016012F9-6F90-4DEF-B695-06F7D0DBA2A5}" presName="node" presStyleLbl="node1" presStyleIdx="0" presStyleCnt="7" custScaleX="26617" custScaleY="20019" custLinFactNeighborX="-15895" custLinFactNeighborY="496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C3B16A2-BE8A-4254-8AE2-A1F0B21D5721}" type="pres">
      <dgm:prSet presAssocID="{72DB60E9-5B64-4535-BF5D-EF164DD0EB25}" presName="sibTrans" presStyleCnt="0"/>
      <dgm:spPr/>
      <dgm:t>
        <a:bodyPr/>
        <a:lstStyle/>
        <a:p>
          <a:endParaRPr lang="es-EC"/>
        </a:p>
      </dgm:t>
    </dgm:pt>
    <dgm:pt modelId="{0B7E5837-887B-4A2C-B9DA-4A374897B7CA}" type="pres">
      <dgm:prSet presAssocID="{8DC7B124-9A36-41E6-B577-862A30A26667}" presName="node" presStyleLbl="node1" presStyleIdx="1" presStyleCnt="7" custScaleX="32907" custScaleY="18623" custLinFactNeighborX="9804" custLinFactNeighborY="305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9B1618A-843B-4B24-87CE-F9EEF4AF0807}" type="pres">
      <dgm:prSet presAssocID="{59D07F6F-D355-4F3B-87BC-6F8616C66B5E}" presName="sibTrans" presStyleCnt="0"/>
      <dgm:spPr/>
      <dgm:t>
        <a:bodyPr/>
        <a:lstStyle/>
        <a:p>
          <a:endParaRPr lang="es-EC"/>
        </a:p>
      </dgm:t>
    </dgm:pt>
    <dgm:pt modelId="{C1E87C25-D769-4DD2-BEBA-43584D44BCD2}" type="pres">
      <dgm:prSet presAssocID="{E22F3BCA-9A66-4C3B-8173-5C2B997B4063}" presName="node" presStyleLbl="node1" presStyleIdx="2" presStyleCnt="7" custScaleX="33834" custScaleY="20019" custLinFactNeighborX="47176" custLinFactNeighborY="-256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F25744F-4619-4739-B768-3E1EAB3018B2}" type="pres">
      <dgm:prSet presAssocID="{BFED68FE-D80D-4EC9-A93B-BFAA5DEC166B}" presName="sibTrans" presStyleCnt="0"/>
      <dgm:spPr/>
      <dgm:t>
        <a:bodyPr/>
        <a:lstStyle/>
        <a:p>
          <a:endParaRPr lang="es-EC"/>
        </a:p>
      </dgm:t>
    </dgm:pt>
    <dgm:pt modelId="{9B1D8D98-B70A-4002-9128-2C6BAD6B1988}" type="pres">
      <dgm:prSet presAssocID="{36A3982A-6491-410E-B6B6-EDA5B12A9800}" presName="node" presStyleLbl="node1" presStyleIdx="3" presStyleCnt="7" custScaleX="26617" custScaleY="20019" custLinFactNeighborX="-27567" custLinFactNeighborY="-3256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18C7B4B-F275-41D9-8744-753CB6B2E759}" type="pres">
      <dgm:prSet presAssocID="{A207834E-876F-4B49-BD86-9E40DEA27115}" presName="sibTrans" presStyleCnt="0"/>
      <dgm:spPr/>
      <dgm:t>
        <a:bodyPr/>
        <a:lstStyle/>
        <a:p>
          <a:endParaRPr lang="es-EC"/>
        </a:p>
      </dgm:t>
    </dgm:pt>
    <dgm:pt modelId="{6238DFD7-A326-4FFF-9553-288F197BA5E9}" type="pres">
      <dgm:prSet presAssocID="{4B93F10A-ECED-4B7F-ACAE-42790154C2D0}" presName="node" presStyleLbl="node1" presStyleIdx="4" presStyleCnt="7" custScaleX="26617" custScaleY="20019" custLinFactNeighborX="370" custLinFactNeighborY="-4355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FF40D2D-394E-4A56-8DDF-7BB49C4E434A}" type="pres">
      <dgm:prSet presAssocID="{EEB2AA9C-0296-4DDB-82F9-8CBB66B99EA8}" presName="sibTrans" presStyleCnt="0"/>
      <dgm:spPr/>
      <dgm:t>
        <a:bodyPr/>
        <a:lstStyle/>
        <a:p>
          <a:endParaRPr lang="es-EC"/>
        </a:p>
      </dgm:t>
    </dgm:pt>
    <dgm:pt modelId="{DE2F52EE-CAB4-4810-9FB0-00F66EE2C7A4}" type="pres">
      <dgm:prSet presAssocID="{7B52AFBC-B545-4D57-B4D3-22D5D9B39FE0}" presName="node" presStyleLbl="node1" presStyleIdx="5" presStyleCnt="7" custScaleX="28791" custScaleY="28621" custLinFactNeighborX="-6357" custLinFactNeighborY="-535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3BBC7245-C029-452D-A3B9-A23C799094A8}" type="pres">
      <dgm:prSet presAssocID="{C652C229-85DD-4AD7-90F1-07C3EC298C5A}" presName="sibTrans" presStyleCnt="0"/>
      <dgm:spPr/>
      <dgm:t>
        <a:bodyPr/>
        <a:lstStyle/>
        <a:p>
          <a:endParaRPr lang="es-EC"/>
        </a:p>
      </dgm:t>
    </dgm:pt>
    <dgm:pt modelId="{55498715-63C4-4EBD-9B58-DDE25A8D97C3}" type="pres">
      <dgm:prSet presAssocID="{ECB4E07B-443D-485C-B59C-52A2D40E81BC}" presName="node" presStyleLbl="node1" presStyleIdx="6" presStyleCnt="7" custScaleX="26617" custScaleY="20019" custLinFactNeighborX="-43741" custLinFactNeighborY="-43556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7BD58CC8-CF21-476F-8252-E70847D3A575}" type="presOf" srcId="{ECB4E07B-443D-485C-B59C-52A2D40E81BC}" destId="{55498715-63C4-4EBD-9B58-DDE25A8D97C3}" srcOrd="0" destOrd="0" presId="urn:microsoft.com/office/officeart/2005/8/layout/default#2"/>
    <dgm:cxn modelId="{004892B6-7BC5-4DED-8C24-1A015080C589}" type="presOf" srcId="{7B52AFBC-B545-4D57-B4D3-22D5D9B39FE0}" destId="{DE2F52EE-CAB4-4810-9FB0-00F66EE2C7A4}" srcOrd="0" destOrd="0" presId="urn:microsoft.com/office/officeart/2005/8/layout/default#2"/>
    <dgm:cxn modelId="{D50C7A72-1918-44AF-A981-77741961538D}" type="presOf" srcId="{5D277FA9-2422-4EFF-98C9-C876408CF02C}" destId="{6F93A285-5425-4B87-BE47-003C6634BA84}" srcOrd="0" destOrd="0" presId="urn:microsoft.com/office/officeart/2005/8/layout/default#2"/>
    <dgm:cxn modelId="{920FF822-1B3E-449D-9E9E-59EC6BB56F57}" srcId="{5D277FA9-2422-4EFF-98C9-C876408CF02C}" destId="{7B52AFBC-B545-4D57-B4D3-22D5D9B39FE0}" srcOrd="5" destOrd="0" parTransId="{72DFA89C-8B16-4E15-B3B0-2FF3AAD3C073}" sibTransId="{C652C229-85DD-4AD7-90F1-07C3EC298C5A}"/>
    <dgm:cxn modelId="{7B644893-92B4-441E-B872-44C19E78BA2D}" type="presOf" srcId="{8DC7B124-9A36-41E6-B577-862A30A26667}" destId="{0B7E5837-887B-4A2C-B9DA-4A374897B7CA}" srcOrd="0" destOrd="0" presId="urn:microsoft.com/office/officeart/2005/8/layout/default#2"/>
    <dgm:cxn modelId="{37B072C9-E8FA-40DD-B7D7-09D0231CF1B0}" srcId="{5D277FA9-2422-4EFF-98C9-C876408CF02C}" destId="{36A3982A-6491-410E-B6B6-EDA5B12A9800}" srcOrd="3" destOrd="0" parTransId="{2680CAE9-0A66-4E01-9A18-4BA858298943}" sibTransId="{A207834E-876F-4B49-BD86-9E40DEA27115}"/>
    <dgm:cxn modelId="{B1975693-BF99-4DB9-8159-90A8724E0457}" srcId="{5D277FA9-2422-4EFF-98C9-C876408CF02C}" destId="{8DC7B124-9A36-41E6-B577-862A30A26667}" srcOrd="1" destOrd="0" parTransId="{3C94B26C-FAFC-49F5-9FA7-F2A17CB7BE15}" sibTransId="{59D07F6F-D355-4F3B-87BC-6F8616C66B5E}"/>
    <dgm:cxn modelId="{2097CC55-E44A-411D-B081-25732FB0E8DF}" srcId="{5D277FA9-2422-4EFF-98C9-C876408CF02C}" destId="{016012F9-6F90-4DEF-B695-06F7D0DBA2A5}" srcOrd="0" destOrd="0" parTransId="{3122502D-FBC8-4EB5-81F1-9472BAB87BB7}" sibTransId="{72DB60E9-5B64-4535-BF5D-EF164DD0EB25}"/>
    <dgm:cxn modelId="{C5F3974D-188C-440B-976F-81F3F9E18E4B}" srcId="{5D277FA9-2422-4EFF-98C9-C876408CF02C}" destId="{E22F3BCA-9A66-4C3B-8173-5C2B997B4063}" srcOrd="2" destOrd="0" parTransId="{71474103-4AFC-4DAB-93E5-859886229D45}" sibTransId="{BFED68FE-D80D-4EC9-A93B-BFAA5DEC166B}"/>
    <dgm:cxn modelId="{37E51AFD-4129-4F23-A363-6FA2D7562B0B}" srcId="{5D277FA9-2422-4EFF-98C9-C876408CF02C}" destId="{4B93F10A-ECED-4B7F-ACAE-42790154C2D0}" srcOrd="4" destOrd="0" parTransId="{4FE95C5E-D31B-4855-AF2A-62F3356139E8}" sibTransId="{EEB2AA9C-0296-4DDB-82F9-8CBB66B99EA8}"/>
    <dgm:cxn modelId="{12CB9100-04A5-4373-BECD-BD2A1830AC3D}" type="presOf" srcId="{E22F3BCA-9A66-4C3B-8173-5C2B997B4063}" destId="{C1E87C25-D769-4DD2-BEBA-43584D44BCD2}" srcOrd="0" destOrd="0" presId="urn:microsoft.com/office/officeart/2005/8/layout/default#2"/>
    <dgm:cxn modelId="{37158ECA-E021-4FAB-AB31-A2CEA574C164}" type="presOf" srcId="{4B93F10A-ECED-4B7F-ACAE-42790154C2D0}" destId="{6238DFD7-A326-4FFF-9553-288F197BA5E9}" srcOrd="0" destOrd="0" presId="urn:microsoft.com/office/officeart/2005/8/layout/default#2"/>
    <dgm:cxn modelId="{63E9AA6C-DF4F-48F5-BBD6-24D4C4609A72}" srcId="{5D277FA9-2422-4EFF-98C9-C876408CF02C}" destId="{ECB4E07B-443D-485C-B59C-52A2D40E81BC}" srcOrd="6" destOrd="0" parTransId="{2E2F5E87-F4D9-4FD9-8C84-97B6B351E5EF}" sibTransId="{EB998F59-8130-4B39-AA53-5CC325AD528E}"/>
    <dgm:cxn modelId="{3030F44A-E0C5-4F81-A120-016244ED7034}" type="presOf" srcId="{016012F9-6F90-4DEF-B695-06F7D0DBA2A5}" destId="{E75F912A-DAF1-4704-A610-A1970AC6CABF}" srcOrd="0" destOrd="0" presId="urn:microsoft.com/office/officeart/2005/8/layout/default#2"/>
    <dgm:cxn modelId="{714CA0E7-A177-4882-928B-6604A3F34BC2}" type="presOf" srcId="{36A3982A-6491-410E-B6B6-EDA5B12A9800}" destId="{9B1D8D98-B70A-4002-9128-2C6BAD6B1988}" srcOrd="0" destOrd="0" presId="urn:microsoft.com/office/officeart/2005/8/layout/default#2"/>
    <dgm:cxn modelId="{6909B2BD-063A-4E77-AC92-5A69DA5171EF}" type="presParOf" srcId="{6F93A285-5425-4B87-BE47-003C6634BA84}" destId="{E75F912A-DAF1-4704-A610-A1970AC6CABF}" srcOrd="0" destOrd="0" presId="urn:microsoft.com/office/officeart/2005/8/layout/default#2"/>
    <dgm:cxn modelId="{C3A7D914-E717-4611-9750-535950F044A1}" type="presParOf" srcId="{6F93A285-5425-4B87-BE47-003C6634BA84}" destId="{EC3B16A2-BE8A-4254-8AE2-A1F0B21D5721}" srcOrd="1" destOrd="0" presId="urn:microsoft.com/office/officeart/2005/8/layout/default#2"/>
    <dgm:cxn modelId="{CE0A8C3A-D018-44FD-B229-3703C8E8CCD0}" type="presParOf" srcId="{6F93A285-5425-4B87-BE47-003C6634BA84}" destId="{0B7E5837-887B-4A2C-B9DA-4A374897B7CA}" srcOrd="2" destOrd="0" presId="urn:microsoft.com/office/officeart/2005/8/layout/default#2"/>
    <dgm:cxn modelId="{130602C9-3A42-4E67-B991-050790868EB9}" type="presParOf" srcId="{6F93A285-5425-4B87-BE47-003C6634BA84}" destId="{39B1618A-843B-4B24-87CE-F9EEF4AF0807}" srcOrd="3" destOrd="0" presId="urn:microsoft.com/office/officeart/2005/8/layout/default#2"/>
    <dgm:cxn modelId="{1852D07F-BE1D-48AB-8814-D38F29F4AA33}" type="presParOf" srcId="{6F93A285-5425-4B87-BE47-003C6634BA84}" destId="{C1E87C25-D769-4DD2-BEBA-43584D44BCD2}" srcOrd="4" destOrd="0" presId="urn:microsoft.com/office/officeart/2005/8/layout/default#2"/>
    <dgm:cxn modelId="{7F0FAC2D-75B7-4A04-8889-45E008457CB8}" type="presParOf" srcId="{6F93A285-5425-4B87-BE47-003C6634BA84}" destId="{FF25744F-4619-4739-B768-3E1EAB3018B2}" srcOrd="5" destOrd="0" presId="urn:microsoft.com/office/officeart/2005/8/layout/default#2"/>
    <dgm:cxn modelId="{AE5957CA-A5F2-4430-B009-7CF9B524CF5E}" type="presParOf" srcId="{6F93A285-5425-4B87-BE47-003C6634BA84}" destId="{9B1D8D98-B70A-4002-9128-2C6BAD6B1988}" srcOrd="6" destOrd="0" presId="urn:microsoft.com/office/officeart/2005/8/layout/default#2"/>
    <dgm:cxn modelId="{88A28F5A-05D4-412C-83A3-766CE22BAD47}" type="presParOf" srcId="{6F93A285-5425-4B87-BE47-003C6634BA84}" destId="{A18C7B4B-F275-41D9-8744-753CB6B2E759}" srcOrd="7" destOrd="0" presId="urn:microsoft.com/office/officeart/2005/8/layout/default#2"/>
    <dgm:cxn modelId="{371038DC-AEBD-431C-B11B-CE6C37A2CBA6}" type="presParOf" srcId="{6F93A285-5425-4B87-BE47-003C6634BA84}" destId="{6238DFD7-A326-4FFF-9553-288F197BA5E9}" srcOrd="8" destOrd="0" presId="urn:microsoft.com/office/officeart/2005/8/layout/default#2"/>
    <dgm:cxn modelId="{97E9C320-490F-4005-AF3F-830CA8AF09A6}" type="presParOf" srcId="{6F93A285-5425-4B87-BE47-003C6634BA84}" destId="{0FF40D2D-394E-4A56-8DDF-7BB49C4E434A}" srcOrd="9" destOrd="0" presId="urn:microsoft.com/office/officeart/2005/8/layout/default#2"/>
    <dgm:cxn modelId="{EF61AEC4-E032-4BCC-9706-09044F663EAB}" type="presParOf" srcId="{6F93A285-5425-4B87-BE47-003C6634BA84}" destId="{DE2F52EE-CAB4-4810-9FB0-00F66EE2C7A4}" srcOrd="10" destOrd="0" presId="urn:microsoft.com/office/officeart/2005/8/layout/default#2"/>
    <dgm:cxn modelId="{53FDEA86-BA12-4EAA-8EA6-E1EBC1466E4A}" type="presParOf" srcId="{6F93A285-5425-4B87-BE47-003C6634BA84}" destId="{3BBC7245-C029-452D-A3B9-A23C799094A8}" srcOrd="11" destOrd="0" presId="urn:microsoft.com/office/officeart/2005/8/layout/default#2"/>
    <dgm:cxn modelId="{73BF67A9-C267-41E0-A1B5-4B3838F7D6C6}" type="presParOf" srcId="{6F93A285-5425-4B87-BE47-003C6634BA84}" destId="{55498715-63C4-4EBD-9B58-DDE25A8D97C3}" srcOrd="1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D277FA9-2422-4EFF-98C9-C876408CF02C}" type="doc">
      <dgm:prSet loTypeId="urn:microsoft.com/office/officeart/2005/8/layout/default#3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016012F9-6F90-4DEF-B695-06F7D0DBA2A5}">
      <dgm:prSet phldrT="[Texto]" custT="1"/>
      <dgm:spPr/>
      <dgm:t>
        <a:bodyPr/>
        <a:lstStyle/>
        <a:p>
          <a:r>
            <a:rPr lang="es-EC" sz="1800" dirty="0" smtClean="0"/>
            <a:t>Diseñar el plan de convergencia de los servicios.</a:t>
          </a:r>
          <a:endParaRPr lang="es-ES_tradnl" sz="1800" dirty="0"/>
        </a:p>
      </dgm:t>
    </dgm:pt>
    <dgm:pt modelId="{3122502D-FBC8-4EB5-81F1-9472BAB87BB7}" type="parTrans" cxnId="{2097CC55-E44A-411D-B081-25732FB0E8DF}">
      <dgm:prSet/>
      <dgm:spPr/>
      <dgm:t>
        <a:bodyPr/>
        <a:lstStyle/>
        <a:p>
          <a:endParaRPr lang="es-ES_tradnl" sz="1800"/>
        </a:p>
      </dgm:t>
    </dgm:pt>
    <dgm:pt modelId="{72DB60E9-5B64-4535-BF5D-EF164DD0EB25}" type="sibTrans" cxnId="{2097CC55-E44A-411D-B081-25732FB0E8DF}">
      <dgm:prSet/>
      <dgm:spPr/>
      <dgm:t>
        <a:bodyPr/>
        <a:lstStyle/>
        <a:p>
          <a:endParaRPr lang="es-ES_tradnl" sz="1800"/>
        </a:p>
      </dgm:t>
    </dgm:pt>
    <dgm:pt modelId="{6D41C2F4-95E8-4765-8939-6F1EE40091E8}">
      <dgm:prSet phldrT="[Texto]" custT="1"/>
      <dgm:spPr/>
      <dgm:t>
        <a:bodyPr/>
        <a:lstStyle/>
        <a:p>
          <a:r>
            <a:rPr lang="es-EC" sz="1800" dirty="0" smtClean="0"/>
            <a:t>Expandir sus servicios y cobertura a nivel nacional.</a:t>
          </a:r>
          <a:endParaRPr lang="es-ES_tradnl" sz="1800" dirty="0"/>
        </a:p>
      </dgm:t>
    </dgm:pt>
    <dgm:pt modelId="{0F9FDB1D-4691-41F4-9F79-3444E8AC8005}" type="parTrans" cxnId="{7A4BD8E7-85E2-4DFE-B910-DFE5F7C0B716}">
      <dgm:prSet/>
      <dgm:spPr/>
      <dgm:t>
        <a:bodyPr/>
        <a:lstStyle/>
        <a:p>
          <a:endParaRPr lang="es-ES_tradnl" sz="1800"/>
        </a:p>
      </dgm:t>
    </dgm:pt>
    <dgm:pt modelId="{FAA8FD54-581F-4336-AD9E-7796360FA77E}" type="sibTrans" cxnId="{7A4BD8E7-85E2-4DFE-B910-DFE5F7C0B716}">
      <dgm:prSet/>
      <dgm:spPr/>
      <dgm:t>
        <a:bodyPr/>
        <a:lstStyle/>
        <a:p>
          <a:endParaRPr lang="es-ES_tradnl" sz="1800"/>
        </a:p>
      </dgm:t>
    </dgm:pt>
    <dgm:pt modelId="{7C4F7265-2E54-4B4D-8F2C-8A919C6D4309}">
      <dgm:prSet phldrT="[Texto]" custT="1"/>
      <dgm:spPr/>
      <dgm:t>
        <a:bodyPr/>
        <a:lstStyle/>
        <a:p>
          <a:r>
            <a:rPr lang="es-EC" sz="1800" dirty="0" smtClean="0"/>
            <a:t>Dotar de telefonía e internet móvil a las instituciones públicas</a:t>
          </a:r>
          <a:endParaRPr lang="es-ES_tradnl" sz="1800" dirty="0"/>
        </a:p>
      </dgm:t>
    </dgm:pt>
    <dgm:pt modelId="{61C40A85-E70C-4F9B-B570-070658530786}" type="parTrans" cxnId="{8573BF80-AD13-4DAD-8D2D-7B3F52BCC8D3}">
      <dgm:prSet/>
      <dgm:spPr/>
      <dgm:t>
        <a:bodyPr/>
        <a:lstStyle/>
        <a:p>
          <a:endParaRPr lang="es-ES_tradnl" sz="1800"/>
        </a:p>
      </dgm:t>
    </dgm:pt>
    <dgm:pt modelId="{48598543-1E6C-4B14-81AA-AAB95F7B7782}" type="sibTrans" cxnId="{8573BF80-AD13-4DAD-8D2D-7B3F52BCC8D3}">
      <dgm:prSet/>
      <dgm:spPr/>
      <dgm:t>
        <a:bodyPr/>
        <a:lstStyle/>
        <a:p>
          <a:endParaRPr lang="es-ES_tradnl" sz="1800"/>
        </a:p>
      </dgm:t>
    </dgm:pt>
    <dgm:pt modelId="{85FF6C1C-6578-4E26-8EDC-5D45E8A83434}">
      <dgm:prSet custT="1"/>
      <dgm:spPr/>
      <dgm:t>
        <a:bodyPr/>
        <a:lstStyle/>
        <a:p>
          <a:r>
            <a:rPr lang="es-EC" sz="1800" dirty="0" smtClean="0"/>
            <a:t>Fortalecer alianzas estratégicas con proveedores extranjeros</a:t>
          </a:r>
          <a:endParaRPr lang="es-MX" sz="1800" dirty="0"/>
        </a:p>
      </dgm:t>
    </dgm:pt>
    <dgm:pt modelId="{B9636350-8CDE-427C-B7A4-07238668C10D}" type="parTrans" cxnId="{7C9A2C15-A705-4F62-BA42-919BB5B9A9D6}">
      <dgm:prSet/>
      <dgm:spPr/>
      <dgm:t>
        <a:bodyPr/>
        <a:lstStyle/>
        <a:p>
          <a:endParaRPr lang="es-ES_tradnl" sz="1800"/>
        </a:p>
      </dgm:t>
    </dgm:pt>
    <dgm:pt modelId="{EA29EDB4-1A9E-43A0-96BA-C7DE0255F1B5}" type="sibTrans" cxnId="{7C9A2C15-A705-4F62-BA42-919BB5B9A9D6}">
      <dgm:prSet/>
      <dgm:spPr/>
      <dgm:t>
        <a:bodyPr/>
        <a:lstStyle/>
        <a:p>
          <a:endParaRPr lang="es-ES_tradnl" sz="1800"/>
        </a:p>
      </dgm:t>
    </dgm:pt>
    <dgm:pt modelId="{D0AD4083-7065-4616-AE72-58CE2C932B17}">
      <dgm:prSet custT="1"/>
      <dgm:spPr/>
      <dgm:t>
        <a:bodyPr/>
        <a:lstStyle/>
        <a:p>
          <a:r>
            <a:rPr lang="es-EC" sz="1800" dirty="0" smtClean="0"/>
            <a:t>Aprovechar la </a:t>
          </a:r>
          <a:r>
            <a:rPr lang="es-EC" sz="1800" smtClean="0"/>
            <a:t>portabilidad numérica</a:t>
          </a:r>
          <a:endParaRPr lang="es-MX" sz="1800" dirty="0"/>
        </a:p>
      </dgm:t>
    </dgm:pt>
    <dgm:pt modelId="{1EE1EC8B-409B-4B5E-A7ED-4BAE02F8D15A}" type="parTrans" cxnId="{5CE4037D-523E-49E2-8E34-D0829F0B710D}">
      <dgm:prSet/>
      <dgm:spPr/>
      <dgm:t>
        <a:bodyPr/>
        <a:lstStyle/>
        <a:p>
          <a:endParaRPr lang="es-ES_tradnl" sz="1800"/>
        </a:p>
      </dgm:t>
    </dgm:pt>
    <dgm:pt modelId="{0E470414-0396-4B82-94CC-AEBFCF547D34}" type="sibTrans" cxnId="{5CE4037D-523E-49E2-8E34-D0829F0B710D}">
      <dgm:prSet/>
      <dgm:spPr/>
      <dgm:t>
        <a:bodyPr/>
        <a:lstStyle/>
        <a:p>
          <a:endParaRPr lang="es-ES_tradnl" sz="1800"/>
        </a:p>
      </dgm:t>
    </dgm:pt>
    <dgm:pt modelId="{37735FAC-A49E-464F-872E-9FD77F413923}">
      <dgm:prSet custT="1"/>
      <dgm:spPr/>
      <dgm:t>
        <a:bodyPr/>
        <a:lstStyle/>
        <a:p>
          <a:r>
            <a:rPr lang="es-EC" sz="1800" dirty="0" smtClean="0"/>
            <a:t>Implementar plan de compensación y reconocimientos .</a:t>
          </a:r>
          <a:endParaRPr lang="es-MX" sz="1800" dirty="0"/>
        </a:p>
      </dgm:t>
    </dgm:pt>
    <dgm:pt modelId="{F07E7ECE-899C-4E34-B1B4-EEBD09E84E35}" type="parTrans" cxnId="{AA08DAA9-2C9F-420A-A23D-D4360169FCAB}">
      <dgm:prSet/>
      <dgm:spPr/>
      <dgm:t>
        <a:bodyPr/>
        <a:lstStyle/>
        <a:p>
          <a:endParaRPr lang="es-ES_tradnl" sz="1800"/>
        </a:p>
      </dgm:t>
    </dgm:pt>
    <dgm:pt modelId="{D0A5C86B-44D6-4A0F-956A-39B26FBD5391}" type="sibTrans" cxnId="{AA08DAA9-2C9F-420A-A23D-D4360169FCAB}">
      <dgm:prSet/>
      <dgm:spPr/>
      <dgm:t>
        <a:bodyPr/>
        <a:lstStyle/>
        <a:p>
          <a:endParaRPr lang="es-ES_tradnl" sz="1800"/>
        </a:p>
      </dgm:t>
    </dgm:pt>
    <dgm:pt modelId="{080E4303-37FA-4167-B5D8-348BF8A17026}">
      <dgm:prSet custT="1"/>
      <dgm:spPr/>
      <dgm:t>
        <a:bodyPr/>
        <a:lstStyle/>
        <a:p>
          <a:r>
            <a:rPr lang="es-EC" sz="1800" dirty="0" smtClean="0"/>
            <a:t>Desarrollar planes de carrera y auto capacitación.</a:t>
          </a:r>
          <a:endParaRPr lang="es-MX" sz="1800" dirty="0"/>
        </a:p>
      </dgm:t>
    </dgm:pt>
    <dgm:pt modelId="{284AF4AB-1402-4AA1-AF3B-29B889CF2651}" type="parTrans" cxnId="{4BFE1F4A-2283-42FD-9B10-A7A839C9E961}">
      <dgm:prSet/>
      <dgm:spPr/>
      <dgm:t>
        <a:bodyPr/>
        <a:lstStyle/>
        <a:p>
          <a:endParaRPr lang="es-ES_tradnl" sz="1800"/>
        </a:p>
      </dgm:t>
    </dgm:pt>
    <dgm:pt modelId="{904ADF83-EA59-4401-A62D-ACD884D7AB7E}" type="sibTrans" cxnId="{4BFE1F4A-2283-42FD-9B10-A7A839C9E961}">
      <dgm:prSet/>
      <dgm:spPr/>
      <dgm:t>
        <a:bodyPr/>
        <a:lstStyle/>
        <a:p>
          <a:endParaRPr lang="es-ES_tradnl" sz="1800"/>
        </a:p>
      </dgm:t>
    </dgm:pt>
    <dgm:pt modelId="{14ABE9AE-4490-4917-9B03-C799482355AC}">
      <dgm:prSet custT="1"/>
      <dgm:spPr/>
      <dgm:t>
        <a:bodyPr/>
        <a:lstStyle/>
        <a:p>
          <a:r>
            <a:rPr lang="es-EC" sz="1800" smtClean="0"/>
            <a:t>Implementar  la </a:t>
          </a:r>
          <a:r>
            <a:rPr lang="es-EC" sz="1800" dirty="0" smtClean="0"/>
            <a:t>herramienta BSC.</a:t>
          </a:r>
          <a:endParaRPr lang="es-MX" sz="1800" dirty="0"/>
        </a:p>
      </dgm:t>
    </dgm:pt>
    <dgm:pt modelId="{61950165-9D76-4A8B-ADEF-B33A867F5484}" type="parTrans" cxnId="{FF948EEA-1DBF-426E-B283-35F97A16E19F}">
      <dgm:prSet/>
      <dgm:spPr/>
      <dgm:t>
        <a:bodyPr/>
        <a:lstStyle/>
        <a:p>
          <a:endParaRPr lang="es-ES_tradnl" sz="1800"/>
        </a:p>
      </dgm:t>
    </dgm:pt>
    <dgm:pt modelId="{83DC12F9-217A-4A8C-99C7-FE693DBC034D}" type="sibTrans" cxnId="{FF948EEA-1DBF-426E-B283-35F97A16E19F}">
      <dgm:prSet/>
      <dgm:spPr/>
      <dgm:t>
        <a:bodyPr/>
        <a:lstStyle/>
        <a:p>
          <a:endParaRPr lang="es-ES_tradnl" sz="1800"/>
        </a:p>
      </dgm:t>
    </dgm:pt>
    <dgm:pt modelId="{BFB1F2C5-F566-42F8-9A11-538E5086B79E}">
      <dgm:prSet custT="1"/>
      <dgm:spPr/>
      <dgm:t>
        <a:bodyPr/>
        <a:lstStyle/>
        <a:p>
          <a:r>
            <a:rPr lang="es-EC" sz="1800" dirty="0" smtClean="0"/>
            <a:t>Mantener una sostenibilidad financiera, </a:t>
          </a:r>
          <a:endParaRPr lang="es-MX" sz="1800" dirty="0"/>
        </a:p>
      </dgm:t>
    </dgm:pt>
    <dgm:pt modelId="{62078BDE-3C9A-458D-89D4-ECC632133002}" type="parTrans" cxnId="{A964C684-176B-42B3-B52A-E85CE3CEDC93}">
      <dgm:prSet/>
      <dgm:spPr/>
      <dgm:t>
        <a:bodyPr/>
        <a:lstStyle/>
        <a:p>
          <a:endParaRPr lang="es-ES_tradnl" sz="1800"/>
        </a:p>
      </dgm:t>
    </dgm:pt>
    <dgm:pt modelId="{CE5DC2BA-E67F-4F89-BA6A-0DFC5D19651F}" type="sibTrans" cxnId="{A964C684-176B-42B3-B52A-E85CE3CEDC93}">
      <dgm:prSet/>
      <dgm:spPr/>
      <dgm:t>
        <a:bodyPr/>
        <a:lstStyle/>
        <a:p>
          <a:endParaRPr lang="es-ES_tradnl" sz="1800"/>
        </a:p>
      </dgm:t>
    </dgm:pt>
    <dgm:pt modelId="{6F93A285-5425-4B87-BE47-003C6634BA84}" type="pres">
      <dgm:prSet presAssocID="{5D277FA9-2422-4EFF-98C9-C876408CF0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F912A-DAF1-4704-A610-A1970AC6CABF}" type="pres">
      <dgm:prSet presAssocID="{016012F9-6F90-4DEF-B695-06F7D0DBA2A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EC3B16A2-BE8A-4254-8AE2-A1F0B21D5721}" type="pres">
      <dgm:prSet presAssocID="{72DB60E9-5B64-4535-BF5D-EF164DD0EB25}" presName="sibTrans" presStyleCnt="0"/>
      <dgm:spPr/>
      <dgm:t>
        <a:bodyPr/>
        <a:lstStyle/>
        <a:p>
          <a:endParaRPr lang="es-EC"/>
        </a:p>
      </dgm:t>
    </dgm:pt>
    <dgm:pt modelId="{37C05ED4-B37A-4CF6-9BFF-9D31DFB3ACA6}" type="pres">
      <dgm:prSet presAssocID="{6D41C2F4-95E8-4765-8939-6F1EE40091E8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8C89EE8-95BC-4CD1-A05D-5B70887E2DBE}" type="pres">
      <dgm:prSet presAssocID="{FAA8FD54-581F-4336-AD9E-7796360FA77E}" presName="sibTrans" presStyleCnt="0"/>
      <dgm:spPr/>
      <dgm:t>
        <a:bodyPr/>
        <a:lstStyle/>
        <a:p>
          <a:endParaRPr lang="es-EC"/>
        </a:p>
      </dgm:t>
    </dgm:pt>
    <dgm:pt modelId="{DA9A71D7-3047-4045-8AD9-FD69DB45CC44}" type="pres">
      <dgm:prSet presAssocID="{7C4F7265-2E54-4B4D-8F2C-8A919C6D4309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217DE90-84B0-4C40-A5BA-B676B281CC83}" type="pres">
      <dgm:prSet presAssocID="{48598543-1E6C-4B14-81AA-AAB95F7B7782}" presName="sibTrans" presStyleCnt="0"/>
      <dgm:spPr/>
      <dgm:t>
        <a:bodyPr/>
        <a:lstStyle/>
        <a:p>
          <a:endParaRPr lang="es-EC"/>
        </a:p>
      </dgm:t>
    </dgm:pt>
    <dgm:pt modelId="{FF5C4294-D4E4-445C-82B8-A432779376C3}" type="pres">
      <dgm:prSet presAssocID="{85FF6C1C-6578-4E26-8EDC-5D45E8A83434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C06C0A7-6AB3-4FDE-9FCB-EEF6F2C5C617}" type="pres">
      <dgm:prSet presAssocID="{EA29EDB4-1A9E-43A0-96BA-C7DE0255F1B5}" presName="sibTrans" presStyleCnt="0"/>
      <dgm:spPr/>
      <dgm:t>
        <a:bodyPr/>
        <a:lstStyle/>
        <a:p>
          <a:endParaRPr lang="es-EC"/>
        </a:p>
      </dgm:t>
    </dgm:pt>
    <dgm:pt modelId="{D2ADEFE6-6B8A-444B-9B79-663B37709C19}" type="pres">
      <dgm:prSet presAssocID="{D0AD4083-7065-4616-AE72-58CE2C932B1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B5762EC3-ACE3-440B-84D1-1E5CBCF20B04}" type="pres">
      <dgm:prSet presAssocID="{0E470414-0396-4B82-94CC-AEBFCF547D34}" presName="sibTrans" presStyleCnt="0"/>
      <dgm:spPr/>
      <dgm:t>
        <a:bodyPr/>
        <a:lstStyle/>
        <a:p>
          <a:endParaRPr lang="es-EC"/>
        </a:p>
      </dgm:t>
    </dgm:pt>
    <dgm:pt modelId="{475EF8DA-C60B-470C-B3D8-8BD3F8D5CEDA}" type="pres">
      <dgm:prSet presAssocID="{37735FAC-A49E-464F-872E-9FD77F41392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9C400C-3BB9-48A4-A66F-383CAA2DD97A}" type="pres">
      <dgm:prSet presAssocID="{D0A5C86B-44D6-4A0F-956A-39B26FBD5391}" presName="sibTrans" presStyleCnt="0"/>
      <dgm:spPr/>
      <dgm:t>
        <a:bodyPr/>
        <a:lstStyle/>
        <a:p>
          <a:endParaRPr lang="es-EC"/>
        </a:p>
      </dgm:t>
    </dgm:pt>
    <dgm:pt modelId="{A6FBFB9B-39B1-4749-B861-872E42EB7EF3}" type="pres">
      <dgm:prSet presAssocID="{080E4303-37FA-4167-B5D8-348BF8A17026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DA237C1-0981-4E11-82BD-6A1F2F736A99}" type="pres">
      <dgm:prSet presAssocID="{904ADF83-EA59-4401-A62D-ACD884D7AB7E}" presName="sibTrans" presStyleCnt="0"/>
      <dgm:spPr/>
      <dgm:t>
        <a:bodyPr/>
        <a:lstStyle/>
        <a:p>
          <a:endParaRPr lang="es-EC"/>
        </a:p>
      </dgm:t>
    </dgm:pt>
    <dgm:pt modelId="{F47BAD20-FE76-4E5E-B59F-A3183708CFEE}" type="pres">
      <dgm:prSet presAssocID="{14ABE9AE-4490-4917-9B03-C799482355AC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518B4C1-F412-4CDD-B3FA-D59C9EFAB0ED}" type="pres">
      <dgm:prSet presAssocID="{83DC12F9-217A-4A8C-99C7-FE693DBC034D}" presName="sibTrans" presStyleCnt="0"/>
      <dgm:spPr/>
      <dgm:t>
        <a:bodyPr/>
        <a:lstStyle/>
        <a:p>
          <a:endParaRPr lang="es-EC"/>
        </a:p>
      </dgm:t>
    </dgm:pt>
    <dgm:pt modelId="{E1E3FB22-BE5A-4F61-BA87-192DC72AF7A2}" type="pres">
      <dgm:prSet presAssocID="{BFB1F2C5-F566-42F8-9A11-538E5086B79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5CEA232-0E56-46A7-97DC-8365E4F1DEA0}" type="presOf" srcId="{37735FAC-A49E-464F-872E-9FD77F413923}" destId="{475EF8DA-C60B-470C-B3D8-8BD3F8D5CEDA}" srcOrd="0" destOrd="0" presId="urn:microsoft.com/office/officeart/2005/8/layout/default#3"/>
    <dgm:cxn modelId="{FF948EEA-1DBF-426E-B283-35F97A16E19F}" srcId="{5D277FA9-2422-4EFF-98C9-C876408CF02C}" destId="{14ABE9AE-4490-4917-9B03-C799482355AC}" srcOrd="7" destOrd="0" parTransId="{61950165-9D76-4A8B-ADEF-B33A867F5484}" sibTransId="{83DC12F9-217A-4A8C-99C7-FE693DBC034D}"/>
    <dgm:cxn modelId="{AA08DAA9-2C9F-420A-A23D-D4360169FCAB}" srcId="{5D277FA9-2422-4EFF-98C9-C876408CF02C}" destId="{37735FAC-A49E-464F-872E-9FD77F413923}" srcOrd="5" destOrd="0" parTransId="{F07E7ECE-899C-4E34-B1B4-EEBD09E84E35}" sibTransId="{D0A5C86B-44D6-4A0F-956A-39B26FBD5391}"/>
    <dgm:cxn modelId="{DC4E8ED8-F237-4B56-8FAC-055D2F1D749E}" type="presOf" srcId="{BFB1F2C5-F566-42F8-9A11-538E5086B79E}" destId="{E1E3FB22-BE5A-4F61-BA87-192DC72AF7A2}" srcOrd="0" destOrd="0" presId="urn:microsoft.com/office/officeart/2005/8/layout/default#3"/>
    <dgm:cxn modelId="{A964C684-176B-42B3-B52A-E85CE3CEDC93}" srcId="{5D277FA9-2422-4EFF-98C9-C876408CF02C}" destId="{BFB1F2C5-F566-42F8-9A11-538E5086B79E}" srcOrd="8" destOrd="0" parTransId="{62078BDE-3C9A-458D-89D4-ECC632133002}" sibTransId="{CE5DC2BA-E67F-4F89-BA6A-0DFC5D19651F}"/>
    <dgm:cxn modelId="{422E34B9-F57A-403A-A80F-0F12870C18FE}" type="presOf" srcId="{6D41C2F4-95E8-4765-8939-6F1EE40091E8}" destId="{37C05ED4-B37A-4CF6-9BFF-9D31DFB3ACA6}" srcOrd="0" destOrd="0" presId="urn:microsoft.com/office/officeart/2005/8/layout/default#3"/>
    <dgm:cxn modelId="{7A4BD8E7-85E2-4DFE-B910-DFE5F7C0B716}" srcId="{5D277FA9-2422-4EFF-98C9-C876408CF02C}" destId="{6D41C2F4-95E8-4765-8939-6F1EE40091E8}" srcOrd="1" destOrd="0" parTransId="{0F9FDB1D-4691-41F4-9F79-3444E8AC8005}" sibTransId="{FAA8FD54-581F-4336-AD9E-7796360FA77E}"/>
    <dgm:cxn modelId="{C76A0D5C-AA5C-41CC-8528-E057E07F93DA}" type="presOf" srcId="{D0AD4083-7065-4616-AE72-58CE2C932B17}" destId="{D2ADEFE6-6B8A-444B-9B79-663B37709C19}" srcOrd="0" destOrd="0" presId="urn:microsoft.com/office/officeart/2005/8/layout/default#3"/>
    <dgm:cxn modelId="{EF10D620-3B27-4FAF-9B14-29E9F52071F7}" type="presOf" srcId="{85FF6C1C-6578-4E26-8EDC-5D45E8A83434}" destId="{FF5C4294-D4E4-445C-82B8-A432779376C3}" srcOrd="0" destOrd="0" presId="urn:microsoft.com/office/officeart/2005/8/layout/default#3"/>
    <dgm:cxn modelId="{8573BF80-AD13-4DAD-8D2D-7B3F52BCC8D3}" srcId="{5D277FA9-2422-4EFF-98C9-C876408CF02C}" destId="{7C4F7265-2E54-4B4D-8F2C-8A919C6D4309}" srcOrd="2" destOrd="0" parTransId="{61C40A85-E70C-4F9B-B570-070658530786}" sibTransId="{48598543-1E6C-4B14-81AA-AAB95F7B7782}"/>
    <dgm:cxn modelId="{2097CC55-E44A-411D-B081-25732FB0E8DF}" srcId="{5D277FA9-2422-4EFF-98C9-C876408CF02C}" destId="{016012F9-6F90-4DEF-B695-06F7D0DBA2A5}" srcOrd="0" destOrd="0" parTransId="{3122502D-FBC8-4EB5-81F1-9472BAB87BB7}" sibTransId="{72DB60E9-5B64-4535-BF5D-EF164DD0EB25}"/>
    <dgm:cxn modelId="{7C9A2C15-A705-4F62-BA42-919BB5B9A9D6}" srcId="{5D277FA9-2422-4EFF-98C9-C876408CF02C}" destId="{85FF6C1C-6578-4E26-8EDC-5D45E8A83434}" srcOrd="3" destOrd="0" parTransId="{B9636350-8CDE-427C-B7A4-07238668C10D}" sibTransId="{EA29EDB4-1A9E-43A0-96BA-C7DE0255F1B5}"/>
    <dgm:cxn modelId="{4BFE1F4A-2283-42FD-9B10-A7A839C9E961}" srcId="{5D277FA9-2422-4EFF-98C9-C876408CF02C}" destId="{080E4303-37FA-4167-B5D8-348BF8A17026}" srcOrd="6" destOrd="0" parTransId="{284AF4AB-1402-4AA1-AF3B-29B889CF2651}" sibTransId="{904ADF83-EA59-4401-A62D-ACD884D7AB7E}"/>
    <dgm:cxn modelId="{4816AB1B-35EB-450B-A645-997C2FCBE802}" type="presOf" srcId="{016012F9-6F90-4DEF-B695-06F7D0DBA2A5}" destId="{E75F912A-DAF1-4704-A610-A1970AC6CABF}" srcOrd="0" destOrd="0" presId="urn:microsoft.com/office/officeart/2005/8/layout/default#3"/>
    <dgm:cxn modelId="{0ACC5B69-6D45-49FC-BEDA-09FD0AA77F30}" type="presOf" srcId="{080E4303-37FA-4167-B5D8-348BF8A17026}" destId="{A6FBFB9B-39B1-4749-B861-872E42EB7EF3}" srcOrd="0" destOrd="0" presId="urn:microsoft.com/office/officeart/2005/8/layout/default#3"/>
    <dgm:cxn modelId="{5D8D177F-FD5E-437D-B4DB-24CA1FEEFA80}" type="presOf" srcId="{14ABE9AE-4490-4917-9B03-C799482355AC}" destId="{F47BAD20-FE76-4E5E-B59F-A3183708CFEE}" srcOrd="0" destOrd="0" presId="urn:microsoft.com/office/officeart/2005/8/layout/default#3"/>
    <dgm:cxn modelId="{405F190B-04CA-42BD-BBB1-AFE54E0C46C0}" type="presOf" srcId="{5D277FA9-2422-4EFF-98C9-C876408CF02C}" destId="{6F93A285-5425-4B87-BE47-003C6634BA84}" srcOrd="0" destOrd="0" presId="urn:microsoft.com/office/officeart/2005/8/layout/default#3"/>
    <dgm:cxn modelId="{5CE4037D-523E-49E2-8E34-D0829F0B710D}" srcId="{5D277FA9-2422-4EFF-98C9-C876408CF02C}" destId="{D0AD4083-7065-4616-AE72-58CE2C932B17}" srcOrd="4" destOrd="0" parTransId="{1EE1EC8B-409B-4B5E-A7ED-4BAE02F8D15A}" sibTransId="{0E470414-0396-4B82-94CC-AEBFCF547D34}"/>
    <dgm:cxn modelId="{28222908-F973-44B3-91B4-3D7DA5C2FFB8}" type="presOf" srcId="{7C4F7265-2E54-4B4D-8F2C-8A919C6D4309}" destId="{DA9A71D7-3047-4045-8AD9-FD69DB45CC44}" srcOrd="0" destOrd="0" presId="urn:microsoft.com/office/officeart/2005/8/layout/default#3"/>
    <dgm:cxn modelId="{27D7A580-2934-4438-8FCC-F2FF7B2E22C9}" type="presParOf" srcId="{6F93A285-5425-4B87-BE47-003C6634BA84}" destId="{E75F912A-DAF1-4704-A610-A1970AC6CABF}" srcOrd="0" destOrd="0" presId="urn:microsoft.com/office/officeart/2005/8/layout/default#3"/>
    <dgm:cxn modelId="{CD5DE1ED-8865-49A1-ADE6-C25DE49CB913}" type="presParOf" srcId="{6F93A285-5425-4B87-BE47-003C6634BA84}" destId="{EC3B16A2-BE8A-4254-8AE2-A1F0B21D5721}" srcOrd="1" destOrd="0" presId="urn:microsoft.com/office/officeart/2005/8/layout/default#3"/>
    <dgm:cxn modelId="{5A298022-60FD-4EC7-B700-BCBDD5737AD9}" type="presParOf" srcId="{6F93A285-5425-4B87-BE47-003C6634BA84}" destId="{37C05ED4-B37A-4CF6-9BFF-9D31DFB3ACA6}" srcOrd="2" destOrd="0" presId="urn:microsoft.com/office/officeart/2005/8/layout/default#3"/>
    <dgm:cxn modelId="{72D88BAD-9888-48A1-A6DF-5CD4E804E75D}" type="presParOf" srcId="{6F93A285-5425-4B87-BE47-003C6634BA84}" destId="{C8C89EE8-95BC-4CD1-A05D-5B70887E2DBE}" srcOrd="3" destOrd="0" presId="urn:microsoft.com/office/officeart/2005/8/layout/default#3"/>
    <dgm:cxn modelId="{0FF30A7C-1B3E-4EFC-B368-6C35295F52DD}" type="presParOf" srcId="{6F93A285-5425-4B87-BE47-003C6634BA84}" destId="{DA9A71D7-3047-4045-8AD9-FD69DB45CC44}" srcOrd="4" destOrd="0" presId="urn:microsoft.com/office/officeart/2005/8/layout/default#3"/>
    <dgm:cxn modelId="{EDD094E4-EF17-492D-8E84-1A09DA69C6A0}" type="presParOf" srcId="{6F93A285-5425-4B87-BE47-003C6634BA84}" destId="{1217DE90-84B0-4C40-A5BA-B676B281CC83}" srcOrd="5" destOrd="0" presId="urn:microsoft.com/office/officeart/2005/8/layout/default#3"/>
    <dgm:cxn modelId="{595E379D-B8E9-4F53-B330-11F4C9919339}" type="presParOf" srcId="{6F93A285-5425-4B87-BE47-003C6634BA84}" destId="{FF5C4294-D4E4-445C-82B8-A432779376C3}" srcOrd="6" destOrd="0" presId="urn:microsoft.com/office/officeart/2005/8/layout/default#3"/>
    <dgm:cxn modelId="{E91890A1-66E5-4796-87AB-406878356BB5}" type="presParOf" srcId="{6F93A285-5425-4B87-BE47-003C6634BA84}" destId="{7C06C0A7-6AB3-4FDE-9FCB-EEF6F2C5C617}" srcOrd="7" destOrd="0" presId="urn:microsoft.com/office/officeart/2005/8/layout/default#3"/>
    <dgm:cxn modelId="{BB8AB783-86EF-4B43-BC65-2EE58C76EFA2}" type="presParOf" srcId="{6F93A285-5425-4B87-BE47-003C6634BA84}" destId="{D2ADEFE6-6B8A-444B-9B79-663B37709C19}" srcOrd="8" destOrd="0" presId="urn:microsoft.com/office/officeart/2005/8/layout/default#3"/>
    <dgm:cxn modelId="{B46AFBA3-3C03-494E-8188-9E00A92F666F}" type="presParOf" srcId="{6F93A285-5425-4B87-BE47-003C6634BA84}" destId="{B5762EC3-ACE3-440B-84D1-1E5CBCF20B04}" srcOrd="9" destOrd="0" presId="urn:microsoft.com/office/officeart/2005/8/layout/default#3"/>
    <dgm:cxn modelId="{97DE219D-B81B-4550-8B4A-1E93EAC6DCAB}" type="presParOf" srcId="{6F93A285-5425-4B87-BE47-003C6634BA84}" destId="{475EF8DA-C60B-470C-B3D8-8BD3F8D5CEDA}" srcOrd="10" destOrd="0" presId="urn:microsoft.com/office/officeart/2005/8/layout/default#3"/>
    <dgm:cxn modelId="{948626A9-DBFB-4548-9EE0-6E1873F5CCCD}" type="presParOf" srcId="{6F93A285-5425-4B87-BE47-003C6634BA84}" destId="{4D9C400C-3BB9-48A4-A66F-383CAA2DD97A}" srcOrd="11" destOrd="0" presId="urn:microsoft.com/office/officeart/2005/8/layout/default#3"/>
    <dgm:cxn modelId="{6DA72BD3-7436-4953-B498-45FC74373229}" type="presParOf" srcId="{6F93A285-5425-4B87-BE47-003C6634BA84}" destId="{A6FBFB9B-39B1-4749-B861-872E42EB7EF3}" srcOrd="12" destOrd="0" presId="urn:microsoft.com/office/officeart/2005/8/layout/default#3"/>
    <dgm:cxn modelId="{509CB642-6C5C-4598-A033-E9D442A1659B}" type="presParOf" srcId="{6F93A285-5425-4B87-BE47-003C6634BA84}" destId="{1DA237C1-0981-4E11-82BD-6A1F2F736A99}" srcOrd="13" destOrd="0" presId="urn:microsoft.com/office/officeart/2005/8/layout/default#3"/>
    <dgm:cxn modelId="{739552DE-2A0B-4DEC-A280-5C8646D7A001}" type="presParOf" srcId="{6F93A285-5425-4B87-BE47-003C6634BA84}" destId="{F47BAD20-FE76-4E5E-B59F-A3183708CFEE}" srcOrd="14" destOrd="0" presId="urn:microsoft.com/office/officeart/2005/8/layout/default#3"/>
    <dgm:cxn modelId="{8E3146BF-176A-4B42-8F34-52BE648B756C}" type="presParOf" srcId="{6F93A285-5425-4B87-BE47-003C6634BA84}" destId="{2518B4C1-F412-4CDD-B3FA-D59C9EFAB0ED}" srcOrd="15" destOrd="0" presId="urn:microsoft.com/office/officeart/2005/8/layout/default#3"/>
    <dgm:cxn modelId="{9B238935-33F2-4A75-92D7-7DD82094D398}" type="presParOf" srcId="{6F93A285-5425-4B87-BE47-003C6634BA84}" destId="{E1E3FB22-BE5A-4F61-BA87-192DC72AF7A2}" srcOrd="16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42BC9E-3332-412E-A3A0-70CEF7FEC6D8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162F8253-EBCC-4021-84CC-4DAECE6C49BE}">
      <dgm:prSet phldrT="[Texto]" custT="1"/>
      <dgm:spPr/>
      <dgm:t>
        <a:bodyPr/>
        <a:lstStyle/>
        <a:p>
          <a:pPr algn="ctr"/>
          <a:r>
            <a:rPr lang="es-EC" sz="2000" b="1" dirty="0" smtClean="0"/>
            <a:t>RIVALIDAD </a:t>
          </a:r>
        </a:p>
        <a:p>
          <a:pPr algn="l"/>
          <a:r>
            <a:rPr lang="es-EC" sz="2000" dirty="0" smtClean="0"/>
            <a:t>*Precios </a:t>
          </a:r>
        </a:p>
        <a:p>
          <a:pPr algn="l"/>
          <a:r>
            <a:rPr lang="es-EC" sz="2000" dirty="0" smtClean="0"/>
            <a:t>* Nuevos productos</a:t>
          </a:r>
        </a:p>
        <a:p>
          <a:pPr algn="l"/>
          <a:r>
            <a:rPr lang="es-EC" sz="2000" dirty="0" smtClean="0"/>
            <a:t>* Convergencia </a:t>
          </a:r>
        </a:p>
      </dgm:t>
    </dgm:pt>
    <dgm:pt modelId="{6E43CDA7-45C6-450A-9829-36C2E1319636}" type="parTrans" cxnId="{AB212365-77C4-4D85-822B-9A22B87B0258}">
      <dgm:prSet/>
      <dgm:spPr/>
      <dgm:t>
        <a:bodyPr/>
        <a:lstStyle/>
        <a:p>
          <a:endParaRPr lang="es-EC"/>
        </a:p>
      </dgm:t>
    </dgm:pt>
    <dgm:pt modelId="{23D273DB-5911-4D26-874A-97518E320CC2}" type="sibTrans" cxnId="{AB212365-77C4-4D85-822B-9A22B87B0258}">
      <dgm:prSet/>
      <dgm:spPr/>
      <dgm:t>
        <a:bodyPr/>
        <a:lstStyle/>
        <a:p>
          <a:endParaRPr lang="es-EC"/>
        </a:p>
      </dgm:t>
    </dgm:pt>
    <dgm:pt modelId="{345314F7-4356-4F70-A6BB-171447592737}">
      <dgm:prSet phldrT="[Texto]" custT="1"/>
      <dgm:spPr/>
      <dgm:t>
        <a:bodyPr/>
        <a:lstStyle/>
        <a:p>
          <a:pPr algn="ctr"/>
          <a:r>
            <a:rPr lang="es-EC" sz="2000" b="1" dirty="0" smtClean="0"/>
            <a:t>NUEVA COMPETENCIA</a:t>
          </a:r>
        </a:p>
        <a:p>
          <a:pPr algn="just"/>
          <a:r>
            <a:rPr lang="es-EC" sz="2000" b="0" dirty="0" smtClean="0"/>
            <a:t>*Libre competencia</a:t>
          </a:r>
        </a:p>
        <a:p>
          <a:pPr algn="just"/>
          <a:r>
            <a:rPr lang="es-EC" sz="2000" b="0" dirty="0" smtClean="0"/>
            <a:t>*Inversión significativa</a:t>
          </a:r>
        </a:p>
        <a:p>
          <a:pPr algn="just"/>
          <a:r>
            <a:rPr lang="es-EC" sz="2000" b="0" dirty="0" smtClean="0"/>
            <a:t>*Experiencia  en la industria</a:t>
          </a:r>
        </a:p>
        <a:p>
          <a:pPr algn="just"/>
          <a:r>
            <a:rPr lang="es-EC" sz="2000" b="0" dirty="0" smtClean="0"/>
            <a:t>*Actualización constante</a:t>
          </a:r>
          <a:endParaRPr lang="es-EC" sz="2000" b="0" dirty="0"/>
        </a:p>
      </dgm:t>
    </dgm:pt>
    <dgm:pt modelId="{A9A8E73F-49BC-42AC-AB88-574514BA86A6}" type="parTrans" cxnId="{CB49BFE4-5FD1-4AC7-8709-31A4B15F6850}">
      <dgm:prSet/>
      <dgm:spPr/>
      <dgm:t>
        <a:bodyPr/>
        <a:lstStyle/>
        <a:p>
          <a:endParaRPr lang="es-EC"/>
        </a:p>
      </dgm:t>
    </dgm:pt>
    <dgm:pt modelId="{EC4F001F-00E0-4354-B63B-8CB8131C2329}" type="sibTrans" cxnId="{CB49BFE4-5FD1-4AC7-8709-31A4B15F6850}">
      <dgm:prSet/>
      <dgm:spPr/>
      <dgm:t>
        <a:bodyPr/>
        <a:lstStyle/>
        <a:p>
          <a:endParaRPr lang="es-EC"/>
        </a:p>
      </dgm:t>
    </dgm:pt>
    <dgm:pt modelId="{A1321534-1A3D-443C-9147-B1C615BA7496}">
      <dgm:prSet phldrT="[Texto]" custT="1"/>
      <dgm:spPr/>
      <dgm:t>
        <a:bodyPr/>
        <a:lstStyle/>
        <a:p>
          <a:pPr algn="ctr"/>
          <a:r>
            <a:rPr lang="es-EC" sz="2000" b="1" dirty="0" smtClean="0"/>
            <a:t>COMPRADORES</a:t>
          </a:r>
        </a:p>
        <a:p>
          <a:pPr algn="l"/>
          <a:r>
            <a:rPr lang="es-EC" sz="2000" dirty="0" smtClean="0"/>
            <a:t>*Servicios – estilo de vida actual</a:t>
          </a:r>
        </a:p>
        <a:p>
          <a:pPr algn="just"/>
          <a:r>
            <a:rPr lang="es-EC" sz="2000" dirty="0" smtClean="0"/>
            <a:t>*Portabilidad</a:t>
          </a:r>
          <a:endParaRPr lang="es-EC" sz="2000" dirty="0"/>
        </a:p>
      </dgm:t>
    </dgm:pt>
    <dgm:pt modelId="{B4E764D2-B685-4A18-8B6C-66D74C47B924}" type="parTrans" cxnId="{1BF3D2F1-8C30-4466-A246-28D9070ABF33}">
      <dgm:prSet/>
      <dgm:spPr/>
      <dgm:t>
        <a:bodyPr/>
        <a:lstStyle/>
        <a:p>
          <a:endParaRPr lang="es-EC"/>
        </a:p>
      </dgm:t>
    </dgm:pt>
    <dgm:pt modelId="{7625781F-87AC-4A93-B6D2-51B3F55375B1}" type="sibTrans" cxnId="{1BF3D2F1-8C30-4466-A246-28D9070ABF33}">
      <dgm:prSet/>
      <dgm:spPr/>
      <dgm:t>
        <a:bodyPr/>
        <a:lstStyle/>
        <a:p>
          <a:endParaRPr lang="es-EC"/>
        </a:p>
      </dgm:t>
    </dgm:pt>
    <dgm:pt modelId="{CF5485BD-301D-4557-9393-9CFDDCB68ABC}">
      <dgm:prSet phldrT="[Texto]" custT="1"/>
      <dgm:spPr/>
      <dgm:t>
        <a:bodyPr/>
        <a:lstStyle/>
        <a:p>
          <a:r>
            <a:rPr lang="es-EC" sz="2000" b="1" dirty="0" smtClean="0"/>
            <a:t>SUSTITUTOS</a:t>
          </a:r>
        </a:p>
        <a:p>
          <a:r>
            <a:rPr lang="es-EC" sz="2000" dirty="0" smtClean="0"/>
            <a:t>Se generan dentro de la industria</a:t>
          </a:r>
          <a:endParaRPr lang="es-EC" sz="2000" dirty="0"/>
        </a:p>
      </dgm:t>
    </dgm:pt>
    <dgm:pt modelId="{819E350F-C8F7-49C1-9D83-57FEC815FA14}" type="parTrans" cxnId="{E5BC3E8F-1242-4791-8FCD-27F5A7D6F8FB}">
      <dgm:prSet/>
      <dgm:spPr/>
      <dgm:t>
        <a:bodyPr/>
        <a:lstStyle/>
        <a:p>
          <a:endParaRPr lang="es-EC"/>
        </a:p>
      </dgm:t>
    </dgm:pt>
    <dgm:pt modelId="{08CE9CDE-1EE4-4724-ABDE-973EDDDF5465}" type="sibTrans" cxnId="{E5BC3E8F-1242-4791-8FCD-27F5A7D6F8FB}">
      <dgm:prSet/>
      <dgm:spPr/>
      <dgm:t>
        <a:bodyPr/>
        <a:lstStyle/>
        <a:p>
          <a:endParaRPr lang="es-EC"/>
        </a:p>
      </dgm:t>
    </dgm:pt>
    <dgm:pt modelId="{B7004E98-8979-4904-9A5A-4B381B610A4F}">
      <dgm:prSet phldrT="[Texto]" custT="1"/>
      <dgm:spPr/>
      <dgm:t>
        <a:bodyPr/>
        <a:lstStyle/>
        <a:p>
          <a:pPr algn="ctr"/>
          <a:r>
            <a:rPr lang="es-EC" sz="2000" b="1" dirty="0" smtClean="0"/>
            <a:t>PROVEEDORES</a:t>
          </a:r>
        </a:p>
        <a:p>
          <a:pPr algn="just"/>
          <a:r>
            <a:rPr lang="es-EC" sz="2000" dirty="0" smtClean="0"/>
            <a:t>*Nivel internacional baja negociación</a:t>
          </a:r>
        </a:p>
        <a:p>
          <a:pPr algn="l"/>
          <a:r>
            <a:rPr lang="es-EC" sz="2000" dirty="0" smtClean="0"/>
            <a:t>*Mercado nacional desactualizado</a:t>
          </a:r>
          <a:endParaRPr lang="es-EC" sz="2000" dirty="0"/>
        </a:p>
      </dgm:t>
    </dgm:pt>
    <dgm:pt modelId="{0EB9428B-00C8-468A-8A57-B133E22B2AB1}" type="parTrans" cxnId="{651B68A0-5D5D-48F3-B1C8-5508A6809DB3}">
      <dgm:prSet/>
      <dgm:spPr/>
      <dgm:t>
        <a:bodyPr/>
        <a:lstStyle/>
        <a:p>
          <a:endParaRPr lang="es-EC"/>
        </a:p>
      </dgm:t>
    </dgm:pt>
    <dgm:pt modelId="{920AF616-5415-478F-896D-35C789FBECAE}" type="sibTrans" cxnId="{651B68A0-5D5D-48F3-B1C8-5508A6809DB3}">
      <dgm:prSet/>
      <dgm:spPr/>
      <dgm:t>
        <a:bodyPr/>
        <a:lstStyle/>
        <a:p>
          <a:endParaRPr lang="es-EC"/>
        </a:p>
      </dgm:t>
    </dgm:pt>
    <dgm:pt modelId="{D79EBEF4-6039-4B55-8F37-6D9C6D7C6317}" type="pres">
      <dgm:prSet presAssocID="{C142BC9E-3332-412E-A3A0-70CEF7FEC6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8F0C44B6-31FC-4E07-AD4A-2BC9325F8870}" type="pres">
      <dgm:prSet presAssocID="{162F8253-EBCC-4021-84CC-4DAECE6C49BE}" presName="centerShape" presStyleLbl="node0" presStyleIdx="0" presStyleCnt="1" custScaleX="143136"/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B83BF98D-08A1-49BC-BF8B-43BFFE24BE1F}" type="pres">
      <dgm:prSet presAssocID="{A9A8E73F-49BC-42AC-AB88-574514BA86A6}" presName="parTrans" presStyleLbl="sibTrans2D1" presStyleIdx="0" presStyleCnt="4"/>
      <dgm:spPr/>
      <dgm:t>
        <a:bodyPr/>
        <a:lstStyle/>
        <a:p>
          <a:endParaRPr lang="es-EC"/>
        </a:p>
      </dgm:t>
    </dgm:pt>
    <dgm:pt modelId="{81BC1F47-E768-4898-B244-36D269173F59}" type="pres">
      <dgm:prSet presAssocID="{A9A8E73F-49BC-42AC-AB88-574514BA86A6}" presName="connectorText" presStyleLbl="sibTrans2D1" presStyleIdx="0" presStyleCnt="4"/>
      <dgm:spPr/>
      <dgm:t>
        <a:bodyPr/>
        <a:lstStyle/>
        <a:p>
          <a:endParaRPr lang="es-EC"/>
        </a:p>
      </dgm:t>
    </dgm:pt>
    <dgm:pt modelId="{6B80F1B3-B2DB-4CC4-A318-7A781FBF18E2}" type="pres">
      <dgm:prSet presAssocID="{345314F7-4356-4F70-A6BB-171447592737}" presName="node" presStyleLbl="node1" presStyleIdx="0" presStyleCnt="4" custScaleX="211447" custScaleY="11025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1ED8536-1AC1-4608-893D-E30DAC8B6443}" type="pres">
      <dgm:prSet presAssocID="{B4E764D2-B685-4A18-8B6C-66D74C47B924}" presName="parTrans" presStyleLbl="sibTrans2D1" presStyleIdx="1" presStyleCnt="4"/>
      <dgm:spPr/>
      <dgm:t>
        <a:bodyPr/>
        <a:lstStyle/>
        <a:p>
          <a:endParaRPr lang="es-EC"/>
        </a:p>
      </dgm:t>
    </dgm:pt>
    <dgm:pt modelId="{A479BCA3-9A7F-411D-9C44-4EBD776D3E0D}" type="pres">
      <dgm:prSet presAssocID="{B4E764D2-B685-4A18-8B6C-66D74C47B924}" presName="connectorText" presStyleLbl="sibTrans2D1" presStyleIdx="1" presStyleCnt="4"/>
      <dgm:spPr/>
      <dgm:t>
        <a:bodyPr/>
        <a:lstStyle/>
        <a:p>
          <a:endParaRPr lang="es-EC"/>
        </a:p>
      </dgm:t>
    </dgm:pt>
    <dgm:pt modelId="{BEEF7A7A-9CE7-40A3-B580-06C309C75651}" type="pres">
      <dgm:prSet presAssocID="{A1321534-1A3D-443C-9147-B1C615BA7496}" presName="node" presStyleLbl="node1" presStyleIdx="1" presStyleCnt="4" custScaleX="156588" custRadScaleRad="13122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7D07C555-AD08-4FC3-B0DC-FFF8EF3327B9}" type="pres">
      <dgm:prSet presAssocID="{819E350F-C8F7-49C1-9D83-57FEC815FA14}" presName="parTrans" presStyleLbl="sibTrans2D1" presStyleIdx="2" presStyleCnt="4"/>
      <dgm:spPr/>
      <dgm:t>
        <a:bodyPr/>
        <a:lstStyle/>
        <a:p>
          <a:endParaRPr lang="es-EC"/>
        </a:p>
      </dgm:t>
    </dgm:pt>
    <dgm:pt modelId="{7C3B10F9-2675-44AD-A0EA-43C037748AE0}" type="pres">
      <dgm:prSet presAssocID="{819E350F-C8F7-49C1-9D83-57FEC815FA14}" presName="connectorText" presStyleLbl="sibTrans2D1" presStyleIdx="2" presStyleCnt="4"/>
      <dgm:spPr/>
      <dgm:t>
        <a:bodyPr/>
        <a:lstStyle/>
        <a:p>
          <a:endParaRPr lang="es-EC"/>
        </a:p>
      </dgm:t>
    </dgm:pt>
    <dgm:pt modelId="{98EEBDDF-735F-4D39-A513-DE88C78F0BAB}" type="pres">
      <dgm:prSet presAssocID="{CF5485BD-301D-4557-9393-9CFDDCB68ABC}" presName="node" presStyleLbl="node1" presStyleIdx="2" presStyleCnt="4" custScaleX="160706" custScaleY="6325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  <dgm:pt modelId="{57B29BB1-C0DC-4E3F-80D5-1F14F358880D}" type="pres">
      <dgm:prSet presAssocID="{0EB9428B-00C8-468A-8A57-B133E22B2AB1}" presName="parTrans" presStyleLbl="sibTrans2D1" presStyleIdx="3" presStyleCnt="4"/>
      <dgm:spPr/>
      <dgm:t>
        <a:bodyPr/>
        <a:lstStyle/>
        <a:p>
          <a:endParaRPr lang="es-EC"/>
        </a:p>
      </dgm:t>
    </dgm:pt>
    <dgm:pt modelId="{D449ACBB-9ED7-4AB9-BD14-CC67A5BBC56F}" type="pres">
      <dgm:prSet presAssocID="{0EB9428B-00C8-468A-8A57-B133E22B2AB1}" presName="connectorText" presStyleLbl="sibTrans2D1" presStyleIdx="3" presStyleCnt="4"/>
      <dgm:spPr/>
      <dgm:t>
        <a:bodyPr/>
        <a:lstStyle/>
        <a:p>
          <a:endParaRPr lang="es-EC"/>
        </a:p>
      </dgm:t>
    </dgm:pt>
    <dgm:pt modelId="{FF4218DF-EB09-4426-854B-010A7ADAE97D}" type="pres">
      <dgm:prSet presAssocID="{B7004E98-8979-4904-9A5A-4B381B610A4F}" presName="node" presStyleLbl="node1" presStyleIdx="3" presStyleCnt="4" custScaleX="139726" custRadScaleRad="128229" custRadScaleInc="-247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s-EC"/>
        </a:p>
      </dgm:t>
    </dgm:pt>
  </dgm:ptLst>
  <dgm:cxnLst>
    <dgm:cxn modelId="{FF7D6547-E3EA-4047-8C2C-DA30E7DF6393}" type="presOf" srcId="{B4E764D2-B685-4A18-8B6C-66D74C47B924}" destId="{51ED8536-1AC1-4608-893D-E30DAC8B6443}" srcOrd="0" destOrd="0" presId="urn:microsoft.com/office/officeart/2005/8/layout/radial5"/>
    <dgm:cxn modelId="{13860035-DA98-49F3-8B7D-0822452F795F}" type="presOf" srcId="{345314F7-4356-4F70-A6BB-171447592737}" destId="{6B80F1B3-B2DB-4CC4-A318-7A781FBF18E2}" srcOrd="0" destOrd="0" presId="urn:microsoft.com/office/officeart/2005/8/layout/radial5"/>
    <dgm:cxn modelId="{0494FB53-9B11-441C-9CD7-ED945EC6127A}" type="presOf" srcId="{CF5485BD-301D-4557-9393-9CFDDCB68ABC}" destId="{98EEBDDF-735F-4D39-A513-DE88C78F0BAB}" srcOrd="0" destOrd="0" presId="urn:microsoft.com/office/officeart/2005/8/layout/radial5"/>
    <dgm:cxn modelId="{5A499100-1810-4A0C-AE97-1C6EF6B81A54}" type="presOf" srcId="{0EB9428B-00C8-468A-8A57-B133E22B2AB1}" destId="{D449ACBB-9ED7-4AB9-BD14-CC67A5BBC56F}" srcOrd="1" destOrd="0" presId="urn:microsoft.com/office/officeart/2005/8/layout/radial5"/>
    <dgm:cxn modelId="{11ECAE9B-A23A-48B2-BE14-AACE709918D8}" type="presOf" srcId="{162F8253-EBCC-4021-84CC-4DAECE6C49BE}" destId="{8F0C44B6-31FC-4E07-AD4A-2BC9325F8870}" srcOrd="0" destOrd="0" presId="urn:microsoft.com/office/officeart/2005/8/layout/radial5"/>
    <dgm:cxn modelId="{E5BC3E8F-1242-4791-8FCD-27F5A7D6F8FB}" srcId="{162F8253-EBCC-4021-84CC-4DAECE6C49BE}" destId="{CF5485BD-301D-4557-9393-9CFDDCB68ABC}" srcOrd="2" destOrd="0" parTransId="{819E350F-C8F7-49C1-9D83-57FEC815FA14}" sibTransId="{08CE9CDE-1EE4-4724-ABDE-973EDDDF5465}"/>
    <dgm:cxn modelId="{1BF3D2F1-8C30-4466-A246-28D9070ABF33}" srcId="{162F8253-EBCC-4021-84CC-4DAECE6C49BE}" destId="{A1321534-1A3D-443C-9147-B1C615BA7496}" srcOrd="1" destOrd="0" parTransId="{B4E764D2-B685-4A18-8B6C-66D74C47B924}" sibTransId="{7625781F-87AC-4A93-B6D2-51B3F55375B1}"/>
    <dgm:cxn modelId="{CB49BFE4-5FD1-4AC7-8709-31A4B15F6850}" srcId="{162F8253-EBCC-4021-84CC-4DAECE6C49BE}" destId="{345314F7-4356-4F70-A6BB-171447592737}" srcOrd="0" destOrd="0" parTransId="{A9A8E73F-49BC-42AC-AB88-574514BA86A6}" sibTransId="{EC4F001F-00E0-4354-B63B-8CB8131C2329}"/>
    <dgm:cxn modelId="{9D4BC8AC-020C-47C3-985B-0C9AF63047FB}" type="presOf" srcId="{A9A8E73F-49BC-42AC-AB88-574514BA86A6}" destId="{B83BF98D-08A1-49BC-BF8B-43BFFE24BE1F}" srcOrd="0" destOrd="0" presId="urn:microsoft.com/office/officeart/2005/8/layout/radial5"/>
    <dgm:cxn modelId="{8D668C4D-1C31-412F-A80A-90AE2FCE909F}" type="presOf" srcId="{B4E764D2-B685-4A18-8B6C-66D74C47B924}" destId="{A479BCA3-9A7F-411D-9C44-4EBD776D3E0D}" srcOrd="1" destOrd="0" presId="urn:microsoft.com/office/officeart/2005/8/layout/radial5"/>
    <dgm:cxn modelId="{CB83AF8D-F6C5-44C1-B5BD-B1DF0BB5830D}" type="presOf" srcId="{A9A8E73F-49BC-42AC-AB88-574514BA86A6}" destId="{81BC1F47-E768-4898-B244-36D269173F59}" srcOrd="1" destOrd="0" presId="urn:microsoft.com/office/officeart/2005/8/layout/radial5"/>
    <dgm:cxn modelId="{651B68A0-5D5D-48F3-B1C8-5508A6809DB3}" srcId="{162F8253-EBCC-4021-84CC-4DAECE6C49BE}" destId="{B7004E98-8979-4904-9A5A-4B381B610A4F}" srcOrd="3" destOrd="0" parTransId="{0EB9428B-00C8-468A-8A57-B133E22B2AB1}" sibTransId="{920AF616-5415-478F-896D-35C789FBECAE}"/>
    <dgm:cxn modelId="{296FF796-8862-4D61-A34D-AFC14573F034}" type="presOf" srcId="{B7004E98-8979-4904-9A5A-4B381B610A4F}" destId="{FF4218DF-EB09-4426-854B-010A7ADAE97D}" srcOrd="0" destOrd="0" presId="urn:microsoft.com/office/officeart/2005/8/layout/radial5"/>
    <dgm:cxn modelId="{86B9A55D-476B-4E58-A8A1-3E7074A5409F}" type="presOf" srcId="{0EB9428B-00C8-468A-8A57-B133E22B2AB1}" destId="{57B29BB1-C0DC-4E3F-80D5-1F14F358880D}" srcOrd="0" destOrd="0" presId="urn:microsoft.com/office/officeart/2005/8/layout/radial5"/>
    <dgm:cxn modelId="{41EAE77A-8A8F-4AD7-9415-EF4BE4EEF033}" type="presOf" srcId="{A1321534-1A3D-443C-9147-B1C615BA7496}" destId="{BEEF7A7A-9CE7-40A3-B580-06C309C75651}" srcOrd="0" destOrd="0" presId="urn:microsoft.com/office/officeart/2005/8/layout/radial5"/>
    <dgm:cxn modelId="{2C6C60BE-A4B6-4F59-8011-5BB32135C088}" type="presOf" srcId="{819E350F-C8F7-49C1-9D83-57FEC815FA14}" destId="{7D07C555-AD08-4FC3-B0DC-FFF8EF3327B9}" srcOrd="0" destOrd="0" presId="urn:microsoft.com/office/officeart/2005/8/layout/radial5"/>
    <dgm:cxn modelId="{22F18930-3A7F-455D-A907-0A2848E0A0A4}" type="presOf" srcId="{819E350F-C8F7-49C1-9D83-57FEC815FA14}" destId="{7C3B10F9-2675-44AD-A0EA-43C037748AE0}" srcOrd="1" destOrd="0" presId="urn:microsoft.com/office/officeart/2005/8/layout/radial5"/>
    <dgm:cxn modelId="{F8769B8C-8C3A-4474-8E36-D6A1E7175370}" type="presOf" srcId="{C142BC9E-3332-412E-A3A0-70CEF7FEC6D8}" destId="{D79EBEF4-6039-4B55-8F37-6D9C6D7C6317}" srcOrd="0" destOrd="0" presId="urn:microsoft.com/office/officeart/2005/8/layout/radial5"/>
    <dgm:cxn modelId="{AB212365-77C4-4D85-822B-9A22B87B0258}" srcId="{C142BC9E-3332-412E-A3A0-70CEF7FEC6D8}" destId="{162F8253-EBCC-4021-84CC-4DAECE6C49BE}" srcOrd="0" destOrd="0" parTransId="{6E43CDA7-45C6-450A-9829-36C2E1319636}" sibTransId="{23D273DB-5911-4D26-874A-97518E320CC2}"/>
    <dgm:cxn modelId="{969AA3B1-558B-4D50-9182-16E3EAA23904}" type="presParOf" srcId="{D79EBEF4-6039-4B55-8F37-6D9C6D7C6317}" destId="{8F0C44B6-31FC-4E07-AD4A-2BC9325F8870}" srcOrd="0" destOrd="0" presId="urn:microsoft.com/office/officeart/2005/8/layout/radial5"/>
    <dgm:cxn modelId="{1D4E5120-840A-4741-AA3B-24565A96C8B6}" type="presParOf" srcId="{D79EBEF4-6039-4B55-8F37-6D9C6D7C6317}" destId="{B83BF98D-08A1-49BC-BF8B-43BFFE24BE1F}" srcOrd="1" destOrd="0" presId="urn:microsoft.com/office/officeart/2005/8/layout/radial5"/>
    <dgm:cxn modelId="{3D8E919E-373F-454D-9E47-0FAC61BD6FD1}" type="presParOf" srcId="{B83BF98D-08A1-49BC-BF8B-43BFFE24BE1F}" destId="{81BC1F47-E768-4898-B244-36D269173F59}" srcOrd="0" destOrd="0" presId="urn:microsoft.com/office/officeart/2005/8/layout/radial5"/>
    <dgm:cxn modelId="{FFF901B9-F744-4EE6-9AAB-6F48A69AA37D}" type="presParOf" srcId="{D79EBEF4-6039-4B55-8F37-6D9C6D7C6317}" destId="{6B80F1B3-B2DB-4CC4-A318-7A781FBF18E2}" srcOrd="2" destOrd="0" presId="urn:microsoft.com/office/officeart/2005/8/layout/radial5"/>
    <dgm:cxn modelId="{A03D0A0E-060A-415D-9787-130689AD0489}" type="presParOf" srcId="{D79EBEF4-6039-4B55-8F37-6D9C6D7C6317}" destId="{51ED8536-1AC1-4608-893D-E30DAC8B6443}" srcOrd="3" destOrd="0" presId="urn:microsoft.com/office/officeart/2005/8/layout/radial5"/>
    <dgm:cxn modelId="{AA4365E8-C92C-410E-B1F8-A1320649CF33}" type="presParOf" srcId="{51ED8536-1AC1-4608-893D-E30DAC8B6443}" destId="{A479BCA3-9A7F-411D-9C44-4EBD776D3E0D}" srcOrd="0" destOrd="0" presId="urn:microsoft.com/office/officeart/2005/8/layout/radial5"/>
    <dgm:cxn modelId="{85B4CEDB-16B0-4877-B84C-84E89A646ADC}" type="presParOf" srcId="{D79EBEF4-6039-4B55-8F37-6D9C6D7C6317}" destId="{BEEF7A7A-9CE7-40A3-B580-06C309C75651}" srcOrd="4" destOrd="0" presId="urn:microsoft.com/office/officeart/2005/8/layout/radial5"/>
    <dgm:cxn modelId="{46B77E2B-4138-4236-B0DE-B8E926234D68}" type="presParOf" srcId="{D79EBEF4-6039-4B55-8F37-6D9C6D7C6317}" destId="{7D07C555-AD08-4FC3-B0DC-FFF8EF3327B9}" srcOrd="5" destOrd="0" presId="urn:microsoft.com/office/officeart/2005/8/layout/radial5"/>
    <dgm:cxn modelId="{77E79C8E-3AFB-444E-912F-B9D53835769F}" type="presParOf" srcId="{7D07C555-AD08-4FC3-B0DC-FFF8EF3327B9}" destId="{7C3B10F9-2675-44AD-A0EA-43C037748AE0}" srcOrd="0" destOrd="0" presId="urn:microsoft.com/office/officeart/2005/8/layout/radial5"/>
    <dgm:cxn modelId="{6233F554-94C5-4AD7-860E-85E406B1DEC8}" type="presParOf" srcId="{D79EBEF4-6039-4B55-8F37-6D9C6D7C6317}" destId="{98EEBDDF-735F-4D39-A513-DE88C78F0BAB}" srcOrd="6" destOrd="0" presId="urn:microsoft.com/office/officeart/2005/8/layout/radial5"/>
    <dgm:cxn modelId="{ABE2D18C-2EAC-4BB5-B20F-7735A2F6CB7F}" type="presParOf" srcId="{D79EBEF4-6039-4B55-8F37-6D9C6D7C6317}" destId="{57B29BB1-C0DC-4E3F-80D5-1F14F358880D}" srcOrd="7" destOrd="0" presId="urn:microsoft.com/office/officeart/2005/8/layout/radial5"/>
    <dgm:cxn modelId="{72F05C98-FFAF-4980-AFF6-197BC83F872D}" type="presParOf" srcId="{57B29BB1-C0DC-4E3F-80D5-1F14F358880D}" destId="{D449ACBB-9ED7-4AB9-BD14-CC67A5BBC56F}" srcOrd="0" destOrd="0" presId="urn:microsoft.com/office/officeart/2005/8/layout/radial5"/>
    <dgm:cxn modelId="{8AAEC331-FEB2-4344-9263-8EE7E60D50AF}" type="presParOf" srcId="{D79EBEF4-6039-4B55-8F37-6D9C6D7C6317}" destId="{FF4218DF-EB09-4426-854B-010A7ADAE97D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EBB78-A249-4F6F-9F01-6241B47B35D9}" type="doc">
      <dgm:prSet loTypeId="urn:microsoft.com/office/officeart/2005/8/layout/radial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C"/>
        </a:p>
      </dgm:t>
    </dgm:pt>
    <dgm:pt modelId="{F1E32750-854A-4447-B793-0D670A95E082}">
      <dgm:prSet phldrT="[Texto]" custT="1"/>
      <dgm:spPr/>
      <dgm:t>
        <a:bodyPr/>
        <a:lstStyle/>
        <a:p>
          <a:r>
            <a:rPr lang="es-EC" sz="2400" dirty="0" smtClean="0"/>
            <a:t>Estructura Orgánica</a:t>
          </a:r>
          <a:endParaRPr lang="es-EC" sz="2400" dirty="0"/>
        </a:p>
      </dgm:t>
    </dgm:pt>
    <dgm:pt modelId="{25724174-2A0A-49F1-8684-4CAF8E796384}" type="parTrans" cxnId="{FACED22F-8AA9-4B33-B389-1AB49A83960D}">
      <dgm:prSet/>
      <dgm:spPr/>
      <dgm:t>
        <a:bodyPr/>
        <a:lstStyle/>
        <a:p>
          <a:endParaRPr lang="es-EC"/>
        </a:p>
      </dgm:t>
    </dgm:pt>
    <dgm:pt modelId="{8EDF5DF7-75A6-4AC7-9EF3-725B7F3F81E6}" type="sibTrans" cxnId="{FACED22F-8AA9-4B33-B389-1AB49A83960D}">
      <dgm:prSet/>
      <dgm:spPr/>
      <dgm:t>
        <a:bodyPr/>
        <a:lstStyle/>
        <a:p>
          <a:endParaRPr lang="es-EC"/>
        </a:p>
      </dgm:t>
    </dgm:pt>
    <dgm:pt modelId="{CD46F2A5-964D-4D8C-9E28-DEA5990C01CB}">
      <dgm:prSet phldrT="[Texto]" custT="1"/>
      <dgm:spPr/>
      <dgm:t>
        <a:bodyPr/>
        <a:lstStyle/>
        <a:p>
          <a:r>
            <a:rPr lang="es-EC" sz="2400" dirty="0" smtClean="0"/>
            <a:t>Cultura Organizacional</a:t>
          </a:r>
          <a:endParaRPr lang="es-EC" sz="2400" dirty="0"/>
        </a:p>
      </dgm:t>
    </dgm:pt>
    <dgm:pt modelId="{6208FA9F-69B5-458B-92BC-3CC75DFC2DA4}" type="parTrans" cxnId="{FD24E721-3695-4AA5-BC6F-5768D3FEFD79}">
      <dgm:prSet/>
      <dgm:spPr/>
      <dgm:t>
        <a:bodyPr/>
        <a:lstStyle/>
        <a:p>
          <a:endParaRPr lang="es-EC"/>
        </a:p>
      </dgm:t>
    </dgm:pt>
    <dgm:pt modelId="{6425CB67-73A2-4D48-806A-F383A0D9FB5C}" type="sibTrans" cxnId="{FD24E721-3695-4AA5-BC6F-5768D3FEFD79}">
      <dgm:prSet/>
      <dgm:spPr/>
      <dgm:t>
        <a:bodyPr/>
        <a:lstStyle/>
        <a:p>
          <a:endParaRPr lang="es-EC"/>
        </a:p>
      </dgm:t>
    </dgm:pt>
    <dgm:pt modelId="{8527F4EE-BA10-4D17-BA8C-77D70AE24C15}">
      <dgm:prSet phldrT="[Texto]" custT="1"/>
      <dgm:spPr/>
      <dgm:t>
        <a:bodyPr/>
        <a:lstStyle/>
        <a:p>
          <a:r>
            <a:rPr lang="es-EC" sz="2400" dirty="0" smtClean="0"/>
            <a:t>Capacidad Producción, </a:t>
          </a:r>
          <a:r>
            <a:rPr lang="es-EC" sz="2400" dirty="0" err="1" smtClean="0"/>
            <a:t>Layout</a:t>
          </a:r>
          <a:endParaRPr lang="es-EC" sz="2400" dirty="0"/>
        </a:p>
      </dgm:t>
    </dgm:pt>
    <dgm:pt modelId="{49429E9C-5285-411C-ACBA-1F6C14CCBE71}" type="parTrans" cxnId="{C8737B91-EF34-4A25-BD21-07D57F306F3D}">
      <dgm:prSet/>
      <dgm:spPr/>
      <dgm:t>
        <a:bodyPr/>
        <a:lstStyle/>
        <a:p>
          <a:endParaRPr lang="es-EC"/>
        </a:p>
      </dgm:t>
    </dgm:pt>
    <dgm:pt modelId="{F2A295E3-F891-49DA-B4BA-61A6A738521A}" type="sibTrans" cxnId="{C8737B91-EF34-4A25-BD21-07D57F306F3D}">
      <dgm:prSet/>
      <dgm:spPr/>
      <dgm:t>
        <a:bodyPr/>
        <a:lstStyle/>
        <a:p>
          <a:endParaRPr lang="es-EC"/>
        </a:p>
      </dgm:t>
    </dgm:pt>
    <dgm:pt modelId="{E5A6FD13-7412-4037-82DB-0123E5336504}">
      <dgm:prSet phldrT="[Texto]" custT="1"/>
      <dgm:spPr/>
      <dgm:t>
        <a:bodyPr/>
        <a:lstStyle/>
        <a:p>
          <a:r>
            <a:rPr lang="es-EC" sz="2400" dirty="0" smtClean="0"/>
            <a:t>Productos y servicios</a:t>
          </a:r>
          <a:endParaRPr lang="es-EC" sz="2400" dirty="0"/>
        </a:p>
      </dgm:t>
    </dgm:pt>
    <dgm:pt modelId="{C9D44C39-E8C8-4A43-9694-797F2DA104B8}" type="parTrans" cxnId="{39E86D3E-93F5-4CF0-99B3-73881FD8E0E6}">
      <dgm:prSet/>
      <dgm:spPr/>
      <dgm:t>
        <a:bodyPr/>
        <a:lstStyle/>
        <a:p>
          <a:endParaRPr lang="es-EC"/>
        </a:p>
      </dgm:t>
    </dgm:pt>
    <dgm:pt modelId="{BC4ACFDA-97E5-4FB1-8D4D-BB48A9EFC890}" type="sibTrans" cxnId="{39E86D3E-93F5-4CF0-99B3-73881FD8E0E6}">
      <dgm:prSet/>
      <dgm:spPr/>
      <dgm:t>
        <a:bodyPr/>
        <a:lstStyle/>
        <a:p>
          <a:endParaRPr lang="es-EC"/>
        </a:p>
      </dgm:t>
    </dgm:pt>
    <dgm:pt modelId="{42B73646-422E-4682-9D02-16A1A4783F04}" type="pres">
      <dgm:prSet presAssocID="{96AEBB78-A249-4F6F-9F01-6241B47B35D9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3D3CFF4F-700A-4362-A427-6B9B4BB7859D}" type="pres">
      <dgm:prSet presAssocID="{96AEBB78-A249-4F6F-9F01-6241B47B35D9}" presName="cycle" presStyleCnt="0"/>
      <dgm:spPr/>
    </dgm:pt>
    <dgm:pt modelId="{1615D12B-279C-4215-9EC0-D6A77B60E999}" type="pres">
      <dgm:prSet presAssocID="{96AEBB78-A249-4F6F-9F01-6241B47B35D9}" presName="centerShape" presStyleCnt="0"/>
      <dgm:spPr/>
    </dgm:pt>
    <dgm:pt modelId="{8E223B94-18EE-40A1-9F62-EC9F8F611DDE}" type="pres">
      <dgm:prSet presAssocID="{96AEBB78-A249-4F6F-9F01-6241B47B35D9}" presName="connSite" presStyleLbl="node1" presStyleIdx="0" presStyleCnt="5"/>
      <dgm:spPr/>
    </dgm:pt>
    <dgm:pt modelId="{DAF52FA1-0D64-4C33-9C49-88200D604200}" type="pres">
      <dgm:prSet presAssocID="{96AEBB78-A249-4F6F-9F01-6241B47B35D9}" presName="visible" presStyleLbl="node1" presStyleIdx="0" presStyleCnt="5" custScaleX="83655" custScaleY="80095" custLinFactNeighborX="-11585"/>
      <dgm:spPr/>
    </dgm:pt>
    <dgm:pt modelId="{43713B89-7001-4AA0-8C39-3A71C839E829}" type="pres">
      <dgm:prSet presAssocID="{25724174-2A0A-49F1-8684-4CAF8E796384}" presName="Name25" presStyleLbl="parChTrans1D1" presStyleIdx="0" presStyleCnt="4"/>
      <dgm:spPr/>
      <dgm:t>
        <a:bodyPr/>
        <a:lstStyle/>
        <a:p>
          <a:endParaRPr lang="es-EC"/>
        </a:p>
      </dgm:t>
    </dgm:pt>
    <dgm:pt modelId="{6CB947F5-6AA8-4CF0-815A-E454962BDA8D}" type="pres">
      <dgm:prSet presAssocID="{F1E32750-854A-4447-B793-0D670A95E082}" presName="node" presStyleCnt="0"/>
      <dgm:spPr/>
    </dgm:pt>
    <dgm:pt modelId="{51D45520-76F5-4BA1-9114-BFCD0C1D80E0}" type="pres">
      <dgm:prSet presAssocID="{F1E32750-854A-4447-B793-0D670A95E082}" presName="parentNode" presStyleLbl="node1" presStyleIdx="1" presStyleCnt="5" custScaleX="164372" custLinFactX="78012" custLinFactNeighborX="100000" custLinFactNeighborY="821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30BFD64-06A9-406C-A7E1-177094508348}" type="pres">
      <dgm:prSet presAssocID="{F1E32750-854A-4447-B793-0D670A95E08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2B6AB6EC-5924-4792-A3E9-1ACB229C2451}" type="pres">
      <dgm:prSet presAssocID="{6208FA9F-69B5-458B-92BC-3CC75DFC2DA4}" presName="Name25" presStyleLbl="parChTrans1D1" presStyleIdx="1" presStyleCnt="4"/>
      <dgm:spPr/>
      <dgm:t>
        <a:bodyPr/>
        <a:lstStyle/>
        <a:p>
          <a:endParaRPr lang="es-EC"/>
        </a:p>
      </dgm:t>
    </dgm:pt>
    <dgm:pt modelId="{4506FF12-62C5-4196-83C0-BD79D626BE04}" type="pres">
      <dgm:prSet presAssocID="{CD46F2A5-964D-4D8C-9E28-DEA5990C01CB}" presName="node" presStyleCnt="0"/>
      <dgm:spPr/>
    </dgm:pt>
    <dgm:pt modelId="{7172921B-E635-405F-803C-0855393F8484}" type="pres">
      <dgm:prSet presAssocID="{CD46F2A5-964D-4D8C-9E28-DEA5990C01CB}" presName="parentNode" presStyleLbl="node1" presStyleIdx="2" presStyleCnt="5" custScaleX="185488" custScaleY="107364" custLinFactX="64639" custLinFactNeighborX="100000" custLinFactNeighborY="8688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0B41987-BFAD-43EB-98FC-1FBF828C516D}" type="pres">
      <dgm:prSet presAssocID="{CD46F2A5-964D-4D8C-9E28-DEA5990C01CB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82BF2A9-A4AB-4A1D-8B55-8A87849FDDFE}" type="pres">
      <dgm:prSet presAssocID="{49429E9C-5285-411C-ACBA-1F6C14CCBE71}" presName="Name25" presStyleLbl="parChTrans1D1" presStyleIdx="2" presStyleCnt="4"/>
      <dgm:spPr/>
      <dgm:t>
        <a:bodyPr/>
        <a:lstStyle/>
        <a:p>
          <a:endParaRPr lang="es-EC"/>
        </a:p>
      </dgm:t>
    </dgm:pt>
    <dgm:pt modelId="{7D52D407-CD52-4367-A6C5-4D5A86A2B00A}" type="pres">
      <dgm:prSet presAssocID="{8527F4EE-BA10-4D17-BA8C-77D70AE24C15}" presName="node" presStyleCnt="0"/>
      <dgm:spPr/>
    </dgm:pt>
    <dgm:pt modelId="{BCF4D1EF-0F45-4AFC-AAD0-937F7A0390BD}" type="pres">
      <dgm:prSet presAssocID="{8527F4EE-BA10-4D17-BA8C-77D70AE24C15}" presName="parentNode" presStyleLbl="node1" presStyleIdx="3" presStyleCnt="5" custScaleX="164132" custLinFactX="55146" custLinFactNeighborX="100000" custLinFactNeighborY="-2386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75988D9-4B43-4DBB-BCA1-9D78EA6594F7}" type="pres">
      <dgm:prSet presAssocID="{8527F4EE-BA10-4D17-BA8C-77D70AE24C1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009CB19A-5F12-4101-BD22-9623B57242AB}" type="pres">
      <dgm:prSet presAssocID="{C9D44C39-E8C8-4A43-9694-797F2DA104B8}" presName="Name25" presStyleLbl="parChTrans1D1" presStyleIdx="3" presStyleCnt="4"/>
      <dgm:spPr/>
      <dgm:t>
        <a:bodyPr/>
        <a:lstStyle/>
        <a:p>
          <a:endParaRPr lang="es-EC"/>
        </a:p>
      </dgm:t>
    </dgm:pt>
    <dgm:pt modelId="{92523FA5-5A0E-42A5-A521-7BFA5D729BFB}" type="pres">
      <dgm:prSet presAssocID="{E5A6FD13-7412-4037-82DB-0123E5336504}" presName="node" presStyleCnt="0"/>
      <dgm:spPr/>
    </dgm:pt>
    <dgm:pt modelId="{D4380A15-B1CB-40D1-9A8F-EB5ECBBDDA1B}" type="pres">
      <dgm:prSet presAssocID="{E5A6FD13-7412-4037-82DB-0123E5336504}" presName="parentNode" presStyleLbl="node1" presStyleIdx="4" presStyleCnt="5" custScaleX="166810" custScaleY="99285" custLinFactX="30425" custLinFactNeighborX="100000" custLinFactNeighborY="-7477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42B5287E-B711-461E-93F1-B7CED017CD88}" type="pres">
      <dgm:prSet presAssocID="{E5A6FD13-7412-4037-82DB-0123E5336504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0AF759DC-CA92-42AD-A224-FF3FA0237BF3}" type="presOf" srcId="{CD46F2A5-964D-4D8C-9E28-DEA5990C01CB}" destId="{7172921B-E635-405F-803C-0855393F8484}" srcOrd="0" destOrd="0" presId="urn:microsoft.com/office/officeart/2005/8/layout/radial2"/>
    <dgm:cxn modelId="{C8737B91-EF34-4A25-BD21-07D57F306F3D}" srcId="{96AEBB78-A249-4F6F-9F01-6241B47B35D9}" destId="{8527F4EE-BA10-4D17-BA8C-77D70AE24C15}" srcOrd="2" destOrd="0" parTransId="{49429E9C-5285-411C-ACBA-1F6C14CCBE71}" sibTransId="{F2A295E3-F891-49DA-B4BA-61A6A738521A}"/>
    <dgm:cxn modelId="{16823CD9-DF44-4D98-BC3F-4114AECDB574}" type="presOf" srcId="{8527F4EE-BA10-4D17-BA8C-77D70AE24C15}" destId="{BCF4D1EF-0F45-4AFC-AAD0-937F7A0390BD}" srcOrd="0" destOrd="0" presId="urn:microsoft.com/office/officeart/2005/8/layout/radial2"/>
    <dgm:cxn modelId="{45640E3F-B921-4CFD-A813-F8941DCD7312}" type="presOf" srcId="{6208FA9F-69B5-458B-92BC-3CC75DFC2DA4}" destId="{2B6AB6EC-5924-4792-A3E9-1ACB229C2451}" srcOrd="0" destOrd="0" presId="urn:microsoft.com/office/officeart/2005/8/layout/radial2"/>
    <dgm:cxn modelId="{FD24E721-3695-4AA5-BC6F-5768D3FEFD79}" srcId="{96AEBB78-A249-4F6F-9F01-6241B47B35D9}" destId="{CD46F2A5-964D-4D8C-9E28-DEA5990C01CB}" srcOrd="1" destOrd="0" parTransId="{6208FA9F-69B5-458B-92BC-3CC75DFC2DA4}" sibTransId="{6425CB67-73A2-4D48-806A-F383A0D9FB5C}"/>
    <dgm:cxn modelId="{39E86D3E-93F5-4CF0-99B3-73881FD8E0E6}" srcId="{96AEBB78-A249-4F6F-9F01-6241B47B35D9}" destId="{E5A6FD13-7412-4037-82DB-0123E5336504}" srcOrd="3" destOrd="0" parTransId="{C9D44C39-E8C8-4A43-9694-797F2DA104B8}" sibTransId="{BC4ACFDA-97E5-4FB1-8D4D-BB48A9EFC890}"/>
    <dgm:cxn modelId="{18D51FEB-5A6A-4477-8147-C54045B3E87F}" type="presOf" srcId="{96AEBB78-A249-4F6F-9F01-6241B47B35D9}" destId="{42B73646-422E-4682-9D02-16A1A4783F04}" srcOrd="0" destOrd="0" presId="urn:microsoft.com/office/officeart/2005/8/layout/radial2"/>
    <dgm:cxn modelId="{A3D423D4-C674-4BA1-AE60-70BF60605A1F}" type="presOf" srcId="{F1E32750-854A-4447-B793-0D670A95E082}" destId="{51D45520-76F5-4BA1-9114-BFCD0C1D80E0}" srcOrd="0" destOrd="0" presId="urn:microsoft.com/office/officeart/2005/8/layout/radial2"/>
    <dgm:cxn modelId="{19BE9AD0-C945-4E95-A857-7C1D788D0756}" type="presOf" srcId="{E5A6FD13-7412-4037-82DB-0123E5336504}" destId="{D4380A15-B1CB-40D1-9A8F-EB5ECBBDDA1B}" srcOrd="0" destOrd="0" presId="urn:microsoft.com/office/officeart/2005/8/layout/radial2"/>
    <dgm:cxn modelId="{1ACB00FA-12EB-411D-8938-EB2C61F7F499}" type="presOf" srcId="{C9D44C39-E8C8-4A43-9694-797F2DA104B8}" destId="{009CB19A-5F12-4101-BD22-9623B57242AB}" srcOrd="0" destOrd="0" presId="urn:microsoft.com/office/officeart/2005/8/layout/radial2"/>
    <dgm:cxn modelId="{9EFF0249-E1C4-47DC-8040-D3A7C5A2F5B3}" type="presOf" srcId="{49429E9C-5285-411C-ACBA-1F6C14CCBE71}" destId="{882BF2A9-A4AB-4A1D-8B55-8A87849FDDFE}" srcOrd="0" destOrd="0" presId="urn:microsoft.com/office/officeart/2005/8/layout/radial2"/>
    <dgm:cxn modelId="{5E15D4E6-6B5A-47D9-B63C-560719E78CAC}" type="presOf" srcId="{25724174-2A0A-49F1-8684-4CAF8E796384}" destId="{43713B89-7001-4AA0-8C39-3A71C839E829}" srcOrd="0" destOrd="0" presId="urn:microsoft.com/office/officeart/2005/8/layout/radial2"/>
    <dgm:cxn modelId="{FACED22F-8AA9-4B33-B389-1AB49A83960D}" srcId="{96AEBB78-A249-4F6F-9F01-6241B47B35D9}" destId="{F1E32750-854A-4447-B793-0D670A95E082}" srcOrd="0" destOrd="0" parTransId="{25724174-2A0A-49F1-8684-4CAF8E796384}" sibTransId="{8EDF5DF7-75A6-4AC7-9EF3-725B7F3F81E6}"/>
    <dgm:cxn modelId="{7E3D16F2-C00F-43C4-AE31-1421CEA7B5F4}" type="presParOf" srcId="{42B73646-422E-4682-9D02-16A1A4783F04}" destId="{3D3CFF4F-700A-4362-A427-6B9B4BB7859D}" srcOrd="0" destOrd="0" presId="urn:microsoft.com/office/officeart/2005/8/layout/radial2"/>
    <dgm:cxn modelId="{5AEC7920-FC9F-4843-A7D1-52461D0C6E05}" type="presParOf" srcId="{3D3CFF4F-700A-4362-A427-6B9B4BB7859D}" destId="{1615D12B-279C-4215-9EC0-D6A77B60E999}" srcOrd="0" destOrd="0" presId="urn:microsoft.com/office/officeart/2005/8/layout/radial2"/>
    <dgm:cxn modelId="{E0A9500C-CF6E-4557-8F8C-76458E38A952}" type="presParOf" srcId="{1615D12B-279C-4215-9EC0-D6A77B60E999}" destId="{8E223B94-18EE-40A1-9F62-EC9F8F611DDE}" srcOrd="0" destOrd="0" presId="urn:microsoft.com/office/officeart/2005/8/layout/radial2"/>
    <dgm:cxn modelId="{DDD75A9B-7FE7-4320-B536-9ADC65BFC5D4}" type="presParOf" srcId="{1615D12B-279C-4215-9EC0-D6A77B60E999}" destId="{DAF52FA1-0D64-4C33-9C49-88200D604200}" srcOrd="1" destOrd="0" presId="urn:microsoft.com/office/officeart/2005/8/layout/radial2"/>
    <dgm:cxn modelId="{32916449-3475-47C6-8FC5-401DDDD44FE0}" type="presParOf" srcId="{3D3CFF4F-700A-4362-A427-6B9B4BB7859D}" destId="{43713B89-7001-4AA0-8C39-3A71C839E829}" srcOrd="1" destOrd="0" presId="urn:microsoft.com/office/officeart/2005/8/layout/radial2"/>
    <dgm:cxn modelId="{FEF1A259-6AB8-4F7D-860D-7AC67A0D283A}" type="presParOf" srcId="{3D3CFF4F-700A-4362-A427-6B9B4BB7859D}" destId="{6CB947F5-6AA8-4CF0-815A-E454962BDA8D}" srcOrd="2" destOrd="0" presId="urn:microsoft.com/office/officeart/2005/8/layout/radial2"/>
    <dgm:cxn modelId="{5C29AC99-8326-4D82-B770-05B99450430C}" type="presParOf" srcId="{6CB947F5-6AA8-4CF0-815A-E454962BDA8D}" destId="{51D45520-76F5-4BA1-9114-BFCD0C1D80E0}" srcOrd="0" destOrd="0" presId="urn:microsoft.com/office/officeart/2005/8/layout/radial2"/>
    <dgm:cxn modelId="{6F39748E-4A01-47E2-B282-232B18C37A3A}" type="presParOf" srcId="{6CB947F5-6AA8-4CF0-815A-E454962BDA8D}" destId="{730BFD64-06A9-406C-A7E1-177094508348}" srcOrd="1" destOrd="0" presId="urn:microsoft.com/office/officeart/2005/8/layout/radial2"/>
    <dgm:cxn modelId="{4D2F793F-1330-4F08-8CF5-294ACCDE8DE1}" type="presParOf" srcId="{3D3CFF4F-700A-4362-A427-6B9B4BB7859D}" destId="{2B6AB6EC-5924-4792-A3E9-1ACB229C2451}" srcOrd="3" destOrd="0" presId="urn:microsoft.com/office/officeart/2005/8/layout/radial2"/>
    <dgm:cxn modelId="{29963D4B-11EE-49F4-9E9C-8317BF8398A0}" type="presParOf" srcId="{3D3CFF4F-700A-4362-A427-6B9B4BB7859D}" destId="{4506FF12-62C5-4196-83C0-BD79D626BE04}" srcOrd="4" destOrd="0" presId="urn:microsoft.com/office/officeart/2005/8/layout/radial2"/>
    <dgm:cxn modelId="{201A198E-32C5-44CC-BBFF-E2B4598200EE}" type="presParOf" srcId="{4506FF12-62C5-4196-83C0-BD79D626BE04}" destId="{7172921B-E635-405F-803C-0855393F8484}" srcOrd="0" destOrd="0" presId="urn:microsoft.com/office/officeart/2005/8/layout/radial2"/>
    <dgm:cxn modelId="{9CA607D8-22DD-45BE-8EB2-3DFD89EB6CA9}" type="presParOf" srcId="{4506FF12-62C5-4196-83C0-BD79D626BE04}" destId="{30B41987-BFAD-43EB-98FC-1FBF828C516D}" srcOrd="1" destOrd="0" presId="urn:microsoft.com/office/officeart/2005/8/layout/radial2"/>
    <dgm:cxn modelId="{EE8E12A0-8043-4989-BB77-9AF5501C8081}" type="presParOf" srcId="{3D3CFF4F-700A-4362-A427-6B9B4BB7859D}" destId="{882BF2A9-A4AB-4A1D-8B55-8A87849FDDFE}" srcOrd="5" destOrd="0" presId="urn:microsoft.com/office/officeart/2005/8/layout/radial2"/>
    <dgm:cxn modelId="{C82C9B90-81A2-4E23-BD75-DB6240529DA6}" type="presParOf" srcId="{3D3CFF4F-700A-4362-A427-6B9B4BB7859D}" destId="{7D52D407-CD52-4367-A6C5-4D5A86A2B00A}" srcOrd="6" destOrd="0" presId="urn:microsoft.com/office/officeart/2005/8/layout/radial2"/>
    <dgm:cxn modelId="{4AD9A7FF-8FE8-4B98-B757-455639ABC5C4}" type="presParOf" srcId="{7D52D407-CD52-4367-A6C5-4D5A86A2B00A}" destId="{BCF4D1EF-0F45-4AFC-AAD0-937F7A0390BD}" srcOrd="0" destOrd="0" presId="urn:microsoft.com/office/officeart/2005/8/layout/radial2"/>
    <dgm:cxn modelId="{E9B1F227-8506-4588-9E61-1B36B7297E44}" type="presParOf" srcId="{7D52D407-CD52-4367-A6C5-4D5A86A2B00A}" destId="{D75988D9-4B43-4DBB-BCA1-9D78EA6594F7}" srcOrd="1" destOrd="0" presId="urn:microsoft.com/office/officeart/2005/8/layout/radial2"/>
    <dgm:cxn modelId="{12AEAEDD-AFDA-4844-B27A-8992624CC6F9}" type="presParOf" srcId="{3D3CFF4F-700A-4362-A427-6B9B4BB7859D}" destId="{009CB19A-5F12-4101-BD22-9623B57242AB}" srcOrd="7" destOrd="0" presId="urn:microsoft.com/office/officeart/2005/8/layout/radial2"/>
    <dgm:cxn modelId="{FE5EA59F-07F0-4674-9D4E-7FACAF80A8CB}" type="presParOf" srcId="{3D3CFF4F-700A-4362-A427-6B9B4BB7859D}" destId="{92523FA5-5A0E-42A5-A521-7BFA5D729BFB}" srcOrd="8" destOrd="0" presId="urn:microsoft.com/office/officeart/2005/8/layout/radial2"/>
    <dgm:cxn modelId="{D292DB2A-77B7-483C-8508-FCF03DB1F644}" type="presParOf" srcId="{92523FA5-5A0E-42A5-A521-7BFA5D729BFB}" destId="{D4380A15-B1CB-40D1-9A8F-EB5ECBBDDA1B}" srcOrd="0" destOrd="0" presId="urn:microsoft.com/office/officeart/2005/8/layout/radial2"/>
    <dgm:cxn modelId="{09B70E00-1D0B-4322-8847-AC5FF9C09022}" type="presParOf" srcId="{92523FA5-5A0E-42A5-A521-7BFA5D729BFB}" destId="{42B5287E-B711-461E-93F1-B7CED017CD88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83FD9D-34C1-41DB-AB1D-E7F72AC62C06}" type="doc">
      <dgm:prSet loTypeId="urn:microsoft.com/office/officeart/2005/8/layout/process5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48F974-06D3-40AA-87CD-49DEEDF92DFE}">
      <dgm:prSet phldrT="[Texto]" custT="1"/>
      <dgm:spPr/>
      <dgm:t>
        <a:bodyPr/>
        <a:lstStyle/>
        <a:p>
          <a:pPr rtl="0"/>
          <a:r>
            <a:rPr kumimoji="0" lang="es-EC" sz="4400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ESTUDIO PROSPECTIVO</a:t>
          </a:r>
          <a:endParaRPr lang="en-US" sz="4400" dirty="0"/>
        </a:p>
      </dgm:t>
    </dgm:pt>
    <dgm:pt modelId="{4AE4034B-D9F3-41EE-8ED1-BFDD5E92C235}" type="parTrans" cxnId="{B61C70B0-4127-47C4-A7DD-BAB9EFE271A1}">
      <dgm:prSet/>
      <dgm:spPr/>
      <dgm:t>
        <a:bodyPr/>
        <a:lstStyle/>
        <a:p>
          <a:endParaRPr lang="en-US"/>
        </a:p>
      </dgm:t>
    </dgm:pt>
    <dgm:pt modelId="{C9CE55C5-2582-4304-9FCA-5A1FCCA0430C}" type="sibTrans" cxnId="{B61C70B0-4127-47C4-A7DD-BAB9EFE271A1}">
      <dgm:prSet/>
      <dgm:spPr/>
      <dgm:t>
        <a:bodyPr/>
        <a:lstStyle/>
        <a:p>
          <a:endParaRPr lang="en-US" dirty="0"/>
        </a:p>
      </dgm:t>
    </dgm:pt>
    <dgm:pt modelId="{7E75072B-87E8-4DB8-9199-4447A3C95EBF}">
      <dgm:prSet/>
      <dgm:spPr/>
      <dgm:t>
        <a:bodyPr/>
        <a:lstStyle/>
        <a:p>
          <a:pPr rtl="0"/>
          <a:r>
            <a:rPr kumimoji="0" lang="es-EC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Variables Estratégicas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6F643A89-521D-4BE1-9BB1-CE24DE6D0147}" type="parTrans" cxnId="{B8662428-4D21-4923-AC59-8618619135A8}">
      <dgm:prSet/>
      <dgm:spPr/>
      <dgm:t>
        <a:bodyPr/>
        <a:lstStyle/>
        <a:p>
          <a:endParaRPr lang="en-US"/>
        </a:p>
      </dgm:t>
    </dgm:pt>
    <dgm:pt modelId="{521627D3-F3A9-4EE0-8249-C2B4F9E9F2FF}" type="sibTrans" cxnId="{B8662428-4D21-4923-AC59-8618619135A8}">
      <dgm:prSet/>
      <dgm:spPr/>
      <dgm:t>
        <a:bodyPr/>
        <a:lstStyle/>
        <a:p>
          <a:endParaRPr lang="en-US" dirty="0"/>
        </a:p>
      </dgm:t>
    </dgm:pt>
    <dgm:pt modelId="{5F286335-FC89-4E05-97B9-ABB2380E00F2}">
      <dgm:prSet/>
      <dgm:spPr/>
      <dgm:t>
        <a:bodyPr/>
        <a:lstStyle/>
        <a:p>
          <a:pPr rtl="0"/>
          <a:r>
            <a:rPr kumimoji="0" lang="es-EC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Juego de Actores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AA9E4584-3C33-4D08-8153-79D7130A72F7}" type="parTrans" cxnId="{BC54785A-003A-4919-919A-C576A875A5B7}">
      <dgm:prSet/>
      <dgm:spPr/>
      <dgm:t>
        <a:bodyPr/>
        <a:lstStyle/>
        <a:p>
          <a:endParaRPr lang="en-US"/>
        </a:p>
      </dgm:t>
    </dgm:pt>
    <dgm:pt modelId="{E177125E-881F-457A-A0D1-903DF0E13B5E}" type="sibTrans" cxnId="{BC54785A-003A-4919-919A-C576A875A5B7}">
      <dgm:prSet/>
      <dgm:spPr/>
      <dgm:t>
        <a:bodyPr/>
        <a:lstStyle/>
        <a:p>
          <a:endParaRPr lang="en-US" dirty="0"/>
        </a:p>
      </dgm:t>
    </dgm:pt>
    <dgm:pt modelId="{39C96B23-D287-45E1-86C9-34E26CC6F998}">
      <dgm:prSet/>
      <dgm:spPr/>
      <dgm:t>
        <a:bodyPr/>
        <a:lstStyle/>
        <a:p>
          <a:pPr rtl="0"/>
          <a:r>
            <a:rPr kumimoji="0" lang="es-EC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Generación de Escenarios	</a:t>
          </a:r>
          <a:endParaRPr kumimoji="0" lang="en-US" b="0" i="0" u="none" strike="noStrike" cap="none" normalizeH="0" baseline="0" dirty="0" smtClean="0">
            <a:ln/>
            <a:effectLst/>
            <a:latin typeface="Arial" pitchFamily="34" charset="0"/>
          </a:endParaRPr>
        </a:p>
      </dgm:t>
    </dgm:pt>
    <dgm:pt modelId="{EBA05E12-AE60-4BF3-8387-BDDDC46ABD95}" type="parTrans" cxnId="{252E80A7-D7C6-4253-8D05-863D2D798FF2}">
      <dgm:prSet/>
      <dgm:spPr/>
      <dgm:t>
        <a:bodyPr/>
        <a:lstStyle/>
        <a:p>
          <a:endParaRPr lang="en-US"/>
        </a:p>
      </dgm:t>
    </dgm:pt>
    <dgm:pt modelId="{F2895FD1-1540-4648-A162-E61725C4312D}" type="sibTrans" cxnId="{252E80A7-D7C6-4253-8D05-863D2D798FF2}">
      <dgm:prSet/>
      <dgm:spPr/>
      <dgm:t>
        <a:bodyPr/>
        <a:lstStyle/>
        <a:p>
          <a:endParaRPr lang="en-US" dirty="0"/>
        </a:p>
      </dgm:t>
    </dgm:pt>
    <dgm:pt modelId="{7CC2AAF6-8110-4F7A-92B1-1C6CE5CF63E7}">
      <dgm:prSet/>
      <dgm:spPr/>
      <dgm:t>
        <a:bodyPr/>
        <a:lstStyle/>
        <a:p>
          <a:pPr rtl="0"/>
          <a:r>
            <a:rPr kumimoji="0" lang="es-EC" b="0" i="0" u="none" strike="noStrike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Estrategias con IGO en CNT EP</a:t>
          </a:r>
          <a:endParaRPr lang="en-US" dirty="0"/>
        </a:p>
      </dgm:t>
    </dgm:pt>
    <dgm:pt modelId="{38E4CED8-3DFF-4CFE-A31B-25DDD0FBA95F}" type="parTrans" cxnId="{0D9EA9AD-56F3-4004-84D4-97233747C7F8}">
      <dgm:prSet/>
      <dgm:spPr/>
      <dgm:t>
        <a:bodyPr/>
        <a:lstStyle/>
        <a:p>
          <a:endParaRPr lang="en-US"/>
        </a:p>
      </dgm:t>
    </dgm:pt>
    <dgm:pt modelId="{3AD94998-B1DA-4E37-A993-8C4738231D2B}" type="sibTrans" cxnId="{0D9EA9AD-56F3-4004-84D4-97233747C7F8}">
      <dgm:prSet/>
      <dgm:spPr/>
      <dgm:t>
        <a:bodyPr/>
        <a:lstStyle/>
        <a:p>
          <a:endParaRPr lang="en-US"/>
        </a:p>
      </dgm:t>
    </dgm:pt>
    <dgm:pt modelId="{9E9C1A29-788C-4749-B983-FAC32035E675}" type="pres">
      <dgm:prSet presAssocID="{4E83FD9D-34C1-41DB-AB1D-E7F72AC62C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22E429-4B19-40F1-81B8-741173D0ED2D}" type="pres">
      <dgm:prSet presAssocID="{AC48F974-06D3-40AA-87CD-49DEEDF92DFE}" presName="node" presStyleLbl="node1" presStyleIdx="0" presStyleCnt="5" custScaleX="214359" custScaleY="214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0CBE47-3B00-4690-B7CC-CDCD0C9C7F0A}" type="pres">
      <dgm:prSet presAssocID="{C9CE55C5-2582-4304-9FCA-5A1FCCA0430C}" presName="sibTrans" presStyleLbl="sibTrans2D1" presStyleIdx="0" presStyleCnt="4"/>
      <dgm:spPr/>
      <dgm:t>
        <a:bodyPr/>
        <a:lstStyle/>
        <a:p>
          <a:endParaRPr lang="en-US"/>
        </a:p>
      </dgm:t>
    </dgm:pt>
    <dgm:pt modelId="{F6A3B613-B982-4A50-A8AF-ACC43E04C084}" type="pres">
      <dgm:prSet presAssocID="{C9CE55C5-2582-4304-9FCA-5A1FCCA0430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88512035-3FD4-41A6-81BF-1FFD8A816584}" type="pres">
      <dgm:prSet presAssocID="{7E75072B-87E8-4DB8-9199-4447A3C95EB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1AACE-1054-47E9-A08D-CD5553283350}" type="pres">
      <dgm:prSet presAssocID="{521627D3-F3A9-4EE0-8249-C2B4F9E9F2F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A42E0535-FA68-41B4-A04C-8C826DD24650}" type="pres">
      <dgm:prSet presAssocID="{521627D3-F3A9-4EE0-8249-C2B4F9E9F2F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EDAE67E-E245-4169-B98F-317FC2D53936}" type="pres">
      <dgm:prSet presAssocID="{5F286335-FC89-4E05-97B9-ABB2380E00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294549-CEDF-4CB8-A59E-0DD99BA374E3}" type="pres">
      <dgm:prSet presAssocID="{E177125E-881F-457A-A0D1-903DF0E13B5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ADB262D-3DA3-404F-A844-A30E18603805}" type="pres">
      <dgm:prSet presAssocID="{E177125E-881F-457A-A0D1-903DF0E13B5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8E3E10F-80FF-4355-ACF3-A064521CB6EF}" type="pres">
      <dgm:prSet presAssocID="{39C96B23-D287-45E1-86C9-34E26CC6F9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F68D9-C476-447B-9557-4CDC5818338F}" type="pres">
      <dgm:prSet presAssocID="{F2895FD1-1540-4648-A162-E61725C4312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D5201744-4289-40E0-A363-7ECFE9F990A6}" type="pres">
      <dgm:prSet presAssocID="{F2895FD1-1540-4648-A162-E61725C4312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812883E-9FA9-433A-BC25-D85780F0525C}" type="pres">
      <dgm:prSet presAssocID="{7CC2AAF6-8110-4F7A-92B1-1C6CE5CF63E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281F1-7E6E-4D07-9F98-FC1AD17E434F}" type="presOf" srcId="{4E83FD9D-34C1-41DB-AB1D-E7F72AC62C06}" destId="{9E9C1A29-788C-4749-B983-FAC32035E675}" srcOrd="0" destOrd="0" presId="urn:microsoft.com/office/officeart/2005/8/layout/process5"/>
    <dgm:cxn modelId="{74E8C910-1104-4C01-8A0F-2F43FBBF14D2}" type="presOf" srcId="{F2895FD1-1540-4648-A162-E61725C4312D}" destId="{34BF68D9-C476-447B-9557-4CDC5818338F}" srcOrd="0" destOrd="0" presId="urn:microsoft.com/office/officeart/2005/8/layout/process5"/>
    <dgm:cxn modelId="{80DBB2F7-DEE9-4643-95BD-D21130BB62D3}" type="presOf" srcId="{521627D3-F3A9-4EE0-8249-C2B4F9E9F2FF}" destId="{1AF1AACE-1054-47E9-A08D-CD5553283350}" srcOrd="0" destOrd="0" presId="urn:microsoft.com/office/officeart/2005/8/layout/process5"/>
    <dgm:cxn modelId="{EBED5344-EC95-4835-A0A6-95E470BCD87C}" type="presOf" srcId="{5F286335-FC89-4E05-97B9-ABB2380E00F2}" destId="{2EDAE67E-E245-4169-B98F-317FC2D53936}" srcOrd="0" destOrd="0" presId="urn:microsoft.com/office/officeart/2005/8/layout/process5"/>
    <dgm:cxn modelId="{42ACB77C-E10A-40AB-9519-D6E6BFE743D6}" type="presOf" srcId="{39C96B23-D287-45E1-86C9-34E26CC6F998}" destId="{48E3E10F-80FF-4355-ACF3-A064521CB6EF}" srcOrd="0" destOrd="0" presId="urn:microsoft.com/office/officeart/2005/8/layout/process5"/>
    <dgm:cxn modelId="{482D32FB-D887-44C7-B1FA-5E943AEFFA41}" type="presOf" srcId="{521627D3-F3A9-4EE0-8249-C2B4F9E9F2FF}" destId="{A42E0535-FA68-41B4-A04C-8C826DD24650}" srcOrd="1" destOrd="0" presId="urn:microsoft.com/office/officeart/2005/8/layout/process5"/>
    <dgm:cxn modelId="{252E80A7-D7C6-4253-8D05-863D2D798FF2}" srcId="{4E83FD9D-34C1-41DB-AB1D-E7F72AC62C06}" destId="{39C96B23-D287-45E1-86C9-34E26CC6F998}" srcOrd="3" destOrd="0" parTransId="{EBA05E12-AE60-4BF3-8387-BDDDC46ABD95}" sibTransId="{F2895FD1-1540-4648-A162-E61725C4312D}"/>
    <dgm:cxn modelId="{BC54785A-003A-4919-919A-C576A875A5B7}" srcId="{4E83FD9D-34C1-41DB-AB1D-E7F72AC62C06}" destId="{5F286335-FC89-4E05-97B9-ABB2380E00F2}" srcOrd="2" destOrd="0" parTransId="{AA9E4584-3C33-4D08-8153-79D7130A72F7}" sibTransId="{E177125E-881F-457A-A0D1-903DF0E13B5E}"/>
    <dgm:cxn modelId="{0D9EA9AD-56F3-4004-84D4-97233747C7F8}" srcId="{4E83FD9D-34C1-41DB-AB1D-E7F72AC62C06}" destId="{7CC2AAF6-8110-4F7A-92B1-1C6CE5CF63E7}" srcOrd="4" destOrd="0" parTransId="{38E4CED8-3DFF-4CFE-A31B-25DDD0FBA95F}" sibTransId="{3AD94998-B1DA-4E37-A993-8C4738231D2B}"/>
    <dgm:cxn modelId="{95D19318-4DB8-47C8-A12F-D4BDE3BB3CCE}" type="presOf" srcId="{C9CE55C5-2582-4304-9FCA-5A1FCCA0430C}" destId="{B70CBE47-3B00-4690-B7CC-CDCD0C9C7F0A}" srcOrd="0" destOrd="0" presId="urn:microsoft.com/office/officeart/2005/8/layout/process5"/>
    <dgm:cxn modelId="{48989C2A-2B6F-4719-B00E-3055FC980253}" type="presOf" srcId="{E177125E-881F-457A-A0D1-903DF0E13B5E}" destId="{4C294549-CEDF-4CB8-A59E-0DD99BA374E3}" srcOrd="0" destOrd="0" presId="urn:microsoft.com/office/officeart/2005/8/layout/process5"/>
    <dgm:cxn modelId="{C0C5E33E-47F9-4974-B1AC-9357079CDE59}" type="presOf" srcId="{7E75072B-87E8-4DB8-9199-4447A3C95EBF}" destId="{88512035-3FD4-41A6-81BF-1FFD8A816584}" srcOrd="0" destOrd="0" presId="urn:microsoft.com/office/officeart/2005/8/layout/process5"/>
    <dgm:cxn modelId="{B8662428-4D21-4923-AC59-8618619135A8}" srcId="{4E83FD9D-34C1-41DB-AB1D-E7F72AC62C06}" destId="{7E75072B-87E8-4DB8-9199-4447A3C95EBF}" srcOrd="1" destOrd="0" parTransId="{6F643A89-521D-4BE1-9BB1-CE24DE6D0147}" sibTransId="{521627D3-F3A9-4EE0-8249-C2B4F9E9F2FF}"/>
    <dgm:cxn modelId="{ADEB9623-ED55-4BBD-8481-8C5D8511503F}" type="presOf" srcId="{F2895FD1-1540-4648-A162-E61725C4312D}" destId="{D5201744-4289-40E0-A363-7ECFE9F990A6}" srcOrd="1" destOrd="0" presId="urn:microsoft.com/office/officeart/2005/8/layout/process5"/>
    <dgm:cxn modelId="{3D664D57-D3E6-47DC-81C1-AF171314D373}" type="presOf" srcId="{E177125E-881F-457A-A0D1-903DF0E13B5E}" destId="{9ADB262D-3DA3-404F-A844-A30E18603805}" srcOrd="1" destOrd="0" presId="urn:microsoft.com/office/officeart/2005/8/layout/process5"/>
    <dgm:cxn modelId="{B61C70B0-4127-47C4-A7DD-BAB9EFE271A1}" srcId="{4E83FD9D-34C1-41DB-AB1D-E7F72AC62C06}" destId="{AC48F974-06D3-40AA-87CD-49DEEDF92DFE}" srcOrd="0" destOrd="0" parTransId="{4AE4034B-D9F3-41EE-8ED1-BFDD5E92C235}" sibTransId="{C9CE55C5-2582-4304-9FCA-5A1FCCA0430C}"/>
    <dgm:cxn modelId="{44BDC801-7FD4-4780-BC96-67CCB25C1410}" type="presOf" srcId="{C9CE55C5-2582-4304-9FCA-5A1FCCA0430C}" destId="{F6A3B613-B982-4A50-A8AF-ACC43E04C084}" srcOrd="1" destOrd="0" presId="urn:microsoft.com/office/officeart/2005/8/layout/process5"/>
    <dgm:cxn modelId="{AE4F93C3-C724-4646-8071-40D4F4C272B7}" type="presOf" srcId="{7CC2AAF6-8110-4F7A-92B1-1C6CE5CF63E7}" destId="{A812883E-9FA9-433A-BC25-D85780F0525C}" srcOrd="0" destOrd="0" presId="urn:microsoft.com/office/officeart/2005/8/layout/process5"/>
    <dgm:cxn modelId="{6DE1F575-86BD-4CCF-A24F-5177C085755E}" type="presOf" srcId="{AC48F974-06D3-40AA-87CD-49DEEDF92DFE}" destId="{9722E429-4B19-40F1-81B8-741173D0ED2D}" srcOrd="0" destOrd="0" presId="urn:microsoft.com/office/officeart/2005/8/layout/process5"/>
    <dgm:cxn modelId="{F935078B-B60A-48A7-A7DF-13DA903EFFAE}" type="presParOf" srcId="{9E9C1A29-788C-4749-B983-FAC32035E675}" destId="{9722E429-4B19-40F1-81B8-741173D0ED2D}" srcOrd="0" destOrd="0" presId="urn:microsoft.com/office/officeart/2005/8/layout/process5"/>
    <dgm:cxn modelId="{46871CCD-6A39-430F-9DC0-96A69EBAC83A}" type="presParOf" srcId="{9E9C1A29-788C-4749-B983-FAC32035E675}" destId="{B70CBE47-3B00-4690-B7CC-CDCD0C9C7F0A}" srcOrd="1" destOrd="0" presId="urn:microsoft.com/office/officeart/2005/8/layout/process5"/>
    <dgm:cxn modelId="{1298C4C9-13AD-42EE-BF15-3F32A93CDBCD}" type="presParOf" srcId="{B70CBE47-3B00-4690-B7CC-CDCD0C9C7F0A}" destId="{F6A3B613-B982-4A50-A8AF-ACC43E04C084}" srcOrd="0" destOrd="0" presId="urn:microsoft.com/office/officeart/2005/8/layout/process5"/>
    <dgm:cxn modelId="{E7BB067A-D82E-4750-A63F-A5459BEBE0EA}" type="presParOf" srcId="{9E9C1A29-788C-4749-B983-FAC32035E675}" destId="{88512035-3FD4-41A6-81BF-1FFD8A816584}" srcOrd="2" destOrd="0" presId="urn:microsoft.com/office/officeart/2005/8/layout/process5"/>
    <dgm:cxn modelId="{5AAF2560-B661-4694-A507-56EE9958B776}" type="presParOf" srcId="{9E9C1A29-788C-4749-B983-FAC32035E675}" destId="{1AF1AACE-1054-47E9-A08D-CD5553283350}" srcOrd="3" destOrd="0" presId="urn:microsoft.com/office/officeart/2005/8/layout/process5"/>
    <dgm:cxn modelId="{17DC1044-BA40-410F-8D17-5E7C22B7F282}" type="presParOf" srcId="{1AF1AACE-1054-47E9-A08D-CD5553283350}" destId="{A42E0535-FA68-41B4-A04C-8C826DD24650}" srcOrd="0" destOrd="0" presId="urn:microsoft.com/office/officeart/2005/8/layout/process5"/>
    <dgm:cxn modelId="{A251EF14-1D31-4BF7-A3E0-56B70E40F0C4}" type="presParOf" srcId="{9E9C1A29-788C-4749-B983-FAC32035E675}" destId="{2EDAE67E-E245-4169-B98F-317FC2D53936}" srcOrd="4" destOrd="0" presId="urn:microsoft.com/office/officeart/2005/8/layout/process5"/>
    <dgm:cxn modelId="{90D1D661-BAC0-4089-9D73-6FAEBFD53605}" type="presParOf" srcId="{9E9C1A29-788C-4749-B983-FAC32035E675}" destId="{4C294549-CEDF-4CB8-A59E-0DD99BA374E3}" srcOrd="5" destOrd="0" presId="urn:microsoft.com/office/officeart/2005/8/layout/process5"/>
    <dgm:cxn modelId="{CCB31310-CBDA-43B8-856E-8FA8E537E428}" type="presParOf" srcId="{4C294549-CEDF-4CB8-A59E-0DD99BA374E3}" destId="{9ADB262D-3DA3-404F-A844-A30E18603805}" srcOrd="0" destOrd="0" presId="urn:microsoft.com/office/officeart/2005/8/layout/process5"/>
    <dgm:cxn modelId="{E3E89155-7D0B-485C-9DFC-32D6D13055D8}" type="presParOf" srcId="{9E9C1A29-788C-4749-B983-FAC32035E675}" destId="{48E3E10F-80FF-4355-ACF3-A064521CB6EF}" srcOrd="6" destOrd="0" presId="urn:microsoft.com/office/officeart/2005/8/layout/process5"/>
    <dgm:cxn modelId="{D6BCC062-4486-4682-9DC5-B79244A02FAD}" type="presParOf" srcId="{9E9C1A29-788C-4749-B983-FAC32035E675}" destId="{34BF68D9-C476-447B-9557-4CDC5818338F}" srcOrd="7" destOrd="0" presId="urn:microsoft.com/office/officeart/2005/8/layout/process5"/>
    <dgm:cxn modelId="{99EE5097-638F-495E-B6D3-4CF0D914A5FD}" type="presParOf" srcId="{34BF68D9-C476-447B-9557-4CDC5818338F}" destId="{D5201744-4289-40E0-A363-7ECFE9F990A6}" srcOrd="0" destOrd="0" presId="urn:microsoft.com/office/officeart/2005/8/layout/process5"/>
    <dgm:cxn modelId="{F62C9C49-C959-4176-B392-15EADB120454}" type="presParOf" srcId="{9E9C1A29-788C-4749-B983-FAC32035E675}" destId="{A812883E-9FA9-433A-BC25-D85780F0525C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ED9CD18-59F2-4AAE-BF34-27392A91D85F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FD6ED7-6BFD-4985-A401-4ABC2ACC63D9}">
      <dgm:prSet phldrT="[Texto]" custT="1"/>
      <dgm:spPr/>
      <dgm:t>
        <a:bodyPr/>
        <a:lstStyle/>
        <a:p>
          <a:r>
            <a:rPr lang="en-US" sz="2000" b="1" dirty="0" err="1" smtClean="0">
              <a:effectLst/>
            </a:rPr>
            <a:t>Estudio</a:t>
          </a:r>
          <a:r>
            <a:rPr lang="en-US" sz="2000" b="1" dirty="0" smtClean="0">
              <a:effectLst/>
            </a:rPr>
            <a:t> </a:t>
          </a:r>
          <a:r>
            <a:rPr lang="en-US" sz="2000" b="1" dirty="0" err="1" smtClean="0">
              <a:effectLst/>
            </a:rPr>
            <a:t>Prospetivo</a:t>
          </a:r>
          <a:r>
            <a:rPr lang="en-US" sz="2000" b="1" dirty="0" smtClean="0">
              <a:effectLst/>
            </a:rPr>
            <a:t> </a:t>
          </a:r>
          <a:r>
            <a:rPr lang="en-US" sz="2000" b="1" dirty="0" err="1" smtClean="0">
              <a:effectLst/>
            </a:rPr>
            <a:t>Herramientas</a:t>
          </a:r>
          <a:endParaRPr lang="en-US" sz="2000" b="1" dirty="0">
            <a:effectLst/>
          </a:endParaRPr>
        </a:p>
      </dgm:t>
    </dgm:pt>
    <dgm:pt modelId="{5F2E510D-3EE3-4621-9E14-8BAD908D59F2}" type="parTrans" cxnId="{499710B1-6BE7-491F-86F2-900A89935641}">
      <dgm:prSet/>
      <dgm:spPr/>
      <dgm:t>
        <a:bodyPr/>
        <a:lstStyle/>
        <a:p>
          <a:endParaRPr lang="en-US"/>
        </a:p>
      </dgm:t>
    </dgm:pt>
    <dgm:pt modelId="{A5EA88B7-A05E-4DDE-9C4C-C5F6A4AD1529}" type="sibTrans" cxnId="{499710B1-6BE7-491F-86F2-900A89935641}">
      <dgm:prSet/>
      <dgm:spPr/>
      <dgm:t>
        <a:bodyPr/>
        <a:lstStyle/>
        <a:p>
          <a:endParaRPr lang="en-US"/>
        </a:p>
      </dgm:t>
    </dgm:pt>
    <dgm:pt modelId="{E9C4B444-9611-468A-9D09-4635C7BF657E}">
      <dgm:prSet phldrT="[Texto]"/>
      <dgm:spPr/>
      <dgm:t>
        <a:bodyPr/>
        <a:lstStyle/>
        <a:p>
          <a:r>
            <a:rPr lang="en-US" dirty="0" smtClean="0"/>
            <a:t>Software MICMAC</a:t>
          </a:r>
          <a:endParaRPr lang="en-US" dirty="0"/>
        </a:p>
      </dgm:t>
    </dgm:pt>
    <dgm:pt modelId="{E8D9E1DE-B781-4C63-A51F-6F8BF437248E}" type="parTrans" cxnId="{A182A79C-F832-4506-9400-7CC619A37A14}">
      <dgm:prSet/>
      <dgm:spPr/>
      <dgm:t>
        <a:bodyPr/>
        <a:lstStyle/>
        <a:p>
          <a:endParaRPr lang="en-US"/>
        </a:p>
      </dgm:t>
    </dgm:pt>
    <dgm:pt modelId="{9657A03B-D717-478A-B853-F7F8FFD027BF}" type="sibTrans" cxnId="{A182A79C-F832-4506-9400-7CC619A37A14}">
      <dgm:prSet/>
      <dgm:spPr/>
      <dgm:t>
        <a:bodyPr/>
        <a:lstStyle/>
        <a:p>
          <a:endParaRPr lang="en-US" dirty="0"/>
        </a:p>
      </dgm:t>
    </dgm:pt>
    <dgm:pt modelId="{A52FB6E1-5F9D-4BA7-9AB1-5000EC139DD4}">
      <dgm:prSet phldrT="[Texto]"/>
      <dgm:spPr/>
      <dgm:t>
        <a:bodyPr/>
        <a:lstStyle/>
        <a:p>
          <a:r>
            <a:rPr lang="en-US" dirty="0" smtClean="0"/>
            <a:t>Software MACTOR</a:t>
          </a:r>
          <a:endParaRPr lang="en-US" dirty="0"/>
        </a:p>
      </dgm:t>
    </dgm:pt>
    <dgm:pt modelId="{134054C1-088A-4736-B63A-65FF8056A080}" type="parTrans" cxnId="{0E501B6D-4C0F-498E-A702-5B711A897E97}">
      <dgm:prSet/>
      <dgm:spPr/>
      <dgm:t>
        <a:bodyPr/>
        <a:lstStyle/>
        <a:p>
          <a:endParaRPr lang="es-EC"/>
        </a:p>
      </dgm:t>
    </dgm:pt>
    <dgm:pt modelId="{AEAB17DB-C58A-4E60-8BBC-C05300ACC201}" type="sibTrans" cxnId="{0E501B6D-4C0F-498E-A702-5B711A897E97}">
      <dgm:prSet/>
      <dgm:spPr/>
      <dgm:t>
        <a:bodyPr/>
        <a:lstStyle/>
        <a:p>
          <a:endParaRPr lang="es-EC"/>
        </a:p>
      </dgm:t>
    </dgm:pt>
    <dgm:pt modelId="{5C3E1CE8-E45E-46AD-A3CB-CDC46C85DBB1}">
      <dgm:prSet phldrT="[Texto]"/>
      <dgm:spPr/>
      <dgm:t>
        <a:bodyPr/>
        <a:lstStyle/>
        <a:p>
          <a:r>
            <a:rPr lang="en-US" dirty="0" smtClean="0"/>
            <a:t>Software SMIC</a:t>
          </a:r>
          <a:endParaRPr lang="en-US" dirty="0"/>
        </a:p>
      </dgm:t>
    </dgm:pt>
    <dgm:pt modelId="{8694F032-EC75-4EE5-872B-0CB416265C51}" type="parTrans" cxnId="{9E1CEBF5-9530-4127-A751-4B76411A186E}">
      <dgm:prSet/>
      <dgm:spPr/>
      <dgm:t>
        <a:bodyPr/>
        <a:lstStyle/>
        <a:p>
          <a:endParaRPr lang="es-EC"/>
        </a:p>
      </dgm:t>
    </dgm:pt>
    <dgm:pt modelId="{646D83A1-848E-4716-8887-A99B7C4D71ED}" type="sibTrans" cxnId="{9E1CEBF5-9530-4127-A751-4B76411A186E}">
      <dgm:prSet/>
      <dgm:spPr/>
      <dgm:t>
        <a:bodyPr/>
        <a:lstStyle/>
        <a:p>
          <a:endParaRPr lang="es-EC"/>
        </a:p>
      </dgm:t>
    </dgm:pt>
    <dgm:pt modelId="{ABAC0719-E3D9-4709-866C-FAA83CB8F639}" type="pres">
      <dgm:prSet presAssocID="{3ED9CD18-59F2-4AAE-BF34-27392A91D8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080FCE-476E-4829-A674-D54CB7BE1C43}" type="pres">
      <dgm:prSet presAssocID="{9FFD6ED7-6BFD-4985-A401-4ABC2ACC63D9}" presName="centerShape" presStyleLbl="node0" presStyleIdx="0" presStyleCnt="1" custScaleX="116895" custScaleY="101426"/>
      <dgm:spPr/>
      <dgm:t>
        <a:bodyPr/>
        <a:lstStyle/>
        <a:p>
          <a:endParaRPr lang="en-US"/>
        </a:p>
      </dgm:t>
    </dgm:pt>
    <dgm:pt modelId="{5E6DBD16-471D-4620-B926-E2B367115DA7}" type="pres">
      <dgm:prSet presAssocID="{E9C4B444-9611-468A-9D09-4635C7BF657E}" presName="node" presStyleLbl="node1" presStyleIdx="0" presStyleCnt="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1C3C73D-02AA-4952-A828-37CD46CEBCDE}" type="pres">
      <dgm:prSet presAssocID="{E9C4B444-9611-468A-9D09-4635C7BF657E}" presName="dummy" presStyleCnt="0"/>
      <dgm:spPr/>
    </dgm:pt>
    <dgm:pt modelId="{564BB708-E649-49AB-9FE1-E479097B07FD}" type="pres">
      <dgm:prSet presAssocID="{9657A03B-D717-478A-B853-F7F8FFD027B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542C9D59-5F4B-4B90-95EC-71EE2375A444}" type="pres">
      <dgm:prSet presAssocID="{A52FB6E1-5F9D-4BA7-9AB1-5000EC139DD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F485B18-072D-4A91-94DF-DC7126D11806}" type="pres">
      <dgm:prSet presAssocID="{A52FB6E1-5F9D-4BA7-9AB1-5000EC139DD4}" presName="dummy" presStyleCnt="0"/>
      <dgm:spPr/>
    </dgm:pt>
    <dgm:pt modelId="{80E50A8C-95E4-40A5-A623-B9375F569AD6}" type="pres">
      <dgm:prSet presAssocID="{AEAB17DB-C58A-4E60-8BBC-C05300ACC201}" presName="sibTrans" presStyleLbl="sibTrans2D1" presStyleIdx="1" presStyleCnt="3"/>
      <dgm:spPr/>
      <dgm:t>
        <a:bodyPr/>
        <a:lstStyle/>
        <a:p>
          <a:endParaRPr lang="es-EC"/>
        </a:p>
      </dgm:t>
    </dgm:pt>
    <dgm:pt modelId="{A1BB73C7-F2B3-4BC0-9C63-49562F9BC08B}" type="pres">
      <dgm:prSet presAssocID="{5C3E1CE8-E45E-46AD-A3CB-CDC46C85DBB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5099B26D-6B14-4698-B047-FE93B24241D6}" type="pres">
      <dgm:prSet presAssocID="{5C3E1CE8-E45E-46AD-A3CB-CDC46C85DBB1}" presName="dummy" presStyleCnt="0"/>
      <dgm:spPr/>
    </dgm:pt>
    <dgm:pt modelId="{741B2726-7F80-4C51-9D8F-1899A03BAEB6}" type="pres">
      <dgm:prSet presAssocID="{646D83A1-848E-4716-8887-A99B7C4D71ED}" presName="sibTrans" presStyleLbl="sibTrans2D1" presStyleIdx="2" presStyleCnt="3"/>
      <dgm:spPr/>
      <dgm:t>
        <a:bodyPr/>
        <a:lstStyle/>
        <a:p>
          <a:endParaRPr lang="es-EC"/>
        </a:p>
      </dgm:t>
    </dgm:pt>
  </dgm:ptLst>
  <dgm:cxnLst>
    <dgm:cxn modelId="{A182A79C-F832-4506-9400-7CC619A37A14}" srcId="{9FFD6ED7-6BFD-4985-A401-4ABC2ACC63D9}" destId="{E9C4B444-9611-468A-9D09-4635C7BF657E}" srcOrd="0" destOrd="0" parTransId="{E8D9E1DE-B781-4C63-A51F-6F8BF437248E}" sibTransId="{9657A03B-D717-478A-B853-F7F8FFD027BF}"/>
    <dgm:cxn modelId="{0E501B6D-4C0F-498E-A702-5B711A897E97}" srcId="{9FFD6ED7-6BFD-4985-A401-4ABC2ACC63D9}" destId="{A52FB6E1-5F9D-4BA7-9AB1-5000EC139DD4}" srcOrd="1" destOrd="0" parTransId="{134054C1-088A-4736-B63A-65FF8056A080}" sibTransId="{AEAB17DB-C58A-4E60-8BBC-C05300ACC201}"/>
    <dgm:cxn modelId="{E9785EC9-E2AA-4105-B24E-1EED2188F760}" type="presOf" srcId="{9FFD6ED7-6BFD-4985-A401-4ABC2ACC63D9}" destId="{67080FCE-476E-4829-A674-D54CB7BE1C43}" srcOrd="0" destOrd="0" presId="urn:microsoft.com/office/officeart/2005/8/layout/radial6"/>
    <dgm:cxn modelId="{D212FBE0-AE25-4600-9809-0A3B7AA53FD3}" type="presOf" srcId="{3ED9CD18-59F2-4AAE-BF34-27392A91D85F}" destId="{ABAC0719-E3D9-4709-866C-FAA83CB8F639}" srcOrd="0" destOrd="0" presId="urn:microsoft.com/office/officeart/2005/8/layout/radial6"/>
    <dgm:cxn modelId="{179BE51F-3B2C-43F9-B330-25EBC6DC9086}" type="presOf" srcId="{5C3E1CE8-E45E-46AD-A3CB-CDC46C85DBB1}" destId="{A1BB73C7-F2B3-4BC0-9C63-49562F9BC08B}" srcOrd="0" destOrd="0" presId="urn:microsoft.com/office/officeart/2005/8/layout/radial6"/>
    <dgm:cxn modelId="{F0CDAF53-4EAE-4BE9-80DC-026C475FE2D2}" type="presOf" srcId="{9657A03B-D717-478A-B853-F7F8FFD027BF}" destId="{564BB708-E649-49AB-9FE1-E479097B07FD}" srcOrd="0" destOrd="0" presId="urn:microsoft.com/office/officeart/2005/8/layout/radial6"/>
    <dgm:cxn modelId="{55F0A841-79C8-4C87-BEDB-718D5BBA40C4}" type="presOf" srcId="{646D83A1-848E-4716-8887-A99B7C4D71ED}" destId="{741B2726-7F80-4C51-9D8F-1899A03BAEB6}" srcOrd="0" destOrd="0" presId="urn:microsoft.com/office/officeart/2005/8/layout/radial6"/>
    <dgm:cxn modelId="{47EC2E46-7929-4571-AFD4-1F435528285B}" type="presOf" srcId="{E9C4B444-9611-468A-9D09-4635C7BF657E}" destId="{5E6DBD16-471D-4620-B926-E2B367115DA7}" srcOrd="0" destOrd="0" presId="urn:microsoft.com/office/officeart/2005/8/layout/radial6"/>
    <dgm:cxn modelId="{B6404E5B-F032-4076-89E9-6A958FBC9F8D}" type="presOf" srcId="{A52FB6E1-5F9D-4BA7-9AB1-5000EC139DD4}" destId="{542C9D59-5F4B-4B90-95EC-71EE2375A444}" srcOrd="0" destOrd="0" presId="urn:microsoft.com/office/officeart/2005/8/layout/radial6"/>
    <dgm:cxn modelId="{499710B1-6BE7-491F-86F2-900A89935641}" srcId="{3ED9CD18-59F2-4AAE-BF34-27392A91D85F}" destId="{9FFD6ED7-6BFD-4985-A401-4ABC2ACC63D9}" srcOrd="0" destOrd="0" parTransId="{5F2E510D-3EE3-4621-9E14-8BAD908D59F2}" sibTransId="{A5EA88B7-A05E-4DDE-9C4C-C5F6A4AD1529}"/>
    <dgm:cxn modelId="{16EA76A2-3B4C-4AC5-B5D0-6D7B4F11E73B}" type="presOf" srcId="{AEAB17DB-C58A-4E60-8BBC-C05300ACC201}" destId="{80E50A8C-95E4-40A5-A623-B9375F569AD6}" srcOrd="0" destOrd="0" presId="urn:microsoft.com/office/officeart/2005/8/layout/radial6"/>
    <dgm:cxn modelId="{9E1CEBF5-9530-4127-A751-4B76411A186E}" srcId="{9FFD6ED7-6BFD-4985-A401-4ABC2ACC63D9}" destId="{5C3E1CE8-E45E-46AD-A3CB-CDC46C85DBB1}" srcOrd="2" destOrd="0" parTransId="{8694F032-EC75-4EE5-872B-0CB416265C51}" sibTransId="{646D83A1-848E-4716-8887-A99B7C4D71ED}"/>
    <dgm:cxn modelId="{F77B5AD1-55FA-4F02-B97D-8BBE8709C67D}" type="presParOf" srcId="{ABAC0719-E3D9-4709-866C-FAA83CB8F639}" destId="{67080FCE-476E-4829-A674-D54CB7BE1C43}" srcOrd="0" destOrd="0" presId="urn:microsoft.com/office/officeart/2005/8/layout/radial6"/>
    <dgm:cxn modelId="{BA683DAD-FB67-4F44-9181-575131121C2D}" type="presParOf" srcId="{ABAC0719-E3D9-4709-866C-FAA83CB8F639}" destId="{5E6DBD16-471D-4620-B926-E2B367115DA7}" srcOrd="1" destOrd="0" presId="urn:microsoft.com/office/officeart/2005/8/layout/radial6"/>
    <dgm:cxn modelId="{6FA4530E-005A-4518-AA35-ED3B7BA86CBD}" type="presParOf" srcId="{ABAC0719-E3D9-4709-866C-FAA83CB8F639}" destId="{71C3C73D-02AA-4952-A828-37CD46CEBCDE}" srcOrd="2" destOrd="0" presId="urn:microsoft.com/office/officeart/2005/8/layout/radial6"/>
    <dgm:cxn modelId="{2E68F034-52C3-4469-A9DB-FD2F426AE812}" type="presParOf" srcId="{ABAC0719-E3D9-4709-866C-FAA83CB8F639}" destId="{564BB708-E649-49AB-9FE1-E479097B07FD}" srcOrd="3" destOrd="0" presId="urn:microsoft.com/office/officeart/2005/8/layout/radial6"/>
    <dgm:cxn modelId="{F802791B-1C6A-44B8-9D4C-D45FE323EA58}" type="presParOf" srcId="{ABAC0719-E3D9-4709-866C-FAA83CB8F639}" destId="{542C9D59-5F4B-4B90-95EC-71EE2375A444}" srcOrd="4" destOrd="0" presId="urn:microsoft.com/office/officeart/2005/8/layout/radial6"/>
    <dgm:cxn modelId="{CD4179CD-9C7A-40BF-80A7-97D49276468A}" type="presParOf" srcId="{ABAC0719-E3D9-4709-866C-FAA83CB8F639}" destId="{1F485B18-072D-4A91-94DF-DC7126D11806}" srcOrd="5" destOrd="0" presId="urn:microsoft.com/office/officeart/2005/8/layout/radial6"/>
    <dgm:cxn modelId="{35A00973-3F88-4234-9061-47FAD7D422C5}" type="presParOf" srcId="{ABAC0719-E3D9-4709-866C-FAA83CB8F639}" destId="{80E50A8C-95E4-40A5-A623-B9375F569AD6}" srcOrd="6" destOrd="0" presId="urn:microsoft.com/office/officeart/2005/8/layout/radial6"/>
    <dgm:cxn modelId="{81217E9A-BA51-434C-9994-FF332784805F}" type="presParOf" srcId="{ABAC0719-E3D9-4709-866C-FAA83CB8F639}" destId="{A1BB73C7-F2B3-4BC0-9C63-49562F9BC08B}" srcOrd="7" destOrd="0" presId="urn:microsoft.com/office/officeart/2005/8/layout/radial6"/>
    <dgm:cxn modelId="{96CCDEEA-E8F6-476E-83C2-8EB3CCE9AD42}" type="presParOf" srcId="{ABAC0719-E3D9-4709-866C-FAA83CB8F639}" destId="{5099B26D-6B14-4698-B047-FE93B24241D6}" srcOrd="8" destOrd="0" presId="urn:microsoft.com/office/officeart/2005/8/layout/radial6"/>
    <dgm:cxn modelId="{9C9B80CA-2522-45D2-8AD4-66BB50C617BA}" type="presParOf" srcId="{ABAC0719-E3D9-4709-866C-FAA83CB8F639}" destId="{741B2726-7F80-4C51-9D8F-1899A03BAEB6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2915B0-7FF5-47F6-9EDF-0D451BB4BA81}" type="doc">
      <dgm:prSet loTypeId="urn:microsoft.com/office/officeart/2005/8/layout/hierarchy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EADB67-7733-478D-A968-7564B170248D}">
      <dgm:prSet phldrT="[Texto]" custT="1"/>
      <dgm:spPr/>
      <dgm:t>
        <a:bodyPr/>
        <a:lstStyle/>
        <a:p>
          <a:r>
            <a:rPr lang="es-EC" sz="4000" b="1" dirty="0" smtClean="0"/>
            <a:t>Variables Estratégicas</a:t>
          </a:r>
          <a:endParaRPr lang="en-US" sz="4000" dirty="0"/>
        </a:p>
      </dgm:t>
    </dgm:pt>
    <dgm:pt modelId="{A60485CF-1E93-4C32-8CED-4F85DD47C90F}" type="parTrans" cxnId="{92DB9AB2-0D55-466C-8364-7C8BB2511372}">
      <dgm:prSet/>
      <dgm:spPr/>
      <dgm:t>
        <a:bodyPr/>
        <a:lstStyle/>
        <a:p>
          <a:endParaRPr lang="en-US"/>
        </a:p>
      </dgm:t>
    </dgm:pt>
    <dgm:pt modelId="{AF5E1960-65EA-4417-9016-0CC5AC4413FC}" type="sibTrans" cxnId="{92DB9AB2-0D55-466C-8364-7C8BB2511372}">
      <dgm:prSet/>
      <dgm:spPr/>
      <dgm:t>
        <a:bodyPr/>
        <a:lstStyle/>
        <a:p>
          <a:endParaRPr lang="en-US"/>
        </a:p>
      </dgm:t>
    </dgm:pt>
    <dgm:pt modelId="{F55CAF6E-203F-4BF5-B496-887F755F498C}">
      <dgm:prSet phldrT="[Texto]" custT="1"/>
      <dgm:spPr/>
      <dgm:t>
        <a:bodyPr/>
        <a:lstStyle/>
        <a:p>
          <a:r>
            <a:rPr lang="es-EC" sz="1800" dirty="0" smtClean="0"/>
            <a:t>Nivel de Competitividad</a:t>
          </a:r>
          <a:endParaRPr lang="en-US" sz="1800" dirty="0"/>
        </a:p>
      </dgm:t>
    </dgm:pt>
    <dgm:pt modelId="{8F04583F-AE1F-4877-AFF7-5507E807F57B}" type="parTrans" cxnId="{B0BDE530-E3F2-43B9-8616-572430B76427}">
      <dgm:prSet/>
      <dgm:spPr/>
      <dgm:t>
        <a:bodyPr/>
        <a:lstStyle/>
        <a:p>
          <a:endParaRPr lang="en-US"/>
        </a:p>
      </dgm:t>
    </dgm:pt>
    <dgm:pt modelId="{E5924108-306D-4DEB-8AC7-41588EE0EABF}" type="sibTrans" cxnId="{B0BDE530-E3F2-43B9-8616-572430B76427}">
      <dgm:prSet/>
      <dgm:spPr/>
      <dgm:t>
        <a:bodyPr/>
        <a:lstStyle/>
        <a:p>
          <a:endParaRPr lang="en-US"/>
        </a:p>
      </dgm:t>
    </dgm:pt>
    <dgm:pt modelId="{757B20A3-96E3-406B-81CF-FD90948E009C}">
      <dgm:prSet custT="1"/>
      <dgm:spPr/>
      <dgm:t>
        <a:bodyPr/>
        <a:lstStyle/>
        <a:p>
          <a:r>
            <a:rPr lang="es-EC" sz="1800" dirty="0" smtClean="0"/>
            <a:t>Demanda</a:t>
          </a:r>
          <a:endParaRPr lang="en-US" sz="1800" dirty="0"/>
        </a:p>
      </dgm:t>
    </dgm:pt>
    <dgm:pt modelId="{20FB3A6C-BFB8-477A-8091-C991AB0CFF0B}" type="parTrans" cxnId="{DFBC4986-6D40-44E7-AED7-5166F79AD026}">
      <dgm:prSet/>
      <dgm:spPr/>
      <dgm:t>
        <a:bodyPr/>
        <a:lstStyle/>
        <a:p>
          <a:endParaRPr lang="en-US"/>
        </a:p>
      </dgm:t>
    </dgm:pt>
    <dgm:pt modelId="{BBA58A52-D51E-4B44-8684-9F86B286A9BE}" type="sibTrans" cxnId="{DFBC4986-6D40-44E7-AED7-5166F79AD026}">
      <dgm:prSet/>
      <dgm:spPr/>
      <dgm:t>
        <a:bodyPr/>
        <a:lstStyle/>
        <a:p>
          <a:endParaRPr lang="en-US"/>
        </a:p>
      </dgm:t>
    </dgm:pt>
    <dgm:pt modelId="{387D9ADA-22F8-406A-BF34-085FEBEF246A}">
      <dgm:prSet custT="1"/>
      <dgm:spPr/>
      <dgm:t>
        <a:bodyPr/>
        <a:lstStyle/>
        <a:p>
          <a:r>
            <a:rPr lang="es-EC" sz="1800" dirty="0" smtClean="0"/>
            <a:t>Evolución tecnológica</a:t>
          </a:r>
          <a:endParaRPr lang="en-US" sz="1800" dirty="0"/>
        </a:p>
      </dgm:t>
    </dgm:pt>
    <dgm:pt modelId="{F913340E-992B-4218-8BBD-97037F953A83}" type="parTrans" cxnId="{839365D1-B52B-4038-AB6A-A46E9E15D15E}">
      <dgm:prSet/>
      <dgm:spPr/>
      <dgm:t>
        <a:bodyPr/>
        <a:lstStyle/>
        <a:p>
          <a:endParaRPr lang="en-US"/>
        </a:p>
      </dgm:t>
    </dgm:pt>
    <dgm:pt modelId="{9C5B2B1B-5571-49BD-A49B-E35BBACE6489}" type="sibTrans" cxnId="{839365D1-B52B-4038-AB6A-A46E9E15D15E}">
      <dgm:prSet/>
      <dgm:spPr/>
      <dgm:t>
        <a:bodyPr/>
        <a:lstStyle/>
        <a:p>
          <a:endParaRPr lang="en-US"/>
        </a:p>
      </dgm:t>
    </dgm:pt>
    <dgm:pt modelId="{857F5AEB-B47D-49AA-9026-D77BD1096867}">
      <dgm:prSet custT="1"/>
      <dgm:spPr/>
      <dgm:t>
        <a:bodyPr/>
        <a:lstStyle/>
        <a:p>
          <a:r>
            <a:rPr lang="es-EC" sz="1800" dirty="0" smtClean="0"/>
            <a:t>Plan Nacional del Buen Vivir 2013-2017</a:t>
          </a:r>
          <a:endParaRPr lang="en-US" sz="1800" dirty="0"/>
        </a:p>
      </dgm:t>
    </dgm:pt>
    <dgm:pt modelId="{B69102C5-DAC9-406D-B8C2-19BE75324D7B}" type="parTrans" cxnId="{43EA970D-6449-4511-941B-252DF21CFC2B}">
      <dgm:prSet/>
      <dgm:spPr/>
      <dgm:t>
        <a:bodyPr/>
        <a:lstStyle/>
        <a:p>
          <a:endParaRPr lang="en-US"/>
        </a:p>
      </dgm:t>
    </dgm:pt>
    <dgm:pt modelId="{3C28EB0A-498D-4337-B475-DDE3DA0056B3}" type="sibTrans" cxnId="{43EA970D-6449-4511-941B-252DF21CFC2B}">
      <dgm:prSet/>
      <dgm:spPr/>
      <dgm:t>
        <a:bodyPr/>
        <a:lstStyle/>
        <a:p>
          <a:endParaRPr lang="en-US"/>
        </a:p>
      </dgm:t>
    </dgm:pt>
    <dgm:pt modelId="{32AB34AD-029A-4787-80EA-2EEF7D409A9B}">
      <dgm:prSet custT="1"/>
      <dgm:spPr/>
      <dgm:t>
        <a:bodyPr/>
        <a:lstStyle/>
        <a:p>
          <a:r>
            <a:rPr lang="es-EC" sz="1800" dirty="0" smtClean="0"/>
            <a:t>Gustos y preferencias de los usuarios</a:t>
          </a:r>
          <a:endParaRPr lang="en-US" sz="1800" dirty="0"/>
        </a:p>
      </dgm:t>
    </dgm:pt>
    <dgm:pt modelId="{1DAB212A-E23C-4994-B16D-F0A6D8F4883C}" type="parTrans" cxnId="{194B7EF0-1F77-4D0E-9B26-C762570A63E6}">
      <dgm:prSet/>
      <dgm:spPr/>
      <dgm:t>
        <a:bodyPr/>
        <a:lstStyle/>
        <a:p>
          <a:endParaRPr lang="en-US"/>
        </a:p>
      </dgm:t>
    </dgm:pt>
    <dgm:pt modelId="{D8BA4D5B-7084-423E-923F-FCC70206FD48}" type="sibTrans" cxnId="{194B7EF0-1F77-4D0E-9B26-C762570A63E6}">
      <dgm:prSet/>
      <dgm:spPr/>
      <dgm:t>
        <a:bodyPr/>
        <a:lstStyle/>
        <a:p>
          <a:endParaRPr lang="en-US"/>
        </a:p>
      </dgm:t>
    </dgm:pt>
    <dgm:pt modelId="{8868CB85-9467-43CC-A4DE-DC2347BDC628}">
      <dgm:prSet custT="1"/>
      <dgm:spPr/>
      <dgm:t>
        <a:bodyPr/>
        <a:lstStyle/>
        <a:p>
          <a:r>
            <a:rPr lang="es-EC" sz="1800" dirty="0" smtClean="0"/>
            <a:t>Capacidad financiera</a:t>
          </a:r>
          <a:endParaRPr lang="en-US" sz="1800" dirty="0"/>
        </a:p>
      </dgm:t>
    </dgm:pt>
    <dgm:pt modelId="{602B350A-5062-49C4-BF2E-FD45CFAE64DD}" type="parTrans" cxnId="{58CE73F7-5428-41BE-8C04-FA0DB65A81CB}">
      <dgm:prSet/>
      <dgm:spPr/>
      <dgm:t>
        <a:bodyPr/>
        <a:lstStyle/>
        <a:p>
          <a:endParaRPr lang="en-US"/>
        </a:p>
      </dgm:t>
    </dgm:pt>
    <dgm:pt modelId="{1773E8A5-A48E-490F-B457-3758DB2B6D5A}" type="sibTrans" cxnId="{58CE73F7-5428-41BE-8C04-FA0DB65A81CB}">
      <dgm:prSet/>
      <dgm:spPr/>
      <dgm:t>
        <a:bodyPr/>
        <a:lstStyle/>
        <a:p>
          <a:endParaRPr lang="en-US"/>
        </a:p>
      </dgm:t>
    </dgm:pt>
    <dgm:pt modelId="{589D6553-8D9E-4EE7-9D46-82618AC3E091}" type="pres">
      <dgm:prSet presAssocID="{832915B0-7FF5-47F6-9EDF-0D451BB4BA8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DDA81CC-15B0-4E13-ACEB-29E1700163AD}" type="pres">
      <dgm:prSet presAssocID="{84EADB67-7733-478D-A968-7564B170248D}" presName="vertOne" presStyleCnt="0"/>
      <dgm:spPr/>
    </dgm:pt>
    <dgm:pt modelId="{A4A4DF16-0CC4-49E1-A904-45C24629F6A3}" type="pres">
      <dgm:prSet presAssocID="{84EADB67-7733-478D-A968-7564B170248D}" presName="txOne" presStyleLbl="node0" presStyleIdx="0" presStyleCnt="1" custLinFactNeighborX="791" custLinFactNeighborY="5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3548AC-AD48-4C16-850D-0D943A1553B9}" type="pres">
      <dgm:prSet presAssocID="{84EADB67-7733-478D-A968-7564B170248D}" presName="parTransOne" presStyleCnt="0"/>
      <dgm:spPr/>
    </dgm:pt>
    <dgm:pt modelId="{98D1107E-30A3-4FEC-88C1-31175CAB97D8}" type="pres">
      <dgm:prSet presAssocID="{84EADB67-7733-478D-A968-7564B170248D}" presName="horzOne" presStyleCnt="0"/>
      <dgm:spPr/>
    </dgm:pt>
    <dgm:pt modelId="{DEB13325-17FB-449F-94DD-12FCC64E33D0}" type="pres">
      <dgm:prSet presAssocID="{F55CAF6E-203F-4BF5-B496-887F755F498C}" presName="vertTwo" presStyleCnt="0"/>
      <dgm:spPr/>
    </dgm:pt>
    <dgm:pt modelId="{E4E96DB7-626D-473F-8533-85D19D215B4B}" type="pres">
      <dgm:prSet presAssocID="{F55CAF6E-203F-4BF5-B496-887F755F498C}" presName="txTwo" presStyleLbl="node2" presStyleIdx="0" presStyleCnt="6" custScaleX="1327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03CA89-B969-43EB-99C8-DC3D6AED97C7}" type="pres">
      <dgm:prSet presAssocID="{F55CAF6E-203F-4BF5-B496-887F755F498C}" presName="horzTwo" presStyleCnt="0"/>
      <dgm:spPr/>
    </dgm:pt>
    <dgm:pt modelId="{939C1BAC-C88E-48B4-A5F4-146F4224996F}" type="pres">
      <dgm:prSet presAssocID="{E5924108-306D-4DEB-8AC7-41588EE0EABF}" presName="sibSpaceTwo" presStyleCnt="0"/>
      <dgm:spPr/>
    </dgm:pt>
    <dgm:pt modelId="{1043D683-4067-487B-A63B-1696D136F306}" type="pres">
      <dgm:prSet presAssocID="{757B20A3-96E3-406B-81CF-FD90948E009C}" presName="vertTwo" presStyleCnt="0"/>
      <dgm:spPr/>
    </dgm:pt>
    <dgm:pt modelId="{DAB9571C-DA8F-45BA-96D4-0B8E2B6D4460}" type="pres">
      <dgm:prSet presAssocID="{757B20A3-96E3-406B-81CF-FD90948E009C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0599593-0C77-4959-A269-6BDB0BB05C3A}" type="pres">
      <dgm:prSet presAssocID="{757B20A3-96E3-406B-81CF-FD90948E009C}" presName="horzTwo" presStyleCnt="0"/>
      <dgm:spPr/>
    </dgm:pt>
    <dgm:pt modelId="{977DE347-38A7-429D-B6F8-88AE62F5E7BD}" type="pres">
      <dgm:prSet presAssocID="{BBA58A52-D51E-4B44-8684-9F86B286A9BE}" presName="sibSpaceTwo" presStyleCnt="0"/>
      <dgm:spPr/>
    </dgm:pt>
    <dgm:pt modelId="{72905C60-F201-4D3D-B482-98E4D94AB099}" type="pres">
      <dgm:prSet presAssocID="{387D9ADA-22F8-406A-BF34-085FEBEF246A}" presName="vertTwo" presStyleCnt="0"/>
      <dgm:spPr/>
    </dgm:pt>
    <dgm:pt modelId="{3DED03B4-A530-4018-976E-BE6490AEDDCE}" type="pres">
      <dgm:prSet presAssocID="{387D9ADA-22F8-406A-BF34-085FEBEF246A}" presName="txTwo" presStyleLbl="node2" presStyleIdx="2" presStyleCnt="6" custScaleX="110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D704D8-908E-4BA9-9CC5-F0B13944BB40}" type="pres">
      <dgm:prSet presAssocID="{387D9ADA-22F8-406A-BF34-085FEBEF246A}" presName="horzTwo" presStyleCnt="0"/>
      <dgm:spPr/>
    </dgm:pt>
    <dgm:pt modelId="{CCA6F041-46A1-4A19-B70D-2D82045F622C}" type="pres">
      <dgm:prSet presAssocID="{9C5B2B1B-5571-49BD-A49B-E35BBACE6489}" presName="sibSpaceTwo" presStyleCnt="0"/>
      <dgm:spPr/>
    </dgm:pt>
    <dgm:pt modelId="{D606894A-4FD4-47B6-A447-E60684819149}" type="pres">
      <dgm:prSet presAssocID="{857F5AEB-B47D-49AA-9026-D77BD1096867}" presName="vertTwo" presStyleCnt="0"/>
      <dgm:spPr/>
    </dgm:pt>
    <dgm:pt modelId="{99F8B862-DF68-4B07-AEA2-8C87B7024EC9}" type="pres">
      <dgm:prSet presAssocID="{857F5AEB-B47D-49AA-9026-D77BD1096867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CB4CCE-318E-495D-A03D-FCBC44C4F052}" type="pres">
      <dgm:prSet presAssocID="{857F5AEB-B47D-49AA-9026-D77BD1096867}" presName="horzTwo" presStyleCnt="0"/>
      <dgm:spPr/>
    </dgm:pt>
    <dgm:pt modelId="{4629FA20-7CF3-46FB-82A7-9F9FEFD101F6}" type="pres">
      <dgm:prSet presAssocID="{3C28EB0A-498D-4337-B475-DDE3DA0056B3}" presName="sibSpaceTwo" presStyleCnt="0"/>
      <dgm:spPr/>
    </dgm:pt>
    <dgm:pt modelId="{A0EF5B10-561A-4636-8918-5CF6F2220C05}" type="pres">
      <dgm:prSet presAssocID="{32AB34AD-029A-4787-80EA-2EEF7D409A9B}" presName="vertTwo" presStyleCnt="0"/>
      <dgm:spPr/>
    </dgm:pt>
    <dgm:pt modelId="{EF54A2B0-82EC-4502-9B5B-3F23833C35A7}" type="pres">
      <dgm:prSet presAssocID="{32AB34AD-029A-4787-80EA-2EEF7D409A9B}" presName="txTwo" presStyleLbl="node2" presStyleIdx="4" presStyleCnt="6" custScaleX="113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999BEC-A042-4083-ADF6-5682EC9925C9}" type="pres">
      <dgm:prSet presAssocID="{32AB34AD-029A-4787-80EA-2EEF7D409A9B}" presName="horzTwo" presStyleCnt="0"/>
      <dgm:spPr/>
    </dgm:pt>
    <dgm:pt modelId="{BC5312F1-07C7-4AE5-B0CF-7F1EFFD6F6B8}" type="pres">
      <dgm:prSet presAssocID="{D8BA4D5B-7084-423E-923F-FCC70206FD48}" presName="sibSpaceTwo" presStyleCnt="0"/>
      <dgm:spPr/>
    </dgm:pt>
    <dgm:pt modelId="{CEE89E19-1DC6-49B4-BB1C-05C4C51E40E8}" type="pres">
      <dgm:prSet presAssocID="{8868CB85-9467-43CC-A4DE-DC2347BDC628}" presName="vertTwo" presStyleCnt="0"/>
      <dgm:spPr/>
    </dgm:pt>
    <dgm:pt modelId="{43011BD1-3CDF-4904-BF6C-61EBC2AA6052}" type="pres">
      <dgm:prSet presAssocID="{8868CB85-9467-43CC-A4DE-DC2347BDC628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E2EBAF-FFE7-43DD-AFF2-DB17F00119F7}" type="pres">
      <dgm:prSet presAssocID="{8868CB85-9467-43CC-A4DE-DC2347BDC628}" presName="horzTwo" presStyleCnt="0"/>
      <dgm:spPr/>
    </dgm:pt>
  </dgm:ptLst>
  <dgm:cxnLst>
    <dgm:cxn modelId="{7F516886-0AAE-41D4-8B23-6015EC315607}" type="presOf" srcId="{8868CB85-9467-43CC-A4DE-DC2347BDC628}" destId="{43011BD1-3CDF-4904-BF6C-61EBC2AA6052}" srcOrd="0" destOrd="0" presId="urn:microsoft.com/office/officeart/2005/8/layout/hierarchy4"/>
    <dgm:cxn modelId="{B0BDE530-E3F2-43B9-8616-572430B76427}" srcId="{84EADB67-7733-478D-A968-7564B170248D}" destId="{F55CAF6E-203F-4BF5-B496-887F755F498C}" srcOrd="0" destOrd="0" parTransId="{8F04583F-AE1F-4877-AFF7-5507E807F57B}" sibTransId="{E5924108-306D-4DEB-8AC7-41588EE0EABF}"/>
    <dgm:cxn modelId="{DFBC4986-6D40-44E7-AED7-5166F79AD026}" srcId="{84EADB67-7733-478D-A968-7564B170248D}" destId="{757B20A3-96E3-406B-81CF-FD90948E009C}" srcOrd="1" destOrd="0" parTransId="{20FB3A6C-BFB8-477A-8091-C991AB0CFF0B}" sibTransId="{BBA58A52-D51E-4B44-8684-9F86B286A9BE}"/>
    <dgm:cxn modelId="{43EA970D-6449-4511-941B-252DF21CFC2B}" srcId="{84EADB67-7733-478D-A968-7564B170248D}" destId="{857F5AEB-B47D-49AA-9026-D77BD1096867}" srcOrd="3" destOrd="0" parTransId="{B69102C5-DAC9-406D-B8C2-19BE75324D7B}" sibTransId="{3C28EB0A-498D-4337-B475-DDE3DA0056B3}"/>
    <dgm:cxn modelId="{194B7EF0-1F77-4D0E-9B26-C762570A63E6}" srcId="{84EADB67-7733-478D-A968-7564B170248D}" destId="{32AB34AD-029A-4787-80EA-2EEF7D409A9B}" srcOrd="4" destOrd="0" parTransId="{1DAB212A-E23C-4994-B16D-F0A6D8F4883C}" sibTransId="{D8BA4D5B-7084-423E-923F-FCC70206FD48}"/>
    <dgm:cxn modelId="{92DB9AB2-0D55-466C-8364-7C8BB2511372}" srcId="{832915B0-7FF5-47F6-9EDF-0D451BB4BA81}" destId="{84EADB67-7733-478D-A968-7564B170248D}" srcOrd="0" destOrd="0" parTransId="{A60485CF-1E93-4C32-8CED-4F85DD47C90F}" sibTransId="{AF5E1960-65EA-4417-9016-0CC5AC4413FC}"/>
    <dgm:cxn modelId="{839365D1-B52B-4038-AB6A-A46E9E15D15E}" srcId="{84EADB67-7733-478D-A968-7564B170248D}" destId="{387D9ADA-22F8-406A-BF34-085FEBEF246A}" srcOrd="2" destOrd="0" parTransId="{F913340E-992B-4218-8BBD-97037F953A83}" sibTransId="{9C5B2B1B-5571-49BD-A49B-E35BBACE6489}"/>
    <dgm:cxn modelId="{EF4945A3-194F-4CB9-A1A7-BF7688E3C33A}" type="presOf" srcId="{32AB34AD-029A-4787-80EA-2EEF7D409A9B}" destId="{EF54A2B0-82EC-4502-9B5B-3F23833C35A7}" srcOrd="0" destOrd="0" presId="urn:microsoft.com/office/officeart/2005/8/layout/hierarchy4"/>
    <dgm:cxn modelId="{925AEB99-C2C8-4DB6-9AA1-1521D608F515}" type="presOf" srcId="{F55CAF6E-203F-4BF5-B496-887F755F498C}" destId="{E4E96DB7-626D-473F-8533-85D19D215B4B}" srcOrd="0" destOrd="0" presId="urn:microsoft.com/office/officeart/2005/8/layout/hierarchy4"/>
    <dgm:cxn modelId="{F94DA163-8FF2-407F-BA43-9D6D8856FDE3}" type="presOf" srcId="{387D9ADA-22F8-406A-BF34-085FEBEF246A}" destId="{3DED03B4-A530-4018-976E-BE6490AEDDCE}" srcOrd="0" destOrd="0" presId="urn:microsoft.com/office/officeart/2005/8/layout/hierarchy4"/>
    <dgm:cxn modelId="{CF673A95-3E15-4A60-B09E-9A18C7503A46}" type="presOf" srcId="{84EADB67-7733-478D-A968-7564B170248D}" destId="{A4A4DF16-0CC4-49E1-A904-45C24629F6A3}" srcOrd="0" destOrd="0" presId="urn:microsoft.com/office/officeart/2005/8/layout/hierarchy4"/>
    <dgm:cxn modelId="{58CE73F7-5428-41BE-8C04-FA0DB65A81CB}" srcId="{84EADB67-7733-478D-A968-7564B170248D}" destId="{8868CB85-9467-43CC-A4DE-DC2347BDC628}" srcOrd="5" destOrd="0" parTransId="{602B350A-5062-49C4-BF2E-FD45CFAE64DD}" sibTransId="{1773E8A5-A48E-490F-B457-3758DB2B6D5A}"/>
    <dgm:cxn modelId="{9156091A-A292-4B6F-B455-BA286A8E6A78}" type="presOf" srcId="{757B20A3-96E3-406B-81CF-FD90948E009C}" destId="{DAB9571C-DA8F-45BA-96D4-0B8E2B6D4460}" srcOrd="0" destOrd="0" presId="urn:microsoft.com/office/officeart/2005/8/layout/hierarchy4"/>
    <dgm:cxn modelId="{F56E82F4-1469-4E57-A3EF-2E55A197A7B9}" type="presOf" srcId="{857F5AEB-B47D-49AA-9026-D77BD1096867}" destId="{99F8B862-DF68-4B07-AEA2-8C87B7024EC9}" srcOrd="0" destOrd="0" presId="urn:microsoft.com/office/officeart/2005/8/layout/hierarchy4"/>
    <dgm:cxn modelId="{23FDC6C6-B515-4987-9FAE-77BE3CC99912}" type="presOf" srcId="{832915B0-7FF5-47F6-9EDF-0D451BB4BA81}" destId="{589D6553-8D9E-4EE7-9D46-82618AC3E091}" srcOrd="0" destOrd="0" presId="urn:microsoft.com/office/officeart/2005/8/layout/hierarchy4"/>
    <dgm:cxn modelId="{97BF3A5D-F0C0-40F0-AD63-DD80E456A547}" type="presParOf" srcId="{589D6553-8D9E-4EE7-9D46-82618AC3E091}" destId="{2DDA81CC-15B0-4E13-ACEB-29E1700163AD}" srcOrd="0" destOrd="0" presId="urn:microsoft.com/office/officeart/2005/8/layout/hierarchy4"/>
    <dgm:cxn modelId="{E22A92FB-5E86-4C40-8AA5-3D912CE1FEDA}" type="presParOf" srcId="{2DDA81CC-15B0-4E13-ACEB-29E1700163AD}" destId="{A4A4DF16-0CC4-49E1-A904-45C24629F6A3}" srcOrd="0" destOrd="0" presId="urn:microsoft.com/office/officeart/2005/8/layout/hierarchy4"/>
    <dgm:cxn modelId="{1705BB9E-9146-4BC6-AD52-284C9B085299}" type="presParOf" srcId="{2DDA81CC-15B0-4E13-ACEB-29E1700163AD}" destId="{423548AC-AD48-4C16-850D-0D943A1553B9}" srcOrd="1" destOrd="0" presId="urn:microsoft.com/office/officeart/2005/8/layout/hierarchy4"/>
    <dgm:cxn modelId="{06DE4F26-AD0B-4764-9871-75744F18A5FA}" type="presParOf" srcId="{2DDA81CC-15B0-4E13-ACEB-29E1700163AD}" destId="{98D1107E-30A3-4FEC-88C1-31175CAB97D8}" srcOrd="2" destOrd="0" presId="urn:microsoft.com/office/officeart/2005/8/layout/hierarchy4"/>
    <dgm:cxn modelId="{743F5E8C-CE25-4C88-84DB-CEC47C792824}" type="presParOf" srcId="{98D1107E-30A3-4FEC-88C1-31175CAB97D8}" destId="{DEB13325-17FB-449F-94DD-12FCC64E33D0}" srcOrd="0" destOrd="0" presId="urn:microsoft.com/office/officeart/2005/8/layout/hierarchy4"/>
    <dgm:cxn modelId="{23497726-E165-4FEC-BCFD-C5749DBC8C3C}" type="presParOf" srcId="{DEB13325-17FB-449F-94DD-12FCC64E33D0}" destId="{E4E96DB7-626D-473F-8533-85D19D215B4B}" srcOrd="0" destOrd="0" presId="urn:microsoft.com/office/officeart/2005/8/layout/hierarchy4"/>
    <dgm:cxn modelId="{D0075CDC-D244-4D80-9EA0-200700EEA7F7}" type="presParOf" srcId="{DEB13325-17FB-449F-94DD-12FCC64E33D0}" destId="{E003CA89-B969-43EB-99C8-DC3D6AED97C7}" srcOrd="1" destOrd="0" presId="urn:microsoft.com/office/officeart/2005/8/layout/hierarchy4"/>
    <dgm:cxn modelId="{22B72225-DFAC-4EFF-811B-4E7C3D0137AD}" type="presParOf" srcId="{98D1107E-30A3-4FEC-88C1-31175CAB97D8}" destId="{939C1BAC-C88E-48B4-A5F4-146F4224996F}" srcOrd="1" destOrd="0" presId="urn:microsoft.com/office/officeart/2005/8/layout/hierarchy4"/>
    <dgm:cxn modelId="{C7C71DF9-A913-436A-907C-7A95E5B595EC}" type="presParOf" srcId="{98D1107E-30A3-4FEC-88C1-31175CAB97D8}" destId="{1043D683-4067-487B-A63B-1696D136F306}" srcOrd="2" destOrd="0" presId="urn:microsoft.com/office/officeart/2005/8/layout/hierarchy4"/>
    <dgm:cxn modelId="{4A9F4D80-1A2A-4B0E-ADDE-B00AB57ACC71}" type="presParOf" srcId="{1043D683-4067-487B-A63B-1696D136F306}" destId="{DAB9571C-DA8F-45BA-96D4-0B8E2B6D4460}" srcOrd="0" destOrd="0" presId="urn:microsoft.com/office/officeart/2005/8/layout/hierarchy4"/>
    <dgm:cxn modelId="{B226C9BB-A204-44E8-9725-E8BBB9DA0C3A}" type="presParOf" srcId="{1043D683-4067-487B-A63B-1696D136F306}" destId="{70599593-0C77-4959-A269-6BDB0BB05C3A}" srcOrd="1" destOrd="0" presId="urn:microsoft.com/office/officeart/2005/8/layout/hierarchy4"/>
    <dgm:cxn modelId="{09FFD571-AF73-4F56-BBFB-E413D300E5E1}" type="presParOf" srcId="{98D1107E-30A3-4FEC-88C1-31175CAB97D8}" destId="{977DE347-38A7-429D-B6F8-88AE62F5E7BD}" srcOrd="3" destOrd="0" presId="urn:microsoft.com/office/officeart/2005/8/layout/hierarchy4"/>
    <dgm:cxn modelId="{07FDD22A-9D05-4853-94CD-AC80A55AC93D}" type="presParOf" srcId="{98D1107E-30A3-4FEC-88C1-31175CAB97D8}" destId="{72905C60-F201-4D3D-B482-98E4D94AB099}" srcOrd="4" destOrd="0" presId="urn:microsoft.com/office/officeart/2005/8/layout/hierarchy4"/>
    <dgm:cxn modelId="{4603D484-2F6F-49C4-ADCD-FDC1C84D42D0}" type="presParOf" srcId="{72905C60-F201-4D3D-B482-98E4D94AB099}" destId="{3DED03B4-A530-4018-976E-BE6490AEDDCE}" srcOrd="0" destOrd="0" presId="urn:microsoft.com/office/officeart/2005/8/layout/hierarchy4"/>
    <dgm:cxn modelId="{DE947AE2-6A73-45BD-BC8E-4B04A23E0706}" type="presParOf" srcId="{72905C60-F201-4D3D-B482-98E4D94AB099}" destId="{0DD704D8-908E-4BA9-9CC5-F0B13944BB40}" srcOrd="1" destOrd="0" presId="urn:microsoft.com/office/officeart/2005/8/layout/hierarchy4"/>
    <dgm:cxn modelId="{7B05B27D-5BE6-4468-8242-68FF27F6AB99}" type="presParOf" srcId="{98D1107E-30A3-4FEC-88C1-31175CAB97D8}" destId="{CCA6F041-46A1-4A19-B70D-2D82045F622C}" srcOrd="5" destOrd="0" presId="urn:microsoft.com/office/officeart/2005/8/layout/hierarchy4"/>
    <dgm:cxn modelId="{03A6AD39-8C61-4E07-A1B8-B5311C97F823}" type="presParOf" srcId="{98D1107E-30A3-4FEC-88C1-31175CAB97D8}" destId="{D606894A-4FD4-47B6-A447-E60684819149}" srcOrd="6" destOrd="0" presId="urn:microsoft.com/office/officeart/2005/8/layout/hierarchy4"/>
    <dgm:cxn modelId="{DD6BBCAC-E1C4-4A5C-9C15-49B759F49D1F}" type="presParOf" srcId="{D606894A-4FD4-47B6-A447-E60684819149}" destId="{99F8B862-DF68-4B07-AEA2-8C87B7024EC9}" srcOrd="0" destOrd="0" presId="urn:microsoft.com/office/officeart/2005/8/layout/hierarchy4"/>
    <dgm:cxn modelId="{B6755624-6624-4C1D-B574-211169AE6D08}" type="presParOf" srcId="{D606894A-4FD4-47B6-A447-E60684819149}" destId="{50CB4CCE-318E-495D-A03D-FCBC44C4F052}" srcOrd="1" destOrd="0" presId="urn:microsoft.com/office/officeart/2005/8/layout/hierarchy4"/>
    <dgm:cxn modelId="{9E32515F-ED95-4921-8A26-77106D4AD5F2}" type="presParOf" srcId="{98D1107E-30A3-4FEC-88C1-31175CAB97D8}" destId="{4629FA20-7CF3-46FB-82A7-9F9FEFD101F6}" srcOrd="7" destOrd="0" presId="urn:microsoft.com/office/officeart/2005/8/layout/hierarchy4"/>
    <dgm:cxn modelId="{71B7597D-31E3-4247-AE04-19CA7BE89615}" type="presParOf" srcId="{98D1107E-30A3-4FEC-88C1-31175CAB97D8}" destId="{A0EF5B10-561A-4636-8918-5CF6F2220C05}" srcOrd="8" destOrd="0" presId="urn:microsoft.com/office/officeart/2005/8/layout/hierarchy4"/>
    <dgm:cxn modelId="{D3C43B27-7A0E-4B49-A353-A669442A9151}" type="presParOf" srcId="{A0EF5B10-561A-4636-8918-5CF6F2220C05}" destId="{EF54A2B0-82EC-4502-9B5B-3F23833C35A7}" srcOrd="0" destOrd="0" presId="urn:microsoft.com/office/officeart/2005/8/layout/hierarchy4"/>
    <dgm:cxn modelId="{7583C1DA-A0FE-43DF-8856-770B3D36584D}" type="presParOf" srcId="{A0EF5B10-561A-4636-8918-5CF6F2220C05}" destId="{F8999BEC-A042-4083-ADF6-5682EC9925C9}" srcOrd="1" destOrd="0" presId="urn:microsoft.com/office/officeart/2005/8/layout/hierarchy4"/>
    <dgm:cxn modelId="{76390B7B-3A8F-482D-A834-87B7660E13D3}" type="presParOf" srcId="{98D1107E-30A3-4FEC-88C1-31175CAB97D8}" destId="{BC5312F1-07C7-4AE5-B0CF-7F1EFFD6F6B8}" srcOrd="9" destOrd="0" presId="urn:microsoft.com/office/officeart/2005/8/layout/hierarchy4"/>
    <dgm:cxn modelId="{A088A708-3ED3-4EF9-B738-F68AFEA00D7D}" type="presParOf" srcId="{98D1107E-30A3-4FEC-88C1-31175CAB97D8}" destId="{CEE89E19-1DC6-49B4-BB1C-05C4C51E40E8}" srcOrd="10" destOrd="0" presId="urn:microsoft.com/office/officeart/2005/8/layout/hierarchy4"/>
    <dgm:cxn modelId="{5DE067E4-73E5-4E6A-AD15-E98B4992D80F}" type="presParOf" srcId="{CEE89E19-1DC6-49B4-BB1C-05C4C51E40E8}" destId="{43011BD1-3CDF-4904-BF6C-61EBC2AA6052}" srcOrd="0" destOrd="0" presId="urn:microsoft.com/office/officeart/2005/8/layout/hierarchy4"/>
    <dgm:cxn modelId="{E876F5E0-E815-4355-8203-AFF95F511397}" type="presParOf" srcId="{CEE89E19-1DC6-49B4-BB1C-05C4C51E40E8}" destId="{A7E2EBAF-FFE7-43DD-AFF2-DB17F00119F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ED9CD18-59F2-4AAE-BF34-27392A91D85F}" type="doc">
      <dgm:prSet loTypeId="urn:microsoft.com/office/officeart/2005/8/layout/radial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FD6ED7-6BFD-4985-A401-4ABC2ACC63D9}">
      <dgm:prSet phldrT="[Texto]"/>
      <dgm:spPr/>
      <dgm:t>
        <a:bodyPr/>
        <a:lstStyle/>
        <a:p>
          <a:r>
            <a:rPr lang="es-EC" dirty="0" smtClean="0"/>
            <a:t>Juego de Actores</a:t>
          </a:r>
          <a:endParaRPr lang="en-US" dirty="0"/>
        </a:p>
      </dgm:t>
    </dgm:pt>
    <dgm:pt modelId="{5F2E510D-3EE3-4621-9E14-8BAD908D59F2}" type="parTrans" cxnId="{499710B1-6BE7-491F-86F2-900A89935641}">
      <dgm:prSet/>
      <dgm:spPr/>
      <dgm:t>
        <a:bodyPr/>
        <a:lstStyle/>
        <a:p>
          <a:endParaRPr lang="en-US"/>
        </a:p>
      </dgm:t>
    </dgm:pt>
    <dgm:pt modelId="{A5EA88B7-A05E-4DDE-9C4C-C5F6A4AD1529}" type="sibTrans" cxnId="{499710B1-6BE7-491F-86F2-900A89935641}">
      <dgm:prSet/>
      <dgm:spPr/>
      <dgm:t>
        <a:bodyPr/>
        <a:lstStyle/>
        <a:p>
          <a:endParaRPr lang="en-US"/>
        </a:p>
      </dgm:t>
    </dgm:pt>
    <dgm:pt modelId="{E9C4B444-9611-468A-9D09-4635C7BF657E}">
      <dgm:prSet phldrT="[Texto]"/>
      <dgm:spPr/>
      <dgm:t>
        <a:bodyPr/>
        <a:lstStyle/>
        <a:p>
          <a:r>
            <a:rPr lang="es-EC" dirty="0" smtClean="0"/>
            <a:t>Gobierno</a:t>
          </a:r>
          <a:endParaRPr lang="en-US" dirty="0"/>
        </a:p>
      </dgm:t>
    </dgm:pt>
    <dgm:pt modelId="{E8D9E1DE-B781-4C63-A51F-6F8BF437248E}" type="parTrans" cxnId="{A182A79C-F832-4506-9400-7CC619A37A14}">
      <dgm:prSet/>
      <dgm:spPr/>
      <dgm:t>
        <a:bodyPr/>
        <a:lstStyle/>
        <a:p>
          <a:endParaRPr lang="en-US"/>
        </a:p>
      </dgm:t>
    </dgm:pt>
    <dgm:pt modelId="{9657A03B-D717-478A-B853-F7F8FFD027BF}" type="sibTrans" cxnId="{A182A79C-F832-4506-9400-7CC619A37A14}">
      <dgm:prSet/>
      <dgm:spPr/>
      <dgm:t>
        <a:bodyPr/>
        <a:lstStyle/>
        <a:p>
          <a:endParaRPr lang="en-US" dirty="0"/>
        </a:p>
      </dgm:t>
    </dgm:pt>
    <dgm:pt modelId="{F4CBD9A4-E17E-40B2-ACAA-5D41D2644CE0}">
      <dgm:prSet phldrT="[Texto]"/>
      <dgm:spPr/>
      <dgm:t>
        <a:bodyPr/>
        <a:lstStyle/>
        <a:p>
          <a:r>
            <a:rPr lang="es-EC" dirty="0" smtClean="0"/>
            <a:t>Organismos Reguladores</a:t>
          </a:r>
          <a:endParaRPr lang="en-US" dirty="0"/>
        </a:p>
      </dgm:t>
    </dgm:pt>
    <dgm:pt modelId="{062FE8F4-AD4A-4F72-B5FD-F88E8763C4EA}" type="parTrans" cxnId="{09AD1E67-E0DD-4D11-81EF-1043E4F6B4A9}">
      <dgm:prSet/>
      <dgm:spPr/>
      <dgm:t>
        <a:bodyPr/>
        <a:lstStyle/>
        <a:p>
          <a:endParaRPr lang="en-US"/>
        </a:p>
      </dgm:t>
    </dgm:pt>
    <dgm:pt modelId="{A872369B-01C7-405B-939F-A3A8C9C0389E}" type="sibTrans" cxnId="{09AD1E67-E0DD-4D11-81EF-1043E4F6B4A9}">
      <dgm:prSet/>
      <dgm:spPr/>
      <dgm:t>
        <a:bodyPr/>
        <a:lstStyle/>
        <a:p>
          <a:endParaRPr lang="en-US" dirty="0"/>
        </a:p>
      </dgm:t>
    </dgm:pt>
    <dgm:pt modelId="{32560CF0-F178-40C8-B808-4CD228B93D34}">
      <dgm:prSet phldrT="[Texto]"/>
      <dgm:spPr/>
      <dgm:t>
        <a:bodyPr/>
        <a:lstStyle/>
        <a:p>
          <a:r>
            <a:rPr lang="es-EC" dirty="0" smtClean="0"/>
            <a:t>Clientes</a:t>
          </a:r>
          <a:endParaRPr lang="en-US" dirty="0"/>
        </a:p>
      </dgm:t>
    </dgm:pt>
    <dgm:pt modelId="{58A7F522-4035-4CA5-93DC-BB7DBF3FC832}" type="parTrans" cxnId="{BC3B8E89-F65F-4942-82C3-8AFF5C3D1C59}">
      <dgm:prSet/>
      <dgm:spPr/>
      <dgm:t>
        <a:bodyPr/>
        <a:lstStyle/>
        <a:p>
          <a:endParaRPr lang="en-US"/>
        </a:p>
      </dgm:t>
    </dgm:pt>
    <dgm:pt modelId="{845851B8-431D-4ED7-92C5-3786965ADF3B}" type="sibTrans" cxnId="{BC3B8E89-F65F-4942-82C3-8AFF5C3D1C59}">
      <dgm:prSet/>
      <dgm:spPr/>
      <dgm:t>
        <a:bodyPr/>
        <a:lstStyle/>
        <a:p>
          <a:endParaRPr lang="en-US" dirty="0"/>
        </a:p>
      </dgm:t>
    </dgm:pt>
    <dgm:pt modelId="{C7064C6E-D7B9-445A-B1D8-553D55819A9A}">
      <dgm:prSet phldrT="[Texto]"/>
      <dgm:spPr/>
      <dgm:t>
        <a:bodyPr/>
        <a:lstStyle/>
        <a:p>
          <a:r>
            <a:rPr lang="es-EC" dirty="0" smtClean="0"/>
            <a:t>Proveedores</a:t>
          </a:r>
          <a:endParaRPr lang="en-US" dirty="0"/>
        </a:p>
      </dgm:t>
    </dgm:pt>
    <dgm:pt modelId="{D731555E-0261-47C2-ADEF-B41EE108B3ED}" type="parTrans" cxnId="{431ED61B-C611-4420-B090-0320325AE940}">
      <dgm:prSet/>
      <dgm:spPr/>
      <dgm:t>
        <a:bodyPr/>
        <a:lstStyle/>
        <a:p>
          <a:endParaRPr lang="en-US"/>
        </a:p>
      </dgm:t>
    </dgm:pt>
    <dgm:pt modelId="{452A8575-CC11-4F13-A096-B7A3A4B91925}" type="sibTrans" cxnId="{431ED61B-C611-4420-B090-0320325AE940}">
      <dgm:prSet/>
      <dgm:spPr/>
      <dgm:t>
        <a:bodyPr/>
        <a:lstStyle/>
        <a:p>
          <a:endParaRPr lang="en-US" dirty="0"/>
        </a:p>
      </dgm:t>
    </dgm:pt>
    <dgm:pt modelId="{AB0CB9C4-49BE-4166-A811-CCEAEB3C808F}">
      <dgm:prSet phldrT="[Texto]"/>
      <dgm:spPr/>
      <dgm:t>
        <a:bodyPr/>
        <a:lstStyle/>
        <a:p>
          <a:r>
            <a:rPr lang="es-EC" dirty="0" smtClean="0"/>
            <a:t>Competidores</a:t>
          </a:r>
          <a:endParaRPr lang="en-US" dirty="0"/>
        </a:p>
      </dgm:t>
    </dgm:pt>
    <dgm:pt modelId="{5E67098E-B513-48DF-88F5-785E9A2269BE}" type="parTrans" cxnId="{1D5DD416-F1A4-4BA9-84F9-E8460310AA61}">
      <dgm:prSet/>
      <dgm:spPr/>
      <dgm:t>
        <a:bodyPr/>
        <a:lstStyle/>
        <a:p>
          <a:endParaRPr lang="en-US"/>
        </a:p>
      </dgm:t>
    </dgm:pt>
    <dgm:pt modelId="{9F72F417-39F6-4673-8C1A-09949ADEA578}" type="sibTrans" cxnId="{1D5DD416-F1A4-4BA9-84F9-E8460310AA61}">
      <dgm:prSet/>
      <dgm:spPr/>
      <dgm:t>
        <a:bodyPr/>
        <a:lstStyle/>
        <a:p>
          <a:endParaRPr lang="en-US" dirty="0"/>
        </a:p>
      </dgm:t>
    </dgm:pt>
    <dgm:pt modelId="{ABAC0719-E3D9-4709-866C-FAA83CB8F639}" type="pres">
      <dgm:prSet presAssocID="{3ED9CD18-59F2-4AAE-BF34-27392A91D85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080FCE-476E-4829-A674-D54CB7BE1C43}" type="pres">
      <dgm:prSet presAssocID="{9FFD6ED7-6BFD-4985-A401-4ABC2ACC63D9}" presName="centerShape" presStyleLbl="node0" presStyleIdx="0" presStyleCnt="1"/>
      <dgm:spPr/>
      <dgm:t>
        <a:bodyPr/>
        <a:lstStyle/>
        <a:p>
          <a:endParaRPr lang="en-US"/>
        </a:p>
      </dgm:t>
    </dgm:pt>
    <dgm:pt modelId="{5E6DBD16-471D-4620-B926-E2B367115DA7}" type="pres">
      <dgm:prSet presAssocID="{E9C4B444-9611-468A-9D09-4635C7BF657E}" presName="node" presStyleLbl="node1" presStyleIdx="0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1C3C73D-02AA-4952-A828-37CD46CEBCDE}" type="pres">
      <dgm:prSet presAssocID="{E9C4B444-9611-468A-9D09-4635C7BF657E}" presName="dummy" presStyleCnt="0"/>
      <dgm:spPr/>
    </dgm:pt>
    <dgm:pt modelId="{564BB708-E649-49AB-9FE1-E479097B07FD}" type="pres">
      <dgm:prSet presAssocID="{9657A03B-D717-478A-B853-F7F8FFD027BF}" presName="sibTrans" presStyleLbl="sibTrans2D1" presStyleIdx="0" presStyleCnt="5"/>
      <dgm:spPr/>
      <dgm:t>
        <a:bodyPr/>
        <a:lstStyle/>
        <a:p>
          <a:endParaRPr lang="en-US"/>
        </a:p>
      </dgm:t>
    </dgm:pt>
    <dgm:pt modelId="{8DAC2F82-E3F3-4D4B-90AC-A4BFE2341B24}" type="pres">
      <dgm:prSet presAssocID="{F4CBD9A4-E17E-40B2-ACAA-5D41D2644CE0}" presName="node" presStyleLbl="node1" presStyleIdx="1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B853D2B-93AE-4BDC-93BD-FB4C9B31C216}" type="pres">
      <dgm:prSet presAssocID="{F4CBD9A4-E17E-40B2-ACAA-5D41D2644CE0}" presName="dummy" presStyleCnt="0"/>
      <dgm:spPr/>
    </dgm:pt>
    <dgm:pt modelId="{52641FD3-A367-4BEE-9F54-F998A4050F5C}" type="pres">
      <dgm:prSet presAssocID="{A872369B-01C7-405B-939F-A3A8C9C0389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6AF2FE16-B3E5-44D1-8C94-22DFB03E8523}" type="pres">
      <dgm:prSet presAssocID="{32560CF0-F178-40C8-B808-4CD228B93D34}" presName="node" presStyleLbl="node1" presStyleIdx="2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94B66FA-D49A-472E-8451-CDDCE1AA5AF1}" type="pres">
      <dgm:prSet presAssocID="{32560CF0-F178-40C8-B808-4CD228B93D34}" presName="dummy" presStyleCnt="0"/>
      <dgm:spPr/>
    </dgm:pt>
    <dgm:pt modelId="{D90192BA-B971-46F8-AA87-41E901F6400E}" type="pres">
      <dgm:prSet presAssocID="{845851B8-431D-4ED7-92C5-3786965ADF3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6FD8E137-BE0B-4D0A-970D-4C9EB96307B7}" type="pres">
      <dgm:prSet presAssocID="{C7064C6E-D7B9-445A-B1D8-553D55819A9A}" presName="node" presStyleLbl="node1" presStyleIdx="3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E9B8898-A3B9-488F-9914-2056A862AA11}" type="pres">
      <dgm:prSet presAssocID="{C7064C6E-D7B9-445A-B1D8-553D55819A9A}" presName="dummy" presStyleCnt="0"/>
      <dgm:spPr/>
    </dgm:pt>
    <dgm:pt modelId="{81904416-B1CC-4060-9E2C-7AE76E21DBB7}" type="pres">
      <dgm:prSet presAssocID="{452A8575-CC11-4F13-A096-B7A3A4B9192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5D47A39F-AA8B-47CC-98B4-A55F2462881F}" type="pres">
      <dgm:prSet presAssocID="{AB0CB9C4-49BE-4166-A811-CCEAEB3C808F}" presName="node" presStyleLbl="node1" presStyleIdx="4" presStyleCnt="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1B8F0C5-F9D6-41CC-BA5A-1EBE649F1056}" type="pres">
      <dgm:prSet presAssocID="{AB0CB9C4-49BE-4166-A811-CCEAEB3C808F}" presName="dummy" presStyleCnt="0"/>
      <dgm:spPr/>
    </dgm:pt>
    <dgm:pt modelId="{7505FBB2-D09A-49A6-8662-414449AFAB18}" type="pres">
      <dgm:prSet presAssocID="{9F72F417-39F6-4673-8C1A-09949ADEA578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31ED61B-C611-4420-B090-0320325AE940}" srcId="{9FFD6ED7-6BFD-4985-A401-4ABC2ACC63D9}" destId="{C7064C6E-D7B9-445A-B1D8-553D55819A9A}" srcOrd="3" destOrd="0" parTransId="{D731555E-0261-47C2-ADEF-B41EE108B3ED}" sibTransId="{452A8575-CC11-4F13-A096-B7A3A4B91925}"/>
    <dgm:cxn modelId="{A182A79C-F832-4506-9400-7CC619A37A14}" srcId="{9FFD6ED7-6BFD-4985-A401-4ABC2ACC63D9}" destId="{E9C4B444-9611-468A-9D09-4635C7BF657E}" srcOrd="0" destOrd="0" parTransId="{E8D9E1DE-B781-4C63-A51F-6F8BF437248E}" sibTransId="{9657A03B-D717-478A-B853-F7F8FFD027BF}"/>
    <dgm:cxn modelId="{13CF61FD-735A-4F03-BA66-EAD522ED099B}" type="presOf" srcId="{3ED9CD18-59F2-4AAE-BF34-27392A91D85F}" destId="{ABAC0719-E3D9-4709-866C-FAA83CB8F639}" srcOrd="0" destOrd="0" presId="urn:microsoft.com/office/officeart/2005/8/layout/radial6"/>
    <dgm:cxn modelId="{BC3B8E89-F65F-4942-82C3-8AFF5C3D1C59}" srcId="{9FFD6ED7-6BFD-4985-A401-4ABC2ACC63D9}" destId="{32560CF0-F178-40C8-B808-4CD228B93D34}" srcOrd="2" destOrd="0" parTransId="{58A7F522-4035-4CA5-93DC-BB7DBF3FC832}" sibTransId="{845851B8-431D-4ED7-92C5-3786965ADF3B}"/>
    <dgm:cxn modelId="{EC498872-D486-46D4-AC93-058FDD557C89}" type="presOf" srcId="{A872369B-01C7-405B-939F-A3A8C9C0389E}" destId="{52641FD3-A367-4BEE-9F54-F998A4050F5C}" srcOrd="0" destOrd="0" presId="urn:microsoft.com/office/officeart/2005/8/layout/radial6"/>
    <dgm:cxn modelId="{685F08DD-9745-4B8A-8928-67228B889823}" type="presOf" srcId="{32560CF0-F178-40C8-B808-4CD228B93D34}" destId="{6AF2FE16-B3E5-44D1-8C94-22DFB03E8523}" srcOrd="0" destOrd="0" presId="urn:microsoft.com/office/officeart/2005/8/layout/radial6"/>
    <dgm:cxn modelId="{173A0B9F-61E5-453C-92B7-D456A58C6375}" type="presOf" srcId="{E9C4B444-9611-468A-9D09-4635C7BF657E}" destId="{5E6DBD16-471D-4620-B926-E2B367115DA7}" srcOrd="0" destOrd="0" presId="urn:microsoft.com/office/officeart/2005/8/layout/radial6"/>
    <dgm:cxn modelId="{E27B53CD-CDF0-49CD-BB0B-D38685BFC694}" type="presOf" srcId="{AB0CB9C4-49BE-4166-A811-CCEAEB3C808F}" destId="{5D47A39F-AA8B-47CC-98B4-A55F2462881F}" srcOrd="0" destOrd="0" presId="urn:microsoft.com/office/officeart/2005/8/layout/radial6"/>
    <dgm:cxn modelId="{422465D7-4C53-4F22-A8C5-BE7BB86D2467}" type="presOf" srcId="{9F72F417-39F6-4673-8C1A-09949ADEA578}" destId="{7505FBB2-D09A-49A6-8662-414449AFAB18}" srcOrd="0" destOrd="0" presId="urn:microsoft.com/office/officeart/2005/8/layout/radial6"/>
    <dgm:cxn modelId="{09AD1E67-E0DD-4D11-81EF-1043E4F6B4A9}" srcId="{9FFD6ED7-6BFD-4985-A401-4ABC2ACC63D9}" destId="{F4CBD9A4-E17E-40B2-ACAA-5D41D2644CE0}" srcOrd="1" destOrd="0" parTransId="{062FE8F4-AD4A-4F72-B5FD-F88E8763C4EA}" sibTransId="{A872369B-01C7-405B-939F-A3A8C9C0389E}"/>
    <dgm:cxn modelId="{0F21ED90-7A15-4590-A567-E434EA338407}" type="presOf" srcId="{9FFD6ED7-6BFD-4985-A401-4ABC2ACC63D9}" destId="{67080FCE-476E-4829-A674-D54CB7BE1C43}" srcOrd="0" destOrd="0" presId="urn:microsoft.com/office/officeart/2005/8/layout/radial6"/>
    <dgm:cxn modelId="{F56E2AD9-1637-49EF-A106-CAD3F7267086}" type="presOf" srcId="{452A8575-CC11-4F13-A096-B7A3A4B91925}" destId="{81904416-B1CC-4060-9E2C-7AE76E21DBB7}" srcOrd="0" destOrd="0" presId="urn:microsoft.com/office/officeart/2005/8/layout/radial6"/>
    <dgm:cxn modelId="{B7A949EB-FB53-42C4-B033-2D18C3AA5823}" type="presOf" srcId="{9657A03B-D717-478A-B853-F7F8FFD027BF}" destId="{564BB708-E649-49AB-9FE1-E479097B07FD}" srcOrd="0" destOrd="0" presId="urn:microsoft.com/office/officeart/2005/8/layout/radial6"/>
    <dgm:cxn modelId="{499710B1-6BE7-491F-86F2-900A89935641}" srcId="{3ED9CD18-59F2-4AAE-BF34-27392A91D85F}" destId="{9FFD6ED7-6BFD-4985-A401-4ABC2ACC63D9}" srcOrd="0" destOrd="0" parTransId="{5F2E510D-3EE3-4621-9E14-8BAD908D59F2}" sibTransId="{A5EA88B7-A05E-4DDE-9C4C-C5F6A4AD1529}"/>
    <dgm:cxn modelId="{75E867FC-04BC-4A34-BFF4-14B233E770F0}" type="presOf" srcId="{F4CBD9A4-E17E-40B2-ACAA-5D41D2644CE0}" destId="{8DAC2F82-E3F3-4D4B-90AC-A4BFE2341B24}" srcOrd="0" destOrd="0" presId="urn:microsoft.com/office/officeart/2005/8/layout/radial6"/>
    <dgm:cxn modelId="{1D5DD416-F1A4-4BA9-84F9-E8460310AA61}" srcId="{9FFD6ED7-6BFD-4985-A401-4ABC2ACC63D9}" destId="{AB0CB9C4-49BE-4166-A811-CCEAEB3C808F}" srcOrd="4" destOrd="0" parTransId="{5E67098E-B513-48DF-88F5-785E9A2269BE}" sibTransId="{9F72F417-39F6-4673-8C1A-09949ADEA578}"/>
    <dgm:cxn modelId="{73A11085-366C-4D0C-B847-02EEE9EA5D7F}" type="presOf" srcId="{845851B8-431D-4ED7-92C5-3786965ADF3B}" destId="{D90192BA-B971-46F8-AA87-41E901F6400E}" srcOrd="0" destOrd="0" presId="urn:microsoft.com/office/officeart/2005/8/layout/radial6"/>
    <dgm:cxn modelId="{D28F210B-0AFD-49BE-A29C-7858B762DBA5}" type="presOf" srcId="{C7064C6E-D7B9-445A-B1D8-553D55819A9A}" destId="{6FD8E137-BE0B-4D0A-970D-4C9EB96307B7}" srcOrd="0" destOrd="0" presId="urn:microsoft.com/office/officeart/2005/8/layout/radial6"/>
    <dgm:cxn modelId="{08426A78-028E-431C-88D5-A0B4271ADD34}" type="presParOf" srcId="{ABAC0719-E3D9-4709-866C-FAA83CB8F639}" destId="{67080FCE-476E-4829-A674-D54CB7BE1C43}" srcOrd="0" destOrd="0" presId="urn:microsoft.com/office/officeart/2005/8/layout/radial6"/>
    <dgm:cxn modelId="{40293846-AED8-4BA6-908B-D3AA4C53F72B}" type="presParOf" srcId="{ABAC0719-E3D9-4709-866C-FAA83CB8F639}" destId="{5E6DBD16-471D-4620-B926-E2B367115DA7}" srcOrd="1" destOrd="0" presId="urn:microsoft.com/office/officeart/2005/8/layout/radial6"/>
    <dgm:cxn modelId="{4D159DC0-014B-4A58-82C2-6CA69B6D21FF}" type="presParOf" srcId="{ABAC0719-E3D9-4709-866C-FAA83CB8F639}" destId="{71C3C73D-02AA-4952-A828-37CD46CEBCDE}" srcOrd="2" destOrd="0" presId="urn:microsoft.com/office/officeart/2005/8/layout/radial6"/>
    <dgm:cxn modelId="{C6915D8E-1052-4CC9-9AEC-40B682B6C2E1}" type="presParOf" srcId="{ABAC0719-E3D9-4709-866C-FAA83CB8F639}" destId="{564BB708-E649-49AB-9FE1-E479097B07FD}" srcOrd="3" destOrd="0" presId="urn:microsoft.com/office/officeart/2005/8/layout/radial6"/>
    <dgm:cxn modelId="{ADCC52CD-7944-4A56-A1DC-753CD192F4DC}" type="presParOf" srcId="{ABAC0719-E3D9-4709-866C-FAA83CB8F639}" destId="{8DAC2F82-E3F3-4D4B-90AC-A4BFE2341B24}" srcOrd="4" destOrd="0" presId="urn:microsoft.com/office/officeart/2005/8/layout/radial6"/>
    <dgm:cxn modelId="{9370491B-CCA2-4482-900D-D5B4A9D1D1CB}" type="presParOf" srcId="{ABAC0719-E3D9-4709-866C-FAA83CB8F639}" destId="{CB853D2B-93AE-4BDC-93BD-FB4C9B31C216}" srcOrd="5" destOrd="0" presId="urn:microsoft.com/office/officeart/2005/8/layout/radial6"/>
    <dgm:cxn modelId="{C743148B-C29A-4D7B-802A-D7530D7DDE29}" type="presParOf" srcId="{ABAC0719-E3D9-4709-866C-FAA83CB8F639}" destId="{52641FD3-A367-4BEE-9F54-F998A4050F5C}" srcOrd="6" destOrd="0" presId="urn:microsoft.com/office/officeart/2005/8/layout/radial6"/>
    <dgm:cxn modelId="{3DEDDB8E-E1ED-43D9-96CC-7A445BF8201D}" type="presParOf" srcId="{ABAC0719-E3D9-4709-866C-FAA83CB8F639}" destId="{6AF2FE16-B3E5-44D1-8C94-22DFB03E8523}" srcOrd="7" destOrd="0" presId="urn:microsoft.com/office/officeart/2005/8/layout/radial6"/>
    <dgm:cxn modelId="{A6BF2E3A-5F12-4CC1-B0C2-76C002D32BA2}" type="presParOf" srcId="{ABAC0719-E3D9-4709-866C-FAA83CB8F639}" destId="{494B66FA-D49A-472E-8451-CDDCE1AA5AF1}" srcOrd="8" destOrd="0" presId="urn:microsoft.com/office/officeart/2005/8/layout/radial6"/>
    <dgm:cxn modelId="{DE59E001-0D7B-40C7-8537-71C215952814}" type="presParOf" srcId="{ABAC0719-E3D9-4709-866C-FAA83CB8F639}" destId="{D90192BA-B971-46F8-AA87-41E901F6400E}" srcOrd="9" destOrd="0" presId="urn:microsoft.com/office/officeart/2005/8/layout/radial6"/>
    <dgm:cxn modelId="{A2125FB6-8197-45D1-BF55-5FD63C2D38FC}" type="presParOf" srcId="{ABAC0719-E3D9-4709-866C-FAA83CB8F639}" destId="{6FD8E137-BE0B-4D0A-970D-4C9EB96307B7}" srcOrd="10" destOrd="0" presId="urn:microsoft.com/office/officeart/2005/8/layout/radial6"/>
    <dgm:cxn modelId="{8705DB77-299A-4368-80FC-E6114E548C9C}" type="presParOf" srcId="{ABAC0719-E3D9-4709-866C-FAA83CB8F639}" destId="{CE9B8898-A3B9-488F-9914-2056A862AA11}" srcOrd="11" destOrd="0" presId="urn:microsoft.com/office/officeart/2005/8/layout/radial6"/>
    <dgm:cxn modelId="{901DE47C-76B1-4E8F-A184-728C58D52F2D}" type="presParOf" srcId="{ABAC0719-E3D9-4709-866C-FAA83CB8F639}" destId="{81904416-B1CC-4060-9E2C-7AE76E21DBB7}" srcOrd="12" destOrd="0" presId="urn:microsoft.com/office/officeart/2005/8/layout/radial6"/>
    <dgm:cxn modelId="{C02E189D-34D6-4D82-A4D9-780DD03D248B}" type="presParOf" srcId="{ABAC0719-E3D9-4709-866C-FAA83CB8F639}" destId="{5D47A39F-AA8B-47CC-98B4-A55F2462881F}" srcOrd="13" destOrd="0" presId="urn:microsoft.com/office/officeart/2005/8/layout/radial6"/>
    <dgm:cxn modelId="{87665504-156A-4220-8D9A-89B08D0488E5}" type="presParOf" srcId="{ABAC0719-E3D9-4709-866C-FAA83CB8F639}" destId="{41B8F0C5-F9D6-41CC-BA5A-1EBE649F1056}" srcOrd="14" destOrd="0" presId="urn:microsoft.com/office/officeart/2005/8/layout/radial6"/>
    <dgm:cxn modelId="{1998ECB3-26D9-4FFB-B4D4-70D6220B0FC6}" type="presParOf" srcId="{ABAC0719-E3D9-4709-866C-FAA83CB8F639}" destId="{7505FBB2-D09A-49A6-8662-414449AFAB1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42764CA-CCE5-4BAB-A3E9-1AFA8988B73C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1EDF3-614F-4B39-B8D5-BA658196AC88}">
      <dgm:prSet phldrT="[Texto]"/>
      <dgm:spPr/>
      <dgm:t>
        <a:bodyPr/>
        <a:lstStyle/>
        <a:p>
          <a:r>
            <a:rPr lang="es-EC" dirty="0" smtClean="0"/>
            <a:t>NIVEL DE COMPETITIVIDAD</a:t>
          </a:r>
          <a:endParaRPr lang="en-US" dirty="0"/>
        </a:p>
      </dgm:t>
    </dgm:pt>
    <dgm:pt modelId="{5534BA8F-0E5A-4AAB-8BF7-A8A81B7484BA}" type="parTrans" cxnId="{D7D759F7-BA05-4409-83B7-79BE4D17FB2A}">
      <dgm:prSet/>
      <dgm:spPr/>
      <dgm:t>
        <a:bodyPr/>
        <a:lstStyle/>
        <a:p>
          <a:endParaRPr lang="en-US"/>
        </a:p>
      </dgm:t>
    </dgm:pt>
    <dgm:pt modelId="{C71CA436-B449-419F-A10D-F63ED0CE457C}" type="sibTrans" cxnId="{D7D759F7-BA05-4409-83B7-79BE4D17FB2A}">
      <dgm:prSet/>
      <dgm:spPr/>
      <dgm:t>
        <a:bodyPr/>
        <a:lstStyle/>
        <a:p>
          <a:endParaRPr lang="en-US"/>
        </a:p>
      </dgm:t>
    </dgm:pt>
    <dgm:pt modelId="{AD4FA144-C970-4C2A-9558-2AD4E64A6F28}">
      <dgm:prSet/>
      <dgm:spPr/>
      <dgm:t>
        <a:bodyPr/>
        <a:lstStyle/>
        <a:p>
          <a:r>
            <a:rPr lang="es-EC" dirty="0" smtClean="0"/>
            <a:t>Liderazgo telefonía e internet fijo,  impulsar telefonía e internet móvil y TV satelital.</a:t>
          </a:r>
          <a:endParaRPr lang="en-US" dirty="0"/>
        </a:p>
      </dgm:t>
    </dgm:pt>
    <dgm:pt modelId="{B0D05D8D-8E51-4C2A-AE54-516802EE3543}" type="parTrans" cxnId="{71016D44-302E-4E30-A000-642D2BE32BA2}">
      <dgm:prSet/>
      <dgm:spPr/>
      <dgm:t>
        <a:bodyPr/>
        <a:lstStyle/>
        <a:p>
          <a:endParaRPr lang="en-US"/>
        </a:p>
      </dgm:t>
    </dgm:pt>
    <dgm:pt modelId="{E725B924-4F9D-423C-87F0-02861F62B688}" type="sibTrans" cxnId="{71016D44-302E-4E30-A000-642D2BE32BA2}">
      <dgm:prSet/>
      <dgm:spPr/>
      <dgm:t>
        <a:bodyPr/>
        <a:lstStyle/>
        <a:p>
          <a:endParaRPr lang="en-US"/>
        </a:p>
      </dgm:t>
    </dgm:pt>
    <dgm:pt modelId="{35FE4853-1B42-4FC7-A1CD-D6C93091806C}">
      <dgm:prSet/>
      <dgm:spPr/>
      <dgm:t>
        <a:bodyPr/>
        <a:lstStyle/>
        <a:p>
          <a:r>
            <a:rPr lang="es-EC" dirty="0" smtClean="0"/>
            <a:t>DEMANDA</a:t>
          </a:r>
          <a:endParaRPr lang="en-US" dirty="0"/>
        </a:p>
      </dgm:t>
    </dgm:pt>
    <dgm:pt modelId="{B327F484-9004-4B9D-BDB7-D792987EF365}" type="parTrans" cxnId="{2208F7ED-FE3B-403F-AB33-4F5F88F65164}">
      <dgm:prSet/>
      <dgm:spPr/>
      <dgm:t>
        <a:bodyPr/>
        <a:lstStyle/>
        <a:p>
          <a:endParaRPr lang="en-US"/>
        </a:p>
      </dgm:t>
    </dgm:pt>
    <dgm:pt modelId="{46F9BD87-7E5A-46AE-9ED8-AEC26ADD6A67}" type="sibTrans" cxnId="{2208F7ED-FE3B-403F-AB33-4F5F88F65164}">
      <dgm:prSet/>
      <dgm:spPr/>
      <dgm:t>
        <a:bodyPr/>
        <a:lstStyle/>
        <a:p>
          <a:endParaRPr lang="en-US"/>
        </a:p>
      </dgm:t>
    </dgm:pt>
    <dgm:pt modelId="{5E5D10E6-5EB8-479B-9FEB-C01B555870E1}">
      <dgm:prSet/>
      <dgm:spPr/>
      <dgm:t>
        <a:bodyPr/>
        <a:lstStyle/>
        <a:p>
          <a:r>
            <a:rPr lang="es-EC" dirty="0" smtClean="0"/>
            <a:t>Participación de mercado :90%  telefonía fija, 60% en internet acceso fijo,  7% en internet móvil, 4% en telefonía móvil y un 35% en TV satelital, para el 2017</a:t>
          </a:r>
          <a:endParaRPr lang="en-US" dirty="0"/>
        </a:p>
      </dgm:t>
    </dgm:pt>
    <dgm:pt modelId="{C132C453-BEE4-4002-901A-2C2F06703799}" type="parTrans" cxnId="{E4054143-0C81-4C73-B673-53CA3EC0D219}">
      <dgm:prSet/>
      <dgm:spPr/>
      <dgm:t>
        <a:bodyPr/>
        <a:lstStyle/>
        <a:p>
          <a:endParaRPr lang="en-US"/>
        </a:p>
      </dgm:t>
    </dgm:pt>
    <dgm:pt modelId="{BAA6255F-5BF2-4DA4-98E1-204AACD6D9FF}" type="sibTrans" cxnId="{E4054143-0C81-4C73-B673-53CA3EC0D219}">
      <dgm:prSet/>
      <dgm:spPr/>
      <dgm:t>
        <a:bodyPr/>
        <a:lstStyle/>
        <a:p>
          <a:endParaRPr lang="en-US"/>
        </a:p>
      </dgm:t>
    </dgm:pt>
    <dgm:pt modelId="{4135725C-9518-4A5A-9B22-AFAC28926A45}">
      <dgm:prSet/>
      <dgm:spPr/>
      <dgm:t>
        <a:bodyPr/>
        <a:lstStyle/>
        <a:p>
          <a:r>
            <a:rPr lang="es-EC" dirty="0" smtClean="0"/>
            <a:t>EVOLUCION TECNOLOGICA</a:t>
          </a:r>
          <a:endParaRPr lang="en-US" dirty="0"/>
        </a:p>
      </dgm:t>
    </dgm:pt>
    <dgm:pt modelId="{0C919E3C-B4C3-4B7C-8B76-1DD48E61CDD9}" type="parTrans" cxnId="{23AB5457-DA38-467A-9ABA-A8D9A3197CBB}">
      <dgm:prSet/>
      <dgm:spPr/>
      <dgm:t>
        <a:bodyPr/>
        <a:lstStyle/>
        <a:p>
          <a:endParaRPr lang="en-US"/>
        </a:p>
      </dgm:t>
    </dgm:pt>
    <dgm:pt modelId="{E81548A6-6FB5-4377-BF62-8122CDBD5B43}" type="sibTrans" cxnId="{23AB5457-DA38-467A-9ABA-A8D9A3197CBB}">
      <dgm:prSet/>
      <dgm:spPr/>
      <dgm:t>
        <a:bodyPr/>
        <a:lstStyle/>
        <a:p>
          <a:endParaRPr lang="en-US"/>
        </a:p>
      </dgm:t>
    </dgm:pt>
    <dgm:pt modelId="{DE5A672E-9066-4BEA-BAC8-7C81B3B5E306}">
      <dgm:prSet/>
      <dgm:spPr/>
      <dgm:t>
        <a:bodyPr/>
        <a:lstStyle/>
        <a:p>
          <a:r>
            <a:rPr lang="es-EC" dirty="0" smtClean="0"/>
            <a:t>Ofrecer productos y servicios de última tecnología a bajo costo</a:t>
          </a:r>
          <a:endParaRPr lang="en-US" dirty="0"/>
        </a:p>
      </dgm:t>
    </dgm:pt>
    <dgm:pt modelId="{EEDE6AF7-CFBE-4F7F-9920-1E317AA45B46}" type="parTrans" cxnId="{FAE5A15C-65D5-49DD-AF55-44BA58C8E371}">
      <dgm:prSet/>
      <dgm:spPr/>
      <dgm:t>
        <a:bodyPr/>
        <a:lstStyle/>
        <a:p>
          <a:endParaRPr lang="en-US"/>
        </a:p>
      </dgm:t>
    </dgm:pt>
    <dgm:pt modelId="{6AA20742-71F3-4F03-936E-EE74576FCFF1}" type="sibTrans" cxnId="{FAE5A15C-65D5-49DD-AF55-44BA58C8E371}">
      <dgm:prSet/>
      <dgm:spPr/>
      <dgm:t>
        <a:bodyPr/>
        <a:lstStyle/>
        <a:p>
          <a:endParaRPr lang="en-US"/>
        </a:p>
      </dgm:t>
    </dgm:pt>
    <dgm:pt modelId="{2380A664-B849-4F99-8CE5-599C830A775C}">
      <dgm:prSet/>
      <dgm:spPr/>
      <dgm:t>
        <a:bodyPr/>
        <a:lstStyle/>
        <a:p>
          <a:r>
            <a:rPr lang="es-EC" dirty="0" smtClean="0"/>
            <a:t>PLAN NACIONAL DEL BUEN VIVIR 2013- 2017</a:t>
          </a:r>
          <a:endParaRPr lang="en-US" dirty="0"/>
        </a:p>
      </dgm:t>
    </dgm:pt>
    <dgm:pt modelId="{DD848EF0-839D-4587-870F-F5906ECE05F7}" type="parTrans" cxnId="{F2240250-F565-47CC-9EE9-DF7805F33D2C}">
      <dgm:prSet/>
      <dgm:spPr/>
      <dgm:t>
        <a:bodyPr/>
        <a:lstStyle/>
        <a:p>
          <a:endParaRPr lang="en-US"/>
        </a:p>
      </dgm:t>
    </dgm:pt>
    <dgm:pt modelId="{39A2985E-01BA-4ECF-A124-F6326DC1E9ED}" type="sibTrans" cxnId="{F2240250-F565-47CC-9EE9-DF7805F33D2C}">
      <dgm:prSet/>
      <dgm:spPr/>
      <dgm:t>
        <a:bodyPr/>
        <a:lstStyle/>
        <a:p>
          <a:endParaRPr lang="en-US"/>
        </a:p>
      </dgm:t>
    </dgm:pt>
    <dgm:pt modelId="{22817236-0DA7-443E-98D7-4356AB9AF3CE}">
      <dgm:prSet/>
      <dgm:spPr/>
      <dgm:t>
        <a:bodyPr/>
        <a:lstStyle/>
        <a:p>
          <a:r>
            <a:rPr lang="es-EC" dirty="0" smtClean="0"/>
            <a:t>Triplicar el porcentaje de hogares con acceso a internet al 2017</a:t>
          </a:r>
          <a:endParaRPr lang="en-US" dirty="0"/>
        </a:p>
      </dgm:t>
    </dgm:pt>
    <dgm:pt modelId="{07F4B387-C36F-473A-B7E1-2FC933356767}" type="parTrans" cxnId="{92C01E41-58BC-440C-B36E-6610DFA2A96A}">
      <dgm:prSet/>
      <dgm:spPr/>
      <dgm:t>
        <a:bodyPr/>
        <a:lstStyle/>
        <a:p>
          <a:endParaRPr lang="en-US"/>
        </a:p>
      </dgm:t>
    </dgm:pt>
    <dgm:pt modelId="{CBCC6C81-B39C-469E-8116-DADC588CE686}" type="sibTrans" cxnId="{92C01E41-58BC-440C-B36E-6610DFA2A96A}">
      <dgm:prSet/>
      <dgm:spPr/>
      <dgm:t>
        <a:bodyPr/>
        <a:lstStyle/>
        <a:p>
          <a:endParaRPr lang="en-US"/>
        </a:p>
      </dgm:t>
    </dgm:pt>
    <dgm:pt modelId="{E663DBBF-BAC7-4E01-8437-85EAC095436E}">
      <dgm:prSet/>
      <dgm:spPr/>
      <dgm:t>
        <a:bodyPr/>
        <a:lstStyle/>
        <a:p>
          <a:r>
            <a:rPr lang="es-EC" dirty="0" smtClean="0"/>
            <a:t>GUSTOS Y PREFERENCIAS DE LOS USUARIOS</a:t>
          </a:r>
          <a:endParaRPr lang="en-US" dirty="0"/>
        </a:p>
      </dgm:t>
    </dgm:pt>
    <dgm:pt modelId="{B38EBB8F-D430-4B5D-8710-00EB4F3DE1FF}" type="parTrans" cxnId="{EDBDF2B4-87B3-4E3C-9990-4489D9A0E2EA}">
      <dgm:prSet/>
      <dgm:spPr/>
      <dgm:t>
        <a:bodyPr/>
        <a:lstStyle/>
        <a:p>
          <a:endParaRPr lang="en-US"/>
        </a:p>
      </dgm:t>
    </dgm:pt>
    <dgm:pt modelId="{705BCF84-C80D-4B91-9F35-59D484B0F1A2}" type="sibTrans" cxnId="{EDBDF2B4-87B3-4E3C-9990-4489D9A0E2EA}">
      <dgm:prSet/>
      <dgm:spPr/>
      <dgm:t>
        <a:bodyPr/>
        <a:lstStyle/>
        <a:p>
          <a:endParaRPr lang="en-US"/>
        </a:p>
      </dgm:t>
    </dgm:pt>
    <dgm:pt modelId="{6F24979E-7A15-43EC-9839-4EAB35D22392}">
      <dgm:prSet/>
      <dgm:spPr/>
      <dgm:t>
        <a:bodyPr/>
        <a:lstStyle/>
        <a:p>
          <a:r>
            <a:rPr lang="es-EC" dirty="0" smtClean="0"/>
            <a:t>Elevar facturación de CNT en un 10% , de productos y servicios atractivos para cada segmento de mercado</a:t>
          </a:r>
          <a:endParaRPr lang="en-US" dirty="0"/>
        </a:p>
      </dgm:t>
    </dgm:pt>
    <dgm:pt modelId="{43D2B3D7-B3E5-4094-9903-E82D57731A11}" type="parTrans" cxnId="{4BEA9835-BDFA-4EA1-A08C-D26421B9844D}">
      <dgm:prSet/>
      <dgm:spPr/>
      <dgm:t>
        <a:bodyPr/>
        <a:lstStyle/>
        <a:p>
          <a:endParaRPr lang="en-US"/>
        </a:p>
      </dgm:t>
    </dgm:pt>
    <dgm:pt modelId="{FC8ED683-E672-4D2C-9C96-281BA33B3DA1}" type="sibTrans" cxnId="{4BEA9835-BDFA-4EA1-A08C-D26421B9844D}">
      <dgm:prSet/>
      <dgm:spPr/>
      <dgm:t>
        <a:bodyPr/>
        <a:lstStyle/>
        <a:p>
          <a:endParaRPr lang="en-US"/>
        </a:p>
      </dgm:t>
    </dgm:pt>
    <dgm:pt modelId="{56D3AEC4-D09A-4D8A-8545-2A2A6C920CFF}">
      <dgm:prSet/>
      <dgm:spPr/>
      <dgm:t>
        <a:bodyPr/>
        <a:lstStyle/>
        <a:p>
          <a:r>
            <a:rPr lang="es-EC" dirty="0" smtClean="0"/>
            <a:t>CAPACIDAD FINANCIERA</a:t>
          </a:r>
          <a:endParaRPr lang="en-US" dirty="0"/>
        </a:p>
      </dgm:t>
    </dgm:pt>
    <dgm:pt modelId="{49E2482D-CB0D-408E-816C-85EBC5B764DE}" type="parTrans" cxnId="{200411DD-F26D-467E-B2A2-CCF87CDA2025}">
      <dgm:prSet/>
      <dgm:spPr/>
      <dgm:t>
        <a:bodyPr/>
        <a:lstStyle/>
        <a:p>
          <a:endParaRPr lang="en-US"/>
        </a:p>
      </dgm:t>
    </dgm:pt>
    <dgm:pt modelId="{B38AA73D-8BAD-4C8A-9D41-D52910A527CE}" type="sibTrans" cxnId="{200411DD-F26D-467E-B2A2-CCF87CDA2025}">
      <dgm:prSet/>
      <dgm:spPr/>
      <dgm:t>
        <a:bodyPr/>
        <a:lstStyle/>
        <a:p>
          <a:endParaRPr lang="en-US"/>
        </a:p>
      </dgm:t>
    </dgm:pt>
    <dgm:pt modelId="{58BB3CCF-98F7-41CE-B2C3-D44E15B784F9}">
      <dgm:prSet/>
      <dgm:spPr/>
      <dgm:t>
        <a:bodyPr/>
        <a:lstStyle/>
        <a:p>
          <a:r>
            <a:rPr lang="es-EC" dirty="0" smtClean="0"/>
            <a:t>Disponer de una adecuada partida presupuestaria para cubrir inversiones de infraestructura y servicio</a:t>
          </a:r>
          <a:endParaRPr lang="en-US" dirty="0"/>
        </a:p>
      </dgm:t>
    </dgm:pt>
    <dgm:pt modelId="{ABCBC05C-6D85-45B2-87DD-E42208FA2BB5}" type="parTrans" cxnId="{4935C510-9A9D-4524-9777-D19A845D8518}">
      <dgm:prSet/>
      <dgm:spPr/>
      <dgm:t>
        <a:bodyPr/>
        <a:lstStyle/>
        <a:p>
          <a:endParaRPr lang="en-US"/>
        </a:p>
      </dgm:t>
    </dgm:pt>
    <dgm:pt modelId="{D9B280EC-C07A-4330-B7A5-172293459D2C}" type="sibTrans" cxnId="{4935C510-9A9D-4524-9777-D19A845D8518}">
      <dgm:prSet/>
      <dgm:spPr/>
      <dgm:t>
        <a:bodyPr/>
        <a:lstStyle/>
        <a:p>
          <a:endParaRPr lang="en-US"/>
        </a:p>
      </dgm:t>
    </dgm:pt>
    <dgm:pt modelId="{B65B0122-A568-4D2C-9998-2D2130F2AECC}" type="pres">
      <dgm:prSet presAssocID="{742764CA-CCE5-4BAB-A3E9-1AFA8988B73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314C26-31C8-4889-9971-3C413363171C}" type="pres">
      <dgm:prSet presAssocID="{EA41EDF3-614F-4B39-B8D5-BA658196AC88}" presName="linNode" presStyleCnt="0"/>
      <dgm:spPr/>
    </dgm:pt>
    <dgm:pt modelId="{A90DAC6D-B89D-43AE-A6A8-579450530CD8}" type="pres">
      <dgm:prSet presAssocID="{EA41EDF3-614F-4B39-B8D5-BA658196AC88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E42ED-8FEC-41DC-8747-23B7D76085F5}" type="pres">
      <dgm:prSet presAssocID="{EA41EDF3-614F-4B39-B8D5-BA658196AC88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466B4-6AB2-4E0C-BDF1-D3F9E47A72F3}" type="pres">
      <dgm:prSet presAssocID="{C71CA436-B449-419F-A10D-F63ED0CE457C}" presName="sp" presStyleCnt="0"/>
      <dgm:spPr/>
    </dgm:pt>
    <dgm:pt modelId="{4BDEA5BF-B140-49D2-8723-C660D711728F}" type="pres">
      <dgm:prSet presAssocID="{35FE4853-1B42-4FC7-A1CD-D6C93091806C}" presName="linNode" presStyleCnt="0"/>
      <dgm:spPr/>
    </dgm:pt>
    <dgm:pt modelId="{D831D58D-64D5-4EF5-9742-05727F9FC21B}" type="pres">
      <dgm:prSet presAssocID="{35FE4853-1B42-4FC7-A1CD-D6C93091806C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3FF19-B683-4AF4-B593-F87A44BCED07}" type="pres">
      <dgm:prSet presAssocID="{35FE4853-1B42-4FC7-A1CD-D6C93091806C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36FBF-2DC7-4740-A281-F6D260DCA613}" type="pres">
      <dgm:prSet presAssocID="{46F9BD87-7E5A-46AE-9ED8-AEC26ADD6A67}" presName="sp" presStyleCnt="0"/>
      <dgm:spPr/>
    </dgm:pt>
    <dgm:pt modelId="{51945834-AC8F-4F76-9050-2A02432265FB}" type="pres">
      <dgm:prSet presAssocID="{4135725C-9518-4A5A-9B22-AFAC28926A45}" presName="linNode" presStyleCnt="0"/>
      <dgm:spPr/>
    </dgm:pt>
    <dgm:pt modelId="{E4DDA605-8B6C-46EE-9B4A-A2A5C8B9E290}" type="pres">
      <dgm:prSet presAssocID="{4135725C-9518-4A5A-9B22-AFAC28926A45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B75AFB-0E82-44CD-A137-A40AFCB41629}" type="pres">
      <dgm:prSet presAssocID="{4135725C-9518-4A5A-9B22-AFAC28926A45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55ADC1-3258-459C-989E-71481F0B05D7}" type="pres">
      <dgm:prSet presAssocID="{E81548A6-6FB5-4377-BF62-8122CDBD5B43}" presName="sp" presStyleCnt="0"/>
      <dgm:spPr/>
    </dgm:pt>
    <dgm:pt modelId="{073682BF-DA1E-436C-AB8A-36C81BCF0B78}" type="pres">
      <dgm:prSet presAssocID="{2380A664-B849-4F99-8CE5-599C830A775C}" presName="linNode" presStyleCnt="0"/>
      <dgm:spPr/>
    </dgm:pt>
    <dgm:pt modelId="{6379C967-6D60-4733-B7A1-F8919ECF82C1}" type="pres">
      <dgm:prSet presAssocID="{2380A664-B849-4F99-8CE5-599C830A775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C86E2-9B84-4617-9A20-71CE373716B6}" type="pres">
      <dgm:prSet presAssocID="{2380A664-B849-4F99-8CE5-599C830A775C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E33DF-F150-4EB3-96FA-F873D98A6A2A}" type="pres">
      <dgm:prSet presAssocID="{39A2985E-01BA-4ECF-A124-F6326DC1E9ED}" presName="sp" presStyleCnt="0"/>
      <dgm:spPr/>
    </dgm:pt>
    <dgm:pt modelId="{21E6B39A-6608-49CF-8095-C2AF20753B2E}" type="pres">
      <dgm:prSet presAssocID="{E663DBBF-BAC7-4E01-8437-85EAC095436E}" presName="linNode" presStyleCnt="0"/>
      <dgm:spPr/>
    </dgm:pt>
    <dgm:pt modelId="{B1C04D59-1E46-455C-B220-38E43B2E63A0}" type="pres">
      <dgm:prSet presAssocID="{E663DBBF-BAC7-4E01-8437-85EAC095436E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4E67B-D026-4001-A700-17714133AFCD}" type="pres">
      <dgm:prSet presAssocID="{E663DBBF-BAC7-4E01-8437-85EAC095436E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45A18-EC4C-48E6-89FC-F97EFAA1EE46}" type="pres">
      <dgm:prSet presAssocID="{705BCF84-C80D-4B91-9F35-59D484B0F1A2}" presName="sp" presStyleCnt="0"/>
      <dgm:spPr/>
    </dgm:pt>
    <dgm:pt modelId="{624396EE-BCC1-4DA4-943E-47E00C5D962A}" type="pres">
      <dgm:prSet presAssocID="{56D3AEC4-D09A-4D8A-8545-2A2A6C920CFF}" presName="linNode" presStyleCnt="0"/>
      <dgm:spPr/>
    </dgm:pt>
    <dgm:pt modelId="{7E43B7B2-ADAE-4502-BD3C-B2490308C1D3}" type="pres">
      <dgm:prSet presAssocID="{56D3AEC4-D09A-4D8A-8545-2A2A6C920CFF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8C6408-7143-4DCA-9D1B-D3DC0AE92326}" type="pres">
      <dgm:prSet presAssocID="{56D3AEC4-D09A-4D8A-8545-2A2A6C920CFF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2F7FBF-30B6-4A75-99FD-73D5DBD17224}" type="presOf" srcId="{2380A664-B849-4F99-8CE5-599C830A775C}" destId="{6379C967-6D60-4733-B7A1-F8919ECF82C1}" srcOrd="0" destOrd="0" presId="urn:microsoft.com/office/officeart/2005/8/layout/vList5"/>
    <dgm:cxn modelId="{38FA84C4-916A-427A-80DA-183C09790CB9}" type="presOf" srcId="{4135725C-9518-4A5A-9B22-AFAC28926A45}" destId="{E4DDA605-8B6C-46EE-9B4A-A2A5C8B9E290}" srcOrd="0" destOrd="0" presId="urn:microsoft.com/office/officeart/2005/8/layout/vList5"/>
    <dgm:cxn modelId="{FCD6E98E-A064-4DA9-9DAB-844B1EB1DE29}" type="presOf" srcId="{EA41EDF3-614F-4B39-B8D5-BA658196AC88}" destId="{A90DAC6D-B89D-43AE-A6A8-579450530CD8}" srcOrd="0" destOrd="0" presId="urn:microsoft.com/office/officeart/2005/8/layout/vList5"/>
    <dgm:cxn modelId="{2208F7ED-FE3B-403F-AB33-4F5F88F65164}" srcId="{742764CA-CCE5-4BAB-A3E9-1AFA8988B73C}" destId="{35FE4853-1B42-4FC7-A1CD-D6C93091806C}" srcOrd="1" destOrd="0" parTransId="{B327F484-9004-4B9D-BDB7-D792987EF365}" sibTransId="{46F9BD87-7E5A-46AE-9ED8-AEC26ADD6A67}"/>
    <dgm:cxn modelId="{D7D759F7-BA05-4409-83B7-79BE4D17FB2A}" srcId="{742764CA-CCE5-4BAB-A3E9-1AFA8988B73C}" destId="{EA41EDF3-614F-4B39-B8D5-BA658196AC88}" srcOrd="0" destOrd="0" parTransId="{5534BA8F-0E5A-4AAB-8BF7-A8A81B7484BA}" sibTransId="{C71CA436-B449-419F-A10D-F63ED0CE457C}"/>
    <dgm:cxn modelId="{49E462F8-B45D-48A6-A163-AE3A2871B9BD}" type="presOf" srcId="{E663DBBF-BAC7-4E01-8437-85EAC095436E}" destId="{B1C04D59-1E46-455C-B220-38E43B2E63A0}" srcOrd="0" destOrd="0" presId="urn:microsoft.com/office/officeart/2005/8/layout/vList5"/>
    <dgm:cxn modelId="{31789CFC-F291-4B62-AA07-12E6089EA0D2}" type="presOf" srcId="{58BB3CCF-98F7-41CE-B2C3-D44E15B784F9}" destId="{FC8C6408-7143-4DCA-9D1B-D3DC0AE92326}" srcOrd="0" destOrd="0" presId="urn:microsoft.com/office/officeart/2005/8/layout/vList5"/>
    <dgm:cxn modelId="{CA006CC4-2FB6-4E97-A517-2A0E0E35045E}" type="presOf" srcId="{22817236-0DA7-443E-98D7-4356AB9AF3CE}" destId="{58FC86E2-9B84-4617-9A20-71CE373716B6}" srcOrd="0" destOrd="0" presId="urn:microsoft.com/office/officeart/2005/8/layout/vList5"/>
    <dgm:cxn modelId="{B32F7508-4BC9-44B5-BCEA-48B28A2A612F}" type="presOf" srcId="{6F24979E-7A15-43EC-9839-4EAB35D22392}" destId="{BEA4E67B-D026-4001-A700-17714133AFCD}" srcOrd="0" destOrd="0" presId="urn:microsoft.com/office/officeart/2005/8/layout/vList5"/>
    <dgm:cxn modelId="{71016D44-302E-4E30-A000-642D2BE32BA2}" srcId="{EA41EDF3-614F-4B39-B8D5-BA658196AC88}" destId="{AD4FA144-C970-4C2A-9558-2AD4E64A6F28}" srcOrd="0" destOrd="0" parTransId="{B0D05D8D-8E51-4C2A-AE54-516802EE3543}" sibTransId="{E725B924-4F9D-423C-87F0-02861F62B688}"/>
    <dgm:cxn modelId="{2A5277B4-CDD3-44EF-8630-215AFE651EBF}" type="presOf" srcId="{5E5D10E6-5EB8-479B-9FEB-C01B555870E1}" destId="{7573FF19-B683-4AF4-B593-F87A44BCED07}" srcOrd="0" destOrd="0" presId="urn:microsoft.com/office/officeart/2005/8/layout/vList5"/>
    <dgm:cxn modelId="{EFB42CCF-50D5-4FD8-8B49-37D2200CE168}" type="presOf" srcId="{56D3AEC4-D09A-4D8A-8545-2A2A6C920CFF}" destId="{7E43B7B2-ADAE-4502-BD3C-B2490308C1D3}" srcOrd="0" destOrd="0" presId="urn:microsoft.com/office/officeart/2005/8/layout/vList5"/>
    <dgm:cxn modelId="{4935C510-9A9D-4524-9777-D19A845D8518}" srcId="{56D3AEC4-D09A-4D8A-8545-2A2A6C920CFF}" destId="{58BB3CCF-98F7-41CE-B2C3-D44E15B784F9}" srcOrd="0" destOrd="0" parTransId="{ABCBC05C-6D85-45B2-87DD-E42208FA2BB5}" sibTransId="{D9B280EC-C07A-4330-B7A5-172293459D2C}"/>
    <dgm:cxn modelId="{92C01E41-58BC-440C-B36E-6610DFA2A96A}" srcId="{2380A664-B849-4F99-8CE5-599C830A775C}" destId="{22817236-0DA7-443E-98D7-4356AB9AF3CE}" srcOrd="0" destOrd="0" parTransId="{07F4B387-C36F-473A-B7E1-2FC933356767}" sibTransId="{CBCC6C81-B39C-469E-8116-DADC588CE686}"/>
    <dgm:cxn modelId="{6FD10D4F-0214-4991-8757-520BC1CC1315}" type="presOf" srcId="{742764CA-CCE5-4BAB-A3E9-1AFA8988B73C}" destId="{B65B0122-A568-4D2C-9998-2D2130F2AECC}" srcOrd="0" destOrd="0" presId="urn:microsoft.com/office/officeart/2005/8/layout/vList5"/>
    <dgm:cxn modelId="{DAA3BC7A-BF08-4BE6-8397-59B3F2B8F9A4}" type="presOf" srcId="{35FE4853-1B42-4FC7-A1CD-D6C93091806C}" destId="{D831D58D-64D5-4EF5-9742-05727F9FC21B}" srcOrd="0" destOrd="0" presId="urn:microsoft.com/office/officeart/2005/8/layout/vList5"/>
    <dgm:cxn modelId="{F2240250-F565-47CC-9EE9-DF7805F33D2C}" srcId="{742764CA-CCE5-4BAB-A3E9-1AFA8988B73C}" destId="{2380A664-B849-4F99-8CE5-599C830A775C}" srcOrd="3" destOrd="0" parTransId="{DD848EF0-839D-4587-870F-F5906ECE05F7}" sibTransId="{39A2985E-01BA-4ECF-A124-F6326DC1E9ED}"/>
    <dgm:cxn modelId="{458F7017-5B1F-4B75-9F4F-C992FEFA4F8A}" type="presOf" srcId="{AD4FA144-C970-4C2A-9558-2AD4E64A6F28}" destId="{0F2E42ED-8FEC-41DC-8747-23B7D76085F5}" srcOrd="0" destOrd="0" presId="urn:microsoft.com/office/officeart/2005/8/layout/vList5"/>
    <dgm:cxn modelId="{EDBDF2B4-87B3-4E3C-9990-4489D9A0E2EA}" srcId="{742764CA-CCE5-4BAB-A3E9-1AFA8988B73C}" destId="{E663DBBF-BAC7-4E01-8437-85EAC095436E}" srcOrd="4" destOrd="0" parTransId="{B38EBB8F-D430-4B5D-8710-00EB4F3DE1FF}" sibTransId="{705BCF84-C80D-4B91-9F35-59D484B0F1A2}"/>
    <dgm:cxn modelId="{FAE5A15C-65D5-49DD-AF55-44BA58C8E371}" srcId="{4135725C-9518-4A5A-9B22-AFAC28926A45}" destId="{DE5A672E-9066-4BEA-BAC8-7C81B3B5E306}" srcOrd="0" destOrd="0" parTransId="{EEDE6AF7-CFBE-4F7F-9920-1E317AA45B46}" sibTransId="{6AA20742-71F3-4F03-936E-EE74576FCFF1}"/>
    <dgm:cxn modelId="{200411DD-F26D-467E-B2A2-CCF87CDA2025}" srcId="{742764CA-CCE5-4BAB-A3E9-1AFA8988B73C}" destId="{56D3AEC4-D09A-4D8A-8545-2A2A6C920CFF}" srcOrd="5" destOrd="0" parTransId="{49E2482D-CB0D-408E-816C-85EBC5B764DE}" sibTransId="{B38AA73D-8BAD-4C8A-9D41-D52910A527CE}"/>
    <dgm:cxn modelId="{E4054143-0C81-4C73-B673-53CA3EC0D219}" srcId="{35FE4853-1B42-4FC7-A1CD-D6C93091806C}" destId="{5E5D10E6-5EB8-479B-9FEB-C01B555870E1}" srcOrd="0" destOrd="0" parTransId="{C132C453-BEE4-4002-901A-2C2F06703799}" sibTransId="{BAA6255F-5BF2-4DA4-98E1-204AACD6D9FF}"/>
    <dgm:cxn modelId="{23AB5457-DA38-467A-9ABA-A8D9A3197CBB}" srcId="{742764CA-CCE5-4BAB-A3E9-1AFA8988B73C}" destId="{4135725C-9518-4A5A-9B22-AFAC28926A45}" srcOrd="2" destOrd="0" parTransId="{0C919E3C-B4C3-4B7C-8B76-1DD48E61CDD9}" sibTransId="{E81548A6-6FB5-4377-BF62-8122CDBD5B43}"/>
    <dgm:cxn modelId="{95CC78D0-DB24-4934-9DEB-FC15D3BFD30C}" type="presOf" srcId="{DE5A672E-9066-4BEA-BAC8-7C81B3B5E306}" destId="{62B75AFB-0E82-44CD-A137-A40AFCB41629}" srcOrd="0" destOrd="0" presId="urn:microsoft.com/office/officeart/2005/8/layout/vList5"/>
    <dgm:cxn modelId="{4BEA9835-BDFA-4EA1-A08C-D26421B9844D}" srcId="{E663DBBF-BAC7-4E01-8437-85EAC095436E}" destId="{6F24979E-7A15-43EC-9839-4EAB35D22392}" srcOrd="0" destOrd="0" parTransId="{43D2B3D7-B3E5-4094-9903-E82D57731A11}" sibTransId="{FC8ED683-E672-4D2C-9C96-281BA33B3DA1}"/>
    <dgm:cxn modelId="{1F3A824A-84FA-468D-8E51-5ABB74D38444}" type="presParOf" srcId="{B65B0122-A568-4D2C-9998-2D2130F2AECC}" destId="{3B314C26-31C8-4889-9971-3C413363171C}" srcOrd="0" destOrd="0" presId="urn:microsoft.com/office/officeart/2005/8/layout/vList5"/>
    <dgm:cxn modelId="{18714912-11BB-419E-989F-A6EE3D7663C4}" type="presParOf" srcId="{3B314C26-31C8-4889-9971-3C413363171C}" destId="{A90DAC6D-B89D-43AE-A6A8-579450530CD8}" srcOrd="0" destOrd="0" presId="urn:microsoft.com/office/officeart/2005/8/layout/vList5"/>
    <dgm:cxn modelId="{4DBC3920-FCAF-45AE-8026-7CBC4AE3FDB8}" type="presParOf" srcId="{3B314C26-31C8-4889-9971-3C413363171C}" destId="{0F2E42ED-8FEC-41DC-8747-23B7D76085F5}" srcOrd="1" destOrd="0" presId="urn:microsoft.com/office/officeart/2005/8/layout/vList5"/>
    <dgm:cxn modelId="{F769ECC7-B7E4-4865-8691-AD5A78A3B0FB}" type="presParOf" srcId="{B65B0122-A568-4D2C-9998-2D2130F2AECC}" destId="{597466B4-6AB2-4E0C-BDF1-D3F9E47A72F3}" srcOrd="1" destOrd="0" presId="urn:microsoft.com/office/officeart/2005/8/layout/vList5"/>
    <dgm:cxn modelId="{C91E2D4F-7353-40D2-B2A1-44C8CDCEF13E}" type="presParOf" srcId="{B65B0122-A568-4D2C-9998-2D2130F2AECC}" destId="{4BDEA5BF-B140-49D2-8723-C660D711728F}" srcOrd="2" destOrd="0" presId="urn:microsoft.com/office/officeart/2005/8/layout/vList5"/>
    <dgm:cxn modelId="{C579CB67-188A-4949-B4E0-A40B26F2013D}" type="presParOf" srcId="{4BDEA5BF-B140-49D2-8723-C660D711728F}" destId="{D831D58D-64D5-4EF5-9742-05727F9FC21B}" srcOrd="0" destOrd="0" presId="urn:microsoft.com/office/officeart/2005/8/layout/vList5"/>
    <dgm:cxn modelId="{78BF317F-5D39-4A83-81D4-CE9151EF0F3F}" type="presParOf" srcId="{4BDEA5BF-B140-49D2-8723-C660D711728F}" destId="{7573FF19-B683-4AF4-B593-F87A44BCED07}" srcOrd="1" destOrd="0" presId="urn:microsoft.com/office/officeart/2005/8/layout/vList5"/>
    <dgm:cxn modelId="{2DCA6EED-8579-4C74-8B3A-3590E1ACE60E}" type="presParOf" srcId="{B65B0122-A568-4D2C-9998-2D2130F2AECC}" destId="{B8B36FBF-2DC7-4740-A281-F6D260DCA613}" srcOrd="3" destOrd="0" presId="urn:microsoft.com/office/officeart/2005/8/layout/vList5"/>
    <dgm:cxn modelId="{538C1531-8EAE-46FE-91B6-9A9E714054A5}" type="presParOf" srcId="{B65B0122-A568-4D2C-9998-2D2130F2AECC}" destId="{51945834-AC8F-4F76-9050-2A02432265FB}" srcOrd="4" destOrd="0" presId="urn:microsoft.com/office/officeart/2005/8/layout/vList5"/>
    <dgm:cxn modelId="{36BBE2A7-D3F4-4D09-88AD-0EC642E5BDAF}" type="presParOf" srcId="{51945834-AC8F-4F76-9050-2A02432265FB}" destId="{E4DDA605-8B6C-46EE-9B4A-A2A5C8B9E290}" srcOrd="0" destOrd="0" presId="urn:microsoft.com/office/officeart/2005/8/layout/vList5"/>
    <dgm:cxn modelId="{8EC0C8B1-8C80-40EA-997A-71043F2C56D8}" type="presParOf" srcId="{51945834-AC8F-4F76-9050-2A02432265FB}" destId="{62B75AFB-0E82-44CD-A137-A40AFCB41629}" srcOrd="1" destOrd="0" presId="urn:microsoft.com/office/officeart/2005/8/layout/vList5"/>
    <dgm:cxn modelId="{2223CB19-5FAE-420B-BC3A-28F2B5B1070F}" type="presParOf" srcId="{B65B0122-A568-4D2C-9998-2D2130F2AECC}" destId="{8655ADC1-3258-459C-989E-71481F0B05D7}" srcOrd="5" destOrd="0" presId="urn:microsoft.com/office/officeart/2005/8/layout/vList5"/>
    <dgm:cxn modelId="{8EF5E79B-8ECF-4B5C-9165-C8DC10B9255B}" type="presParOf" srcId="{B65B0122-A568-4D2C-9998-2D2130F2AECC}" destId="{073682BF-DA1E-436C-AB8A-36C81BCF0B78}" srcOrd="6" destOrd="0" presId="urn:microsoft.com/office/officeart/2005/8/layout/vList5"/>
    <dgm:cxn modelId="{56DADA95-09B3-4C18-8202-92C07D460B9C}" type="presParOf" srcId="{073682BF-DA1E-436C-AB8A-36C81BCF0B78}" destId="{6379C967-6D60-4733-B7A1-F8919ECF82C1}" srcOrd="0" destOrd="0" presId="urn:microsoft.com/office/officeart/2005/8/layout/vList5"/>
    <dgm:cxn modelId="{F033DB6E-7D8D-4452-B076-AA139D93B3A0}" type="presParOf" srcId="{073682BF-DA1E-436C-AB8A-36C81BCF0B78}" destId="{58FC86E2-9B84-4617-9A20-71CE373716B6}" srcOrd="1" destOrd="0" presId="urn:microsoft.com/office/officeart/2005/8/layout/vList5"/>
    <dgm:cxn modelId="{9B9EA544-D06D-4DD1-812C-F0CDAB59D232}" type="presParOf" srcId="{B65B0122-A568-4D2C-9998-2D2130F2AECC}" destId="{AE0E33DF-F150-4EB3-96FA-F873D98A6A2A}" srcOrd="7" destOrd="0" presId="urn:microsoft.com/office/officeart/2005/8/layout/vList5"/>
    <dgm:cxn modelId="{7AB3594F-77D8-4E49-A5FE-24303261D28E}" type="presParOf" srcId="{B65B0122-A568-4D2C-9998-2D2130F2AECC}" destId="{21E6B39A-6608-49CF-8095-C2AF20753B2E}" srcOrd="8" destOrd="0" presId="urn:microsoft.com/office/officeart/2005/8/layout/vList5"/>
    <dgm:cxn modelId="{D15EC1FB-FB6B-48AE-8CD9-E83F364362E9}" type="presParOf" srcId="{21E6B39A-6608-49CF-8095-C2AF20753B2E}" destId="{B1C04D59-1E46-455C-B220-38E43B2E63A0}" srcOrd="0" destOrd="0" presId="urn:microsoft.com/office/officeart/2005/8/layout/vList5"/>
    <dgm:cxn modelId="{7EDAF924-4333-49C5-8930-E682B7AD0167}" type="presParOf" srcId="{21E6B39A-6608-49CF-8095-C2AF20753B2E}" destId="{BEA4E67B-D026-4001-A700-17714133AFCD}" srcOrd="1" destOrd="0" presId="urn:microsoft.com/office/officeart/2005/8/layout/vList5"/>
    <dgm:cxn modelId="{15D975E9-69D5-4BB4-8A13-E89014B7039F}" type="presParOf" srcId="{B65B0122-A568-4D2C-9998-2D2130F2AECC}" destId="{B2A45A18-EC4C-48E6-89FC-F97EFAA1EE46}" srcOrd="9" destOrd="0" presId="urn:microsoft.com/office/officeart/2005/8/layout/vList5"/>
    <dgm:cxn modelId="{C9F55551-36D2-4127-8307-E364F4AA69AB}" type="presParOf" srcId="{B65B0122-A568-4D2C-9998-2D2130F2AECC}" destId="{624396EE-BCC1-4DA4-943E-47E00C5D962A}" srcOrd="10" destOrd="0" presId="urn:microsoft.com/office/officeart/2005/8/layout/vList5"/>
    <dgm:cxn modelId="{150DACDE-2D8D-4EED-BB0D-17A395872E72}" type="presParOf" srcId="{624396EE-BCC1-4DA4-943E-47E00C5D962A}" destId="{7E43B7B2-ADAE-4502-BD3C-B2490308C1D3}" srcOrd="0" destOrd="0" presId="urn:microsoft.com/office/officeart/2005/8/layout/vList5"/>
    <dgm:cxn modelId="{B727F5A2-92A6-4AE8-8279-1C6AEF3C3E92}" type="presParOf" srcId="{624396EE-BCC1-4DA4-943E-47E00C5D962A}" destId="{FC8C6408-7143-4DCA-9D1B-D3DC0AE9232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C7BF6-0A12-4CF0-88DA-E75CA48110C8}">
      <dsp:nvSpPr>
        <dsp:cNvPr id="0" name=""/>
        <dsp:cNvSpPr/>
      </dsp:nvSpPr>
      <dsp:spPr>
        <a:xfrm>
          <a:off x="1142060" y="91629"/>
          <a:ext cx="6292923" cy="6292923"/>
        </a:xfrm>
        <a:prstGeom prst="circularArrow">
          <a:avLst>
            <a:gd name="adj1" fmla="val 5544"/>
            <a:gd name="adj2" fmla="val 330680"/>
            <a:gd name="adj3" fmla="val 14124029"/>
            <a:gd name="adj4" fmla="val 17177554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050D172-630C-42C2-892B-E44BBA0F17FE}">
      <dsp:nvSpPr>
        <dsp:cNvPr id="0" name=""/>
        <dsp:cNvSpPr/>
      </dsp:nvSpPr>
      <dsp:spPr>
        <a:xfrm>
          <a:off x="3041965" y="233945"/>
          <a:ext cx="2493112" cy="1014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Actualizar Plan Estratégico CNT  EP 2013 – 2017</a:t>
          </a:r>
          <a:endParaRPr lang="es-EC" sz="2400" kern="1200" dirty="0"/>
        </a:p>
      </dsp:txBody>
      <dsp:txXfrm>
        <a:off x="3091475" y="283455"/>
        <a:ext cx="2394092" cy="915205"/>
      </dsp:txXfrm>
    </dsp:sp>
    <dsp:sp modelId="{248CB14F-4AC7-4F36-A3B2-C4D0BE35BF23}">
      <dsp:nvSpPr>
        <dsp:cNvPr id="0" name=""/>
        <dsp:cNvSpPr/>
      </dsp:nvSpPr>
      <dsp:spPr>
        <a:xfrm>
          <a:off x="6092028" y="2082106"/>
          <a:ext cx="2188897" cy="1014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Diagnóstico situacional actual </a:t>
          </a:r>
          <a:endParaRPr lang="es-EC" sz="2400" kern="1200" dirty="0"/>
        </a:p>
      </dsp:txBody>
      <dsp:txXfrm>
        <a:off x="6141538" y="2131616"/>
        <a:ext cx="2089877" cy="915205"/>
      </dsp:txXfrm>
    </dsp:sp>
    <dsp:sp modelId="{F18464F6-6930-40FC-80A5-3F6CACD0746F}">
      <dsp:nvSpPr>
        <dsp:cNvPr id="0" name=""/>
        <dsp:cNvSpPr/>
      </dsp:nvSpPr>
      <dsp:spPr>
        <a:xfrm>
          <a:off x="5427774" y="4945122"/>
          <a:ext cx="2493112" cy="1014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Estudio prospectivo (Escenarios)</a:t>
          </a:r>
          <a:endParaRPr lang="es-EC" sz="2600" kern="1200" dirty="0"/>
        </a:p>
      </dsp:txBody>
      <dsp:txXfrm>
        <a:off x="5477284" y="4994632"/>
        <a:ext cx="2394092" cy="915205"/>
      </dsp:txXfrm>
    </dsp:sp>
    <dsp:sp modelId="{ECDD8B71-0558-4537-90A3-99AD72A51A90}">
      <dsp:nvSpPr>
        <dsp:cNvPr id="0" name=""/>
        <dsp:cNvSpPr/>
      </dsp:nvSpPr>
      <dsp:spPr>
        <a:xfrm>
          <a:off x="792084" y="4913881"/>
          <a:ext cx="2493112" cy="1014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Direccionamiento estratégico</a:t>
          </a:r>
          <a:endParaRPr lang="es-EC" sz="2400" kern="1200" dirty="0"/>
        </a:p>
      </dsp:txBody>
      <dsp:txXfrm>
        <a:off x="841594" y="4963391"/>
        <a:ext cx="2394092" cy="915205"/>
      </dsp:txXfrm>
    </dsp:sp>
    <dsp:sp modelId="{A2F480BA-3B43-4DC8-8A88-93FDC607A2EA}">
      <dsp:nvSpPr>
        <dsp:cNvPr id="0" name=""/>
        <dsp:cNvSpPr/>
      </dsp:nvSpPr>
      <dsp:spPr>
        <a:xfrm>
          <a:off x="72013" y="2088202"/>
          <a:ext cx="2493112" cy="10142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err="1" smtClean="0"/>
            <a:t>Balanced</a:t>
          </a:r>
          <a:r>
            <a:rPr lang="es-EC" sz="2400" kern="1200" dirty="0" smtClean="0"/>
            <a:t> </a:t>
          </a:r>
          <a:r>
            <a:rPr lang="es-EC" sz="2400" kern="1200" dirty="0" err="1" smtClean="0"/>
            <a:t>Scorecard</a:t>
          </a:r>
          <a:r>
            <a:rPr lang="es-EC" sz="2400" kern="1200" dirty="0" smtClean="0"/>
            <a:t> 1er-3er nivel</a:t>
          </a:r>
          <a:endParaRPr lang="es-EC" sz="2400" kern="1200" dirty="0"/>
        </a:p>
      </dsp:txBody>
      <dsp:txXfrm>
        <a:off x="121523" y="2137712"/>
        <a:ext cx="2394092" cy="9152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8D68A-5143-4A08-8643-BE0080AEFD3F}">
      <dsp:nvSpPr>
        <dsp:cNvPr id="0" name=""/>
        <dsp:cNvSpPr/>
      </dsp:nvSpPr>
      <dsp:spPr>
        <a:xfrm>
          <a:off x="5953" y="0"/>
          <a:ext cx="6090046" cy="9500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kern="1200" dirty="0" smtClean="0"/>
            <a:t>Escenario Apuesta</a:t>
          </a:r>
          <a:endParaRPr lang="en-US" sz="4000" kern="1200" dirty="0"/>
        </a:p>
      </dsp:txBody>
      <dsp:txXfrm>
        <a:off x="52329" y="46376"/>
        <a:ext cx="5997294" cy="8572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9302F-5611-4EBD-ABEE-FF6DE015E2F9}">
      <dsp:nvSpPr>
        <dsp:cNvPr id="0" name=""/>
        <dsp:cNvSpPr/>
      </dsp:nvSpPr>
      <dsp:spPr>
        <a:xfrm>
          <a:off x="2808987" y="2612724"/>
          <a:ext cx="2590937" cy="259093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/>
            <a:t>Escenario Apuesta</a:t>
          </a:r>
          <a:endParaRPr lang="en-US" sz="3200" kern="1200" dirty="0"/>
        </a:p>
      </dsp:txBody>
      <dsp:txXfrm>
        <a:off x="3188421" y="2992158"/>
        <a:ext cx="1832069" cy="1832069"/>
      </dsp:txXfrm>
    </dsp:sp>
    <dsp:sp modelId="{C8394F9A-E4E0-471C-8E9F-AE77E27658FE}">
      <dsp:nvSpPr>
        <dsp:cNvPr id="0" name=""/>
        <dsp:cNvSpPr/>
      </dsp:nvSpPr>
      <dsp:spPr>
        <a:xfrm rot="12900000">
          <a:off x="1050460" y="2129401"/>
          <a:ext cx="2081803" cy="7384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483A60-D2FD-4601-83A4-A3CA6A15254C}">
      <dsp:nvSpPr>
        <dsp:cNvPr id="0" name=""/>
        <dsp:cNvSpPr/>
      </dsp:nvSpPr>
      <dsp:spPr>
        <a:xfrm>
          <a:off x="8009" y="917017"/>
          <a:ext cx="2461390" cy="1969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Expandir y actualizar oportunamente las redes de Telecomunicaciones y las plataformas .</a:t>
          </a:r>
          <a:endParaRPr lang="en-US" sz="1800" kern="1200" dirty="0"/>
        </a:p>
      </dsp:txBody>
      <dsp:txXfrm>
        <a:off x="65682" y="974690"/>
        <a:ext cx="2346044" cy="1853766"/>
      </dsp:txXfrm>
    </dsp:sp>
    <dsp:sp modelId="{C0FE6617-B327-4BB6-9B0F-0CC4F25498DD}">
      <dsp:nvSpPr>
        <dsp:cNvPr id="0" name=""/>
        <dsp:cNvSpPr/>
      </dsp:nvSpPr>
      <dsp:spPr>
        <a:xfrm rot="19500000">
          <a:off x="5076648" y="2129401"/>
          <a:ext cx="2081803" cy="73841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063ED4-C910-46E8-87C4-5488EE6ED16D}">
      <dsp:nvSpPr>
        <dsp:cNvPr id="0" name=""/>
        <dsp:cNvSpPr/>
      </dsp:nvSpPr>
      <dsp:spPr>
        <a:xfrm>
          <a:off x="5739511" y="917017"/>
          <a:ext cx="2461390" cy="1969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Diversificar la oferta de servicios convergentes en telefonía e internet</a:t>
          </a:r>
          <a:endParaRPr lang="en-US" sz="1800" kern="1200" dirty="0"/>
        </a:p>
      </dsp:txBody>
      <dsp:txXfrm>
        <a:off x="5797184" y="974690"/>
        <a:ext cx="2346044" cy="185376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9302F-5611-4EBD-ABEE-FF6DE015E2F9}">
      <dsp:nvSpPr>
        <dsp:cNvPr id="0" name=""/>
        <dsp:cNvSpPr/>
      </dsp:nvSpPr>
      <dsp:spPr>
        <a:xfrm>
          <a:off x="3180233" y="3572160"/>
          <a:ext cx="2352501" cy="23525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900" kern="1200" dirty="0" smtClean="0"/>
            <a:t>Escenario Tendencial</a:t>
          </a:r>
          <a:endParaRPr lang="en-US" sz="2900" kern="1200" dirty="0"/>
        </a:p>
      </dsp:txBody>
      <dsp:txXfrm>
        <a:off x="3524749" y="3916676"/>
        <a:ext cx="1663469" cy="1663469"/>
      </dsp:txXfrm>
    </dsp:sp>
    <dsp:sp modelId="{C8394F9A-E4E0-471C-8E9F-AE77E27658FE}">
      <dsp:nvSpPr>
        <dsp:cNvPr id="0" name=""/>
        <dsp:cNvSpPr/>
      </dsp:nvSpPr>
      <dsp:spPr>
        <a:xfrm rot="11700000">
          <a:off x="1083875" y="3811723"/>
          <a:ext cx="2055886" cy="670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A483A60-D2FD-4601-83A4-A3CA6A15254C}">
      <dsp:nvSpPr>
        <dsp:cNvPr id="0" name=""/>
        <dsp:cNvSpPr/>
      </dsp:nvSpPr>
      <dsp:spPr>
        <a:xfrm>
          <a:off x="1463" y="2986953"/>
          <a:ext cx="2234876" cy="1787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Ofertar de servicios integrales con líneas de servicios actuales.</a:t>
          </a:r>
          <a:endParaRPr lang="en-US" sz="2000" kern="1200" dirty="0"/>
        </a:p>
      </dsp:txBody>
      <dsp:txXfrm>
        <a:off x="53829" y="3039319"/>
        <a:ext cx="2130144" cy="1683169"/>
      </dsp:txXfrm>
    </dsp:sp>
    <dsp:sp modelId="{C0FE6617-B327-4BB6-9B0F-0CC4F25498DD}">
      <dsp:nvSpPr>
        <dsp:cNvPr id="0" name=""/>
        <dsp:cNvSpPr/>
      </dsp:nvSpPr>
      <dsp:spPr>
        <a:xfrm rot="14700000">
          <a:off x="2346439" y="2307057"/>
          <a:ext cx="2055886" cy="670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6063ED4-C910-46E8-87C4-5488EE6ED16D}">
      <dsp:nvSpPr>
        <dsp:cNvPr id="0" name=""/>
        <dsp:cNvSpPr/>
      </dsp:nvSpPr>
      <dsp:spPr>
        <a:xfrm>
          <a:off x="1822517" y="816705"/>
          <a:ext cx="2234876" cy="1787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Realización frecuente de estudios de mercado </a:t>
          </a:r>
          <a:endParaRPr lang="en-US" sz="2000" kern="1200" dirty="0"/>
        </a:p>
      </dsp:txBody>
      <dsp:txXfrm>
        <a:off x="1874883" y="869071"/>
        <a:ext cx="2130144" cy="1683169"/>
      </dsp:txXfrm>
    </dsp:sp>
    <dsp:sp modelId="{2CE2891A-6036-468B-845E-492DDA45D174}">
      <dsp:nvSpPr>
        <dsp:cNvPr id="0" name=""/>
        <dsp:cNvSpPr/>
      </dsp:nvSpPr>
      <dsp:spPr>
        <a:xfrm rot="17700000">
          <a:off x="4310641" y="2307057"/>
          <a:ext cx="2055886" cy="670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12B7BD1-3EA6-405A-89C2-587732889857}">
      <dsp:nvSpPr>
        <dsp:cNvPr id="0" name=""/>
        <dsp:cNvSpPr/>
      </dsp:nvSpPr>
      <dsp:spPr>
        <a:xfrm>
          <a:off x="4655574" y="816705"/>
          <a:ext cx="2234876" cy="1787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Operar y mantener efectivamente las redes de telecomunicaciones</a:t>
          </a:r>
          <a:endParaRPr lang="en-US" sz="2000" kern="1200" dirty="0"/>
        </a:p>
      </dsp:txBody>
      <dsp:txXfrm>
        <a:off x="4707940" y="869071"/>
        <a:ext cx="2130144" cy="1683169"/>
      </dsp:txXfrm>
    </dsp:sp>
    <dsp:sp modelId="{5B1A9F31-53F5-4C3B-88E7-46C1CF9BBC7F}">
      <dsp:nvSpPr>
        <dsp:cNvPr id="0" name=""/>
        <dsp:cNvSpPr/>
      </dsp:nvSpPr>
      <dsp:spPr>
        <a:xfrm rot="20700000">
          <a:off x="5573206" y="3811723"/>
          <a:ext cx="2055886" cy="67046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8FCB16C-C3DD-4129-9BAE-20BB5BC3EEA9}">
      <dsp:nvSpPr>
        <dsp:cNvPr id="0" name=""/>
        <dsp:cNvSpPr/>
      </dsp:nvSpPr>
      <dsp:spPr>
        <a:xfrm>
          <a:off x="6476628" y="2986953"/>
          <a:ext cx="2234876" cy="178790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Mantener un adecuado manejo de asuntos regulatorios.</a:t>
          </a:r>
          <a:endParaRPr lang="en-US" sz="2000" kern="1200" dirty="0"/>
        </a:p>
      </dsp:txBody>
      <dsp:txXfrm>
        <a:off x="6528994" y="3039319"/>
        <a:ext cx="2130144" cy="168316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876AD-6D8B-4993-A0C9-490EAE4CF5D2}">
      <dsp:nvSpPr>
        <dsp:cNvPr id="0" name=""/>
        <dsp:cNvSpPr/>
      </dsp:nvSpPr>
      <dsp:spPr>
        <a:xfrm rot="16200000">
          <a:off x="-280175" y="1267474"/>
          <a:ext cx="1878096" cy="397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50387" bIns="0" numCol="1" spcCol="1270" anchor="t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Misión</a:t>
          </a:r>
          <a:endParaRPr lang="en-US" sz="2800" kern="1200" dirty="0"/>
        </a:p>
      </dsp:txBody>
      <dsp:txXfrm>
        <a:off x="-280175" y="1267474"/>
        <a:ext cx="1878096" cy="397289"/>
      </dsp:txXfrm>
    </dsp:sp>
    <dsp:sp modelId="{F8A59DE3-90C7-4D67-B163-1E8B2C0EE3B4}">
      <dsp:nvSpPr>
        <dsp:cNvPr id="0" name=""/>
        <dsp:cNvSpPr/>
      </dsp:nvSpPr>
      <dsp:spPr>
        <a:xfrm>
          <a:off x="857518" y="529719"/>
          <a:ext cx="7467229" cy="187809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50387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i="1" kern="1200" dirty="0" smtClean="0"/>
            <a:t>Proporcionar soluciones integrales y de calidad en servicios de telecomunicaciones con tecnología de punta, manteniendo el liderazgo en el mercado, altos estándares de responsabilidad en la gestión social; y compromiso con empleados, proveedores y aliados estratégicos  </a:t>
          </a:r>
          <a:endParaRPr lang="en-US" sz="1900" kern="1200" dirty="0"/>
        </a:p>
      </dsp:txBody>
      <dsp:txXfrm>
        <a:off x="857518" y="529719"/>
        <a:ext cx="7467229" cy="1878096"/>
      </dsp:txXfrm>
    </dsp:sp>
    <dsp:sp modelId="{E88A0BE8-748D-489F-B71B-6EE3665F0C1F}">
      <dsp:nvSpPr>
        <dsp:cNvPr id="0" name=""/>
        <dsp:cNvSpPr/>
      </dsp:nvSpPr>
      <dsp:spPr>
        <a:xfrm>
          <a:off x="460228" y="2648"/>
          <a:ext cx="794579" cy="794579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3ED1C-3347-471B-8B6D-401FBA4E5170}">
      <dsp:nvSpPr>
        <dsp:cNvPr id="0" name=""/>
        <dsp:cNvSpPr/>
      </dsp:nvSpPr>
      <dsp:spPr>
        <a:xfrm>
          <a:off x="547857" y="0"/>
          <a:ext cx="7329221" cy="396044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C55BC03-F49D-4D42-85E4-350F01B353C4}">
      <dsp:nvSpPr>
        <dsp:cNvPr id="0" name=""/>
        <dsp:cNvSpPr/>
      </dsp:nvSpPr>
      <dsp:spPr>
        <a:xfrm>
          <a:off x="1668281" y="2944983"/>
          <a:ext cx="145744" cy="1457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D67090F-B755-4299-935D-C92D5C220801}">
      <dsp:nvSpPr>
        <dsp:cNvPr id="0" name=""/>
        <dsp:cNvSpPr/>
      </dsp:nvSpPr>
      <dsp:spPr>
        <a:xfrm>
          <a:off x="432052" y="3017855"/>
          <a:ext cx="1892487" cy="9425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227" tIns="0" rIns="0" bIns="0" numCol="1" spcCol="127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Servicios convergentes</a:t>
          </a:r>
          <a:endParaRPr lang="en-US" sz="2000" b="0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sp:txBody>
      <dsp:txXfrm>
        <a:off x="432052" y="3017855"/>
        <a:ext cx="1892487" cy="942584"/>
      </dsp:txXfrm>
    </dsp:sp>
    <dsp:sp modelId="{897170C2-0A5D-4AB5-93E5-613B97C78DFA}">
      <dsp:nvSpPr>
        <dsp:cNvPr id="0" name=""/>
        <dsp:cNvSpPr/>
      </dsp:nvSpPr>
      <dsp:spPr>
        <a:xfrm>
          <a:off x="2697995" y="2023784"/>
          <a:ext cx="253468" cy="25346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48A2A1F-3421-4508-88B1-CF3621D7C80E}">
      <dsp:nvSpPr>
        <dsp:cNvPr id="0" name=""/>
        <dsp:cNvSpPr/>
      </dsp:nvSpPr>
      <dsp:spPr>
        <a:xfrm>
          <a:off x="2376893" y="2582574"/>
          <a:ext cx="2015596" cy="1089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308" tIns="0" rIns="0" bIns="0" numCol="1" spcCol="127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Infraestructura de última tecnología</a:t>
          </a:r>
          <a:endParaRPr lang="en-US" sz="2000" b="0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sp:txBody>
      <dsp:txXfrm>
        <a:off x="2376893" y="2582574"/>
        <a:ext cx="2015596" cy="1089843"/>
      </dsp:txXfrm>
    </dsp:sp>
    <dsp:sp modelId="{F53C548B-B3AA-4941-86E3-1C3EA518E13B}">
      <dsp:nvSpPr>
        <dsp:cNvPr id="0" name=""/>
        <dsp:cNvSpPr/>
      </dsp:nvSpPr>
      <dsp:spPr>
        <a:xfrm>
          <a:off x="4416685" y="1248332"/>
          <a:ext cx="335845" cy="33584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A0CFF5-85FC-4762-9BD5-F432FBAB176F}">
      <dsp:nvSpPr>
        <dsp:cNvPr id="0" name=""/>
        <dsp:cNvSpPr/>
      </dsp:nvSpPr>
      <dsp:spPr>
        <a:xfrm>
          <a:off x="4435688" y="1512888"/>
          <a:ext cx="1973027" cy="2447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57" tIns="0" rIns="0" bIns="0" numCol="1" spcCol="127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Líder en el mercado de telefonía e internet fijo</a:t>
          </a:r>
          <a:endParaRPr lang="en-US" sz="2000" b="0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sp:txBody>
      <dsp:txXfrm>
        <a:off x="4435688" y="1512888"/>
        <a:ext cx="1973027" cy="2447551"/>
      </dsp:txXfrm>
    </dsp:sp>
    <dsp:sp modelId="{8C844213-6695-4DE4-82C7-23DEF310E0F8}">
      <dsp:nvSpPr>
        <dsp:cNvPr id="0" name=""/>
        <dsp:cNvSpPr/>
      </dsp:nvSpPr>
      <dsp:spPr>
        <a:xfrm>
          <a:off x="6048672" y="792089"/>
          <a:ext cx="449905" cy="4499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723A74-F272-4938-857B-2F16C36BB2CE}">
      <dsp:nvSpPr>
        <dsp:cNvPr id="0" name=""/>
        <dsp:cNvSpPr/>
      </dsp:nvSpPr>
      <dsp:spPr>
        <a:xfrm>
          <a:off x="6480723" y="616740"/>
          <a:ext cx="1618726" cy="2839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396" tIns="0" rIns="0" bIns="0" numCol="1" spcCol="1270" anchor="t" anchorCtr="0">
          <a:noAutofit/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/>
            </a:rPr>
            <a:t>Apegado a marco regulatorio</a:t>
          </a:r>
          <a:endParaRPr lang="en-US" sz="2000" b="0" kern="1200" cap="none" spc="0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tx2"/>
            </a:solidFill>
            <a:effectLst/>
          </a:endParaRPr>
        </a:p>
      </dsp:txBody>
      <dsp:txXfrm>
        <a:off x="6480723" y="616740"/>
        <a:ext cx="1618726" cy="283963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876AD-6D8B-4993-A0C9-490EAE4CF5D2}">
      <dsp:nvSpPr>
        <dsp:cNvPr id="0" name=""/>
        <dsp:cNvSpPr/>
      </dsp:nvSpPr>
      <dsp:spPr>
        <a:xfrm rot="16200000">
          <a:off x="-229409" y="1191664"/>
          <a:ext cx="1765763" cy="373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29430" bIns="0" numCol="1" spcCol="1270" anchor="t" anchorCtr="0">
          <a:noAutofit/>
        </a:bodyPr>
        <a:lstStyle/>
        <a:p>
          <a:pPr lvl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600" kern="1200" dirty="0" smtClean="0"/>
            <a:t>Visión</a:t>
          </a:r>
          <a:endParaRPr lang="en-US" sz="2600" kern="1200" dirty="0"/>
        </a:p>
      </dsp:txBody>
      <dsp:txXfrm>
        <a:off x="-229409" y="1191664"/>
        <a:ext cx="1765763" cy="373527"/>
      </dsp:txXfrm>
    </dsp:sp>
    <dsp:sp modelId="{F8A59DE3-90C7-4D67-B163-1E8B2C0EE3B4}">
      <dsp:nvSpPr>
        <dsp:cNvPr id="0" name=""/>
        <dsp:cNvSpPr/>
      </dsp:nvSpPr>
      <dsp:spPr>
        <a:xfrm>
          <a:off x="840236" y="495545"/>
          <a:ext cx="7406022" cy="17657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576" tIns="329430" rIns="163576" bIns="16357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800" i="1" kern="1200" dirty="0" smtClean="0"/>
            <a:t>Ser una Empresa Pública de Telecomunicaciones, que siendo parte activa del desarrollo del país genere proyectos sociales, manteniendo su liderazgo en servicios de acceso fijo y expandiendo su penetración en acceso móvil y televisión satelital, mediante la oferta de productos y servicios con tecnología de vanguardia al 2017.</a:t>
          </a:r>
          <a:endParaRPr lang="en-US" sz="1800" kern="1200" dirty="0"/>
        </a:p>
      </dsp:txBody>
      <dsp:txXfrm>
        <a:off x="840236" y="495545"/>
        <a:ext cx="7406022" cy="1765764"/>
      </dsp:txXfrm>
    </dsp:sp>
    <dsp:sp modelId="{E88A0BE8-748D-489F-B71B-6EE3665F0C1F}">
      <dsp:nvSpPr>
        <dsp:cNvPr id="0" name=""/>
        <dsp:cNvSpPr/>
      </dsp:nvSpPr>
      <dsp:spPr>
        <a:xfrm>
          <a:off x="466709" y="2490"/>
          <a:ext cx="747054" cy="747054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DF052-4352-43A3-94BF-BD4BCD56ECED}">
      <dsp:nvSpPr>
        <dsp:cNvPr id="0" name=""/>
        <dsp:cNvSpPr/>
      </dsp:nvSpPr>
      <dsp:spPr>
        <a:xfrm>
          <a:off x="1038699" y="0"/>
          <a:ext cx="6502400" cy="4064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388044-9B3A-4CF4-B52B-BA084A072540}">
      <dsp:nvSpPr>
        <dsp:cNvPr id="0" name=""/>
        <dsp:cNvSpPr/>
      </dsp:nvSpPr>
      <dsp:spPr>
        <a:xfrm>
          <a:off x="1864504" y="2804972"/>
          <a:ext cx="169062" cy="1690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E92312C-68CA-49F5-A258-40729B4D64EA}">
      <dsp:nvSpPr>
        <dsp:cNvPr id="0" name=""/>
        <dsp:cNvSpPr/>
      </dsp:nvSpPr>
      <dsp:spPr>
        <a:xfrm>
          <a:off x="2028750" y="3096344"/>
          <a:ext cx="2939805" cy="760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83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solidFill>
                <a:schemeClr val="tx2"/>
              </a:solidFill>
            </a:rPr>
            <a:t>Crecimiento</a:t>
          </a:r>
          <a:endParaRPr lang="en-US" sz="3200" kern="1200" dirty="0">
            <a:solidFill>
              <a:schemeClr val="tx2"/>
            </a:solidFill>
          </a:endParaRPr>
        </a:p>
      </dsp:txBody>
      <dsp:txXfrm>
        <a:off x="2028750" y="3096344"/>
        <a:ext cx="2939805" cy="760815"/>
      </dsp:txXfrm>
    </dsp:sp>
    <dsp:sp modelId="{1E88D875-35E8-4C8C-8F3C-095E2666A592}">
      <dsp:nvSpPr>
        <dsp:cNvPr id="0" name=""/>
        <dsp:cNvSpPr/>
      </dsp:nvSpPr>
      <dsp:spPr>
        <a:xfrm>
          <a:off x="3356804" y="1700377"/>
          <a:ext cx="305612" cy="30561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0C702E1-266B-4AE6-8C1E-6ECC7C8DE798}">
      <dsp:nvSpPr>
        <dsp:cNvPr id="0" name=""/>
        <dsp:cNvSpPr/>
      </dsp:nvSpPr>
      <dsp:spPr>
        <a:xfrm>
          <a:off x="3611259" y="2100773"/>
          <a:ext cx="3085492" cy="707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938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solidFill>
                <a:schemeClr val="tx2"/>
              </a:solidFill>
            </a:rPr>
            <a:t>Productividad</a:t>
          </a:r>
          <a:endParaRPr lang="en-US" sz="3200" kern="1200" dirty="0">
            <a:solidFill>
              <a:schemeClr val="tx2"/>
            </a:solidFill>
          </a:endParaRPr>
        </a:p>
      </dsp:txBody>
      <dsp:txXfrm>
        <a:off x="3611259" y="2100773"/>
        <a:ext cx="3085492" cy="707549"/>
      </dsp:txXfrm>
    </dsp:sp>
    <dsp:sp modelId="{B415F4F9-FBAD-485E-ABA2-5E0302A0D26B}">
      <dsp:nvSpPr>
        <dsp:cNvPr id="0" name=""/>
        <dsp:cNvSpPr/>
      </dsp:nvSpPr>
      <dsp:spPr>
        <a:xfrm>
          <a:off x="5151467" y="1028192"/>
          <a:ext cx="422656" cy="4226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A76BC2-DABB-4AFD-9B33-0247519FF406}">
      <dsp:nvSpPr>
        <dsp:cNvPr id="0" name=""/>
        <dsp:cNvSpPr/>
      </dsp:nvSpPr>
      <dsp:spPr>
        <a:xfrm>
          <a:off x="5506578" y="1368146"/>
          <a:ext cx="2918355" cy="983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57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200" kern="1200" dirty="0" smtClean="0">
              <a:solidFill>
                <a:schemeClr val="tx2"/>
              </a:solidFill>
            </a:rPr>
            <a:t>Sostenibilidad</a:t>
          </a:r>
          <a:endParaRPr lang="en-US" sz="3200" kern="1200" dirty="0">
            <a:solidFill>
              <a:schemeClr val="tx2"/>
            </a:solidFill>
          </a:endParaRPr>
        </a:p>
      </dsp:txBody>
      <dsp:txXfrm>
        <a:off x="5506578" y="1368146"/>
        <a:ext cx="2918355" cy="98303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E8898-0E6A-4D2B-85F2-E8BC31F67D0B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13114286"/>
            <a:gd name="adj2" fmla="val 16200000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CEBF516-B981-4F9D-9424-15A82E1EA478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10028571"/>
            <a:gd name="adj2" fmla="val 13114286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2E1A2A8-1A50-4156-BFB1-349143E31A6B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6942857"/>
            <a:gd name="adj2" fmla="val 10028571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DB9AC9-39F4-4424-B19E-4FE9CBB4667A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3857143"/>
            <a:gd name="adj2" fmla="val 6942857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7AD9682-F182-4C63-AC19-FB94ADF42543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771429"/>
            <a:gd name="adj2" fmla="val 3857143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08E2C5-D076-4BDA-BAFA-33056BFC2498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19285714"/>
            <a:gd name="adj2" fmla="val 771429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C134BB-B945-46FF-BB2F-34EBE458B27F}">
      <dsp:nvSpPr>
        <dsp:cNvPr id="0" name=""/>
        <dsp:cNvSpPr/>
      </dsp:nvSpPr>
      <dsp:spPr>
        <a:xfrm>
          <a:off x="1203564" y="694668"/>
          <a:ext cx="5522489" cy="5522489"/>
        </a:xfrm>
        <a:prstGeom prst="blockArc">
          <a:avLst>
            <a:gd name="adj1" fmla="val 16200000"/>
            <a:gd name="adj2" fmla="val 19285714"/>
            <a:gd name="adj3" fmla="val 390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9EDEAF-2117-49FD-BE3D-18E3CCE65315}">
      <dsp:nvSpPr>
        <dsp:cNvPr id="0" name=""/>
        <dsp:cNvSpPr/>
      </dsp:nvSpPr>
      <dsp:spPr>
        <a:xfrm>
          <a:off x="2896169" y="2387272"/>
          <a:ext cx="2137279" cy="213727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18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Valores Corporativos</a:t>
          </a:r>
          <a:endParaRPr lang="en-US" sz="1800" kern="1200" dirty="0"/>
        </a:p>
      </dsp:txBody>
      <dsp:txXfrm>
        <a:off x="3209166" y="2700269"/>
        <a:ext cx="1511285" cy="1511285"/>
      </dsp:txXfrm>
    </dsp:sp>
    <dsp:sp modelId="{93349A12-F216-4E29-B1FE-4A08C32F391B}">
      <dsp:nvSpPr>
        <dsp:cNvPr id="0" name=""/>
        <dsp:cNvSpPr/>
      </dsp:nvSpPr>
      <dsp:spPr>
        <a:xfrm>
          <a:off x="3216761" y="479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400" kern="1200" smtClean="0"/>
            <a:t>Socialmente responsables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435859" y="219577"/>
        <a:ext cx="1057899" cy="1057899"/>
      </dsp:txXfrm>
    </dsp:sp>
    <dsp:sp modelId="{667EF323-9F07-4A5E-A347-CF058A7DFD15}">
      <dsp:nvSpPr>
        <dsp:cNvPr id="0" name=""/>
        <dsp:cNvSpPr/>
      </dsp:nvSpPr>
      <dsp:spPr>
        <a:xfrm>
          <a:off x="5333479" y="1019837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Actuar con integridad</a:t>
          </a:r>
          <a:endParaRPr lang="es-EC" sz="1100" kern="1200"/>
        </a:p>
      </dsp:txBody>
      <dsp:txXfrm>
        <a:off x="5552577" y="1238935"/>
        <a:ext cx="1057899" cy="1057899"/>
      </dsp:txXfrm>
    </dsp:sp>
    <dsp:sp modelId="{935E08C4-3E2C-493E-83B6-07BA00FC3D36}">
      <dsp:nvSpPr>
        <dsp:cNvPr id="0" name=""/>
        <dsp:cNvSpPr/>
      </dsp:nvSpPr>
      <dsp:spPr>
        <a:xfrm>
          <a:off x="5856266" y="3310314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Trabajo en equipo</a:t>
          </a:r>
          <a:endParaRPr lang="es-EC" sz="1100" kern="1200"/>
        </a:p>
      </dsp:txBody>
      <dsp:txXfrm>
        <a:off x="6075364" y="3529412"/>
        <a:ext cx="1057899" cy="1057899"/>
      </dsp:txXfrm>
    </dsp:sp>
    <dsp:sp modelId="{97738070-6B7B-4CC8-BABA-6F96CB7F8566}">
      <dsp:nvSpPr>
        <dsp:cNvPr id="0" name=""/>
        <dsp:cNvSpPr/>
      </dsp:nvSpPr>
      <dsp:spPr>
        <a:xfrm>
          <a:off x="4391451" y="5147134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Compromiso con el servicio</a:t>
          </a:r>
          <a:endParaRPr lang="es-EC" sz="1100" kern="1200"/>
        </a:p>
      </dsp:txBody>
      <dsp:txXfrm>
        <a:off x="4610549" y="5366232"/>
        <a:ext cx="1057899" cy="1057899"/>
      </dsp:txXfrm>
    </dsp:sp>
    <dsp:sp modelId="{33FF2D83-6CD1-416C-91B7-DB453446C892}">
      <dsp:nvSpPr>
        <dsp:cNvPr id="0" name=""/>
        <dsp:cNvSpPr/>
      </dsp:nvSpPr>
      <dsp:spPr>
        <a:xfrm>
          <a:off x="2042070" y="5147134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Cumplimiento de los objetivos empresariales</a:t>
          </a:r>
          <a:endParaRPr lang="es-EC" sz="1100" kern="1200"/>
        </a:p>
      </dsp:txBody>
      <dsp:txXfrm>
        <a:off x="2261168" y="5366232"/>
        <a:ext cx="1057899" cy="1057899"/>
      </dsp:txXfrm>
    </dsp:sp>
    <dsp:sp modelId="{D2727AF0-B698-4F85-9838-BE4E6FF1D19C}">
      <dsp:nvSpPr>
        <dsp:cNvPr id="0" name=""/>
        <dsp:cNvSpPr/>
      </dsp:nvSpPr>
      <dsp:spPr>
        <a:xfrm>
          <a:off x="577255" y="3310314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Confianza</a:t>
          </a:r>
          <a:endParaRPr lang="es-EC" sz="1100" kern="1200"/>
        </a:p>
      </dsp:txBody>
      <dsp:txXfrm>
        <a:off x="796353" y="3529412"/>
        <a:ext cx="1057899" cy="1057899"/>
      </dsp:txXfrm>
    </dsp:sp>
    <dsp:sp modelId="{DEB98A4C-68CD-4E81-B19B-0BCEDE755CA7}">
      <dsp:nvSpPr>
        <dsp:cNvPr id="0" name=""/>
        <dsp:cNvSpPr/>
      </dsp:nvSpPr>
      <dsp:spPr>
        <a:xfrm>
          <a:off x="1100042" y="1019837"/>
          <a:ext cx="1496095" cy="14960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100" kern="1200" smtClean="0"/>
            <a:t>Confidencialidad</a:t>
          </a:r>
          <a:endParaRPr lang="es-EC" sz="1100" kern="1200"/>
        </a:p>
      </dsp:txBody>
      <dsp:txXfrm>
        <a:off x="1319140" y="1238935"/>
        <a:ext cx="1057899" cy="105789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923E0-2734-4224-B9AD-62D39A75F93E}">
      <dsp:nvSpPr>
        <dsp:cNvPr id="0" name=""/>
        <dsp:cNvSpPr/>
      </dsp:nvSpPr>
      <dsp:spPr>
        <a:xfrm rot="16200000">
          <a:off x="-2213815" y="3170562"/>
          <a:ext cx="4865103" cy="324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6118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Fortalezas</a:t>
          </a:r>
          <a:endParaRPr lang="en-US" sz="3200" kern="1200" dirty="0"/>
        </a:p>
      </dsp:txBody>
      <dsp:txXfrm>
        <a:off x="-2213815" y="3170562"/>
        <a:ext cx="4865103" cy="324417"/>
      </dsp:txXfrm>
    </dsp:sp>
    <dsp:sp modelId="{667E6E6D-86E0-4FE1-81EA-DAB26927F1BB}">
      <dsp:nvSpPr>
        <dsp:cNvPr id="0" name=""/>
        <dsp:cNvSpPr/>
      </dsp:nvSpPr>
      <dsp:spPr>
        <a:xfrm>
          <a:off x="477611" y="631058"/>
          <a:ext cx="1615944" cy="43374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8611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Líder en el mercado de telefonía e internet fijo a nivel nacional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Infraestructura (3.75G)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Precios competitivos en telefonía, internet y TV satelital.  </a:t>
          </a:r>
          <a:endParaRPr lang="es-MX" sz="1600" kern="1200" dirty="0"/>
        </a:p>
      </dsp:txBody>
      <dsp:txXfrm>
        <a:off x="477611" y="631058"/>
        <a:ext cx="1615944" cy="4337482"/>
      </dsp:txXfrm>
    </dsp:sp>
    <dsp:sp modelId="{BBEE7394-E2FA-4558-8960-2E3843911DB1}">
      <dsp:nvSpPr>
        <dsp:cNvPr id="0" name=""/>
        <dsp:cNvSpPr/>
      </dsp:nvSpPr>
      <dsp:spPr>
        <a:xfrm>
          <a:off x="56527" y="471988"/>
          <a:ext cx="648835" cy="64883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9307DFA5-FF18-41DC-8A74-121E1836E902}">
      <dsp:nvSpPr>
        <dsp:cNvPr id="0" name=""/>
        <dsp:cNvSpPr/>
      </dsp:nvSpPr>
      <dsp:spPr>
        <a:xfrm rot="16200000">
          <a:off x="135079" y="3170562"/>
          <a:ext cx="4865103" cy="324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6118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Debilidades </a:t>
          </a:r>
          <a:endParaRPr lang="es-MX" sz="3200" kern="1200" dirty="0"/>
        </a:p>
      </dsp:txBody>
      <dsp:txXfrm>
        <a:off x="135079" y="3170562"/>
        <a:ext cx="4865103" cy="324417"/>
      </dsp:txXfrm>
    </dsp:sp>
    <dsp:sp modelId="{880E3D05-4DDB-40E0-8ACA-E061B57D1A8D}">
      <dsp:nvSpPr>
        <dsp:cNvPr id="0" name=""/>
        <dsp:cNvSpPr/>
      </dsp:nvSpPr>
      <dsp:spPr>
        <a:xfrm>
          <a:off x="2782617" y="631058"/>
          <a:ext cx="1615944" cy="43374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8611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Baja cobertura - móvil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Bajo poder de negociación con proveedores - móvil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Limitada cartera de equipos - móvil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Oferta de paquetes básicos de TV satelital</a:t>
          </a:r>
          <a:endParaRPr lang="es-MX" sz="1600" kern="1200" dirty="0"/>
        </a:p>
      </dsp:txBody>
      <dsp:txXfrm>
        <a:off x="2782617" y="631058"/>
        <a:ext cx="1615944" cy="4337482"/>
      </dsp:txXfrm>
    </dsp:sp>
    <dsp:sp modelId="{082BCFE0-4F43-4FEA-BD92-F20700355441}">
      <dsp:nvSpPr>
        <dsp:cNvPr id="0" name=""/>
        <dsp:cNvSpPr/>
      </dsp:nvSpPr>
      <dsp:spPr>
        <a:xfrm>
          <a:off x="2405422" y="471988"/>
          <a:ext cx="648835" cy="64883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4F3A9AA-0297-4779-AAC6-0EC156590C8F}">
      <dsp:nvSpPr>
        <dsp:cNvPr id="0" name=""/>
        <dsp:cNvSpPr/>
      </dsp:nvSpPr>
      <dsp:spPr>
        <a:xfrm rot="16200000">
          <a:off x="2483975" y="3170562"/>
          <a:ext cx="4865103" cy="324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6118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Oportunidades </a:t>
          </a:r>
          <a:endParaRPr lang="es-MX" sz="3200" kern="1200" dirty="0"/>
        </a:p>
      </dsp:txBody>
      <dsp:txXfrm>
        <a:off x="2483975" y="3170562"/>
        <a:ext cx="4865103" cy="324417"/>
      </dsp:txXfrm>
    </dsp:sp>
    <dsp:sp modelId="{19248D21-3FDE-413C-BCCF-526107199A0E}">
      <dsp:nvSpPr>
        <dsp:cNvPr id="0" name=""/>
        <dsp:cNvSpPr/>
      </dsp:nvSpPr>
      <dsp:spPr>
        <a:xfrm>
          <a:off x="5131512" y="631058"/>
          <a:ext cx="1615944" cy="43374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8611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Potencial proveedor del Gobierno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La Ley Trole I = libre competencia.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Proyectos Conectividad nacional.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Tendencia a convergencia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Crecimiento PIB</a:t>
          </a:r>
          <a:endParaRPr lang="es-MX" sz="1600" kern="1200" dirty="0"/>
        </a:p>
      </dsp:txBody>
      <dsp:txXfrm>
        <a:off x="5131512" y="631058"/>
        <a:ext cx="1615944" cy="4337482"/>
      </dsp:txXfrm>
    </dsp:sp>
    <dsp:sp modelId="{F2CEFA55-0D0C-4F22-AC46-E1E4F70FEEB3}">
      <dsp:nvSpPr>
        <dsp:cNvPr id="0" name=""/>
        <dsp:cNvSpPr/>
      </dsp:nvSpPr>
      <dsp:spPr>
        <a:xfrm>
          <a:off x="4754318" y="471988"/>
          <a:ext cx="648835" cy="64883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294A6A22-D70B-46E9-8A3E-6A0CC80EA63F}">
      <dsp:nvSpPr>
        <dsp:cNvPr id="0" name=""/>
        <dsp:cNvSpPr/>
      </dsp:nvSpPr>
      <dsp:spPr>
        <a:xfrm rot="16200000">
          <a:off x="4752859" y="3170562"/>
          <a:ext cx="4865103" cy="324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6118" bIns="0" numCol="1" spcCol="1270" anchor="t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kern="1200" dirty="0" smtClean="0"/>
            <a:t>Amenazas </a:t>
          </a:r>
          <a:endParaRPr lang="es-MX" sz="3200" kern="1200" dirty="0"/>
        </a:p>
      </dsp:txBody>
      <dsp:txXfrm>
        <a:off x="4752859" y="3170562"/>
        <a:ext cx="4865103" cy="324417"/>
      </dsp:txXfrm>
    </dsp:sp>
    <dsp:sp modelId="{5EDE1FDF-8F55-4BB7-AC0F-A37118F496E8}">
      <dsp:nvSpPr>
        <dsp:cNvPr id="0" name=""/>
        <dsp:cNvSpPr/>
      </dsp:nvSpPr>
      <dsp:spPr>
        <a:xfrm>
          <a:off x="7392621" y="631058"/>
          <a:ext cx="1703738" cy="43374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286118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Cambios tecnológicos vertiginosos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Mega operadoras internacionales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Sabotaje a infraestructura  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Ecuador país importador de tecnología.</a:t>
          </a:r>
          <a:endParaRPr lang="es-MX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Competencia -móvil y TV por suscripción desde los 90’s</a:t>
          </a:r>
          <a:endParaRPr lang="es-MX" sz="1600" kern="1200" dirty="0"/>
        </a:p>
      </dsp:txBody>
      <dsp:txXfrm>
        <a:off x="7392621" y="631058"/>
        <a:ext cx="1703738" cy="4337482"/>
      </dsp:txXfrm>
    </dsp:sp>
    <dsp:sp modelId="{B6A7BCD3-7D10-4CDD-B47F-1573316D1F0C}">
      <dsp:nvSpPr>
        <dsp:cNvPr id="0" name=""/>
        <dsp:cNvSpPr/>
      </dsp:nvSpPr>
      <dsp:spPr>
        <a:xfrm>
          <a:off x="7103213" y="471988"/>
          <a:ext cx="648835" cy="648835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545523-4EB4-4D85-BC8C-F292163977BB}">
      <dsp:nvSpPr>
        <dsp:cNvPr id="0" name=""/>
        <dsp:cNvSpPr/>
      </dsp:nvSpPr>
      <dsp:spPr>
        <a:xfrm>
          <a:off x="1231489" y="820413"/>
          <a:ext cx="5466638" cy="5466638"/>
        </a:xfrm>
        <a:prstGeom prst="blockArc">
          <a:avLst>
            <a:gd name="adj1" fmla="val 9000000"/>
            <a:gd name="adj2" fmla="val 162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ED9ED7F-97AD-4638-B4EB-F79B9FF49A0E}">
      <dsp:nvSpPr>
        <dsp:cNvPr id="0" name=""/>
        <dsp:cNvSpPr/>
      </dsp:nvSpPr>
      <dsp:spPr>
        <a:xfrm>
          <a:off x="1231489" y="820413"/>
          <a:ext cx="5466638" cy="5466638"/>
        </a:xfrm>
        <a:prstGeom prst="blockArc">
          <a:avLst>
            <a:gd name="adj1" fmla="val 1800000"/>
            <a:gd name="adj2" fmla="val 90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4C134BB-B945-46FF-BB2F-34EBE458B27F}">
      <dsp:nvSpPr>
        <dsp:cNvPr id="0" name=""/>
        <dsp:cNvSpPr/>
      </dsp:nvSpPr>
      <dsp:spPr>
        <a:xfrm>
          <a:off x="1231489" y="820413"/>
          <a:ext cx="5466638" cy="5466638"/>
        </a:xfrm>
        <a:prstGeom prst="blockArc">
          <a:avLst>
            <a:gd name="adj1" fmla="val 16200000"/>
            <a:gd name="adj2" fmla="val 1800000"/>
            <a:gd name="adj3" fmla="val 464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B9EDEAF-2117-49FD-BE3D-18E3CCE65315}">
      <dsp:nvSpPr>
        <dsp:cNvPr id="0" name=""/>
        <dsp:cNvSpPr/>
      </dsp:nvSpPr>
      <dsp:spPr>
        <a:xfrm>
          <a:off x="2706446" y="2295371"/>
          <a:ext cx="2516724" cy="251672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1800" b="0" i="0" u="none" strike="noStrike" kern="1200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Estrategia de Innovación y Transformación Empresarial</a:t>
          </a:r>
          <a:endParaRPr lang="en-US" sz="1800" kern="1200" dirty="0"/>
        </a:p>
      </dsp:txBody>
      <dsp:txXfrm>
        <a:off x="3075012" y="2663937"/>
        <a:ext cx="1779592" cy="1779592"/>
      </dsp:txXfrm>
    </dsp:sp>
    <dsp:sp modelId="{93349A12-F216-4E29-B1FE-4A08C32F391B}">
      <dsp:nvSpPr>
        <dsp:cNvPr id="0" name=""/>
        <dsp:cNvSpPr/>
      </dsp:nvSpPr>
      <dsp:spPr>
        <a:xfrm>
          <a:off x="3083955" y="2981"/>
          <a:ext cx="1761707" cy="1761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1400" b="0" i="0" u="none" strike="noStrike" kern="1200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Crecimiento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341951" y="260977"/>
        <a:ext cx="1245715" cy="1245715"/>
      </dsp:txXfrm>
    </dsp:sp>
    <dsp:sp modelId="{D865987A-E772-42DF-9AD3-9880062C8559}">
      <dsp:nvSpPr>
        <dsp:cNvPr id="0" name=""/>
        <dsp:cNvSpPr/>
      </dsp:nvSpPr>
      <dsp:spPr>
        <a:xfrm>
          <a:off x="5396154" y="4007828"/>
          <a:ext cx="1761707" cy="1761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1400" b="0" i="0" u="none" strike="noStrike" kern="1200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Productividad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5654150" y="4265824"/>
        <a:ext cx="1245715" cy="1245715"/>
      </dsp:txXfrm>
    </dsp:sp>
    <dsp:sp modelId="{184914F8-B252-4D9D-83A2-33F2173331FB}">
      <dsp:nvSpPr>
        <dsp:cNvPr id="0" name=""/>
        <dsp:cNvSpPr/>
      </dsp:nvSpPr>
      <dsp:spPr>
        <a:xfrm>
          <a:off x="771755" y="4007828"/>
          <a:ext cx="1761707" cy="17617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1400" b="0" i="0" u="none" strike="noStrike" kern="1200" cap="none" normalizeH="0" baseline="0" smtClean="0">
              <a:ln/>
              <a:effectLst/>
              <a:latin typeface="Arial" pitchFamily="34" charset="0"/>
              <a:ea typeface="Calibri" pitchFamily="34" charset="0"/>
            </a:rPr>
            <a:t>Sostenibilidad</a:t>
          </a:r>
          <a:endParaRPr lang="en-US" sz="1400" kern="1200" dirty="0"/>
        </a:p>
      </dsp:txBody>
      <dsp:txXfrm>
        <a:off x="1029751" y="4265824"/>
        <a:ext cx="1245715" cy="12457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0901F5-4929-4558-B2F4-78564CC87347}">
      <dsp:nvSpPr>
        <dsp:cNvPr id="0" name=""/>
        <dsp:cNvSpPr/>
      </dsp:nvSpPr>
      <dsp:spPr>
        <a:xfrm>
          <a:off x="2880320" y="2520296"/>
          <a:ext cx="2880319" cy="14401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700" b="1" kern="1200" dirty="0" smtClean="0"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ea typeface="+mn-ea"/>
              <a:cs typeface="+mn-cs"/>
            </a:rPr>
            <a:t>MACROAMBIENTE (ANÁLISIS PEST)</a:t>
          </a:r>
        </a:p>
      </dsp:txBody>
      <dsp:txXfrm>
        <a:off x="2950622" y="2590598"/>
        <a:ext cx="2739715" cy="1299547"/>
      </dsp:txXfrm>
    </dsp:sp>
    <dsp:sp modelId="{526D5E9E-3CCF-46F3-A7EE-D2FBC48C3F8E}">
      <dsp:nvSpPr>
        <dsp:cNvPr id="0" name=""/>
        <dsp:cNvSpPr/>
      </dsp:nvSpPr>
      <dsp:spPr>
        <a:xfrm rot="16200000">
          <a:off x="4072408" y="1749832"/>
          <a:ext cx="496142" cy="566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4146830" y="1937582"/>
        <a:ext cx="347299" cy="339985"/>
      </dsp:txXfrm>
    </dsp:sp>
    <dsp:sp modelId="{C42F1EC5-33EE-4268-89B1-629E1A040BF0}">
      <dsp:nvSpPr>
        <dsp:cNvPr id="0" name=""/>
        <dsp:cNvSpPr/>
      </dsp:nvSpPr>
      <dsp:spPr>
        <a:xfrm>
          <a:off x="3428370" y="0"/>
          <a:ext cx="1784219" cy="1584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b="0" kern="1200" dirty="0" smtClean="0"/>
            <a:t>Análisis Político</a:t>
          </a:r>
          <a:endParaRPr lang="es-EC" sz="1800" b="0" kern="1200" dirty="0"/>
        </a:p>
      </dsp:txBody>
      <dsp:txXfrm>
        <a:off x="3689663" y="231997"/>
        <a:ext cx="1261633" cy="1120184"/>
      </dsp:txXfrm>
    </dsp:sp>
    <dsp:sp modelId="{D6B25CD2-9889-4BFA-9FDF-BDF2B7EC450C}">
      <dsp:nvSpPr>
        <dsp:cNvPr id="0" name=""/>
        <dsp:cNvSpPr/>
      </dsp:nvSpPr>
      <dsp:spPr>
        <a:xfrm rot="21599982">
          <a:off x="6011697" y="2957042"/>
          <a:ext cx="381636" cy="566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6011697" y="3070370"/>
        <a:ext cx="267145" cy="339985"/>
      </dsp:txXfrm>
    </dsp:sp>
    <dsp:sp modelId="{1D7807A0-3E41-49FA-8F91-8E39F6E4CE58}">
      <dsp:nvSpPr>
        <dsp:cNvPr id="0" name=""/>
        <dsp:cNvSpPr/>
      </dsp:nvSpPr>
      <dsp:spPr>
        <a:xfrm>
          <a:off x="6480709" y="2448267"/>
          <a:ext cx="1784219" cy="1584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Análisis Económico</a:t>
          </a:r>
          <a:endParaRPr lang="es-EC" sz="1800" kern="1200" dirty="0"/>
        </a:p>
      </dsp:txBody>
      <dsp:txXfrm>
        <a:off x="6742002" y="2680264"/>
        <a:ext cx="1261633" cy="1120184"/>
      </dsp:txXfrm>
    </dsp:sp>
    <dsp:sp modelId="{1BAF5AF9-7F1E-42AD-9350-335BDC75FD89}">
      <dsp:nvSpPr>
        <dsp:cNvPr id="0" name=""/>
        <dsp:cNvSpPr/>
      </dsp:nvSpPr>
      <dsp:spPr>
        <a:xfrm rot="5400000">
          <a:off x="4110579" y="4128024"/>
          <a:ext cx="419801" cy="566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4173549" y="4178382"/>
        <a:ext cx="293861" cy="339985"/>
      </dsp:txXfrm>
    </dsp:sp>
    <dsp:sp modelId="{D9BF5D6E-1080-427D-9887-72F80C571D67}">
      <dsp:nvSpPr>
        <dsp:cNvPr id="0" name=""/>
        <dsp:cNvSpPr/>
      </dsp:nvSpPr>
      <dsp:spPr>
        <a:xfrm>
          <a:off x="3428370" y="4752525"/>
          <a:ext cx="1784219" cy="1584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Análisis Social</a:t>
          </a:r>
          <a:endParaRPr lang="es-EC" sz="1800" kern="1200" dirty="0"/>
        </a:p>
      </dsp:txBody>
      <dsp:txXfrm>
        <a:off x="3689663" y="4984522"/>
        <a:ext cx="1261633" cy="1120184"/>
      </dsp:txXfrm>
    </dsp:sp>
    <dsp:sp modelId="{254750FC-C86A-44BF-A077-6662B8FAFD6F}">
      <dsp:nvSpPr>
        <dsp:cNvPr id="0" name=""/>
        <dsp:cNvSpPr/>
      </dsp:nvSpPr>
      <dsp:spPr>
        <a:xfrm rot="10800018">
          <a:off x="2261436" y="2957042"/>
          <a:ext cx="381636" cy="5666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 rot="10800000">
        <a:off x="2375927" y="3070370"/>
        <a:ext cx="267145" cy="339985"/>
      </dsp:txXfrm>
    </dsp:sp>
    <dsp:sp modelId="{EA58DF61-A4FF-4861-A071-4F4579CDA6A0}">
      <dsp:nvSpPr>
        <dsp:cNvPr id="0" name=""/>
        <dsp:cNvSpPr/>
      </dsp:nvSpPr>
      <dsp:spPr>
        <a:xfrm>
          <a:off x="376030" y="2448267"/>
          <a:ext cx="1784219" cy="15841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Análisis Tecnológico</a:t>
          </a:r>
          <a:endParaRPr lang="es-EC" sz="1800" kern="1200" dirty="0"/>
        </a:p>
      </dsp:txBody>
      <dsp:txXfrm>
        <a:off x="637323" y="2680264"/>
        <a:ext cx="1261633" cy="112018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A8D5E-C30A-4F3D-A9B8-F5F7F5EF1872}">
      <dsp:nvSpPr>
        <dsp:cNvPr id="0" name=""/>
        <dsp:cNvSpPr/>
      </dsp:nvSpPr>
      <dsp:spPr>
        <a:xfrm>
          <a:off x="674451" y="3445487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Crecimiento</a:t>
          </a:r>
          <a:endParaRPr lang="es-EC" sz="2000" kern="1200" dirty="0"/>
        </a:p>
      </dsp:txBody>
      <dsp:txXfrm>
        <a:off x="703663" y="3474699"/>
        <a:ext cx="1936336" cy="938956"/>
      </dsp:txXfrm>
    </dsp:sp>
    <dsp:sp modelId="{6CF9E54D-53DA-43A1-9761-CA087C8071E5}">
      <dsp:nvSpPr>
        <dsp:cNvPr id="0" name=""/>
        <dsp:cNvSpPr/>
      </dsp:nvSpPr>
      <dsp:spPr>
        <a:xfrm rot="17692822">
          <a:off x="2119914" y="3070621"/>
          <a:ext cx="189649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96498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3020751" y="3036524"/>
        <a:ext cx="94824" cy="94824"/>
      </dsp:txXfrm>
    </dsp:sp>
    <dsp:sp modelId="{E655E5A3-FAF1-45EC-BCDA-7B41DB6D7EDC}">
      <dsp:nvSpPr>
        <dsp:cNvPr id="0" name=""/>
        <dsp:cNvSpPr/>
      </dsp:nvSpPr>
      <dsp:spPr>
        <a:xfrm>
          <a:off x="3467115" y="1725006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Incrementar la cobertura y la base de clientes</a:t>
          </a:r>
          <a:endParaRPr lang="es-EC" sz="1100" kern="1200" dirty="0"/>
        </a:p>
      </dsp:txBody>
      <dsp:txXfrm>
        <a:off x="3496327" y="1754218"/>
        <a:ext cx="1936336" cy="938956"/>
      </dsp:txXfrm>
    </dsp:sp>
    <dsp:sp modelId="{A5DFE54C-2903-4E0A-958C-4A5ECFCEC08F}">
      <dsp:nvSpPr>
        <dsp:cNvPr id="0" name=""/>
        <dsp:cNvSpPr/>
      </dsp:nvSpPr>
      <dsp:spPr>
        <a:xfrm rot="17692822">
          <a:off x="4912579" y="1350141"/>
          <a:ext cx="189649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96498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5813415" y="1316044"/>
        <a:ext cx="94824" cy="94824"/>
      </dsp:txXfrm>
    </dsp:sp>
    <dsp:sp modelId="{5EB192B9-6935-4BE2-9F48-69BBAE81B6CF}">
      <dsp:nvSpPr>
        <dsp:cNvPr id="0" name=""/>
        <dsp:cNvSpPr/>
      </dsp:nvSpPr>
      <dsp:spPr>
        <a:xfrm>
          <a:off x="6259780" y="4526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Diversificar la oferta de servicios convergentes de valor agregado</a:t>
          </a:r>
          <a:endParaRPr lang="es-EC" sz="1100" kern="1200" dirty="0"/>
        </a:p>
      </dsp:txBody>
      <dsp:txXfrm>
        <a:off x="6288992" y="33738"/>
        <a:ext cx="1936336" cy="938956"/>
      </dsp:txXfrm>
    </dsp:sp>
    <dsp:sp modelId="{71F913E5-0D5E-4EF9-BFDE-E0A59409B253}">
      <dsp:nvSpPr>
        <dsp:cNvPr id="0" name=""/>
        <dsp:cNvSpPr/>
      </dsp:nvSpPr>
      <dsp:spPr>
        <a:xfrm rot="19457599">
          <a:off x="5369517" y="1923634"/>
          <a:ext cx="98262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82621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836262" y="1912384"/>
        <a:ext cx="49131" cy="49131"/>
      </dsp:txXfrm>
    </dsp:sp>
    <dsp:sp modelId="{A8B03985-F54D-4A8E-94A3-C014902DD0C5}">
      <dsp:nvSpPr>
        <dsp:cNvPr id="0" name=""/>
        <dsp:cNvSpPr/>
      </dsp:nvSpPr>
      <dsp:spPr>
        <a:xfrm>
          <a:off x="6259780" y="1151513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Ejecutar agenda regulatoria que permita crear una ventaja competitiva para CNT EP</a:t>
          </a:r>
          <a:endParaRPr lang="es-EC" sz="1100" kern="1200" dirty="0"/>
        </a:p>
      </dsp:txBody>
      <dsp:txXfrm>
        <a:off x="6288992" y="1180725"/>
        <a:ext cx="1936336" cy="938956"/>
      </dsp:txXfrm>
    </dsp:sp>
    <dsp:sp modelId="{931C4793-1ADF-4BF3-8D74-88EB92F48C17}">
      <dsp:nvSpPr>
        <dsp:cNvPr id="0" name=""/>
        <dsp:cNvSpPr/>
      </dsp:nvSpPr>
      <dsp:spPr>
        <a:xfrm rot="2142401">
          <a:off x="5369517" y="2497128"/>
          <a:ext cx="98262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82621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836262" y="2485878"/>
        <a:ext cx="49131" cy="49131"/>
      </dsp:txXfrm>
    </dsp:sp>
    <dsp:sp modelId="{2FA4A6CF-F678-4034-BBF5-376763E6AA2F}">
      <dsp:nvSpPr>
        <dsp:cNvPr id="0" name=""/>
        <dsp:cNvSpPr/>
      </dsp:nvSpPr>
      <dsp:spPr>
        <a:xfrm>
          <a:off x="6259780" y="2298500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Expandir y actualizar oportunamente las redes de telecomunicaciones</a:t>
          </a:r>
          <a:endParaRPr lang="es-EC" sz="1100" kern="1200" dirty="0"/>
        </a:p>
      </dsp:txBody>
      <dsp:txXfrm>
        <a:off x="6288992" y="2327712"/>
        <a:ext cx="1936336" cy="938956"/>
      </dsp:txXfrm>
    </dsp:sp>
    <dsp:sp modelId="{F582D30B-099D-47C8-A1A3-AB4097DE54AB}">
      <dsp:nvSpPr>
        <dsp:cNvPr id="0" name=""/>
        <dsp:cNvSpPr/>
      </dsp:nvSpPr>
      <dsp:spPr>
        <a:xfrm rot="3907178">
          <a:off x="4912579" y="3070621"/>
          <a:ext cx="189649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96498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5813415" y="3036524"/>
        <a:ext cx="94824" cy="94824"/>
      </dsp:txXfrm>
    </dsp:sp>
    <dsp:sp modelId="{E4EEB55D-9DE3-4A84-9693-2A65E27A252F}">
      <dsp:nvSpPr>
        <dsp:cNvPr id="0" name=""/>
        <dsp:cNvSpPr/>
      </dsp:nvSpPr>
      <dsp:spPr>
        <a:xfrm>
          <a:off x="6259780" y="3445487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Expandir y actualizar oportunamente las plataformas</a:t>
          </a:r>
          <a:endParaRPr lang="es-EC" sz="1100" kern="1200" dirty="0"/>
        </a:p>
      </dsp:txBody>
      <dsp:txXfrm>
        <a:off x="6288992" y="3474699"/>
        <a:ext cx="1936336" cy="938956"/>
      </dsp:txXfrm>
    </dsp:sp>
    <dsp:sp modelId="{09C4DDBF-1282-4815-A30D-FF002EA35631}">
      <dsp:nvSpPr>
        <dsp:cNvPr id="0" name=""/>
        <dsp:cNvSpPr/>
      </dsp:nvSpPr>
      <dsp:spPr>
        <a:xfrm rot="3907178">
          <a:off x="2119914" y="4791102"/>
          <a:ext cx="1896498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896498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600" kern="1200"/>
        </a:p>
      </dsp:txBody>
      <dsp:txXfrm>
        <a:off x="3020751" y="4757005"/>
        <a:ext cx="94824" cy="94824"/>
      </dsp:txXfrm>
    </dsp:sp>
    <dsp:sp modelId="{13C09A20-911B-4CD8-A1E8-C447D5BFBA82}">
      <dsp:nvSpPr>
        <dsp:cNvPr id="0" name=""/>
        <dsp:cNvSpPr/>
      </dsp:nvSpPr>
      <dsp:spPr>
        <a:xfrm>
          <a:off x="3467115" y="5165968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Acceso de los ciudadanos a la banda ancha y TIC</a:t>
          </a:r>
          <a:endParaRPr lang="es-EC" sz="1100" kern="1200" dirty="0"/>
        </a:p>
      </dsp:txBody>
      <dsp:txXfrm>
        <a:off x="3496327" y="5195180"/>
        <a:ext cx="1936336" cy="938956"/>
      </dsp:txXfrm>
    </dsp:sp>
    <dsp:sp modelId="{DE7E211D-F86F-4635-86EE-EFA47B34FBE0}">
      <dsp:nvSpPr>
        <dsp:cNvPr id="0" name=""/>
        <dsp:cNvSpPr/>
      </dsp:nvSpPr>
      <dsp:spPr>
        <a:xfrm rot="19457599">
          <a:off x="5369517" y="5364596"/>
          <a:ext cx="98262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82621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836262" y="5353345"/>
        <a:ext cx="49131" cy="49131"/>
      </dsp:txXfrm>
    </dsp:sp>
    <dsp:sp modelId="{6C83EFB5-AAEB-42DA-B58E-84526F34EF1A}">
      <dsp:nvSpPr>
        <dsp:cNvPr id="0" name=""/>
        <dsp:cNvSpPr/>
      </dsp:nvSpPr>
      <dsp:spPr>
        <a:xfrm>
          <a:off x="6259780" y="4592474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Fortalecer la gestión de inteligencia comercial </a:t>
          </a:r>
          <a:endParaRPr lang="es-EC" sz="1100" kern="1200" dirty="0"/>
        </a:p>
      </dsp:txBody>
      <dsp:txXfrm>
        <a:off x="6288992" y="4621686"/>
        <a:ext cx="1936336" cy="938956"/>
      </dsp:txXfrm>
    </dsp:sp>
    <dsp:sp modelId="{10AA4920-7932-4BF1-A8E4-848AF8DC2616}">
      <dsp:nvSpPr>
        <dsp:cNvPr id="0" name=""/>
        <dsp:cNvSpPr/>
      </dsp:nvSpPr>
      <dsp:spPr>
        <a:xfrm rot="2142401">
          <a:off x="5369517" y="5938089"/>
          <a:ext cx="98262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982621" y="13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5836262" y="5926839"/>
        <a:ext cx="49131" cy="49131"/>
      </dsp:txXfrm>
    </dsp:sp>
    <dsp:sp modelId="{30E3195A-A799-4A6C-B883-E72942221DFA}">
      <dsp:nvSpPr>
        <dsp:cNvPr id="0" name=""/>
        <dsp:cNvSpPr/>
      </dsp:nvSpPr>
      <dsp:spPr>
        <a:xfrm>
          <a:off x="6259780" y="5739461"/>
          <a:ext cx="1994760" cy="997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/>
            <a:t>Desarrollar e implementar propuesta de agenda digital alineada a políticas del gobierno y que desarrolle servicios de: e-educación, tele-salud, etc.</a:t>
          </a:r>
          <a:endParaRPr lang="es-EC" sz="1100" kern="1200" dirty="0"/>
        </a:p>
      </dsp:txBody>
      <dsp:txXfrm>
        <a:off x="6288992" y="5768673"/>
        <a:ext cx="1936336" cy="93895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A8D5E-C30A-4F3D-A9B8-F5F7F5EF1872}">
      <dsp:nvSpPr>
        <dsp:cNvPr id="0" name=""/>
        <dsp:cNvSpPr/>
      </dsp:nvSpPr>
      <dsp:spPr>
        <a:xfrm>
          <a:off x="5252" y="2783941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Productividad</a:t>
          </a:r>
          <a:endParaRPr lang="es-EC" sz="2000" kern="1200" dirty="0"/>
        </a:p>
      </dsp:txBody>
      <dsp:txXfrm>
        <a:off x="39622" y="2818311"/>
        <a:ext cx="2278230" cy="1104745"/>
      </dsp:txXfrm>
    </dsp:sp>
    <dsp:sp modelId="{6CF9E54D-53DA-43A1-9761-CA087C8071E5}">
      <dsp:nvSpPr>
        <dsp:cNvPr id="0" name=""/>
        <dsp:cNvSpPr/>
      </dsp:nvSpPr>
      <dsp:spPr>
        <a:xfrm rot="18289469">
          <a:off x="1999653" y="2680263"/>
          <a:ext cx="1643926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643926" y="15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780518" y="2654831"/>
        <a:ext cx="82196" cy="82196"/>
      </dsp:txXfrm>
    </dsp:sp>
    <dsp:sp modelId="{E655E5A3-FAF1-45EC-BCDA-7B41DB6D7EDC}">
      <dsp:nvSpPr>
        <dsp:cNvPr id="0" name=""/>
        <dsp:cNvSpPr/>
      </dsp:nvSpPr>
      <dsp:spPr>
        <a:xfrm>
          <a:off x="3291010" y="1434433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Proveer productos y servicios de telecomunicaciones convergentes, innovadores, de calidad y con excelencia en la atención al cliente.</a:t>
          </a:r>
          <a:endParaRPr lang="es-EC" sz="1400" kern="1200" dirty="0"/>
        </a:p>
      </dsp:txBody>
      <dsp:txXfrm>
        <a:off x="3325380" y="1468803"/>
        <a:ext cx="2278230" cy="1104745"/>
      </dsp:txXfrm>
    </dsp:sp>
    <dsp:sp modelId="{D45D813C-7437-403F-B426-1E49690E088E}">
      <dsp:nvSpPr>
        <dsp:cNvPr id="0" name=""/>
        <dsp:cNvSpPr/>
      </dsp:nvSpPr>
      <dsp:spPr>
        <a:xfrm rot="19457599">
          <a:off x="5529314" y="1668132"/>
          <a:ext cx="11561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156121" y="15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78472" y="1654895"/>
        <a:ext cx="57806" cy="57806"/>
      </dsp:txXfrm>
    </dsp:sp>
    <dsp:sp modelId="{E0EF925F-0D26-4B94-90F3-14D29B2BB0CE}">
      <dsp:nvSpPr>
        <dsp:cNvPr id="0" name=""/>
        <dsp:cNvSpPr/>
      </dsp:nvSpPr>
      <dsp:spPr>
        <a:xfrm>
          <a:off x="6576769" y="759679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Establecer procedimientos efectivos de disponibilidad de materiales para la operación</a:t>
          </a:r>
          <a:endParaRPr lang="es-EC" sz="1400" kern="1200" dirty="0"/>
        </a:p>
      </dsp:txBody>
      <dsp:txXfrm>
        <a:off x="6611139" y="794049"/>
        <a:ext cx="2278230" cy="1104745"/>
      </dsp:txXfrm>
    </dsp:sp>
    <dsp:sp modelId="{DB5DEBDC-77EB-472C-8BA8-5A136A89B3F0}">
      <dsp:nvSpPr>
        <dsp:cNvPr id="0" name=""/>
        <dsp:cNvSpPr/>
      </dsp:nvSpPr>
      <dsp:spPr>
        <a:xfrm rot="2142401">
          <a:off x="5529314" y="2342886"/>
          <a:ext cx="11561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156121" y="15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78472" y="2329649"/>
        <a:ext cx="57806" cy="57806"/>
      </dsp:txXfrm>
    </dsp:sp>
    <dsp:sp modelId="{A98D99FA-7E87-42FA-B1C6-5A3D15AEB0DB}">
      <dsp:nvSpPr>
        <dsp:cNvPr id="0" name=""/>
        <dsp:cNvSpPr/>
      </dsp:nvSpPr>
      <dsp:spPr>
        <a:xfrm>
          <a:off x="6576769" y="2109187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Desarrollar y alinear el recurso humano</a:t>
          </a:r>
          <a:endParaRPr lang="es-EC" sz="1400" kern="1200" dirty="0"/>
        </a:p>
      </dsp:txBody>
      <dsp:txXfrm>
        <a:off x="6611139" y="2143557"/>
        <a:ext cx="2278230" cy="1104745"/>
      </dsp:txXfrm>
    </dsp:sp>
    <dsp:sp modelId="{09C4DDBF-1282-4815-A30D-FF002EA35631}">
      <dsp:nvSpPr>
        <dsp:cNvPr id="0" name=""/>
        <dsp:cNvSpPr/>
      </dsp:nvSpPr>
      <dsp:spPr>
        <a:xfrm rot="3310531">
          <a:off x="1999653" y="4029771"/>
          <a:ext cx="1643926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643926" y="156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780518" y="4004339"/>
        <a:ext cx="82196" cy="82196"/>
      </dsp:txXfrm>
    </dsp:sp>
    <dsp:sp modelId="{13C09A20-911B-4CD8-A1E8-C447D5BFBA82}">
      <dsp:nvSpPr>
        <dsp:cNvPr id="0" name=""/>
        <dsp:cNvSpPr/>
      </dsp:nvSpPr>
      <dsp:spPr>
        <a:xfrm>
          <a:off x="3291010" y="4133449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smtClean="0"/>
            <a:t>Ser el proveedor de soluciones de telecomunicaciones para el sector público, que contribuya con su desarrollo.</a:t>
          </a:r>
          <a:endParaRPr lang="es-EC" sz="1400" kern="1200" dirty="0"/>
        </a:p>
      </dsp:txBody>
      <dsp:txXfrm>
        <a:off x="3325380" y="4167819"/>
        <a:ext cx="2278230" cy="1104745"/>
      </dsp:txXfrm>
    </dsp:sp>
    <dsp:sp modelId="{10AA4920-7932-4BF1-A8E4-848AF8DC2616}">
      <dsp:nvSpPr>
        <dsp:cNvPr id="0" name=""/>
        <dsp:cNvSpPr/>
      </dsp:nvSpPr>
      <dsp:spPr>
        <a:xfrm rot="19457599">
          <a:off x="5529314" y="4367148"/>
          <a:ext cx="11561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156121" y="15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78472" y="4353911"/>
        <a:ext cx="57806" cy="57806"/>
      </dsp:txXfrm>
    </dsp:sp>
    <dsp:sp modelId="{30E3195A-A799-4A6C-B883-E72942221DFA}">
      <dsp:nvSpPr>
        <dsp:cNvPr id="0" name=""/>
        <dsp:cNvSpPr/>
      </dsp:nvSpPr>
      <dsp:spPr>
        <a:xfrm>
          <a:off x="6576769" y="3458695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.Operar y mantener efectivamente las redes de telecomunicaciones </a:t>
          </a:r>
          <a:endParaRPr lang="es-EC" sz="1400" kern="1200" dirty="0"/>
        </a:p>
      </dsp:txBody>
      <dsp:txXfrm>
        <a:off x="6611139" y="3493065"/>
        <a:ext cx="2278230" cy="1104745"/>
      </dsp:txXfrm>
    </dsp:sp>
    <dsp:sp modelId="{290CE123-A48F-4DFF-8D13-131F9E5B14C5}">
      <dsp:nvSpPr>
        <dsp:cNvPr id="0" name=""/>
        <dsp:cNvSpPr/>
      </dsp:nvSpPr>
      <dsp:spPr>
        <a:xfrm rot="2142401">
          <a:off x="5529314" y="5041902"/>
          <a:ext cx="1156121" cy="31333"/>
        </a:xfrm>
        <a:custGeom>
          <a:avLst/>
          <a:gdLst/>
          <a:ahLst/>
          <a:cxnLst/>
          <a:rect l="0" t="0" r="0" b="0"/>
          <a:pathLst>
            <a:path>
              <a:moveTo>
                <a:pt x="0" y="15666"/>
              </a:moveTo>
              <a:lnTo>
                <a:pt x="1156121" y="1566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78472" y="5028665"/>
        <a:ext cx="57806" cy="57806"/>
      </dsp:txXfrm>
    </dsp:sp>
    <dsp:sp modelId="{F69282DB-31C7-469C-80FC-6AAA9B53442C}">
      <dsp:nvSpPr>
        <dsp:cNvPr id="0" name=""/>
        <dsp:cNvSpPr/>
      </dsp:nvSpPr>
      <dsp:spPr>
        <a:xfrm>
          <a:off x="6576769" y="4808203"/>
          <a:ext cx="2346970" cy="11734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/>
            <a:t>Ofrecer servicios de calidad y excelente atención al cliente</a:t>
          </a:r>
          <a:endParaRPr lang="es-EC" sz="1400" kern="1200" dirty="0"/>
        </a:p>
      </dsp:txBody>
      <dsp:txXfrm>
        <a:off x="6611139" y="4842573"/>
        <a:ext cx="2278230" cy="110474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AA8D5E-C30A-4F3D-A9B8-F5F7F5EF1872}">
      <dsp:nvSpPr>
        <dsp:cNvPr id="0" name=""/>
        <dsp:cNvSpPr/>
      </dsp:nvSpPr>
      <dsp:spPr>
        <a:xfrm>
          <a:off x="9606" y="2784514"/>
          <a:ext cx="2344678" cy="117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Sostenibilidad</a:t>
          </a:r>
          <a:endParaRPr lang="es-EC" sz="2000" kern="1200" dirty="0"/>
        </a:p>
      </dsp:txBody>
      <dsp:txXfrm>
        <a:off x="43943" y="2818851"/>
        <a:ext cx="2276004" cy="1103665"/>
      </dsp:txXfrm>
    </dsp:sp>
    <dsp:sp modelId="{80649E6B-4CA9-49AC-ACF6-DC1384E9957F}">
      <dsp:nvSpPr>
        <dsp:cNvPr id="0" name=""/>
        <dsp:cNvSpPr/>
      </dsp:nvSpPr>
      <dsp:spPr>
        <a:xfrm>
          <a:off x="2354285" y="3355032"/>
          <a:ext cx="937871" cy="31302"/>
        </a:xfrm>
        <a:custGeom>
          <a:avLst/>
          <a:gdLst/>
          <a:ahLst/>
          <a:cxnLst/>
          <a:rect l="0" t="0" r="0" b="0"/>
          <a:pathLst>
            <a:path>
              <a:moveTo>
                <a:pt x="0" y="15651"/>
              </a:moveTo>
              <a:lnTo>
                <a:pt x="937871" y="156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2799774" y="3347237"/>
        <a:ext cx="46893" cy="46893"/>
      </dsp:txXfrm>
    </dsp:sp>
    <dsp:sp modelId="{3645B92D-0357-4A3E-B89B-686BAB270606}">
      <dsp:nvSpPr>
        <dsp:cNvPr id="0" name=""/>
        <dsp:cNvSpPr/>
      </dsp:nvSpPr>
      <dsp:spPr>
        <a:xfrm>
          <a:off x="3292156" y="1268761"/>
          <a:ext cx="2344678" cy="4203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Asegurar la sostenibilidad financiera de la empresa como resultado de la eficiencia productiva, incremento de clientes y su gestión socialmente responsable.</a:t>
          </a:r>
          <a:endParaRPr lang="es-EC" sz="2000" kern="1200" dirty="0"/>
        </a:p>
      </dsp:txBody>
      <dsp:txXfrm>
        <a:off x="3360829" y="1337434"/>
        <a:ext cx="2207332" cy="4066498"/>
      </dsp:txXfrm>
    </dsp:sp>
    <dsp:sp modelId="{5D6C3A1B-659C-4D45-BD5D-388520085E32}">
      <dsp:nvSpPr>
        <dsp:cNvPr id="0" name=""/>
        <dsp:cNvSpPr/>
      </dsp:nvSpPr>
      <dsp:spPr>
        <a:xfrm rot="18289469">
          <a:off x="5284610" y="2680937"/>
          <a:ext cx="1642321" cy="31302"/>
        </a:xfrm>
        <a:custGeom>
          <a:avLst/>
          <a:gdLst/>
          <a:ahLst/>
          <a:cxnLst/>
          <a:rect l="0" t="0" r="0" b="0"/>
          <a:pathLst>
            <a:path>
              <a:moveTo>
                <a:pt x="0" y="15651"/>
              </a:moveTo>
              <a:lnTo>
                <a:pt x="1642321" y="15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4712" y="2655530"/>
        <a:ext cx="82116" cy="82116"/>
      </dsp:txXfrm>
    </dsp:sp>
    <dsp:sp modelId="{076933FF-4138-450E-B567-1D2D6E70B144}">
      <dsp:nvSpPr>
        <dsp:cNvPr id="0" name=""/>
        <dsp:cNvSpPr/>
      </dsp:nvSpPr>
      <dsp:spPr>
        <a:xfrm>
          <a:off x="6574706" y="1436324"/>
          <a:ext cx="2344678" cy="117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Asegurar sostenibilidad financiera de la empresa</a:t>
          </a:r>
          <a:endParaRPr lang="es-EC" sz="2000" kern="1200" dirty="0"/>
        </a:p>
      </dsp:txBody>
      <dsp:txXfrm>
        <a:off x="6609043" y="1470661"/>
        <a:ext cx="2276004" cy="1103665"/>
      </dsp:txXfrm>
    </dsp:sp>
    <dsp:sp modelId="{ABD0EF09-7B5C-450F-8C78-F00D035422F5}">
      <dsp:nvSpPr>
        <dsp:cNvPr id="0" name=""/>
        <dsp:cNvSpPr/>
      </dsp:nvSpPr>
      <dsp:spPr>
        <a:xfrm>
          <a:off x="5636835" y="3355032"/>
          <a:ext cx="937871" cy="31302"/>
        </a:xfrm>
        <a:custGeom>
          <a:avLst/>
          <a:gdLst/>
          <a:ahLst/>
          <a:cxnLst/>
          <a:rect l="0" t="0" r="0" b="0"/>
          <a:pathLst>
            <a:path>
              <a:moveTo>
                <a:pt x="0" y="15651"/>
              </a:moveTo>
              <a:lnTo>
                <a:pt x="937871" y="15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82324" y="3347237"/>
        <a:ext cx="46893" cy="46893"/>
      </dsp:txXfrm>
    </dsp:sp>
    <dsp:sp modelId="{55755E6F-F6E7-48D6-808C-F440FF5F1EE2}">
      <dsp:nvSpPr>
        <dsp:cNvPr id="0" name=""/>
        <dsp:cNvSpPr/>
      </dsp:nvSpPr>
      <dsp:spPr>
        <a:xfrm>
          <a:off x="6574706" y="2784514"/>
          <a:ext cx="2344678" cy="117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Establecer mecanismos de coordinación, control y rendición de cuentas.</a:t>
          </a:r>
          <a:endParaRPr lang="es-EC" sz="1600" kern="1200" dirty="0"/>
        </a:p>
      </dsp:txBody>
      <dsp:txXfrm>
        <a:off x="6609043" y="2818851"/>
        <a:ext cx="2276004" cy="1103665"/>
      </dsp:txXfrm>
    </dsp:sp>
    <dsp:sp modelId="{C6D9F0DC-5272-4CC2-BA9C-78D24D26A9C9}">
      <dsp:nvSpPr>
        <dsp:cNvPr id="0" name=""/>
        <dsp:cNvSpPr/>
      </dsp:nvSpPr>
      <dsp:spPr>
        <a:xfrm rot="3310531">
          <a:off x="5284610" y="4029127"/>
          <a:ext cx="1642321" cy="31302"/>
        </a:xfrm>
        <a:custGeom>
          <a:avLst/>
          <a:gdLst/>
          <a:ahLst/>
          <a:cxnLst/>
          <a:rect l="0" t="0" r="0" b="0"/>
          <a:pathLst>
            <a:path>
              <a:moveTo>
                <a:pt x="0" y="15651"/>
              </a:moveTo>
              <a:lnTo>
                <a:pt x="1642321" y="1565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500" kern="1200"/>
        </a:p>
      </dsp:txBody>
      <dsp:txXfrm>
        <a:off x="6064712" y="4003721"/>
        <a:ext cx="82116" cy="82116"/>
      </dsp:txXfrm>
    </dsp:sp>
    <dsp:sp modelId="{869D3F7D-04AD-44E2-B860-C0D5929900D1}">
      <dsp:nvSpPr>
        <dsp:cNvPr id="0" name=""/>
        <dsp:cNvSpPr/>
      </dsp:nvSpPr>
      <dsp:spPr>
        <a:xfrm>
          <a:off x="6574706" y="4132704"/>
          <a:ext cx="2344678" cy="1172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Establecer oportunamente planes de racionalización y dimensionamiento de recurso humano</a:t>
          </a:r>
          <a:endParaRPr lang="es-EC" sz="1600" kern="1200" dirty="0"/>
        </a:p>
      </dsp:txBody>
      <dsp:txXfrm>
        <a:off x="6609043" y="4167041"/>
        <a:ext cx="2276004" cy="1103665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20463-1D5F-42A9-8475-9FB18339DAF9}">
      <dsp:nvSpPr>
        <dsp:cNvPr id="0" name=""/>
        <dsp:cNvSpPr/>
      </dsp:nvSpPr>
      <dsp:spPr>
        <a:xfrm>
          <a:off x="6148" y="0"/>
          <a:ext cx="1837585" cy="93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BSC 1ER NIVEL</a:t>
          </a:r>
          <a:endParaRPr lang="es-EC" sz="2400" kern="1200" dirty="0"/>
        </a:p>
      </dsp:txBody>
      <dsp:txXfrm>
        <a:off x="33566" y="27418"/>
        <a:ext cx="1782749" cy="881268"/>
      </dsp:txXfrm>
    </dsp:sp>
    <dsp:sp modelId="{563F3633-ED47-48EA-B1E4-7519F78031D0}">
      <dsp:nvSpPr>
        <dsp:cNvPr id="0" name=""/>
        <dsp:cNvSpPr/>
      </dsp:nvSpPr>
      <dsp:spPr>
        <a:xfrm>
          <a:off x="2027491" y="240191"/>
          <a:ext cx="389568" cy="45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2027491" y="331335"/>
        <a:ext cx="272698" cy="273433"/>
      </dsp:txXfrm>
    </dsp:sp>
    <dsp:sp modelId="{905E8D81-2F3E-4991-997B-9A6070B4900F}">
      <dsp:nvSpPr>
        <dsp:cNvPr id="0" name=""/>
        <dsp:cNvSpPr/>
      </dsp:nvSpPr>
      <dsp:spPr>
        <a:xfrm>
          <a:off x="2578767" y="0"/>
          <a:ext cx="1837585" cy="93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BSC 2DO NIVEL</a:t>
          </a:r>
          <a:endParaRPr lang="es-EC" sz="2400" kern="1200" dirty="0"/>
        </a:p>
      </dsp:txBody>
      <dsp:txXfrm>
        <a:off x="2606185" y="27418"/>
        <a:ext cx="1782749" cy="881268"/>
      </dsp:txXfrm>
    </dsp:sp>
    <dsp:sp modelId="{29B74F30-433F-45A1-A4BB-D1413010465C}">
      <dsp:nvSpPr>
        <dsp:cNvPr id="0" name=""/>
        <dsp:cNvSpPr/>
      </dsp:nvSpPr>
      <dsp:spPr>
        <a:xfrm>
          <a:off x="4600111" y="240191"/>
          <a:ext cx="389568" cy="4557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1900" kern="1200"/>
        </a:p>
      </dsp:txBody>
      <dsp:txXfrm>
        <a:off x="4600111" y="331335"/>
        <a:ext cx="272698" cy="273433"/>
      </dsp:txXfrm>
    </dsp:sp>
    <dsp:sp modelId="{DCD23A19-0E0D-4D0A-936E-7D8D434BCF9D}">
      <dsp:nvSpPr>
        <dsp:cNvPr id="0" name=""/>
        <dsp:cNvSpPr/>
      </dsp:nvSpPr>
      <dsp:spPr>
        <a:xfrm>
          <a:off x="5151386" y="0"/>
          <a:ext cx="1837585" cy="936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BSC 3ER NIVEL</a:t>
          </a:r>
          <a:endParaRPr lang="es-EC" sz="2400" kern="1200" dirty="0"/>
        </a:p>
      </dsp:txBody>
      <dsp:txXfrm>
        <a:off x="5178804" y="27418"/>
        <a:ext cx="1782749" cy="88126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C3301-5D80-4319-B40D-B35D40752456}">
      <dsp:nvSpPr>
        <dsp:cNvPr id="0" name=""/>
        <dsp:cNvSpPr/>
      </dsp:nvSpPr>
      <dsp:spPr>
        <a:xfrm>
          <a:off x="0" y="0"/>
          <a:ext cx="2289243" cy="73430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Medidas</a:t>
          </a:r>
          <a:endParaRPr lang="es-EC" sz="2800" kern="1200" dirty="0"/>
        </a:p>
      </dsp:txBody>
      <dsp:txXfrm>
        <a:off x="0" y="0"/>
        <a:ext cx="2105668" cy="734302"/>
      </dsp:txXfrm>
    </dsp:sp>
    <dsp:sp modelId="{A43E459D-74FD-46F9-8098-39672A3A9C61}">
      <dsp:nvSpPr>
        <dsp:cNvPr id="0" name=""/>
        <dsp:cNvSpPr/>
      </dsp:nvSpPr>
      <dsp:spPr>
        <a:xfrm>
          <a:off x="1690278" y="0"/>
          <a:ext cx="2955616" cy="73430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Metas</a:t>
          </a:r>
          <a:endParaRPr lang="es-EC" sz="2800" kern="1200" dirty="0"/>
        </a:p>
      </dsp:txBody>
      <dsp:txXfrm>
        <a:off x="2057429" y="0"/>
        <a:ext cx="2221314" cy="734302"/>
      </dsp:txXfrm>
    </dsp:sp>
    <dsp:sp modelId="{B7AAE4DD-74DB-4522-ADB3-8B81617ED554}">
      <dsp:nvSpPr>
        <dsp:cNvPr id="0" name=""/>
        <dsp:cNvSpPr/>
      </dsp:nvSpPr>
      <dsp:spPr>
        <a:xfrm>
          <a:off x="4066544" y="0"/>
          <a:ext cx="2955616" cy="73430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Medios</a:t>
          </a:r>
          <a:endParaRPr lang="es-EC" sz="2800" kern="1200" dirty="0"/>
        </a:p>
      </dsp:txBody>
      <dsp:txXfrm>
        <a:off x="4433695" y="0"/>
        <a:ext cx="2221314" cy="73430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8681A-0137-4FA8-BA9F-5E5606F1E8EF}">
      <dsp:nvSpPr>
        <dsp:cNvPr id="0" name=""/>
        <dsp:cNvSpPr/>
      </dsp:nvSpPr>
      <dsp:spPr>
        <a:xfrm>
          <a:off x="0" y="648072"/>
          <a:ext cx="1151092" cy="11510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7" tIns="19050" rIns="316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>
              <a:solidFill>
                <a:schemeClr val="bg1"/>
              </a:solidFill>
            </a:rPr>
            <a:t>Finanzas</a:t>
          </a:r>
          <a:endParaRPr lang="es-EC" sz="1500" b="1" kern="1200" dirty="0">
            <a:solidFill>
              <a:schemeClr val="bg1"/>
            </a:solidFill>
          </a:endParaRPr>
        </a:p>
      </dsp:txBody>
      <dsp:txXfrm>
        <a:off x="168574" y="816646"/>
        <a:ext cx="813944" cy="813944"/>
      </dsp:txXfrm>
    </dsp:sp>
    <dsp:sp modelId="{4DB9330D-58A3-4C4A-A3F7-070269245D1D}">
      <dsp:nvSpPr>
        <dsp:cNvPr id="0" name=""/>
        <dsp:cNvSpPr/>
      </dsp:nvSpPr>
      <dsp:spPr>
        <a:xfrm>
          <a:off x="0" y="3862084"/>
          <a:ext cx="1151092" cy="11510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7" tIns="19050" rIns="316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>
              <a:solidFill>
                <a:schemeClr val="bg1"/>
              </a:solidFill>
            </a:rPr>
            <a:t>Capital Intangible</a:t>
          </a:r>
          <a:endParaRPr lang="es-EC" sz="1500" b="1" kern="1200" dirty="0">
            <a:solidFill>
              <a:schemeClr val="bg1"/>
            </a:solidFill>
          </a:endParaRPr>
        </a:p>
      </dsp:txBody>
      <dsp:txXfrm>
        <a:off x="168574" y="4030658"/>
        <a:ext cx="813944" cy="813944"/>
      </dsp:txXfrm>
    </dsp:sp>
    <dsp:sp modelId="{38220135-4343-4D06-8430-F71AC2479794}">
      <dsp:nvSpPr>
        <dsp:cNvPr id="0" name=""/>
        <dsp:cNvSpPr/>
      </dsp:nvSpPr>
      <dsp:spPr>
        <a:xfrm>
          <a:off x="0" y="2780928"/>
          <a:ext cx="1151092" cy="11510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7" tIns="19050" rIns="316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>
              <a:solidFill>
                <a:schemeClr val="bg1"/>
              </a:solidFill>
            </a:rPr>
            <a:t>Procesos</a:t>
          </a:r>
          <a:endParaRPr lang="es-EC" sz="1500" b="1" kern="1200" dirty="0">
            <a:solidFill>
              <a:schemeClr val="bg1"/>
            </a:solidFill>
          </a:endParaRPr>
        </a:p>
      </dsp:txBody>
      <dsp:txXfrm>
        <a:off x="168574" y="2949502"/>
        <a:ext cx="813944" cy="813944"/>
      </dsp:txXfrm>
    </dsp:sp>
    <dsp:sp modelId="{A265E928-3B50-48FC-AAF9-F1A2E740BFF0}">
      <dsp:nvSpPr>
        <dsp:cNvPr id="0" name=""/>
        <dsp:cNvSpPr/>
      </dsp:nvSpPr>
      <dsp:spPr>
        <a:xfrm>
          <a:off x="0" y="1728192"/>
          <a:ext cx="1151092" cy="1151092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167" tIns="19050" rIns="3167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500" b="1" kern="1200" dirty="0" smtClean="0">
              <a:solidFill>
                <a:schemeClr val="bg1"/>
              </a:solidFill>
            </a:rPr>
            <a:t>Clientes</a:t>
          </a:r>
          <a:endParaRPr lang="es-EC" sz="1500" b="1" kern="1200" dirty="0">
            <a:solidFill>
              <a:schemeClr val="bg1"/>
            </a:solidFill>
          </a:endParaRPr>
        </a:p>
      </dsp:txBody>
      <dsp:txXfrm>
        <a:off x="168574" y="1896766"/>
        <a:ext cx="813944" cy="813944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F912A-DAF1-4704-A610-A1970AC6CABF}">
      <dsp:nvSpPr>
        <dsp:cNvPr id="0" name=""/>
        <dsp:cNvSpPr/>
      </dsp:nvSpPr>
      <dsp:spPr>
        <a:xfrm>
          <a:off x="35879" y="387332"/>
          <a:ext cx="2449644" cy="1105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Sector de las telecomunicaciones en constante crecimiento</a:t>
          </a:r>
          <a:endParaRPr lang="es-ES_tradnl" sz="1800" kern="1200" dirty="0"/>
        </a:p>
      </dsp:txBody>
      <dsp:txXfrm>
        <a:off x="35879" y="387332"/>
        <a:ext cx="2449644" cy="1105446"/>
      </dsp:txXfrm>
    </dsp:sp>
    <dsp:sp modelId="{0B7E5837-887B-4A2C-B9DA-4A374897B7CA}">
      <dsp:nvSpPr>
        <dsp:cNvPr id="0" name=""/>
        <dsp:cNvSpPr/>
      </dsp:nvSpPr>
      <dsp:spPr>
        <a:xfrm>
          <a:off x="5771013" y="320406"/>
          <a:ext cx="3028532" cy="102835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El avance tecnológico en las telecomunicaciones ha influenciado en la sociedad.</a:t>
          </a:r>
          <a:endParaRPr lang="es-ES_tradnl" sz="1800" kern="1200" dirty="0"/>
        </a:p>
      </dsp:txBody>
      <dsp:txXfrm>
        <a:off x="5771013" y="320406"/>
        <a:ext cx="3028532" cy="1028359"/>
      </dsp:txXfrm>
    </dsp:sp>
    <dsp:sp modelId="{C1E87C25-D769-4DD2-BEBA-43584D44BCD2}">
      <dsp:nvSpPr>
        <dsp:cNvPr id="0" name=""/>
        <dsp:cNvSpPr/>
      </dsp:nvSpPr>
      <dsp:spPr>
        <a:xfrm>
          <a:off x="5797841" y="1996862"/>
          <a:ext cx="3113847" cy="1105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Entidades Gubernamentales controlan sector de telecomunicaciones con enfoque social</a:t>
          </a:r>
          <a:endParaRPr lang="es-ES_tradnl" sz="1800" kern="1200" dirty="0"/>
        </a:p>
      </dsp:txBody>
      <dsp:txXfrm>
        <a:off x="5797841" y="1996862"/>
        <a:ext cx="3113847" cy="1105446"/>
      </dsp:txXfrm>
    </dsp:sp>
    <dsp:sp modelId="{9B1D8D98-B70A-4002-9128-2C6BAD6B1988}">
      <dsp:nvSpPr>
        <dsp:cNvPr id="0" name=""/>
        <dsp:cNvSpPr/>
      </dsp:nvSpPr>
      <dsp:spPr>
        <a:xfrm>
          <a:off x="2953190" y="340653"/>
          <a:ext cx="2449644" cy="1105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Fortaleza telefonía e internet fija . Debilidad en telefonía e internet móvil. </a:t>
          </a:r>
          <a:endParaRPr lang="es-ES_tradnl" sz="1800" kern="1200" dirty="0"/>
        </a:p>
      </dsp:txBody>
      <dsp:txXfrm>
        <a:off x="2953190" y="340653"/>
        <a:ext cx="2449644" cy="1105446"/>
      </dsp:txXfrm>
    </dsp:sp>
    <dsp:sp modelId="{6238DFD7-A326-4FFF-9553-288F197BA5E9}">
      <dsp:nvSpPr>
        <dsp:cNvPr id="0" name=""/>
        <dsp:cNvSpPr/>
      </dsp:nvSpPr>
      <dsp:spPr>
        <a:xfrm>
          <a:off x="37214" y="1996844"/>
          <a:ext cx="2449644" cy="1105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Escenario ideal - ofertar servicios convergentes y fortalecer  gestión de inteligencia comercial .</a:t>
          </a:r>
          <a:endParaRPr lang="es-ES_tradnl" sz="1800" kern="1200" dirty="0"/>
        </a:p>
      </dsp:txBody>
      <dsp:txXfrm>
        <a:off x="37214" y="1996844"/>
        <a:ext cx="2449644" cy="1105446"/>
      </dsp:txXfrm>
    </dsp:sp>
    <dsp:sp modelId="{DE2F52EE-CAB4-4810-9FB0-00F66EE2C7A4}">
      <dsp:nvSpPr>
        <dsp:cNvPr id="0" name=""/>
        <dsp:cNvSpPr/>
      </dsp:nvSpPr>
      <dsp:spPr>
        <a:xfrm>
          <a:off x="2788083" y="3869073"/>
          <a:ext cx="2649724" cy="15804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Estrategias de crecimiento, productividad, sostenibilidad  CNT E.P. pretende alcanzar un objetivo tanto social, como financiero.</a:t>
          </a:r>
          <a:endParaRPr lang="es-ES_tradnl" sz="1800" kern="1200" dirty="0"/>
        </a:p>
      </dsp:txBody>
      <dsp:txXfrm>
        <a:off x="2788083" y="3869073"/>
        <a:ext cx="2649724" cy="1580447"/>
      </dsp:txXfrm>
    </dsp:sp>
    <dsp:sp modelId="{55498715-63C4-4EBD-9B58-DDE25A8D97C3}">
      <dsp:nvSpPr>
        <dsp:cNvPr id="0" name=""/>
        <dsp:cNvSpPr/>
      </dsp:nvSpPr>
      <dsp:spPr>
        <a:xfrm>
          <a:off x="2917573" y="1996844"/>
          <a:ext cx="2449644" cy="110544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El </a:t>
          </a:r>
          <a:r>
            <a:rPr lang="es-EC" sz="1800" kern="1200" dirty="0" err="1" smtClean="0"/>
            <a:t>Balanced</a:t>
          </a:r>
          <a:r>
            <a:rPr lang="es-EC" sz="1800" kern="1200" dirty="0" smtClean="0"/>
            <a:t> </a:t>
          </a:r>
          <a:r>
            <a:rPr lang="es-EC" sz="1800" kern="1200" dirty="0" err="1" smtClean="0"/>
            <a:t>Scorecard</a:t>
          </a:r>
          <a:r>
            <a:rPr lang="es-EC" sz="1800" kern="1200" dirty="0" smtClean="0"/>
            <a:t> permitirá trasladar la estrategia a toda la organización.</a:t>
          </a:r>
          <a:endParaRPr lang="es-ES_tradnl" sz="1800" kern="1200" dirty="0"/>
        </a:p>
      </dsp:txBody>
      <dsp:txXfrm>
        <a:off x="2917573" y="1996844"/>
        <a:ext cx="2449644" cy="110544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5F912A-DAF1-4704-A610-A1970AC6CABF}">
      <dsp:nvSpPr>
        <dsp:cNvPr id="0" name=""/>
        <dsp:cNvSpPr/>
      </dsp:nvSpPr>
      <dsp:spPr>
        <a:xfrm>
          <a:off x="0" y="138409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Diseñar el plan de convergencia de los servicios.</a:t>
          </a:r>
          <a:endParaRPr lang="es-ES_tradnl" sz="1800" kern="1200" dirty="0"/>
        </a:p>
      </dsp:txBody>
      <dsp:txXfrm>
        <a:off x="0" y="138409"/>
        <a:ext cx="2790536" cy="1674322"/>
      </dsp:txXfrm>
    </dsp:sp>
    <dsp:sp modelId="{37C05ED4-B37A-4CF6-9BFF-9D31DFB3ACA6}">
      <dsp:nvSpPr>
        <dsp:cNvPr id="0" name=""/>
        <dsp:cNvSpPr/>
      </dsp:nvSpPr>
      <dsp:spPr>
        <a:xfrm>
          <a:off x="3069590" y="138409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Expandir sus servicios y cobertura a nivel nacional.</a:t>
          </a:r>
          <a:endParaRPr lang="es-ES_tradnl" sz="1800" kern="1200" dirty="0"/>
        </a:p>
      </dsp:txBody>
      <dsp:txXfrm>
        <a:off x="3069590" y="138409"/>
        <a:ext cx="2790536" cy="1674322"/>
      </dsp:txXfrm>
    </dsp:sp>
    <dsp:sp modelId="{DA9A71D7-3047-4045-8AD9-FD69DB45CC44}">
      <dsp:nvSpPr>
        <dsp:cNvPr id="0" name=""/>
        <dsp:cNvSpPr/>
      </dsp:nvSpPr>
      <dsp:spPr>
        <a:xfrm>
          <a:off x="6139181" y="138409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Dotar de telefonía e internet móvil a las instituciones públicas</a:t>
          </a:r>
          <a:endParaRPr lang="es-ES_tradnl" sz="1800" kern="1200" dirty="0"/>
        </a:p>
      </dsp:txBody>
      <dsp:txXfrm>
        <a:off x="6139181" y="138409"/>
        <a:ext cx="2790536" cy="1674322"/>
      </dsp:txXfrm>
    </dsp:sp>
    <dsp:sp modelId="{FF5C4294-D4E4-445C-82B8-A432779376C3}">
      <dsp:nvSpPr>
        <dsp:cNvPr id="0" name=""/>
        <dsp:cNvSpPr/>
      </dsp:nvSpPr>
      <dsp:spPr>
        <a:xfrm>
          <a:off x="0" y="2091784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Fortalecer alianzas estratégicas con proveedores extranjeros</a:t>
          </a:r>
          <a:endParaRPr lang="es-MX" sz="1800" kern="1200" dirty="0"/>
        </a:p>
      </dsp:txBody>
      <dsp:txXfrm>
        <a:off x="0" y="2091784"/>
        <a:ext cx="2790536" cy="1674322"/>
      </dsp:txXfrm>
    </dsp:sp>
    <dsp:sp modelId="{D2ADEFE6-6B8A-444B-9B79-663B37709C19}">
      <dsp:nvSpPr>
        <dsp:cNvPr id="0" name=""/>
        <dsp:cNvSpPr/>
      </dsp:nvSpPr>
      <dsp:spPr>
        <a:xfrm>
          <a:off x="3069590" y="2091784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Aprovechar la </a:t>
          </a:r>
          <a:r>
            <a:rPr lang="es-EC" sz="1800" kern="1200" smtClean="0"/>
            <a:t>portabilidad numérica</a:t>
          </a:r>
          <a:endParaRPr lang="es-MX" sz="1800" kern="1200" dirty="0"/>
        </a:p>
      </dsp:txBody>
      <dsp:txXfrm>
        <a:off x="3069590" y="2091784"/>
        <a:ext cx="2790536" cy="1674322"/>
      </dsp:txXfrm>
    </dsp:sp>
    <dsp:sp modelId="{475EF8DA-C60B-470C-B3D8-8BD3F8D5CEDA}">
      <dsp:nvSpPr>
        <dsp:cNvPr id="0" name=""/>
        <dsp:cNvSpPr/>
      </dsp:nvSpPr>
      <dsp:spPr>
        <a:xfrm>
          <a:off x="6139181" y="2091784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Implementar plan de compensación y reconocimientos .</a:t>
          </a:r>
          <a:endParaRPr lang="es-MX" sz="1800" kern="1200" dirty="0"/>
        </a:p>
      </dsp:txBody>
      <dsp:txXfrm>
        <a:off x="6139181" y="2091784"/>
        <a:ext cx="2790536" cy="1674322"/>
      </dsp:txXfrm>
    </dsp:sp>
    <dsp:sp modelId="{A6FBFB9B-39B1-4749-B861-872E42EB7EF3}">
      <dsp:nvSpPr>
        <dsp:cNvPr id="0" name=""/>
        <dsp:cNvSpPr/>
      </dsp:nvSpPr>
      <dsp:spPr>
        <a:xfrm>
          <a:off x="0" y="4045160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Desarrollar planes de carrera y auto capacitación.</a:t>
          </a:r>
          <a:endParaRPr lang="es-MX" sz="1800" kern="1200" dirty="0"/>
        </a:p>
      </dsp:txBody>
      <dsp:txXfrm>
        <a:off x="0" y="4045160"/>
        <a:ext cx="2790536" cy="1674322"/>
      </dsp:txXfrm>
    </dsp:sp>
    <dsp:sp modelId="{F47BAD20-FE76-4E5E-B59F-A3183708CFEE}">
      <dsp:nvSpPr>
        <dsp:cNvPr id="0" name=""/>
        <dsp:cNvSpPr/>
      </dsp:nvSpPr>
      <dsp:spPr>
        <a:xfrm>
          <a:off x="3069590" y="4045160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smtClean="0"/>
            <a:t>Implementar  la </a:t>
          </a:r>
          <a:r>
            <a:rPr lang="es-EC" sz="1800" kern="1200" dirty="0" smtClean="0"/>
            <a:t>herramienta BSC.</a:t>
          </a:r>
          <a:endParaRPr lang="es-MX" sz="1800" kern="1200" dirty="0"/>
        </a:p>
      </dsp:txBody>
      <dsp:txXfrm>
        <a:off x="3069590" y="4045160"/>
        <a:ext cx="2790536" cy="1674322"/>
      </dsp:txXfrm>
    </dsp:sp>
    <dsp:sp modelId="{E1E3FB22-BE5A-4F61-BA87-192DC72AF7A2}">
      <dsp:nvSpPr>
        <dsp:cNvPr id="0" name=""/>
        <dsp:cNvSpPr/>
      </dsp:nvSpPr>
      <dsp:spPr>
        <a:xfrm>
          <a:off x="6139181" y="4045160"/>
          <a:ext cx="2790536" cy="16743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Mantener una sostenibilidad financiera, </a:t>
          </a:r>
          <a:endParaRPr lang="es-MX" sz="1800" kern="1200" dirty="0"/>
        </a:p>
      </dsp:txBody>
      <dsp:txXfrm>
        <a:off x="6139181" y="4045160"/>
        <a:ext cx="2790536" cy="16743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C44B6-31FC-4E07-AD4A-2BC9325F8870}">
      <dsp:nvSpPr>
        <dsp:cNvPr id="0" name=""/>
        <dsp:cNvSpPr/>
      </dsp:nvSpPr>
      <dsp:spPr>
        <a:xfrm>
          <a:off x="3101935" y="2588965"/>
          <a:ext cx="2437530" cy="17029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RIVALIDAD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*Precios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 Nuevos productos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 Convergencia </a:t>
          </a:r>
        </a:p>
      </dsp:txBody>
      <dsp:txXfrm>
        <a:off x="3185066" y="2672096"/>
        <a:ext cx="2271268" cy="1536685"/>
      </dsp:txXfrm>
    </dsp:sp>
    <dsp:sp modelId="{B83BF98D-08A1-49BC-BF8B-43BFFE24BE1F}">
      <dsp:nvSpPr>
        <dsp:cNvPr id="0" name=""/>
        <dsp:cNvSpPr/>
      </dsp:nvSpPr>
      <dsp:spPr>
        <a:xfrm rot="16200000">
          <a:off x="4162825" y="2010523"/>
          <a:ext cx="315749" cy="57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4210188" y="2173686"/>
        <a:ext cx="221024" cy="347401"/>
      </dsp:txXfrm>
    </dsp:sp>
    <dsp:sp modelId="{6B80F1B3-B2DB-4CC4-A318-7A781FBF18E2}">
      <dsp:nvSpPr>
        <dsp:cNvPr id="0" name=""/>
        <dsp:cNvSpPr/>
      </dsp:nvSpPr>
      <dsp:spPr>
        <a:xfrm>
          <a:off x="2520285" y="115661"/>
          <a:ext cx="3600830" cy="18775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NUEVA COMPETENCIA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*Libre competencia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*Inversión significativa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*Experiencia  en la industria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0" kern="1200" dirty="0" smtClean="0"/>
            <a:t>*Actualización constante</a:t>
          </a:r>
          <a:endParaRPr lang="es-EC" sz="2000" b="0" kern="1200" dirty="0"/>
        </a:p>
      </dsp:txBody>
      <dsp:txXfrm>
        <a:off x="2611939" y="207315"/>
        <a:ext cx="3417522" cy="1694242"/>
      </dsp:txXfrm>
    </dsp:sp>
    <dsp:sp modelId="{51ED8536-1AC1-4608-893D-E30DAC8B6443}">
      <dsp:nvSpPr>
        <dsp:cNvPr id="0" name=""/>
        <dsp:cNvSpPr/>
      </dsp:nvSpPr>
      <dsp:spPr>
        <a:xfrm>
          <a:off x="5666821" y="3150938"/>
          <a:ext cx="306811" cy="57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5666821" y="3266738"/>
        <a:ext cx="214768" cy="347401"/>
      </dsp:txXfrm>
    </dsp:sp>
    <dsp:sp modelId="{BEEF7A7A-9CE7-40A3-B580-06C309C75651}">
      <dsp:nvSpPr>
        <dsp:cNvPr id="0" name=""/>
        <dsp:cNvSpPr/>
      </dsp:nvSpPr>
      <dsp:spPr>
        <a:xfrm>
          <a:off x="6118355" y="2588965"/>
          <a:ext cx="2666610" cy="17029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COMPRADORES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*Servicios – estilo de vida actual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*Portabilidad</a:t>
          </a:r>
          <a:endParaRPr lang="es-EC" sz="2000" kern="1200" dirty="0"/>
        </a:p>
      </dsp:txBody>
      <dsp:txXfrm>
        <a:off x="6201486" y="2672096"/>
        <a:ext cx="2500348" cy="1536685"/>
      </dsp:txXfrm>
    </dsp:sp>
    <dsp:sp modelId="{7D07C555-AD08-4FC3-B0DC-FFF8EF3327B9}">
      <dsp:nvSpPr>
        <dsp:cNvPr id="0" name=""/>
        <dsp:cNvSpPr/>
      </dsp:nvSpPr>
      <dsp:spPr>
        <a:xfrm rot="5400000">
          <a:off x="4056783" y="4485429"/>
          <a:ext cx="527833" cy="57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>
        <a:off x="4135958" y="4522054"/>
        <a:ext cx="369483" cy="347401"/>
      </dsp:txXfrm>
    </dsp:sp>
    <dsp:sp modelId="{98EEBDDF-735F-4D39-A513-DE88C78F0BAB}">
      <dsp:nvSpPr>
        <dsp:cNvPr id="0" name=""/>
        <dsp:cNvSpPr/>
      </dsp:nvSpPr>
      <dsp:spPr>
        <a:xfrm>
          <a:off x="2952331" y="5287825"/>
          <a:ext cx="2736738" cy="10772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SUSTITUTOS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Se generan dentro de la industria</a:t>
          </a:r>
          <a:endParaRPr lang="es-EC" sz="2000" kern="1200" dirty="0"/>
        </a:p>
      </dsp:txBody>
      <dsp:txXfrm>
        <a:off x="3004917" y="5340411"/>
        <a:ext cx="2631566" cy="972061"/>
      </dsp:txXfrm>
    </dsp:sp>
    <dsp:sp modelId="{57B29BB1-C0DC-4E3F-80D5-1F14F358880D}">
      <dsp:nvSpPr>
        <dsp:cNvPr id="0" name=""/>
        <dsp:cNvSpPr/>
      </dsp:nvSpPr>
      <dsp:spPr>
        <a:xfrm rot="10733283">
          <a:off x="2613834" y="3180716"/>
          <a:ext cx="345298" cy="5790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C" sz="2400" kern="1200"/>
        </a:p>
      </dsp:txBody>
      <dsp:txXfrm rot="10800000">
        <a:off x="2717413" y="3295511"/>
        <a:ext cx="241709" cy="347401"/>
      </dsp:txXfrm>
    </dsp:sp>
    <dsp:sp modelId="{FF4218DF-EB09-4426-854B-010A7ADAE97D}">
      <dsp:nvSpPr>
        <dsp:cNvPr id="0" name=""/>
        <dsp:cNvSpPr/>
      </dsp:nvSpPr>
      <dsp:spPr>
        <a:xfrm>
          <a:off x="71998" y="2648339"/>
          <a:ext cx="2379459" cy="170294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b="1" kern="1200" dirty="0" smtClean="0"/>
            <a:t>PROVEEDORES</a:t>
          </a: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*Nivel internacional baja negociación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*Mercado nacional desactualizado</a:t>
          </a:r>
          <a:endParaRPr lang="es-EC" sz="2000" kern="1200" dirty="0"/>
        </a:p>
      </dsp:txBody>
      <dsp:txXfrm>
        <a:off x="155129" y="2731470"/>
        <a:ext cx="2213197" cy="15366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9CB19A-5F12-4101-BD22-9623B57242AB}">
      <dsp:nvSpPr>
        <dsp:cNvPr id="0" name=""/>
        <dsp:cNvSpPr/>
      </dsp:nvSpPr>
      <dsp:spPr>
        <a:xfrm rot="2262527">
          <a:off x="2365393" y="4417981"/>
          <a:ext cx="1954062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1954062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F2A9-A4AB-4A1D-8B55-8A87849FDDFE}">
      <dsp:nvSpPr>
        <dsp:cNvPr id="0" name=""/>
        <dsp:cNvSpPr/>
      </dsp:nvSpPr>
      <dsp:spPr>
        <a:xfrm rot="684560">
          <a:off x="2544954" y="3593949"/>
          <a:ext cx="2480797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480797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AB6EC-5924-4792-A3E9-1ACB229C2451}">
      <dsp:nvSpPr>
        <dsp:cNvPr id="0" name=""/>
        <dsp:cNvSpPr/>
      </dsp:nvSpPr>
      <dsp:spPr>
        <a:xfrm rot="20996375">
          <a:off x="2550914" y="2824653"/>
          <a:ext cx="2413030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413030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13B89-7001-4AA0-8C39-3A71C839E829}">
      <dsp:nvSpPr>
        <dsp:cNvPr id="0" name=""/>
        <dsp:cNvSpPr/>
      </dsp:nvSpPr>
      <dsp:spPr>
        <a:xfrm rot="19664110">
          <a:off x="2374365" y="1986074"/>
          <a:ext cx="2527034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2527034" y="249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52FA1-0D64-4C33-9C49-88200D604200}">
      <dsp:nvSpPr>
        <dsp:cNvPr id="0" name=""/>
        <dsp:cNvSpPr/>
      </dsp:nvSpPr>
      <dsp:spPr>
        <a:xfrm>
          <a:off x="483423" y="2261988"/>
          <a:ext cx="1973792" cy="18897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D45520-76F5-4BA1-9114-BFCD0C1D80E0}">
      <dsp:nvSpPr>
        <dsp:cNvPr id="0" name=""/>
        <dsp:cNvSpPr/>
      </dsp:nvSpPr>
      <dsp:spPr>
        <a:xfrm>
          <a:off x="4350163" y="119007"/>
          <a:ext cx="2326958" cy="14156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Estructura Orgánica</a:t>
          </a:r>
          <a:endParaRPr lang="es-EC" sz="2400" kern="1200" dirty="0"/>
        </a:p>
      </dsp:txBody>
      <dsp:txXfrm>
        <a:off x="4690938" y="326326"/>
        <a:ext cx="1645408" cy="1001027"/>
      </dsp:txXfrm>
    </dsp:sp>
    <dsp:sp modelId="{7172921B-E635-405F-803C-0855393F8484}">
      <dsp:nvSpPr>
        <dsp:cNvPr id="0" name=""/>
        <dsp:cNvSpPr/>
      </dsp:nvSpPr>
      <dsp:spPr>
        <a:xfrm>
          <a:off x="4887749" y="1656186"/>
          <a:ext cx="2625890" cy="15199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Cultura Organizacional</a:t>
          </a:r>
          <a:endParaRPr lang="es-EC" sz="2400" kern="1200" dirty="0"/>
        </a:p>
      </dsp:txBody>
      <dsp:txXfrm>
        <a:off x="5272302" y="1878772"/>
        <a:ext cx="1856784" cy="1074743"/>
      </dsp:txXfrm>
    </dsp:sp>
    <dsp:sp modelId="{BCF4D1EF-0F45-4AFC-AAD0-937F7A0390BD}">
      <dsp:nvSpPr>
        <dsp:cNvPr id="0" name=""/>
        <dsp:cNvSpPr/>
      </dsp:nvSpPr>
      <dsp:spPr>
        <a:xfrm>
          <a:off x="4942316" y="3379011"/>
          <a:ext cx="2323560" cy="14156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Capacidad Producción, </a:t>
          </a:r>
          <a:r>
            <a:rPr lang="es-EC" sz="2400" kern="1200" dirty="0" err="1" smtClean="0"/>
            <a:t>Layout</a:t>
          </a:r>
          <a:endParaRPr lang="es-EC" sz="2400" kern="1200" dirty="0"/>
        </a:p>
      </dsp:txBody>
      <dsp:txXfrm>
        <a:off x="5282593" y="3586330"/>
        <a:ext cx="1643006" cy="1001027"/>
      </dsp:txXfrm>
    </dsp:sp>
    <dsp:sp modelId="{D4380A15-B1CB-40D1-9A8F-EB5ECBBDDA1B}">
      <dsp:nvSpPr>
        <dsp:cNvPr id="0" name=""/>
        <dsp:cNvSpPr/>
      </dsp:nvSpPr>
      <dsp:spPr>
        <a:xfrm>
          <a:off x="3654919" y="4894636"/>
          <a:ext cx="2361472" cy="140554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400" kern="1200" dirty="0" smtClean="0"/>
            <a:t>Productos y servicios</a:t>
          </a:r>
          <a:endParaRPr lang="es-EC" sz="2400" kern="1200" dirty="0"/>
        </a:p>
      </dsp:txBody>
      <dsp:txXfrm>
        <a:off x="4000749" y="5100473"/>
        <a:ext cx="1669812" cy="9938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2E429-4B19-40F1-81B8-741173D0ED2D}">
      <dsp:nvSpPr>
        <dsp:cNvPr id="0" name=""/>
        <dsp:cNvSpPr/>
      </dsp:nvSpPr>
      <dsp:spPr>
        <a:xfrm>
          <a:off x="556849" y="681884"/>
          <a:ext cx="4595305" cy="27571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44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ESTUDIO PROSPECTIVO</a:t>
          </a:r>
          <a:endParaRPr lang="en-US" sz="4400" kern="1200" dirty="0"/>
        </a:p>
      </dsp:txBody>
      <dsp:txXfrm>
        <a:off x="637604" y="762639"/>
        <a:ext cx="4433795" cy="2595673"/>
      </dsp:txXfrm>
    </dsp:sp>
    <dsp:sp modelId="{B70CBE47-3B00-4690-B7CC-CDCD0C9C7F0A}">
      <dsp:nvSpPr>
        <dsp:cNvPr id="0" name=""/>
        <dsp:cNvSpPr/>
      </dsp:nvSpPr>
      <dsp:spPr>
        <a:xfrm>
          <a:off x="5340804" y="1794652"/>
          <a:ext cx="454473" cy="531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5340804" y="1900982"/>
        <a:ext cx="318131" cy="318988"/>
      </dsp:txXfrm>
    </dsp:sp>
    <dsp:sp modelId="{88512035-3FD4-41A6-81BF-1FFD8A816584}">
      <dsp:nvSpPr>
        <dsp:cNvPr id="0" name=""/>
        <dsp:cNvSpPr/>
      </dsp:nvSpPr>
      <dsp:spPr>
        <a:xfrm>
          <a:off x="6009652" y="1417353"/>
          <a:ext cx="2143742" cy="1286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23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Variables Estratégicas</a:t>
          </a:r>
          <a:endParaRPr kumimoji="0" lang="en-US" sz="23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6047325" y="1455026"/>
        <a:ext cx="2068396" cy="1210899"/>
      </dsp:txXfrm>
    </dsp:sp>
    <dsp:sp modelId="{1AF1AACE-1054-47E9-A08D-CD5553283350}">
      <dsp:nvSpPr>
        <dsp:cNvPr id="0" name=""/>
        <dsp:cNvSpPr/>
      </dsp:nvSpPr>
      <dsp:spPr>
        <a:xfrm rot="5400000">
          <a:off x="6659388" y="3210363"/>
          <a:ext cx="844272" cy="531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-5400000">
        <a:off x="6922030" y="3054051"/>
        <a:ext cx="318988" cy="684778"/>
      </dsp:txXfrm>
    </dsp:sp>
    <dsp:sp modelId="{2EDAE67E-E245-4169-B98F-317FC2D53936}">
      <dsp:nvSpPr>
        <dsp:cNvPr id="0" name=""/>
        <dsp:cNvSpPr/>
      </dsp:nvSpPr>
      <dsp:spPr>
        <a:xfrm>
          <a:off x="6009652" y="4296565"/>
          <a:ext cx="2143742" cy="1286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23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Juego de Actores</a:t>
          </a:r>
          <a:endParaRPr kumimoji="0" lang="en-US" sz="23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6047325" y="4334238"/>
        <a:ext cx="2068396" cy="1210899"/>
      </dsp:txXfrm>
    </dsp:sp>
    <dsp:sp modelId="{4C294549-CEDF-4CB8-A59E-0DD99BA374E3}">
      <dsp:nvSpPr>
        <dsp:cNvPr id="0" name=""/>
        <dsp:cNvSpPr/>
      </dsp:nvSpPr>
      <dsp:spPr>
        <a:xfrm rot="10800000">
          <a:off x="5366529" y="4673864"/>
          <a:ext cx="454473" cy="531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5502871" y="4780194"/>
        <a:ext cx="318131" cy="318988"/>
      </dsp:txXfrm>
    </dsp:sp>
    <dsp:sp modelId="{48E3E10F-80FF-4355-ACF3-A064521CB6EF}">
      <dsp:nvSpPr>
        <dsp:cNvPr id="0" name=""/>
        <dsp:cNvSpPr/>
      </dsp:nvSpPr>
      <dsp:spPr>
        <a:xfrm>
          <a:off x="3008412" y="4296565"/>
          <a:ext cx="2143742" cy="1286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23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Generación de Escenarios	</a:t>
          </a:r>
          <a:endParaRPr kumimoji="0" lang="en-US" sz="2300" b="0" i="0" u="none" strike="noStrike" kern="1200" cap="none" normalizeH="0" baseline="0" dirty="0" smtClean="0">
            <a:ln/>
            <a:effectLst/>
            <a:latin typeface="Arial" pitchFamily="34" charset="0"/>
          </a:endParaRPr>
        </a:p>
      </dsp:txBody>
      <dsp:txXfrm>
        <a:off x="3046085" y="4334238"/>
        <a:ext cx="2068396" cy="1210899"/>
      </dsp:txXfrm>
    </dsp:sp>
    <dsp:sp modelId="{34BF68D9-C476-447B-9557-4CDC5818338F}">
      <dsp:nvSpPr>
        <dsp:cNvPr id="0" name=""/>
        <dsp:cNvSpPr/>
      </dsp:nvSpPr>
      <dsp:spPr>
        <a:xfrm rot="10800000">
          <a:off x="2365289" y="4673864"/>
          <a:ext cx="454473" cy="53164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10800000">
        <a:off x="2501631" y="4780194"/>
        <a:ext cx="318131" cy="318988"/>
      </dsp:txXfrm>
    </dsp:sp>
    <dsp:sp modelId="{A812883E-9FA9-433A-BC25-D85780F0525C}">
      <dsp:nvSpPr>
        <dsp:cNvPr id="0" name=""/>
        <dsp:cNvSpPr/>
      </dsp:nvSpPr>
      <dsp:spPr>
        <a:xfrm>
          <a:off x="7172" y="4296565"/>
          <a:ext cx="2143742" cy="12862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EC" sz="2300" b="0" i="0" u="none" strike="noStrike" kern="1200" cap="none" normalizeH="0" baseline="0" dirty="0" smtClean="0">
              <a:ln/>
              <a:effectLst/>
              <a:latin typeface="Arial" pitchFamily="34" charset="0"/>
              <a:ea typeface="Calibri" pitchFamily="34" charset="0"/>
            </a:rPr>
            <a:t>Estrategias con IGO en CNT EP</a:t>
          </a:r>
          <a:endParaRPr lang="en-US" sz="2300" kern="1200" dirty="0"/>
        </a:p>
      </dsp:txBody>
      <dsp:txXfrm>
        <a:off x="44845" y="4334238"/>
        <a:ext cx="2068396" cy="121089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1B2726-7F80-4C51-9D8F-1899A03BAEB6}">
      <dsp:nvSpPr>
        <dsp:cNvPr id="0" name=""/>
        <dsp:cNvSpPr/>
      </dsp:nvSpPr>
      <dsp:spPr>
        <a:xfrm>
          <a:off x="1472497" y="798784"/>
          <a:ext cx="5335924" cy="5335924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0E50A8C-95E4-40A5-A623-B9375F569AD6}">
      <dsp:nvSpPr>
        <dsp:cNvPr id="0" name=""/>
        <dsp:cNvSpPr/>
      </dsp:nvSpPr>
      <dsp:spPr>
        <a:xfrm>
          <a:off x="1472497" y="798784"/>
          <a:ext cx="5335924" cy="5335924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4BB708-E649-49AB-9FE1-E479097B07FD}">
      <dsp:nvSpPr>
        <dsp:cNvPr id="0" name=""/>
        <dsp:cNvSpPr/>
      </dsp:nvSpPr>
      <dsp:spPr>
        <a:xfrm>
          <a:off x="1472497" y="798784"/>
          <a:ext cx="5335924" cy="5335924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080FCE-476E-4829-A674-D54CB7BE1C43}">
      <dsp:nvSpPr>
        <dsp:cNvPr id="0" name=""/>
        <dsp:cNvSpPr/>
      </dsp:nvSpPr>
      <dsp:spPr>
        <a:xfrm>
          <a:off x="2703587" y="2220018"/>
          <a:ext cx="2873744" cy="249345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effectLst/>
            </a:rPr>
            <a:t>Estudio</a:t>
          </a:r>
          <a:r>
            <a:rPr lang="en-US" sz="2000" b="1" kern="1200" dirty="0" smtClean="0">
              <a:effectLst/>
            </a:rPr>
            <a:t> </a:t>
          </a:r>
          <a:r>
            <a:rPr lang="en-US" sz="2000" b="1" kern="1200" dirty="0" err="1" smtClean="0">
              <a:effectLst/>
            </a:rPr>
            <a:t>Prospetivo</a:t>
          </a:r>
          <a:r>
            <a:rPr lang="en-US" sz="2000" b="1" kern="1200" dirty="0" smtClean="0">
              <a:effectLst/>
            </a:rPr>
            <a:t> </a:t>
          </a:r>
          <a:r>
            <a:rPr lang="en-US" sz="2000" b="1" kern="1200" dirty="0" err="1" smtClean="0">
              <a:effectLst/>
            </a:rPr>
            <a:t>Herramientas</a:t>
          </a:r>
          <a:endParaRPr lang="en-US" sz="2000" b="1" kern="1200" dirty="0">
            <a:effectLst/>
          </a:endParaRPr>
        </a:p>
      </dsp:txBody>
      <dsp:txXfrm>
        <a:off x="3124437" y="2585176"/>
        <a:ext cx="2032044" cy="1763138"/>
      </dsp:txXfrm>
    </dsp:sp>
    <dsp:sp modelId="{5E6DBD16-471D-4620-B926-E2B367115DA7}">
      <dsp:nvSpPr>
        <dsp:cNvPr id="0" name=""/>
        <dsp:cNvSpPr/>
      </dsp:nvSpPr>
      <dsp:spPr>
        <a:xfrm>
          <a:off x="3280020" y="296"/>
          <a:ext cx="1720878" cy="172087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Software MICMAC</a:t>
          </a:r>
          <a:endParaRPr lang="en-US" sz="2400" kern="1200" dirty="0"/>
        </a:p>
      </dsp:txBody>
      <dsp:txXfrm>
        <a:off x="3364026" y="84302"/>
        <a:ext cx="1552866" cy="1552866"/>
      </dsp:txXfrm>
    </dsp:sp>
    <dsp:sp modelId="{542C9D59-5F4B-4B90-95EC-71EE2375A444}">
      <dsp:nvSpPr>
        <dsp:cNvPr id="0" name=""/>
        <dsp:cNvSpPr/>
      </dsp:nvSpPr>
      <dsp:spPr>
        <a:xfrm>
          <a:off x="5536891" y="3909311"/>
          <a:ext cx="1720878" cy="17208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Software MACTOR</a:t>
          </a:r>
          <a:endParaRPr lang="en-US" sz="2400" kern="1200" dirty="0"/>
        </a:p>
      </dsp:txBody>
      <dsp:txXfrm>
        <a:off x="5788908" y="4161328"/>
        <a:ext cx="1216844" cy="1216844"/>
      </dsp:txXfrm>
    </dsp:sp>
    <dsp:sp modelId="{A1BB73C7-F2B3-4BC0-9C63-49562F9BC08B}">
      <dsp:nvSpPr>
        <dsp:cNvPr id="0" name=""/>
        <dsp:cNvSpPr/>
      </dsp:nvSpPr>
      <dsp:spPr>
        <a:xfrm>
          <a:off x="1023149" y="3909311"/>
          <a:ext cx="1720878" cy="172087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Software SMIC</a:t>
          </a:r>
          <a:endParaRPr lang="en-US" sz="2400" kern="1200" dirty="0"/>
        </a:p>
      </dsp:txBody>
      <dsp:txXfrm>
        <a:off x="1275166" y="4161328"/>
        <a:ext cx="1216844" cy="12168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A4DF16-0CC4-49E1-A904-45C24629F6A3}">
      <dsp:nvSpPr>
        <dsp:cNvPr id="0" name=""/>
        <dsp:cNvSpPr/>
      </dsp:nvSpPr>
      <dsp:spPr>
        <a:xfrm>
          <a:off x="9362" y="13274"/>
          <a:ext cx="8703605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000" b="1" kern="1200" dirty="0" smtClean="0"/>
            <a:t>Variables Estratégicas</a:t>
          </a:r>
          <a:endParaRPr lang="en-US" sz="4000" kern="1200" dirty="0"/>
        </a:p>
      </dsp:txBody>
      <dsp:txXfrm>
        <a:off x="52408" y="56320"/>
        <a:ext cx="8617513" cy="1383602"/>
      </dsp:txXfrm>
    </dsp:sp>
    <dsp:sp modelId="{E4E96DB7-626D-473F-8533-85D19D215B4B}">
      <dsp:nvSpPr>
        <dsp:cNvPr id="0" name=""/>
        <dsp:cNvSpPr/>
      </dsp:nvSpPr>
      <dsp:spPr>
        <a:xfrm>
          <a:off x="4681" y="1697342"/>
          <a:ext cx="1654772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Nivel de Competitividad</a:t>
          </a:r>
          <a:endParaRPr lang="en-US" sz="1800" kern="1200" dirty="0"/>
        </a:p>
      </dsp:txBody>
      <dsp:txXfrm>
        <a:off x="47727" y="1740388"/>
        <a:ext cx="1568680" cy="1383602"/>
      </dsp:txXfrm>
    </dsp:sp>
    <dsp:sp modelId="{DAB9571C-DA8F-45BA-96D4-0B8E2B6D4460}">
      <dsp:nvSpPr>
        <dsp:cNvPr id="0" name=""/>
        <dsp:cNvSpPr/>
      </dsp:nvSpPr>
      <dsp:spPr>
        <a:xfrm>
          <a:off x="1764162" y="1697342"/>
          <a:ext cx="1246533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Demanda</a:t>
          </a:r>
          <a:endParaRPr lang="en-US" sz="1800" kern="1200" dirty="0"/>
        </a:p>
      </dsp:txBody>
      <dsp:txXfrm>
        <a:off x="1800672" y="1733852"/>
        <a:ext cx="1173513" cy="1396674"/>
      </dsp:txXfrm>
    </dsp:sp>
    <dsp:sp modelId="{3DED03B4-A530-4018-976E-BE6490AEDDCE}">
      <dsp:nvSpPr>
        <dsp:cNvPr id="0" name=""/>
        <dsp:cNvSpPr/>
      </dsp:nvSpPr>
      <dsp:spPr>
        <a:xfrm>
          <a:off x="3115404" y="1697342"/>
          <a:ext cx="1374788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Evolución tecnológica</a:t>
          </a:r>
          <a:endParaRPr lang="en-US" sz="1800" kern="1200" dirty="0"/>
        </a:p>
      </dsp:txBody>
      <dsp:txXfrm>
        <a:off x="3155670" y="1737608"/>
        <a:ext cx="1294256" cy="1389162"/>
      </dsp:txXfrm>
    </dsp:sp>
    <dsp:sp modelId="{99F8B862-DF68-4B07-AEA2-8C87B7024EC9}">
      <dsp:nvSpPr>
        <dsp:cNvPr id="0" name=""/>
        <dsp:cNvSpPr/>
      </dsp:nvSpPr>
      <dsp:spPr>
        <a:xfrm>
          <a:off x="4594902" y="1697342"/>
          <a:ext cx="1246533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Plan Nacional del Buen Vivir 2013-2017</a:t>
          </a:r>
          <a:endParaRPr lang="en-US" sz="1800" kern="1200" dirty="0"/>
        </a:p>
      </dsp:txBody>
      <dsp:txXfrm>
        <a:off x="4631412" y="1733852"/>
        <a:ext cx="1173513" cy="1396674"/>
      </dsp:txXfrm>
    </dsp:sp>
    <dsp:sp modelId="{EF54A2B0-82EC-4502-9B5B-3F23833C35A7}">
      <dsp:nvSpPr>
        <dsp:cNvPr id="0" name=""/>
        <dsp:cNvSpPr/>
      </dsp:nvSpPr>
      <dsp:spPr>
        <a:xfrm>
          <a:off x="5946143" y="1697342"/>
          <a:ext cx="1410900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Gustos y preferencias de los usuarios</a:t>
          </a:r>
          <a:endParaRPr lang="en-US" sz="1800" kern="1200" dirty="0"/>
        </a:p>
      </dsp:txBody>
      <dsp:txXfrm>
        <a:off x="5987467" y="1738666"/>
        <a:ext cx="1328252" cy="1387046"/>
      </dsp:txXfrm>
    </dsp:sp>
    <dsp:sp modelId="{43011BD1-3CDF-4904-BF6C-61EBC2AA6052}">
      <dsp:nvSpPr>
        <dsp:cNvPr id="0" name=""/>
        <dsp:cNvSpPr/>
      </dsp:nvSpPr>
      <dsp:spPr>
        <a:xfrm>
          <a:off x="7461753" y="1697342"/>
          <a:ext cx="1246533" cy="14696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Capacidad financiera</a:t>
          </a:r>
          <a:endParaRPr lang="en-US" sz="1800" kern="1200" dirty="0"/>
        </a:p>
      </dsp:txBody>
      <dsp:txXfrm>
        <a:off x="7498263" y="1733852"/>
        <a:ext cx="1173513" cy="13966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05FBB2-D09A-49A6-8662-414449AFAB18}">
      <dsp:nvSpPr>
        <dsp:cNvPr id="0" name=""/>
        <dsp:cNvSpPr/>
      </dsp:nvSpPr>
      <dsp:spPr>
        <a:xfrm>
          <a:off x="1373587" y="810216"/>
          <a:ext cx="5389728" cy="5389728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1904416-B1CC-4060-9E2C-7AE76E21DBB7}">
      <dsp:nvSpPr>
        <dsp:cNvPr id="0" name=""/>
        <dsp:cNvSpPr/>
      </dsp:nvSpPr>
      <dsp:spPr>
        <a:xfrm>
          <a:off x="1373587" y="810216"/>
          <a:ext cx="5389728" cy="5389728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90192BA-B971-46F8-AA87-41E901F6400E}">
      <dsp:nvSpPr>
        <dsp:cNvPr id="0" name=""/>
        <dsp:cNvSpPr/>
      </dsp:nvSpPr>
      <dsp:spPr>
        <a:xfrm>
          <a:off x="1373587" y="810216"/>
          <a:ext cx="5389728" cy="5389728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2641FD3-A367-4BEE-9F54-F998A4050F5C}">
      <dsp:nvSpPr>
        <dsp:cNvPr id="0" name=""/>
        <dsp:cNvSpPr/>
      </dsp:nvSpPr>
      <dsp:spPr>
        <a:xfrm>
          <a:off x="1373587" y="810216"/>
          <a:ext cx="5389728" cy="5389728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4BB708-E649-49AB-9FE1-E479097B07FD}">
      <dsp:nvSpPr>
        <dsp:cNvPr id="0" name=""/>
        <dsp:cNvSpPr/>
      </dsp:nvSpPr>
      <dsp:spPr>
        <a:xfrm>
          <a:off x="1373587" y="810216"/>
          <a:ext cx="5389728" cy="5389728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080FCE-476E-4829-A674-D54CB7BE1C43}">
      <dsp:nvSpPr>
        <dsp:cNvPr id="0" name=""/>
        <dsp:cNvSpPr/>
      </dsp:nvSpPr>
      <dsp:spPr>
        <a:xfrm>
          <a:off x="2826858" y="2263487"/>
          <a:ext cx="2483186" cy="24831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900" kern="1200" dirty="0" smtClean="0"/>
            <a:t>Juego de Actores</a:t>
          </a:r>
          <a:endParaRPr lang="en-US" sz="3900" kern="1200" dirty="0"/>
        </a:p>
      </dsp:txBody>
      <dsp:txXfrm>
        <a:off x="3190512" y="2627141"/>
        <a:ext cx="1755878" cy="1755878"/>
      </dsp:txXfrm>
    </dsp:sp>
    <dsp:sp modelId="{5E6DBD16-471D-4620-B926-E2B367115DA7}">
      <dsp:nvSpPr>
        <dsp:cNvPr id="0" name=""/>
        <dsp:cNvSpPr/>
      </dsp:nvSpPr>
      <dsp:spPr>
        <a:xfrm>
          <a:off x="3199336" y="3677"/>
          <a:ext cx="1738230" cy="1738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Gobierno</a:t>
          </a:r>
          <a:endParaRPr lang="en-US" sz="2000" kern="1200" dirty="0"/>
        </a:p>
      </dsp:txBody>
      <dsp:txXfrm>
        <a:off x="3284189" y="88530"/>
        <a:ext cx="1568524" cy="1568524"/>
      </dsp:txXfrm>
    </dsp:sp>
    <dsp:sp modelId="{8DAC2F82-E3F3-4D4B-90AC-A4BFE2341B24}">
      <dsp:nvSpPr>
        <dsp:cNvPr id="0" name=""/>
        <dsp:cNvSpPr/>
      </dsp:nvSpPr>
      <dsp:spPr>
        <a:xfrm>
          <a:off x="5702791" y="1822543"/>
          <a:ext cx="1738230" cy="1738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Organismos Reguladores</a:t>
          </a:r>
          <a:endParaRPr lang="en-US" sz="2000" kern="1200" dirty="0"/>
        </a:p>
      </dsp:txBody>
      <dsp:txXfrm>
        <a:off x="5787644" y="1907396"/>
        <a:ext cx="1568524" cy="1568524"/>
      </dsp:txXfrm>
    </dsp:sp>
    <dsp:sp modelId="{6AF2FE16-B3E5-44D1-8C94-22DFB03E8523}">
      <dsp:nvSpPr>
        <dsp:cNvPr id="0" name=""/>
        <dsp:cNvSpPr/>
      </dsp:nvSpPr>
      <dsp:spPr>
        <a:xfrm>
          <a:off x="4746556" y="4765531"/>
          <a:ext cx="1738230" cy="1738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Clientes</a:t>
          </a:r>
          <a:endParaRPr lang="en-US" sz="2000" kern="1200" dirty="0"/>
        </a:p>
      </dsp:txBody>
      <dsp:txXfrm>
        <a:off x="4831409" y="4850384"/>
        <a:ext cx="1568524" cy="1568524"/>
      </dsp:txXfrm>
    </dsp:sp>
    <dsp:sp modelId="{6FD8E137-BE0B-4D0A-970D-4C9EB96307B7}">
      <dsp:nvSpPr>
        <dsp:cNvPr id="0" name=""/>
        <dsp:cNvSpPr/>
      </dsp:nvSpPr>
      <dsp:spPr>
        <a:xfrm>
          <a:off x="1652116" y="4765531"/>
          <a:ext cx="1738230" cy="1738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Proveedores</a:t>
          </a:r>
          <a:endParaRPr lang="en-US" sz="2000" kern="1200" dirty="0"/>
        </a:p>
      </dsp:txBody>
      <dsp:txXfrm>
        <a:off x="1736969" y="4850384"/>
        <a:ext cx="1568524" cy="1568524"/>
      </dsp:txXfrm>
    </dsp:sp>
    <dsp:sp modelId="{5D47A39F-AA8B-47CC-98B4-A55F2462881F}">
      <dsp:nvSpPr>
        <dsp:cNvPr id="0" name=""/>
        <dsp:cNvSpPr/>
      </dsp:nvSpPr>
      <dsp:spPr>
        <a:xfrm>
          <a:off x="695882" y="1822543"/>
          <a:ext cx="1738230" cy="173823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000" kern="1200" dirty="0" smtClean="0"/>
            <a:t>Competidores</a:t>
          </a:r>
          <a:endParaRPr lang="en-US" sz="2000" kern="1200" dirty="0"/>
        </a:p>
      </dsp:txBody>
      <dsp:txXfrm>
        <a:off x="780735" y="1907396"/>
        <a:ext cx="1568524" cy="15685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E42ED-8FEC-41DC-8747-23B7D76085F5}">
      <dsp:nvSpPr>
        <dsp:cNvPr id="0" name=""/>
        <dsp:cNvSpPr/>
      </dsp:nvSpPr>
      <dsp:spPr>
        <a:xfrm rot="5400000">
          <a:off x="5642153" y="-2395230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Liderazgo telefonía e internet fijo,  impulsar telefonía e internet móvil y TV satelital.</a:t>
          </a:r>
          <a:endParaRPr lang="en-US" sz="1300" kern="1200" dirty="0"/>
        </a:p>
      </dsp:txBody>
      <dsp:txXfrm rot="-5400000">
        <a:off x="3162592" y="116709"/>
        <a:ext cx="5590006" cy="598505"/>
      </dsp:txXfrm>
    </dsp:sp>
    <dsp:sp modelId="{A90DAC6D-B89D-43AE-A6A8-579450530CD8}">
      <dsp:nvSpPr>
        <dsp:cNvPr id="0" name=""/>
        <dsp:cNvSpPr/>
      </dsp:nvSpPr>
      <dsp:spPr>
        <a:xfrm>
          <a:off x="0" y="1423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NIVEL DE COMPETITIVIDAD</a:t>
          </a:r>
          <a:endParaRPr lang="en-US" sz="2200" kern="1200" dirty="0"/>
        </a:p>
      </dsp:txBody>
      <dsp:txXfrm>
        <a:off x="40472" y="41895"/>
        <a:ext cx="3081647" cy="748132"/>
      </dsp:txXfrm>
    </dsp:sp>
    <dsp:sp modelId="{7573FF19-B683-4AF4-B593-F87A44BCED07}">
      <dsp:nvSpPr>
        <dsp:cNvPr id="0" name=""/>
        <dsp:cNvSpPr/>
      </dsp:nvSpPr>
      <dsp:spPr>
        <a:xfrm rot="5400000">
          <a:off x="5642153" y="-1524699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Participación de mercado :90%  telefonía fija, 60% en internet acceso fijo,  7% en internet móvil, 4% en telefonía móvil y un 35% en TV satelital, para el 2017</a:t>
          </a:r>
          <a:endParaRPr lang="en-US" sz="1300" kern="1200" dirty="0"/>
        </a:p>
      </dsp:txBody>
      <dsp:txXfrm rot="-5400000">
        <a:off x="3162592" y="987240"/>
        <a:ext cx="5590006" cy="598505"/>
      </dsp:txXfrm>
    </dsp:sp>
    <dsp:sp modelId="{D831D58D-64D5-4EF5-9742-05727F9FC21B}">
      <dsp:nvSpPr>
        <dsp:cNvPr id="0" name=""/>
        <dsp:cNvSpPr/>
      </dsp:nvSpPr>
      <dsp:spPr>
        <a:xfrm>
          <a:off x="0" y="871954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DEMANDA</a:t>
          </a:r>
          <a:endParaRPr lang="en-US" sz="2200" kern="1200" dirty="0"/>
        </a:p>
      </dsp:txBody>
      <dsp:txXfrm>
        <a:off x="40472" y="912426"/>
        <a:ext cx="3081647" cy="748132"/>
      </dsp:txXfrm>
    </dsp:sp>
    <dsp:sp modelId="{62B75AFB-0E82-44CD-A137-A40AFCB41629}">
      <dsp:nvSpPr>
        <dsp:cNvPr id="0" name=""/>
        <dsp:cNvSpPr/>
      </dsp:nvSpPr>
      <dsp:spPr>
        <a:xfrm rot="5400000">
          <a:off x="5642153" y="-654169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Ofrecer productos y servicios de última tecnología a bajo costo</a:t>
          </a:r>
          <a:endParaRPr lang="en-US" sz="1300" kern="1200" dirty="0"/>
        </a:p>
      </dsp:txBody>
      <dsp:txXfrm rot="-5400000">
        <a:off x="3162592" y="1857770"/>
        <a:ext cx="5590006" cy="598505"/>
      </dsp:txXfrm>
    </dsp:sp>
    <dsp:sp modelId="{E4DDA605-8B6C-46EE-9B4A-A2A5C8B9E290}">
      <dsp:nvSpPr>
        <dsp:cNvPr id="0" name=""/>
        <dsp:cNvSpPr/>
      </dsp:nvSpPr>
      <dsp:spPr>
        <a:xfrm>
          <a:off x="0" y="1742484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EVOLUCION TECNOLOGICA</a:t>
          </a:r>
          <a:endParaRPr lang="en-US" sz="2200" kern="1200" dirty="0"/>
        </a:p>
      </dsp:txBody>
      <dsp:txXfrm>
        <a:off x="40472" y="1782956"/>
        <a:ext cx="3081647" cy="748132"/>
      </dsp:txXfrm>
    </dsp:sp>
    <dsp:sp modelId="{58FC86E2-9B84-4617-9A20-71CE373716B6}">
      <dsp:nvSpPr>
        <dsp:cNvPr id="0" name=""/>
        <dsp:cNvSpPr/>
      </dsp:nvSpPr>
      <dsp:spPr>
        <a:xfrm rot="5400000">
          <a:off x="5642153" y="216360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Triplicar el porcentaje de hogares con acceso a internet al 2017</a:t>
          </a:r>
          <a:endParaRPr lang="en-US" sz="1300" kern="1200" dirty="0"/>
        </a:p>
      </dsp:txBody>
      <dsp:txXfrm rot="-5400000">
        <a:off x="3162592" y="2728299"/>
        <a:ext cx="5590006" cy="598505"/>
      </dsp:txXfrm>
    </dsp:sp>
    <dsp:sp modelId="{6379C967-6D60-4733-B7A1-F8919ECF82C1}">
      <dsp:nvSpPr>
        <dsp:cNvPr id="0" name=""/>
        <dsp:cNvSpPr/>
      </dsp:nvSpPr>
      <dsp:spPr>
        <a:xfrm>
          <a:off x="0" y="2613014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PLAN NACIONAL DEL BUEN VIVIR 2013- 2017</a:t>
          </a:r>
          <a:endParaRPr lang="en-US" sz="2200" kern="1200" dirty="0"/>
        </a:p>
      </dsp:txBody>
      <dsp:txXfrm>
        <a:off x="40472" y="2653486"/>
        <a:ext cx="3081647" cy="748132"/>
      </dsp:txXfrm>
    </dsp:sp>
    <dsp:sp modelId="{BEA4E67B-D026-4001-A700-17714133AFCD}">
      <dsp:nvSpPr>
        <dsp:cNvPr id="0" name=""/>
        <dsp:cNvSpPr/>
      </dsp:nvSpPr>
      <dsp:spPr>
        <a:xfrm rot="5400000">
          <a:off x="5642153" y="1086891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Elevar facturación de CNT en un 10% , de productos y servicios atractivos para cada segmento de mercado</a:t>
          </a:r>
          <a:endParaRPr lang="en-US" sz="1300" kern="1200" dirty="0"/>
        </a:p>
      </dsp:txBody>
      <dsp:txXfrm rot="-5400000">
        <a:off x="3162592" y="3598830"/>
        <a:ext cx="5590006" cy="598505"/>
      </dsp:txXfrm>
    </dsp:sp>
    <dsp:sp modelId="{B1C04D59-1E46-455C-B220-38E43B2E63A0}">
      <dsp:nvSpPr>
        <dsp:cNvPr id="0" name=""/>
        <dsp:cNvSpPr/>
      </dsp:nvSpPr>
      <dsp:spPr>
        <a:xfrm>
          <a:off x="0" y="3483545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GUSTOS Y PREFERENCIAS DE LOS USUARIOS</a:t>
          </a:r>
          <a:endParaRPr lang="en-US" sz="2200" kern="1200" dirty="0"/>
        </a:p>
      </dsp:txBody>
      <dsp:txXfrm>
        <a:off x="40472" y="3524017"/>
        <a:ext cx="3081647" cy="748132"/>
      </dsp:txXfrm>
    </dsp:sp>
    <dsp:sp modelId="{FC8C6408-7143-4DCA-9D1B-D3DC0AE92326}">
      <dsp:nvSpPr>
        <dsp:cNvPr id="0" name=""/>
        <dsp:cNvSpPr/>
      </dsp:nvSpPr>
      <dsp:spPr>
        <a:xfrm rot="5400000">
          <a:off x="5642153" y="1957421"/>
          <a:ext cx="663261" cy="5622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300" kern="1200" dirty="0" smtClean="0"/>
            <a:t>Disponer de una adecuada partida presupuestaria para cubrir inversiones de infraestructura y servicio</a:t>
          </a:r>
          <a:endParaRPr lang="en-US" sz="1300" kern="1200" dirty="0"/>
        </a:p>
      </dsp:txBody>
      <dsp:txXfrm rot="-5400000">
        <a:off x="3162592" y="4469360"/>
        <a:ext cx="5590006" cy="598505"/>
      </dsp:txXfrm>
    </dsp:sp>
    <dsp:sp modelId="{7E43B7B2-ADAE-4502-BD3C-B2490308C1D3}">
      <dsp:nvSpPr>
        <dsp:cNvPr id="0" name=""/>
        <dsp:cNvSpPr/>
      </dsp:nvSpPr>
      <dsp:spPr>
        <a:xfrm>
          <a:off x="0" y="4354075"/>
          <a:ext cx="3162591" cy="829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CAPACIDAD FINANCIERA</a:t>
          </a:r>
          <a:endParaRPr lang="en-US" sz="2200" kern="1200" dirty="0"/>
        </a:p>
      </dsp:txBody>
      <dsp:txXfrm>
        <a:off x="40472" y="4394547"/>
        <a:ext cx="3081647" cy="748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2#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2#3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57325" cy="101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57325" cy="1019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1130-5ADF-44B8-A504-536A2824677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5442-CBDD-41CB-BFA6-9B2CF393DAB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4.xml"/><Relationship Id="rId13" Type="http://schemas.openxmlformats.org/officeDocument/2006/relationships/diagramLayout" Target="../diagrams/layout25.xml"/><Relationship Id="rId3" Type="http://schemas.openxmlformats.org/officeDocument/2006/relationships/diagramLayout" Target="../diagrams/layout23.xml"/><Relationship Id="rId7" Type="http://schemas.openxmlformats.org/officeDocument/2006/relationships/diagramData" Target="../diagrams/data24.xml"/><Relationship Id="rId12" Type="http://schemas.openxmlformats.org/officeDocument/2006/relationships/diagramData" Target="../diagrams/data25.xml"/><Relationship Id="rId2" Type="http://schemas.openxmlformats.org/officeDocument/2006/relationships/diagramData" Target="../diagrams/data23.xml"/><Relationship Id="rId16" Type="http://schemas.microsoft.com/office/2007/relationships/diagramDrawing" Target="../diagrams/drawing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11" Type="http://schemas.microsoft.com/office/2007/relationships/diagramDrawing" Target="../diagrams/drawing24.xml"/><Relationship Id="rId5" Type="http://schemas.openxmlformats.org/officeDocument/2006/relationships/diagramColors" Target="../diagrams/colors23.xml"/><Relationship Id="rId15" Type="http://schemas.openxmlformats.org/officeDocument/2006/relationships/diagramColors" Target="../diagrams/colors25.xml"/><Relationship Id="rId10" Type="http://schemas.openxmlformats.org/officeDocument/2006/relationships/diagramColors" Target="../diagrams/colors24.xml"/><Relationship Id="rId4" Type="http://schemas.openxmlformats.org/officeDocument/2006/relationships/diagramQuickStyle" Target="../diagrams/quickStyle23.xml"/><Relationship Id="rId9" Type="http://schemas.openxmlformats.org/officeDocument/2006/relationships/diagramQuickStyle" Target="../diagrams/quickStyle24.xml"/><Relationship Id="rId14" Type="http://schemas.openxmlformats.org/officeDocument/2006/relationships/diagramQuickStyle" Target="../diagrams/quickStyl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6518" y="5733256"/>
            <a:ext cx="1139978" cy="10247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6" name="5 Grupo"/>
          <p:cNvGrpSpPr/>
          <p:nvPr/>
        </p:nvGrpSpPr>
        <p:grpSpPr>
          <a:xfrm>
            <a:off x="683568" y="1700808"/>
            <a:ext cx="7776864" cy="2016224"/>
            <a:chOff x="5953" y="0"/>
            <a:chExt cx="6090046" cy="950010"/>
          </a:xfrm>
        </p:grpSpPr>
        <p:sp>
          <p:nvSpPr>
            <p:cNvPr id="7" name="6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7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algn="ctr"/>
              <a:r>
                <a:rPr lang="es-EC" sz="2800" b="1" dirty="0" smtClean="0"/>
                <a:t>ACTUALIZACIÓN DEL PLAN ESTRATÉGICO PARA LA CORPORACIÓN NACIONAL DE TELECOMUNICACIONES  (CNT EP.) PARA EL PERÍODO 2013 – 2017</a:t>
              </a:r>
              <a:endParaRPr lang="es-EC" sz="2800" dirty="0"/>
            </a:p>
          </p:txBody>
        </p:sp>
      </p:grpSp>
      <p:grpSp>
        <p:nvGrpSpPr>
          <p:cNvPr id="10" name="9 Grupo"/>
          <p:cNvGrpSpPr/>
          <p:nvPr/>
        </p:nvGrpSpPr>
        <p:grpSpPr>
          <a:xfrm>
            <a:off x="2627784" y="4797152"/>
            <a:ext cx="4032448" cy="1080120"/>
            <a:chOff x="5953" y="0"/>
            <a:chExt cx="6090046" cy="1076678"/>
          </a:xfrm>
        </p:grpSpPr>
        <p:sp>
          <p:nvSpPr>
            <p:cNvPr id="11" name="10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52328" y="219420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algn="ctr"/>
              <a:r>
                <a:rPr lang="es-EC" sz="2400" b="1" dirty="0" smtClean="0"/>
                <a:t>Andrea </a:t>
              </a:r>
              <a:r>
                <a:rPr lang="es-EC" sz="2400" b="1" dirty="0" err="1" smtClean="0"/>
                <a:t>Moncayo</a:t>
              </a:r>
              <a:r>
                <a:rPr lang="es-EC" sz="2400" b="1" dirty="0" smtClean="0"/>
                <a:t> </a:t>
              </a:r>
              <a:endParaRPr lang="es-EC" sz="2400" dirty="0" smtClean="0"/>
            </a:p>
            <a:p>
              <a:pPr algn="ctr"/>
              <a:r>
                <a:rPr lang="es-EC" sz="2400" b="1" dirty="0" smtClean="0"/>
                <a:t>Xavier Sánchez </a:t>
              </a:r>
              <a:endParaRPr lang="es-EC" sz="2400" dirty="0" smtClean="0"/>
            </a:p>
            <a:p>
              <a:pPr algn="ctr"/>
              <a:endParaRPr lang="es-EC" sz="24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62375434"/>
              </p:ext>
            </p:extLst>
          </p:nvPr>
        </p:nvGraphicFramePr>
        <p:xfrm>
          <a:off x="467544" y="188640"/>
          <a:ext cx="8136904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080FCE-476E-4829-A674-D54CB7BE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67080FCE-476E-4829-A674-D54CB7BE1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6DBD16-471D-4620-B926-E2B367115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E6DBD16-471D-4620-B926-E2B367115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4BB708-E649-49AB-9FE1-E479097B0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564BB708-E649-49AB-9FE1-E479097B0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AC2F82-E3F3-4D4B-90AC-A4BFE2341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8DAC2F82-E3F3-4D4B-90AC-A4BFE2341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641FD3-A367-4BEE-9F54-F998A4050F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52641FD3-A367-4BEE-9F54-F998A4050F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AF2FE16-B3E5-44D1-8C94-22DFB03E8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6AF2FE16-B3E5-44D1-8C94-22DFB03E85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0192BA-B971-46F8-AA87-41E901F64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D90192BA-B971-46F8-AA87-41E901F64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D8E137-BE0B-4D0A-970D-4C9EB96307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6FD8E137-BE0B-4D0A-970D-4C9EB96307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1904416-B1CC-4060-9E2C-7AE76E21DB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81904416-B1CC-4060-9E2C-7AE76E21DB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47A39F-AA8B-47CC-98B4-A55F24628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5D47A39F-AA8B-47CC-98B4-A55F24628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05FBB2-D09A-49A6-8662-414449AFAB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7505FBB2-D09A-49A6-8662-414449AFAB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07504" y="1556792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1524000" y="100856"/>
          <a:ext cx="6096000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90DAC6D-B89D-43AE-A6A8-579450530C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A90DAC6D-B89D-43AE-A6A8-579450530C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F2E42ED-8FEC-41DC-8747-23B7D76085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0F2E42ED-8FEC-41DC-8747-23B7D76085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31D58D-64D5-4EF5-9742-05727F9FC2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D831D58D-64D5-4EF5-9742-05727F9FC2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73FF19-B683-4AF4-B593-F87A44BCE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7573FF19-B683-4AF4-B593-F87A44BCED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DDA605-8B6C-46EE-9B4A-A2A5C8B9E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E4DDA605-8B6C-46EE-9B4A-A2A5C8B9E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2B75AFB-0E82-44CD-A137-A40AFCB41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62B75AFB-0E82-44CD-A137-A40AFCB41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79C967-6D60-4733-B7A1-F8919ECF82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6379C967-6D60-4733-B7A1-F8919ECF82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FC86E2-9B84-4617-9A20-71CE373716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graphicEl>
                                              <a:dgm id="{58FC86E2-9B84-4617-9A20-71CE373716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C04D59-1E46-455C-B220-38E43B2E6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graphicEl>
                                              <a:dgm id="{B1C04D59-1E46-455C-B220-38E43B2E63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A4E67B-D026-4001-A700-17714133AF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BEA4E67B-D026-4001-A700-17714133AF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3B7B2-ADAE-4502-BD3C-B2490308C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7E43B7B2-ADAE-4502-BD3C-B2490308C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8C6408-7143-4DCA-9D1B-D3DC0AE923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FC8C6408-7143-4DCA-9D1B-D3DC0AE923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83355520"/>
              </p:ext>
            </p:extLst>
          </p:nvPr>
        </p:nvGraphicFramePr>
        <p:xfrm>
          <a:off x="539552" y="548680"/>
          <a:ext cx="8208912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257724924"/>
              </p:ext>
            </p:extLst>
          </p:nvPr>
        </p:nvGraphicFramePr>
        <p:xfrm>
          <a:off x="179512" y="116632"/>
          <a:ext cx="8712968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07504" y="4045520"/>
          <a:ext cx="8784976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539552" y="116632"/>
          <a:ext cx="8424936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79512" y="4293096"/>
          <a:ext cx="8712968" cy="226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5 Diagrama"/>
          <p:cNvGraphicFramePr/>
          <p:nvPr/>
        </p:nvGraphicFramePr>
        <p:xfrm>
          <a:off x="251520" y="332656"/>
          <a:ext cx="864096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771376483"/>
              </p:ext>
            </p:extLst>
          </p:nvPr>
        </p:nvGraphicFramePr>
        <p:xfrm>
          <a:off x="571472" y="214290"/>
          <a:ext cx="79296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61006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7EF323-9F07-4A5E-A347-CF058A7DF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67EF323-9F07-4A5E-A347-CF058A7DF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667EF323-9F07-4A5E-A347-CF058A7DF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08E2C5-D076-4BDA-BAFA-33056BFC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7508E2C5-D076-4BDA-BAFA-33056BFC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7508E2C5-D076-4BDA-BAFA-33056BFC24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5E08C4-3E2C-493E-83B6-07BA00FC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935E08C4-3E2C-493E-83B6-07BA00FC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935E08C4-3E2C-493E-83B6-07BA00FC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AD9682-F182-4C63-AC19-FB94ADF42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47AD9682-F182-4C63-AC19-FB94ADF42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graphicEl>
                                              <a:dgm id="{47AD9682-F182-4C63-AC19-FB94ADF42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738070-6B7B-4CC8-BABA-6F96CB7F8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7738070-6B7B-4CC8-BABA-6F96CB7F8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7738070-6B7B-4CC8-BABA-6F96CB7F85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DB9AC9-39F4-4424-B19E-4FE9CBB4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67DB9AC9-39F4-4424-B19E-4FE9CBB4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67DB9AC9-39F4-4424-B19E-4FE9CBB46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FF2D83-6CD1-416C-91B7-DB453446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graphicEl>
                                              <a:dgm id="{33FF2D83-6CD1-416C-91B7-DB453446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graphicEl>
                                              <a:dgm id="{33FF2D83-6CD1-416C-91B7-DB453446C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E1A2A8-1A50-4156-BFB1-349143E3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graphicEl>
                                              <a:dgm id="{F2E1A2A8-1A50-4156-BFB1-349143E3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graphicEl>
                                              <a:dgm id="{F2E1A2A8-1A50-4156-BFB1-349143E31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727AF0-B698-4F85-9838-BE4E6FF1D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graphicEl>
                                              <a:dgm id="{D2727AF0-B698-4F85-9838-BE4E6FF1D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graphicEl>
                                              <a:dgm id="{D2727AF0-B698-4F85-9838-BE4E6FF1D1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EBF516-B981-4F9D-9424-15A82E1E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graphicEl>
                                              <a:dgm id="{1CEBF516-B981-4F9D-9424-15A82E1E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graphicEl>
                                              <a:dgm id="{1CEBF516-B981-4F9D-9424-15A82E1EA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B98A4C-68CD-4E81-B19B-0BCEDE75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graphicEl>
                                              <a:dgm id="{DEB98A4C-68CD-4E81-B19B-0BCEDE75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graphicEl>
                                              <a:dgm id="{DEB98A4C-68CD-4E81-B19B-0BCEDE755C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EAE8898-0E6A-4D2B-85F2-E8BC31F67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graphicEl>
                                              <a:dgm id="{2EAE8898-0E6A-4D2B-85F2-E8BC31F67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graphicEl>
                                              <a:dgm id="{2EAE8898-0E6A-4D2B-85F2-E8BC31F67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912587045"/>
              </p:ext>
            </p:extLst>
          </p:nvPr>
        </p:nvGraphicFramePr>
        <p:xfrm>
          <a:off x="0" y="620688"/>
          <a:ext cx="9144000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BEE7394-E2FA-4558-8960-2E3843911D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BBEE7394-E2FA-4558-8960-2E3843911D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5B923E0-2734-4224-B9AD-62D39A75F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dgm id="{05B923E0-2734-4224-B9AD-62D39A75F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67E6E6D-86E0-4FE1-81EA-DAB26927F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667E6E6D-86E0-4FE1-81EA-DAB26927F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82BCFE0-4F43-4FEA-BD92-F20700355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>
                                            <p:graphicEl>
                                              <a:dgm id="{082BCFE0-4F43-4FEA-BD92-F207003554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307DFA5-FF18-41DC-8A74-121E1836E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9307DFA5-FF18-41DC-8A74-121E1836E9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80E3D05-4DDB-40E0-8ACA-E061B57D1A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>
                                            <p:graphicEl>
                                              <a:dgm id="{880E3D05-4DDB-40E0-8ACA-E061B57D1A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2CEFA55-0D0C-4F22-AC46-E1E4F70FE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graphicEl>
                                              <a:dgm id="{F2CEFA55-0D0C-4F22-AC46-E1E4F70FE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F3A9AA-0297-4779-AAC6-0EC156590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>
                                            <p:graphicEl>
                                              <a:dgm id="{04F3A9AA-0297-4779-AAC6-0EC156590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9248D21-3FDE-413C-BCCF-526107199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>
                                            <p:graphicEl>
                                              <a:dgm id="{19248D21-3FDE-413C-BCCF-526107199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6A7BCD3-7D10-4CDD-B47F-1573316D1F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0">
                                            <p:graphicEl>
                                              <a:dgm id="{B6A7BCD3-7D10-4CDD-B47F-1573316D1F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94A6A22-D70B-46E9-8A3E-6A0CC80EA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0">
                                            <p:graphicEl>
                                              <a:dgm id="{294A6A22-D70B-46E9-8A3E-6A0CC80EA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EDE1FDF-8F55-4BB7-AC0F-A37118F49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>
                                            <p:graphicEl>
                                              <a:dgm id="{5EDE1FDF-8F55-4BB7-AC0F-A37118F496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571472" y="214290"/>
          <a:ext cx="7929618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9EDEAF-2117-49FD-BE3D-18E3CCE65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3349A12-F216-4E29-B1FE-4A08C32F3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54C134BB-B945-46FF-BB2F-34EBE458B2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5987A-E772-42DF-9AD3-9880062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D865987A-E772-42DF-9AD3-9880062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D865987A-E772-42DF-9AD3-9880062C8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D9ED7F-97AD-4638-B4EB-F79B9FF49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1ED9ED7F-97AD-4638-B4EB-F79B9FF49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1ED9ED7F-97AD-4638-B4EB-F79B9FF49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914F8-B252-4D9D-83A2-33F21733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184914F8-B252-4D9D-83A2-33F21733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184914F8-B252-4D9D-83A2-33F21733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545523-4EB4-4D85-BC8C-F29216397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37545523-4EB4-4D85-BC8C-F29216397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37545523-4EB4-4D85-BC8C-F29216397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32550574"/>
              </p:ext>
            </p:extLst>
          </p:nvPr>
        </p:nvGraphicFramePr>
        <p:xfrm>
          <a:off x="107504" y="0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3981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8142" y="3329989"/>
            <a:ext cx="1523538" cy="819091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EMETEL S.A. </a:t>
            </a:r>
            <a:endParaRPr lang="es-EC" sz="22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1979712" y="2348880"/>
            <a:ext cx="1584176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ANDINATEL S.A. </a:t>
            </a:r>
            <a:endParaRPr lang="es-EC" sz="2200" dirty="0"/>
          </a:p>
        </p:txBody>
      </p:sp>
      <p:sp>
        <p:nvSpPr>
          <p:cNvPr id="6" name="5 Rectángulo redondeado"/>
          <p:cNvSpPr/>
          <p:nvPr/>
        </p:nvSpPr>
        <p:spPr>
          <a:xfrm>
            <a:off x="1979712" y="4221088"/>
            <a:ext cx="1584176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PACIFICTEL S.A. </a:t>
            </a:r>
            <a:endParaRPr lang="es-EC" sz="2200" dirty="0"/>
          </a:p>
        </p:txBody>
      </p:sp>
      <p:sp>
        <p:nvSpPr>
          <p:cNvPr id="7" name="6 Rectángulo redondeado"/>
          <p:cNvSpPr/>
          <p:nvPr/>
        </p:nvSpPr>
        <p:spPr>
          <a:xfrm>
            <a:off x="3707904" y="1340768"/>
            <a:ext cx="1584176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TELECSA S.A. </a:t>
            </a:r>
            <a:endParaRPr lang="es-EC" sz="22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5364088" y="3284984"/>
            <a:ext cx="1250665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CNT S.A. </a:t>
            </a:r>
            <a:endParaRPr lang="es-EC" sz="22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7380311" y="1988840"/>
            <a:ext cx="1417421" cy="9361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2200" dirty="0" smtClean="0"/>
              <a:t>CNT EP. </a:t>
            </a:r>
            <a:endParaRPr lang="es-EC" sz="2200" dirty="0"/>
          </a:p>
        </p:txBody>
      </p:sp>
      <p:sp>
        <p:nvSpPr>
          <p:cNvPr id="16" name="15 Flecha derecha"/>
          <p:cNvSpPr/>
          <p:nvPr/>
        </p:nvSpPr>
        <p:spPr>
          <a:xfrm>
            <a:off x="179512" y="5733256"/>
            <a:ext cx="88924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9" name="18 CuadroTexto"/>
          <p:cNvSpPr txBox="1"/>
          <p:nvPr/>
        </p:nvSpPr>
        <p:spPr>
          <a:xfrm>
            <a:off x="179512" y="616530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b="1" dirty="0" smtClean="0"/>
              <a:t>       1992</a:t>
            </a:r>
            <a:r>
              <a:rPr lang="es-EC" sz="2000" dirty="0" smtClean="0"/>
              <a:t>	      </a:t>
            </a:r>
            <a:r>
              <a:rPr lang="es-EC" sz="2400" b="1" dirty="0" smtClean="0"/>
              <a:t>1997	  2003		2008		2010</a:t>
            </a:r>
            <a:endParaRPr lang="es-EC" sz="2400" b="1" dirty="0"/>
          </a:p>
        </p:txBody>
      </p:sp>
      <p:cxnSp>
        <p:nvCxnSpPr>
          <p:cNvPr id="28" name="27 Conector recto"/>
          <p:cNvCxnSpPr/>
          <p:nvPr/>
        </p:nvCxnSpPr>
        <p:spPr>
          <a:xfrm flipV="1">
            <a:off x="2123728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flipV="1">
            <a:off x="3347864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923928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flipV="1">
            <a:off x="5148064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5508104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flipV="1">
            <a:off x="6516216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flipV="1">
            <a:off x="7524328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flipV="1">
            <a:off x="8748464" y="5661248"/>
            <a:ext cx="0" cy="4320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39 Forma"/>
          <p:cNvCxnSpPr>
            <a:stCxn id="4" idx="2"/>
            <a:endCxn id="6" idx="1"/>
          </p:cNvCxnSpPr>
          <p:nvPr/>
        </p:nvCxnSpPr>
        <p:spPr>
          <a:xfrm rot="16200000" flipH="1">
            <a:off x="1184781" y="3894209"/>
            <a:ext cx="540060" cy="104980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42 Forma"/>
          <p:cNvCxnSpPr>
            <a:stCxn id="4" idx="0"/>
            <a:endCxn id="5" idx="1"/>
          </p:cNvCxnSpPr>
          <p:nvPr/>
        </p:nvCxnSpPr>
        <p:spPr>
          <a:xfrm rot="5400000" flipH="1" flipV="1">
            <a:off x="1198283" y="2548561"/>
            <a:ext cx="513057" cy="104980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47 Forma"/>
          <p:cNvCxnSpPr>
            <a:stCxn id="5" idx="3"/>
            <a:endCxn id="8" idx="1"/>
          </p:cNvCxnSpPr>
          <p:nvPr/>
        </p:nvCxnSpPr>
        <p:spPr>
          <a:xfrm>
            <a:off x="3563888" y="2816932"/>
            <a:ext cx="1800200" cy="936104"/>
          </a:xfrm>
          <a:prstGeom prst="bentConnector3">
            <a:avLst>
              <a:gd name="adj1" fmla="val 4769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50 Forma"/>
          <p:cNvCxnSpPr>
            <a:stCxn id="6" idx="3"/>
            <a:endCxn id="8" idx="1"/>
          </p:cNvCxnSpPr>
          <p:nvPr/>
        </p:nvCxnSpPr>
        <p:spPr>
          <a:xfrm flipV="1">
            <a:off x="3563888" y="3753036"/>
            <a:ext cx="1800200" cy="936104"/>
          </a:xfrm>
          <a:prstGeom prst="bentConnector3">
            <a:avLst>
              <a:gd name="adj1" fmla="val 47691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0" name="59 Forma"/>
          <p:cNvCxnSpPr>
            <a:stCxn id="7" idx="3"/>
            <a:endCxn id="10" idx="1"/>
          </p:cNvCxnSpPr>
          <p:nvPr/>
        </p:nvCxnSpPr>
        <p:spPr>
          <a:xfrm>
            <a:off x="5292080" y="1808820"/>
            <a:ext cx="2088231" cy="648072"/>
          </a:xfrm>
          <a:prstGeom prst="bentConnector3">
            <a:avLst>
              <a:gd name="adj1" fmla="val 75875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76 Forma"/>
          <p:cNvCxnSpPr>
            <a:stCxn id="8" idx="3"/>
            <a:endCxn id="10" idx="1"/>
          </p:cNvCxnSpPr>
          <p:nvPr/>
        </p:nvCxnSpPr>
        <p:spPr>
          <a:xfrm flipV="1">
            <a:off x="6614753" y="2456892"/>
            <a:ext cx="765558" cy="1296144"/>
          </a:xfrm>
          <a:prstGeom prst="bentConnector3">
            <a:avLst>
              <a:gd name="adj1" fmla="val 35522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57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7" name="26 Grupo"/>
          <p:cNvGrpSpPr/>
          <p:nvPr/>
        </p:nvGrpSpPr>
        <p:grpSpPr>
          <a:xfrm>
            <a:off x="1625226" y="142852"/>
            <a:ext cx="6090046" cy="950010"/>
            <a:chOff x="5953" y="0"/>
            <a:chExt cx="6090046" cy="950010"/>
          </a:xfrm>
        </p:grpSpPr>
        <p:sp>
          <p:nvSpPr>
            <p:cNvPr id="36" name="35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36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4000" kern="1200" dirty="0" smtClean="0"/>
                <a:t>Antecedentes</a:t>
              </a:r>
              <a:endParaRPr lang="en-US" sz="40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7953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10797360"/>
              </p:ext>
            </p:extLst>
          </p:nvPr>
        </p:nvGraphicFramePr>
        <p:xfrm>
          <a:off x="107504" y="0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9486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229738006"/>
              </p:ext>
            </p:extLst>
          </p:nvPr>
        </p:nvGraphicFramePr>
        <p:xfrm>
          <a:off x="107504" y="0"/>
          <a:ext cx="8928992" cy="674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4948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Grupo"/>
          <p:cNvGrpSpPr/>
          <p:nvPr/>
        </p:nvGrpSpPr>
        <p:grpSpPr>
          <a:xfrm>
            <a:off x="1625226" y="142852"/>
            <a:ext cx="6090046" cy="950010"/>
            <a:chOff x="5953" y="0"/>
            <a:chExt cx="6090046" cy="950010"/>
          </a:xfrm>
        </p:grpSpPr>
        <p:sp>
          <p:nvSpPr>
            <p:cNvPr id="12" name="11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12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4000" kern="1200" dirty="0" smtClean="0"/>
                <a:t>Mapa Estratégico</a:t>
              </a:r>
              <a:endParaRPr lang="en-US" sz="4000" kern="12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813" t="26250" r="15625" b="12812"/>
          <a:stretch>
            <a:fillRect/>
          </a:stretch>
        </p:blipFill>
        <p:spPr bwMode="auto">
          <a:xfrm>
            <a:off x="71406" y="1071546"/>
            <a:ext cx="8939155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619672" y="2060848"/>
          <a:ext cx="6995120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/>
        </p:nvGraphicFramePr>
        <p:xfrm>
          <a:off x="1654295" y="3558793"/>
          <a:ext cx="7022161" cy="734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3" name="18 Grupo"/>
          <p:cNvGrpSpPr/>
          <p:nvPr/>
        </p:nvGrpSpPr>
        <p:grpSpPr>
          <a:xfrm rot="5400000">
            <a:off x="2195755" y="4665445"/>
            <a:ext cx="527776" cy="455721"/>
            <a:chOff x="2236202" y="483062"/>
            <a:chExt cx="429670" cy="502633"/>
          </a:xfrm>
        </p:grpSpPr>
        <p:sp>
          <p:nvSpPr>
            <p:cNvPr id="20" name="19 Flecha derecha"/>
            <p:cNvSpPr/>
            <p:nvPr/>
          </p:nvSpPr>
          <p:spPr>
            <a:xfrm>
              <a:off x="2236202" y="483062"/>
              <a:ext cx="429670" cy="50263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Flecha derecha 4"/>
            <p:cNvSpPr/>
            <p:nvPr/>
          </p:nvSpPr>
          <p:spPr>
            <a:xfrm>
              <a:off x="2236202" y="583589"/>
              <a:ext cx="300769" cy="30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100" kern="1200"/>
            </a:p>
          </p:txBody>
        </p:sp>
      </p:grpSp>
      <p:grpSp>
        <p:nvGrpSpPr>
          <p:cNvPr id="6" name="30 Grupo"/>
          <p:cNvGrpSpPr/>
          <p:nvPr/>
        </p:nvGrpSpPr>
        <p:grpSpPr>
          <a:xfrm rot="5400000">
            <a:off x="4607981" y="4689164"/>
            <a:ext cx="527776" cy="455721"/>
            <a:chOff x="2236202" y="483062"/>
            <a:chExt cx="429670" cy="502633"/>
          </a:xfrm>
        </p:grpSpPr>
        <p:sp>
          <p:nvSpPr>
            <p:cNvPr id="32" name="31 Flecha derecha"/>
            <p:cNvSpPr/>
            <p:nvPr/>
          </p:nvSpPr>
          <p:spPr>
            <a:xfrm>
              <a:off x="2236202" y="483062"/>
              <a:ext cx="429670" cy="50263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Flecha derecha 4"/>
            <p:cNvSpPr/>
            <p:nvPr/>
          </p:nvSpPr>
          <p:spPr>
            <a:xfrm>
              <a:off x="2236202" y="583589"/>
              <a:ext cx="300769" cy="30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100" kern="1200"/>
            </a:p>
          </p:txBody>
        </p:sp>
      </p:grpSp>
      <p:grpSp>
        <p:nvGrpSpPr>
          <p:cNvPr id="7" name="33 Grupo"/>
          <p:cNvGrpSpPr/>
          <p:nvPr/>
        </p:nvGrpSpPr>
        <p:grpSpPr>
          <a:xfrm rot="5400000">
            <a:off x="7056253" y="4689164"/>
            <a:ext cx="527776" cy="455721"/>
            <a:chOff x="2236202" y="483062"/>
            <a:chExt cx="429670" cy="502633"/>
          </a:xfrm>
        </p:grpSpPr>
        <p:sp>
          <p:nvSpPr>
            <p:cNvPr id="35" name="34 Flecha derecha"/>
            <p:cNvSpPr/>
            <p:nvPr/>
          </p:nvSpPr>
          <p:spPr>
            <a:xfrm>
              <a:off x="2236202" y="483062"/>
              <a:ext cx="429670" cy="50263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Flecha derecha 4"/>
            <p:cNvSpPr/>
            <p:nvPr/>
          </p:nvSpPr>
          <p:spPr>
            <a:xfrm>
              <a:off x="2236202" y="583589"/>
              <a:ext cx="300769" cy="3015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100" kern="1200"/>
            </a:p>
          </p:txBody>
        </p:sp>
      </p:grpSp>
      <p:graphicFrame>
        <p:nvGraphicFramePr>
          <p:cNvPr id="41" name="40 Diagrama"/>
          <p:cNvGraphicFramePr/>
          <p:nvPr/>
        </p:nvGraphicFramePr>
        <p:xfrm>
          <a:off x="216024" y="1224136"/>
          <a:ext cx="4572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8" name="41 Grupo"/>
          <p:cNvGrpSpPr/>
          <p:nvPr/>
        </p:nvGrpSpPr>
        <p:grpSpPr>
          <a:xfrm>
            <a:off x="1619672" y="5301208"/>
            <a:ext cx="1837585" cy="936104"/>
            <a:chOff x="2578767" y="0"/>
            <a:chExt cx="1837585" cy="936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3" name="42 Rectángulo redondeado"/>
            <p:cNvSpPr/>
            <p:nvPr/>
          </p:nvSpPr>
          <p:spPr>
            <a:xfrm>
              <a:off x="2578767" y="0"/>
              <a:ext cx="1837585" cy="93610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4" name="43 Rectángulo"/>
            <p:cNvSpPr/>
            <p:nvPr/>
          </p:nvSpPr>
          <p:spPr>
            <a:xfrm>
              <a:off x="2606185" y="27418"/>
              <a:ext cx="1782749" cy="8812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400" kern="1200" dirty="0" err="1" smtClean="0"/>
                <a:t>KPI’s</a:t>
              </a:r>
              <a:endParaRPr lang="es-EC" sz="2400" kern="1200" dirty="0"/>
            </a:p>
          </p:txBody>
        </p:sp>
      </p:grpSp>
      <p:grpSp>
        <p:nvGrpSpPr>
          <p:cNvPr id="9" name="44 Grupo"/>
          <p:cNvGrpSpPr/>
          <p:nvPr/>
        </p:nvGrpSpPr>
        <p:grpSpPr>
          <a:xfrm>
            <a:off x="3995936" y="5301208"/>
            <a:ext cx="1837585" cy="936104"/>
            <a:chOff x="2578767" y="0"/>
            <a:chExt cx="1837585" cy="936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6" name="45 Rectángulo redondeado"/>
            <p:cNvSpPr/>
            <p:nvPr/>
          </p:nvSpPr>
          <p:spPr>
            <a:xfrm>
              <a:off x="2578767" y="0"/>
              <a:ext cx="1837585" cy="93610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7" name="46 Rectángulo"/>
            <p:cNvSpPr/>
            <p:nvPr/>
          </p:nvSpPr>
          <p:spPr>
            <a:xfrm>
              <a:off x="2606185" y="27418"/>
              <a:ext cx="1782749" cy="8812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400" kern="1200" dirty="0" smtClean="0"/>
                <a:t>2013-2017</a:t>
              </a:r>
              <a:endParaRPr lang="es-EC" sz="2400" kern="1200" dirty="0"/>
            </a:p>
          </p:txBody>
        </p:sp>
      </p:grpSp>
      <p:grpSp>
        <p:nvGrpSpPr>
          <p:cNvPr id="10" name="49 Grupo"/>
          <p:cNvGrpSpPr/>
          <p:nvPr/>
        </p:nvGrpSpPr>
        <p:grpSpPr>
          <a:xfrm>
            <a:off x="6372200" y="5301208"/>
            <a:ext cx="2016224" cy="1080120"/>
            <a:chOff x="2578767" y="0"/>
            <a:chExt cx="1837585" cy="936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1" name="50 Rectángulo redondeado"/>
            <p:cNvSpPr/>
            <p:nvPr/>
          </p:nvSpPr>
          <p:spPr>
            <a:xfrm>
              <a:off x="2578767" y="0"/>
              <a:ext cx="1837585" cy="93610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51 Rectángulo"/>
            <p:cNvSpPr/>
            <p:nvPr/>
          </p:nvSpPr>
          <p:spPr>
            <a:xfrm>
              <a:off x="2606185" y="27418"/>
              <a:ext cx="1782749" cy="88126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2400" dirty="0" smtClean="0"/>
                <a:t>Iniciativas Estratégicas / Proyectos</a:t>
              </a:r>
              <a:endParaRPr lang="es-EC" sz="2400" dirty="0"/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1835696" y="188640"/>
            <a:ext cx="6090046" cy="950010"/>
            <a:chOff x="5953" y="0"/>
            <a:chExt cx="6090046" cy="950010"/>
          </a:xfrm>
        </p:grpSpPr>
        <p:sp>
          <p:nvSpPr>
            <p:cNvPr id="25" name="24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4000" dirty="0" err="1" smtClean="0"/>
                <a:t>Balanced</a:t>
              </a:r>
              <a:r>
                <a:rPr lang="es-EC" sz="4000" dirty="0" smtClean="0"/>
                <a:t> </a:t>
              </a:r>
              <a:r>
                <a:rPr lang="es-EC" sz="4000" dirty="0" err="1" smtClean="0"/>
                <a:t>Scorecard</a:t>
              </a:r>
              <a:endParaRPr lang="en-US" sz="4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14282" y="1000108"/>
          <a:ext cx="9396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1625226" y="142852"/>
            <a:ext cx="6090046" cy="950010"/>
            <a:chOff x="5953" y="0"/>
            <a:chExt cx="6090046" cy="950010"/>
          </a:xfrm>
        </p:grpSpPr>
        <p:sp>
          <p:nvSpPr>
            <p:cNvPr id="6" name="5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4000" dirty="0" smtClean="0"/>
                <a:t>Conclusiones</a:t>
              </a:r>
              <a:endParaRPr lang="en-US" sz="4000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14282" y="1000108"/>
          <a:ext cx="8929718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4 Grupo"/>
          <p:cNvGrpSpPr/>
          <p:nvPr/>
        </p:nvGrpSpPr>
        <p:grpSpPr>
          <a:xfrm>
            <a:off x="1625226" y="142852"/>
            <a:ext cx="6090046" cy="950010"/>
            <a:chOff x="5953" y="0"/>
            <a:chExt cx="6090046" cy="950010"/>
          </a:xfrm>
        </p:grpSpPr>
        <p:sp>
          <p:nvSpPr>
            <p:cNvPr id="6" name="5 Rectángulo redondeado"/>
            <p:cNvSpPr/>
            <p:nvPr/>
          </p:nvSpPr>
          <p:spPr>
            <a:xfrm>
              <a:off x="5953" y="0"/>
              <a:ext cx="6090046" cy="95001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52329" y="46376"/>
              <a:ext cx="5997294" cy="85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C" sz="4000" dirty="0" smtClean="0"/>
                <a:t>Recomendaciones</a:t>
              </a:r>
              <a:endParaRPr lang="en-US" sz="4000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467544" y="188640"/>
          <a:ext cx="8424936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Heptágono"/>
          <p:cNvSpPr/>
          <p:nvPr/>
        </p:nvSpPr>
        <p:spPr>
          <a:xfrm>
            <a:off x="8460432" y="1700808"/>
            <a:ext cx="561662" cy="45399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1</a:t>
            </a:r>
            <a:endParaRPr lang="es-EC" dirty="0"/>
          </a:p>
        </p:txBody>
      </p:sp>
      <p:sp>
        <p:nvSpPr>
          <p:cNvPr id="9" name="8 Heptágono"/>
          <p:cNvSpPr/>
          <p:nvPr/>
        </p:nvSpPr>
        <p:spPr>
          <a:xfrm>
            <a:off x="8258810" y="4653136"/>
            <a:ext cx="561662" cy="45399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2</a:t>
            </a:r>
          </a:p>
        </p:txBody>
      </p:sp>
      <p:sp>
        <p:nvSpPr>
          <p:cNvPr id="10" name="9 Heptágono"/>
          <p:cNvSpPr/>
          <p:nvPr/>
        </p:nvSpPr>
        <p:spPr>
          <a:xfrm>
            <a:off x="539552" y="4797152"/>
            <a:ext cx="561662" cy="45399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/>
              <a:t>3</a:t>
            </a:r>
          </a:p>
        </p:txBody>
      </p:sp>
      <p:sp>
        <p:nvSpPr>
          <p:cNvPr id="11" name="10 Heptágono"/>
          <p:cNvSpPr/>
          <p:nvPr/>
        </p:nvSpPr>
        <p:spPr>
          <a:xfrm>
            <a:off x="179512" y="1772816"/>
            <a:ext cx="561662" cy="453994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4</a:t>
            </a:r>
            <a:endParaRPr lang="es-EC" dirty="0"/>
          </a:p>
        </p:txBody>
      </p:sp>
      <p:sp>
        <p:nvSpPr>
          <p:cNvPr id="15" name="14 Elipse"/>
          <p:cNvSpPr/>
          <p:nvPr/>
        </p:nvSpPr>
        <p:spPr>
          <a:xfrm>
            <a:off x="3347864" y="2276872"/>
            <a:ext cx="2808312" cy="237626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69850" h="38100" prst="cross"/>
            </a:sp3d>
          </a:bodyPr>
          <a:lstStyle/>
          <a:p>
            <a:pPr algn="ctr"/>
            <a:r>
              <a:rPr lang="es-EC" sz="2800" b="1" dirty="0" smtClean="0"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PROPUESTA PARA      CNT 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260648"/>
          <a:ext cx="864096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6084168" y="188640"/>
            <a:ext cx="2808312" cy="194421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Ley </a:t>
            </a:r>
            <a:r>
              <a:rPr lang="es-ES" dirty="0"/>
              <a:t>para la Transformación Económica del </a:t>
            </a:r>
            <a:r>
              <a:rPr lang="es-ES" dirty="0" smtClean="0"/>
              <a:t>Ecuador(</a:t>
            </a:r>
            <a:r>
              <a:rPr lang="es-EC" dirty="0" smtClean="0"/>
              <a:t>Ley Trole I) 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Riesgo político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CONATEL, SENATEL SUPERTEL y MINTEL</a:t>
            </a:r>
          </a:p>
          <a:p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6" name="5 Rectángulo redondeado"/>
          <p:cNvSpPr/>
          <p:nvPr/>
        </p:nvSpPr>
        <p:spPr>
          <a:xfrm>
            <a:off x="6228184" y="5013176"/>
            <a:ext cx="273630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C" dirty="0" smtClean="0"/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Inversión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PIB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Balanza comercial</a:t>
            </a:r>
          </a:p>
          <a:p>
            <a:pPr>
              <a:buFont typeface="Arial" pitchFamily="34" charset="0"/>
              <a:buChar char="•"/>
            </a:pPr>
            <a:endParaRPr lang="es-EC" dirty="0" smtClean="0"/>
          </a:p>
          <a:p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7" name="6 Rectángulo redondeado"/>
          <p:cNvSpPr/>
          <p:nvPr/>
        </p:nvSpPr>
        <p:spPr>
          <a:xfrm>
            <a:off x="251520" y="5373216"/>
            <a:ext cx="2736304" cy="10801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EC" dirty="0" smtClean="0"/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Acceso nuevos mercados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Capacitación nuevas tecnologías</a:t>
            </a:r>
          </a:p>
          <a:p>
            <a:pPr>
              <a:buFont typeface="Arial" pitchFamily="34" charset="0"/>
              <a:buChar char="•"/>
            </a:pPr>
            <a:r>
              <a:rPr lang="es-EC" dirty="0" smtClean="0"/>
              <a:t>Inclusión social</a:t>
            </a:r>
          </a:p>
          <a:p>
            <a:pPr>
              <a:buFont typeface="Arial" pitchFamily="34" charset="0"/>
              <a:buChar char="•"/>
            </a:pPr>
            <a:endParaRPr lang="es-EC" dirty="0" smtClean="0"/>
          </a:p>
          <a:p>
            <a:r>
              <a:rPr lang="es-EC" dirty="0" smtClean="0"/>
              <a:t> </a:t>
            </a:r>
            <a:endParaRPr lang="es-EC" dirty="0"/>
          </a:p>
        </p:txBody>
      </p:sp>
      <p:sp>
        <p:nvSpPr>
          <p:cNvPr id="8" name="7 Rectángulo redondeado"/>
          <p:cNvSpPr/>
          <p:nvPr/>
        </p:nvSpPr>
        <p:spPr>
          <a:xfrm>
            <a:off x="323528" y="260648"/>
            <a:ext cx="2952328" cy="20162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s-ES" sz="1900" dirty="0" smtClean="0"/>
          </a:p>
          <a:p>
            <a:pPr>
              <a:buFont typeface="Arial" pitchFamily="34" charset="0"/>
              <a:buChar char="•"/>
            </a:pPr>
            <a:r>
              <a:rPr lang="es-EC" sz="1900" dirty="0" err="1" smtClean="0"/>
              <a:t>Megaoperadores</a:t>
            </a:r>
            <a:endParaRPr lang="es-EC" sz="1900" dirty="0" smtClean="0"/>
          </a:p>
          <a:p>
            <a:pPr>
              <a:buFont typeface="Arial" pitchFamily="34" charset="0"/>
              <a:buChar char="•"/>
            </a:pPr>
            <a:r>
              <a:rPr lang="es-EC" sz="1900" dirty="0" smtClean="0"/>
              <a:t>Convergencia </a:t>
            </a:r>
          </a:p>
          <a:p>
            <a:pPr>
              <a:buFont typeface="Arial" pitchFamily="34" charset="0"/>
              <a:buChar char="•"/>
            </a:pPr>
            <a:r>
              <a:rPr lang="es-EC" sz="1900" dirty="0" smtClean="0"/>
              <a:t>Tecnología 4G – LTE</a:t>
            </a:r>
          </a:p>
          <a:p>
            <a:pPr>
              <a:buFont typeface="Arial" pitchFamily="34" charset="0"/>
              <a:buChar char="•"/>
            </a:pPr>
            <a:r>
              <a:rPr lang="es-EC" sz="1900" dirty="0" err="1" smtClean="0"/>
              <a:t>Smarthphones</a:t>
            </a:r>
            <a:r>
              <a:rPr lang="es-EC" sz="1900" dirty="0" smtClean="0"/>
              <a:t>, </a:t>
            </a:r>
            <a:r>
              <a:rPr lang="es-EC" sz="1900" dirty="0" err="1" smtClean="0"/>
              <a:t>tablets</a:t>
            </a:r>
            <a:r>
              <a:rPr lang="es-EC" sz="19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C" sz="1900" dirty="0" smtClean="0"/>
              <a:t>Voz y SMS  a Transmisión datos</a:t>
            </a:r>
          </a:p>
          <a:p>
            <a:pPr>
              <a:buFont typeface="Arial" pitchFamily="34" charset="0"/>
              <a:buChar char="•"/>
            </a:pPr>
            <a:r>
              <a:rPr lang="es-EC" sz="1900" dirty="0"/>
              <a:t> </a:t>
            </a:r>
            <a:r>
              <a:rPr lang="es-EC" sz="1900" dirty="0" smtClean="0"/>
              <a:t>“La Nube”</a:t>
            </a:r>
          </a:p>
          <a:p>
            <a:r>
              <a:rPr lang="es-EC" sz="1900" dirty="0" smtClean="0"/>
              <a:t> </a:t>
            </a:r>
            <a:endParaRPr lang="es-EC" sz="1900" dirty="0"/>
          </a:p>
        </p:txBody>
      </p:sp>
      <p:grpSp>
        <p:nvGrpSpPr>
          <p:cNvPr id="2" name="11 Grupo"/>
          <p:cNvGrpSpPr/>
          <p:nvPr/>
        </p:nvGrpSpPr>
        <p:grpSpPr>
          <a:xfrm rot="5400000">
            <a:off x="5531145" y="795997"/>
            <a:ext cx="440299" cy="377714"/>
            <a:chOff x="4037159" y="1767077"/>
            <a:chExt cx="566641" cy="45797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3" name="12 Flecha derecha"/>
            <p:cNvSpPr/>
            <p:nvPr/>
          </p:nvSpPr>
          <p:spPr>
            <a:xfrm rot="16200000">
              <a:off x="4091494" y="1712742"/>
              <a:ext cx="457971" cy="5666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lecha derecha 4"/>
            <p:cNvSpPr/>
            <p:nvPr/>
          </p:nvSpPr>
          <p:spPr>
            <a:xfrm rot="16200000">
              <a:off x="4160190" y="1894766"/>
              <a:ext cx="320580" cy="3399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400" kern="1200"/>
            </a:p>
          </p:txBody>
        </p:sp>
      </p:grpSp>
      <p:grpSp>
        <p:nvGrpSpPr>
          <p:cNvPr id="3" name="14 Grupo"/>
          <p:cNvGrpSpPr/>
          <p:nvPr/>
        </p:nvGrpSpPr>
        <p:grpSpPr>
          <a:xfrm rot="10800000">
            <a:off x="7421028" y="4437112"/>
            <a:ext cx="440299" cy="377714"/>
            <a:chOff x="4037159" y="1767077"/>
            <a:chExt cx="566641" cy="45797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6" name="15 Flecha derecha"/>
            <p:cNvSpPr/>
            <p:nvPr/>
          </p:nvSpPr>
          <p:spPr>
            <a:xfrm rot="16200000">
              <a:off x="4091494" y="1712742"/>
              <a:ext cx="457971" cy="5666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lecha derecha 4"/>
            <p:cNvSpPr/>
            <p:nvPr/>
          </p:nvSpPr>
          <p:spPr>
            <a:xfrm rot="16200000">
              <a:off x="4160190" y="1894766"/>
              <a:ext cx="320580" cy="3399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400" kern="1200"/>
            </a:p>
          </p:txBody>
        </p:sp>
      </p:grpSp>
      <p:grpSp>
        <p:nvGrpSpPr>
          <p:cNvPr id="9" name="17 Grupo"/>
          <p:cNvGrpSpPr/>
          <p:nvPr/>
        </p:nvGrpSpPr>
        <p:grpSpPr>
          <a:xfrm rot="16200000">
            <a:off x="3100548" y="5692541"/>
            <a:ext cx="440299" cy="377714"/>
            <a:chOff x="4037159" y="1767077"/>
            <a:chExt cx="566641" cy="45797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9" name="18 Flecha derecha"/>
            <p:cNvSpPr/>
            <p:nvPr/>
          </p:nvSpPr>
          <p:spPr>
            <a:xfrm rot="16200000">
              <a:off x="4091494" y="1712742"/>
              <a:ext cx="457971" cy="5666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lecha derecha 4"/>
            <p:cNvSpPr/>
            <p:nvPr/>
          </p:nvSpPr>
          <p:spPr>
            <a:xfrm rot="16200000">
              <a:off x="4160190" y="1894766"/>
              <a:ext cx="320580" cy="3399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400" kern="1200"/>
            </a:p>
          </p:txBody>
        </p:sp>
      </p:grpSp>
      <p:grpSp>
        <p:nvGrpSpPr>
          <p:cNvPr id="10" name="20 Grupo"/>
          <p:cNvGrpSpPr/>
          <p:nvPr/>
        </p:nvGrpSpPr>
        <p:grpSpPr>
          <a:xfrm>
            <a:off x="1372355" y="2276872"/>
            <a:ext cx="440299" cy="377714"/>
            <a:chOff x="4037159" y="1767077"/>
            <a:chExt cx="566641" cy="457972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2" name="21 Flecha derecha"/>
            <p:cNvSpPr/>
            <p:nvPr/>
          </p:nvSpPr>
          <p:spPr>
            <a:xfrm rot="16200000">
              <a:off x="4091494" y="1712742"/>
              <a:ext cx="457971" cy="56664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lecha derecha 4"/>
            <p:cNvSpPr/>
            <p:nvPr/>
          </p:nvSpPr>
          <p:spPr>
            <a:xfrm rot="16200000">
              <a:off x="4160190" y="1894766"/>
              <a:ext cx="320580" cy="3399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C" sz="2400" kern="1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784976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507288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27584" y="2927846"/>
            <a:ext cx="1800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smtClean="0">
                <a:solidFill>
                  <a:schemeClr val="bg1"/>
                </a:solidFill>
              </a:rPr>
              <a:t>ANÁLISIS </a:t>
            </a:r>
          </a:p>
          <a:p>
            <a:r>
              <a:rPr lang="es-EC" sz="3200" dirty="0" smtClean="0">
                <a:solidFill>
                  <a:schemeClr val="bg1"/>
                </a:solidFill>
              </a:rPr>
              <a:t>INTERNO</a:t>
            </a:r>
            <a:endParaRPr lang="es-EC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539552" y="404664"/>
          <a:ext cx="816056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22E429-4B19-40F1-81B8-741173D0E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9722E429-4B19-40F1-81B8-741173D0E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0CBE47-3B00-4690-B7CC-CDCD0C9C7F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B70CBE47-3B00-4690-B7CC-CDCD0C9C7F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512035-3FD4-41A6-81BF-1FFD8A816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88512035-3FD4-41A6-81BF-1FFD8A8165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F1AACE-1054-47E9-A08D-CD55532833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AF1AACE-1054-47E9-A08D-CD55532833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EDAE67E-E245-4169-B98F-317FC2D53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2EDAE67E-E245-4169-B98F-317FC2D53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294549-CEDF-4CB8-A59E-0DD99BA374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4C294549-CEDF-4CB8-A59E-0DD99BA374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8E3E10F-80FF-4355-ACF3-A064521CB6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48E3E10F-80FF-4355-ACF3-A064521CB6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4BF68D9-C476-447B-9557-4CDC581833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34BF68D9-C476-447B-9557-4CDC581833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812883E-9FA9-433A-BC25-D85780F05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graphicEl>
                                              <a:dgm id="{A812883E-9FA9-433A-BC25-D85780F05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957678914"/>
              </p:ext>
            </p:extLst>
          </p:nvPr>
        </p:nvGraphicFramePr>
        <p:xfrm>
          <a:off x="323528" y="188640"/>
          <a:ext cx="8280920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0452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080FCE-476E-4829-A674-D54CB7BE1C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67080FCE-476E-4829-A674-D54CB7BE1C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6DBD16-471D-4620-B926-E2B367115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5E6DBD16-471D-4620-B926-E2B367115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4BB708-E649-49AB-9FE1-E479097B0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564BB708-E649-49AB-9FE1-E479097B0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42C9D59-5F4B-4B90-95EC-71EE2375A4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542C9D59-5F4B-4B90-95EC-71EE2375A4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E50A8C-95E4-40A5-A623-B9375F569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80E50A8C-95E4-40A5-A623-B9375F569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1BB73C7-F2B3-4BC0-9C63-49562F9BC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A1BB73C7-F2B3-4BC0-9C63-49562F9BC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1B2726-7F80-4C51-9D8F-1899A03BAE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graphicEl>
                                              <a:dgm id="{741B2726-7F80-4C51-9D8F-1899A03BAE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79512" y="1844824"/>
          <a:ext cx="8712968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4A4DF16-0CC4-49E1-A904-45C24629F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A4A4DF16-0CC4-49E1-A904-45C24629F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E96DB7-626D-473F-8533-85D19D215B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E4E96DB7-626D-473F-8533-85D19D215B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B9571C-DA8F-45BA-96D4-0B8E2B6D44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DAB9571C-DA8F-45BA-96D4-0B8E2B6D44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ED03B4-A530-4018-976E-BE6490AED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3DED03B4-A530-4018-976E-BE6490AED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F8B862-DF68-4B07-AEA2-8C87B7024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99F8B862-DF68-4B07-AEA2-8C87B7024E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54A2B0-82EC-4502-9B5B-3F23833C35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EF54A2B0-82EC-4502-9B5B-3F23833C35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011BD1-3CDF-4904-BF6C-61EBC2AA6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43011BD1-3CDF-4904-BF6C-61EBC2AA6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1085</Words>
  <Application>Microsoft Office PowerPoint</Application>
  <PresentationFormat>Presentación en pantalla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ADMJ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user</cp:lastModifiedBy>
  <cp:revision>56</cp:revision>
  <dcterms:created xsi:type="dcterms:W3CDTF">2013-10-23T23:10:52Z</dcterms:created>
  <dcterms:modified xsi:type="dcterms:W3CDTF">2015-10-30T00:25:23Z</dcterms:modified>
</cp:coreProperties>
</file>