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82" r:id="rId7"/>
    <p:sldId id="283" r:id="rId8"/>
    <p:sldId id="284" r:id="rId9"/>
    <p:sldId id="285" r:id="rId10"/>
    <p:sldId id="281" r:id="rId11"/>
    <p:sldId id="258" r:id="rId12"/>
    <p:sldId id="259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3" r:id="rId31"/>
    <p:sldId id="294" r:id="rId32"/>
    <p:sldId id="295" r:id="rId33"/>
    <p:sldId id="296" r:id="rId34"/>
    <p:sldId id="297" r:id="rId35"/>
    <p:sldId id="287" r:id="rId36"/>
    <p:sldId id="291" r:id="rId37"/>
    <p:sldId id="292" r:id="rId38"/>
    <p:sldId id="289" r:id="rId39"/>
    <p:sldId id="29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AAF23-889E-4C5B-8F81-A431CC9026EA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C72EF493-1AC4-46B5-9A42-52AF8D36F448}">
      <dgm:prSet phldrT="[Texto]"/>
      <dgm:spPr/>
      <dgm:t>
        <a:bodyPr/>
        <a:lstStyle/>
        <a:p>
          <a:r>
            <a:rPr lang="es-EC" smtClean="0"/>
            <a:t>Transmisión de datos de internet a través de una bombilla led.</a:t>
          </a:r>
          <a:endParaRPr lang="es-EC"/>
        </a:p>
      </dgm:t>
    </dgm:pt>
    <dgm:pt modelId="{8704E45E-EF1F-4AF4-AE05-BAB641191B0D}" type="parTrans" cxnId="{8E760212-C378-40AD-894D-E1155365ACCA}">
      <dgm:prSet/>
      <dgm:spPr/>
      <dgm:t>
        <a:bodyPr/>
        <a:lstStyle/>
        <a:p>
          <a:endParaRPr lang="es-EC"/>
        </a:p>
      </dgm:t>
    </dgm:pt>
    <dgm:pt modelId="{A1CD6F9E-29BD-4ED9-9F84-D21862B81BC3}" type="sibTrans" cxnId="{8E760212-C378-40AD-894D-E1155365ACCA}">
      <dgm:prSet/>
      <dgm:spPr/>
      <dgm:t>
        <a:bodyPr/>
        <a:lstStyle/>
        <a:p>
          <a:endParaRPr lang="es-EC"/>
        </a:p>
      </dgm:t>
    </dgm:pt>
    <dgm:pt modelId="{4A503476-8E0C-4510-8979-A760570F793A}">
      <dgm:prSet/>
      <dgm:spPr/>
      <dgm:t>
        <a:bodyPr/>
        <a:lstStyle/>
        <a:p>
          <a:r>
            <a:rPr lang="es-EC" smtClean="0"/>
            <a:t>Conectividad eficiente y segura.</a:t>
          </a:r>
          <a:endParaRPr lang="es-EC" dirty="0" smtClean="0"/>
        </a:p>
      </dgm:t>
    </dgm:pt>
    <dgm:pt modelId="{0BA7646E-227F-4990-B49B-47CCC0DF06AB}" type="parTrans" cxnId="{0F41B34B-6976-407A-B18C-E800FB04CA93}">
      <dgm:prSet/>
      <dgm:spPr/>
      <dgm:t>
        <a:bodyPr/>
        <a:lstStyle/>
        <a:p>
          <a:endParaRPr lang="es-EC"/>
        </a:p>
      </dgm:t>
    </dgm:pt>
    <dgm:pt modelId="{2A063F7C-2588-4BD6-8C08-62ACE2501225}" type="sibTrans" cxnId="{0F41B34B-6976-407A-B18C-E800FB04CA93}">
      <dgm:prSet/>
      <dgm:spPr/>
      <dgm:t>
        <a:bodyPr/>
        <a:lstStyle/>
        <a:p>
          <a:endParaRPr lang="es-EC"/>
        </a:p>
      </dgm:t>
    </dgm:pt>
    <dgm:pt modelId="{3F364254-14A6-4494-9223-D2E6940B8947}">
      <dgm:prSet/>
      <dgm:spPr/>
      <dgm:t>
        <a:bodyPr/>
        <a:lstStyle/>
        <a:p>
          <a:r>
            <a:rPr lang="es-EC" dirty="0" smtClean="0"/>
            <a:t>Velocidad de internet desde una 1Gibyte por segundo (Gbps)</a:t>
          </a:r>
        </a:p>
      </dgm:t>
    </dgm:pt>
    <dgm:pt modelId="{00817488-F4DF-4A08-9B1E-62750B8DFA0C}" type="parTrans" cxnId="{739874D3-1F44-49E3-9EDE-631E65FAB1D3}">
      <dgm:prSet/>
      <dgm:spPr/>
      <dgm:t>
        <a:bodyPr/>
        <a:lstStyle/>
        <a:p>
          <a:endParaRPr lang="es-EC"/>
        </a:p>
      </dgm:t>
    </dgm:pt>
    <dgm:pt modelId="{D26E5576-CA7B-47F7-B04F-C8B125549299}" type="sibTrans" cxnId="{739874D3-1F44-49E3-9EDE-631E65FAB1D3}">
      <dgm:prSet/>
      <dgm:spPr/>
      <dgm:t>
        <a:bodyPr/>
        <a:lstStyle/>
        <a:p>
          <a:endParaRPr lang="es-EC"/>
        </a:p>
      </dgm:t>
    </dgm:pt>
    <dgm:pt modelId="{43FA2D60-E7A6-4BCC-8E38-916DF082E005}" type="pres">
      <dgm:prSet presAssocID="{568AAF23-889E-4C5B-8F81-A431CC9026EA}" presName="Name0" presStyleCnt="0">
        <dgm:presLayoutVars>
          <dgm:dir/>
          <dgm:resizeHandles val="exact"/>
        </dgm:presLayoutVars>
      </dgm:prSet>
      <dgm:spPr/>
    </dgm:pt>
    <dgm:pt modelId="{B37B36C5-00D4-4594-B0A7-B1C5D1AF7EF1}" type="pres">
      <dgm:prSet presAssocID="{568AAF23-889E-4C5B-8F81-A431CC9026EA}" presName="fgShape" presStyleLbl="fgShp" presStyleIdx="0" presStyleCnt="1"/>
      <dgm:spPr/>
    </dgm:pt>
    <dgm:pt modelId="{F916B391-8E28-4FED-A204-1D5B61CA3467}" type="pres">
      <dgm:prSet presAssocID="{568AAF23-889E-4C5B-8F81-A431CC9026EA}" presName="linComp" presStyleCnt="0"/>
      <dgm:spPr/>
    </dgm:pt>
    <dgm:pt modelId="{A714F77B-088B-41D9-B181-2DE7E9F99E12}" type="pres">
      <dgm:prSet presAssocID="{C72EF493-1AC4-46B5-9A42-52AF8D36F448}" presName="compNode" presStyleCnt="0"/>
      <dgm:spPr/>
    </dgm:pt>
    <dgm:pt modelId="{CF919DF2-D301-43DC-ABEB-59AC34943EB9}" type="pres">
      <dgm:prSet presAssocID="{C72EF493-1AC4-46B5-9A42-52AF8D36F448}" presName="bkgdShape" presStyleLbl="node1" presStyleIdx="0" presStyleCnt="3"/>
      <dgm:spPr/>
      <dgm:t>
        <a:bodyPr/>
        <a:lstStyle/>
        <a:p>
          <a:endParaRPr lang="es-EC"/>
        </a:p>
      </dgm:t>
    </dgm:pt>
    <dgm:pt modelId="{C140D1CE-549C-44F3-AC54-5E27B8EDF8AD}" type="pres">
      <dgm:prSet presAssocID="{C72EF493-1AC4-46B5-9A42-52AF8D36F44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6AAD4B-4D72-4CC6-99CE-7F5065BEF121}" type="pres">
      <dgm:prSet presAssocID="{C72EF493-1AC4-46B5-9A42-52AF8D36F448}" presName="invisiNode" presStyleLbl="node1" presStyleIdx="0" presStyleCnt="3"/>
      <dgm:spPr/>
    </dgm:pt>
    <dgm:pt modelId="{3571316A-F871-4254-93EB-0098B6520AAB}" type="pres">
      <dgm:prSet presAssocID="{C72EF493-1AC4-46B5-9A42-52AF8D36F44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D6ADB79-8762-4E14-B161-96AB0601F0D7}" type="pres">
      <dgm:prSet presAssocID="{A1CD6F9E-29BD-4ED9-9F84-D21862B81BC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1366460-04C4-48DE-A56B-2F38DA1EC4CD}" type="pres">
      <dgm:prSet presAssocID="{4A503476-8E0C-4510-8979-A760570F793A}" presName="compNode" presStyleCnt="0"/>
      <dgm:spPr/>
    </dgm:pt>
    <dgm:pt modelId="{63729B92-B7F6-4ACB-817E-E38FA1813244}" type="pres">
      <dgm:prSet presAssocID="{4A503476-8E0C-4510-8979-A760570F793A}" presName="bkgdShape" presStyleLbl="node1" presStyleIdx="1" presStyleCnt="3"/>
      <dgm:spPr/>
      <dgm:t>
        <a:bodyPr/>
        <a:lstStyle/>
        <a:p>
          <a:endParaRPr lang="es-EC"/>
        </a:p>
      </dgm:t>
    </dgm:pt>
    <dgm:pt modelId="{F1FAEA7A-D59A-4C9C-891E-77EC557EB483}" type="pres">
      <dgm:prSet presAssocID="{4A503476-8E0C-4510-8979-A760570F79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E8AEBB-5710-492B-9520-96281D6DDD47}" type="pres">
      <dgm:prSet presAssocID="{4A503476-8E0C-4510-8979-A760570F793A}" presName="invisiNode" presStyleLbl="node1" presStyleIdx="1" presStyleCnt="3"/>
      <dgm:spPr/>
    </dgm:pt>
    <dgm:pt modelId="{7A5EB505-899A-4D60-95F6-6A85F118FC67}" type="pres">
      <dgm:prSet presAssocID="{4A503476-8E0C-4510-8979-A760570F793A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4C5F00-4BF6-4D70-9EC5-7E0CCAC3BB9C}" type="pres">
      <dgm:prSet presAssocID="{2A063F7C-2588-4BD6-8C08-62ACE250122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B35982D-2155-4699-AF38-E337F42B6CB4}" type="pres">
      <dgm:prSet presAssocID="{3F364254-14A6-4494-9223-D2E6940B8947}" presName="compNode" presStyleCnt="0"/>
      <dgm:spPr/>
    </dgm:pt>
    <dgm:pt modelId="{44CFB784-41F8-4343-8301-B71D8F1A8647}" type="pres">
      <dgm:prSet presAssocID="{3F364254-14A6-4494-9223-D2E6940B8947}" presName="bkgdShape" presStyleLbl="node1" presStyleIdx="2" presStyleCnt="3"/>
      <dgm:spPr/>
      <dgm:t>
        <a:bodyPr/>
        <a:lstStyle/>
        <a:p>
          <a:endParaRPr lang="es-EC"/>
        </a:p>
      </dgm:t>
    </dgm:pt>
    <dgm:pt modelId="{C4330648-3FA9-4952-8E98-202A5CCF3DD6}" type="pres">
      <dgm:prSet presAssocID="{3F364254-14A6-4494-9223-D2E6940B894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5FD781-BB25-4102-B0A8-BC3D9FE7C73B}" type="pres">
      <dgm:prSet presAssocID="{3F364254-14A6-4494-9223-D2E6940B8947}" presName="invisiNode" presStyleLbl="node1" presStyleIdx="2" presStyleCnt="3"/>
      <dgm:spPr/>
    </dgm:pt>
    <dgm:pt modelId="{65DD8083-0253-45BC-B74F-569E2B14186A}" type="pres">
      <dgm:prSet presAssocID="{3F364254-14A6-4494-9223-D2E6940B8947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B034FB6-DE73-4D11-97A9-8C5B32FBFAD5}" type="presOf" srcId="{568AAF23-889E-4C5B-8F81-A431CC9026EA}" destId="{43FA2D60-E7A6-4BCC-8E38-916DF082E005}" srcOrd="0" destOrd="0" presId="urn:microsoft.com/office/officeart/2005/8/layout/hList7"/>
    <dgm:cxn modelId="{358683F5-5A6C-441D-9CE7-1595D662EA39}" type="presOf" srcId="{3F364254-14A6-4494-9223-D2E6940B8947}" destId="{C4330648-3FA9-4952-8E98-202A5CCF3DD6}" srcOrd="1" destOrd="0" presId="urn:microsoft.com/office/officeart/2005/8/layout/hList7"/>
    <dgm:cxn modelId="{739874D3-1F44-49E3-9EDE-631E65FAB1D3}" srcId="{568AAF23-889E-4C5B-8F81-A431CC9026EA}" destId="{3F364254-14A6-4494-9223-D2E6940B8947}" srcOrd="2" destOrd="0" parTransId="{00817488-F4DF-4A08-9B1E-62750B8DFA0C}" sibTransId="{D26E5576-CA7B-47F7-B04F-C8B125549299}"/>
    <dgm:cxn modelId="{20DCBD70-6783-43B0-B904-E2DBB9686EB0}" type="presOf" srcId="{A1CD6F9E-29BD-4ED9-9F84-D21862B81BC3}" destId="{7D6ADB79-8762-4E14-B161-96AB0601F0D7}" srcOrd="0" destOrd="0" presId="urn:microsoft.com/office/officeart/2005/8/layout/hList7"/>
    <dgm:cxn modelId="{A83B98B4-A237-4FB6-B905-1E778178DD1A}" type="presOf" srcId="{C72EF493-1AC4-46B5-9A42-52AF8D36F448}" destId="{CF919DF2-D301-43DC-ABEB-59AC34943EB9}" srcOrd="0" destOrd="0" presId="urn:microsoft.com/office/officeart/2005/8/layout/hList7"/>
    <dgm:cxn modelId="{9A483D68-160A-42BB-B471-69BB923FBBA4}" type="presOf" srcId="{3F364254-14A6-4494-9223-D2E6940B8947}" destId="{44CFB784-41F8-4343-8301-B71D8F1A8647}" srcOrd="0" destOrd="0" presId="urn:microsoft.com/office/officeart/2005/8/layout/hList7"/>
    <dgm:cxn modelId="{50479275-838A-41DC-9E5C-6A00650ACC0D}" type="presOf" srcId="{4A503476-8E0C-4510-8979-A760570F793A}" destId="{63729B92-B7F6-4ACB-817E-E38FA1813244}" srcOrd="0" destOrd="0" presId="urn:microsoft.com/office/officeart/2005/8/layout/hList7"/>
    <dgm:cxn modelId="{2DF6D9B7-4DB6-467D-B176-DA8DDDEB1BCF}" type="presOf" srcId="{C72EF493-1AC4-46B5-9A42-52AF8D36F448}" destId="{C140D1CE-549C-44F3-AC54-5E27B8EDF8AD}" srcOrd="1" destOrd="0" presId="urn:microsoft.com/office/officeart/2005/8/layout/hList7"/>
    <dgm:cxn modelId="{0F41B34B-6976-407A-B18C-E800FB04CA93}" srcId="{568AAF23-889E-4C5B-8F81-A431CC9026EA}" destId="{4A503476-8E0C-4510-8979-A760570F793A}" srcOrd="1" destOrd="0" parTransId="{0BA7646E-227F-4990-B49B-47CCC0DF06AB}" sibTransId="{2A063F7C-2588-4BD6-8C08-62ACE2501225}"/>
    <dgm:cxn modelId="{F408D538-864E-4094-B763-F6B5922340DC}" type="presOf" srcId="{4A503476-8E0C-4510-8979-A760570F793A}" destId="{F1FAEA7A-D59A-4C9C-891E-77EC557EB483}" srcOrd="1" destOrd="0" presId="urn:microsoft.com/office/officeart/2005/8/layout/hList7"/>
    <dgm:cxn modelId="{8E760212-C378-40AD-894D-E1155365ACCA}" srcId="{568AAF23-889E-4C5B-8F81-A431CC9026EA}" destId="{C72EF493-1AC4-46B5-9A42-52AF8D36F448}" srcOrd="0" destOrd="0" parTransId="{8704E45E-EF1F-4AF4-AE05-BAB641191B0D}" sibTransId="{A1CD6F9E-29BD-4ED9-9F84-D21862B81BC3}"/>
    <dgm:cxn modelId="{7B27EB5A-2007-4111-9598-BFA84DABB66B}" type="presOf" srcId="{2A063F7C-2588-4BD6-8C08-62ACE2501225}" destId="{E34C5F00-4BF6-4D70-9EC5-7E0CCAC3BB9C}" srcOrd="0" destOrd="0" presId="urn:microsoft.com/office/officeart/2005/8/layout/hList7"/>
    <dgm:cxn modelId="{B4119290-0112-4612-8EFA-115BE384B0D8}" type="presParOf" srcId="{43FA2D60-E7A6-4BCC-8E38-916DF082E005}" destId="{B37B36C5-00D4-4594-B0A7-B1C5D1AF7EF1}" srcOrd="0" destOrd="0" presId="urn:microsoft.com/office/officeart/2005/8/layout/hList7"/>
    <dgm:cxn modelId="{EF10493F-D8C2-477B-865E-3B0B1DBB777D}" type="presParOf" srcId="{43FA2D60-E7A6-4BCC-8E38-916DF082E005}" destId="{F916B391-8E28-4FED-A204-1D5B61CA3467}" srcOrd="1" destOrd="0" presId="urn:microsoft.com/office/officeart/2005/8/layout/hList7"/>
    <dgm:cxn modelId="{04A8B1B0-4E45-47BE-8A44-C8718C28A808}" type="presParOf" srcId="{F916B391-8E28-4FED-A204-1D5B61CA3467}" destId="{A714F77B-088B-41D9-B181-2DE7E9F99E12}" srcOrd="0" destOrd="0" presId="urn:microsoft.com/office/officeart/2005/8/layout/hList7"/>
    <dgm:cxn modelId="{C8BAF5E3-AF1E-42AD-88BE-7F484D7918D8}" type="presParOf" srcId="{A714F77B-088B-41D9-B181-2DE7E9F99E12}" destId="{CF919DF2-D301-43DC-ABEB-59AC34943EB9}" srcOrd="0" destOrd="0" presId="urn:microsoft.com/office/officeart/2005/8/layout/hList7"/>
    <dgm:cxn modelId="{BE70FD8B-69C0-4DCD-B93B-3C196BF5A4EA}" type="presParOf" srcId="{A714F77B-088B-41D9-B181-2DE7E9F99E12}" destId="{C140D1CE-549C-44F3-AC54-5E27B8EDF8AD}" srcOrd="1" destOrd="0" presId="urn:microsoft.com/office/officeart/2005/8/layout/hList7"/>
    <dgm:cxn modelId="{0149F171-6326-4B97-823F-187D05BCAE6A}" type="presParOf" srcId="{A714F77B-088B-41D9-B181-2DE7E9F99E12}" destId="{976AAD4B-4D72-4CC6-99CE-7F5065BEF121}" srcOrd="2" destOrd="0" presId="urn:microsoft.com/office/officeart/2005/8/layout/hList7"/>
    <dgm:cxn modelId="{87774405-139C-4C4D-9F99-E9E1EBC93238}" type="presParOf" srcId="{A714F77B-088B-41D9-B181-2DE7E9F99E12}" destId="{3571316A-F871-4254-93EB-0098B6520AAB}" srcOrd="3" destOrd="0" presId="urn:microsoft.com/office/officeart/2005/8/layout/hList7"/>
    <dgm:cxn modelId="{7A77EC99-BC3C-4767-AC4E-28B73366B586}" type="presParOf" srcId="{F916B391-8E28-4FED-A204-1D5B61CA3467}" destId="{7D6ADB79-8762-4E14-B161-96AB0601F0D7}" srcOrd="1" destOrd="0" presId="urn:microsoft.com/office/officeart/2005/8/layout/hList7"/>
    <dgm:cxn modelId="{D51B9307-40DE-4703-81A4-55EA63E16BE5}" type="presParOf" srcId="{F916B391-8E28-4FED-A204-1D5B61CA3467}" destId="{21366460-04C4-48DE-A56B-2F38DA1EC4CD}" srcOrd="2" destOrd="0" presId="urn:microsoft.com/office/officeart/2005/8/layout/hList7"/>
    <dgm:cxn modelId="{A417BB67-F501-4344-8515-158DD8FEFBF8}" type="presParOf" srcId="{21366460-04C4-48DE-A56B-2F38DA1EC4CD}" destId="{63729B92-B7F6-4ACB-817E-E38FA1813244}" srcOrd="0" destOrd="0" presId="urn:microsoft.com/office/officeart/2005/8/layout/hList7"/>
    <dgm:cxn modelId="{9169DCF3-EF45-43CC-9BC9-B77A81FC81AD}" type="presParOf" srcId="{21366460-04C4-48DE-A56B-2F38DA1EC4CD}" destId="{F1FAEA7A-D59A-4C9C-891E-77EC557EB483}" srcOrd="1" destOrd="0" presId="urn:microsoft.com/office/officeart/2005/8/layout/hList7"/>
    <dgm:cxn modelId="{EBD7A7AE-15A7-44B3-BCC5-FA8504515F10}" type="presParOf" srcId="{21366460-04C4-48DE-A56B-2F38DA1EC4CD}" destId="{EDE8AEBB-5710-492B-9520-96281D6DDD47}" srcOrd="2" destOrd="0" presId="urn:microsoft.com/office/officeart/2005/8/layout/hList7"/>
    <dgm:cxn modelId="{3047BA32-BF28-47DC-AA61-7356F6FD3F77}" type="presParOf" srcId="{21366460-04C4-48DE-A56B-2F38DA1EC4CD}" destId="{7A5EB505-899A-4D60-95F6-6A85F118FC67}" srcOrd="3" destOrd="0" presId="urn:microsoft.com/office/officeart/2005/8/layout/hList7"/>
    <dgm:cxn modelId="{A301A32C-C772-4EB1-BBC5-68B7E7358769}" type="presParOf" srcId="{F916B391-8E28-4FED-A204-1D5B61CA3467}" destId="{E34C5F00-4BF6-4D70-9EC5-7E0CCAC3BB9C}" srcOrd="3" destOrd="0" presId="urn:microsoft.com/office/officeart/2005/8/layout/hList7"/>
    <dgm:cxn modelId="{01DAC4AC-318C-4406-8CED-57C109D176C2}" type="presParOf" srcId="{F916B391-8E28-4FED-A204-1D5B61CA3467}" destId="{4B35982D-2155-4699-AF38-E337F42B6CB4}" srcOrd="4" destOrd="0" presId="urn:microsoft.com/office/officeart/2005/8/layout/hList7"/>
    <dgm:cxn modelId="{69F3664F-6D84-4D7C-BE94-C28B77DA7995}" type="presParOf" srcId="{4B35982D-2155-4699-AF38-E337F42B6CB4}" destId="{44CFB784-41F8-4343-8301-B71D8F1A8647}" srcOrd="0" destOrd="0" presId="urn:microsoft.com/office/officeart/2005/8/layout/hList7"/>
    <dgm:cxn modelId="{48635EF2-0F81-4232-9857-9E70A077E26E}" type="presParOf" srcId="{4B35982D-2155-4699-AF38-E337F42B6CB4}" destId="{C4330648-3FA9-4952-8E98-202A5CCF3DD6}" srcOrd="1" destOrd="0" presId="urn:microsoft.com/office/officeart/2005/8/layout/hList7"/>
    <dgm:cxn modelId="{51C99B48-22AB-4E13-96C7-28B342D9D0E2}" type="presParOf" srcId="{4B35982D-2155-4699-AF38-E337F42B6CB4}" destId="{D45FD781-BB25-4102-B0A8-BC3D9FE7C73B}" srcOrd="2" destOrd="0" presId="urn:microsoft.com/office/officeart/2005/8/layout/hList7"/>
    <dgm:cxn modelId="{29DB7BF2-44B5-4CBE-BE3D-F9A95684E48A}" type="presParOf" srcId="{4B35982D-2155-4699-AF38-E337F42B6CB4}" destId="{65DD8083-0253-45BC-B74F-569E2B1418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C3C9DE-E1FC-4EAA-8797-5CEA15A2AAA3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5C8DEBD-9E82-4C8A-B9DB-280363BD6307}">
      <dgm:prSet phldrT="[Texto]"/>
      <dgm:spPr/>
      <dgm:t>
        <a:bodyPr/>
        <a:lstStyle/>
        <a:p>
          <a:r>
            <a:rPr lang="es-EC" dirty="0" smtClean="0"/>
            <a:t>Plan nacional del buen vivir: Objetivo 11 del</a:t>
          </a:r>
        </a:p>
        <a:p>
          <a:r>
            <a:rPr lang="es-ES" dirty="0" smtClean="0"/>
            <a:t>Cambio de la matriz productiva con el sector tecnológico.</a:t>
          </a:r>
          <a:endParaRPr lang="es-EC" dirty="0"/>
        </a:p>
      </dgm:t>
    </dgm:pt>
    <dgm:pt modelId="{F603049D-0F67-4D2E-8C17-B2CBD85FF249}" type="parTrans" cxnId="{C8225247-896A-4827-8F78-D6D9A32FC637}">
      <dgm:prSet/>
      <dgm:spPr/>
      <dgm:t>
        <a:bodyPr/>
        <a:lstStyle/>
        <a:p>
          <a:endParaRPr lang="es-EC"/>
        </a:p>
      </dgm:t>
    </dgm:pt>
    <dgm:pt modelId="{72F48CF3-F4B4-4C12-9DC5-95ADDEFB0FE6}" type="sibTrans" cxnId="{C8225247-896A-4827-8F78-D6D9A32FC637}">
      <dgm:prSet/>
      <dgm:spPr/>
      <dgm:t>
        <a:bodyPr/>
        <a:lstStyle/>
        <a:p>
          <a:endParaRPr lang="es-EC"/>
        </a:p>
      </dgm:t>
    </dgm:pt>
    <dgm:pt modelId="{E5849772-D91C-4C8B-B02B-AFB4E22D1CF0}">
      <dgm:prSet phldrT="[Texto]"/>
      <dgm:spPr/>
      <dgm:t>
        <a:bodyPr/>
        <a:lstStyle/>
        <a:p>
          <a:r>
            <a:rPr lang="es-ES" dirty="0" smtClean="0"/>
            <a:t>Código Orgánico de la Producción Comercio e Inversiones </a:t>
          </a:r>
          <a:r>
            <a:rPr lang="es-EC" dirty="0" smtClean="0"/>
            <a:t> </a:t>
          </a:r>
          <a:endParaRPr lang="es-EC" dirty="0"/>
        </a:p>
      </dgm:t>
    </dgm:pt>
    <dgm:pt modelId="{994B969E-8916-4204-98A7-72D9F9E79149}" type="parTrans" cxnId="{C5A70BA4-EE6F-4ACD-8D66-3C8FAAF13C23}">
      <dgm:prSet/>
      <dgm:spPr/>
      <dgm:t>
        <a:bodyPr/>
        <a:lstStyle/>
        <a:p>
          <a:endParaRPr lang="es-EC"/>
        </a:p>
      </dgm:t>
    </dgm:pt>
    <dgm:pt modelId="{B691ED4F-1337-4834-893D-7CEAB12A7A2C}" type="sibTrans" cxnId="{C5A70BA4-EE6F-4ACD-8D66-3C8FAAF13C23}">
      <dgm:prSet/>
      <dgm:spPr/>
      <dgm:t>
        <a:bodyPr/>
        <a:lstStyle/>
        <a:p>
          <a:endParaRPr lang="es-EC"/>
        </a:p>
      </dgm:t>
    </dgm:pt>
    <dgm:pt modelId="{52C6D7F2-B6AD-4DA3-8805-87C0AA4999C9}">
      <dgm:prSet phldrT="[Texto]"/>
      <dgm:spPr/>
      <dgm:t>
        <a:bodyPr/>
        <a:lstStyle/>
        <a:p>
          <a:r>
            <a:rPr lang="es-ES" b="1" dirty="0" smtClean="0"/>
            <a:t>Art. 147 </a:t>
          </a:r>
          <a:r>
            <a:rPr lang="es-ES" dirty="0" smtClean="0"/>
            <a:t>Importación para el consumo</a:t>
          </a:r>
          <a:endParaRPr lang="es-EC" dirty="0"/>
        </a:p>
      </dgm:t>
    </dgm:pt>
    <dgm:pt modelId="{2EC9E30F-74B8-49A1-9E83-1430F9F1F62F}" type="parTrans" cxnId="{323A933F-E671-483C-A576-EA747BBA768A}">
      <dgm:prSet/>
      <dgm:spPr/>
      <dgm:t>
        <a:bodyPr/>
        <a:lstStyle/>
        <a:p>
          <a:endParaRPr lang="es-EC"/>
        </a:p>
      </dgm:t>
    </dgm:pt>
    <dgm:pt modelId="{1052EFEA-5CB9-44B5-87AE-D46AD138C088}" type="sibTrans" cxnId="{323A933F-E671-483C-A576-EA747BBA768A}">
      <dgm:prSet/>
      <dgm:spPr/>
      <dgm:t>
        <a:bodyPr/>
        <a:lstStyle/>
        <a:p>
          <a:endParaRPr lang="es-EC"/>
        </a:p>
      </dgm:t>
    </dgm:pt>
    <dgm:pt modelId="{2456EC7F-101A-429C-A416-CE8D1FF4DCFB}">
      <dgm:prSet phldrT="[Texto]"/>
      <dgm:spPr/>
      <dgm:t>
        <a:bodyPr/>
        <a:lstStyle/>
        <a:p>
          <a:r>
            <a:rPr lang="es-ES" dirty="0" smtClean="0"/>
            <a:t>Reglamentación COPCI, Decreto 758, Suplemento R.O. 452 del 19-05-2011</a:t>
          </a:r>
          <a:endParaRPr lang="es-EC" dirty="0"/>
        </a:p>
      </dgm:t>
    </dgm:pt>
    <dgm:pt modelId="{1DA71DFE-C7AA-454B-8DD2-ADA00597E7B9}" type="parTrans" cxnId="{E41DD513-63BC-4033-A299-987CB7E8349E}">
      <dgm:prSet/>
      <dgm:spPr/>
      <dgm:t>
        <a:bodyPr/>
        <a:lstStyle/>
        <a:p>
          <a:endParaRPr lang="es-EC"/>
        </a:p>
      </dgm:t>
    </dgm:pt>
    <dgm:pt modelId="{59D04DE6-9658-4275-BDF5-22F398C03617}" type="sibTrans" cxnId="{E41DD513-63BC-4033-A299-987CB7E8349E}">
      <dgm:prSet/>
      <dgm:spPr/>
      <dgm:t>
        <a:bodyPr/>
        <a:lstStyle/>
        <a:p>
          <a:endParaRPr lang="es-EC"/>
        </a:p>
      </dgm:t>
    </dgm:pt>
    <dgm:pt modelId="{FDAAC06A-9842-4F69-BBE0-6B513B05BEE4}">
      <dgm:prSet phldrT="[Texto]"/>
      <dgm:spPr/>
      <dgm:t>
        <a:bodyPr/>
        <a:lstStyle/>
        <a:p>
          <a:r>
            <a:rPr lang="es-ES" b="1" dirty="0" smtClean="0"/>
            <a:t>Ley orgánica de Telecomunicaciones</a:t>
          </a:r>
          <a:endParaRPr lang="es-EC" dirty="0"/>
        </a:p>
      </dgm:t>
    </dgm:pt>
    <dgm:pt modelId="{C3B5DEA4-ACD0-4510-A325-770C593F7560}" type="parTrans" cxnId="{7C72A3AA-E9B2-4E4D-9D1C-55C291694520}">
      <dgm:prSet/>
      <dgm:spPr/>
      <dgm:t>
        <a:bodyPr/>
        <a:lstStyle/>
        <a:p>
          <a:endParaRPr lang="es-EC"/>
        </a:p>
      </dgm:t>
    </dgm:pt>
    <dgm:pt modelId="{5B39A4F0-6D24-4F87-831D-5EA9C11749A4}" type="sibTrans" cxnId="{7C72A3AA-E9B2-4E4D-9D1C-55C291694520}">
      <dgm:prSet/>
      <dgm:spPr/>
      <dgm:t>
        <a:bodyPr/>
        <a:lstStyle/>
        <a:p>
          <a:endParaRPr lang="es-EC"/>
        </a:p>
      </dgm:t>
    </dgm:pt>
    <dgm:pt modelId="{F4FF611A-FD89-44D7-9A52-8889B536529B}">
      <dgm:prSet phldrT="[Texto]"/>
      <dgm:spPr/>
      <dgm:t>
        <a:bodyPr/>
        <a:lstStyle/>
        <a:p>
          <a:r>
            <a:rPr lang="es-ES" b="1" dirty="0" smtClean="0"/>
            <a:t>Art. 3.  Objetivos.  (1;6) </a:t>
          </a:r>
          <a:endParaRPr lang="es-EC" dirty="0"/>
        </a:p>
      </dgm:t>
    </dgm:pt>
    <dgm:pt modelId="{D962AE7B-C090-444C-9A79-6D8B36E66BF3}" type="parTrans" cxnId="{B14DD0E5-7A1D-4716-BB99-3B67DF3D18E5}">
      <dgm:prSet/>
      <dgm:spPr/>
      <dgm:t>
        <a:bodyPr/>
        <a:lstStyle/>
        <a:p>
          <a:endParaRPr lang="es-EC"/>
        </a:p>
      </dgm:t>
    </dgm:pt>
    <dgm:pt modelId="{5ED930F0-E3FA-4F9A-BC3C-B4DA483C7E12}" type="sibTrans" cxnId="{B14DD0E5-7A1D-4716-BB99-3B67DF3D18E5}">
      <dgm:prSet/>
      <dgm:spPr/>
      <dgm:t>
        <a:bodyPr/>
        <a:lstStyle/>
        <a:p>
          <a:endParaRPr lang="es-EC"/>
        </a:p>
      </dgm:t>
    </dgm:pt>
    <dgm:pt modelId="{4FD11A4A-05FC-478F-87D7-1131C84659E1}">
      <dgm:prSet phldrT="[Texto]"/>
      <dgm:spPr/>
      <dgm:t>
        <a:bodyPr/>
        <a:lstStyle/>
        <a:p>
          <a:r>
            <a:rPr lang="es-ES" b="1" dirty="0" smtClean="0"/>
            <a:t>Art. 51. Adjudicación directa (6)</a:t>
          </a:r>
          <a:endParaRPr lang="es-EC" dirty="0"/>
        </a:p>
      </dgm:t>
    </dgm:pt>
    <dgm:pt modelId="{9C630AA8-1651-4A08-A410-31F46E5C20F7}" type="parTrans" cxnId="{3CAA4103-2C96-46D5-8C33-EB97D4F3986D}">
      <dgm:prSet/>
      <dgm:spPr/>
      <dgm:t>
        <a:bodyPr/>
        <a:lstStyle/>
        <a:p>
          <a:endParaRPr lang="es-EC"/>
        </a:p>
      </dgm:t>
    </dgm:pt>
    <dgm:pt modelId="{B31F0752-BE56-45DD-8C92-3C996888CB9B}" type="sibTrans" cxnId="{3CAA4103-2C96-46D5-8C33-EB97D4F3986D}">
      <dgm:prSet/>
      <dgm:spPr/>
      <dgm:t>
        <a:bodyPr/>
        <a:lstStyle/>
        <a:p>
          <a:endParaRPr lang="es-EC"/>
        </a:p>
      </dgm:t>
    </dgm:pt>
    <dgm:pt modelId="{48440423-9ED9-4FC0-9C11-791BC5A43C0A}">
      <dgm:prSet phldrT="[Texto]"/>
      <dgm:spPr/>
      <dgm:t>
        <a:bodyPr/>
        <a:lstStyle/>
        <a:p>
          <a:r>
            <a:rPr lang="es-ES" b="1" dirty="0" smtClean="0"/>
            <a:t>Art.120. </a:t>
          </a:r>
          <a:r>
            <a:rPr lang="es-ES" b="0" dirty="0" smtClean="0"/>
            <a:t>Importación para el consumo</a:t>
          </a:r>
          <a:endParaRPr lang="es-EC" dirty="0"/>
        </a:p>
      </dgm:t>
    </dgm:pt>
    <dgm:pt modelId="{2E543AE3-D0B1-4BF4-91CD-E12A38280DEB}" type="parTrans" cxnId="{C2BF8DA5-E440-440C-8068-362667704B51}">
      <dgm:prSet/>
      <dgm:spPr/>
      <dgm:t>
        <a:bodyPr/>
        <a:lstStyle/>
        <a:p>
          <a:endParaRPr lang="es-EC"/>
        </a:p>
      </dgm:t>
    </dgm:pt>
    <dgm:pt modelId="{23450D7D-7810-4203-B177-8984D46203FA}" type="sibTrans" cxnId="{C2BF8DA5-E440-440C-8068-362667704B51}">
      <dgm:prSet/>
      <dgm:spPr/>
      <dgm:t>
        <a:bodyPr/>
        <a:lstStyle/>
        <a:p>
          <a:endParaRPr lang="es-EC"/>
        </a:p>
      </dgm:t>
    </dgm:pt>
    <dgm:pt modelId="{7F6C0721-43C0-4994-A699-1A79E72F8CCF}">
      <dgm:prSet phldrT="[Texto]"/>
      <dgm:spPr/>
      <dgm:t>
        <a:bodyPr/>
        <a:lstStyle/>
        <a:p>
          <a:r>
            <a:rPr lang="es-ES" b="1" dirty="0" smtClean="0"/>
            <a:t>Reglamento Ley de Telecomunicaciones</a:t>
          </a:r>
          <a:endParaRPr lang="es-EC" dirty="0"/>
        </a:p>
      </dgm:t>
    </dgm:pt>
    <dgm:pt modelId="{2B6E4170-027C-46EF-A965-0C428B7BD0D8}" type="parTrans" cxnId="{874CC57B-1F86-42FC-AC4F-A276D59366D7}">
      <dgm:prSet/>
      <dgm:spPr/>
      <dgm:t>
        <a:bodyPr/>
        <a:lstStyle/>
        <a:p>
          <a:endParaRPr lang="es-EC"/>
        </a:p>
      </dgm:t>
    </dgm:pt>
    <dgm:pt modelId="{C696188D-C69E-471D-90F3-698D034D12DC}" type="sibTrans" cxnId="{874CC57B-1F86-42FC-AC4F-A276D59366D7}">
      <dgm:prSet/>
      <dgm:spPr/>
      <dgm:t>
        <a:bodyPr/>
        <a:lstStyle/>
        <a:p>
          <a:endParaRPr lang="es-EC"/>
        </a:p>
      </dgm:t>
    </dgm:pt>
    <dgm:pt modelId="{682CFC3C-5050-41FB-9569-E75B1E25EB73}">
      <dgm:prSet phldrT="[Texto]"/>
      <dgm:spPr/>
      <dgm:t>
        <a:bodyPr/>
        <a:lstStyle/>
        <a:p>
          <a:r>
            <a:rPr lang="es-ES" b="1" dirty="0" smtClean="0"/>
            <a:t>Art. 13. Títulos habilitantes (</a:t>
          </a:r>
          <a:r>
            <a:rPr lang="es-ES" dirty="0" smtClean="0"/>
            <a:t>AGENCIA DE REGUILACIÓN Y CONTROL DE LAS TELECOMUNICACIONES (ARCOTEL).”</a:t>
          </a:r>
          <a:endParaRPr lang="es-EC" dirty="0"/>
        </a:p>
      </dgm:t>
    </dgm:pt>
    <dgm:pt modelId="{B85B6055-176A-495E-B02B-F80703BB2E82}" type="parTrans" cxnId="{824F2CA2-FE2A-40F2-8F7E-BA23979D8859}">
      <dgm:prSet/>
      <dgm:spPr/>
      <dgm:t>
        <a:bodyPr/>
        <a:lstStyle/>
        <a:p>
          <a:endParaRPr lang="es-EC"/>
        </a:p>
      </dgm:t>
    </dgm:pt>
    <dgm:pt modelId="{861B08DB-B589-41AA-BB4D-272D81B9A8E1}" type="sibTrans" cxnId="{824F2CA2-FE2A-40F2-8F7E-BA23979D8859}">
      <dgm:prSet/>
      <dgm:spPr/>
      <dgm:t>
        <a:bodyPr/>
        <a:lstStyle/>
        <a:p>
          <a:endParaRPr lang="es-EC"/>
        </a:p>
      </dgm:t>
    </dgm:pt>
    <dgm:pt modelId="{91224AD1-2480-4C75-A590-6CD582A34C38}" type="pres">
      <dgm:prSet presAssocID="{09C3C9DE-E1FC-4EAA-8797-5CEA15A2AAA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47FB43-48A0-4D66-AB3E-4AC355352722}" type="pres">
      <dgm:prSet presAssocID="{25C8DEBD-9E82-4C8A-B9DB-280363BD6307}" presName="comp" presStyleCnt="0"/>
      <dgm:spPr/>
    </dgm:pt>
    <dgm:pt modelId="{B9420428-4AF8-46B7-9272-4F905686833E}" type="pres">
      <dgm:prSet presAssocID="{25C8DEBD-9E82-4C8A-B9DB-280363BD6307}" presName="box" presStyleLbl="node1" presStyleIdx="0" presStyleCnt="3"/>
      <dgm:spPr/>
      <dgm:t>
        <a:bodyPr/>
        <a:lstStyle/>
        <a:p>
          <a:endParaRPr lang="es-EC"/>
        </a:p>
      </dgm:t>
    </dgm:pt>
    <dgm:pt modelId="{6B5C809B-DDAE-43FD-801B-D53034CEB733}" type="pres">
      <dgm:prSet presAssocID="{25C8DEBD-9E82-4C8A-B9DB-280363BD6307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749038-851E-46E5-A249-609ECB87858A}" type="pres">
      <dgm:prSet presAssocID="{25C8DEBD-9E82-4C8A-B9DB-280363BD630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9ADBED-EE2A-4719-B85A-420453387A98}" type="pres">
      <dgm:prSet presAssocID="{72F48CF3-F4B4-4C12-9DC5-95ADDEFB0FE6}" presName="spacer" presStyleCnt="0"/>
      <dgm:spPr/>
    </dgm:pt>
    <dgm:pt modelId="{C3CF2543-ED8F-4A4E-BF56-FE94DD5561F6}" type="pres">
      <dgm:prSet presAssocID="{E5849772-D91C-4C8B-B02B-AFB4E22D1CF0}" presName="comp" presStyleCnt="0"/>
      <dgm:spPr/>
    </dgm:pt>
    <dgm:pt modelId="{1B337E43-FB07-4B72-B25F-E5BBAD897505}" type="pres">
      <dgm:prSet presAssocID="{E5849772-D91C-4C8B-B02B-AFB4E22D1CF0}" presName="box" presStyleLbl="node1" presStyleIdx="1" presStyleCnt="3" custLinFactNeighborX="-3051" custLinFactNeighborY="-2569"/>
      <dgm:spPr/>
      <dgm:t>
        <a:bodyPr/>
        <a:lstStyle/>
        <a:p>
          <a:endParaRPr lang="es-EC"/>
        </a:p>
      </dgm:t>
    </dgm:pt>
    <dgm:pt modelId="{20EF9F78-4FE6-4391-8610-326D8176882E}" type="pres">
      <dgm:prSet presAssocID="{E5849772-D91C-4C8B-B02B-AFB4E22D1CF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B62771E-0879-4294-8099-BD36599DF75A}" type="pres">
      <dgm:prSet presAssocID="{E5849772-D91C-4C8B-B02B-AFB4E22D1CF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54C89E-2E3D-4217-98FD-293ADFD51A9E}" type="pres">
      <dgm:prSet presAssocID="{B691ED4F-1337-4834-893D-7CEAB12A7A2C}" presName="spacer" presStyleCnt="0"/>
      <dgm:spPr/>
    </dgm:pt>
    <dgm:pt modelId="{469DEEA1-96F9-4C6E-A763-ED1D0360345B}" type="pres">
      <dgm:prSet presAssocID="{FDAAC06A-9842-4F69-BBE0-6B513B05BEE4}" presName="comp" presStyleCnt="0"/>
      <dgm:spPr/>
    </dgm:pt>
    <dgm:pt modelId="{65D890FC-129C-4117-B458-BC0011A7173D}" type="pres">
      <dgm:prSet presAssocID="{FDAAC06A-9842-4F69-BBE0-6B513B05BEE4}" presName="box" presStyleLbl="node1" presStyleIdx="2" presStyleCnt="3"/>
      <dgm:spPr/>
      <dgm:t>
        <a:bodyPr/>
        <a:lstStyle/>
        <a:p>
          <a:endParaRPr lang="es-EC"/>
        </a:p>
      </dgm:t>
    </dgm:pt>
    <dgm:pt modelId="{1A9E78A2-49CB-484E-82CA-7133F3FBD7C1}" type="pres">
      <dgm:prSet presAssocID="{FDAAC06A-9842-4F69-BBE0-6B513B05BEE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8734235-500A-48E4-8D27-B4B7BEA2365A}" type="pres">
      <dgm:prSet presAssocID="{FDAAC06A-9842-4F69-BBE0-6B513B05BEE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7CF0DA0-3D4D-4D83-B5C1-DD181754B2E9}" type="presOf" srcId="{09C3C9DE-E1FC-4EAA-8797-5CEA15A2AAA3}" destId="{91224AD1-2480-4C75-A590-6CD582A34C38}" srcOrd="0" destOrd="0" presId="urn:microsoft.com/office/officeart/2005/8/layout/vList4"/>
    <dgm:cxn modelId="{BA5F6117-14F4-4B04-BD74-C12568238ED8}" type="presOf" srcId="{2456EC7F-101A-429C-A416-CE8D1FF4DCFB}" destId="{1B337E43-FB07-4B72-B25F-E5BBAD897505}" srcOrd="0" destOrd="2" presId="urn:microsoft.com/office/officeart/2005/8/layout/vList4"/>
    <dgm:cxn modelId="{B14DD0E5-7A1D-4716-BB99-3B67DF3D18E5}" srcId="{FDAAC06A-9842-4F69-BBE0-6B513B05BEE4}" destId="{F4FF611A-FD89-44D7-9A52-8889B536529B}" srcOrd="0" destOrd="0" parTransId="{D962AE7B-C090-444C-9A79-6D8B36E66BF3}" sibTransId="{5ED930F0-E3FA-4F9A-BC3C-B4DA483C7E12}"/>
    <dgm:cxn modelId="{5C598F29-366E-44E4-A1A0-5383763DE300}" type="presOf" srcId="{E5849772-D91C-4C8B-B02B-AFB4E22D1CF0}" destId="{7B62771E-0879-4294-8099-BD36599DF75A}" srcOrd="1" destOrd="0" presId="urn:microsoft.com/office/officeart/2005/8/layout/vList4"/>
    <dgm:cxn modelId="{3B8D81CC-D610-4AA2-B5F7-B68673631044}" type="presOf" srcId="{682CFC3C-5050-41FB-9569-E75B1E25EB73}" destId="{E8734235-500A-48E4-8D27-B4B7BEA2365A}" srcOrd="1" destOrd="4" presId="urn:microsoft.com/office/officeart/2005/8/layout/vList4"/>
    <dgm:cxn modelId="{EA764F0F-261E-477C-8F9C-3A66CEDD71E8}" type="presOf" srcId="{25C8DEBD-9E82-4C8A-B9DB-280363BD6307}" destId="{B9420428-4AF8-46B7-9272-4F905686833E}" srcOrd="0" destOrd="0" presId="urn:microsoft.com/office/officeart/2005/8/layout/vList4"/>
    <dgm:cxn modelId="{323A933F-E671-483C-A576-EA747BBA768A}" srcId="{E5849772-D91C-4C8B-B02B-AFB4E22D1CF0}" destId="{52C6D7F2-B6AD-4DA3-8805-87C0AA4999C9}" srcOrd="0" destOrd="0" parTransId="{2EC9E30F-74B8-49A1-9E83-1430F9F1F62F}" sibTransId="{1052EFEA-5CB9-44B5-87AE-D46AD138C088}"/>
    <dgm:cxn modelId="{A84105E4-42D3-4D3F-84D7-2526EAD583ED}" type="presOf" srcId="{25C8DEBD-9E82-4C8A-B9DB-280363BD6307}" destId="{F4749038-851E-46E5-A249-609ECB87858A}" srcOrd="1" destOrd="0" presId="urn:microsoft.com/office/officeart/2005/8/layout/vList4"/>
    <dgm:cxn modelId="{7C72A3AA-E9B2-4E4D-9D1C-55C291694520}" srcId="{09C3C9DE-E1FC-4EAA-8797-5CEA15A2AAA3}" destId="{FDAAC06A-9842-4F69-BBE0-6B513B05BEE4}" srcOrd="2" destOrd="0" parTransId="{C3B5DEA4-ACD0-4510-A325-770C593F7560}" sibTransId="{5B39A4F0-6D24-4F87-831D-5EA9C11749A4}"/>
    <dgm:cxn modelId="{C2BF8DA5-E440-440C-8068-362667704B51}" srcId="{2456EC7F-101A-429C-A416-CE8D1FF4DCFB}" destId="{48440423-9ED9-4FC0-9C11-791BC5A43C0A}" srcOrd="0" destOrd="0" parTransId="{2E543AE3-D0B1-4BF4-91CD-E12A38280DEB}" sibTransId="{23450D7D-7810-4203-B177-8984D46203FA}"/>
    <dgm:cxn modelId="{7C4C7923-9679-49DD-B494-A946114C2BC5}" type="presOf" srcId="{FDAAC06A-9842-4F69-BBE0-6B513B05BEE4}" destId="{65D890FC-129C-4117-B458-BC0011A7173D}" srcOrd="0" destOrd="0" presId="urn:microsoft.com/office/officeart/2005/8/layout/vList4"/>
    <dgm:cxn modelId="{C4DFE314-92E5-4E6C-B37B-2C481F8E5D87}" type="presOf" srcId="{4FD11A4A-05FC-478F-87D7-1131C84659E1}" destId="{65D890FC-129C-4117-B458-BC0011A7173D}" srcOrd="0" destOrd="2" presId="urn:microsoft.com/office/officeart/2005/8/layout/vList4"/>
    <dgm:cxn modelId="{6FC5A2EC-9292-4662-80C6-43B14F1A0330}" type="presOf" srcId="{4FD11A4A-05FC-478F-87D7-1131C84659E1}" destId="{E8734235-500A-48E4-8D27-B4B7BEA2365A}" srcOrd="1" destOrd="2" presId="urn:microsoft.com/office/officeart/2005/8/layout/vList4"/>
    <dgm:cxn modelId="{16555B7E-AB7C-4D0E-BD6B-1B288C88B1BC}" type="presOf" srcId="{52C6D7F2-B6AD-4DA3-8805-87C0AA4999C9}" destId="{7B62771E-0879-4294-8099-BD36599DF75A}" srcOrd="1" destOrd="1" presId="urn:microsoft.com/office/officeart/2005/8/layout/vList4"/>
    <dgm:cxn modelId="{824F2CA2-FE2A-40F2-8F7E-BA23979D8859}" srcId="{7F6C0721-43C0-4994-A699-1A79E72F8CCF}" destId="{682CFC3C-5050-41FB-9569-E75B1E25EB73}" srcOrd="0" destOrd="0" parTransId="{B85B6055-176A-495E-B02B-F80703BB2E82}" sibTransId="{861B08DB-B589-41AA-BB4D-272D81B9A8E1}"/>
    <dgm:cxn modelId="{C8225247-896A-4827-8F78-D6D9A32FC637}" srcId="{09C3C9DE-E1FC-4EAA-8797-5CEA15A2AAA3}" destId="{25C8DEBD-9E82-4C8A-B9DB-280363BD6307}" srcOrd="0" destOrd="0" parTransId="{F603049D-0F67-4D2E-8C17-B2CBD85FF249}" sibTransId="{72F48CF3-F4B4-4C12-9DC5-95ADDEFB0FE6}"/>
    <dgm:cxn modelId="{874CC57B-1F86-42FC-AC4F-A276D59366D7}" srcId="{FDAAC06A-9842-4F69-BBE0-6B513B05BEE4}" destId="{7F6C0721-43C0-4994-A699-1A79E72F8CCF}" srcOrd="2" destOrd="0" parTransId="{2B6E4170-027C-46EF-A965-0C428B7BD0D8}" sibTransId="{C696188D-C69E-471D-90F3-698D034D12DC}"/>
    <dgm:cxn modelId="{C460B4A7-05CC-483A-BEFE-87E44724E451}" type="presOf" srcId="{F4FF611A-FD89-44D7-9A52-8889B536529B}" destId="{E8734235-500A-48E4-8D27-B4B7BEA2365A}" srcOrd="1" destOrd="1" presId="urn:microsoft.com/office/officeart/2005/8/layout/vList4"/>
    <dgm:cxn modelId="{3CAA4103-2C96-46D5-8C33-EB97D4F3986D}" srcId="{FDAAC06A-9842-4F69-BBE0-6B513B05BEE4}" destId="{4FD11A4A-05FC-478F-87D7-1131C84659E1}" srcOrd="1" destOrd="0" parTransId="{9C630AA8-1651-4A08-A410-31F46E5C20F7}" sibTransId="{B31F0752-BE56-45DD-8C92-3C996888CB9B}"/>
    <dgm:cxn modelId="{EACA315D-C421-47A4-8CBB-AA5C88DB47FC}" type="presOf" srcId="{FDAAC06A-9842-4F69-BBE0-6B513B05BEE4}" destId="{E8734235-500A-48E4-8D27-B4B7BEA2365A}" srcOrd="1" destOrd="0" presId="urn:microsoft.com/office/officeart/2005/8/layout/vList4"/>
    <dgm:cxn modelId="{AB693ED7-4719-4B70-A234-9A2B5EA807FA}" type="presOf" srcId="{52C6D7F2-B6AD-4DA3-8805-87C0AA4999C9}" destId="{1B337E43-FB07-4B72-B25F-E5BBAD897505}" srcOrd="0" destOrd="1" presId="urn:microsoft.com/office/officeart/2005/8/layout/vList4"/>
    <dgm:cxn modelId="{6C8BB971-BD3F-413D-8EA6-56CABCA7EA58}" type="presOf" srcId="{7F6C0721-43C0-4994-A699-1A79E72F8CCF}" destId="{E8734235-500A-48E4-8D27-B4B7BEA2365A}" srcOrd="1" destOrd="3" presId="urn:microsoft.com/office/officeart/2005/8/layout/vList4"/>
    <dgm:cxn modelId="{E41DD513-63BC-4033-A299-987CB7E8349E}" srcId="{E5849772-D91C-4C8B-B02B-AFB4E22D1CF0}" destId="{2456EC7F-101A-429C-A416-CE8D1FF4DCFB}" srcOrd="1" destOrd="0" parTransId="{1DA71DFE-C7AA-454B-8DD2-ADA00597E7B9}" sibTransId="{59D04DE6-9658-4275-BDF5-22F398C03617}"/>
    <dgm:cxn modelId="{55FA79AF-95E6-42AC-8A6F-9DF4DBDF23F1}" type="presOf" srcId="{F4FF611A-FD89-44D7-9A52-8889B536529B}" destId="{65D890FC-129C-4117-B458-BC0011A7173D}" srcOrd="0" destOrd="1" presId="urn:microsoft.com/office/officeart/2005/8/layout/vList4"/>
    <dgm:cxn modelId="{68BE1D56-3F65-4AE5-A3C6-B10BB9FD0F20}" type="presOf" srcId="{48440423-9ED9-4FC0-9C11-791BC5A43C0A}" destId="{7B62771E-0879-4294-8099-BD36599DF75A}" srcOrd="1" destOrd="3" presId="urn:microsoft.com/office/officeart/2005/8/layout/vList4"/>
    <dgm:cxn modelId="{0D5A7835-668E-4C86-A632-21B2E1BAB8A9}" type="presOf" srcId="{682CFC3C-5050-41FB-9569-E75B1E25EB73}" destId="{65D890FC-129C-4117-B458-BC0011A7173D}" srcOrd="0" destOrd="4" presId="urn:microsoft.com/office/officeart/2005/8/layout/vList4"/>
    <dgm:cxn modelId="{0FF899AF-B482-44A0-9FDA-CC1778F58676}" type="presOf" srcId="{E5849772-D91C-4C8B-B02B-AFB4E22D1CF0}" destId="{1B337E43-FB07-4B72-B25F-E5BBAD897505}" srcOrd="0" destOrd="0" presId="urn:microsoft.com/office/officeart/2005/8/layout/vList4"/>
    <dgm:cxn modelId="{5A1EB5B2-DDCE-4573-88BB-5911513DE0E8}" type="presOf" srcId="{2456EC7F-101A-429C-A416-CE8D1FF4DCFB}" destId="{7B62771E-0879-4294-8099-BD36599DF75A}" srcOrd="1" destOrd="2" presId="urn:microsoft.com/office/officeart/2005/8/layout/vList4"/>
    <dgm:cxn modelId="{89BB1A60-8F68-44B3-A092-D6C791E168CA}" type="presOf" srcId="{7F6C0721-43C0-4994-A699-1A79E72F8CCF}" destId="{65D890FC-129C-4117-B458-BC0011A7173D}" srcOrd="0" destOrd="3" presId="urn:microsoft.com/office/officeart/2005/8/layout/vList4"/>
    <dgm:cxn modelId="{57877489-982B-46FE-8C03-43EC5FE1A860}" type="presOf" srcId="{48440423-9ED9-4FC0-9C11-791BC5A43C0A}" destId="{1B337E43-FB07-4B72-B25F-E5BBAD897505}" srcOrd="0" destOrd="3" presId="urn:microsoft.com/office/officeart/2005/8/layout/vList4"/>
    <dgm:cxn modelId="{C5A70BA4-EE6F-4ACD-8D66-3C8FAAF13C23}" srcId="{09C3C9DE-E1FC-4EAA-8797-5CEA15A2AAA3}" destId="{E5849772-D91C-4C8B-B02B-AFB4E22D1CF0}" srcOrd="1" destOrd="0" parTransId="{994B969E-8916-4204-98A7-72D9F9E79149}" sibTransId="{B691ED4F-1337-4834-893D-7CEAB12A7A2C}"/>
    <dgm:cxn modelId="{1330156F-2509-4CE5-8AE4-9B4B1E783A82}" type="presParOf" srcId="{91224AD1-2480-4C75-A590-6CD582A34C38}" destId="{EE47FB43-48A0-4D66-AB3E-4AC355352722}" srcOrd="0" destOrd="0" presId="urn:microsoft.com/office/officeart/2005/8/layout/vList4"/>
    <dgm:cxn modelId="{B243599B-6D37-4191-81A5-3E9E4CD2620F}" type="presParOf" srcId="{EE47FB43-48A0-4D66-AB3E-4AC355352722}" destId="{B9420428-4AF8-46B7-9272-4F905686833E}" srcOrd="0" destOrd="0" presId="urn:microsoft.com/office/officeart/2005/8/layout/vList4"/>
    <dgm:cxn modelId="{1E36C50E-7C0C-4ECA-AFB8-C73E3FF6BAE9}" type="presParOf" srcId="{EE47FB43-48A0-4D66-AB3E-4AC355352722}" destId="{6B5C809B-DDAE-43FD-801B-D53034CEB733}" srcOrd="1" destOrd="0" presId="urn:microsoft.com/office/officeart/2005/8/layout/vList4"/>
    <dgm:cxn modelId="{045F0CAD-5082-453F-A596-EE0B095955F2}" type="presParOf" srcId="{EE47FB43-48A0-4D66-AB3E-4AC355352722}" destId="{F4749038-851E-46E5-A249-609ECB87858A}" srcOrd="2" destOrd="0" presId="urn:microsoft.com/office/officeart/2005/8/layout/vList4"/>
    <dgm:cxn modelId="{947FF3F0-0B9E-4E70-96B2-671FC6491191}" type="presParOf" srcId="{91224AD1-2480-4C75-A590-6CD582A34C38}" destId="{899ADBED-EE2A-4719-B85A-420453387A98}" srcOrd="1" destOrd="0" presId="urn:microsoft.com/office/officeart/2005/8/layout/vList4"/>
    <dgm:cxn modelId="{11D041C8-3DEF-42D6-9779-0A96D93A6B28}" type="presParOf" srcId="{91224AD1-2480-4C75-A590-6CD582A34C38}" destId="{C3CF2543-ED8F-4A4E-BF56-FE94DD5561F6}" srcOrd="2" destOrd="0" presId="urn:microsoft.com/office/officeart/2005/8/layout/vList4"/>
    <dgm:cxn modelId="{9376CD2E-D56D-4343-BFAE-628E1F97A7BE}" type="presParOf" srcId="{C3CF2543-ED8F-4A4E-BF56-FE94DD5561F6}" destId="{1B337E43-FB07-4B72-B25F-E5BBAD897505}" srcOrd="0" destOrd="0" presId="urn:microsoft.com/office/officeart/2005/8/layout/vList4"/>
    <dgm:cxn modelId="{8154956F-2D43-45BD-957C-39C59FB768C1}" type="presParOf" srcId="{C3CF2543-ED8F-4A4E-BF56-FE94DD5561F6}" destId="{20EF9F78-4FE6-4391-8610-326D8176882E}" srcOrd="1" destOrd="0" presId="urn:microsoft.com/office/officeart/2005/8/layout/vList4"/>
    <dgm:cxn modelId="{038A4479-AB9D-4681-BBFC-F29C9C337710}" type="presParOf" srcId="{C3CF2543-ED8F-4A4E-BF56-FE94DD5561F6}" destId="{7B62771E-0879-4294-8099-BD36599DF75A}" srcOrd="2" destOrd="0" presId="urn:microsoft.com/office/officeart/2005/8/layout/vList4"/>
    <dgm:cxn modelId="{4E05595D-101E-4E11-B527-1E30F7E847C9}" type="presParOf" srcId="{91224AD1-2480-4C75-A590-6CD582A34C38}" destId="{2854C89E-2E3D-4217-98FD-293ADFD51A9E}" srcOrd="3" destOrd="0" presId="urn:microsoft.com/office/officeart/2005/8/layout/vList4"/>
    <dgm:cxn modelId="{B3ED987C-2973-4F73-B6BB-D5A7364EDC0D}" type="presParOf" srcId="{91224AD1-2480-4C75-A590-6CD582A34C38}" destId="{469DEEA1-96F9-4C6E-A763-ED1D0360345B}" srcOrd="4" destOrd="0" presId="urn:microsoft.com/office/officeart/2005/8/layout/vList4"/>
    <dgm:cxn modelId="{FEEF5E61-EF9F-4F2B-8F7E-5FF5157CF3D0}" type="presParOf" srcId="{469DEEA1-96F9-4C6E-A763-ED1D0360345B}" destId="{65D890FC-129C-4117-B458-BC0011A7173D}" srcOrd="0" destOrd="0" presId="urn:microsoft.com/office/officeart/2005/8/layout/vList4"/>
    <dgm:cxn modelId="{1CA8D354-6039-4CD3-90CA-D6A0D1DA49EF}" type="presParOf" srcId="{469DEEA1-96F9-4C6E-A763-ED1D0360345B}" destId="{1A9E78A2-49CB-484E-82CA-7133F3FBD7C1}" srcOrd="1" destOrd="0" presId="urn:microsoft.com/office/officeart/2005/8/layout/vList4"/>
    <dgm:cxn modelId="{78320DA5-B8CC-4994-AE6E-5CDE1161FDC3}" type="presParOf" srcId="{469DEEA1-96F9-4C6E-A763-ED1D0360345B}" destId="{E8734235-500A-48E4-8D27-B4B7BEA2365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E3804E5-C6BA-4A9B-8A18-B45927F4156A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A54CBAA-85A7-4E5F-AF1D-24B5D61EC00B}">
      <dgm:prSet/>
      <dgm:spPr/>
      <dgm:t>
        <a:bodyPr/>
        <a:lstStyle/>
        <a:p>
          <a:r>
            <a:rPr lang="es-ES" smtClean="0"/>
            <a:t>Frecuencia de utilización del servicio</a:t>
          </a:r>
          <a:endParaRPr lang="es-EC"/>
        </a:p>
      </dgm:t>
    </dgm:pt>
    <dgm:pt modelId="{B649A3D8-5140-4AB1-B22F-09613C4F6801}" type="parTrans" cxnId="{5329AEAE-4830-45F7-8EFD-C1F240157060}">
      <dgm:prSet/>
      <dgm:spPr/>
      <dgm:t>
        <a:bodyPr/>
        <a:lstStyle/>
        <a:p>
          <a:endParaRPr lang="es-EC"/>
        </a:p>
      </dgm:t>
    </dgm:pt>
    <dgm:pt modelId="{B4E9083E-4BD9-4971-9F27-DBA406A48AAE}" type="sibTrans" cxnId="{5329AEAE-4830-45F7-8EFD-C1F240157060}">
      <dgm:prSet/>
      <dgm:spPr/>
      <dgm:t>
        <a:bodyPr/>
        <a:lstStyle/>
        <a:p>
          <a:endParaRPr lang="es-EC"/>
        </a:p>
      </dgm:t>
    </dgm:pt>
    <dgm:pt modelId="{59C338C9-5943-417F-B8AA-6B4745790238}">
      <dgm:prSet/>
      <dgm:spPr/>
      <dgm:t>
        <a:bodyPr/>
        <a:lstStyle/>
        <a:p>
          <a:r>
            <a:rPr lang="es-ES" smtClean="0"/>
            <a:t>Para que usa el internet</a:t>
          </a:r>
          <a:endParaRPr lang="es-EC"/>
        </a:p>
      </dgm:t>
    </dgm:pt>
    <dgm:pt modelId="{EF5ECAAD-763C-4871-BB50-19B8897C4A0E}" type="parTrans" cxnId="{7C80404E-B772-4934-9DD0-520323814934}">
      <dgm:prSet/>
      <dgm:spPr/>
      <dgm:t>
        <a:bodyPr/>
        <a:lstStyle/>
        <a:p>
          <a:endParaRPr lang="es-EC"/>
        </a:p>
      </dgm:t>
    </dgm:pt>
    <dgm:pt modelId="{3E0FA220-C498-4C48-9901-B4D291AA7CDD}" type="sibTrans" cxnId="{7C80404E-B772-4934-9DD0-520323814934}">
      <dgm:prSet/>
      <dgm:spPr/>
      <dgm:t>
        <a:bodyPr/>
        <a:lstStyle/>
        <a:p>
          <a:endParaRPr lang="es-EC"/>
        </a:p>
      </dgm:t>
    </dgm:pt>
    <dgm:pt modelId="{C5D2B83A-84DD-4F3A-8FAA-F721FD4A2EBF}">
      <dgm:prSet/>
      <dgm:spPr/>
      <dgm:t>
        <a:bodyPr/>
        <a:lstStyle/>
        <a:p>
          <a:r>
            <a:rPr lang="es-ES" dirty="0" smtClean="0"/>
            <a:t>Servicio (Académicos, Redes sociales, Gestiones administrativas, Trabajo, Ocio y otros)</a:t>
          </a:r>
          <a:endParaRPr lang="es-EC" dirty="0"/>
        </a:p>
      </dgm:t>
    </dgm:pt>
    <dgm:pt modelId="{A07E496C-790D-4F70-904D-33A997675781}" type="parTrans" cxnId="{EEA0C2B9-F079-4377-9C17-00A5903E8109}">
      <dgm:prSet/>
      <dgm:spPr/>
      <dgm:t>
        <a:bodyPr/>
        <a:lstStyle/>
        <a:p>
          <a:endParaRPr lang="es-EC"/>
        </a:p>
      </dgm:t>
    </dgm:pt>
    <dgm:pt modelId="{EA7A620D-FDE9-4EF4-8160-EC782207CEB5}" type="sibTrans" cxnId="{EEA0C2B9-F079-4377-9C17-00A5903E8109}">
      <dgm:prSet/>
      <dgm:spPr/>
      <dgm:t>
        <a:bodyPr/>
        <a:lstStyle/>
        <a:p>
          <a:endParaRPr lang="es-EC"/>
        </a:p>
      </dgm:t>
    </dgm:pt>
    <dgm:pt modelId="{B7EE0105-3443-4D3E-AA2B-B9A8FBA04F7F}">
      <dgm:prSet/>
      <dgm:spPr/>
      <dgm:t>
        <a:bodyPr/>
        <a:lstStyle/>
        <a:p>
          <a:r>
            <a:rPr lang="es-ES" smtClean="0"/>
            <a:t>Satisfacción</a:t>
          </a:r>
          <a:endParaRPr lang="es-EC"/>
        </a:p>
      </dgm:t>
    </dgm:pt>
    <dgm:pt modelId="{DFAC6F34-7F55-4BB9-A62E-753D05B22DA7}" type="parTrans" cxnId="{41D56C9F-948C-4293-A0CF-78B76D9C08A3}">
      <dgm:prSet/>
      <dgm:spPr/>
      <dgm:t>
        <a:bodyPr/>
        <a:lstStyle/>
        <a:p>
          <a:endParaRPr lang="es-EC"/>
        </a:p>
      </dgm:t>
    </dgm:pt>
    <dgm:pt modelId="{930A2EDA-03BB-4828-AC14-DBEA43C55B96}" type="sibTrans" cxnId="{41D56C9F-948C-4293-A0CF-78B76D9C08A3}">
      <dgm:prSet/>
      <dgm:spPr/>
      <dgm:t>
        <a:bodyPr/>
        <a:lstStyle/>
        <a:p>
          <a:endParaRPr lang="es-EC"/>
        </a:p>
      </dgm:t>
    </dgm:pt>
    <dgm:pt modelId="{2F5604B9-079D-4840-9446-171014F354FE}">
      <dgm:prSet/>
      <dgm:spPr/>
      <dgm:t>
        <a:bodyPr/>
        <a:lstStyle/>
        <a:p>
          <a:r>
            <a:rPr lang="es-ES" smtClean="0"/>
            <a:t>Comparación en Light fidelity(LIFI) y Wireless fidelity (WIFI)</a:t>
          </a:r>
          <a:endParaRPr lang="es-EC"/>
        </a:p>
      </dgm:t>
    </dgm:pt>
    <dgm:pt modelId="{FE7013B7-307D-40AB-AEE3-DBDB9F0E61F6}" type="parTrans" cxnId="{62ACAD17-62F6-4E3A-B9D5-010E6834746A}">
      <dgm:prSet/>
      <dgm:spPr/>
      <dgm:t>
        <a:bodyPr/>
        <a:lstStyle/>
        <a:p>
          <a:endParaRPr lang="es-EC"/>
        </a:p>
      </dgm:t>
    </dgm:pt>
    <dgm:pt modelId="{BB148F4D-F8BB-4E75-AFD0-75F930258B87}" type="sibTrans" cxnId="{62ACAD17-62F6-4E3A-B9D5-010E6834746A}">
      <dgm:prSet/>
      <dgm:spPr/>
      <dgm:t>
        <a:bodyPr/>
        <a:lstStyle/>
        <a:p>
          <a:endParaRPr lang="es-EC"/>
        </a:p>
      </dgm:t>
    </dgm:pt>
    <dgm:pt modelId="{416E603E-16E9-4C04-9CCE-940CA52EC901}">
      <dgm:prSet/>
      <dgm:spPr/>
      <dgm:t>
        <a:bodyPr/>
        <a:lstStyle/>
        <a:p>
          <a:r>
            <a:rPr lang="es-ES" smtClean="0"/>
            <a:t>Necesidades de servicios al consumidor</a:t>
          </a:r>
          <a:endParaRPr lang="es-EC"/>
        </a:p>
      </dgm:t>
    </dgm:pt>
    <dgm:pt modelId="{9DF1A896-AD40-4651-87DD-9185ADE6DC90}" type="sibTrans" cxnId="{51981E42-4022-484E-AB38-62A378274E20}">
      <dgm:prSet/>
      <dgm:spPr/>
      <dgm:t>
        <a:bodyPr/>
        <a:lstStyle/>
        <a:p>
          <a:endParaRPr lang="es-EC"/>
        </a:p>
      </dgm:t>
    </dgm:pt>
    <dgm:pt modelId="{FB4C1950-5236-42DD-9106-810DB7555E40}" type="parTrans" cxnId="{51981E42-4022-484E-AB38-62A378274E20}">
      <dgm:prSet/>
      <dgm:spPr/>
      <dgm:t>
        <a:bodyPr/>
        <a:lstStyle/>
        <a:p>
          <a:endParaRPr lang="es-EC"/>
        </a:p>
      </dgm:t>
    </dgm:pt>
    <dgm:pt modelId="{FA92F672-0A00-4689-BBAC-56AE5451802D}">
      <dgm:prSet/>
      <dgm:spPr/>
      <dgm:t>
        <a:bodyPr/>
        <a:lstStyle/>
        <a:p>
          <a:r>
            <a:rPr lang="es-ES" smtClean="0"/>
            <a:t>Empresa en la que trabaja</a:t>
          </a:r>
          <a:endParaRPr lang="es-EC"/>
        </a:p>
      </dgm:t>
    </dgm:pt>
    <dgm:pt modelId="{973AEB9E-AF3F-4CA3-B4CA-F134A670F7B1}" type="sibTrans" cxnId="{216314C9-00D9-41D6-9943-CE25AE2BD1BB}">
      <dgm:prSet/>
      <dgm:spPr/>
      <dgm:t>
        <a:bodyPr/>
        <a:lstStyle/>
        <a:p>
          <a:endParaRPr lang="es-EC"/>
        </a:p>
      </dgm:t>
    </dgm:pt>
    <dgm:pt modelId="{64E378B2-884A-43B2-AE15-DFE35770A886}" type="parTrans" cxnId="{216314C9-00D9-41D6-9943-CE25AE2BD1BB}">
      <dgm:prSet/>
      <dgm:spPr/>
      <dgm:t>
        <a:bodyPr/>
        <a:lstStyle/>
        <a:p>
          <a:endParaRPr lang="es-EC"/>
        </a:p>
      </dgm:t>
    </dgm:pt>
    <dgm:pt modelId="{B83B4B65-1CC3-4D1E-82E7-6043D806C4A4}">
      <dgm:prSet/>
      <dgm:spPr/>
      <dgm:t>
        <a:bodyPr/>
        <a:lstStyle/>
        <a:p>
          <a:r>
            <a:rPr lang="es-ES" smtClean="0"/>
            <a:t>Actividad que realiza</a:t>
          </a:r>
          <a:endParaRPr lang="es-EC"/>
        </a:p>
      </dgm:t>
    </dgm:pt>
    <dgm:pt modelId="{9FD08142-BCC1-4E19-9C91-27CE358ED653}" type="sibTrans" cxnId="{C18CF184-A92E-4494-8A09-0159E053FF5F}">
      <dgm:prSet/>
      <dgm:spPr/>
      <dgm:t>
        <a:bodyPr/>
        <a:lstStyle/>
        <a:p>
          <a:endParaRPr lang="es-EC"/>
        </a:p>
      </dgm:t>
    </dgm:pt>
    <dgm:pt modelId="{5AD38473-AA28-4A6B-A439-BDD93F2A5316}" type="parTrans" cxnId="{C18CF184-A92E-4494-8A09-0159E053FF5F}">
      <dgm:prSet/>
      <dgm:spPr/>
      <dgm:t>
        <a:bodyPr/>
        <a:lstStyle/>
        <a:p>
          <a:endParaRPr lang="es-EC"/>
        </a:p>
      </dgm:t>
    </dgm:pt>
    <dgm:pt modelId="{1BFA1D33-6E9E-4C13-A5C8-539F9D954585}">
      <dgm:prSet/>
      <dgm:spPr/>
      <dgm:t>
        <a:bodyPr/>
        <a:lstStyle/>
        <a:p>
          <a:r>
            <a:rPr lang="es-ES" smtClean="0"/>
            <a:t>Edad</a:t>
          </a:r>
          <a:endParaRPr lang="es-EC"/>
        </a:p>
      </dgm:t>
    </dgm:pt>
    <dgm:pt modelId="{7FE41AA6-CBF2-45FB-A342-CDB6BAE7E944}" type="sibTrans" cxnId="{E9884072-135A-4D11-97C0-C49D8E56E4B9}">
      <dgm:prSet/>
      <dgm:spPr/>
      <dgm:t>
        <a:bodyPr/>
        <a:lstStyle/>
        <a:p>
          <a:endParaRPr lang="es-EC"/>
        </a:p>
      </dgm:t>
    </dgm:pt>
    <dgm:pt modelId="{4198967A-C6D7-43AF-BB76-327901F0F13D}" type="parTrans" cxnId="{E9884072-135A-4D11-97C0-C49D8E56E4B9}">
      <dgm:prSet/>
      <dgm:spPr/>
      <dgm:t>
        <a:bodyPr/>
        <a:lstStyle/>
        <a:p>
          <a:endParaRPr lang="es-EC"/>
        </a:p>
      </dgm:t>
    </dgm:pt>
    <dgm:pt modelId="{09957A35-2298-48CC-B8ED-5CD8282E74AE}">
      <dgm:prSet/>
      <dgm:spPr/>
      <dgm:t>
        <a:bodyPr/>
        <a:lstStyle/>
        <a:p>
          <a:r>
            <a:rPr lang="es-ES" smtClean="0"/>
            <a:t>Genero</a:t>
          </a:r>
          <a:endParaRPr lang="es-EC"/>
        </a:p>
      </dgm:t>
    </dgm:pt>
    <dgm:pt modelId="{C3AABF08-1751-4159-AFAB-FFAC2DDA5D6F}" type="sibTrans" cxnId="{CE001D0B-43C0-490C-867F-49E78107F8B3}">
      <dgm:prSet/>
      <dgm:spPr/>
      <dgm:t>
        <a:bodyPr/>
        <a:lstStyle/>
        <a:p>
          <a:endParaRPr lang="es-EC"/>
        </a:p>
      </dgm:t>
    </dgm:pt>
    <dgm:pt modelId="{4A87FC3C-3480-42B6-89DC-23C13532C3A3}" type="parTrans" cxnId="{CE001D0B-43C0-490C-867F-49E78107F8B3}">
      <dgm:prSet/>
      <dgm:spPr/>
      <dgm:t>
        <a:bodyPr/>
        <a:lstStyle/>
        <a:p>
          <a:endParaRPr lang="es-EC"/>
        </a:p>
      </dgm:t>
    </dgm:pt>
    <dgm:pt modelId="{1B2835AF-C9CE-422A-8912-B8F9C08F416D}">
      <dgm:prSet phldrT="[Texto]"/>
      <dgm:spPr/>
      <dgm:t>
        <a:bodyPr/>
        <a:lstStyle/>
        <a:p>
          <a:r>
            <a:rPr lang="es-ES" dirty="0" smtClean="0"/>
            <a:t>Sociodemográficas:</a:t>
          </a:r>
          <a:endParaRPr lang="es-EC" dirty="0"/>
        </a:p>
      </dgm:t>
    </dgm:pt>
    <dgm:pt modelId="{95BB41A0-8D8D-44EB-BD5E-E3AFB461AC4E}" type="sibTrans" cxnId="{99D4CE5C-DE3D-49D6-8132-F35536FA8441}">
      <dgm:prSet/>
      <dgm:spPr/>
      <dgm:t>
        <a:bodyPr/>
        <a:lstStyle/>
        <a:p>
          <a:endParaRPr lang="es-EC"/>
        </a:p>
      </dgm:t>
    </dgm:pt>
    <dgm:pt modelId="{4B25574D-A03E-4F31-BC5B-9FD53A1D9FE2}" type="parTrans" cxnId="{99D4CE5C-DE3D-49D6-8132-F35536FA8441}">
      <dgm:prSet/>
      <dgm:spPr/>
      <dgm:t>
        <a:bodyPr/>
        <a:lstStyle/>
        <a:p>
          <a:endParaRPr lang="es-EC"/>
        </a:p>
      </dgm:t>
    </dgm:pt>
    <dgm:pt modelId="{D992184B-F7D6-4BFF-BAF3-28B675E11579}" type="pres">
      <dgm:prSet presAssocID="{DE3804E5-C6BA-4A9B-8A18-B45927F4156A}" presName="linear" presStyleCnt="0">
        <dgm:presLayoutVars>
          <dgm:animLvl val="lvl"/>
          <dgm:resizeHandles val="exact"/>
        </dgm:presLayoutVars>
      </dgm:prSet>
      <dgm:spPr/>
    </dgm:pt>
    <dgm:pt modelId="{E15AD8CC-60BC-4F45-B3E8-11ADBE47FA3D}" type="pres">
      <dgm:prSet presAssocID="{1B2835AF-C9CE-422A-8912-B8F9C08F416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7D0693-9D9C-4598-B767-21B5BE4A03D6}" type="pres">
      <dgm:prSet presAssocID="{1B2835AF-C9CE-422A-8912-B8F9C08F416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4E1C9B-B08B-4832-BE77-AC315D3664D0}" type="pres">
      <dgm:prSet presAssocID="{416E603E-16E9-4C04-9CCE-940CA52EC90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8B3343-494D-40D6-B921-BD8BB4BF88B7}" type="pres">
      <dgm:prSet presAssocID="{416E603E-16E9-4C04-9CCE-940CA52EC90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329AEAE-4830-45F7-8EFD-C1F240157060}" srcId="{416E603E-16E9-4C04-9CCE-940CA52EC901}" destId="{BA54CBAA-85A7-4E5F-AF1D-24B5D61EC00B}" srcOrd="0" destOrd="0" parTransId="{B649A3D8-5140-4AB1-B22F-09613C4F6801}" sibTransId="{B4E9083E-4BD9-4971-9F27-DBA406A48AAE}"/>
    <dgm:cxn modelId="{DAD925EA-16BF-477D-AEC8-732AB7654492}" type="presOf" srcId="{B7EE0105-3443-4D3E-AA2B-B9A8FBA04F7F}" destId="{2C8B3343-494D-40D6-B921-BD8BB4BF88B7}" srcOrd="0" destOrd="3" presId="urn:microsoft.com/office/officeart/2005/8/layout/vList2"/>
    <dgm:cxn modelId="{3CD1C9A3-0797-452B-8AB8-7B53AF08DFF0}" type="presOf" srcId="{BA54CBAA-85A7-4E5F-AF1D-24B5D61EC00B}" destId="{2C8B3343-494D-40D6-B921-BD8BB4BF88B7}" srcOrd="0" destOrd="0" presId="urn:microsoft.com/office/officeart/2005/8/layout/vList2"/>
    <dgm:cxn modelId="{51981E42-4022-484E-AB38-62A378274E20}" srcId="{DE3804E5-C6BA-4A9B-8A18-B45927F4156A}" destId="{416E603E-16E9-4C04-9CCE-940CA52EC901}" srcOrd="1" destOrd="0" parTransId="{FB4C1950-5236-42DD-9106-810DB7555E40}" sibTransId="{9DF1A896-AD40-4651-87DD-9185ADE6DC90}"/>
    <dgm:cxn modelId="{D5837CD9-369E-47FA-B8DB-927A7C1E82C2}" type="presOf" srcId="{C5D2B83A-84DD-4F3A-8FAA-F721FD4A2EBF}" destId="{2C8B3343-494D-40D6-B921-BD8BB4BF88B7}" srcOrd="0" destOrd="2" presId="urn:microsoft.com/office/officeart/2005/8/layout/vList2"/>
    <dgm:cxn modelId="{C18CF184-A92E-4494-8A09-0159E053FF5F}" srcId="{1B2835AF-C9CE-422A-8912-B8F9C08F416D}" destId="{B83B4B65-1CC3-4D1E-82E7-6043D806C4A4}" srcOrd="2" destOrd="0" parTransId="{5AD38473-AA28-4A6B-A439-BDD93F2A5316}" sibTransId="{9FD08142-BCC1-4E19-9C91-27CE358ED653}"/>
    <dgm:cxn modelId="{FE9E162A-47B4-42F7-8A1D-F802A2EB588F}" type="presOf" srcId="{1B2835AF-C9CE-422A-8912-B8F9C08F416D}" destId="{E15AD8CC-60BC-4F45-B3E8-11ADBE47FA3D}" srcOrd="0" destOrd="0" presId="urn:microsoft.com/office/officeart/2005/8/layout/vList2"/>
    <dgm:cxn modelId="{EEA0C2B9-F079-4377-9C17-00A5903E8109}" srcId="{416E603E-16E9-4C04-9CCE-940CA52EC901}" destId="{C5D2B83A-84DD-4F3A-8FAA-F721FD4A2EBF}" srcOrd="2" destOrd="0" parTransId="{A07E496C-790D-4F70-904D-33A997675781}" sibTransId="{EA7A620D-FDE9-4EF4-8160-EC782207CEB5}"/>
    <dgm:cxn modelId="{7C80404E-B772-4934-9DD0-520323814934}" srcId="{416E603E-16E9-4C04-9CCE-940CA52EC901}" destId="{59C338C9-5943-417F-B8AA-6B4745790238}" srcOrd="1" destOrd="0" parTransId="{EF5ECAAD-763C-4871-BB50-19B8897C4A0E}" sibTransId="{3E0FA220-C498-4C48-9901-B4D291AA7CDD}"/>
    <dgm:cxn modelId="{CE001D0B-43C0-490C-867F-49E78107F8B3}" srcId="{1B2835AF-C9CE-422A-8912-B8F9C08F416D}" destId="{09957A35-2298-48CC-B8ED-5CD8282E74AE}" srcOrd="0" destOrd="0" parTransId="{4A87FC3C-3480-42B6-89DC-23C13532C3A3}" sibTransId="{C3AABF08-1751-4159-AFAB-FFAC2DDA5D6F}"/>
    <dgm:cxn modelId="{4DA2A364-6055-4D7C-BF4B-91EF0C955206}" type="presOf" srcId="{1BFA1D33-6E9E-4C13-A5C8-539F9D954585}" destId="{D77D0693-9D9C-4598-B767-21B5BE4A03D6}" srcOrd="0" destOrd="1" presId="urn:microsoft.com/office/officeart/2005/8/layout/vList2"/>
    <dgm:cxn modelId="{B9453BF8-3379-4A2A-9BAF-FD83C64420BC}" type="presOf" srcId="{2F5604B9-079D-4840-9446-171014F354FE}" destId="{2C8B3343-494D-40D6-B921-BD8BB4BF88B7}" srcOrd="0" destOrd="4" presId="urn:microsoft.com/office/officeart/2005/8/layout/vList2"/>
    <dgm:cxn modelId="{99D4CE5C-DE3D-49D6-8132-F35536FA8441}" srcId="{DE3804E5-C6BA-4A9B-8A18-B45927F4156A}" destId="{1B2835AF-C9CE-422A-8912-B8F9C08F416D}" srcOrd="0" destOrd="0" parTransId="{4B25574D-A03E-4F31-BC5B-9FD53A1D9FE2}" sibTransId="{95BB41A0-8D8D-44EB-BD5E-E3AFB461AC4E}"/>
    <dgm:cxn modelId="{F0CCDDE6-9DB0-488C-9259-1AE489A71F29}" type="presOf" srcId="{FA92F672-0A00-4689-BBAC-56AE5451802D}" destId="{D77D0693-9D9C-4598-B767-21B5BE4A03D6}" srcOrd="0" destOrd="3" presId="urn:microsoft.com/office/officeart/2005/8/layout/vList2"/>
    <dgm:cxn modelId="{216314C9-00D9-41D6-9943-CE25AE2BD1BB}" srcId="{1B2835AF-C9CE-422A-8912-B8F9C08F416D}" destId="{FA92F672-0A00-4689-BBAC-56AE5451802D}" srcOrd="3" destOrd="0" parTransId="{64E378B2-884A-43B2-AE15-DFE35770A886}" sibTransId="{973AEB9E-AF3F-4CA3-B4CA-F134A670F7B1}"/>
    <dgm:cxn modelId="{A6CD1080-0A6B-4260-8EB3-4235681215F4}" type="presOf" srcId="{09957A35-2298-48CC-B8ED-5CD8282E74AE}" destId="{D77D0693-9D9C-4598-B767-21B5BE4A03D6}" srcOrd="0" destOrd="0" presId="urn:microsoft.com/office/officeart/2005/8/layout/vList2"/>
    <dgm:cxn modelId="{62ACAD17-62F6-4E3A-B9D5-010E6834746A}" srcId="{416E603E-16E9-4C04-9CCE-940CA52EC901}" destId="{2F5604B9-079D-4840-9446-171014F354FE}" srcOrd="4" destOrd="0" parTransId="{FE7013B7-307D-40AB-AEE3-DBDB9F0E61F6}" sibTransId="{BB148F4D-F8BB-4E75-AFD0-75F930258B87}"/>
    <dgm:cxn modelId="{41D56C9F-948C-4293-A0CF-78B76D9C08A3}" srcId="{416E603E-16E9-4C04-9CCE-940CA52EC901}" destId="{B7EE0105-3443-4D3E-AA2B-B9A8FBA04F7F}" srcOrd="3" destOrd="0" parTransId="{DFAC6F34-7F55-4BB9-A62E-753D05B22DA7}" sibTransId="{930A2EDA-03BB-4828-AC14-DBEA43C55B96}"/>
    <dgm:cxn modelId="{1C81DE93-77DE-48E3-88BD-15FF09F748EF}" type="presOf" srcId="{DE3804E5-C6BA-4A9B-8A18-B45927F4156A}" destId="{D992184B-F7D6-4BFF-BAF3-28B675E11579}" srcOrd="0" destOrd="0" presId="urn:microsoft.com/office/officeart/2005/8/layout/vList2"/>
    <dgm:cxn modelId="{E9884072-135A-4D11-97C0-C49D8E56E4B9}" srcId="{1B2835AF-C9CE-422A-8912-B8F9C08F416D}" destId="{1BFA1D33-6E9E-4C13-A5C8-539F9D954585}" srcOrd="1" destOrd="0" parTransId="{4198967A-C6D7-43AF-BB76-327901F0F13D}" sibTransId="{7FE41AA6-CBF2-45FB-A342-CDB6BAE7E944}"/>
    <dgm:cxn modelId="{F4EFBB01-22EC-48C7-9589-C87E803D4F0B}" type="presOf" srcId="{416E603E-16E9-4C04-9CCE-940CA52EC901}" destId="{114E1C9B-B08B-4832-BE77-AC315D3664D0}" srcOrd="0" destOrd="0" presId="urn:microsoft.com/office/officeart/2005/8/layout/vList2"/>
    <dgm:cxn modelId="{D0B08FF1-DFB4-4AD0-9EA0-0D6F2098A078}" type="presOf" srcId="{B83B4B65-1CC3-4D1E-82E7-6043D806C4A4}" destId="{D77D0693-9D9C-4598-B767-21B5BE4A03D6}" srcOrd="0" destOrd="2" presId="urn:microsoft.com/office/officeart/2005/8/layout/vList2"/>
    <dgm:cxn modelId="{E89FC177-2BA9-481F-A22C-623FE60C7E93}" type="presOf" srcId="{59C338C9-5943-417F-B8AA-6B4745790238}" destId="{2C8B3343-494D-40D6-B921-BD8BB4BF88B7}" srcOrd="0" destOrd="1" presId="urn:microsoft.com/office/officeart/2005/8/layout/vList2"/>
    <dgm:cxn modelId="{7F8F2E05-C14A-410F-A0F1-4B47521BF7D5}" type="presParOf" srcId="{D992184B-F7D6-4BFF-BAF3-28B675E11579}" destId="{E15AD8CC-60BC-4F45-B3E8-11ADBE47FA3D}" srcOrd="0" destOrd="0" presId="urn:microsoft.com/office/officeart/2005/8/layout/vList2"/>
    <dgm:cxn modelId="{2DE14426-CD12-410C-95C8-998145F3614A}" type="presParOf" srcId="{D992184B-F7D6-4BFF-BAF3-28B675E11579}" destId="{D77D0693-9D9C-4598-B767-21B5BE4A03D6}" srcOrd="1" destOrd="0" presId="urn:microsoft.com/office/officeart/2005/8/layout/vList2"/>
    <dgm:cxn modelId="{E970C67B-1054-4901-859E-109B8F09D881}" type="presParOf" srcId="{D992184B-F7D6-4BFF-BAF3-28B675E11579}" destId="{114E1C9B-B08B-4832-BE77-AC315D3664D0}" srcOrd="2" destOrd="0" presId="urn:microsoft.com/office/officeart/2005/8/layout/vList2"/>
    <dgm:cxn modelId="{A03F72E6-43B6-4C07-BFBE-2FC55375191D}" type="presParOf" srcId="{D992184B-F7D6-4BFF-BAF3-28B675E11579}" destId="{2C8B3343-494D-40D6-B921-BD8BB4BF88B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72FA0-6F86-46A6-BD68-1830339A2CA1}" type="doc">
      <dgm:prSet loTypeId="urn:microsoft.com/office/officeart/2005/8/layout/hList7" loCatId="process" qsTypeId="urn:microsoft.com/office/officeart/2005/8/quickstyle/simple3" qsCatId="simple" csTypeId="urn:microsoft.com/office/officeart/2005/8/colors/colorful3" csCatId="colorful" phldr="1"/>
      <dgm:spPr/>
    </dgm:pt>
    <dgm:pt modelId="{B42FB9BF-4FA9-4149-8A7E-C560F525A3FB}">
      <dgm:prSet phldrT="[Texto]" custT="1"/>
      <dgm:spPr/>
      <dgm:t>
        <a:bodyPr/>
        <a:lstStyle/>
        <a:p>
          <a:r>
            <a:rPr lang="es-ES" sz="2400" dirty="0"/>
            <a:t>LIFI utiliza focos LED y receptores para la transmisión y recepción de datos</a:t>
          </a:r>
        </a:p>
      </dgm:t>
    </dgm:pt>
    <dgm:pt modelId="{F3B298A9-1DF1-426D-9C68-92433D25A68B}" type="parTrans" cxnId="{2B2628DD-CD56-493F-B541-BE73C6919CA5}">
      <dgm:prSet/>
      <dgm:spPr/>
      <dgm:t>
        <a:bodyPr/>
        <a:lstStyle/>
        <a:p>
          <a:endParaRPr lang="es-ES"/>
        </a:p>
      </dgm:t>
    </dgm:pt>
    <dgm:pt modelId="{4C0E2904-4606-4EF8-B66D-748C23C8BA48}" type="sibTrans" cxnId="{2B2628DD-CD56-493F-B541-BE73C6919CA5}">
      <dgm:prSet/>
      <dgm:spPr/>
      <dgm:t>
        <a:bodyPr/>
        <a:lstStyle/>
        <a:p>
          <a:endParaRPr lang="es-ES"/>
        </a:p>
      </dgm:t>
    </dgm:pt>
    <dgm:pt modelId="{42137F8C-7110-4E2F-B606-B991AC12EA50}">
      <dgm:prSet phldrT="[Texto]" custT="1"/>
      <dgm:spPr/>
      <dgm:t>
        <a:bodyPr/>
        <a:lstStyle/>
        <a:p>
          <a:r>
            <a:rPr lang="es-ES" sz="2400" dirty="0"/>
            <a:t>LIFI siempre trabaja con la luz</a:t>
          </a:r>
        </a:p>
      </dgm:t>
    </dgm:pt>
    <dgm:pt modelId="{4B61316A-B4A0-48AE-A894-540D20C4D425}" type="parTrans" cxnId="{F8D61312-AC0A-4BF8-88ED-89198B668CB8}">
      <dgm:prSet/>
      <dgm:spPr/>
      <dgm:t>
        <a:bodyPr/>
        <a:lstStyle/>
        <a:p>
          <a:endParaRPr lang="es-ES"/>
        </a:p>
      </dgm:t>
    </dgm:pt>
    <dgm:pt modelId="{0D6A56E2-0BB3-4D3E-B6AA-15BF52676457}" type="sibTrans" cxnId="{F8D61312-AC0A-4BF8-88ED-89198B668CB8}">
      <dgm:prSet/>
      <dgm:spPr/>
      <dgm:t>
        <a:bodyPr/>
        <a:lstStyle/>
        <a:p>
          <a:endParaRPr lang="es-ES"/>
        </a:p>
      </dgm:t>
    </dgm:pt>
    <dgm:pt modelId="{5D39FFDB-DEAE-4E34-A138-A3F8E851D77F}">
      <dgm:prSet phldrT="[Texto]" custT="1"/>
      <dgm:spPr/>
      <dgm:t>
        <a:bodyPr/>
        <a:lstStyle/>
        <a:p>
          <a:r>
            <a:rPr lang="es-ES" sz="2400" dirty="0"/>
            <a:t>Se pueda evitar posibles filtraciones en la información de los usuarios</a:t>
          </a:r>
        </a:p>
      </dgm:t>
    </dgm:pt>
    <dgm:pt modelId="{82327DB9-8C2D-40C6-818E-C52A30EE0D2D}" type="parTrans" cxnId="{4508A109-DE9D-4A84-AF45-509369BAB8CA}">
      <dgm:prSet/>
      <dgm:spPr/>
      <dgm:t>
        <a:bodyPr/>
        <a:lstStyle/>
        <a:p>
          <a:endParaRPr lang="es-ES"/>
        </a:p>
      </dgm:t>
    </dgm:pt>
    <dgm:pt modelId="{730A78CC-5E99-4A63-B5C6-DD5C646D7E1B}" type="sibTrans" cxnId="{4508A109-DE9D-4A84-AF45-509369BAB8CA}">
      <dgm:prSet/>
      <dgm:spPr/>
      <dgm:t>
        <a:bodyPr/>
        <a:lstStyle/>
        <a:p>
          <a:endParaRPr lang="es-ES"/>
        </a:p>
      </dgm:t>
    </dgm:pt>
    <dgm:pt modelId="{CD44A5EC-17CE-45EC-8AA9-A59F10605AB8}" type="pres">
      <dgm:prSet presAssocID="{78172FA0-6F86-46A6-BD68-1830339A2CA1}" presName="Name0" presStyleCnt="0">
        <dgm:presLayoutVars>
          <dgm:dir/>
          <dgm:resizeHandles val="exact"/>
        </dgm:presLayoutVars>
      </dgm:prSet>
      <dgm:spPr/>
    </dgm:pt>
    <dgm:pt modelId="{0E793C84-857D-41C2-82BF-93D43435E1DF}" type="pres">
      <dgm:prSet presAssocID="{78172FA0-6F86-46A6-BD68-1830339A2CA1}" presName="fgShape" presStyleLbl="fgShp" presStyleIdx="0" presStyleCnt="1"/>
      <dgm:spPr/>
    </dgm:pt>
    <dgm:pt modelId="{CCF442E8-FD38-4397-8095-2D0FE816A4AC}" type="pres">
      <dgm:prSet presAssocID="{78172FA0-6F86-46A6-BD68-1830339A2CA1}" presName="linComp" presStyleCnt="0"/>
      <dgm:spPr/>
    </dgm:pt>
    <dgm:pt modelId="{F3C37F3C-DD72-48D0-BC5E-43D803F25BD6}" type="pres">
      <dgm:prSet presAssocID="{B42FB9BF-4FA9-4149-8A7E-C560F525A3FB}" presName="compNode" presStyleCnt="0"/>
      <dgm:spPr/>
    </dgm:pt>
    <dgm:pt modelId="{7DAED770-7DF1-4DAE-A643-ADE9652D5C1D}" type="pres">
      <dgm:prSet presAssocID="{B42FB9BF-4FA9-4149-8A7E-C560F525A3FB}" presName="bkgdShape" presStyleLbl="node1" presStyleIdx="0" presStyleCnt="3"/>
      <dgm:spPr/>
      <dgm:t>
        <a:bodyPr/>
        <a:lstStyle/>
        <a:p>
          <a:endParaRPr lang="es-EC"/>
        </a:p>
      </dgm:t>
    </dgm:pt>
    <dgm:pt modelId="{A9E0DF56-AF6A-474E-B148-81DDDA8F56D9}" type="pres">
      <dgm:prSet presAssocID="{B42FB9BF-4FA9-4149-8A7E-C560F525A3F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FC08A-C6B3-4DC8-BBBF-0DED8FD03749}" type="pres">
      <dgm:prSet presAssocID="{B42FB9BF-4FA9-4149-8A7E-C560F525A3FB}" presName="invisiNode" presStyleLbl="node1" presStyleIdx="0" presStyleCnt="3"/>
      <dgm:spPr/>
    </dgm:pt>
    <dgm:pt modelId="{B88FAEA9-210C-4268-8E5A-4E2328593D30}" type="pres">
      <dgm:prSet presAssocID="{B42FB9BF-4FA9-4149-8A7E-C560F525A3F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63CACD-3150-4F0F-A8D9-8B8C81AFDFA8}" type="pres">
      <dgm:prSet presAssocID="{4C0E2904-4606-4EF8-B66D-748C23C8BA4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EFB5D9C-C6A4-419F-A7EF-72D158ED8033}" type="pres">
      <dgm:prSet presAssocID="{42137F8C-7110-4E2F-B606-B991AC12EA50}" presName="compNode" presStyleCnt="0"/>
      <dgm:spPr/>
    </dgm:pt>
    <dgm:pt modelId="{CE131A69-E210-4D34-96DA-0E165C42BEF6}" type="pres">
      <dgm:prSet presAssocID="{42137F8C-7110-4E2F-B606-B991AC12EA50}" presName="bkgdShape" presStyleLbl="node1" presStyleIdx="1" presStyleCnt="3"/>
      <dgm:spPr/>
      <dgm:t>
        <a:bodyPr/>
        <a:lstStyle/>
        <a:p>
          <a:endParaRPr lang="es-EC"/>
        </a:p>
      </dgm:t>
    </dgm:pt>
    <dgm:pt modelId="{876755ED-BCBE-40E6-BB99-249220E523F7}" type="pres">
      <dgm:prSet presAssocID="{42137F8C-7110-4E2F-B606-B991AC12EA5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710CBF-C3F3-42AE-B9EE-A302C906FDD1}" type="pres">
      <dgm:prSet presAssocID="{42137F8C-7110-4E2F-B606-B991AC12EA50}" presName="invisiNode" presStyleLbl="node1" presStyleIdx="1" presStyleCnt="3"/>
      <dgm:spPr/>
    </dgm:pt>
    <dgm:pt modelId="{ED4C3DD7-03B7-4A18-B4C1-3ED48FAA129C}" type="pres">
      <dgm:prSet presAssocID="{42137F8C-7110-4E2F-B606-B991AC12EA5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A2F3D4-EFFB-4C0F-9F7F-D2FF53800DA2}" type="pres">
      <dgm:prSet presAssocID="{0D6A56E2-0BB3-4D3E-B6AA-15BF5267645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761284E-D2C1-4D2B-9602-D7AAD92977E6}" type="pres">
      <dgm:prSet presAssocID="{5D39FFDB-DEAE-4E34-A138-A3F8E851D77F}" presName="compNode" presStyleCnt="0"/>
      <dgm:spPr/>
    </dgm:pt>
    <dgm:pt modelId="{D8B6EBCC-3A52-451D-8871-BB7B68F8AABB}" type="pres">
      <dgm:prSet presAssocID="{5D39FFDB-DEAE-4E34-A138-A3F8E851D77F}" presName="bkgdShape" presStyleLbl="node1" presStyleIdx="2" presStyleCnt="3"/>
      <dgm:spPr/>
      <dgm:t>
        <a:bodyPr/>
        <a:lstStyle/>
        <a:p>
          <a:endParaRPr lang="es-EC"/>
        </a:p>
      </dgm:t>
    </dgm:pt>
    <dgm:pt modelId="{A838B92A-D677-48DA-9FAC-23BBA61919F4}" type="pres">
      <dgm:prSet presAssocID="{5D39FFDB-DEAE-4E34-A138-A3F8E851D77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006405-87E1-469F-A97E-301F7D578FFE}" type="pres">
      <dgm:prSet presAssocID="{5D39FFDB-DEAE-4E34-A138-A3F8E851D77F}" presName="invisiNode" presStyleLbl="node1" presStyleIdx="2" presStyleCnt="3"/>
      <dgm:spPr/>
    </dgm:pt>
    <dgm:pt modelId="{CD07F568-1E17-4620-AD6F-3FB1CA2E6D33}" type="pres">
      <dgm:prSet presAssocID="{5D39FFDB-DEAE-4E34-A138-A3F8E851D77F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B2628DD-CD56-493F-B541-BE73C6919CA5}" srcId="{78172FA0-6F86-46A6-BD68-1830339A2CA1}" destId="{B42FB9BF-4FA9-4149-8A7E-C560F525A3FB}" srcOrd="0" destOrd="0" parTransId="{F3B298A9-1DF1-426D-9C68-92433D25A68B}" sibTransId="{4C0E2904-4606-4EF8-B66D-748C23C8BA48}"/>
    <dgm:cxn modelId="{F8D61312-AC0A-4BF8-88ED-89198B668CB8}" srcId="{78172FA0-6F86-46A6-BD68-1830339A2CA1}" destId="{42137F8C-7110-4E2F-B606-B991AC12EA50}" srcOrd="1" destOrd="0" parTransId="{4B61316A-B4A0-48AE-A894-540D20C4D425}" sibTransId="{0D6A56E2-0BB3-4D3E-B6AA-15BF52676457}"/>
    <dgm:cxn modelId="{5E0AB553-EC73-44AA-B704-70D1D8BDAB4F}" type="presOf" srcId="{5D39FFDB-DEAE-4E34-A138-A3F8E851D77F}" destId="{A838B92A-D677-48DA-9FAC-23BBA61919F4}" srcOrd="1" destOrd="0" presId="urn:microsoft.com/office/officeart/2005/8/layout/hList7"/>
    <dgm:cxn modelId="{4B6D7B3E-10F9-4664-A6CD-5F77ABFCD505}" type="presOf" srcId="{4C0E2904-4606-4EF8-B66D-748C23C8BA48}" destId="{BA63CACD-3150-4F0F-A8D9-8B8C81AFDFA8}" srcOrd="0" destOrd="0" presId="urn:microsoft.com/office/officeart/2005/8/layout/hList7"/>
    <dgm:cxn modelId="{43773608-F647-4902-AF5D-7E3AA1D5F1F4}" type="presOf" srcId="{42137F8C-7110-4E2F-B606-B991AC12EA50}" destId="{CE131A69-E210-4D34-96DA-0E165C42BEF6}" srcOrd="0" destOrd="0" presId="urn:microsoft.com/office/officeart/2005/8/layout/hList7"/>
    <dgm:cxn modelId="{5F0053AC-9623-4793-8EFF-472D390E5353}" type="presOf" srcId="{0D6A56E2-0BB3-4D3E-B6AA-15BF52676457}" destId="{43A2F3D4-EFFB-4C0F-9F7F-D2FF53800DA2}" srcOrd="0" destOrd="0" presId="urn:microsoft.com/office/officeart/2005/8/layout/hList7"/>
    <dgm:cxn modelId="{6EC0120C-7BB2-4274-8B1A-5D5DC206800B}" type="presOf" srcId="{78172FA0-6F86-46A6-BD68-1830339A2CA1}" destId="{CD44A5EC-17CE-45EC-8AA9-A59F10605AB8}" srcOrd="0" destOrd="0" presId="urn:microsoft.com/office/officeart/2005/8/layout/hList7"/>
    <dgm:cxn modelId="{7B7EBBF6-C9FC-4529-8DD0-976CD1F26F1B}" type="presOf" srcId="{B42FB9BF-4FA9-4149-8A7E-C560F525A3FB}" destId="{A9E0DF56-AF6A-474E-B148-81DDDA8F56D9}" srcOrd="1" destOrd="0" presId="urn:microsoft.com/office/officeart/2005/8/layout/hList7"/>
    <dgm:cxn modelId="{8C553AE5-8396-4B47-8844-9E0D8B7DDED8}" type="presOf" srcId="{5D39FFDB-DEAE-4E34-A138-A3F8E851D77F}" destId="{D8B6EBCC-3A52-451D-8871-BB7B68F8AABB}" srcOrd="0" destOrd="0" presId="urn:microsoft.com/office/officeart/2005/8/layout/hList7"/>
    <dgm:cxn modelId="{F2F87EFE-B1FD-491C-B85C-393417799952}" type="presOf" srcId="{B42FB9BF-4FA9-4149-8A7E-C560F525A3FB}" destId="{7DAED770-7DF1-4DAE-A643-ADE9652D5C1D}" srcOrd="0" destOrd="0" presId="urn:microsoft.com/office/officeart/2005/8/layout/hList7"/>
    <dgm:cxn modelId="{4508A109-DE9D-4A84-AF45-509369BAB8CA}" srcId="{78172FA0-6F86-46A6-BD68-1830339A2CA1}" destId="{5D39FFDB-DEAE-4E34-A138-A3F8E851D77F}" srcOrd="2" destOrd="0" parTransId="{82327DB9-8C2D-40C6-818E-C52A30EE0D2D}" sibTransId="{730A78CC-5E99-4A63-B5C6-DD5C646D7E1B}"/>
    <dgm:cxn modelId="{DA9231C4-CE12-48AD-B182-A2C7DC3048F7}" type="presOf" srcId="{42137F8C-7110-4E2F-B606-B991AC12EA50}" destId="{876755ED-BCBE-40E6-BB99-249220E523F7}" srcOrd="1" destOrd="0" presId="urn:microsoft.com/office/officeart/2005/8/layout/hList7"/>
    <dgm:cxn modelId="{045C5F91-13A6-492F-8B15-070A63FC7DC6}" type="presParOf" srcId="{CD44A5EC-17CE-45EC-8AA9-A59F10605AB8}" destId="{0E793C84-857D-41C2-82BF-93D43435E1DF}" srcOrd="0" destOrd="0" presId="urn:microsoft.com/office/officeart/2005/8/layout/hList7"/>
    <dgm:cxn modelId="{BE0945EB-9F04-4AD9-AB5D-5022B860D8DD}" type="presParOf" srcId="{CD44A5EC-17CE-45EC-8AA9-A59F10605AB8}" destId="{CCF442E8-FD38-4397-8095-2D0FE816A4AC}" srcOrd="1" destOrd="0" presId="urn:microsoft.com/office/officeart/2005/8/layout/hList7"/>
    <dgm:cxn modelId="{AAD778BC-B469-4D7E-BD5D-13CDADB54C62}" type="presParOf" srcId="{CCF442E8-FD38-4397-8095-2D0FE816A4AC}" destId="{F3C37F3C-DD72-48D0-BC5E-43D803F25BD6}" srcOrd="0" destOrd="0" presId="urn:microsoft.com/office/officeart/2005/8/layout/hList7"/>
    <dgm:cxn modelId="{4FBA10DC-49A8-4F19-AAD5-269C3DEF7E2E}" type="presParOf" srcId="{F3C37F3C-DD72-48D0-BC5E-43D803F25BD6}" destId="{7DAED770-7DF1-4DAE-A643-ADE9652D5C1D}" srcOrd="0" destOrd="0" presId="urn:microsoft.com/office/officeart/2005/8/layout/hList7"/>
    <dgm:cxn modelId="{7A90285D-D6C0-442A-9D7B-BC547FAA558C}" type="presParOf" srcId="{F3C37F3C-DD72-48D0-BC5E-43D803F25BD6}" destId="{A9E0DF56-AF6A-474E-B148-81DDDA8F56D9}" srcOrd="1" destOrd="0" presId="urn:microsoft.com/office/officeart/2005/8/layout/hList7"/>
    <dgm:cxn modelId="{7DC7E814-0FBD-48C4-9412-54B0FC270D28}" type="presParOf" srcId="{F3C37F3C-DD72-48D0-BC5E-43D803F25BD6}" destId="{CC2FC08A-C6B3-4DC8-BBBF-0DED8FD03749}" srcOrd="2" destOrd="0" presId="urn:microsoft.com/office/officeart/2005/8/layout/hList7"/>
    <dgm:cxn modelId="{0D519F53-35BB-4FC0-A551-AE3044B29550}" type="presParOf" srcId="{F3C37F3C-DD72-48D0-BC5E-43D803F25BD6}" destId="{B88FAEA9-210C-4268-8E5A-4E2328593D30}" srcOrd="3" destOrd="0" presId="urn:microsoft.com/office/officeart/2005/8/layout/hList7"/>
    <dgm:cxn modelId="{64AB141B-BD51-4D0A-9F24-BDC666D18340}" type="presParOf" srcId="{CCF442E8-FD38-4397-8095-2D0FE816A4AC}" destId="{BA63CACD-3150-4F0F-A8D9-8B8C81AFDFA8}" srcOrd="1" destOrd="0" presId="urn:microsoft.com/office/officeart/2005/8/layout/hList7"/>
    <dgm:cxn modelId="{830E9DAB-C518-4F23-9E45-3FB06123B30A}" type="presParOf" srcId="{CCF442E8-FD38-4397-8095-2D0FE816A4AC}" destId="{BEFB5D9C-C6A4-419F-A7EF-72D158ED8033}" srcOrd="2" destOrd="0" presId="urn:microsoft.com/office/officeart/2005/8/layout/hList7"/>
    <dgm:cxn modelId="{A394385B-BC89-4390-AB8D-53FA0A945A90}" type="presParOf" srcId="{BEFB5D9C-C6A4-419F-A7EF-72D158ED8033}" destId="{CE131A69-E210-4D34-96DA-0E165C42BEF6}" srcOrd="0" destOrd="0" presId="urn:microsoft.com/office/officeart/2005/8/layout/hList7"/>
    <dgm:cxn modelId="{E1A98341-7C43-4BFE-BC3A-9ECCF896CC26}" type="presParOf" srcId="{BEFB5D9C-C6A4-419F-A7EF-72D158ED8033}" destId="{876755ED-BCBE-40E6-BB99-249220E523F7}" srcOrd="1" destOrd="0" presId="urn:microsoft.com/office/officeart/2005/8/layout/hList7"/>
    <dgm:cxn modelId="{CA82A3CD-35C7-45AC-86DC-49B31DE8683E}" type="presParOf" srcId="{BEFB5D9C-C6A4-419F-A7EF-72D158ED8033}" destId="{63710CBF-C3F3-42AE-B9EE-A302C906FDD1}" srcOrd="2" destOrd="0" presId="urn:microsoft.com/office/officeart/2005/8/layout/hList7"/>
    <dgm:cxn modelId="{443229D2-CF6C-4347-8607-6D9DF024B404}" type="presParOf" srcId="{BEFB5D9C-C6A4-419F-A7EF-72D158ED8033}" destId="{ED4C3DD7-03B7-4A18-B4C1-3ED48FAA129C}" srcOrd="3" destOrd="0" presId="urn:microsoft.com/office/officeart/2005/8/layout/hList7"/>
    <dgm:cxn modelId="{4670DA62-0CDF-4146-8C32-C8FF989517B3}" type="presParOf" srcId="{CCF442E8-FD38-4397-8095-2D0FE816A4AC}" destId="{43A2F3D4-EFFB-4C0F-9F7F-D2FF53800DA2}" srcOrd="3" destOrd="0" presId="urn:microsoft.com/office/officeart/2005/8/layout/hList7"/>
    <dgm:cxn modelId="{8B5F2FE2-BE5F-44BF-A726-B32F6D5BCBD6}" type="presParOf" srcId="{CCF442E8-FD38-4397-8095-2D0FE816A4AC}" destId="{3761284E-D2C1-4D2B-9602-D7AAD92977E6}" srcOrd="4" destOrd="0" presId="urn:microsoft.com/office/officeart/2005/8/layout/hList7"/>
    <dgm:cxn modelId="{7160EF16-1FF0-4A52-B9AE-FC1B5C6BDEAC}" type="presParOf" srcId="{3761284E-D2C1-4D2B-9602-D7AAD92977E6}" destId="{D8B6EBCC-3A52-451D-8871-BB7B68F8AABB}" srcOrd="0" destOrd="0" presId="urn:microsoft.com/office/officeart/2005/8/layout/hList7"/>
    <dgm:cxn modelId="{16DC12FD-50FB-4CB8-B177-F33400E6E816}" type="presParOf" srcId="{3761284E-D2C1-4D2B-9602-D7AAD92977E6}" destId="{A838B92A-D677-48DA-9FAC-23BBA61919F4}" srcOrd="1" destOrd="0" presId="urn:microsoft.com/office/officeart/2005/8/layout/hList7"/>
    <dgm:cxn modelId="{12BC5616-5FC8-4004-8013-4FF317366B60}" type="presParOf" srcId="{3761284E-D2C1-4D2B-9602-D7AAD92977E6}" destId="{8C006405-87E1-469F-A97E-301F7D578FFE}" srcOrd="2" destOrd="0" presId="urn:microsoft.com/office/officeart/2005/8/layout/hList7"/>
    <dgm:cxn modelId="{9EA25022-C883-4D7F-A103-5923EFB3ACA3}" type="presParOf" srcId="{3761284E-D2C1-4D2B-9602-D7AAD92977E6}" destId="{CD07F568-1E17-4620-AD6F-3FB1CA2E6D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5F239-BECB-405D-B392-9BDFBE2379A4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BEEEC6C-F33F-47DE-8265-DC6AD86EFA3E}">
      <dgm:prSet phldrT="[Texto]" custT="1"/>
      <dgm:spPr/>
      <dgm:t>
        <a:bodyPr/>
        <a:lstStyle/>
        <a:p>
          <a:r>
            <a:rPr lang="es-ES" sz="3000" b="1" i="0" u="sng" dirty="0"/>
            <a:t>Capacidad</a:t>
          </a:r>
          <a:r>
            <a:rPr lang="es-ES" sz="3000" b="1" i="0" u="none" dirty="0"/>
            <a:t>: </a:t>
          </a:r>
          <a:r>
            <a:rPr lang="es-ES" sz="3000" b="1" dirty="0"/>
            <a:t>LIFI 10000 veces más rápido que WIFI</a:t>
          </a:r>
          <a:endParaRPr lang="es-ES" sz="3000" dirty="0"/>
        </a:p>
      </dgm:t>
    </dgm:pt>
    <dgm:pt modelId="{AF5EA887-150F-45CA-8920-995C0EFC8A30}" type="parTrans" cxnId="{E2C86BCE-902F-45A3-8F47-FEF972C48C9C}">
      <dgm:prSet/>
      <dgm:spPr/>
      <dgm:t>
        <a:bodyPr/>
        <a:lstStyle/>
        <a:p>
          <a:endParaRPr lang="es-ES"/>
        </a:p>
      </dgm:t>
    </dgm:pt>
    <dgm:pt modelId="{0A671660-5E68-4678-8195-F8E7A9FA2F79}" type="sibTrans" cxnId="{E2C86BCE-902F-45A3-8F47-FEF972C48C9C}">
      <dgm:prSet/>
      <dgm:spPr/>
      <dgm:t>
        <a:bodyPr/>
        <a:lstStyle/>
        <a:p>
          <a:endParaRPr lang="es-ES"/>
        </a:p>
      </dgm:t>
    </dgm:pt>
    <dgm:pt modelId="{A8411D11-EA3D-47D6-AE24-AFDD6071435D}">
      <dgm:prSet phldrT="[Texto]" custT="1"/>
      <dgm:spPr/>
      <dgm:t>
        <a:bodyPr/>
        <a:lstStyle/>
        <a:p>
          <a:r>
            <a:rPr lang="es-ES" sz="3000" b="1" u="sng" dirty="0"/>
            <a:t>Eficiencia</a:t>
          </a:r>
          <a:r>
            <a:rPr lang="es-ES" sz="3000" b="1" dirty="0"/>
            <a:t>: </a:t>
          </a:r>
          <a:r>
            <a:rPr lang="es-ES" sz="3000" b="1" dirty="0" smtClean="0"/>
            <a:t>El </a:t>
          </a:r>
          <a:r>
            <a:rPr lang="es-ES" sz="3000" b="1" dirty="0"/>
            <a:t>costo que requiere para la elaboración de un foco </a:t>
          </a:r>
          <a:r>
            <a:rPr lang="es-ES" sz="3000" b="1" dirty="0" smtClean="0"/>
            <a:t>LIFI es menor ante </a:t>
          </a:r>
          <a:r>
            <a:rPr lang="es-ES" sz="3000" b="1" dirty="0"/>
            <a:t>la elaboración del WIFI</a:t>
          </a:r>
          <a:endParaRPr lang="es-ES" sz="3000" dirty="0"/>
        </a:p>
      </dgm:t>
    </dgm:pt>
    <dgm:pt modelId="{6E06C362-EB15-43C7-A469-E820F5635D8F}" type="parTrans" cxnId="{94A21999-FFBC-4A02-8426-D57CB99E6FC5}">
      <dgm:prSet/>
      <dgm:spPr/>
      <dgm:t>
        <a:bodyPr/>
        <a:lstStyle/>
        <a:p>
          <a:endParaRPr lang="es-ES"/>
        </a:p>
      </dgm:t>
    </dgm:pt>
    <dgm:pt modelId="{09C12312-2778-4DF7-9471-662CA8CAA932}" type="sibTrans" cxnId="{94A21999-FFBC-4A02-8426-D57CB99E6FC5}">
      <dgm:prSet/>
      <dgm:spPr/>
      <dgm:t>
        <a:bodyPr/>
        <a:lstStyle/>
        <a:p>
          <a:endParaRPr lang="es-ES"/>
        </a:p>
      </dgm:t>
    </dgm:pt>
    <dgm:pt modelId="{29678608-2F88-4C12-8BC4-E6EF8DBDB703}">
      <dgm:prSet phldrT="[Texto]" custT="1"/>
      <dgm:spPr/>
      <dgm:t>
        <a:bodyPr/>
        <a:lstStyle/>
        <a:p>
          <a:r>
            <a:rPr lang="es-ES" sz="3000" b="1" u="sng" dirty="0"/>
            <a:t>Saludable</a:t>
          </a:r>
          <a:r>
            <a:rPr lang="es-ES" sz="3000" b="1" dirty="0"/>
            <a:t>: Por mucho tiempo se ha utilizado la luz y hasta el momento no se ha detectado alguna enfermedad</a:t>
          </a:r>
          <a:endParaRPr lang="es-ES" sz="3000" dirty="0"/>
        </a:p>
      </dgm:t>
    </dgm:pt>
    <dgm:pt modelId="{7622AA96-DFB6-4AF9-A1E0-43C84D117399}" type="parTrans" cxnId="{C3FE550D-5349-4E22-AAD7-2C0E7BEF3CDF}">
      <dgm:prSet/>
      <dgm:spPr/>
      <dgm:t>
        <a:bodyPr/>
        <a:lstStyle/>
        <a:p>
          <a:endParaRPr lang="es-ES"/>
        </a:p>
      </dgm:t>
    </dgm:pt>
    <dgm:pt modelId="{477B23A6-7399-4338-8D88-B89ACC00ACE0}" type="sibTrans" cxnId="{C3FE550D-5349-4E22-AAD7-2C0E7BEF3CDF}">
      <dgm:prSet/>
      <dgm:spPr/>
      <dgm:t>
        <a:bodyPr/>
        <a:lstStyle/>
        <a:p>
          <a:endParaRPr lang="es-ES"/>
        </a:p>
      </dgm:t>
    </dgm:pt>
    <dgm:pt modelId="{D2B8869D-4DE6-4C0A-B305-A677ABC5D0E7}">
      <dgm:prSet phldrT="[Texto]" custT="1"/>
      <dgm:spPr/>
      <dgm:t>
        <a:bodyPr/>
        <a:lstStyle/>
        <a:p>
          <a:r>
            <a:rPr lang="es-ES" sz="3000" b="1" u="sng" dirty="0"/>
            <a:t>Accesibilidad</a:t>
          </a:r>
          <a:r>
            <a:rPr lang="es-ES" sz="3000" b="1" dirty="0"/>
            <a:t>: LIFI estará fácilmente al alcance de todos en cualquier parte del mundo </a:t>
          </a:r>
          <a:endParaRPr lang="es-ES" sz="3000" dirty="0"/>
        </a:p>
      </dgm:t>
    </dgm:pt>
    <dgm:pt modelId="{D4300F61-961A-4158-8E58-42EC366C65C0}" type="parTrans" cxnId="{518AC557-8FC1-4B3F-96ED-76F63E1B9C83}">
      <dgm:prSet/>
      <dgm:spPr/>
      <dgm:t>
        <a:bodyPr/>
        <a:lstStyle/>
        <a:p>
          <a:endParaRPr lang="es-ES"/>
        </a:p>
      </dgm:t>
    </dgm:pt>
    <dgm:pt modelId="{5BA9E85C-D08D-432C-A733-D823F888CBFE}" type="sibTrans" cxnId="{518AC557-8FC1-4B3F-96ED-76F63E1B9C83}">
      <dgm:prSet/>
      <dgm:spPr/>
      <dgm:t>
        <a:bodyPr/>
        <a:lstStyle/>
        <a:p>
          <a:endParaRPr lang="es-ES"/>
        </a:p>
      </dgm:t>
    </dgm:pt>
    <dgm:pt modelId="{BB638D53-FE27-4E7F-A09D-C29120D2FA8E}" type="pres">
      <dgm:prSet presAssocID="{0E65F239-BECB-405D-B392-9BDFBE2379A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FC7A275-9580-4FD1-8ACB-55610949A2DF}" type="pres">
      <dgm:prSet presAssocID="{2BEEEC6C-F33F-47DE-8265-DC6AD86EFA3E}" presName="composite" presStyleCnt="0"/>
      <dgm:spPr/>
      <dgm:t>
        <a:bodyPr/>
        <a:lstStyle/>
        <a:p>
          <a:endParaRPr lang="es-EC"/>
        </a:p>
      </dgm:t>
    </dgm:pt>
    <dgm:pt modelId="{992FA8E5-455A-425E-9CF2-F91A501E0C5C}" type="pres">
      <dgm:prSet presAssocID="{2BEEEC6C-F33F-47DE-8265-DC6AD86EFA3E}" presName="imgShp" presStyleLbl="fgImgPlace1" presStyleIdx="0" presStyleCnt="4" custScaleX="272120" custLinFactNeighborX="-78604" custLinFactNeighborY="-56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5A5A614-36ED-43B9-AA71-B6E162DAB1C9}" type="pres">
      <dgm:prSet presAssocID="{2BEEEC6C-F33F-47DE-8265-DC6AD86EFA3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3431DA-5242-4185-B02E-4B48B63127E1}" type="pres">
      <dgm:prSet presAssocID="{0A671660-5E68-4678-8195-F8E7A9FA2F79}" presName="spacing" presStyleCnt="0"/>
      <dgm:spPr/>
      <dgm:t>
        <a:bodyPr/>
        <a:lstStyle/>
        <a:p>
          <a:endParaRPr lang="es-EC"/>
        </a:p>
      </dgm:t>
    </dgm:pt>
    <dgm:pt modelId="{E107FEC7-E28C-4121-8039-0995C0267658}" type="pres">
      <dgm:prSet presAssocID="{A8411D11-EA3D-47D6-AE24-AFDD6071435D}" presName="composite" presStyleCnt="0"/>
      <dgm:spPr/>
      <dgm:t>
        <a:bodyPr/>
        <a:lstStyle/>
        <a:p>
          <a:endParaRPr lang="es-EC"/>
        </a:p>
      </dgm:t>
    </dgm:pt>
    <dgm:pt modelId="{C83E3D04-3F9C-46EC-B784-A6F7BD827F62}" type="pres">
      <dgm:prSet presAssocID="{A8411D11-EA3D-47D6-AE24-AFDD6071435D}" presName="imgShp" presStyleLbl="fgImgPlace1" presStyleIdx="1" presStyleCnt="4" custScaleX="272120" custLinFactNeighborX="-80208" custLinFactNeighborY="-216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813E61D-C95F-4651-8CD5-34F7CC70AF36}" type="pres">
      <dgm:prSet presAssocID="{A8411D11-EA3D-47D6-AE24-AFDD6071435D}" presName="txShp" presStyleLbl="node1" presStyleIdx="1" presStyleCnt="4" custLinFactNeighborX="-328" custLinFactNeighborY="-160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C5B0BA-CCAE-4238-B00C-C0F482668150}" type="pres">
      <dgm:prSet presAssocID="{09C12312-2778-4DF7-9471-662CA8CAA932}" presName="spacing" presStyleCnt="0"/>
      <dgm:spPr/>
      <dgm:t>
        <a:bodyPr/>
        <a:lstStyle/>
        <a:p>
          <a:endParaRPr lang="es-EC"/>
        </a:p>
      </dgm:t>
    </dgm:pt>
    <dgm:pt modelId="{4A3AC32C-09F7-42FC-AEBC-0BA89BE9ECB5}" type="pres">
      <dgm:prSet presAssocID="{29678608-2F88-4C12-8BC4-E6EF8DBDB703}" presName="composite" presStyleCnt="0"/>
      <dgm:spPr/>
      <dgm:t>
        <a:bodyPr/>
        <a:lstStyle/>
        <a:p>
          <a:endParaRPr lang="es-EC"/>
        </a:p>
      </dgm:t>
    </dgm:pt>
    <dgm:pt modelId="{8A278A5D-13FB-4E92-A071-93A1AA409FF7}" type="pres">
      <dgm:prSet presAssocID="{29678608-2F88-4C12-8BC4-E6EF8DBDB703}" presName="imgShp" presStyleLbl="fgImgPlace1" presStyleIdx="2" presStyleCnt="4" custScaleX="272120" custLinFactNeighborX="-85019" custLinFactNeighborY="-2967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6C6B26A-FD65-48D0-8CCE-B6EA03495220}" type="pres">
      <dgm:prSet presAssocID="{29678608-2F88-4C12-8BC4-E6EF8DBDB703}" presName="txShp" presStyleLbl="node1" presStyleIdx="2" presStyleCnt="4" custLinFactNeighborX="-547" custLinFactNeighborY="-28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EBBF9E-22D4-4EAC-A493-E33EE40E8FF0}" type="pres">
      <dgm:prSet presAssocID="{477B23A6-7399-4338-8D88-B89ACC00ACE0}" presName="spacing" presStyleCnt="0"/>
      <dgm:spPr/>
      <dgm:t>
        <a:bodyPr/>
        <a:lstStyle/>
        <a:p>
          <a:endParaRPr lang="es-EC"/>
        </a:p>
      </dgm:t>
    </dgm:pt>
    <dgm:pt modelId="{57C5FE22-EFFE-4FE1-869A-4FF6572A7416}" type="pres">
      <dgm:prSet presAssocID="{D2B8869D-4DE6-4C0A-B305-A677ABC5D0E7}" presName="composite" presStyleCnt="0"/>
      <dgm:spPr/>
      <dgm:t>
        <a:bodyPr/>
        <a:lstStyle/>
        <a:p>
          <a:endParaRPr lang="es-EC"/>
        </a:p>
      </dgm:t>
    </dgm:pt>
    <dgm:pt modelId="{734C5CD6-F6EB-4FD8-A6A2-97EBEE791910}" type="pres">
      <dgm:prSet presAssocID="{D2B8869D-4DE6-4C0A-B305-A677ABC5D0E7}" presName="imgShp" presStyleLbl="fgImgPlace1" presStyleIdx="3" presStyleCnt="4" custScaleX="272120" custLinFactNeighborX="-89203" custLinFactNeighborY="-4812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D8170FF-805E-4E91-A0C4-1F5078F76319}" type="pres">
      <dgm:prSet presAssocID="{D2B8869D-4DE6-4C0A-B305-A677ABC5D0E7}" presName="txShp" presStyleLbl="node1" presStyleIdx="3" presStyleCnt="4" custLinFactNeighborY="-433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D68CE7-D6E9-4303-BF2A-DC6078AD7F4F}" type="presOf" srcId="{D2B8869D-4DE6-4C0A-B305-A677ABC5D0E7}" destId="{7D8170FF-805E-4E91-A0C4-1F5078F76319}" srcOrd="0" destOrd="0" presId="urn:microsoft.com/office/officeart/2005/8/layout/vList3"/>
    <dgm:cxn modelId="{4C68872E-5FC1-4100-B0B8-D3ECAB9FBEAC}" type="presOf" srcId="{0E65F239-BECB-405D-B392-9BDFBE2379A4}" destId="{BB638D53-FE27-4E7F-A09D-C29120D2FA8E}" srcOrd="0" destOrd="0" presId="urn:microsoft.com/office/officeart/2005/8/layout/vList3"/>
    <dgm:cxn modelId="{24251E01-4317-4D66-A1AA-89A665BEE8CD}" type="presOf" srcId="{A8411D11-EA3D-47D6-AE24-AFDD6071435D}" destId="{B813E61D-C95F-4651-8CD5-34F7CC70AF36}" srcOrd="0" destOrd="0" presId="urn:microsoft.com/office/officeart/2005/8/layout/vList3"/>
    <dgm:cxn modelId="{E2C86BCE-902F-45A3-8F47-FEF972C48C9C}" srcId="{0E65F239-BECB-405D-B392-9BDFBE2379A4}" destId="{2BEEEC6C-F33F-47DE-8265-DC6AD86EFA3E}" srcOrd="0" destOrd="0" parTransId="{AF5EA887-150F-45CA-8920-995C0EFC8A30}" sibTransId="{0A671660-5E68-4678-8195-F8E7A9FA2F79}"/>
    <dgm:cxn modelId="{24469010-1729-48F6-B09A-3CF2334926AD}" type="presOf" srcId="{29678608-2F88-4C12-8BC4-E6EF8DBDB703}" destId="{26C6B26A-FD65-48D0-8CCE-B6EA03495220}" srcOrd="0" destOrd="0" presId="urn:microsoft.com/office/officeart/2005/8/layout/vList3"/>
    <dgm:cxn modelId="{518AC557-8FC1-4B3F-96ED-76F63E1B9C83}" srcId="{0E65F239-BECB-405D-B392-9BDFBE2379A4}" destId="{D2B8869D-4DE6-4C0A-B305-A677ABC5D0E7}" srcOrd="3" destOrd="0" parTransId="{D4300F61-961A-4158-8E58-42EC366C65C0}" sibTransId="{5BA9E85C-D08D-432C-A733-D823F888CBFE}"/>
    <dgm:cxn modelId="{C3FE550D-5349-4E22-AAD7-2C0E7BEF3CDF}" srcId="{0E65F239-BECB-405D-B392-9BDFBE2379A4}" destId="{29678608-2F88-4C12-8BC4-E6EF8DBDB703}" srcOrd="2" destOrd="0" parTransId="{7622AA96-DFB6-4AF9-A1E0-43C84D117399}" sibTransId="{477B23A6-7399-4338-8D88-B89ACC00ACE0}"/>
    <dgm:cxn modelId="{D45BC1C9-ABBA-488F-8FB4-AD1395962403}" type="presOf" srcId="{2BEEEC6C-F33F-47DE-8265-DC6AD86EFA3E}" destId="{25A5A614-36ED-43B9-AA71-B6E162DAB1C9}" srcOrd="0" destOrd="0" presId="urn:microsoft.com/office/officeart/2005/8/layout/vList3"/>
    <dgm:cxn modelId="{94A21999-FFBC-4A02-8426-D57CB99E6FC5}" srcId="{0E65F239-BECB-405D-B392-9BDFBE2379A4}" destId="{A8411D11-EA3D-47D6-AE24-AFDD6071435D}" srcOrd="1" destOrd="0" parTransId="{6E06C362-EB15-43C7-A469-E820F5635D8F}" sibTransId="{09C12312-2778-4DF7-9471-662CA8CAA932}"/>
    <dgm:cxn modelId="{C79976BE-2237-446E-B30D-1E523CDB11F4}" type="presParOf" srcId="{BB638D53-FE27-4E7F-A09D-C29120D2FA8E}" destId="{BFC7A275-9580-4FD1-8ACB-55610949A2DF}" srcOrd="0" destOrd="0" presId="urn:microsoft.com/office/officeart/2005/8/layout/vList3"/>
    <dgm:cxn modelId="{32BCABE0-0CC4-4CCB-935B-AAAEF7646C7D}" type="presParOf" srcId="{BFC7A275-9580-4FD1-8ACB-55610949A2DF}" destId="{992FA8E5-455A-425E-9CF2-F91A501E0C5C}" srcOrd="0" destOrd="0" presId="urn:microsoft.com/office/officeart/2005/8/layout/vList3"/>
    <dgm:cxn modelId="{0E411BDE-30D2-41DA-BB85-05DEB7CF8EA4}" type="presParOf" srcId="{BFC7A275-9580-4FD1-8ACB-55610949A2DF}" destId="{25A5A614-36ED-43B9-AA71-B6E162DAB1C9}" srcOrd="1" destOrd="0" presId="urn:microsoft.com/office/officeart/2005/8/layout/vList3"/>
    <dgm:cxn modelId="{0C53AB9C-C66A-4E45-AB80-8BDF4686F1B6}" type="presParOf" srcId="{BB638D53-FE27-4E7F-A09D-C29120D2FA8E}" destId="{AD3431DA-5242-4185-B02E-4B48B63127E1}" srcOrd="1" destOrd="0" presId="urn:microsoft.com/office/officeart/2005/8/layout/vList3"/>
    <dgm:cxn modelId="{644AC2CD-56C9-4766-8645-CD926BF1911E}" type="presParOf" srcId="{BB638D53-FE27-4E7F-A09D-C29120D2FA8E}" destId="{E107FEC7-E28C-4121-8039-0995C0267658}" srcOrd="2" destOrd="0" presId="urn:microsoft.com/office/officeart/2005/8/layout/vList3"/>
    <dgm:cxn modelId="{B2818275-D21C-49A4-954B-C82D7E4E429E}" type="presParOf" srcId="{E107FEC7-E28C-4121-8039-0995C0267658}" destId="{C83E3D04-3F9C-46EC-B784-A6F7BD827F62}" srcOrd="0" destOrd="0" presId="urn:microsoft.com/office/officeart/2005/8/layout/vList3"/>
    <dgm:cxn modelId="{380C4E95-4094-445D-95AD-A9232E0AFA2C}" type="presParOf" srcId="{E107FEC7-E28C-4121-8039-0995C0267658}" destId="{B813E61D-C95F-4651-8CD5-34F7CC70AF36}" srcOrd="1" destOrd="0" presId="urn:microsoft.com/office/officeart/2005/8/layout/vList3"/>
    <dgm:cxn modelId="{6C73BF4D-83CF-49AC-9C6D-E475FA329C66}" type="presParOf" srcId="{BB638D53-FE27-4E7F-A09D-C29120D2FA8E}" destId="{ACC5B0BA-CCAE-4238-B00C-C0F482668150}" srcOrd="3" destOrd="0" presId="urn:microsoft.com/office/officeart/2005/8/layout/vList3"/>
    <dgm:cxn modelId="{2FC58CD0-925B-44A7-8355-091D9EB305D5}" type="presParOf" srcId="{BB638D53-FE27-4E7F-A09D-C29120D2FA8E}" destId="{4A3AC32C-09F7-42FC-AEBC-0BA89BE9ECB5}" srcOrd="4" destOrd="0" presId="urn:microsoft.com/office/officeart/2005/8/layout/vList3"/>
    <dgm:cxn modelId="{F13F8FFA-D8FC-4428-9D50-838130E7D2A3}" type="presParOf" srcId="{4A3AC32C-09F7-42FC-AEBC-0BA89BE9ECB5}" destId="{8A278A5D-13FB-4E92-A071-93A1AA409FF7}" srcOrd="0" destOrd="0" presId="urn:microsoft.com/office/officeart/2005/8/layout/vList3"/>
    <dgm:cxn modelId="{F69B878E-D674-4FB8-90DF-D327C1751B99}" type="presParOf" srcId="{4A3AC32C-09F7-42FC-AEBC-0BA89BE9ECB5}" destId="{26C6B26A-FD65-48D0-8CCE-B6EA03495220}" srcOrd="1" destOrd="0" presId="urn:microsoft.com/office/officeart/2005/8/layout/vList3"/>
    <dgm:cxn modelId="{2E7F918D-86DB-4F14-AF5B-9AD62531596E}" type="presParOf" srcId="{BB638D53-FE27-4E7F-A09D-C29120D2FA8E}" destId="{C1EBBF9E-22D4-4EAC-A493-E33EE40E8FF0}" srcOrd="5" destOrd="0" presId="urn:microsoft.com/office/officeart/2005/8/layout/vList3"/>
    <dgm:cxn modelId="{33225111-1E4F-486A-A89E-AC3A899F3FA0}" type="presParOf" srcId="{BB638D53-FE27-4E7F-A09D-C29120D2FA8E}" destId="{57C5FE22-EFFE-4FE1-869A-4FF6572A7416}" srcOrd="6" destOrd="0" presId="urn:microsoft.com/office/officeart/2005/8/layout/vList3"/>
    <dgm:cxn modelId="{737F6CF3-BB7F-4469-BD5A-C10D8EE0CA85}" type="presParOf" srcId="{57C5FE22-EFFE-4FE1-869A-4FF6572A7416}" destId="{734C5CD6-F6EB-4FD8-A6A2-97EBEE791910}" srcOrd="0" destOrd="0" presId="urn:microsoft.com/office/officeart/2005/8/layout/vList3"/>
    <dgm:cxn modelId="{C2A0652D-59D3-46F9-A5CF-EA7D5893404B}" type="presParOf" srcId="{57C5FE22-EFFE-4FE1-869A-4FF6572A7416}" destId="{7D8170FF-805E-4E91-A0C4-1F5078F763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00297E-41AD-422A-9AD2-A73B5B7DCC90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FF80ABC-F530-4D28-B60D-7EFE60B8486E}">
      <dgm:prSet phldrT="[Texto]" custT="1"/>
      <dgm:spPr/>
      <dgm:t>
        <a:bodyPr/>
        <a:lstStyle/>
        <a:p>
          <a:r>
            <a:rPr lang="es-ES" sz="2400" b="1" u="sng" dirty="0"/>
            <a:t>Educación</a:t>
          </a:r>
          <a:r>
            <a:rPr lang="es-ES" sz="2400" b="1" dirty="0"/>
            <a:t>: LIFI ayudara a potencializar la conectividad</a:t>
          </a:r>
          <a:endParaRPr lang="es-ES" sz="2400" dirty="0"/>
        </a:p>
      </dgm:t>
    </dgm:pt>
    <dgm:pt modelId="{6E5FC855-0F9C-4670-A2D0-217BD9E21C28}" type="parTrans" cxnId="{82C71884-DE88-4464-89E5-9C918037BEE6}">
      <dgm:prSet/>
      <dgm:spPr/>
      <dgm:t>
        <a:bodyPr/>
        <a:lstStyle/>
        <a:p>
          <a:endParaRPr lang="es-ES" sz="2000"/>
        </a:p>
      </dgm:t>
    </dgm:pt>
    <dgm:pt modelId="{C02F68CB-2AF2-49FE-A99A-CA36BD4AED86}" type="sibTrans" cxnId="{82C71884-DE88-4464-89E5-9C918037BEE6}">
      <dgm:prSet/>
      <dgm:spPr/>
      <dgm:t>
        <a:bodyPr/>
        <a:lstStyle/>
        <a:p>
          <a:endParaRPr lang="es-ES" sz="2000"/>
        </a:p>
      </dgm:t>
    </dgm:pt>
    <dgm:pt modelId="{93447C4B-D5D5-41AC-8F95-4CBB5372DB60}">
      <dgm:prSet phldrT="[Texto]" custT="1"/>
      <dgm:spPr/>
      <dgm:t>
        <a:bodyPr/>
        <a:lstStyle/>
        <a:p>
          <a:r>
            <a:rPr lang="es-ES" sz="2400" b="1" u="sng" dirty="0"/>
            <a:t>Hospitales</a:t>
          </a:r>
          <a:r>
            <a:rPr lang="es-ES" sz="2400" b="1" dirty="0"/>
            <a:t>: LIFI no tendría ningún inconveniente ya que puede ser fusionada con la robótica</a:t>
          </a:r>
          <a:endParaRPr lang="es-ES" sz="2400" dirty="0"/>
        </a:p>
      </dgm:t>
    </dgm:pt>
    <dgm:pt modelId="{406C84BD-533E-4CF2-90F0-ED9DB11A5376}" type="parTrans" cxnId="{90E8680C-EC51-472A-93C8-8AE9A144C0FF}">
      <dgm:prSet/>
      <dgm:spPr/>
      <dgm:t>
        <a:bodyPr/>
        <a:lstStyle/>
        <a:p>
          <a:endParaRPr lang="es-ES" sz="2000"/>
        </a:p>
      </dgm:t>
    </dgm:pt>
    <dgm:pt modelId="{972D0772-C6CC-43FF-B806-D3D03B46DF33}" type="sibTrans" cxnId="{90E8680C-EC51-472A-93C8-8AE9A144C0FF}">
      <dgm:prSet/>
      <dgm:spPr/>
      <dgm:t>
        <a:bodyPr/>
        <a:lstStyle/>
        <a:p>
          <a:endParaRPr lang="es-ES" sz="2000"/>
        </a:p>
      </dgm:t>
    </dgm:pt>
    <dgm:pt modelId="{2D6410AD-B71B-4324-ABA2-2B360ADB08EB}">
      <dgm:prSet phldrT="[Texto]" custT="1"/>
      <dgm:spPr/>
      <dgm:t>
        <a:bodyPr/>
        <a:lstStyle/>
        <a:p>
          <a:r>
            <a:rPr lang="es-ES" sz="2400" b="1" u="sng" dirty="0"/>
            <a:t>Mejorar las plantas de producción</a:t>
          </a:r>
          <a:r>
            <a:rPr lang="es-ES" sz="2400" b="1" dirty="0"/>
            <a:t>: LIFI no genera ninguna onda por lo que se puede utilizar tranquilamente </a:t>
          </a:r>
          <a:endParaRPr lang="es-ES" sz="2400" dirty="0"/>
        </a:p>
      </dgm:t>
    </dgm:pt>
    <dgm:pt modelId="{47A859AB-6F6C-4752-9C51-3EC54B5BFE26}" type="parTrans" cxnId="{E83C98E4-457C-4EDE-B574-FFA4D048DA75}">
      <dgm:prSet/>
      <dgm:spPr/>
      <dgm:t>
        <a:bodyPr/>
        <a:lstStyle/>
        <a:p>
          <a:endParaRPr lang="es-ES" sz="2000"/>
        </a:p>
      </dgm:t>
    </dgm:pt>
    <dgm:pt modelId="{583AF068-92AD-4DA2-B89A-FF53D8B5F894}" type="sibTrans" cxnId="{E83C98E4-457C-4EDE-B574-FFA4D048DA75}">
      <dgm:prSet/>
      <dgm:spPr/>
      <dgm:t>
        <a:bodyPr/>
        <a:lstStyle/>
        <a:p>
          <a:endParaRPr lang="es-ES" sz="2000"/>
        </a:p>
      </dgm:t>
    </dgm:pt>
    <dgm:pt modelId="{2175DC56-CFD6-43EA-811A-32FDBFA92C85}">
      <dgm:prSet phldrT="[Texto]" custT="1"/>
      <dgm:spPr/>
      <dgm:t>
        <a:bodyPr/>
        <a:lstStyle/>
        <a:p>
          <a:r>
            <a:rPr lang="es-ES" sz="2400" b="1" u="sng" dirty="0">
              <a:effectLst/>
            </a:rPr>
            <a:t>Seguridad Vial</a:t>
          </a:r>
          <a:r>
            <a:rPr lang="es-ES" sz="2400" b="1" dirty="0"/>
            <a:t>: LIFI puede ser utilizado en las noches ya sea para emergencias o para uso de la policía estén mejor ubicadas</a:t>
          </a:r>
          <a:endParaRPr lang="es-ES" sz="2400" dirty="0"/>
        </a:p>
      </dgm:t>
    </dgm:pt>
    <dgm:pt modelId="{C5B9B7C6-5C5D-4555-A4D6-1F24A4B92D7F}" type="parTrans" cxnId="{ABCDB80D-6DE3-42BC-9505-328276463F3B}">
      <dgm:prSet/>
      <dgm:spPr/>
      <dgm:t>
        <a:bodyPr/>
        <a:lstStyle/>
        <a:p>
          <a:endParaRPr lang="es-ES" sz="2000"/>
        </a:p>
      </dgm:t>
    </dgm:pt>
    <dgm:pt modelId="{8E8AA5B6-020A-4ABF-8D4B-05DD4C9F65CB}" type="sibTrans" cxnId="{ABCDB80D-6DE3-42BC-9505-328276463F3B}">
      <dgm:prSet/>
      <dgm:spPr/>
      <dgm:t>
        <a:bodyPr/>
        <a:lstStyle/>
        <a:p>
          <a:endParaRPr lang="es-ES" sz="2000"/>
        </a:p>
      </dgm:t>
    </dgm:pt>
    <dgm:pt modelId="{DA995D33-F4EE-4E75-A1EF-EF219DE24FFD}" type="pres">
      <dgm:prSet presAssocID="{F600297E-41AD-422A-9AD2-A73B5B7DCC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48E0CDC2-3B89-4FD3-ADAC-EC422E5F03CD}" type="pres">
      <dgm:prSet presAssocID="{F600297E-41AD-422A-9AD2-A73B5B7DCC90}" presName="Name1" presStyleCnt="0"/>
      <dgm:spPr/>
      <dgm:t>
        <a:bodyPr/>
        <a:lstStyle/>
        <a:p>
          <a:endParaRPr lang="es-EC"/>
        </a:p>
      </dgm:t>
    </dgm:pt>
    <dgm:pt modelId="{5A5AD9E5-4C78-446B-ADCA-852CEB3CA07C}" type="pres">
      <dgm:prSet presAssocID="{F600297E-41AD-422A-9AD2-A73B5B7DCC90}" presName="cycle" presStyleCnt="0"/>
      <dgm:spPr/>
      <dgm:t>
        <a:bodyPr/>
        <a:lstStyle/>
        <a:p>
          <a:endParaRPr lang="es-EC"/>
        </a:p>
      </dgm:t>
    </dgm:pt>
    <dgm:pt modelId="{E4E06CA9-B6B2-445A-A70D-B61A4249A504}" type="pres">
      <dgm:prSet presAssocID="{F600297E-41AD-422A-9AD2-A73B5B7DCC90}" presName="srcNode" presStyleLbl="node1" presStyleIdx="0" presStyleCnt="4"/>
      <dgm:spPr/>
      <dgm:t>
        <a:bodyPr/>
        <a:lstStyle/>
        <a:p>
          <a:endParaRPr lang="es-EC"/>
        </a:p>
      </dgm:t>
    </dgm:pt>
    <dgm:pt modelId="{B8AF451C-E931-441E-8102-E6298E76623A}" type="pres">
      <dgm:prSet presAssocID="{F600297E-41AD-422A-9AD2-A73B5B7DCC90}" presName="conn" presStyleLbl="parChTrans1D2" presStyleIdx="0" presStyleCnt="1"/>
      <dgm:spPr/>
      <dgm:t>
        <a:bodyPr/>
        <a:lstStyle/>
        <a:p>
          <a:endParaRPr lang="es-EC"/>
        </a:p>
      </dgm:t>
    </dgm:pt>
    <dgm:pt modelId="{7E1A5FAA-0413-43C4-88AA-82A81BED379C}" type="pres">
      <dgm:prSet presAssocID="{F600297E-41AD-422A-9AD2-A73B5B7DCC90}" presName="extraNode" presStyleLbl="node1" presStyleIdx="0" presStyleCnt="4"/>
      <dgm:spPr/>
      <dgm:t>
        <a:bodyPr/>
        <a:lstStyle/>
        <a:p>
          <a:endParaRPr lang="es-EC"/>
        </a:p>
      </dgm:t>
    </dgm:pt>
    <dgm:pt modelId="{39E07F23-38FD-4EE9-AD46-3DE26480D540}" type="pres">
      <dgm:prSet presAssocID="{F600297E-41AD-422A-9AD2-A73B5B7DCC90}" presName="dstNode" presStyleLbl="node1" presStyleIdx="0" presStyleCnt="4"/>
      <dgm:spPr/>
      <dgm:t>
        <a:bodyPr/>
        <a:lstStyle/>
        <a:p>
          <a:endParaRPr lang="es-EC"/>
        </a:p>
      </dgm:t>
    </dgm:pt>
    <dgm:pt modelId="{1FF48BE6-6100-4B1B-94AB-F2AF52F1715E}" type="pres">
      <dgm:prSet presAssocID="{FFF80ABC-F530-4D28-B60D-7EFE60B8486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37F7E2-DB41-4A4C-A5B0-228E84625D43}" type="pres">
      <dgm:prSet presAssocID="{FFF80ABC-F530-4D28-B60D-7EFE60B8486E}" presName="accent_1" presStyleCnt="0"/>
      <dgm:spPr/>
      <dgm:t>
        <a:bodyPr/>
        <a:lstStyle/>
        <a:p>
          <a:endParaRPr lang="es-EC"/>
        </a:p>
      </dgm:t>
    </dgm:pt>
    <dgm:pt modelId="{DD002A31-C994-4AE3-96DA-A3BC335C5251}" type="pres">
      <dgm:prSet presAssocID="{FFF80ABC-F530-4D28-B60D-7EFE60B8486E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FBE917F-6611-4E27-A71E-7E26AFD8A640}" type="pres">
      <dgm:prSet presAssocID="{93447C4B-D5D5-41AC-8F95-4CBB5372DB6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4A75D3-9934-43AB-8DB2-D749F75318E4}" type="pres">
      <dgm:prSet presAssocID="{93447C4B-D5D5-41AC-8F95-4CBB5372DB60}" presName="accent_2" presStyleCnt="0"/>
      <dgm:spPr/>
      <dgm:t>
        <a:bodyPr/>
        <a:lstStyle/>
        <a:p>
          <a:endParaRPr lang="es-EC"/>
        </a:p>
      </dgm:t>
    </dgm:pt>
    <dgm:pt modelId="{0DFC22D8-BF0C-48C7-89C9-72FB913ECE8B}" type="pres">
      <dgm:prSet presAssocID="{93447C4B-D5D5-41AC-8F95-4CBB5372DB60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1BEECD-05CC-4C42-94F8-CC1707D34801}" type="pres">
      <dgm:prSet presAssocID="{2D6410AD-B71B-4324-ABA2-2B360ADB08E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F21DCF-DDE9-43FB-BCA0-BC9AE47E353B}" type="pres">
      <dgm:prSet presAssocID="{2D6410AD-B71B-4324-ABA2-2B360ADB08EB}" presName="accent_3" presStyleCnt="0"/>
      <dgm:spPr/>
      <dgm:t>
        <a:bodyPr/>
        <a:lstStyle/>
        <a:p>
          <a:endParaRPr lang="es-EC"/>
        </a:p>
      </dgm:t>
    </dgm:pt>
    <dgm:pt modelId="{1AB76D3A-F0B6-45D4-B341-09FE3B44B3B6}" type="pres">
      <dgm:prSet presAssocID="{2D6410AD-B71B-4324-ABA2-2B360ADB08EB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CB0C118-1BA7-41BF-9C0C-05A3F04BCD73}" type="pres">
      <dgm:prSet presAssocID="{2175DC56-CFD6-43EA-811A-32FDBFA92C8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28F92F-6EED-4013-A57D-7DA066ADCF11}" type="pres">
      <dgm:prSet presAssocID="{2175DC56-CFD6-43EA-811A-32FDBFA92C85}" presName="accent_4" presStyleCnt="0"/>
      <dgm:spPr/>
      <dgm:t>
        <a:bodyPr/>
        <a:lstStyle/>
        <a:p>
          <a:endParaRPr lang="es-EC"/>
        </a:p>
      </dgm:t>
    </dgm:pt>
    <dgm:pt modelId="{31EE72AC-15C9-4AAE-A71E-4E0AE3CF34D8}" type="pres">
      <dgm:prSet presAssocID="{2175DC56-CFD6-43EA-811A-32FDBFA92C85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ABCDB80D-6DE3-42BC-9505-328276463F3B}" srcId="{F600297E-41AD-422A-9AD2-A73B5B7DCC90}" destId="{2175DC56-CFD6-43EA-811A-32FDBFA92C85}" srcOrd="3" destOrd="0" parTransId="{C5B9B7C6-5C5D-4555-A4D6-1F24A4B92D7F}" sibTransId="{8E8AA5B6-020A-4ABF-8D4B-05DD4C9F65CB}"/>
    <dgm:cxn modelId="{8461569B-9B07-4F25-9EC2-C5ED5C4D134D}" type="presOf" srcId="{93447C4B-D5D5-41AC-8F95-4CBB5372DB60}" destId="{2FBE917F-6611-4E27-A71E-7E26AFD8A640}" srcOrd="0" destOrd="0" presId="urn:microsoft.com/office/officeart/2008/layout/VerticalCurvedList"/>
    <dgm:cxn modelId="{925A76BE-E094-44B7-B7FB-8968ABDDCD2F}" type="presOf" srcId="{FFF80ABC-F530-4D28-B60D-7EFE60B8486E}" destId="{1FF48BE6-6100-4B1B-94AB-F2AF52F1715E}" srcOrd="0" destOrd="0" presId="urn:microsoft.com/office/officeart/2008/layout/VerticalCurvedList"/>
    <dgm:cxn modelId="{90E8680C-EC51-472A-93C8-8AE9A144C0FF}" srcId="{F600297E-41AD-422A-9AD2-A73B5B7DCC90}" destId="{93447C4B-D5D5-41AC-8F95-4CBB5372DB60}" srcOrd="1" destOrd="0" parTransId="{406C84BD-533E-4CF2-90F0-ED9DB11A5376}" sibTransId="{972D0772-C6CC-43FF-B806-D3D03B46DF33}"/>
    <dgm:cxn modelId="{82C71884-DE88-4464-89E5-9C918037BEE6}" srcId="{F600297E-41AD-422A-9AD2-A73B5B7DCC90}" destId="{FFF80ABC-F530-4D28-B60D-7EFE60B8486E}" srcOrd="0" destOrd="0" parTransId="{6E5FC855-0F9C-4670-A2D0-217BD9E21C28}" sibTransId="{C02F68CB-2AF2-49FE-A99A-CA36BD4AED86}"/>
    <dgm:cxn modelId="{64579927-8244-4996-B5E6-2184B979185F}" type="presOf" srcId="{2D6410AD-B71B-4324-ABA2-2B360ADB08EB}" destId="{021BEECD-05CC-4C42-94F8-CC1707D34801}" srcOrd="0" destOrd="0" presId="urn:microsoft.com/office/officeart/2008/layout/VerticalCurvedList"/>
    <dgm:cxn modelId="{17F794C7-E9F1-4212-8B20-06852E5044F0}" type="presOf" srcId="{2175DC56-CFD6-43EA-811A-32FDBFA92C85}" destId="{ACB0C118-1BA7-41BF-9C0C-05A3F04BCD73}" srcOrd="0" destOrd="0" presId="urn:microsoft.com/office/officeart/2008/layout/VerticalCurvedList"/>
    <dgm:cxn modelId="{E83C98E4-457C-4EDE-B574-FFA4D048DA75}" srcId="{F600297E-41AD-422A-9AD2-A73B5B7DCC90}" destId="{2D6410AD-B71B-4324-ABA2-2B360ADB08EB}" srcOrd="2" destOrd="0" parTransId="{47A859AB-6F6C-4752-9C51-3EC54B5BFE26}" sibTransId="{583AF068-92AD-4DA2-B89A-FF53D8B5F894}"/>
    <dgm:cxn modelId="{2B3CEB5E-D65C-4927-AC48-035E3841AC1D}" type="presOf" srcId="{C02F68CB-2AF2-49FE-A99A-CA36BD4AED86}" destId="{B8AF451C-E931-441E-8102-E6298E76623A}" srcOrd="0" destOrd="0" presId="urn:microsoft.com/office/officeart/2008/layout/VerticalCurvedList"/>
    <dgm:cxn modelId="{1E57930A-47D5-404A-BA78-D300E3DDD085}" type="presOf" srcId="{F600297E-41AD-422A-9AD2-A73B5B7DCC90}" destId="{DA995D33-F4EE-4E75-A1EF-EF219DE24FFD}" srcOrd="0" destOrd="0" presId="urn:microsoft.com/office/officeart/2008/layout/VerticalCurvedList"/>
    <dgm:cxn modelId="{341C1958-91B6-46B3-8362-D6777E613F5B}" type="presParOf" srcId="{DA995D33-F4EE-4E75-A1EF-EF219DE24FFD}" destId="{48E0CDC2-3B89-4FD3-ADAC-EC422E5F03CD}" srcOrd="0" destOrd="0" presId="urn:microsoft.com/office/officeart/2008/layout/VerticalCurvedList"/>
    <dgm:cxn modelId="{E3CCB4CC-AA63-4A39-8BCB-2780C3155CE6}" type="presParOf" srcId="{48E0CDC2-3B89-4FD3-ADAC-EC422E5F03CD}" destId="{5A5AD9E5-4C78-446B-ADCA-852CEB3CA07C}" srcOrd="0" destOrd="0" presId="urn:microsoft.com/office/officeart/2008/layout/VerticalCurvedList"/>
    <dgm:cxn modelId="{D1F9BE41-FDD8-487F-AC6D-E1067AB5B2DF}" type="presParOf" srcId="{5A5AD9E5-4C78-446B-ADCA-852CEB3CA07C}" destId="{E4E06CA9-B6B2-445A-A70D-B61A4249A504}" srcOrd="0" destOrd="0" presId="urn:microsoft.com/office/officeart/2008/layout/VerticalCurvedList"/>
    <dgm:cxn modelId="{46062E50-E5A1-46CD-86C5-E5E579B4ABBC}" type="presParOf" srcId="{5A5AD9E5-4C78-446B-ADCA-852CEB3CA07C}" destId="{B8AF451C-E931-441E-8102-E6298E76623A}" srcOrd="1" destOrd="0" presId="urn:microsoft.com/office/officeart/2008/layout/VerticalCurvedList"/>
    <dgm:cxn modelId="{5BD33C4C-83E5-4207-820F-2CE0F2CBB8DA}" type="presParOf" srcId="{5A5AD9E5-4C78-446B-ADCA-852CEB3CA07C}" destId="{7E1A5FAA-0413-43C4-88AA-82A81BED379C}" srcOrd="2" destOrd="0" presId="urn:microsoft.com/office/officeart/2008/layout/VerticalCurvedList"/>
    <dgm:cxn modelId="{696F0D25-752E-43F1-A8B5-3AD3678F7103}" type="presParOf" srcId="{5A5AD9E5-4C78-446B-ADCA-852CEB3CA07C}" destId="{39E07F23-38FD-4EE9-AD46-3DE26480D540}" srcOrd="3" destOrd="0" presId="urn:microsoft.com/office/officeart/2008/layout/VerticalCurvedList"/>
    <dgm:cxn modelId="{27303B5A-1EC6-4202-9377-ADE92873A988}" type="presParOf" srcId="{48E0CDC2-3B89-4FD3-ADAC-EC422E5F03CD}" destId="{1FF48BE6-6100-4B1B-94AB-F2AF52F1715E}" srcOrd="1" destOrd="0" presId="urn:microsoft.com/office/officeart/2008/layout/VerticalCurvedList"/>
    <dgm:cxn modelId="{FAAB80E3-9380-4B0F-ACCA-971A56BA6BC7}" type="presParOf" srcId="{48E0CDC2-3B89-4FD3-ADAC-EC422E5F03CD}" destId="{6837F7E2-DB41-4A4C-A5B0-228E84625D43}" srcOrd="2" destOrd="0" presId="urn:microsoft.com/office/officeart/2008/layout/VerticalCurvedList"/>
    <dgm:cxn modelId="{D67DDB89-DF18-4DBE-9840-C12741283E50}" type="presParOf" srcId="{6837F7E2-DB41-4A4C-A5B0-228E84625D43}" destId="{DD002A31-C994-4AE3-96DA-A3BC335C5251}" srcOrd="0" destOrd="0" presId="urn:microsoft.com/office/officeart/2008/layout/VerticalCurvedList"/>
    <dgm:cxn modelId="{7E478AE8-6D0D-42F0-91A5-341A9E0F367E}" type="presParOf" srcId="{48E0CDC2-3B89-4FD3-ADAC-EC422E5F03CD}" destId="{2FBE917F-6611-4E27-A71E-7E26AFD8A640}" srcOrd="3" destOrd="0" presId="urn:microsoft.com/office/officeart/2008/layout/VerticalCurvedList"/>
    <dgm:cxn modelId="{5D334306-D5B3-442C-BC94-3C0454566680}" type="presParOf" srcId="{48E0CDC2-3B89-4FD3-ADAC-EC422E5F03CD}" destId="{294A75D3-9934-43AB-8DB2-D749F75318E4}" srcOrd="4" destOrd="0" presId="urn:microsoft.com/office/officeart/2008/layout/VerticalCurvedList"/>
    <dgm:cxn modelId="{4600D6ED-E47B-4472-91FE-65CA02F94976}" type="presParOf" srcId="{294A75D3-9934-43AB-8DB2-D749F75318E4}" destId="{0DFC22D8-BF0C-48C7-89C9-72FB913ECE8B}" srcOrd="0" destOrd="0" presId="urn:microsoft.com/office/officeart/2008/layout/VerticalCurvedList"/>
    <dgm:cxn modelId="{FF1F85CE-DC21-480A-ADC4-70B5D51BD935}" type="presParOf" srcId="{48E0CDC2-3B89-4FD3-ADAC-EC422E5F03CD}" destId="{021BEECD-05CC-4C42-94F8-CC1707D34801}" srcOrd="5" destOrd="0" presId="urn:microsoft.com/office/officeart/2008/layout/VerticalCurvedList"/>
    <dgm:cxn modelId="{56E331E8-B31B-448F-BC6C-D0B4BAE19F60}" type="presParOf" srcId="{48E0CDC2-3B89-4FD3-ADAC-EC422E5F03CD}" destId="{B7F21DCF-DDE9-43FB-BCA0-BC9AE47E353B}" srcOrd="6" destOrd="0" presId="urn:microsoft.com/office/officeart/2008/layout/VerticalCurvedList"/>
    <dgm:cxn modelId="{70863BE6-CED8-4B5C-AD0F-05CC6E5CECE4}" type="presParOf" srcId="{B7F21DCF-DDE9-43FB-BCA0-BC9AE47E353B}" destId="{1AB76D3A-F0B6-45D4-B341-09FE3B44B3B6}" srcOrd="0" destOrd="0" presId="urn:microsoft.com/office/officeart/2008/layout/VerticalCurvedList"/>
    <dgm:cxn modelId="{97BD2DA0-BBDC-4287-8FFA-E6F9041C478A}" type="presParOf" srcId="{48E0CDC2-3B89-4FD3-ADAC-EC422E5F03CD}" destId="{ACB0C118-1BA7-41BF-9C0C-05A3F04BCD73}" srcOrd="7" destOrd="0" presId="urn:microsoft.com/office/officeart/2008/layout/VerticalCurvedList"/>
    <dgm:cxn modelId="{8F2546CA-152C-4653-932D-425F21142112}" type="presParOf" srcId="{48E0CDC2-3B89-4FD3-ADAC-EC422E5F03CD}" destId="{ED28F92F-6EED-4013-A57D-7DA066ADCF11}" srcOrd="8" destOrd="0" presId="urn:microsoft.com/office/officeart/2008/layout/VerticalCurvedList"/>
    <dgm:cxn modelId="{6B58987C-63F5-45AB-BA4F-3050872689BE}" type="presParOf" srcId="{ED28F92F-6EED-4013-A57D-7DA066ADCF11}" destId="{31EE72AC-15C9-4AAE-A71E-4E0AE3CF34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21361-70D8-445E-BA7A-EB7A2CED786C}" type="doc">
      <dgm:prSet loTypeId="urn:microsoft.com/office/officeart/2005/8/layout/cycle2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88A886B-EACE-462E-A35E-860E6C2F917C}">
      <dgm:prSet phldrT="[Texto]" custT="1"/>
      <dgm:spPr/>
      <dgm:t>
        <a:bodyPr/>
        <a:lstStyle/>
        <a:p>
          <a:r>
            <a:rPr lang="es-ES" sz="1600" dirty="0"/>
            <a:t>LIFI utiliza un CHIP</a:t>
          </a:r>
        </a:p>
      </dgm:t>
    </dgm:pt>
    <dgm:pt modelId="{4B41DC54-53FF-4F05-86D5-CAA46079D019}" type="parTrans" cxnId="{103E8514-F13E-4D5B-B84C-5190BA423C99}">
      <dgm:prSet/>
      <dgm:spPr/>
      <dgm:t>
        <a:bodyPr/>
        <a:lstStyle/>
        <a:p>
          <a:endParaRPr lang="es-ES" sz="2000"/>
        </a:p>
      </dgm:t>
    </dgm:pt>
    <dgm:pt modelId="{D2DB5306-80DC-41C6-9956-81399640B7B3}" type="sibTrans" cxnId="{103E8514-F13E-4D5B-B84C-5190BA423C99}">
      <dgm:prSet custT="1"/>
      <dgm:spPr/>
      <dgm:t>
        <a:bodyPr/>
        <a:lstStyle/>
        <a:p>
          <a:endParaRPr lang="es-ES" sz="1400"/>
        </a:p>
      </dgm:t>
    </dgm:pt>
    <dgm:pt modelId="{74DA135B-0773-4781-85BF-48873C529F74}">
      <dgm:prSet phldrT="[Texto]" custT="1"/>
      <dgm:spPr/>
      <dgm:t>
        <a:bodyPr/>
        <a:lstStyle/>
        <a:p>
          <a:r>
            <a:rPr lang="es-ES" sz="1600" dirty="0"/>
            <a:t>Que genera datos </a:t>
          </a:r>
          <a:r>
            <a:rPr lang="es-ES" sz="1600" dirty="0" err="1"/>
            <a:t>roaming</a:t>
          </a:r>
          <a:r>
            <a:rPr lang="es-ES" sz="1600" dirty="0"/>
            <a:t> de internet</a:t>
          </a:r>
        </a:p>
      </dgm:t>
    </dgm:pt>
    <dgm:pt modelId="{32EC4697-850A-4CF0-A14B-E2FFB99E1409}" type="parTrans" cxnId="{6CCAD432-CBAF-4D85-B227-59E2FC70AB26}">
      <dgm:prSet/>
      <dgm:spPr/>
      <dgm:t>
        <a:bodyPr/>
        <a:lstStyle/>
        <a:p>
          <a:endParaRPr lang="es-ES" sz="2000"/>
        </a:p>
      </dgm:t>
    </dgm:pt>
    <dgm:pt modelId="{25A18D34-EF58-4F58-A895-D54D6E888430}" type="sibTrans" cxnId="{6CCAD432-CBAF-4D85-B227-59E2FC70AB26}">
      <dgm:prSet custT="1"/>
      <dgm:spPr/>
      <dgm:t>
        <a:bodyPr/>
        <a:lstStyle/>
        <a:p>
          <a:endParaRPr lang="es-ES" sz="1400"/>
        </a:p>
      </dgm:t>
    </dgm:pt>
    <dgm:pt modelId="{F0616FE1-35FF-49BE-A87B-E6F271FC3AFD}">
      <dgm:prSet phldrT="[Texto]" custT="1"/>
      <dgm:spPr/>
      <dgm:t>
        <a:bodyPr/>
        <a:lstStyle/>
        <a:p>
          <a:r>
            <a:rPr lang="es-ES" sz="1600" dirty="0"/>
            <a:t>Para aumentar la velocidad</a:t>
          </a:r>
        </a:p>
      </dgm:t>
    </dgm:pt>
    <dgm:pt modelId="{66D98FEA-1224-4955-949E-45EF4300E4FC}" type="parTrans" cxnId="{435E2D00-696B-4007-B255-BB916DCB6254}">
      <dgm:prSet/>
      <dgm:spPr/>
      <dgm:t>
        <a:bodyPr/>
        <a:lstStyle/>
        <a:p>
          <a:endParaRPr lang="es-ES" sz="2000"/>
        </a:p>
      </dgm:t>
    </dgm:pt>
    <dgm:pt modelId="{21133E6D-5FE2-4915-A4E1-83A68C083767}" type="sibTrans" cxnId="{435E2D00-696B-4007-B255-BB916DCB6254}">
      <dgm:prSet custT="1"/>
      <dgm:spPr/>
      <dgm:t>
        <a:bodyPr/>
        <a:lstStyle/>
        <a:p>
          <a:endParaRPr lang="es-ES" sz="1400"/>
        </a:p>
      </dgm:t>
    </dgm:pt>
    <dgm:pt modelId="{926D4B06-604F-471C-9167-589C0FFA4B10}">
      <dgm:prSet phldrT="[Texto]" custT="1"/>
      <dgm:spPr/>
      <dgm:t>
        <a:bodyPr/>
        <a:lstStyle/>
        <a:p>
          <a:r>
            <a:rPr lang="es-ES" sz="1600" dirty="0"/>
            <a:t>A través de la luz LED</a:t>
          </a:r>
        </a:p>
      </dgm:t>
    </dgm:pt>
    <dgm:pt modelId="{02A75296-C3D2-42BF-93A2-CA0DE95F3743}" type="parTrans" cxnId="{5E108357-AAEC-4701-9CFB-5255A220589D}">
      <dgm:prSet/>
      <dgm:spPr/>
      <dgm:t>
        <a:bodyPr/>
        <a:lstStyle/>
        <a:p>
          <a:endParaRPr lang="es-ES" sz="2000"/>
        </a:p>
      </dgm:t>
    </dgm:pt>
    <dgm:pt modelId="{A39D3111-DA19-4F81-92EF-1D792BD340E9}" type="sibTrans" cxnId="{5E108357-AAEC-4701-9CFB-5255A220589D}">
      <dgm:prSet custT="1"/>
      <dgm:spPr/>
      <dgm:t>
        <a:bodyPr/>
        <a:lstStyle/>
        <a:p>
          <a:endParaRPr lang="es-ES" sz="1400"/>
        </a:p>
      </dgm:t>
    </dgm:pt>
    <dgm:pt modelId="{EAFE5CAA-B8AC-4460-A88E-2E055FE46381}" type="pres">
      <dgm:prSet presAssocID="{09F21361-70D8-445E-BA7A-EB7A2CED78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59FD0CC-A5F8-401A-A49A-2E3704082647}" type="pres">
      <dgm:prSet presAssocID="{A88A886B-EACE-462E-A35E-860E6C2F91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19D6E4-052E-44BD-9D96-0DA33DB98049}" type="pres">
      <dgm:prSet presAssocID="{D2DB5306-80DC-41C6-9956-81399640B7B3}" presName="sibTrans" presStyleLbl="sibTrans2D1" presStyleIdx="0" presStyleCnt="4"/>
      <dgm:spPr/>
      <dgm:t>
        <a:bodyPr/>
        <a:lstStyle/>
        <a:p>
          <a:endParaRPr lang="es-EC"/>
        </a:p>
      </dgm:t>
    </dgm:pt>
    <dgm:pt modelId="{BFB01E0D-05C0-43DC-A301-DB2BA0220C02}" type="pres">
      <dgm:prSet presAssocID="{D2DB5306-80DC-41C6-9956-81399640B7B3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9E831D23-78FB-467B-89E6-54ACD498C5D5}" type="pres">
      <dgm:prSet presAssocID="{74DA135B-0773-4781-85BF-48873C529F7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3A24D4-5590-4259-A1A3-51CAE05A7494}" type="pres">
      <dgm:prSet presAssocID="{25A18D34-EF58-4F58-A895-D54D6E888430}" presName="sibTrans" presStyleLbl="sibTrans2D1" presStyleIdx="1" presStyleCnt="4"/>
      <dgm:spPr/>
      <dgm:t>
        <a:bodyPr/>
        <a:lstStyle/>
        <a:p>
          <a:endParaRPr lang="es-EC"/>
        </a:p>
      </dgm:t>
    </dgm:pt>
    <dgm:pt modelId="{61AFF745-0257-4EE3-AD4E-8ACC4119B1ED}" type="pres">
      <dgm:prSet presAssocID="{25A18D34-EF58-4F58-A895-D54D6E888430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E7046666-CBB0-4B45-B55A-073CD6EEDEDD}" type="pres">
      <dgm:prSet presAssocID="{F0616FE1-35FF-49BE-A87B-E6F271FC3A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EF306E-1C0B-410C-A6DE-870DEF80D533}" type="pres">
      <dgm:prSet presAssocID="{21133E6D-5FE2-4915-A4E1-83A68C083767}" presName="sibTrans" presStyleLbl="sibTrans2D1" presStyleIdx="2" presStyleCnt="4"/>
      <dgm:spPr/>
      <dgm:t>
        <a:bodyPr/>
        <a:lstStyle/>
        <a:p>
          <a:endParaRPr lang="es-EC"/>
        </a:p>
      </dgm:t>
    </dgm:pt>
    <dgm:pt modelId="{C6D92151-AD7A-4727-86F5-F100CA802579}" type="pres">
      <dgm:prSet presAssocID="{21133E6D-5FE2-4915-A4E1-83A68C083767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3726817B-849B-40E0-B372-662FFAB14C40}" type="pres">
      <dgm:prSet presAssocID="{926D4B06-604F-471C-9167-589C0FFA4B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B55083-8D55-4DB7-8E88-01ADC5A93753}" type="pres">
      <dgm:prSet presAssocID="{A39D3111-DA19-4F81-92EF-1D792BD340E9}" presName="sibTrans" presStyleLbl="sibTrans2D1" presStyleIdx="3" presStyleCnt="4"/>
      <dgm:spPr/>
      <dgm:t>
        <a:bodyPr/>
        <a:lstStyle/>
        <a:p>
          <a:endParaRPr lang="es-EC"/>
        </a:p>
      </dgm:t>
    </dgm:pt>
    <dgm:pt modelId="{1F60D37C-DE9C-46F9-8D39-1BA9CFCCF827}" type="pres">
      <dgm:prSet presAssocID="{A39D3111-DA19-4F81-92EF-1D792BD340E9}" presName="connectorText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6CCAD432-CBAF-4D85-B227-59E2FC70AB26}" srcId="{09F21361-70D8-445E-BA7A-EB7A2CED786C}" destId="{74DA135B-0773-4781-85BF-48873C529F74}" srcOrd="1" destOrd="0" parTransId="{32EC4697-850A-4CF0-A14B-E2FFB99E1409}" sibTransId="{25A18D34-EF58-4F58-A895-D54D6E888430}"/>
    <dgm:cxn modelId="{5EEC566D-6631-4537-A531-CC71B54C7728}" type="presOf" srcId="{09F21361-70D8-445E-BA7A-EB7A2CED786C}" destId="{EAFE5CAA-B8AC-4460-A88E-2E055FE46381}" srcOrd="0" destOrd="0" presId="urn:microsoft.com/office/officeart/2005/8/layout/cycle2"/>
    <dgm:cxn modelId="{B133FFDA-C81A-489E-8C21-12D32102019B}" type="presOf" srcId="{F0616FE1-35FF-49BE-A87B-E6F271FC3AFD}" destId="{E7046666-CBB0-4B45-B55A-073CD6EEDEDD}" srcOrd="0" destOrd="0" presId="urn:microsoft.com/office/officeart/2005/8/layout/cycle2"/>
    <dgm:cxn modelId="{103E8514-F13E-4D5B-B84C-5190BA423C99}" srcId="{09F21361-70D8-445E-BA7A-EB7A2CED786C}" destId="{A88A886B-EACE-462E-A35E-860E6C2F917C}" srcOrd="0" destOrd="0" parTransId="{4B41DC54-53FF-4F05-86D5-CAA46079D019}" sibTransId="{D2DB5306-80DC-41C6-9956-81399640B7B3}"/>
    <dgm:cxn modelId="{AA8DD13A-8FAE-488B-B420-9976C4A864F2}" type="presOf" srcId="{926D4B06-604F-471C-9167-589C0FFA4B10}" destId="{3726817B-849B-40E0-B372-662FFAB14C40}" srcOrd="0" destOrd="0" presId="urn:microsoft.com/office/officeart/2005/8/layout/cycle2"/>
    <dgm:cxn modelId="{E3D4E8BF-72F1-40DA-BF62-05F82377FADB}" type="presOf" srcId="{A39D3111-DA19-4F81-92EF-1D792BD340E9}" destId="{1F60D37C-DE9C-46F9-8D39-1BA9CFCCF827}" srcOrd="1" destOrd="0" presId="urn:microsoft.com/office/officeart/2005/8/layout/cycle2"/>
    <dgm:cxn modelId="{1943F351-EE78-45C6-946A-43C3979245FD}" type="presOf" srcId="{A88A886B-EACE-462E-A35E-860E6C2F917C}" destId="{D59FD0CC-A5F8-401A-A49A-2E3704082647}" srcOrd="0" destOrd="0" presId="urn:microsoft.com/office/officeart/2005/8/layout/cycle2"/>
    <dgm:cxn modelId="{435E2D00-696B-4007-B255-BB916DCB6254}" srcId="{09F21361-70D8-445E-BA7A-EB7A2CED786C}" destId="{F0616FE1-35FF-49BE-A87B-E6F271FC3AFD}" srcOrd="2" destOrd="0" parTransId="{66D98FEA-1224-4955-949E-45EF4300E4FC}" sibTransId="{21133E6D-5FE2-4915-A4E1-83A68C083767}"/>
    <dgm:cxn modelId="{9FF6249B-7CF9-49CB-BAFF-1982D2DD279B}" type="presOf" srcId="{D2DB5306-80DC-41C6-9956-81399640B7B3}" destId="{BFB01E0D-05C0-43DC-A301-DB2BA0220C02}" srcOrd="1" destOrd="0" presId="urn:microsoft.com/office/officeart/2005/8/layout/cycle2"/>
    <dgm:cxn modelId="{D56D6E00-E313-495D-A1D7-C6DEFC7DC7B6}" type="presOf" srcId="{A39D3111-DA19-4F81-92EF-1D792BD340E9}" destId="{D3B55083-8D55-4DB7-8E88-01ADC5A93753}" srcOrd="0" destOrd="0" presId="urn:microsoft.com/office/officeart/2005/8/layout/cycle2"/>
    <dgm:cxn modelId="{DCDFE5E7-B932-466A-95C6-7674E0D955E7}" type="presOf" srcId="{25A18D34-EF58-4F58-A895-D54D6E888430}" destId="{CB3A24D4-5590-4259-A1A3-51CAE05A7494}" srcOrd="0" destOrd="0" presId="urn:microsoft.com/office/officeart/2005/8/layout/cycle2"/>
    <dgm:cxn modelId="{2EC0A2F8-A15B-44B6-B61E-7811158195DA}" type="presOf" srcId="{25A18D34-EF58-4F58-A895-D54D6E888430}" destId="{61AFF745-0257-4EE3-AD4E-8ACC4119B1ED}" srcOrd="1" destOrd="0" presId="urn:microsoft.com/office/officeart/2005/8/layout/cycle2"/>
    <dgm:cxn modelId="{0A87C6AF-311C-42AF-BB3C-D25FE87B90F4}" type="presOf" srcId="{21133E6D-5FE2-4915-A4E1-83A68C083767}" destId="{37EF306E-1C0B-410C-A6DE-870DEF80D533}" srcOrd="0" destOrd="0" presId="urn:microsoft.com/office/officeart/2005/8/layout/cycle2"/>
    <dgm:cxn modelId="{5ADB7465-7646-40A7-8823-4D17430FD11A}" type="presOf" srcId="{74DA135B-0773-4781-85BF-48873C529F74}" destId="{9E831D23-78FB-467B-89E6-54ACD498C5D5}" srcOrd="0" destOrd="0" presId="urn:microsoft.com/office/officeart/2005/8/layout/cycle2"/>
    <dgm:cxn modelId="{8F5EFE36-AE87-4E0A-A317-E4AEA0BDB79D}" type="presOf" srcId="{21133E6D-5FE2-4915-A4E1-83A68C083767}" destId="{C6D92151-AD7A-4727-86F5-F100CA802579}" srcOrd="1" destOrd="0" presId="urn:microsoft.com/office/officeart/2005/8/layout/cycle2"/>
    <dgm:cxn modelId="{00715D71-0ECC-4238-806E-E925AE1A759F}" type="presOf" srcId="{D2DB5306-80DC-41C6-9956-81399640B7B3}" destId="{FB19D6E4-052E-44BD-9D96-0DA33DB98049}" srcOrd="0" destOrd="0" presId="urn:microsoft.com/office/officeart/2005/8/layout/cycle2"/>
    <dgm:cxn modelId="{5E108357-AAEC-4701-9CFB-5255A220589D}" srcId="{09F21361-70D8-445E-BA7A-EB7A2CED786C}" destId="{926D4B06-604F-471C-9167-589C0FFA4B10}" srcOrd="3" destOrd="0" parTransId="{02A75296-C3D2-42BF-93A2-CA0DE95F3743}" sibTransId="{A39D3111-DA19-4F81-92EF-1D792BD340E9}"/>
    <dgm:cxn modelId="{CFD97EB9-9D6E-4AD9-9469-40872E3642B5}" type="presParOf" srcId="{EAFE5CAA-B8AC-4460-A88E-2E055FE46381}" destId="{D59FD0CC-A5F8-401A-A49A-2E3704082647}" srcOrd="0" destOrd="0" presId="urn:microsoft.com/office/officeart/2005/8/layout/cycle2"/>
    <dgm:cxn modelId="{2E93E3E4-5E66-4A6F-BA2C-DFEF4B3E3EE2}" type="presParOf" srcId="{EAFE5CAA-B8AC-4460-A88E-2E055FE46381}" destId="{FB19D6E4-052E-44BD-9D96-0DA33DB98049}" srcOrd="1" destOrd="0" presId="urn:microsoft.com/office/officeart/2005/8/layout/cycle2"/>
    <dgm:cxn modelId="{FAB206CA-6F4C-4F23-BE3B-8A3EBE39EE00}" type="presParOf" srcId="{FB19D6E4-052E-44BD-9D96-0DA33DB98049}" destId="{BFB01E0D-05C0-43DC-A301-DB2BA0220C02}" srcOrd="0" destOrd="0" presId="urn:microsoft.com/office/officeart/2005/8/layout/cycle2"/>
    <dgm:cxn modelId="{D1BDF042-B566-4887-A04F-F7C8AC90D3A5}" type="presParOf" srcId="{EAFE5CAA-B8AC-4460-A88E-2E055FE46381}" destId="{9E831D23-78FB-467B-89E6-54ACD498C5D5}" srcOrd="2" destOrd="0" presId="urn:microsoft.com/office/officeart/2005/8/layout/cycle2"/>
    <dgm:cxn modelId="{58D84397-7A63-40CB-92F5-844F9D9E1EF8}" type="presParOf" srcId="{EAFE5CAA-B8AC-4460-A88E-2E055FE46381}" destId="{CB3A24D4-5590-4259-A1A3-51CAE05A7494}" srcOrd="3" destOrd="0" presId="urn:microsoft.com/office/officeart/2005/8/layout/cycle2"/>
    <dgm:cxn modelId="{81F855D5-CF28-4FBD-AB65-35F5F0B649ED}" type="presParOf" srcId="{CB3A24D4-5590-4259-A1A3-51CAE05A7494}" destId="{61AFF745-0257-4EE3-AD4E-8ACC4119B1ED}" srcOrd="0" destOrd="0" presId="urn:microsoft.com/office/officeart/2005/8/layout/cycle2"/>
    <dgm:cxn modelId="{2E1D4839-4234-4DC2-B72C-A565D0AB2041}" type="presParOf" srcId="{EAFE5CAA-B8AC-4460-A88E-2E055FE46381}" destId="{E7046666-CBB0-4B45-B55A-073CD6EEDEDD}" srcOrd="4" destOrd="0" presId="urn:microsoft.com/office/officeart/2005/8/layout/cycle2"/>
    <dgm:cxn modelId="{A54C262E-8CB1-4965-827C-CD1F0B2CAC17}" type="presParOf" srcId="{EAFE5CAA-B8AC-4460-A88E-2E055FE46381}" destId="{37EF306E-1C0B-410C-A6DE-870DEF80D533}" srcOrd="5" destOrd="0" presId="urn:microsoft.com/office/officeart/2005/8/layout/cycle2"/>
    <dgm:cxn modelId="{B43A8C65-47FF-4955-9F6C-0D12EA16E373}" type="presParOf" srcId="{37EF306E-1C0B-410C-A6DE-870DEF80D533}" destId="{C6D92151-AD7A-4727-86F5-F100CA802579}" srcOrd="0" destOrd="0" presId="urn:microsoft.com/office/officeart/2005/8/layout/cycle2"/>
    <dgm:cxn modelId="{9DFC8905-556C-471D-B754-CA2D42884EEE}" type="presParOf" srcId="{EAFE5CAA-B8AC-4460-A88E-2E055FE46381}" destId="{3726817B-849B-40E0-B372-662FFAB14C40}" srcOrd="6" destOrd="0" presId="urn:microsoft.com/office/officeart/2005/8/layout/cycle2"/>
    <dgm:cxn modelId="{5F20C96A-24C7-4B03-BAE6-ACFEAE5C0C09}" type="presParOf" srcId="{EAFE5CAA-B8AC-4460-A88E-2E055FE46381}" destId="{D3B55083-8D55-4DB7-8E88-01ADC5A93753}" srcOrd="7" destOrd="0" presId="urn:microsoft.com/office/officeart/2005/8/layout/cycle2"/>
    <dgm:cxn modelId="{0846DBA5-A1EE-4517-976A-71618ED9A00F}" type="presParOf" srcId="{D3B55083-8D55-4DB7-8E88-01ADC5A93753}" destId="{1F60D37C-DE9C-46F9-8D39-1BA9CFCCF82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E1612-09CB-4CFA-B0BA-75F4EAA35893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06A329B-5810-4E04-BDBF-A815FF2A5AD9}">
      <dgm:prSet phldrT="[Texto]"/>
      <dgm:spPr/>
      <dgm:t>
        <a:bodyPr/>
        <a:lstStyle/>
        <a:p>
          <a:r>
            <a:rPr lang="es-ES" dirty="0"/>
            <a:t>LIFI utiliza un repetidor de señal</a:t>
          </a:r>
        </a:p>
      </dgm:t>
    </dgm:pt>
    <dgm:pt modelId="{4D9ADADB-64E9-499E-9CC8-599CA5406333}" type="parTrans" cxnId="{89EA08F9-E265-4EB1-80D5-BB5CDE5367DC}">
      <dgm:prSet/>
      <dgm:spPr/>
      <dgm:t>
        <a:bodyPr/>
        <a:lstStyle/>
        <a:p>
          <a:endParaRPr lang="es-ES"/>
        </a:p>
      </dgm:t>
    </dgm:pt>
    <dgm:pt modelId="{28444CA2-E1F7-4F14-B4E5-EAA2AD2E9174}" type="sibTrans" cxnId="{89EA08F9-E265-4EB1-80D5-BB5CDE5367DC}">
      <dgm:prSet/>
      <dgm:spPr/>
      <dgm:t>
        <a:bodyPr/>
        <a:lstStyle/>
        <a:p>
          <a:endParaRPr lang="es-ES"/>
        </a:p>
      </dgm:t>
    </dgm:pt>
    <dgm:pt modelId="{41301A5F-EA45-403E-B8EB-AC1AE8F800E3}">
      <dgm:prSet phldrT="[Texto]"/>
      <dgm:spPr/>
      <dgm:t>
        <a:bodyPr/>
        <a:lstStyle/>
        <a:p>
          <a:r>
            <a:rPr lang="es-ES" dirty="0"/>
            <a:t>Para poder ampliar su cobertura</a:t>
          </a:r>
        </a:p>
      </dgm:t>
    </dgm:pt>
    <dgm:pt modelId="{FD95C9B1-D841-40DE-B1E3-350A92FF2974}" type="parTrans" cxnId="{B9B50601-B3C3-487A-8943-E1056EC3B8B5}">
      <dgm:prSet/>
      <dgm:spPr/>
      <dgm:t>
        <a:bodyPr/>
        <a:lstStyle/>
        <a:p>
          <a:endParaRPr lang="es-ES"/>
        </a:p>
      </dgm:t>
    </dgm:pt>
    <dgm:pt modelId="{997DCC10-57FD-4F17-B757-1712D287ED5B}" type="sibTrans" cxnId="{B9B50601-B3C3-487A-8943-E1056EC3B8B5}">
      <dgm:prSet/>
      <dgm:spPr/>
      <dgm:t>
        <a:bodyPr/>
        <a:lstStyle/>
        <a:p>
          <a:endParaRPr lang="es-ES"/>
        </a:p>
      </dgm:t>
    </dgm:pt>
    <dgm:pt modelId="{ACB2508F-2942-40D6-B8AD-3130B254DD21}">
      <dgm:prSet phldrT="[Texto]"/>
      <dgm:spPr/>
      <dgm:t>
        <a:bodyPr/>
        <a:lstStyle/>
        <a:p>
          <a:r>
            <a:rPr lang="es-ES" dirty="0"/>
            <a:t>Y abarcar lo que la luz LED genere</a:t>
          </a:r>
        </a:p>
      </dgm:t>
    </dgm:pt>
    <dgm:pt modelId="{36C1717A-2EFF-46B0-A362-48295046A481}" type="parTrans" cxnId="{43A8D81B-6F87-48C2-89F2-8F4CB2D16FEE}">
      <dgm:prSet/>
      <dgm:spPr/>
      <dgm:t>
        <a:bodyPr/>
        <a:lstStyle/>
        <a:p>
          <a:endParaRPr lang="es-ES"/>
        </a:p>
      </dgm:t>
    </dgm:pt>
    <dgm:pt modelId="{A08FE92C-A463-4814-A6D1-9E0EADD381E0}" type="sibTrans" cxnId="{43A8D81B-6F87-48C2-89F2-8F4CB2D16FEE}">
      <dgm:prSet/>
      <dgm:spPr/>
      <dgm:t>
        <a:bodyPr/>
        <a:lstStyle/>
        <a:p>
          <a:endParaRPr lang="es-ES"/>
        </a:p>
      </dgm:t>
    </dgm:pt>
    <dgm:pt modelId="{0C94EA3E-402A-452A-8659-C16C7B6A0C85}" type="pres">
      <dgm:prSet presAssocID="{C76E1612-09CB-4CFA-B0BA-75F4EAA3589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8E8922-929E-4781-BACB-5392DACB2D5C}" type="pres">
      <dgm:prSet presAssocID="{306A329B-5810-4E04-BDBF-A815FF2A5AD9}" presName="composite" presStyleCnt="0"/>
      <dgm:spPr/>
    </dgm:pt>
    <dgm:pt modelId="{8F1A5B4E-780A-463A-8D17-17D83E5FCF51}" type="pres">
      <dgm:prSet presAssocID="{306A329B-5810-4E04-BDBF-A815FF2A5AD9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07D9912-DED3-4397-8A6B-AE6E19FA2101}" type="pres">
      <dgm:prSet presAssocID="{306A329B-5810-4E04-BDBF-A815FF2A5AD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753C61-AB41-421C-8E32-8A116F7BB6F7}" type="pres">
      <dgm:prSet presAssocID="{28444CA2-E1F7-4F14-B4E5-EAA2AD2E9174}" presName="spacing" presStyleCnt="0"/>
      <dgm:spPr/>
    </dgm:pt>
    <dgm:pt modelId="{AF784640-527D-49DB-9971-8512311482C0}" type="pres">
      <dgm:prSet presAssocID="{41301A5F-EA45-403E-B8EB-AC1AE8F800E3}" presName="composite" presStyleCnt="0"/>
      <dgm:spPr/>
    </dgm:pt>
    <dgm:pt modelId="{20A83B87-2E97-4747-AB2D-7498C62ECF19}" type="pres">
      <dgm:prSet presAssocID="{41301A5F-EA45-403E-B8EB-AC1AE8F800E3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CC17A91-9FF1-4AE9-917E-23C53D039673}" type="pres">
      <dgm:prSet presAssocID="{41301A5F-EA45-403E-B8EB-AC1AE8F800E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D3F109-81D4-459C-80D6-DBAC4E9F5C62}" type="pres">
      <dgm:prSet presAssocID="{997DCC10-57FD-4F17-B757-1712D287ED5B}" presName="spacing" presStyleCnt="0"/>
      <dgm:spPr/>
    </dgm:pt>
    <dgm:pt modelId="{61A3C4BF-8DD5-47B2-958D-5EA58C4973E9}" type="pres">
      <dgm:prSet presAssocID="{ACB2508F-2942-40D6-B8AD-3130B254DD21}" presName="composite" presStyleCnt="0"/>
      <dgm:spPr/>
    </dgm:pt>
    <dgm:pt modelId="{E7BF6383-43A2-4909-8A4D-B81E4C758CEA}" type="pres">
      <dgm:prSet presAssocID="{ACB2508F-2942-40D6-B8AD-3130B254DD21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5073809-845B-4E01-8313-A79677BBAC9D}" type="pres">
      <dgm:prSet presAssocID="{ACB2508F-2942-40D6-B8AD-3130B254DD2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0BD649-8C9C-48B3-9819-4E57ECB39E5B}" type="presOf" srcId="{306A329B-5810-4E04-BDBF-A815FF2A5AD9}" destId="{807D9912-DED3-4397-8A6B-AE6E19FA2101}" srcOrd="0" destOrd="0" presId="urn:microsoft.com/office/officeart/2005/8/layout/vList3"/>
    <dgm:cxn modelId="{F8B0D8AA-10D8-457B-BD40-03D818AF335C}" type="presOf" srcId="{C76E1612-09CB-4CFA-B0BA-75F4EAA35893}" destId="{0C94EA3E-402A-452A-8659-C16C7B6A0C85}" srcOrd="0" destOrd="0" presId="urn:microsoft.com/office/officeart/2005/8/layout/vList3"/>
    <dgm:cxn modelId="{89EA08F9-E265-4EB1-80D5-BB5CDE5367DC}" srcId="{C76E1612-09CB-4CFA-B0BA-75F4EAA35893}" destId="{306A329B-5810-4E04-BDBF-A815FF2A5AD9}" srcOrd="0" destOrd="0" parTransId="{4D9ADADB-64E9-499E-9CC8-599CA5406333}" sibTransId="{28444CA2-E1F7-4F14-B4E5-EAA2AD2E9174}"/>
    <dgm:cxn modelId="{75444D4A-D0B8-40BA-A03F-19C7BA5B6D9D}" type="presOf" srcId="{ACB2508F-2942-40D6-B8AD-3130B254DD21}" destId="{45073809-845B-4E01-8313-A79677BBAC9D}" srcOrd="0" destOrd="0" presId="urn:microsoft.com/office/officeart/2005/8/layout/vList3"/>
    <dgm:cxn modelId="{B9B50601-B3C3-487A-8943-E1056EC3B8B5}" srcId="{C76E1612-09CB-4CFA-B0BA-75F4EAA35893}" destId="{41301A5F-EA45-403E-B8EB-AC1AE8F800E3}" srcOrd="1" destOrd="0" parTransId="{FD95C9B1-D841-40DE-B1E3-350A92FF2974}" sibTransId="{997DCC10-57FD-4F17-B757-1712D287ED5B}"/>
    <dgm:cxn modelId="{43A8D81B-6F87-48C2-89F2-8F4CB2D16FEE}" srcId="{C76E1612-09CB-4CFA-B0BA-75F4EAA35893}" destId="{ACB2508F-2942-40D6-B8AD-3130B254DD21}" srcOrd="2" destOrd="0" parTransId="{36C1717A-2EFF-46B0-A362-48295046A481}" sibTransId="{A08FE92C-A463-4814-A6D1-9E0EADD381E0}"/>
    <dgm:cxn modelId="{2C4C57AA-F90C-4991-B559-18FF6F7F721B}" type="presOf" srcId="{41301A5F-EA45-403E-B8EB-AC1AE8F800E3}" destId="{DCC17A91-9FF1-4AE9-917E-23C53D039673}" srcOrd="0" destOrd="0" presId="urn:microsoft.com/office/officeart/2005/8/layout/vList3"/>
    <dgm:cxn modelId="{8FA7016D-9E44-425B-8CC1-DA29A20943CB}" type="presParOf" srcId="{0C94EA3E-402A-452A-8659-C16C7B6A0C85}" destId="{898E8922-929E-4781-BACB-5392DACB2D5C}" srcOrd="0" destOrd="0" presId="urn:microsoft.com/office/officeart/2005/8/layout/vList3"/>
    <dgm:cxn modelId="{A1A55E1D-87BB-48DC-8A21-973E367A678F}" type="presParOf" srcId="{898E8922-929E-4781-BACB-5392DACB2D5C}" destId="{8F1A5B4E-780A-463A-8D17-17D83E5FCF51}" srcOrd="0" destOrd="0" presId="urn:microsoft.com/office/officeart/2005/8/layout/vList3"/>
    <dgm:cxn modelId="{E6AF21D0-B657-4433-B976-F0F3B4137455}" type="presParOf" srcId="{898E8922-929E-4781-BACB-5392DACB2D5C}" destId="{807D9912-DED3-4397-8A6B-AE6E19FA2101}" srcOrd="1" destOrd="0" presId="urn:microsoft.com/office/officeart/2005/8/layout/vList3"/>
    <dgm:cxn modelId="{5C104834-A680-4973-9CE8-793EA5750DD4}" type="presParOf" srcId="{0C94EA3E-402A-452A-8659-C16C7B6A0C85}" destId="{06753C61-AB41-421C-8E32-8A116F7BB6F7}" srcOrd="1" destOrd="0" presId="urn:microsoft.com/office/officeart/2005/8/layout/vList3"/>
    <dgm:cxn modelId="{C8E70925-F6F9-4E34-9C82-CDADAAA9D616}" type="presParOf" srcId="{0C94EA3E-402A-452A-8659-C16C7B6A0C85}" destId="{AF784640-527D-49DB-9971-8512311482C0}" srcOrd="2" destOrd="0" presId="urn:microsoft.com/office/officeart/2005/8/layout/vList3"/>
    <dgm:cxn modelId="{1E08D0B1-91A0-4CED-B310-5CD69B6E5EAD}" type="presParOf" srcId="{AF784640-527D-49DB-9971-8512311482C0}" destId="{20A83B87-2E97-4747-AB2D-7498C62ECF19}" srcOrd="0" destOrd="0" presId="urn:microsoft.com/office/officeart/2005/8/layout/vList3"/>
    <dgm:cxn modelId="{74FFD61E-4550-47C9-B7D9-D10E4692B420}" type="presParOf" srcId="{AF784640-527D-49DB-9971-8512311482C0}" destId="{DCC17A91-9FF1-4AE9-917E-23C53D039673}" srcOrd="1" destOrd="0" presId="urn:microsoft.com/office/officeart/2005/8/layout/vList3"/>
    <dgm:cxn modelId="{8132ECA7-D7D1-43CE-AD7F-234924C864D8}" type="presParOf" srcId="{0C94EA3E-402A-452A-8659-C16C7B6A0C85}" destId="{50D3F109-81D4-459C-80D6-DBAC4E9F5C62}" srcOrd="3" destOrd="0" presId="urn:microsoft.com/office/officeart/2005/8/layout/vList3"/>
    <dgm:cxn modelId="{E14F21F0-6461-4EE6-AE61-E9D1AFEF1B19}" type="presParOf" srcId="{0C94EA3E-402A-452A-8659-C16C7B6A0C85}" destId="{61A3C4BF-8DD5-47B2-958D-5EA58C4973E9}" srcOrd="4" destOrd="0" presId="urn:microsoft.com/office/officeart/2005/8/layout/vList3"/>
    <dgm:cxn modelId="{FF03FABA-C0F0-4AA5-9E81-40702CCC6010}" type="presParOf" srcId="{61A3C4BF-8DD5-47B2-958D-5EA58C4973E9}" destId="{E7BF6383-43A2-4909-8A4D-B81E4C758CEA}" srcOrd="0" destOrd="0" presId="urn:microsoft.com/office/officeart/2005/8/layout/vList3"/>
    <dgm:cxn modelId="{74886C78-AE7D-4A3D-8548-AB370F5B8416}" type="presParOf" srcId="{61A3C4BF-8DD5-47B2-958D-5EA58C4973E9}" destId="{45073809-845B-4E01-8313-A79677BBAC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588521-F430-482B-A418-D7F526781F97}" type="doc">
      <dgm:prSet loTypeId="urn:microsoft.com/office/officeart/2005/8/layout/pyramid2" loCatId="list" qsTypeId="urn:microsoft.com/office/officeart/2005/8/quickstyle/simple3" qsCatId="simple" csTypeId="urn:microsoft.com/office/officeart/2005/8/colors/colorful2" csCatId="colorful" phldr="1"/>
      <dgm:spPr/>
    </dgm:pt>
    <dgm:pt modelId="{12063501-3712-4D31-8D54-2821EC2932E6}">
      <dgm:prSet phldrT="[Texto]"/>
      <dgm:spPr/>
      <dgm:t>
        <a:bodyPr/>
        <a:lstStyle/>
        <a:p>
          <a:r>
            <a:rPr lang="es-ES" dirty="0"/>
            <a:t>La conexión de fibra óptica genera mayor velocidad</a:t>
          </a:r>
        </a:p>
      </dgm:t>
    </dgm:pt>
    <dgm:pt modelId="{BC0EDE5D-92A9-4319-A2DD-D9160697C6C1}" type="parTrans" cxnId="{30F88465-3511-4B74-A431-E60941F05FC8}">
      <dgm:prSet/>
      <dgm:spPr/>
      <dgm:t>
        <a:bodyPr/>
        <a:lstStyle/>
        <a:p>
          <a:endParaRPr lang="es-ES"/>
        </a:p>
      </dgm:t>
    </dgm:pt>
    <dgm:pt modelId="{7CA05EC6-A53B-43EB-91DE-8EE407859F2B}" type="sibTrans" cxnId="{30F88465-3511-4B74-A431-E60941F05FC8}">
      <dgm:prSet/>
      <dgm:spPr/>
      <dgm:t>
        <a:bodyPr/>
        <a:lstStyle/>
        <a:p>
          <a:endParaRPr lang="es-ES"/>
        </a:p>
      </dgm:t>
    </dgm:pt>
    <dgm:pt modelId="{D26552C2-B405-4959-AE28-1464DF88B685}">
      <dgm:prSet phldrT="[Texto]"/>
      <dgm:spPr/>
      <dgm:t>
        <a:bodyPr/>
        <a:lstStyle/>
        <a:p>
          <a:r>
            <a:rPr lang="es-ES" dirty="0"/>
            <a:t>Es conexión directa entre el internet y el foco LIFI</a:t>
          </a:r>
        </a:p>
      </dgm:t>
    </dgm:pt>
    <dgm:pt modelId="{1FA58FAE-1459-4374-BAB6-A885FFBE7B46}" type="parTrans" cxnId="{E311B7CD-4879-498E-8F39-F30C5A7974B6}">
      <dgm:prSet/>
      <dgm:spPr/>
      <dgm:t>
        <a:bodyPr/>
        <a:lstStyle/>
        <a:p>
          <a:endParaRPr lang="es-ES"/>
        </a:p>
      </dgm:t>
    </dgm:pt>
    <dgm:pt modelId="{DCCDB98A-859F-4FB0-A258-FFDB9C5795A5}" type="sibTrans" cxnId="{E311B7CD-4879-498E-8F39-F30C5A7974B6}">
      <dgm:prSet/>
      <dgm:spPr/>
      <dgm:t>
        <a:bodyPr/>
        <a:lstStyle/>
        <a:p>
          <a:endParaRPr lang="es-ES"/>
        </a:p>
      </dgm:t>
    </dgm:pt>
    <dgm:pt modelId="{0141F045-D7E3-4668-88C3-AAA8F74D15F0}">
      <dgm:prSet phldrT="[Texto]"/>
      <dgm:spPr/>
      <dgm:t>
        <a:bodyPr/>
        <a:lstStyle/>
        <a:p>
          <a:r>
            <a:rPr lang="es-ES" dirty="0"/>
            <a:t>Es mas estable que la conexión WIFI</a:t>
          </a:r>
        </a:p>
      </dgm:t>
    </dgm:pt>
    <dgm:pt modelId="{98C6BB69-79F9-4BCE-BDBF-3A05017BB094}" type="parTrans" cxnId="{B15DBC3F-BB44-4C51-8467-4D35D38F46CE}">
      <dgm:prSet/>
      <dgm:spPr/>
      <dgm:t>
        <a:bodyPr/>
        <a:lstStyle/>
        <a:p>
          <a:endParaRPr lang="es-ES"/>
        </a:p>
      </dgm:t>
    </dgm:pt>
    <dgm:pt modelId="{1A1756FB-FAAE-4340-9637-A7677EE20CAF}" type="sibTrans" cxnId="{B15DBC3F-BB44-4C51-8467-4D35D38F46CE}">
      <dgm:prSet/>
      <dgm:spPr/>
      <dgm:t>
        <a:bodyPr/>
        <a:lstStyle/>
        <a:p>
          <a:endParaRPr lang="es-ES"/>
        </a:p>
      </dgm:t>
    </dgm:pt>
    <dgm:pt modelId="{5B971251-FA25-4AEE-A5E8-10283B254A20}" type="pres">
      <dgm:prSet presAssocID="{CB588521-F430-482B-A418-D7F526781F97}" presName="compositeShape" presStyleCnt="0">
        <dgm:presLayoutVars>
          <dgm:dir/>
          <dgm:resizeHandles/>
        </dgm:presLayoutVars>
      </dgm:prSet>
      <dgm:spPr/>
    </dgm:pt>
    <dgm:pt modelId="{4F89A061-3933-4643-BBF5-3C4836F15923}" type="pres">
      <dgm:prSet presAssocID="{CB588521-F430-482B-A418-D7F526781F97}" presName="pyramid" presStyleLbl="node1" presStyleIdx="0" presStyleCnt="1"/>
      <dgm:spPr/>
    </dgm:pt>
    <dgm:pt modelId="{10C66813-3F28-48D7-B0B8-236B1C10B5A0}" type="pres">
      <dgm:prSet presAssocID="{CB588521-F430-482B-A418-D7F526781F97}" presName="theList" presStyleCnt="0"/>
      <dgm:spPr/>
    </dgm:pt>
    <dgm:pt modelId="{2C4E6FD1-3FC0-4625-A6FE-E4AAB2A2420C}" type="pres">
      <dgm:prSet presAssocID="{12063501-3712-4D31-8D54-2821EC2932E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E5D01E-B272-4232-A237-88C00B910D90}" type="pres">
      <dgm:prSet presAssocID="{12063501-3712-4D31-8D54-2821EC2932E6}" presName="aSpace" presStyleCnt="0"/>
      <dgm:spPr/>
    </dgm:pt>
    <dgm:pt modelId="{86ABEEFF-9AF8-4256-8C51-D13D4A37CCBA}" type="pres">
      <dgm:prSet presAssocID="{D26552C2-B405-4959-AE28-1464DF88B68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2BEC50-F24A-47C5-9D49-66133DAB186F}" type="pres">
      <dgm:prSet presAssocID="{D26552C2-B405-4959-AE28-1464DF88B685}" presName="aSpace" presStyleCnt="0"/>
      <dgm:spPr/>
    </dgm:pt>
    <dgm:pt modelId="{90C0C026-B9DB-45EE-9F3A-38421E3B40CF}" type="pres">
      <dgm:prSet presAssocID="{0141F045-D7E3-4668-88C3-AAA8F74D15F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072E31-2A38-4A22-A373-C0C229549567}" type="pres">
      <dgm:prSet presAssocID="{0141F045-D7E3-4668-88C3-AAA8F74D15F0}" presName="aSpace" presStyleCnt="0"/>
      <dgm:spPr/>
    </dgm:pt>
  </dgm:ptLst>
  <dgm:cxnLst>
    <dgm:cxn modelId="{B15DBC3F-BB44-4C51-8467-4D35D38F46CE}" srcId="{CB588521-F430-482B-A418-D7F526781F97}" destId="{0141F045-D7E3-4668-88C3-AAA8F74D15F0}" srcOrd="2" destOrd="0" parTransId="{98C6BB69-79F9-4BCE-BDBF-3A05017BB094}" sibTransId="{1A1756FB-FAAE-4340-9637-A7677EE20CAF}"/>
    <dgm:cxn modelId="{78225BB0-5CDD-43F3-9763-90CDCC018CDE}" type="presOf" srcId="{D26552C2-B405-4959-AE28-1464DF88B685}" destId="{86ABEEFF-9AF8-4256-8C51-D13D4A37CCBA}" srcOrd="0" destOrd="0" presId="urn:microsoft.com/office/officeart/2005/8/layout/pyramid2"/>
    <dgm:cxn modelId="{13E62DC7-3FE0-4D6A-AAC3-6143C0A8BA41}" type="presOf" srcId="{12063501-3712-4D31-8D54-2821EC2932E6}" destId="{2C4E6FD1-3FC0-4625-A6FE-E4AAB2A2420C}" srcOrd="0" destOrd="0" presId="urn:microsoft.com/office/officeart/2005/8/layout/pyramid2"/>
    <dgm:cxn modelId="{30F88465-3511-4B74-A431-E60941F05FC8}" srcId="{CB588521-F430-482B-A418-D7F526781F97}" destId="{12063501-3712-4D31-8D54-2821EC2932E6}" srcOrd="0" destOrd="0" parTransId="{BC0EDE5D-92A9-4319-A2DD-D9160697C6C1}" sibTransId="{7CA05EC6-A53B-43EB-91DE-8EE407859F2B}"/>
    <dgm:cxn modelId="{E311B7CD-4879-498E-8F39-F30C5A7974B6}" srcId="{CB588521-F430-482B-A418-D7F526781F97}" destId="{D26552C2-B405-4959-AE28-1464DF88B685}" srcOrd="1" destOrd="0" parTransId="{1FA58FAE-1459-4374-BAB6-A885FFBE7B46}" sibTransId="{DCCDB98A-859F-4FB0-A258-FFDB9C5795A5}"/>
    <dgm:cxn modelId="{3ECA76B4-B6E9-459F-AE95-0ADD883DBFC0}" type="presOf" srcId="{CB588521-F430-482B-A418-D7F526781F97}" destId="{5B971251-FA25-4AEE-A5E8-10283B254A20}" srcOrd="0" destOrd="0" presId="urn:microsoft.com/office/officeart/2005/8/layout/pyramid2"/>
    <dgm:cxn modelId="{A2979E5C-DFE0-44CB-A788-1FED0D1655A1}" type="presOf" srcId="{0141F045-D7E3-4668-88C3-AAA8F74D15F0}" destId="{90C0C026-B9DB-45EE-9F3A-38421E3B40CF}" srcOrd="0" destOrd="0" presId="urn:microsoft.com/office/officeart/2005/8/layout/pyramid2"/>
    <dgm:cxn modelId="{F20F82B4-A076-47B0-9C0E-A34AEC0AE1BA}" type="presParOf" srcId="{5B971251-FA25-4AEE-A5E8-10283B254A20}" destId="{4F89A061-3933-4643-BBF5-3C4836F15923}" srcOrd="0" destOrd="0" presId="urn:microsoft.com/office/officeart/2005/8/layout/pyramid2"/>
    <dgm:cxn modelId="{3568B686-7568-4D7E-B95A-C15D1EAF57AD}" type="presParOf" srcId="{5B971251-FA25-4AEE-A5E8-10283B254A20}" destId="{10C66813-3F28-48D7-B0B8-236B1C10B5A0}" srcOrd="1" destOrd="0" presId="urn:microsoft.com/office/officeart/2005/8/layout/pyramid2"/>
    <dgm:cxn modelId="{C13C8150-4A5A-41CC-8050-4CA4E3DDB848}" type="presParOf" srcId="{10C66813-3F28-48D7-B0B8-236B1C10B5A0}" destId="{2C4E6FD1-3FC0-4625-A6FE-E4AAB2A2420C}" srcOrd="0" destOrd="0" presId="urn:microsoft.com/office/officeart/2005/8/layout/pyramid2"/>
    <dgm:cxn modelId="{FBD77D2A-C5A5-411B-80B9-1C2215675B5D}" type="presParOf" srcId="{10C66813-3F28-48D7-B0B8-236B1C10B5A0}" destId="{E5E5D01E-B272-4232-A237-88C00B910D90}" srcOrd="1" destOrd="0" presId="urn:microsoft.com/office/officeart/2005/8/layout/pyramid2"/>
    <dgm:cxn modelId="{A7A5F04C-D687-4B7B-B13D-79246621B8DB}" type="presParOf" srcId="{10C66813-3F28-48D7-B0B8-236B1C10B5A0}" destId="{86ABEEFF-9AF8-4256-8C51-D13D4A37CCBA}" srcOrd="2" destOrd="0" presId="urn:microsoft.com/office/officeart/2005/8/layout/pyramid2"/>
    <dgm:cxn modelId="{F3904189-A303-4280-875D-6CAC42794072}" type="presParOf" srcId="{10C66813-3F28-48D7-B0B8-236B1C10B5A0}" destId="{892BEC50-F24A-47C5-9D49-66133DAB186F}" srcOrd="3" destOrd="0" presId="urn:microsoft.com/office/officeart/2005/8/layout/pyramid2"/>
    <dgm:cxn modelId="{194257B3-4A34-4E94-A073-7B644577CB2A}" type="presParOf" srcId="{10C66813-3F28-48D7-B0B8-236B1C10B5A0}" destId="{90C0C026-B9DB-45EE-9F3A-38421E3B40CF}" srcOrd="4" destOrd="0" presId="urn:microsoft.com/office/officeart/2005/8/layout/pyramid2"/>
    <dgm:cxn modelId="{E23E3730-124B-448D-9C02-CFEFF6FF809A}" type="presParOf" srcId="{10C66813-3F28-48D7-B0B8-236B1C10B5A0}" destId="{2B072E31-2A38-4A22-A373-C0C22954956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A4F9F7-186C-4242-891A-EAA43BBACEA1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15FF372-23EB-4A12-A17F-8929DA878802}">
      <dgm:prSet phldrT="[Texto]"/>
      <dgm:spPr/>
      <dgm:t>
        <a:bodyPr/>
        <a:lstStyle/>
        <a:p>
          <a:r>
            <a:rPr lang="es-ES" b="1" dirty="0" smtClean="0"/>
            <a:t>Light fidelity (LIFI) </a:t>
          </a:r>
          <a:endParaRPr lang="es-EC" dirty="0"/>
        </a:p>
      </dgm:t>
    </dgm:pt>
    <dgm:pt modelId="{92C561A0-9BC0-47A1-B416-5EC3DD2F369C}" type="parTrans" cxnId="{AF5B5C64-BE05-444E-B4A6-8C6755E71979}">
      <dgm:prSet/>
      <dgm:spPr/>
      <dgm:t>
        <a:bodyPr/>
        <a:lstStyle/>
        <a:p>
          <a:endParaRPr lang="es-EC"/>
        </a:p>
      </dgm:t>
    </dgm:pt>
    <dgm:pt modelId="{6C3DB1C3-F890-4DB7-B381-DCADA5A2EE73}" type="sibTrans" cxnId="{AF5B5C64-BE05-444E-B4A6-8C6755E71979}">
      <dgm:prSet/>
      <dgm:spPr/>
      <dgm:t>
        <a:bodyPr/>
        <a:lstStyle/>
        <a:p>
          <a:endParaRPr lang="es-EC"/>
        </a:p>
      </dgm:t>
    </dgm:pt>
    <dgm:pt modelId="{02F6D047-2400-4F22-B7EF-DCCC03D2E827}">
      <dgm:prSet phldrT="[Texto]" custT="1"/>
      <dgm:spPr/>
      <dgm:t>
        <a:bodyPr/>
        <a:lstStyle/>
        <a:p>
          <a:r>
            <a:rPr lang="es-EC" sz="1100" dirty="0" smtClean="0"/>
            <a:t>Seguridad </a:t>
          </a:r>
          <a:endParaRPr lang="es-EC" sz="1100" dirty="0"/>
        </a:p>
      </dgm:t>
    </dgm:pt>
    <dgm:pt modelId="{7A17E989-909F-42AC-BC03-02E499D827EF}" type="parTrans" cxnId="{14BBF96B-8970-43E1-937C-C45614A3A98F}">
      <dgm:prSet/>
      <dgm:spPr/>
      <dgm:t>
        <a:bodyPr/>
        <a:lstStyle/>
        <a:p>
          <a:endParaRPr lang="es-EC"/>
        </a:p>
      </dgm:t>
    </dgm:pt>
    <dgm:pt modelId="{E4E6C1B0-053F-4C32-AE05-13ED65F164E1}" type="sibTrans" cxnId="{14BBF96B-8970-43E1-937C-C45614A3A98F}">
      <dgm:prSet/>
      <dgm:spPr/>
      <dgm:t>
        <a:bodyPr/>
        <a:lstStyle/>
        <a:p>
          <a:endParaRPr lang="es-EC"/>
        </a:p>
      </dgm:t>
    </dgm:pt>
    <dgm:pt modelId="{3BAA90D2-834F-4C56-B450-A192037BC1A8}">
      <dgm:prSet phldrT="[Texto]" custT="1"/>
      <dgm:spPr/>
      <dgm:t>
        <a:bodyPr/>
        <a:lstStyle/>
        <a:p>
          <a:r>
            <a:rPr lang="es-EC" sz="1100" dirty="0" smtClean="0"/>
            <a:t>Mayor velocidad de internet</a:t>
          </a:r>
          <a:endParaRPr lang="es-EC" sz="1100" dirty="0"/>
        </a:p>
      </dgm:t>
    </dgm:pt>
    <dgm:pt modelId="{B60E43E0-DD4B-41E0-AA30-9AA12F1FBE8A}" type="parTrans" cxnId="{A03D9BDD-26F0-4136-BC54-6E4346EC9A22}">
      <dgm:prSet/>
      <dgm:spPr/>
      <dgm:t>
        <a:bodyPr/>
        <a:lstStyle/>
        <a:p>
          <a:endParaRPr lang="es-EC"/>
        </a:p>
      </dgm:t>
    </dgm:pt>
    <dgm:pt modelId="{0B46C192-E414-407E-93A4-E5AC9F3490EE}" type="sibTrans" cxnId="{A03D9BDD-26F0-4136-BC54-6E4346EC9A22}">
      <dgm:prSet/>
      <dgm:spPr/>
      <dgm:t>
        <a:bodyPr/>
        <a:lstStyle/>
        <a:p>
          <a:endParaRPr lang="es-EC"/>
        </a:p>
      </dgm:t>
    </dgm:pt>
    <dgm:pt modelId="{B05CBB6D-D0A9-40AF-8D28-E4DD10C25419}">
      <dgm:prSet phldrT="[Texto]"/>
      <dgm:spPr/>
      <dgm:t>
        <a:bodyPr/>
        <a:lstStyle/>
        <a:p>
          <a:r>
            <a:rPr lang="es-ES" b="1" dirty="0" smtClean="0"/>
            <a:t>Wireless fidelity (WIFI).</a:t>
          </a:r>
          <a:endParaRPr lang="es-EC" dirty="0"/>
        </a:p>
      </dgm:t>
    </dgm:pt>
    <dgm:pt modelId="{C9F0562C-14E3-434C-A506-277A9D82C2D4}" type="parTrans" cxnId="{6860BCD1-6B6D-4D29-9C9D-1ECA83E794F3}">
      <dgm:prSet/>
      <dgm:spPr/>
      <dgm:t>
        <a:bodyPr/>
        <a:lstStyle/>
        <a:p>
          <a:endParaRPr lang="es-EC"/>
        </a:p>
      </dgm:t>
    </dgm:pt>
    <dgm:pt modelId="{37BEC387-B7B3-46F5-898C-6FF987A96C19}" type="sibTrans" cxnId="{6860BCD1-6B6D-4D29-9C9D-1ECA83E794F3}">
      <dgm:prSet/>
      <dgm:spPr/>
      <dgm:t>
        <a:bodyPr/>
        <a:lstStyle/>
        <a:p>
          <a:endParaRPr lang="es-EC"/>
        </a:p>
      </dgm:t>
    </dgm:pt>
    <dgm:pt modelId="{2B28E0DC-F80E-47D8-AC2A-6AEB4428F8BE}">
      <dgm:prSet phldrT="[Texto]" custT="1"/>
      <dgm:spPr/>
      <dgm:t>
        <a:bodyPr/>
        <a:lstStyle/>
        <a:p>
          <a:r>
            <a:rPr lang="es-EC" sz="1400" dirty="0" smtClean="0"/>
            <a:t>Baja seguridad</a:t>
          </a:r>
          <a:endParaRPr lang="es-EC" sz="1400" dirty="0"/>
        </a:p>
      </dgm:t>
    </dgm:pt>
    <dgm:pt modelId="{BAC93A94-C6F0-43B1-AC9E-7C52A663D51E}" type="parTrans" cxnId="{E71D3A54-5491-49B1-9798-4B8B21B7E251}">
      <dgm:prSet/>
      <dgm:spPr/>
      <dgm:t>
        <a:bodyPr/>
        <a:lstStyle/>
        <a:p>
          <a:endParaRPr lang="es-EC"/>
        </a:p>
      </dgm:t>
    </dgm:pt>
    <dgm:pt modelId="{E10A9232-67DA-4DC0-9F89-D21673DC1000}" type="sibTrans" cxnId="{E71D3A54-5491-49B1-9798-4B8B21B7E251}">
      <dgm:prSet/>
      <dgm:spPr/>
      <dgm:t>
        <a:bodyPr/>
        <a:lstStyle/>
        <a:p>
          <a:endParaRPr lang="es-EC"/>
        </a:p>
      </dgm:t>
    </dgm:pt>
    <dgm:pt modelId="{024452A6-7C82-4824-93EA-D684A0AD53BB}">
      <dgm:prSet phldrT="[Texto]" custT="1"/>
      <dgm:spPr/>
      <dgm:t>
        <a:bodyPr/>
        <a:lstStyle/>
        <a:p>
          <a:r>
            <a:rPr lang="es-EC" sz="1400" dirty="0" smtClean="0"/>
            <a:t>Afecta a la salud</a:t>
          </a:r>
          <a:endParaRPr lang="es-EC" sz="1400" dirty="0"/>
        </a:p>
      </dgm:t>
    </dgm:pt>
    <dgm:pt modelId="{1C7EAFB4-312D-42BA-8996-65450CD5EBE5}" type="parTrans" cxnId="{41942D61-67FE-4C7F-B24A-F9B6C4EFFBCC}">
      <dgm:prSet/>
      <dgm:spPr/>
      <dgm:t>
        <a:bodyPr/>
        <a:lstStyle/>
        <a:p>
          <a:endParaRPr lang="es-EC"/>
        </a:p>
      </dgm:t>
    </dgm:pt>
    <dgm:pt modelId="{B3F20206-2B26-47B6-B854-0918CBB08C98}" type="sibTrans" cxnId="{41942D61-67FE-4C7F-B24A-F9B6C4EFFBCC}">
      <dgm:prSet/>
      <dgm:spPr/>
      <dgm:t>
        <a:bodyPr/>
        <a:lstStyle/>
        <a:p>
          <a:endParaRPr lang="es-EC"/>
        </a:p>
      </dgm:t>
    </dgm:pt>
    <dgm:pt modelId="{82EDAD04-0ECB-4D5D-AB5F-09C4AAAC9E52}">
      <dgm:prSet phldrT="[Texto]" custT="1"/>
      <dgm:spPr/>
      <dgm:t>
        <a:bodyPr/>
        <a:lstStyle/>
        <a:p>
          <a:r>
            <a:rPr lang="es-EC" sz="1400" dirty="0" smtClean="0"/>
            <a:t>Baja velocidad a altos costos</a:t>
          </a:r>
          <a:endParaRPr lang="es-EC" sz="1400" dirty="0"/>
        </a:p>
      </dgm:t>
    </dgm:pt>
    <dgm:pt modelId="{C23253E3-FB5B-489F-81DE-F78D6CC02C51}" type="parTrans" cxnId="{4F2125C3-865D-49DA-A294-AAA1E6EC5F0F}">
      <dgm:prSet/>
      <dgm:spPr/>
      <dgm:t>
        <a:bodyPr/>
        <a:lstStyle/>
        <a:p>
          <a:endParaRPr lang="es-EC"/>
        </a:p>
      </dgm:t>
    </dgm:pt>
    <dgm:pt modelId="{2A4B36FB-57A1-4C5D-B58C-0681DEFCA03F}" type="sibTrans" cxnId="{4F2125C3-865D-49DA-A294-AAA1E6EC5F0F}">
      <dgm:prSet/>
      <dgm:spPr/>
      <dgm:t>
        <a:bodyPr/>
        <a:lstStyle/>
        <a:p>
          <a:endParaRPr lang="es-EC"/>
        </a:p>
      </dgm:t>
    </dgm:pt>
    <dgm:pt modelId="{9E25E03B-ACFA-4043-9C8A-D260A51A7A93}">
      <dgm:prSet phldrT="[Texto]" custT="1"/>
      <dgm:spPr/>
      <dgm:t>
        <a:bodyPr/>
        <a:lstStyle/>
        <a:p>
          <a:r>
            <a:rPr lang="es-EC" sz="1100" dirty="0" smtClean="0"/>
            <a:t>Utiliza luz eléctrica</a:t>
          </a:r>
          <a:endParaRPr lang="es-EC" sz="1100" dirty="0"/>
        </a:p>
      </dgm:t>
    </dgm:pt>
    <dgm:pt modelId="{183024DB-F1F7-43B1-9657-67BB7B929247}" type="parTrans" cxnId="{11181F0D-CA6B-4EE2-8036-7262A98ACC65}">
      <dgm:prSet/>
      <dgm:spPr/>
      <dgm:t>
        <a:bodyPr/>
        <a:lstStyle/>
        <a:p>
          <a:endParaRPr lang="es-EC"/>
        </a:p>
      </dgm:t>
    </dgm:pt>
    <dgm:pt modelId="{0BEB0114-00B1-4D7C-92D7-275273A8FDDE}" type="sibTrans" cxnId="{11181F0D-CA6B-4EE2-8036-7262A98ACC65}">
      <dgm:prSet/>
      <dgm:spPr/>
      <dgm:t>
        <a:bodyPr/>
        <a:lstStyle/>
        <a:p>
          <a:endParaRPr lang="es-EC"/>
        </a:p>
      </dgm:t>
    </dgm:pt>
    <dgm:pt modelId="{0AACD9F1-66E1-4C88-9779-6DE119F09433}">
      <dgm:prSet phldrT="[Texto]" custT="1"/>
      <dgm:spPr/>
      <dgm:t>
        <a:bodyPr/>
        <a:lstStyle/>
        <a:p>
          <a:r>
            <a:rPr lang="es-EC" sz="1100" dirty="0" smtClean="0"/>
            <a:t>Sólo funciona la conexión en el espectro lumínico</a:t>
          </a:r>
          <a:endParaRPr lang="es-EC" sz="1100" dirty="0"/>
        </a:p>
      </dgm:t>
    </dgm:pt>
    <dgm:pt modelId="{5010A5DB-F9AC-4971-ACD2-C232F1BC030D}" type="parTrans" cxnId="{9DCC15A0-0EAA-4658-8D37-4D3989E1A75E}">
      <dgm:prSet/>
      <dgm:spPr/>
      <dgm:t>
        <a:bodyPr/>
        <a:lstStyle/>
        <a:p>
          <a:endParaRPr lang="es-EC"/>
        </a:p>
      </dgm:t>
    </dgm:pt>
    <dgm:pt modelId="{27FE9268-FD99-42F7-9211-588C88BD86CE}" type="sibTrans" cxnId="{9DCC15A0-0EAA-4658-8D37-4D3989E1A75E}">
      <dgm:prSet/>
      <dgm:spPr/>
      <dgm:t>
        <a:bodyPr/>
        <a:lstStyle/>
        <a:p>
          <a:endParaRPr lang="es-EC"/>
        </a:p>
      </dgm:t>
    </dgm:pt>
    <dgm:pt modelId="{7CCF9081-7B54-4C38-B1A5-622B213F4C42}" type="pres">
      <dgm:prSet presAssocID="{80A4F9F7-186C-4242-891A-EAA43BBACEA1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F829C579-7950-42C4-96A3-9A032D0C7F11}" type="pres">
      <dgm:prSet presAssocID="{80A4F9F7-186C-4242-891A-EAA43BBACEA1}" presName="dummyMaxCanvas" presStyleCnt="0"/>
      <dgm:spPr/>
    </dgm:pt>
    <dgm:pt modelId="{6FA175D0-6085-4E07-AF0E-28928E09002F}" type="pres">
      <dgm:prSet presAssocID="{80A4F9F7-186C-4242-891A-EAA43BBACEA1}" presName="parentComposite" presStyleCnt="0"/>
      <dgm:spPr/>
    </dgm:pt>
    <dgm:pt modelId="{3830A26D-D478-4F9C-A0D2-6D68E214E988}" type="pres">
      <dgm:prSet presAssocID="{80A4F9F7-186C-4242-891A-EAA43BBACEA1}" presName="parent1" presStyleLbl="alignAccFollowNode1" presStyleIdx="0" presStyleCnt="4" custScaleX="126933" custScaleY="141480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44AC8C39-162C-46CB-BB10-0403B3E6AA41}" type="pres">
      <dgm:prSet presAssocID="{80A4F9F7-186C-4242-891A-EAA43BBACEA1}" presName="parent2" presStyleLbl="alignAccFollowNode1" presStyleIdx="1" presStyleCnt="4" custScaleX="126933" custScaleY="141480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F14B98A8-C1CF-49A3-939F-EFEFA0D97978}" type="pres">
      <dgm:prSet presAssocID="{80A4F9F7-186C-4242-891A-EAA43BBACEA1}" presName="childrenComposite" presStyleCnt="0"/>
      <dgm:spPr/>
    </dgm:pt>
    <dgm:pt modelId="{067582C1-36ED-491D-86C8-F5086B17DCC8}" type="pres">
      <dgm:prSet presAssocID="{80A4F9F7-186C-4242-891A-EAA43BBACEA1}" presName="dummyMaxCanvas_ChildArea" presStyleCnt="0"/>
      <dgm:spPr/>
    </dgm:pt>
    <dgm:pt modelId="{D4B32021-2B0A-4CF8-8BEA-DFB07545E2EE}" type="pres">
      <dgm:prSet presAssocID="{80A4F9F7-186C-4242-891A-EAA43BBACEA1}" presName="fulcrum" presStyleLbl="alignAccFollowNode1" presStyleIdx="2" presStyleCnt="4"/>
      <dgm:spPr/>
    </dgm:pt>
    <dgm:pt modelId="{B11F519B-E211-4FFD-A007-E49FB00554A8}" type="pres">
      <dgm:prSet presAssocID="{80A4F9F7-186C-4242-891A-EAA43BBACEA1}" presName="balance_43" presStyleLbl="alignAccFollowNode1" presStyleIdx="3" presStyleCnt="4">
        <dgm:presLayoutVars>
          <dgm:bulletEnabled val="1"/>
        </dgm:presLayoutVars>
      </dgm:prSet>
      <dgm:spPr/>
    </dgm:pt>
    <dgm:pt modelId="{523BC505-90EB-4278-8F08-7F2A0E91394D}" type="pres">
      <dgm:prSet presAssocID="{80A4F9F7-186C-4242-891A-EAA43BBACEA1}" presName="left_43_1" presStyleLbl="node1" presStyleIdx="0" presStyleCnt="7">
        <dgm:presLayoutVars>
          <dgm:bulletEnabled val="1"/>
        </dgm:presLayoutVars>
      </dgm:prSet>
      <dgm:spPr/>
    </dgm:pt>
    <dgm:pt modelId="{B93867E9-76CE-463E-A9A1-94ABB6B4645B}" type="pres">
      <dgm:prSet presAssocID="{80A4F9F7-186C-4242-891A-EAA43BBACEA1}" presName="left_43_2" presStyleLbl="node1" presStyleIdx="1" presStyleCnt="7">
        <dgm:presLayoutVars>
          <dgm:bulletEnabled val="1"/>
        </dgm:presLayoutVars>
      </dgm:prSet>
      <dgm:spPr/>
    </dgm:pt>
    <dgm:pt modelId="{B69DC3D6-7C6E-4A74-88C2-74346AA1647C}" type="pres">
      <dgm:prSet presAssocID="{80A4F9F7-186C-4242-891A-EAA43BBACEA1}" presName="left_43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E8E81-A0DB-4BBA-8FF5-403F8FAB581B}" type="pres">
      <dgm:prSet presAssocID="{80A4F9F7-186C-4242-891A-EAA43BBACEA1}" presName="left_43_4" presStyleLbl="node1" presStyleIdx="3" presStyleCnt="7">
        <dgm:presLayoutVars>
          <dgm:bulletEnabled val="1"/>
        </dgm:presLayoutVars>
      </dgm:prSet>
      <dgm:spPr/>
    </dgm:pt>
    <dgm:pt modelId="{ADFFAA29-FF18-4D8F-A8CC-06003A5D8B35}" type="pres">
      <dgm:prSet presAssocID="{80A4F9F7-186C-4242-891A-EAA43BBACEA1}" presName="right_43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4C6B45-CE87-4632-8409-B8A1229A2DF6}" type="pres">
      <dgm:prSet presAssocID="{80A4F9F7-186C-4242-891A-EAA43BBACEA1}" presName="right_43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8C715C-D8B0-421C-9FB8-BA4E21489FFA}" type="pres">
      <dgm:prSet presAssocID="{80A4F9F7-186C-4242-891A-EAA43BBACEA1}" presName="right_43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0C834BB-77B7-47A5-8C92-4BF3DEF2BCC9}" type="presOf" srcId="{80A4F9F7-186C-4242-891A-EAA43BBACEA1}" destId="{7CCF9081-7B54-4C38-B1A5-622B213F4C42}" srcOrd="0" destOrd="0" presId="urn:microsoft.com/office/officeart/2005/8/layout/balance1"/>
    <dgm:cxn modelId="{4F2125C3-865D-49DA-A294-AAA1E6EC5F0F}" srcId="{B05CBB6D-D0A9-40AF-8D28-E4DD10C25419}" destId="{82EDAD04-0ECB-4D5D-AB5F-09C4AAAC9E52}" srcOrd="2" destOrd="0" parTransId="{C23253E3-FB5B-489F-81DE-F78D6CC02C51}" sibTransId="{2A4B36FB-57A1-4C5D-B58C-0681DEFCA03F}"/>
    <dgm:cxn modelId="{1192E8B4-1555-4776-AA22-5C342E47CFA9}" type="presOf" srcId="{3BAA90D2-834F-4C56-B450-A192037BC1A8}" destId="{665E8E81-A0DB-4BBA-8FF5-403F8FAB581B}" srcOrd="0" destOrd="0" presId="urn:microsoft.com/office/officeart/2005/8/layout/balance1"/>
    <dgm:cxn modelId="{0092A89C-5C1E-4772-A03C-66DF11CC3172}" type="presOf" srcId="{0AACD9F1-66E1-4C88-9779-6DE119F09433}" destId="{B69DC3D6-7C6E-4A74-88C2-74346AA1647C}" srcOrd="0" destOrd="0" presId="urn:microsoft.com/office/officeart/2005/8/layout/balance1"/>
    <dgm:cxn modelId="{76CB7F17-6FD7-481A-90B4-21B5CF3DC991}" type="presOf" srcId="{82EDAD04-0ECB-4D5D-AB5F-09C4AAAC9E52}" destId="{DC8C715C-D8B0-421C-9FB8-BA4E21489FFA}" srcOrd="0" destOrd="0" presId="urn:microsoft.com/office/officeart/2005/8/layout/balance1"/>
    <dgm:cxn modelId="{E71D3A54-5491-49B1-9798-4B8B21B7E251}" srcId="{B05CBB6D-D0A9-40AF-8D28-E4DD10C25419}" destId="{2B28E0DC-F80E-47D8-AC2A-6AEB4428F8BE}" srcOrd="0" destOrd="0" parTransId="{BAC93A94-C6F0-43B1-AC9E-7C52A663D51E}" sibTransId="{E10A9232-67DA-4DC0-9F89-D21673DC1000}"/>
    <dgm:cxn modelId="{A03D9BDD-26F0-4136-BC54-6E4346EC9A22}" srcId="{415FF372-23EB-4A12-A17F-8929DA878802}" destId="{3BAA90D2-834F-4C56-B450-A192037BC1A8}" srcOrd="3" destOrd="0" parTransId="{B60E43E0-DD4B-41E0-AA30-9AA12F1FBE8A}" sibTransId="{0B46C192-E414-407E-93A4-E5AC9F3490EE}"/>
    <dgm:cxn modelId="{A735E16E-661E-4CAF-B9F9-9756A8511985}" type="presOf" srcId="{9E25E03B-ACFA-4043-9C8A-D260A51A7A93}" destId="{B93867E9-76CE-463E-A9A1-94ABB6B4645B}" srcOrd="0" destOrd="0" presId="urn:microsoft.com/office/officeart/2005/8/layout/balance1"/>
    <dgm:cxn modelId="{14BBF96B-8970-43E1-937C-C45614A3A98F}" srcId="{415FF372-23EB-4A12-A17F-8929DA878802}" destId="{02F6D047-2400-4F22-B7EF-DCCC03D2E827}" srcOrd="0" destOrd="0" parTransId="{7A17E989-909F-42AC-BC03-02E499D827EF}" sibTransId="{E4E6C1B0-053F-4C32-AE05-13ED65F164E1}"/>
    <dgm:cxn modelId="{CEE10B15-C53F-49D3-A4C3-DEB5C4C8A551}" type="presOf" srcId="{02F6D047-2400-4F22-B7EF-DCCC03D2E827}" destId="{523BC505-90EB-4278-8F08-7F2A0E91394D}" srcOrd="0" destOrd="0" presId="urn:microsoft.com/office/officeart/2005/8/layout/balance1"/>
    <dgm:cxn modelId="{62CE2E0E-D584-40D4-901B-EA2A729B8149}" type="presOf" srcId="{415FF372-23EB-4A12-A17F-8929DA878802}" destId="{3830A26D-D478-4F9C-A0D2-6D68E214E988}" srcOrd="0" destOrd="0" presId="urn:microsoft.com/office/officeart/2005/8/layout/balance1"/>
    <dgm:cxn modelId="{6860BCD1-6B6D-4D29-9C9D-1ECA83E794F3}" srcId="{80A4F9F7-186C-4242-891A-EAA43BBACEA1}" destId="{B05CBB6D-D0A9-40AF-8D28-E4DD10C25419}" srcOrd="1" destOrd="0" parTransId="{C9F0562C-14E3-434C-A506-277A9D82C2D4}" sibTransId="{37BEC387-B7B3-46F5-898C-6FF987A96C19}"/>
    <dgm:cxn modelId="{9DCC15A0-0EAA-4658-8D37-4D3989E1A75E}" srcId="{415FF372-23EB-4A12-A17F-8929DA878802}" destId="{0AACD9F1-66E1-4C88-9779-6DE119F09433}" srcOrd="2" destOrd="0" parTransId="{5010A5DB-F9AC-4971-ACD2-C232F1BC030D}" sibTransId="{27FE9268-FD99-42F7-9211-588C88BD86CE}"/>
    <dgm:cxn modelId="{11181F0D-CA6B-4EE2-8036-7262A98ACC65}" srcId="{415FF372-23EB-4A12-A17F-8929DA878802}" destId="{9E25E03B-ACFA-4043-9C8A-D260A51A7A93}" srcOrd="1" destOrd="0" parTransId="{183024DB-F1F7-43B1-9657-67BB7B929247}" sibTransId="{0BEB0114-00B1-4D7C-92D7-275273A8FDDE}"/>
    <dgm:cxn modelId="{52D4C49E-7364-4083-A274-52EF21B9129A}" type="presOf" srcId="{B05CBB6D-D0A9-40AF-8D28-E4DD10C25419}" destId="{44AC8C39-162C-46CB-BB10-0403B3E6AA41}" srcOrd="0" destOrd="0" presId="urn:microsoft.com/office/officeart/2005/8/layout/balance1"/>
    <dgm:cxn modelId="{47218A41-7DD7-455A-86A9-F589A5E8157F}" type="presOf" srcId="{024452A6-7C82-4824-93EA-D684A0AD53BB}" destId="{AB4C6B45-CE87-4632-8409-B8A1229A2DF6}" srcOrd="0" destOrd="0" presId="urn:microsoft.com/office/officeart/2005/8/layout/balance1"/>
    <dgm:cxn modelId="{C0487C89-F24A-43A4-9B9A-870C018628FB}" type="presOf" srcId="{2B28E0DC-F80E-47D8-AC2A-6AEB4428F8BE}" destId="{ADFFAA29-FF18-4D8F-A8CC-06003A5D8B35}" srcOrd="0" destOrd="0" presId="urn:microsoft.com/office/officeart/2005/8/layout/balance1"/>
    <dgm:cxn modelId="{AF5B5C64-BE05-444E-B4A6-8C6755E71979}" srcId="{80A4F9F7-186C-4242-891A-EAA43BBACEA1}" destId="{415FF372-23EB-4A12-A17F-8929DA878802}" srcOrd="0" destOrd="0" parTransId="{92C561A0-9BC0-47A1-B416-5EC3DD2F369C}" sibTransId="{6C3DB1C3-F890-4DB7-B381-DCADA5A2EE73}"/>
    <dgm:cxn modelId="{41942D61-67FE-4C7F-B24A-F9B6C4EFFBCC}" srcId="{B05CBB6D-D0A9-40AF-8D28-E4DD10C25419}" destId="{024452A6-7C82-4824-93EA-D684A0AD53BB}" srcOrd="1" destOrd="0" parTransId="{1C7EAFB4-312D-42BA-8996-65450CD5EBE5}" sibTransId="{B3F20206-2B26-47B6-B854-0918CBB08C98}"/>
    <dgm:cxn modelId="{9527F8E6-2DF9-45A5-AC98-0B839F46A8FC}" type="presParOf" srcId="{7CCF9081-7B54-4C38-B1A5-622B213F4C42}" destId="{F829C579-7950-42C4-96A3-9A032D0C7F11}" srcOrd="0" destOrd="0" presId="urn:microsoft.com/office/officeart/2005/8/layout/balance1"/>
    <dgm:cxn modelId="{09A4C909-E9E9-4FCA-B786-AB80BE885C54}" type="presParOf" srcId="{7CCF9081-7B54-4C38-B1A5-622B213F4C42}" destId="{6FA175D0-6085-4E07-AF0E-28928E09002F}" srcOrd="1" destOrd="0" presId="urn:microsoft.com/office/officeart/2005/8/layout/balance1"/>
    <dgm:cxn modelId="{03DAD12A-E4B5-4D74-AD93-DCF7075804E3}" type="presParOf" srcId="{6FA175D0-6085-4E07-AF0E-28928E09002F}" destId="{3830A26D-D478-4F9C-A0D2-6D68E214E988}" srcOrd="0" destOrd="0" presId="urn:microsoft.com/office/officeart/2005/8/layout/balance1"/>
    <dgm:cxn modelId="{6B55EBBD-5486-47CE-9B08-DFB76CFEEF3F}" type="presParOf" srcId="{6FA175D0-6085-4E07-AF0E-28928E09002F}" destId="{44AC8C39-162C-46CB-BB10-0403B3E6AA41}" srcOrd="1" destOrd="0" presId="urn:microsoft.com/office/officeart/2005/8/layout/balance1"/>
    <dgm:cxn modelId="{C188A73F-8CD4-479E-9A02-C7483E3BDAAF}" type="presParOf" srcId="{7CCF9081-7B54-4C38-B1A5-622B213F4C42}" destId="{F14B98A8-C1CF-49A3-939F-EFEFA0D97978}" srcOrd="2" destOrd="0" presId="urn:microsoft.com/office/officeart/2005/8/layout/balance1"/>
    <dgm:cxn modelId="{8EBA8936-4268-4DF8-A257-B32DF301017D}" type="presParOf" srcId="{F14B98A8-C1CF-49A3-939F-EFEFA0D97978}" destId="{067582C1-36ED-491D-86C8-F5086B17DCC8}" srcOrd="0" destOrd="0" presId="urn:microsoft.com/office/officeart/2005/8/layout/balance1"/>
    <dgm:cxn modelId="{56C7E1A4-A377-43B0-B876-A461BE2DD1F8}" type="presParOf" srcId="{F14B98A8-C1CF-49A3-939F-EFEFA0D97978}" destId="{D4B32021-2B0A-4CF8-8BEA-DFB07545E2EE}" srcOrd="1" destOrd="0" presId="urn:microsoft.com/office/officeart/2005/8/layout/balance1"/>
    <dgm:cxn modelId="{2C45BA98-AFF7-4B0C-8019-2BE284A7E35D}" type="presParOf" srcId="{F14B98A8-C1CF-49A3-939F-EFEFA0D97978}" destId="{B11F519B-E211-4FFD-A007-E49FB00554A8}" srcOrd="2" destOrd="0" presId="urn:microsoft.com/office/officeart/2005/8/layout/balance1"/>
    <dgm:cxn modelId="{4E1F08F8-C98C-4E57-AB7B-7D3CD1BCA578}" type="presParOf" srcId="{F14B98A8-C1CF-49A3-939F-EFEFA0D97978}" destId="{523BC505-90EB-4278-8F08-7F2A0E91394D}" srcOrd="3" destOrd="0" presId="urn:microsoft.com/office/officeart/2005/8/layout/balance1"/>
    <dgm:cxn modelId="{A2AFA43D-7CB0-44D0-A52C-7192962F535C}" type="presParOf" srcId="{F14B98A8-C1CF-49A3-939F-EFEFA0D97978}" destId="{B93867E9-76CE-463E-A9A1-94ABB6B4645B}" srcOrd="4" destOrd="0" presId="urn:microsoft.com/office/officeart/2005/8/layout/balance1"/>
    <dgm:cxn modelId="{72526F57-DC38-483F-A0B1-4941DA4A9584}" type="presParOf" srcId="{F14B98A8-C1CF-49A3-939F-EFEFA0D97978}" destId="{B69DC3D6-7C6E-4A74-88C2-74346AA1647C}" srcOrd="5" destOrd="0" presId="urn:microsoft.com/office/officeart/2005/8/layout/balance1"/>
    <dgm:cxn modelId="{740185FE-A517-4C78-9830-68B544D7DD20}" type="presParOf" srcId="{F14B98A8-C1CF-49A3-939F-EFEFA0D97978}" destId="{665E8E81-A0DB-4BBA-8FF5-403F8FAB581B}" srcOrd="6" destOrd="0" presId="urn:microsoft.com/office/officeart/2005/8/layout/balance1"/>
    <dgm:cxn modelId="{AF02E32A-E8CE-4A95-B277-4F41146DE68A}" type="presParOf" srcId="{F14B98A8-C1CF-49A3-939F-EFEFA0D97978}" destId="{ADFFAA29-FF18-4D8F-A8CC-06003A5D8B35}" srcOrd="7" destOrd="0" presId="urn:microsoft.com/office/officeart/2005/8/layout/balance1"/>
    <dgm:cxn modelId="{A7F2C211-4ECA-4723-8E56-EDF68752E015}" type="presParOf" srcId="{F14B98A8-C1CF-49A3-939F-EFEFA0D97978}" destId="{AB4C6B45-CE87-4632-8409-B8A1229A2DF6}" srcOrd="8" destOrd="0" presId="urn:microsoft.com/office/officeart/2005/8/layout/balance1"/>
    <dgm:cxn modelId="{2E038B68-94C6-4CBF-8F6D-D1B983DA287A}" type="presParOf" srcId="{F14B98A8-C1CF-49A3-939F-EFEFA0D97978}" destId="{DC8C715C-D8B0-421C-9FB8-BA4E21489FFA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D2CA80-92C6-4D03-B112-CD50F070EF4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BAB08A5-75FA-465A-870A-934138A46357}">
      <dgm:prSet phldrT="[Texto]"/>
      <dgm:spPr/>
      <dgm:t>
        <a:bodyPr/>
        <a:lstStyle/>
        <a:p>
          <a:r>
            <a:rPr lang="es-EC" b="1" dirty="0" smtClean="0"/>
            <a:t>Teoría económica y comercio exterior: </a:t>
          </a:r>
          <a:endParaRPr lang="es-EC" dirty="0"/>
        </a:p>
      </dgm:t>
    </dgm:pt>
    <dgm:pt modelId="{ED80F8B6-60D8-4838-AB27-874FD342B06B}" type="parTrans" cxnId="{5DBBF7AA-8926-423B-9769-F160CED61C49}">
      <dgm:prSet/>
      <dgm:spPr/>
      <dgm:t>
        <a:bodyPr/>
        <a:lstStyle/>
        <a:p>
          <a:endParaRPr lang="es-EC"/>
        </a:p>
      </dgm:t>
    </dgm:pt>
    <dgm:pt modelId="{A0948639-8E5F-4606-BECB-F8D090EB8969}" type="sibTrans" cxnId="{5DBBF7AA-8926-423B-9769-F160CED61C49}">
      <dgm:prSet/>
      <dgm:spPr/>
      <dgm:t>
        <a:bodyPr/>
        <a:lstStyle/>
        <a:p>
          <a:endParaRPr lang="es-EC"/>
        </a:p>
      </dgm:t>
    </dgm:pt>
    <dgm:pt modelId="{59DF68E6-4999-4B3E-8CFB-43005375D4B6}">
      <dgm:prSet custT="1"/>
      <dgm:spPr/>
      <dgm:t>
        <a:bodyPr/>
        <a:lstStyle/>
        <a:p>
          <a:pPr algn="just"/>
          <a:r>
            <a:rPr lang="es-ES" sz="1600" dirty="0" smtClean="0"/>
            <a:t>La Teoría general de la ocupación, interés y dinero Keynesiana (Keynes 1936)</a:t>
          </a:r>
          <a:endParaRPr lang="es-EC" sz="1600" b="1" dirty="0"/>
        </a:p>
      </dgm:t>
    </dgm:pt>
    <dgm:pt modelId="{A5AEC50D-BECC-4BAA-98EF-359DBB807A02}" type="parTrans" cxnId="{CF1B04FD-3B1F-48BC-811B-87CAB6376C0B}">
      <dgm:prSet/>
      <dgm:spPr/>
      <dgm:t>
        <a:bodyPr/>
        <a:lstStyle/>
        <a:p>
          <a:endParaRPr lang="es-EC"/>
        </a:p>
      </dgm:t>
    </dgm:pt>
    <dgm:pt modelId="{C4AFEF45-5AC8-4237-AF19-9410471162C5}" type="sibTrans" cxnId="{CF1B04FD-3B1F-48BC-811B-87CAB6376C0B}">
      <dgm:prSet/>
      <dgm:spPr/>
      <dgm:t>
        <a:bodyPr/>
        <a:lstStyle/>
        <a:p>
          <a:endParaRPr lang="es-EC"/>
        </a:p>
      </dgm:t>
    </dgm:pt>
    <dgm:pt modelId="{05182049-3DF2-47F5-AC9C-DE4954FDA39F}">
      <dgm:prSet/>
      <dgm:spPr/>
      <dgm:t>
        <a:bodyPr/>
        <a:lstStyle/>
        <a:p>
          <a:r>
            <a:rPr lang="es-EC" b="1" smtClean="0"/>
            <a:t>Teoría tecnológica:</a:t>
          </a:r>
          <a:endParaRPr lang="es-EC" b="1" dirty="0" smtClean="0"/>
        </a:p>
      </dgm:t>
    </dgm:pt>
    <dgm:pt modelId="{03DCE6DA-FC59-4CD1-A968-A9D4B8190532}" type="parTrans" cxnId="{F44C69B8-9D50-4796-834F-72B43E81732E}">
      <dgm:prSet/>
      <dgm:spPr/>
      <dgm:t>
        <a:bodyPr/>
        <a:lstStyle/>
        <a:p>
          <a:endParaRPr lang="es-EC"/>
        </a:p>
      </dgm:t>
    </dgm:pt>
    <dgm:pt modelId="{FC371B3B-8B37-460B-A575-0FBE32C704B9}" type="sibTrans" cxnId="{F44C69B8-9D50-4796-834F-72B43E81732E}">
      <dgm:prSet/>
      <dgm:spPr/>
      <dgm:t>
        <a:bodyPr/>
        <a:lstStyle/>
        <a:p>
          <a:endParaRPr lang="es-EC"/>
        </a:p>
      </dgm:t>
    </dgm:pt>
    <dgm:pt modelId="{0989A49A-6EEA-42F7-97C9-D0B5F7B61619}">
      <dgm:prSet custT="1"/>
      <dgm:spPr/>
      <dgm:t>
        <a:bodyPr/>
        <a:lstStyle/>
        <a:p>
          <a:pPr algn="just"/>
          <a:r>
            <a:rPr lang="es-EC" sz="1600" dirty="0" smtClean="0"/>
            <a:t>La teoría del cambio tecnológico y las economías dependientes (</a:t>
          </a:r>
          <a:r>
            <a:rPr lang="es-EC" sz="1600" dirty="0" err="1" smtClean="0"/>
            <a:t>Monza</a:t>
          </a:r>
          <a:r>
            <a:rPr lang="es-EC" sz="1600" dirty="0" smtClean="0"/>
            <a:t>, 1972)</a:t>
          </a:r>
          <a:endParaRPr lang="es-EC" sz="1600" dirty="0"/>
        </a:p>
      </dgm:t>
    </dgm:pt>
    <dgm:pt modelId="{058DB6E8-3C5B-4082-8716-73913296C31F}" type="parTrans" cxnId="{42C1EECD-C65D-44D2-BE54-51ECAF6764C3}">
      <dgm:prSet/>
      <dgm:spPr/>
      <dgm:t>
        <a:bodyPr/>
        <a:lstStyle/>
        <a:p>
          <a:endParaRPr lang="es-EC"/>
        </a:p>
      </dgm:t>
    </dgm:pt>
    <dgm:pt modelId="{DD72EAF3-9075-4BB3-9F99-CABF505DD238}" type="sibTrans" cxnId="{42C1EECD-C65D-44D2-BE54-51ECAF6764C3}">
      <dgm:prSet/>
      <dgm:spPr/>
      <dgm:t>
        <a:bodyPr/>
        <a:lstStyle/>
        <a:p>
          <a:endParaRPr lang="es-EC"/>
        </a:p>
      </dgm:t>
    </dgm:pt>
    <dgm:pt modelId="{DE348A37-BD56-4E3E-B591-A6DDAB5128D7}" type="pres">
      <dgm:prSet presAssocID="{5AD2CA80-92C6-4D03-B112-CD50F070EF4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73873B3-BB5B-4107-9465-A6F4454577D5}" type="pres">
      <dgm:prSet presAssocID="{0BAB08A5-75FA-465A-870A-934138A46357}" presName="composite" presStyleCnt="0"/>
      <dgm:spPr/>
    </dgm:pt>
    <dgm:pt modelId="{5F80FAEF-639B-4399-83F7-47520EAFAE86}" type="pres">
      <dgm:prSet presAssocID="{0BAB08A5-75FA-465A-870A-934138A46357}" presName="bentUpArrow1" presStyleLbl="alignImgPlace1" presStyleIdx="0" presStyleCnt="1"/>
      <dgm:spPr/>
    </dgm:pt>
    <dgm:pt modelId="{3E80CD3B-456B-462C-801B-5E4933A8FBB6}" type="pres">
      <dgm:prSet presAssocID="{0BAB08A5-75FA-465A-870A-934138A46357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59FC5C-ABBE-45F4-9A01-A4859685CD6C}" type="pres">
      <dgm:prSet presAssocID="{0BAB08A5-75FA-465A-870A-934138A46357}" presName="ChildText" presStyleLbl="revTx" presStyleIdx="0" presStyleCnt="2" custScaleX="1326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D30B37-86F2-4C98-AB9A-69D569A31CAD}" type="pres">
      <dgm:prSet presAssocID="{A0948639-8E5F-4606-BECB-F8D090EB8969}" presName="sibTrans" presStyleCnt="0"/>
      <dgm:spPr/>
    </dgm:pt>
    <dgm:pt modelId="{624F6E2C-181E-4257-9663-6E21B6FBD4CF}" type="pres">
      <dgm:prSet presAssocID="{05182049-3DF2-47F5-AC9C-DE4954FDA39F}" presName="composite" presStyleCnt="0"/>
      <dgm:spPr/>
    </dgm:pt>
    <dgm:pt modelId="{C4063954-0089-4E1A-A485-61FC14DC3BD4}" type="pres">
      <dgm:prSet presAssocID="{05182049-3DF2-47F5-AC9C-DE4954FDA39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0B789F-3119-4776-9E63-E98F8AD85194}" type="pres">
      <dgm:prSet presAssocID="{05182049-3DF2-47F5-AC9C-DE4954FDA39F}" presName="FinalChildText" presStyleLbl="revTx" presStyleIdx="1" presStyleCnt="2" custScaleX="100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4C69B8-9D50-4796-834F-72B43E81732E}" srcId="{5AD2CA80-92C6-4D03-B112-CD50F070EF49}" destId="{05182049-3DF2-47F5-AC9C-DE4954FDA39F}" srcOrd="1" destOrd="0" parTransId="{03DCE6DA-FC59-4CD1-A968-A9D4B8190532}" sibTransId="{FC371B3B-8B37-460B-A575-0FBE32C704B9}"/>
    <dgm:cxn modelId="{CF1B04FD-3B1F-48BC-811B-87CAB6376C0B}" srcId="{0BAB08A5-75FA-465A-870A-934138A46357}" destId="{59DF68E6-4999-4B3E-8CFB-43005375D4B6}" srcOrd="0" destOrd="0" parTransId="{A5AEC50D-BECC-4BAA-98EF-359DBB807A02}" sibTransId="{C4AFEF45-5AC8-4237-AF19-9410471162C5}"/>
    <dgm:cxn modelId="{DB784BA8-8110-4898-8BF2-9BA31D2886AC}" type="presOf" srcId="{05182049-3DF2-47F5-AC9C-DE4954FDA39F}" destId="{C4063954-0089-4E1A-A485-61FC14DC3BD4}" srcOrd="0" destOrd="0" presId="urn:microsoft.com/office/officeart/2005/8/layout/StepDownProcess"/>
    <dgm:cxn modelId="{5BE55431-2F6F-4688-BDF8-8706736861AD}" type="presOf" srcId="{0BAB08A5-75FA-465A-870A-934138A46357}" destId="{3E80CD3B-456B-462C-801B-5E4933A8FBB6}" srcOrd="0" destOrd="0" presId="urn:microsoft.com/office/officeart/2005/8/layout/StepDownProcess"/>
    <dgm:cxn modelId="{7814FA85-15DF-4876-9C22-D188DD9112B9}" type="presOf" srcId="{59DF68E6-4999-4B3E-8CFB-43005375D4B6}" destId="{4959FC5C-ABBE-45F4-9A01-A4859685CD6C}" srcOrd="0" destOrd="0" presId="urn:microsoft.com/office/officeart/2005/8/layout/StepDownProcess"/>
    <dgm:cxn modelId="{5DBBF7AA-8926-423B-9769-F160CED61C49}" srcId="{5AD2CA80-92C6-4D03-B112-CD50F070EF49}" destId="{0BAB08A5-75FA-465A-870A-934138A46357}" srcOrd="0" destOrd="0" parTransId="{ED80F8B6-60D8-4838-AB27-874FD342B06B}" sibTransId="{A0948639-8E5F-4606-BECB-F8D090EB8969}"/>
    <dgm:cxn modelId="{C23164E6-C498-486E-B82E-F48122C1F25D}" type="presOf" srcId="{5AD2CA80-92C6-4D03-B112-CD50F070EF49}" destId="{DE348A37-BD56-4E3E-B591-A6DDAB5128D7}" srcOrd="0" destOrd="0" presId="urn:microsoft.com/office/officeart/2005/8/layout/StepDownProcess"/>
    <dgm:cxn modelId="{09507486-5BAA-4CCE-8E88-E4DEF7B050C5}" type="presOf" srcId="{0989A49A-6EEA-42F7-97C9-D0B5F7B61619}" destId="{2F0B789F-3119-4776-9E63-E98F8AD85194}" srcOrd="0" destOrd="0" presId="urn:microsoft.com/office/officeart/2005/8/layout/StepDownProcess"/>
    <dgm:cxn modelId="{42C1EECD-C65D-44D2-BE54-51ECAF6764C3}" srcId="{05182049-3DF2-47F5-AC9C-DE4954FDA39F}" destId="{0989A49A-6EEA-42F7-97C9-D0B5F7B61619}" srcOrd="0" destOrd="0" parTransId="{058DB6E8-3C5B-4082-8716-73913296C31F}" sibTransId="{DD72EAF3-9075-4BB3-9F99-CABF505DD238}"/>
    <dgm:cxn modelId="{15185372-758C-4BAB-82DC-952A4874CC2B}" type="presParOf" srcId="{DE348A37-BD56-4E3E-B591-A6DDAB5128D7}" destId="{D73873B3-BB5B-4107-9465-A6F4454577D5}" srcOrd="0" destOrd="0" presId="urn:microsoft.com/office/officeart/2005/8/layout/StepDownProcess"/>
    <dgm:cxn modelId="{792AA119-FB23-4D25-97AE-C21D10EFD66A}" type="presParOf" srcId="{D73873B3-BB5B-4107-9465-A6F4454577D5}" destId="{5F80FAEF-639B-4399-83F7-47520EAFAE86}" srcOrd="0" destOrd="0" presId="urn:microsoft.com/office/officeart/2005/8/layout/StepDownProcess"/>
    <dgm:cxn modelId="{116EBA44-4261-4827-A0E5-1CEC23F02A72}" type="presParOf" srcId="{D73873B3-BB5B-4107-9465-A6F4454577D5}" destId="{3E80CD3B-456B-462C-801B-5E4933A8FBB6}" srcOrd="1" destOrd="0" presId="urn:microsoft.com/office/officeart/2005/8/layout/StepDownProcess"/>
    <dgm:cxn modelId="{E9597CAD-8A59-4EDD-8D98-9F8041AC059D}" type="presParOf" srcId="{D73873B3-BB5B-4107-9465-A6F4454577D5}" destId="{4959FC5C-ABBE-45F4-9A01-A4859685CD6C}" srcOrd="2" destOrd="0" presId="urn:microsoft.com/office/officeart/2005/8/layout/StepDownProcess"/>
    <dgm:cxn modelId="{C49898E4-6024-4C7A-AAD8-AF4ED39385E9}" type="presParOf" srcId="{DE348A37-BD56-4E3E-B591-A6DDAB5128D7}" destId="{F2D30B37-86F2-4C98-AB9A-69D569A31CAD}" srcOrd="1" destOrd="0" presId="urn:microsoft.com/office/officeart/2005/8/layout/StepDownProcess"/>
    <dgm:cxn modelId="{CEDF1FED-45EA-4B38-BEA0-DAA19153D4B2}" type="presParOf" srcId="{DE348A37-BD56-4E3E-B591-A6DDAB5128D7}" destId="{624F6E2C-181E-4257-9663-6E21B6FBD4CF}" srcOrd="2" destOrd="0" presId="urn:microsoft.com/office/officeart/2005/8/layout/StepDownProcess"/>
    <dgm:cxn modelId="{3576F09D-21D9-49DA-AB66-0D65F337A20E}" type="presParOf" srcId="{624F6E2C-181E-4257-9663-6E21B6FBD4CF}" destId="{C4063954-0089-4E1A-A485-61FC14DC3BD4}" srcOrd="0" destOrd="0" presId="urn:microsoft.com/office/officeart/2005/8/layout/StepDownProcess"/>
    <dgm:cxn modelId="{0E7F599F-04A9-4703-A2AC-91346182B871}" type="presParOf" srcId="{624F6E2C-181E-4257-9663-6E21B6FBD4CF}" destId="{2F0B789F-3119-4776-9E63-E98F8AD8519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19DF2-D301-43DC-ABEB-59AC34943EB9}">
      <dsp:nvSpPr>
        <dsp:cNvPr id="0" name=""/>
        <dsp:cNvSpPr/>
      </dsp:nvSpPr>
      <dsp:spPr>
        <a:xfrm>
          <a:off x="1755" y="0"/>
          <a:ext cx="2731006" cy="331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/>
            <a:t>Transmisión de datos de internet a través de una bombilla led.</a:t>
          </a:r>
          <a:endParaRPr lang="es-EC" sz="2200" kern="1200"/>
        </a:p>
      </dsp:txBody>
      <dsp:txXfrm>
        <a:off x="1755" y="1327150"/>
        <a:ext cx="2731006" cy="1327150"/>
      </dsp:txXfrm>
    </dsp:sp>
    <dsp:sp modelId="{3571316A-F871-4254-93EB-0098B6520AAB}">
      <dsp:nvSpPr>
        <dsp:cNvPr id="0" name=""/>
        <dsp:cNvSpPr/>
      </dsp:nvSpPr>
      <dsp:spPr>
        <a:xfrm>
          <a:off x="814832" y="199072"/>
          <a:ext cx="1104852" cy="11048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29B92-B7F6-4ACB-817E-E38FA1813244}">
      <dsp:nvSpPr>
        <dsp:cNvPr id="0" name=""/>
        <dsp:cNvSpPr/>
      </dsp:nvSpPr>
      <dsp:spPr>
        <a:xfrm>
          <a:off x="2814692" y="0"/>
          <a:ext cx="2731006" cy="3317875"/>
        </a:xfrm>
        <a:prstGeom prst="roundRect">
          <a:avLst>
            <a:gd name="adj" fmla="val 10000"/>
          </a:avLst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/>
            <a:t>Conectividad eficiente y segura.</a:t>
          </a:r>
          <a:endParaRPr lang="es-EC" sz="2200" kern="1200" dirty="0" smtClean="0"/>
        </a:p>
      </dsp:txBody>
      <dsp:txXfrm>
        <a:off x="2814692" y="1327150"/>
        <a:ext cx="2731006" cy="1327150"/>
      </dsp:txXfrm>
    </dsp:sp>
    <dsp:sp modelId="{7A5EB505-899A-4D60-95F6-6A85F118FC67}">
      <dsp:nvSpPr>
        <dsp:cNvPr id="0" name=""/>
        <dsp:cNvSpPr/>
      </dsp:nvSpPr>
      <dsp:spPr>
        <a:xfrm>
          <a:off x="3627769" y="199072"/>
          <a:ext cx="1104852" cy="110485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FB784-41F8-4343-8301-B71D8F1A8647}">
      <dsp:nvSpPr>
        <dsp:cNvPr id="0" name=""/>
        <dsp:cNvSpPr/>
      </dsp:nvSpPr>
      <dsp:spPr>
        <a:xfrm>
          <a:off x="5627629" y="0"/>
          <a:ext cx="2731006" cy="3317875"/>
        </a:xfrm>
        <a:prstGeom prst="roundRect">
          <a:avLst>
            <a:gd name="adj" fmla="val 10000"/>
          </a:avLst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Velocidad de internet desde una 1Gibyte por segundo (Gbps)</a:t>
          </a:r>
        </a:p>
      </dsp:txBody>
      <dsp:txXfrm>
        <a:off x="5627629" y="1327150"/>
        <a:ext cx="2731006" cy="1327150"/>
      </dsp:txXfrm>
    </dsp:sp>
    <dsp:sp modelId="{65DD8083-0253-45BC-B74F-569E2B14186A}">
      <dsp:nvSpPr>
        <dsp:cNvPr id="0" name=""/>
        <dsp:cNvSpPr/>
      </dsp:nvSpPr>
      <dsp:spPr>
        <a:xfrm>
          <a:off x="6440706" y="199072"/>
          <a:ext cx="1104852" cy="110485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B36C5-00D4-4594-B0A7-B1C5D1AF7EF1}">
      <dsp:nvSpPr>
        <dsp:cNvPr id="0" name=""/>
        <dsp:cNvSpPr/>
      </dsp:nvSpPr>
      <dsp:spPr>
        <a:xfrm>
          <a:off x="334415" y="2654300"/>
          <a:ext cx="7691559" cy="49768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0428-4AF8-46B7-9272-4F905686833E}">
      <dsp:nvSpPr>
        <dsp:cNvPr id="0" name=""/>
        <dsp:cNvSpPr/>
      </dsp:nvSpPr>
      <dsp:spPr>
        <a:xfrm>
          <a:off x="0" y="0"/>
          <a:ext cx="9601200" cy="10368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Plan nacional del buen vivir: Objetivo 11 del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Cambio de la matriz productiva con el sector tecnológico.</a:t>
          </a:r>
          <a:endParaRPr lang="es-EC" sz="1300" kern="1200" dirty="0"/>
        </a:p>
      </dsp:txBody>
      <dsp:txXfrm>
        <a:off x="2023923" y="0"/>
        <a:ext cx="7577276" cy="1036835"/>
      </dsp:txXfrm>
    </dsp:sp>
    <dsp:sp modelId="{6B5C809B-DDAE-43FD-801B-D53034CEB733}">
      <dsp:nvSpPr>
        <dsp:cNvPr id="0" name=""/>
        <dsp:cNvSpPr/>
      </dsp:nvSpPr>
      <dsp:spPr>
        <a:xfrm>
          <a:off x="103683" y="103683"/>
          <a:ext cx="1920240" cy="829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37E43-FB07-4B72-B25F-E5BBAD897505}">
      <dsp:nvSpPr>
        <dsp:cNvPr id="0" name=""/>
        <dsp:cNvSpPr/>
      </dsp:nvSpPr>
      <dsp:spPr>
        <a:xfrm>
          <a:off x="0" y="1113883"/>
          <a:ext cx="9601200" cy="1036835"/>
        </a:xfrm>
        <a:prstGeom prst="roundRect">
          <a:avLst>
            <a:gd name="adj" fmla="val 10000"/>
          </a:avLst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Código Orgánico de la Producción Comercio e Inversiones </a:t>
          </a:r>
          <a:r>
            <a:rPr lang="es-EC" sz="1300" kern="1200" dirty="0" smtClean="0"/>
            <a:t> </a:t>
          </a:r>
          <a:endParaRPr lang="es-EC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Art. 147 </a:t>
          </a:r>
          <a:r>
            <a:rPr lang="es-ES" sz="1000" kern="1200" dirty="0" smtClean="0"/>
            <a:t>Importación para el consumo</a:t>
          </a:r>
          <a:endParaRPr lang="es-EC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Reglamentación COPCI, Decreto 758, Suplemento R.O. 452 del 19-05-2011</a:t>
          </a:r>
          <a:endParaRPr lang="es-EC" sz="1000" kern="1200" dirty="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Art.120. </a:t>
          </a:r>
          <a:r>
            <a:rPr lang="es-ES" sz="1000" b="0" kern="1200" dirty="0" smtClean="0"/>
            <a:t>Importación para el consumo</a:t>
          </a:r>
          <a:endParaRPr lang="es-EC" sz="1000" kern="1200" dirty="0"/>
        </a:p>
      </dsp:txBody>
      <dsp:txXfrm>
        <a:off x="2023923" y="1113883"/>
        <a:ext cx="7577276" cy="1036835"/>
      </dsp:txXfrm>
    </dsp:sp>
    <dsp:sp modelId="{20EF9F78-4FE6-4391-8610-326D8176882E}">
      <dsp:nvSpPr>
        <dsp:cNvPr id="0" name=""/>
        <dsp:cNvSpPr/>
      </dsp:nvSpPr>
      <dsp:spPr>
        <a:xfrm>
          <a:off x="103683" y="1244203"/>
          <a:ext cx="1920240" cy="829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890FC-129C-4117-B458-BC0011A7173D}">
      <dsp:nvSpPr>
        <dsp:cNvPr id="0" name=""/>
        <dsp:cNvSpPr/>
      </dsp:nvSpPr>
      <dsp:spPr>
        <a:xfrm>
          <a:off x="0" y="2281039"/>
          <a:ext cx="9601200" cy="1036835"/>
        </a:xfrm>
        <a:prstGeom prst="roundRect">
          <a:avLst>
            <a:gd name="adj" fmla="val 1000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Ley orgánica de Telecomunicaciones</a:t>
          </a:r>
          <a:endParaRPr lang="es-EC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Art. 3.  Objetivos.  (1;6) </a:t>
          </a:r>
          <a:endParaRPr lang="es-EC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Art. 51. Adjudicación directa (6)</a:t>
          </a:r>
          <a:endParaRPr lang="es-EC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Reglamento Ley de Telecomunicaciones</a:t>
          </a:r>
          <a:endParaRPr lang="es-EC" sz="1000" kern="1200" dirty="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1" kern="1200" dirty="0" smtClean="0"/>
            <a:t>Art. 13. Títulos habilitantes (</a:t>
          </a:r>
          <a:r>
            <a:rPr lang="es-ES" sz="1000" kern="1200" dirty="0" smtClean="0"/>
            <a:t>AGENCIA DE REGUILACIÓN Y CONTROL DE LAS TELECOMUNICACIONES (ARCOTEL).”</a:t>
          </a:r>
          <a:endParaRPr lang="es-EC" sz="1000" kern="1200" dirty="0"/>
        </a:p>
      </dsp:txBody>
      <dsp:txXfrm>
        <a:off x="2023923" y="2281039"/>
        <a:ext cx="7577276" cy="1036835"/>
      </dsp:txXfrm>
    </dsp:sp>
    <dsp:sp modelId="{1A9E78A2-49CB-484E-82CA-7133F3FBD7C1}">
      <dsp:nvSpPr>
        <dsp:cNvPr id="0" name=""/>
        <dsp:cNvSpPr/>
      </dsp:nvSpPr>
      <dsp:spPr>
        <a:xfrm>
          <a:off x="103683" y="2384722"/>
          <a:ext cx="1920240" cy="8294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AD8CC-60BC-4F45-B3E8-11ADBE47FA3D}">
      <dsp:nvSpPr>
        <dsp:cNvPr id="0" name=""/>
        <dsp:cNvSpPr/>
      </dsp:nvSpPr>
      <dsp:spPr>
        <a:xfrm>
          <a:off x="0" y="12895"/>
          <a:ext cx="9601200" cy="4940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Sociodemográficas:</a:t>
          </a:r>
          <a:endParaRPr lang="es-EC" sz="2100" kern="1200" dirty="0"/>
        </a:p>
      </dsp:txBody>
      <dsp:txXfrm>
        <a:off x="24119" y="37014"/>
        <a:ext cx="9552962" cy="445849"/>
      </dsp:txXfrm>
    </dsp:sp>
    <dsp:sp modelId="{D77D0693-9D9C-4598-B767-21B5BE4A03D6}">
      <dsp:nvSpPr>
        <dsp:cNvPr id="0" name=""/>
        <dsp:cNvSpPr/>
      </dsp:nvSpPr>
      <dsp:spPr>
        <a:xfrm>
          <a:off x="0" y="506982"/>
          <a:ext cx="9601200" cy="1021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3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Genero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Edad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Actividad que realiza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Empresa en la que trabaja</a:t>
          </a:r>
          <a:endParaRPr lang="es-EC" sz="1600" kern="1200"/>
        </a:p>
      </dsp:txBody>
      <dsp:txXfrm>
        <a:off x="0" y="506982"/>
        <a:ext cx="9601200" cy="1021545"/>
      </dsp:txXfrm>
    </dsp:sp>
    <dsp:sp modelId="{114E1C9B-B08B-4832-BE77-AC315D3664D0}">
      <dsp:nvSpPr>
        <dsp:cNvPr id="0" name=""/>
        <dsp:cNvSpPr/>
      </dsp:nvSpPr>
      <dsp:spPr>
        <a:xfrm>
          <a:off x="0" y="1528527"/>
          <a:ext cx="9601200" cy="494087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smtClean="0"/>
            <a:t>Necesidades de servicios al consumidor</a:t>
          </a:r>
          <a:endParaRPr lang="es-EC" sz="2100" kern="1200"/>
        </a:p>
      </dsp:txBody>
      <dsp:txXfrm>
        <a:off x="24119" y="1552646"/>
        <a:ext cx="9552962" cy="445849"/>
      </dsp:txXfrm>
    </dsp:sp>
    <dsp:sp modelId="{2C8B3343-494D-40D6-B921-BD8BB4BF88B7}">
      <dsp:nvSpPr>
        <dsp:cNvPr id="0" name=""/>
        <dsp:cNvSpPr/>
      </dsp:nvSpPr>
      <dsp:spPr>
        <a:xfrm>
          <a:off x="0" y="2022614"/>
          <a:ext cx="9601200" cy="1282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3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Frecuencia de utilización del servicio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Para que usa el internet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Servicio (Académicos, Redes sociales, Gestiones administrativas, Trabajo, Ocio y otros)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Satisfacción</a:t>
          </a: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smtClean="0"/>
            <a:t>Comparación en Light fidelity(LIFI) y Wireless fidelity (WIFI)</a:t>
          </a:r>
          <a:endParaRPr lang="es-EC" sz="1600" kern="1200"/>
        </a:p>
      </dsp:txBody>
      <dsp:txXfrm>
        <a:off x="0" y="2022614"/>
        <a:ext cx="9601200" cy="1282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ED770-7DF1-4DAE-A643-ADE9652D5C1D}">
      <dsp:nvSpPr>
        <dsp:cNvPr id="0" name=""/>
        <dsp:cNvSpPr/>
      </dsp:nvSpPr>
      <dsp:spPr>
        <a:xfrm>
          <a:off x="1850" y="0"/>
          <a:ext cx="2878472" cy="41883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LIFI utiliza focos LED y receptores para la transmisión y recepción de datos</a:t>
          </a:r>
        </a:p>
      </dsp:txBody>
      <dsp:txXfrm>
        <a:off x="1850" y="1675345"/>
        <a:ext cx="2878472" cy="1675345"/>
      </dsp:txXfrm>
    </dsp:sp>
    <dsp:sp modelId="{B88FAEA9-210C-4268-8E5A-4E2328593D30}">
      <dsp:nvSpPr>
        <dsp:cNvPr id="0" name=""/>
        <dsp:cNvSpPr/>
      </dsp:nvSpPr>
      <dsp:spPr>
        <a:xfrm>
          <a:off x="743723" y="251301"/>
          <a:ext cx="1394725" cy="13947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131A69-E210-4D34-96DA-0E165C42BEF6}">
      <dsp:nvSpPr>
        <dsp:cNvPr id="0" name=""/>
        <dsp:cNvSpPr/>
      </dsp:nvSpPr>
      <dsp:spPr>
        <a:xfrm>
          <a:off x="2966677" y="0"/>
          <a:ext cx="2878472" cy="41883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6164083"/>
                <a:satOff val="6281"/>
                <a:lumOff val="-1177"/>
                <a:alphaOff val="0"/>
                <a:tint val="60000"/>
                <a:lumMod val="110000"/>
              </a:schemeClr>
            </a:gs>
            <a:gs pos="100000">
              <a:schemeClr val="accent3">
                <a:hueOff val="-6164083"/>
                <a:satOff val="6281"/>
                <a:lumOff val="-1177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LIFI siempre trabaja con la luz</a:t>
          </a:r>
        </a:p>
      </dsp:txBody>
      <dsp:txXfrm>
        <a:off x="2966677" y="1675345"/>
        <a:ext cx="2878472" cy="1675345"/>
      </dsp:txXfrm>
    </dsp:sp>
    <dsp:sp modelId="{ED4C3DD7-03B7-4A18-B4C1-3ED48FAA129C}">
      <dsp:nvSpPr>
        <dsp:cNvPr id="0" name=""/>
        <dsp:cNvSpPr/>
      </dsp:nvSpPr>
      <dsp:spPr>
        <a:xfrm>
          <a:off x="3708550" y="251301"/>
          <a:ext cx="1394725" cy="139472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B6EBCC-3A52-451D-8871-BB7B68F8AABB}">
      <dsp:nvSpPr>
        <dsp:cNvPr id="0" name=""/>
        <dsp:cNvSpPr/>
      </dsp:nvSpPr>
      <dsp:spPr>
        <a:xfrm>
          <a:off x="5931504" y="0"/>
          <a:ext cx="2878472" cy="41883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2328166"/>
                <a:satOff val="12562"/>
                <a:lumOff val="-2354"/>
                <a:alphaOff val="0"/>
                <a:tint val="60000"/>
                <a:lumMod val="110000"/>
              </a:schemeClr>
            </a:gs>
            <a:gs pos="100000">
              <a:schemeClr val="accent3">
                <a:hueOff val="-12328166"/>
                <a:satOff val="12562"/>
                <a:lumOff val="-2354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Se pueda evitar posibles filtraciones en la información de los usuarios</a:t>
          </a:r>
        </a:p>
      </dsp:txBody>
      <dsp:txXfrm>
        <a:off x="5931504" y="1675345"/>
        <a:ext cx="2878472" cy="1675345"/>
      </dsp:txXfrm>
    </dsp:sp>
    <dsp:sp modelId="{CD07F568-1E17-4620-AD6F-3FB1CA2E6D33}">
      <dsp:nvSpPr>
        <dsp:cNvPr id="0" name=""/>
        <dsp:cNvSpPr/>
      </dsp:nvSpPr>
      <dsp:spPr>
        <a:xfrm>
          <a:off x="6673377" y="251301"/>
          <a:ext cx="1394725" cy="139472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793C84-857D-41C2-82BF-93D43435E1DF}">
      <dsp:nvSpPr>
        <dsp:cNvPr id="0" name=""/>
        <dsp:cNvSpPr/>
      </dsp:nvSpPr>
      <dsp:spPr>
        <a:xfrm>
          <a:off x="352473" y="3350691"/>
          <a:ext cx="8106880" cy="628254"/>
        </a:xfrm>
        <a:prstGeom prst="left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5A614-36ED-43B9-AA71-B6E162DAB1C9}">
      <dsp:nvSpPr>
        <dsp:cNvPr id="0" name=""/>
        <dsp:cNvSpPr/>
      </dsp:nvSpPr>
      <dsp:spPr>
        <a:xfrm rot="10800000">
          <a:off x="2795139" y="66"/>
          <a:ext cx="8107680" cy="110683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8083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i="0" u="sng" kern="1200" dirty="0"/>
            <a:t>Capacidad</a:t>
          </a:r>
          <a:r>
            <a:rPr lang="es-ES" sz="3000" b="1" i="0" u="none" kern="1200" dirty="0"/>
            <a:t>: </a:t>
          </a:r>
          <a:r>
            <a:rPr lang="es-ES" sz="3000" b="1" kern="1200" dirty="0"/>
            <a:t>LIFI 10000 veces más rápido que WIFI</a:t>
          </a:r>
          <a:endParaRPr lang="es-ES" sz="3000" kern="1200" dirty="0"/>
        </a:p>
      </dsp:txBody>
      <dsp:txXfrm rot="10800000">
        <a:off x="3071847" y="66"/>
        <a:ext cx="7830972" cy="1106834"/>
      </dsp:txXfrm>
    </dsp:sp>
    <dsp:sp modelId="{992FA8E5-455A-425E-9CF2-F91A501E0C5C}">
      <dsp:nvSpPr>
        <dsp:cNvPr id="0" name=""/>
        <dsp:cNvSpPr/>
      </dsp:nvSpPr>
      <dsp:spPr>
        <a:xfrm>
          <a:off x="419163" y="0"/>
          <a:ext cx="3011918" cy="11068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13E61D-C95F-4651-8CD5-34F7CC70AF36}">
      <dsp:nvSpPr>
        <dsp:cNvPr id="0" name=""/>
        <dsp:cNvSpPr/>
      </dsp:nvSpPr>
      <dsp:spPr>
        <a:xfrm rot="10800000">
          <a:off x="2768546" y="1259741"/>
          <a:ext cx="8107680" cy="1106834"/>
        </a:xfrm>
        <a:prstGeom prst="homePlate">
          <a:avLst/>
        </a:prstGeom>
        <a:gradFill rotWithShape="0">
          <a:gsLst>
            <a:gs pos="0">
              <a:schemeClr val="accent3">
                <a:hueOff val="-4109389"/>
                <a:satOff val="4187"/>
                <a:lumOff val="-785"/>
                <a:alphaOff val="0"/>
                <a:tint val="60000"/>
                <a:lumMod val="110000"/>
              </a:schemeClr>
            </a:gs>
            <a:gs pos="100000">
              <a:schemeClr val="accent3">
                <a:hueOff val="-4109389"/>
                <a:satOff val="4187"/>
                <a:lumOff val="-78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8083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u="sng" kern="1200" dirty="0"/>
            <a:t>Eficiencia</a:t>
          </a:r>
          <a:r>
            <a:rPr lang="es-ES" sz="3000" b="1" kern="1200" dirty="0"/>
            <a:t>: </a:t>
          </a:r>
          <a:r>
            <a:rPr lang="es-ES" sz="3000" b="1" kern="1200" dirty="0" smtClean="0"/>
            <a:t>El </a:t>
          </a:r>
          <a:r>
            <a:rPr lang="es-ES" sz="3000" b="1" kern="1200" dirty="0"/>
            <a:t>costo que requiere para la elaboración de un foco </a:t>
          </a:r>
          <a:r>
            <a:rPr lang="es-ES" sz="3000" b="1" kern="1200" dirty="0" smtClean="0"/>
            <a:t>LIFI es menor ante </a:t>
          </a:r>
          <a:r>
            <a:rPr lang="es-ES" sz="3000" b="1" kern="1200" dirty="0"/>
            <a:t>la elaboración del WIFI</a:t>
          </a:r>
          <a:endParaRPr lang="es-ES" sz="3000" kern="1200" dirty="0"/>
        </a:p>
      </dsp:txBody>
      <dsp:txXfrm rot="10800000">
        <a:off x="3045254" y="1259741"/>
        <a:ext cx="7830972" cy="1106834"/>
      </dsp:txXfrm>
    </dsp:sp>
    <dsp:sp modelId="{C83E3D04-3F9C-46EC-B784-A6F7BD827F62}">
      <dsp:nvSpPr>
        <dsp:cNvPr id="0" name=""/>
        <dsp:cNvSpPr/>
      </dsp:nvSpPr>
      <dsp:spPr>
        <a:xfrm>
          <a:off x="401410" y="1197603"/>
          <a:ext cx="3011918" cy="11068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C6B26A-FD65-48D0-8CCE-B6EA03495220}">
      <dsp:nvSpPr>
        <dsp:cNvPr id="0" name=""/>
        <dsp:cNvSpPr/>
      </dsp:nvSpPr>
      <dsp:spPr>
        <a:xfrm rot="10800000">
          <a:off x="2750790" y="2554934"/>
          <a:ext cx="8107680" cy="1106834"/>
        </a:xfrm>
        <a:prstGeom prst="homePlate">
          <a:avLst/>
        </a:prstGeom>
        <a:gradFill rotWithShape="0">
          <a:gsLst>
            <a:gs pos="0">
              <a:schemeClr val="accent3">
                <a:hueOff val="-8218778"/>
                <a:satOff val="8375"/>
                <a:lumOff val="-1569"/>
                <a:alphaOff val="0"/>
                <a:tint val="60000"/>
                <a:lumMod val="110000"/>
              </a:schemeClr>
            </a:gs>
            <a:gs pos="100000">
              <a:schemeClr val="accent3">
                <a:hueOff val="-8218778"/>
                <a:satOff val="8375"/>
                <a:lumOff val="-1569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8083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u="sng" kern="1200" dirty="0"/>
            <a:t>Saludable</a:t>
          </a:r>
          <a:r>
            <a:rPr lang="es-ES" sz="3000" b="1" kern="1200" dirty="0"/>
            <a:t>: Por mucho tiempo se ha utilizado la luz y hasta el momento no se ha detectado alguna enfermedad</a:t>
          </a:r>
          <a:endParaRPr lang="es-ES" sz="3000" kern="1200" dirty="0"/>
        </a:p>
      </dsp:txBody>
      <dsp:txXfrm rot="10800000">
        <a:off x="3027498" y="2554934"/>
        <a:ext cx="7830972" cy="1106834"/>
      </dsp:txXfrm>
    </dsp:sp>
    <dsp:sp modelId="{8A278A5D-13FB-4E92-A071-93A1AA409FF7}">
      <dsp:nvSpPr>
        <dsp:cNvPr id="0" name=""/>
        <dsp:cNvSpPr/>
      </dsp:nvSpPr>
      <dsp:spPr>
        <a:xfrm>
          <a:off x="348160" y="2546057"/>
          <a:ext cx="3011918" cy="110683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8170FF-805E-4E91-A0C4-1F5078F76319}">
      <dsp:nvSpPr>
        <dsp:cNvPr id="0" name=""/>
        <dsp:cNvSpPr/>
      </dsp:nvSpPr>
      <dsp:spPr>
        <a:xfrm rot="10800000">
          <a:off x="2795139" y="3832373"/>
          <a:ext cx="8107680" cy="1106834"/>
        </a:xfrm>
        <a:prstGeom prst="homePlate">
          <a:avLst/>
        </a:prstGeom>
        <a:gradFill rotWithShape="0">
          <a:gsLst>
            <a:gs pos="0">
              <a:schemeClr val="accent3">
                <a:hueOff val="-12328166"/>
                <a:satOff val="12562"/>
                <a:lumOff val="-2354"/>
                <a:alphaOff val="0"/>
                <a:tint val="60000"/>
                <a:lumMod val="110000"/>
              </a:schemeClr>
            </a:gs>
            <a:gs pos="100000">
              <a:schemeClr val="accent3">
                <a:hueOff val="-12328166"/>
                <a:satOff val="12562"/>
                <a:lumOff val="-2354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8083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1" u="sng" kern="1200" dirty="0"/>
            <a:t>Accesibilidad</a:t>
          </a:r>
          <a:r>
            <a:rPr lang="es-ES" sz="3000" b="1" kern="1200" dirty="0"/>
            <a:t>: LIFI estará fácilmente al alcance de todos en cualquier parte del mundo </a:t>
          </a:r>
          <a:endParaRPr lang="es-ES" sz="3000" kern="1200" dirty="0"/>
        </a:p>
      </dsp:txBody>
      <dsp:txXfrm rot="10800000">
        <a:off x="3071847" y="3832373"/>
        <a:ext cx="7830972" cy="1106834"/>
      </dsp:txXfrm>
    </dsp:sp>
    <dsp:sp modelId="{734C5CD6-F6EB-4FD8-A6A2-97EBEE791910}">
      <dsp:nvSpPr>
        <dsp:cNvPr id="0" name=""/>
        <dsp:cNvSpPr/>
      </dsp:nvSpPr>
      <dsp:spPr>
        <a:xfrm>
          <a:off x="301850" y="3779101"/>
          <a:ext cx="3011918" cy="110683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F451C-E931-441E-8102-E6298E76623A}">
      <dsp:nvSpPr>
        <dsp:cNvPr id="0" name=""/>
        <dsp:cNvSpPr/>
      </dsp:nvSpPr>
      <dsp:spPr>
        <a:xfrm>
          <a:off x="-5686344" y="-870422"/>
          <a:ext cx="6770043" cy="6770043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48BE6-6100-4B1B-94AB-F2AF52F1715E}">
      <dsp:nvSpPr>
        <dsp:cNvPr id="0" name=""/>
        <dsp:cNvSpPr/>
      </dsp:nvSpPr>
      <dsp:spPr>
        <a:xfrm>
          <a:off x="567271" y="386644"/>
          <a:ext cx="11554297" cy="7736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11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u="sng" kern="1200" dirty="0"/>
            <a:t>Educación</a:t>
          </a:r>
          <a:r>
            <a:rPr lang="es-ES" sz="2400" b="1" kern="1200" dirty="0"/>
            <a:t>: LIFI ayudara a potencializar la conectividad</a:t>
          </a:r>
          <a:endParaRPr lang="es-ES" sz="2400" kern="1200" dirty="0"/>
        </a:p>
      </dsp:txBody>
      <dsp:txXfrm>
        <a:off x="567271" y="386644"/>
        <a:ext cx="11554297" cy="773691"/>
      </dsp:txXfrm>
    </dsp:sp>
    <dsp:sp modelId="{DD002A31-C994-4AE3-96DA-A3BC335C5251}">
      <dsp:nvSpPr>
        <dsp:cNvPr id="0" name=""/>
        <dsp:cNvSpPr/>
      </dsp:nvSpPr>
      <dsp:spPr>
        <a:xfrm>
          <a:off x="83714" y="289933"/>
          <a:ext cx="967114" cy="9671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E917F-6611-4E27-A71E-7E26AFD8A640}">
      <dsp:nvSpPr>
        <dsp:cNvPr id="0" name=""/>
        <dsp:cNvSpPr/>
      </dsp:nvSpPr>
      <dsp:spPr>
        <a:xfrm>
          <a:off x="1010846" y="1547383"/>
          <a:ext cx="11110722" cy="7736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11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u="sng" kern="1200" dirty="0"/>
            <a:t>Hospitales</a:t>
          </a:r>
          <a:r>
            <a:rPr lang="es-ES" sz="2400" b="1" kern="1200" dirty="0"/>
            <a:t>: LIFI no tendría ningún inconveniente ya que puede ser fusionada con la robótica</a:t>
          </a:r>
          <a:endParaRPr lang="es-ES" sz="2400" kern="1200" dirty="0"/>
        </a:p>
      </dsp:txBody>
      <dsp:txXfrm>
        <a:off x="1010846" y="1547383"/>
        <a:ext cx="11110722" cy="773691"/>
      </dsp:txXfrm>
    </dsp:sp>
    <dsp:sp modelId="{0DFC22D8-BF0C-48C7-89C9-72FB913ECE8B}">
      <dsp:nvSpPr>
        <dsp:cNvPr id="0" name=""/>
        <dsp:cNvSpPr/>
      </dsp:nvSpPr>
      <dsp:spPr>
        <a:xfrm>
          <a:off x="527289" y="1450672"/>
          <a:ext cx="967114" cy="9671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BEECD-05CC-4C42-94F8-CC1707D34801}">
      <dsp:nvSpPr>
        <dsp:cNvPr id="0" name=""/>
        <dsp:cNvSpPr/>
      </dsp:nvSpPr>
      <dsp:spPr>
        <a:xfrm>
          <a:off x="1010846" y="2708123"/>
          <a:ext cx="11110722" cy="7736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11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u="sng" kern="1200" dirty="0"/>
            <a:t>Mejorar las plantas de producción</a:t>
          </a:r>
          <a:r>
            <a:rPr lang="es-ES" sz="2400" b="1" kern="1200" dirty="0"/>
            <a:t>: LIFI no genera ninguna onda por lo que se puede utilizar tranquilamente </a:t>
          </a:r>
          <a:endParaRPr lang="es-ES" sz="2400" kern="1200" dirty="0"/>
        </a:p>
      </dsp:txBody>
      <dsp:txXfrm>
        <a:off x="1010846" y="2708123"/>
        <a:ext cx="11110722" cy="773691"/>
      </dsp:txXfrm>
    </dsp:sp>
    <dsp:sp modelId="{1AB76D3A-F0B6-45D4-B341-09FE3B44B3B6}">
      <dsp:nvSpPr>
        <dsp:cNvPr id="0" name=""/>
        <dsp:cNvSpPr/>
      </dsp:nvSpPr>
      <dsp:spPr>
        <a:xfrm>
          <a:off x="527289" y="2611411"/>
          <a:ext cx="967114" cy="9671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0C118-1BA7-41BF-9C0C-05A3F04BCD73}">
      <dsp:nvSpPr>
        <dsp:cNvPr id="0" name=""/>
        <dsp:cNvSpPr/>
      </dsp:nvSpPr>
      <dsp:spPr>
        <a:xfrm>
          <a:off x="567271" y="3868862"/>
          <a:ext cx="11554297" cy="7736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11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u="sng" kern="1200" dirty="0">
              <a:effectLst/>
            </a:rPr>
            <a:t>Seguridad Vial</a:t>
          </a:r>
          <a:r>
            <a:rPr lang="es-ES" sz="2400" b="1" kern="1200" dirty="0"/>
            <a:t>: LIFI puede ser utilizado en las noches ya sea para emergencias o para uso de la policía estén mejor ubicadas</a:t>
          </a:r>
          <a:endParaRPr lang="es-ES" sz="2400" kern="1200" dirty="0"/>
        </a:p>
      </dsp:txBody>
      <dsp:txXfrm>
        <a:off x="567271" y="3868862"/>
        <a:ext cx="11554297" cy="773691"/>
      </dsp:txXfrm>
    </dsp:sp>
    <dsp:sp modelId="{31EE72AC-15C9-4AAE-A71E-4E0AE3CF34D8}">
      <dsp:nvSpPr>
        <dsp:cNvPr id="0" name=""/>
        <dsp:cNvSpPr/>
      </dsp:nvSpPr>
      <dsp:spPr>
        <a:xfrm>
          <a:off x="83714" y="3772150"/>
          <a:ext cx="967114" cy="96711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FD0CC-A5F8-401A-A49A-2E3704082647}">
      <dsp:nvSpPr>
        <dsp:cNvPr id="0" name=""/>
        <dsp:cNvSpPr/>
      </dsp:nvSpPr>
      <dsp:spPr>
        <a:xfrm>
          <a:off x="2700948" y="1148"/>
          <a:ext cx="1611152" cy="16111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LIFI utiliza un CHIP</a:t>
          </a:r>
        </a:p>
      </dsp:txBody>
      <dsp:txXfrm>
        <a:off x="2936896" y="237096"/>
        <a:ext cx="1139256" cy="1139256"/>
      </dsp:txXfrm>
    </dsp:sp>
    <dsp:sp modelId="{FB19D6E4-052E-44BD-9D96-0DA33DB98049}">
      <dsp:nvSpPr>
        <dsp:cNvPr id="0" name=""/>
        <dsp:cNvSpPr/>
      </dsp:nvSpPr>
      <dsp:spPr>
        <a:xfrm rot="2700000">
          <a:off x="4139009" y="1381020"/>
          <a:ext cx="427388" cy="5437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157786" y="1444442"/>
        <a:ext cx="299172" cy="326257"/>
      </dsp:txXfrm>
    </dsp:sp>
    <dsp:sp modelId="{9E831D23-78FB-467B-89E6-54ACD498C5D5}">
      <dsp:nvSpPr>
        <dsp:cNvPr id="0" name=""/>
        <dsp:cNvSpPr/>
      </dsp:nvSpPr>
      <dsp:spPr>
        <a:xfrm>
          <a:off x="4410412" y="1710611"/>
          <a:ext cx="1611152" cy="1611152"/>
        </a:xfrm>
        <a:prstGeom prst="ellipse">
          <a:avLst/>
        </a:prstGeom>
        <a:gradFill rotWithShape="0">
          <a:gsLst>
            <a:gs pos="0">
              <a:schemeClr val="accent2">
                <a:hueOff val="1121052"/>
                <a:satOff val="-1191"/>
                <a:lumOff val="915"/>
                <a:alphaOff val="0"/>
                <a:tint val="60000"/>
                <a:lumMod val="110000"/>
              </a:schemeClr>
            </a:gs>
            <a:gs pos="100000">
              <a:schemeClr val="accent2">
                <a:hueOff val="1121052"/>
                <a:satOff val="-1191"/>
                <a:lumOff val="91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Que genera datos </a:t>
          </a:r>
          <a:r>
            <a:rPr lang="es-ES" sz="1600" kern="1200" dirty="0" err="1"/>
            <a:t>roaming</a:t>
          </a:r>
          <a:r>
            <a:rPr lang="es-ES" sz="1600" kern="1200" dirty="0"/>
            <a:t> de internet</a:t>
          </a:r>
        </a:p>
      </dsp:txBody>
      <dsp:txXfrm>
        <a:off x="4646360" y="1946559"/>
        <a:ext cx="1139256" cy="1139256"/>
      </dsp:txXfrm>
    </dsp:sp>
    <dsp:sp modelId="{CB3A24D4-5590-4259-A1A3-51CAE05A7494}">
      <dsp:nvSpPr>
        <dsp:cNvPr id="0" name=""/>
        <dsp:cNvSpPr/>
      </dsp:nvSpPr>
      <dsp:spPr>
        <a:xfrm rot="8100000">
          <a:off x="4156115" y="3090484"/>
          <a:ext cx="427388" cy="5437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21052"/>
                <a:satOff val="-1191"/>
                <a:lumOff val="915"/>
                <a:alphaOff val="0"/>
                <a:tint val="60000"/>
                <a:lumMod val="110000"/>
              </a:schemeClr>
            </a:gs>
            <a:gs pos="100000">
              <a:schemeClr val="accent2">
                <a:hueOff val="1121052"/>
                <a:satOff val="-1191"/>
                <a:lumOff val="91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4265554" y="3153906"/>
        <a:ext cx="299172" cy="326257"/>
      </dsp:txXfrm>
    </dsp:sp>
    <dsp:sp modelId="{E7046666-CBB0-4B45-B55A-073CD6EEDEDD}">
      <dsp:nvSpPr>
        <dsp:cNvPr id="0" name=""/>
        <dsp:cNvSpPr/>
      </dsp:nvSpPr>
      <dsp:spPr>
        <a:xfrm>
          <a:off x="2700948" y="3420074"/>
          <a:ext cx="1611152" cy="1611152"/>
        </a:xfrm>
        <a:prstGeom prst="ellipse">
          <a:avLst/>
        </a:prstGeom>
        <a:gradFill rotWithShape="0">
          <a:gsLst>
            <a:gs pos="0">
              <a:schemeClr val="accent2">
                <a:hueOff val="2242103"/>
                <a:satOff val="-2381"/>
                <a:lumOff val="1830"/>
                <a:alphaOff val="0"/>
                <a:tint val="60000"/>
                <a:lumMod val="110000"/>
              </a:schemeClr>
            </a:gs>
            <a:gs pos="100000">
              <a:schemeClr val="accent2">
                <a:hueOff val="2242103"/>
                <a:satOff val="-2381"/>
                <a:lumOff val="183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Para aumentar la velocidad</a:t>
          </a:r>
        </a:p>
      </dsp:txBody>
      <dsp:txXfrm>
        <a:off x="2936896" y="3656022"/>
        <a:ext cx="1139256" cy="1139256"/>
      </dsp:txXfrm>
    </dsp:sp>
    <dsp:sp modelId="{37EF306E-1C0B-410C-A6DE-870DEF80D533}">
      <dsp:nvSpPr>
        <dsp:cNvPr id="0" name=""/>
        <dsp:cNvSpPr/>
      </dsp:nvSpPr>
      <dsp:spPr>
        <a:xfrm rot="13500000">
          <a:off x="2446652" y="3107590"/>
          <a:ext cx="427388" cy="5437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242103"/>
                <a:satOff val="-2381"/>
                <a:lumOff val="1830"/>
                <a:alphaOff val="0"/>
                <a:tint val="60000"/>
                <a:lumMod val="110000"/>
              </a:schemeClr>
            </a:gs>
            <a:gs pos="100000">
              <a:schemeClr val="accent2">
                <a:hueOff val="2242103"/>
                <a:satOff val="-2381"/>
                <a:lumOff val="183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2556091" y="3261674"/>
        <a:ext cx="299172" cy="326257"/>
      </dsp:txXfrm>
    </dsp:sp>
    <dsp:sp modelId="{3726817B-849B-40E0-B372-662FFAB14C40}">
      <dsp:nvSpPr>
        <dsp:cNvPr id="0" name=""/>
        <dsp:cNvSpPr/>
      </dsp:nvSpPr>
      <dsp:spPr>
        <a:xfrm>
          <a:off x="991485" y="1710611"/>
          <a:ext cx="1611152" cy="1611152"/>
        </a:xfrm>
        <a:prstGeom prst="ellipse">
          <a:avLst/>
        </a:prstGeom>
        <a:gradFill rotWithShape="0">
          <a:gsLst>
            <a:gs pos="0">
              <a:schemeClr val="accent2">
                <a:hueOff val="3363155"/>
                <a:satOff val="-3572"/>
                <a:lumOff val="2745"/>
                <a:alphaOff val="0"/>
                <a:tint val="60000"/>
                <a:lumMod val="110000"/>
              </a:schemeClr>
            </a:gs>
            <a:gs pos="100000">
              <a:schemeClr val="accent2">
                <a:hueOff val="3363155"/>
                <a:satOff val="-3572"/>
                <a:lumOff val="274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A través de la luz LED</a:t>
          </a:r>
        </a:p>
      </dsp:txBody>
      <dsp:txXfrm>
        <a:off x="1227433" y="1946559"/>
        <a:ext cx="1139256" cy="1139256"/>
      </dsp:txXfrm>
    </dsp:sp>
    <dsp:sp modelId="{D3B55083-8D55-4DB7-8E88-01ADC5A93753}">
      <dsp:nvSpPr>
        <dsp:cNvPr id="0" name=""/>
        <dsp:cNvSpPr/>
      </dsp:nvSpPr>
      <dsp:spPr>
        <a:xfrm rot="18900000">
          <a:off x="2429545" y="1398127"/>
          <a:ext cx="427388" cy="5437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363155"/>
                <a:satOff val="-3572"/>
                <a:lumOff val="2745"/>
                <a:alphaOff val="0"/>
                <a:tint val="60000"/>
                <a:lumMod val="110000"/>
              </a:schemeClr>
            </a:gs>
            <a:gs pos="100000">
              <a:schemeClr val="accent2">
                <a:hueOff val="3363155"/>
                <a:satOff val="-3572"/>
                <a:lumOff val="274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448322" y="1552211"/>
        <a:ext cx="299172" cy="3262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D9912-DED3-4397-8A6B-AE6E19FA2101}">
      <dsp:nvSpPr>
        <dsp:cNvPr id="0" name=""/>
        <dsp:cNvSpPr/>
      </dsp:nvSpPr>
      <dsp:spPr>
        <a:xfrm rot="10800000">
          <a:off x="2045606" y="2025"/>
          <a:ext cx="6992874" cy="113697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/>
            <a:t>LIFI utiliza un repetidor de señal</a:t>
          </a:r>
        </a:p>
      </dsp:txBody>
      <dsp:txXfrm rot="10800000">
        <a:off x="2329849" y="2025"/>
        <a:ext cx="6708631" cy="1136973"/>
      </dsp:txXfrm>
    </dsp:sp>
    <dsp:sp modelId="{8F1A5B4E-780A-463A-8D17-17D83E5FCF51}">
      <dsp:nvSpPr>
        <dsp:cNvPr id="0" name=""/>
        <dsp:cNvSpPr/>
      </dsp:nvSpPr>
      <dsp:spPr>
        <a:xfrm>
          <a:off x="1477119" y="2025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17A91-9FF1-4AE9-917E-23C53D039673}">
      <dsp:nvSpPr>
        <dsp:cNvPr id="0" name=""/>
        <dsp:cNvSpPr/>
      </dsp:nvSpPr>
      <dsp:spPr>
        <a:xfrm rot="10800000">
          <a:off x="2045606" y="1467572"/>
          <a:ext cx="6992874" cy="1136973"/>
        </a:xfrm>
        <a:prstGeom prst="homePlate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/>
            <a:t>Para poder ampliar su cobertura</a:t>
          </a:r>
        </a:p>
      </dsp:txBody>
      <dsp:txXfrm rot="10800000">
        <a:off x="2329849" y="1467572"/>
        <a:ext cx="6708631" cy="1136973"/>
      </dsp:txXfrm>
    </dsp:sp>
    <dsp:sp modelId="{20A83B87-2E97-4747-AB2D-7498C62ECF19}">
      <dsp:nvSpPr>
        <dsp:cNvPr id="0" name=""/>
        <dsp:cNvSpPr/>
      </dsp:nvSpPr>
      <dsp:spPr>
        <a:xfrm>
          <a:off x="1477119" y="1467572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73809-845B-4E01-8313-A79677BBAC9D}">
      <dsp:nvSpPr>
        <dsp:cNvPr id="0" name=""/>
        <dsp:cNvSpPr/>
      </dsp:nvSpPr>
      <dsp:spPr>
        <a:xfrm rot="10800000">
          <a:off x="2045606" y="2933118"/>
          <a:ext cx="6992874" cy="1136973"/>
        </a:xfrm>
        <a:prstGeom prst="homePlat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7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/>
            <a:t>Y abarcar lo que la luz LED genere</a:t>
          </a:r>
        </a:p>
      </dsp:txBody>
      <dsp:txXfrm rot="10800000">
        <a:off x="2329849" y="2933118"/>
        <a:ext cx="6708631" cy="1136973"/>
      </dsp:txXfrm>
    </dsp:sp>
    <dsp:sp modelId="{E7BF6383-43A2-4909-8A4D-B81E4C758CEA}">
      <dsp:nvSpPr>
        <dsp:cNvPr id="0" name=""/>
        <dsp:cNvSpPr/>
      </dsp:nvSpPr>
      <dsp:spPr>
        <a:xfrm>
          <a:off x="1477119" y="2933118"/>
          <a:ext cx="1136973" cy="113697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9A061-3933-4643-BBF5-3C4836F15923}">
      <dsp:nvSpPr>
        <dsp:cNvPr id="0" name=""/>
        <dsp:cNvSpPr/>
      </dsp:nvSpPr>
      <dsp:spPr>
        <a:xfrm>
          <a:off x="2755780" y="0"/>
          <a:ext cx="4351338" cy="4351338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4E6FD1-3FC0-4625-A6FE-E4AAB2A2420C}">
      <dsp:nvSpPr>
        <dsp:cNvPr id="0" name=""/>
        <dsp:cNvSpPr/>
      </dsp:nvSpPr>
      <dsp:spPr>
        <a:xfrm>
          <a:off x="493144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La conexión de fibra óptica genera mayor velocidad</a:t>
          </a:r>
        </a:p>
      </dsp:txBody>
      <dsp:txXfrm>
        <a:off x="4981732" y="487753"/>
        <a:ext cx="2727803" cy="929477"/>
      </dsp:txXfrm>
    </dsp:sp>
    <dsp:sp modelId="{86ABEEFF-9AF8-4256-8C51-D13D4A37CCBA}">
      <dsp:nvSpPr>
        <dsp:cNvPr id="0" name=""/>
        <dsp:cNvSpPr/>
      </dsp:nvSpPr>
      <dsp:spPr>
        <a:xfrm>
          <a:off x="493144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681577"/>
              <a:satOff val="-1786"/>
              <a:lumOff val="13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Es conexión directa entre el internet y el foco LIFI</a:t>
          </a:r>
        </a:p>
      </dsp:txBody>
      <dsp:txXfrm>
        <a:off x="4981732" y="1646552"/>
        <a:ext cx="2727803" cy="929477"/>
      </dsp:txXfrm>
    </dsp:sp>
    <dsp:sp modelId="{90C0C026-B9DB-45EE-9F3A-38421E3B40CF}">
      <dsp:nvSpPr>
        <dsp:cNvPr id="0" name=""/>
        <dsp:cNvSpPr/>
      </dsp:nvSpPr>
      <dsp:spPr>
        <a:xfrm>
          <a:off x="493144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363155"/>
              <a:satOff val="-3572"/>
              <a:lumOff val="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Es mas estable que la conexión WIFI</a:t>
          </a:r>
        </a:p>
      </dsp:txBody>
      <dsp:txXfrm>
        <a:off x="4981732" y="2805351"/>
        <a:ext cx="2727803" cy="9294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0A26D-D478-4F9C-A0D2-6D68E214E988}">
      <dsp:nvSpPr>
        <dsp:cNvPr id="0" name=""/>
        <dsp:cNvSpPr/>
      </dsp:nvSpPr>
      <dsp:spPr>
        <a:xfrm>
          <a:off x="2944205" y="-78819"/>
          <a:ext cx="1736604" cy="10753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Light fidelity (LIFI) </a:t>
          </a:r>
          <a:endParaRPr lang="es-EC" sz="1700" kern="1200" dirty="0"/>
        </a:p>
      </dsp:txBody>
      <dsp:txXfrm>
        <a:off x="2975701" y="-47323"/>
        <a:ext cx="1673612" cy="1012355"/>
      </dsp:txXfrm>
    </dsp:sp>
    <dsp:sp modelId="{44AC8C39-162C-46CB-BB10-0403B3E6AA41}">
      <dsp:nvSpPr>
        <dsp:cNvPr id="0" name=""/>
        <dsp:cNvSpPr/>
      </dsp:nvSpPr>
      <dsp:spPr>
        <a:xfrm>
          <a:off x="4920389" y="-78819"/>
          <a:ext cx="1736604" cy="10753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Wireless fidelity (WIFI).</a:t>
          </a:r>
          <a:endParaRPr lang="es-EC" sz="1700" kern="1200" dirty="0"/>
        </a:p>
      </dsp:txBody>
      <dsp:txXfrm>
        <a:off x="4951885" y="-47323"/>
        <a:ext cx="1673612" cy="1012355"/>
      </dsp:txXfrm>
    </dsp:sp>
    <dsp:sp modelId="{D4B32021-2B0A-4CF8-8BEA-DFB07545E2EE}">
      <dsp:nvSpPr>
        <dsp:cNvPr id="0" name=""/>
        <dsp:cNvSpPr/>
      </dsp:nvSpPr>
      <dsp:spPr>
        <a:xfrm>
          <a:off x="4515573" y="3309119"/>
          <a:ext cx="570052" cy="57005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F519B-E211-4FFD-A007-E49FB00554A8}">
      <dsp:nvSpPr>
        <dsp:cNvPr id="0" name=""/>
        <dsp:cNvSpPr/>
      </dsp:nvSpPr>
      <dsp:spPr>
        <a:xfrm rot="21360000">
          <a:off x="3089918" y="3064845"/>
          <a:ext cx="3421362" cy="2392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BC505-90EB-4278-8F08-7F2A0E91394D}">
      <dsp:nvSpPr>
        <dsp:cNvPr id="0" name=""/>
        <dsp:cNvSpPr/>
      </dsp:nvSpPr>
      <dsp:spPr>
        <a:xfrm rot="21360000">
          <a:off x="3095640" y="2633836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Seguridad </a:t>
          </a:r>
          <a:endParaRPr lang="es-EC" sz="1100" kern="1200" dirty="0"/>
        </a:p>
      </dsp:txBody>
      <dsp:txXfrm>
        <a:off x="3118529" y="2656725"/>
        <a:ext cx="1311950" cy="423106"/>
      </dsp:txXfrm>
    </dsp:sp>
    <dsp:sp modelId="{B93867E9-76CE-463E-A9A1-94ABB6B4645B}">
      <dsp:nvSpPr>
        <dsp:cNvPr id="0" name=""/>
        <dsp:cNvSpPr/>
      </dsp:nvSpPr>
      <dsp:spPr>
        <a:xfrm rot="21360000">
          <a:off x="3057636" y="2132189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Utiliza luz eléctrica</a:t>
          </a:r>
          <a:endParaRPr lang="es-EC" sz="1100" kern="1200" dirty="0"/>
        </a:p>
      </dsp:txBody>
      <dsp:txXfrm>
        <a:off x="3080525" y="2155078"/>
        <a:ext cx="1311950" cy="423106"/>
      </dsp:txXfrm>
    </dsp:sp>
    <dsp:sp modelId="{B69DC3D6-7C6E-4A74-88C2-74346AA1647C}">
      <dsp:nvSpPr>
        <dsp:cNvPr id="0" name=""/>
        <dsp:cNvSpPr/>
      </dsp:nvSpPr>
      <dsp:spPr>
        <a:xfrm rot="21360000">
          <a:off x="3019633" y="1630543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Sólo funciona la conexión en el espectro lumínico</a:t>
          </a:r>
          <a:endParaRPr lang="es-EC" sz="1100" kern="1200" dirty="0"/>
        </a:p>
      </dsp:txBody>
      <dsp:txXfrm>
        <a:off x="3042522" y="1653432"/>
        <a:ext cx="1311950" cy="423106"/>
      </dsp:txXfrm>
    </dsp:sp>
    <dsp:sp modelId="{665E8E81-A0DB-4BBA-8FF5-403F8FAB581B}">
      <dsp:nvSpPr>
        <dsp:cNvPr id="0" name=""/>
        <dsp:cNvSpPr/>
      </dsp:nvSpPr>
      <dsp:spPr>
        <a:xfrm rot="21360000">
          <a:off x="2981629" y="1128896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Mayor velocidad de internet</a:t>
          </a:r>
          <a:endParaRPr lang="es-EC" sz="1100" kern="1200" dirty="0"/>
        </a:p>
      </dsp:txBody>
      <dsp:txXfrm>
        <a:off x="3004518" y="1151785"/>
        <a:ext cx="1311950" cy="423106"/>
      </dsp:txXfrm>
    </dsp:sp>
    <dsp:sp modelId="{ADFFAA29-FF18-4D8F-A8CC-06003A5D8B35}">
      <dsp:nvSpPr>
        <dsp:cNvPr id="0" name=""/>
        <dsp:cNvSpPr/>
      </dsp:nvSpPr>
      <dsp:spPr>
        <a:xfrm rot="21360000">
          <a:off x="5071823" y="2497023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Baja seguridad</a:t>
          </a:r>
          <a:endParaRPr lang="es-EC" sz="1400" kern="1200" dirty="0"/>
        </a:p>
      </dsp:txBody>
      <dsp:txXfrm>
        <a:off x="5094712" y="2519912"/>
        <a:ext cx="1311950" cy="423106"/>
      </dsp:txXfrm>
    </dsp:sp>
    <dsp:sp modelId="{AB4C6B45-CE87-4632-8409-B8A1229A2DF6}">
      <dsp:nvSpPr>
        <dsp:cNvPr id="0" name=""/>
        <dsp:cNvSpPr/>
      </dsp:nvSpPr>
      <dsp:spPr>
        <a:xfrm rot="21360000">
          <a:off x="5033820" y="1995377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Afecta a la salud</a:t>
          </a:r>
          <a:endParaRPr lang="es-EC" sz="1400" kern="1200" dirty="0"/>
        </a:p>
      </dsp:txBody>
      <dsp:txXfrm>
        <a:off x="5056709" y="2018266"/>
        <a:ext cx="1311950" cy="423106"/>
      </dsp:txXfrm>
    </dsp:sp>
    <dsp:sp modelId="{DC8C715C-D8B0-421C-9FB8-BA4E21489FFA}">
      <dsp:nvSpPr>
        <dsp:cNvPr id="0" name=""/>
        <dsp:cNvSpPr/>
      </dsp:nvSpPr>
      <dsp:spPr>
        <a:xfrm rot="21360000">
          <a:off x="4995816" y="1493730"/>
          <a:ext cx="1357728" cy="468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Baja velocidad a altos costos</a:t>
          </a:r>
          <a:endParaRPr lang="es-EC" sz="1400" kern="1200" dirty="0"/>
        </a:p>
      </dsp:txBody>
      <dsp:txXfrm>
        <a:off x="5018705" y="1516619"/>
        <a:ext cx="1311950" cy="4231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0FAEF-639B-4399-83F7-47520EAFAE86}">
      <dsp:nvSpPr>
        <dsp:cNvPr id="0" name=""/>
        <dsp:cNvSpPr/>
      </dsp:nvSpPr>
      <dsp:spPr>
        <a:xfrm rot="5400000">
          <a:off x="307379" y="2474290"/>
          <a:ext cx="1157898" cy="131822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0CD3B-456B-462C-801B-5E4933A8FBB6}">
      <dsp:nvSpPr>
        <dsp:cNvPr id="0" name=""/>
        <dsp:cNvSpPr/>
      </dsp:nvSpPr>
      <dsp:spPr>
        <a:xfrm>
          <a:off x="606" y="1190736"/>
          <a:ext cx="1949219" cy="1364390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Teoría económica y comercio exterior: </a:t>
          </a:r>
          <a:endParaRPr lang="es-EC" sz="2000" kern="1200" dirty="0"/>
        </a:p>
      </dsp:txBody>
      <dsp:txXfrm>
        <a:off x="67222" y="1257352"/>
        <a:ext cx="1815987" cy="1231158"/>
      </dsp:txXfrm>
    </dsp:sp>
    <dsp:sp modelId="{4959FC5C-ABBE-45F4-9A01-A4859685CD6C}">
      <dsp:nvSpPr>
        <dsp:cNvPr id="0" name=""/>
        <dsp:cNvSpPr/>
      </dsp:nvSpPr>
      <dsp:spPr>
        <a:xfrm>
          <a:off x="1718071" y="1320862"/>
          <a:ext cx="1881186" cy="1102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La Teoría general de la ocupación, interés y dinero Keynesiana (Keynes 1936)</a:t>
          </a:r>
          <a:endParaRPr lang="es-EC" sz="1600" b="1" kern="1200" dirty="0"/>
        </a:p>
      </dsp:txBody>
      <dsp:txXfrm>
        <a:off x="1718071" y="1320862"/>
        <a:ext cx="1881186" cy="1102760"/>
      </dsp:txXfrm>
    </dsp:sp>
    <dsp:sp modelId="{C4063954-0089-4E1A-A485-61FC14DC3BD4}">
      <dsp:nvSpPr>
        <dsp:cNvPr id="0" name=""/>
        <dsp:cNvSpPr/>
      </dsp:nvSpPr>
      <dsp:spPr>
        <a:xfrm>
          <a:off x="1727958" y="2723397"/>
          <a:ext cx="1949219" cy="1364390"/>
        </a:xfrm>
        <a:prstGeom prst="roundRect">
          <a:avLst>
            <a:gd name="adj" fmla="val 16670"/>
          </a:avLst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Teoría tecnológica:</a:t>
          </a:r>
          <a:endParaRPr lang="es-EC" sz="2000" b="1" kern="1200" dirty="0" smtClean="0"/>
        </a:p>
      </dsp:txBody>
      <dsp:txXfrm>
        <a:off x="1794574" y="2790013"/>
        <a:ext cx="1815987" cy="1231158"/>
      </dsp:txXfrm>
    </dsp:sp>
    <dsp:sp modelId="{2F0B789F-3119-4776-9E63-E98F8AD85194}">
      <dsp:nvSpPr>
        <dsp:cNvPr id="0" name=""/>
        <dsp:cNvSpPr/>
      </dsp:nvSpPr>
      <dsp:spPr>
        <a:xfrm>
          <a:off x="3675959" y="2853522"/>
          <a:ext cx="1420115" cy="1102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 teoría del cambio tecnológico y las economías dependientes (</a:t>
          </a:r>
          <a:r>
            <a:rPr lang="es-EC" sz="1600" kern="1200" dirty="0" err="1" smtClean="0"/>
            <a:t>Monza</a:t>
          </a:r>
          <a:r>
            <a:rPr lang="es-EC" sz="1600" kern="1200" dirty="0" smtClean="0"/>
            <a:t>, 1972)</a:t>
          </a:r>
          <a:endParaRPr lang="es-EC" sz="1600" kern="1200" dirty="0"/>
        </a:p>
      </dsp:txBody>
      <dsp:txXfrm>
        <a:off x="3675959" y="2853522"/>
        <a:ext cx="1420115" cy="1102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32.jpeg"/><Relationship Id="rId7" Type="http://schemas.openxmlformats.org/officeDocument/2006/relationships/diagramData" Target="../diagrams/data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diagramDrawing" Target="../diagrams/drawing9.xml"/><Relationship Id="rId5" Type="http://schemas.openxmlformats.org/officeDocument/2006/relationships/image" Target="../media/image34.jpeg"/><Relationship Id="rId10" Type="http://schemas.openxmlformats.org/officeDocument/2006/relationships/diagramColors" Target="../diagrams/colors9.xml"/><Relationship Id="rId4" Type="http://schemas.openxmlformats.org/officeDocument/2006/relationships/image" Target="../media/image33.jpeg"/><Relationship Id="rId9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000" b="1" dirty="0"/>
              <a:t>TRABAJO DE </a:t>
            </a:r>
            <a:r>
              <a:rPr lang="es-ES" sz="2000" b="1" dirty="0" smtClean="0"/>
              <a:t>TITULACIÓN</a:t>
            </a:r>
            <a:br>
              <a:rPr lang="es-ES" sz="2000" b="1" dirty="0" smtClean="0"/>
            </a:br>
            <a:r>
              <a:rPr lang="es-ES" sz="2000" b="1" dirty="0" smtClean="0"/>
              <a:t>TEMA</a:t>
            </a:r>
            <a:r>
              <a:rPr lang="es-ES" sz="2000" b="1" dirty="0"/>
              <a:t>: </a:t>
            </a:r>
            <a:r>
              <a:rPr lang="es-ES" sz="2000" dirty="0"/>
              <a:t>ANÁLISIS DE LA IMPORTACIÓN DE FOCOS LIFI Y SU DEMANDA NACIONAL, PARA LA INCORPORACIÓN DE LA NUEVA TECNOLOGÍA LIFI EN LA CIUDAD DE QUITO EN EL PERIODO 2016-2017</a:t>
            </a:r>
            <a:endParaRPr lang="es-EC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/>
              <a:t>AUTORES: FONSECA DÍAZ DARWIN GIOVANNY </a:t>
            </a:r>
            <a:endParaRPr lang="es-EC" dirty="0"/>
          </a:p>
          <a:p>
            <a:r>
              <a:rPr lang="es-ES" b="1" dirty="0" smtClean="0"/>
              <a:t>               YAR </a:t>
            </a:r>
            <a:r>
              <a:rPr lang="es-ES" b="1" dirty="0"/>
              <a:t>GARCIA RONIER DUMANNY</a:t>
            </a:r>
            <a:endParaRPr lang="es-EC" dirty="0"/>
          </a:p>
          <a:p>
            <a:endParaRPr lang="es-EC" dirty="0"/>
          </a:p>
        </p:txBody>
      </p:sp>
      <p:pic>
        <p:nvPicPr>
          <p:cNvPr id="4" name="Imagen 3" descr="Resultado de imagen para espe 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7" y="72964"/>
            <a:ext cx="9506309" cy="1324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2909977" y="5529352"/>
            <a:ext cx="6096000" cy="1682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es-ES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12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80675"/>
          </a:xfrm>
        </p:spPr>
        <p:txBody>
          <a:bodyPr>
            <a:noAutofit/>
          </a:bodyPr>
          <a:lstStyle/>
          <a:p>
            <a:pPr lvl="3" algn="ctr" defTabSz="457200" rtl="0">
              <a:spcBef>
                <a:spcPct val="0"/>
              </a:spcBef>
            </a:pPr>
            <a:r>
              <a:rPr lang="es-ES" sz="3600" kern="1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Análisis de comparación entre tecnología Light fidelity (LIFI) y tecnología Wireless fidelity (WIFI).</a:t>
            </a:r>
            <a:endParaRPr lang="es-EC" sz="3600" kern="1200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830597"/>
              </p:ext>
            </p:extLst>
          </p:nvPr>
        </p:nvGraphicFramePr>
        <p:xfrm>
          <a:off x="1295400" y="2074985"/>
          <a:ext cx="9601200" cy="380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63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Bases teóricas</a:t>
            </a:r>
            <a:endParaRPr lang="es-EC" dirty="0"/>
          </a:p>
        </p:txBody>
      </p:sp>
      <p:sp>
        <p:nvSpPr>
          <p:cNvPr id="4" name="AutoShape 2" descr="Resultado de imagen para relaciones de comercio exteri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2" name="Picture 4" descr="Resultado de imagen para relaciones de comercio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90" y="2664982"/>
            <a:ext cx="1417093" cy="13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di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03" y="2664982"/>
            <a:ext cx="1426191" cy="13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balanza comercial favor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49" y="2671999"/>
            <a:ext cx="1235122" cy="13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Resultado de imagen para productivid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62" name="Picture 14" descr="Resultado de imagen para productivid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90" y="4483810"/>
            <a:ext cx="1609052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para mecaniz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47" y="4483810"/>
            <a:ext cx="1732126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01021627"/>
              </p:ext>
            </p:extLst>
          </p:nvPr>
        </p:nvGraphicFramePr>
        <p:xfrm>
          <a:off x="1295402" y="1494430"/>
          <a:ext cx="5096681" cy="527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74978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Fundamentación legal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177354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0206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Análisis de datos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099515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491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Resultados de encuesta</a:t>
            </a:r>
            <a:br>
              <a:rPr lang="es-EC" dirty="0" smtClean="0"/>
            </a:br>
            <a:r>
              <a:rPr lang="es-EC" dirty="0" smtClean="0"/>
              <a:t>1. </a:t>
            </a:r>
            <a:r>
              <a:rPr lang="es-ES" b="1" dirty="0"/>
              <a:t>Pregunta Nª 1, "¿Cuál es tu género?"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008" y="2566089"/>
            <a:ext cx="6366294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8591909" y="2889849"/>
            <a:ext cx="21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Femenino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Masculino</a:t>
            </a:r>
          </a:p>
        </p:txBody>
      </p:sp>
    </p:spTree>
    <p:extLst>
      <p:ext uri="{BB962C8B-B14F-4D97-AF65-F5344CB8AC3E}">
        <p14:creationId xmlns:p14="http://schemas.microsoft.com/office/powerpoint/2010/main" val="123177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 2 "¿Qué edad tiene?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491" y="2600596"/>
            <a:ext cx="5796951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8143336" y="2820838"/>
            <a:ext cx="2346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Entre 12 y 18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Entre 19 y 25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Entre 26 y 35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Entre 36 y 45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45 años en adelante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393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/>
            </a:r>
            <a:br>
              <a:rPr lang="es-EC" dirty="0"/>
            </a:br>
            <a:r>
              <a:rPr lang="es-ES" b="1" dirty="0"/>
              <a:t>Pregunta Nª 3 "Actividad que realiza"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393" y="2583342"/>
            <a:ext cx="5279366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815531" y="2389517"/>
            <a:ext cx="25447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Estudiante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Atención medica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Administración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Agrónomo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Deportes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Transporte (Logística  nacional e internacional).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Docente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Ninguna actividad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Ama de casa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Investigación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Trabajo </a:t>
            </a:r>
            <a:r>
              <a:rPr lang="es-EC" dirty="0" err="1" smtClean="0"/>
              <a:t>ocacional</a:t>
            </a: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45010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 4 "¿Dónde trabaja o estudia?"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86" y="2626474"/>
            <a:ext cx="4488652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289321" y="2958861"/>
            <a:ext cx="2820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Escuela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Colegio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Universidad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Empresa Privada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Empresa Pública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Otros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551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 5"¿Con qué frecuencia utiliza el servicio de internet?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488" y="2609222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142672" y="2812211"/>
            <a:ext cx="270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Diariamente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Varias veces a la semana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9249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 6 "¿Qué tipos de contenidos son los que busca más internet?"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993" y="2643727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6806242" y="2751826"/>
            <a:ext cx="3252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Empleos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Académicos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Informativos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Gestiones Administrativas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Otros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145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¿Qué es Light Fidelity Technology (LIFI)?</a:t>
            </a:r>
            <a:endParaRPr lang="es-EC" dirty="0"/>
          </a:p>
        </p:txBody>
      </p:sp>
      <p:sp>
        <p:nvSpPr>
          <p:cNvPr id="12" name="AutoShape 22" descr="Resultado de imagen para INTERROG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48" name="Picture 24" descr="Resultado de imagen para INTERROG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6263">
            <a:off x="9679056" y="2025274"/>
            <a:ext cx="1947972" cy="23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10914"/>
              </p:ext>
            </p:extLst>
          </p:nvPr>
        </p:nvGraphicFramePr>
        <p:xfrm>
          <a:off x="1295399" y="2557463"/>
          <a:ext cx="8360391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99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3065"/>
            <a:ext cx="11024558" cy="1303867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Pregunta Nª 7 "¿Cuál es su valoración general del servicio de internet que usted utilizara? Siendo 1 insatisfecho y 5 totalmente satisfecho?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544" y="2669606"/>
            <a:ext cx="4561935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7090913" y="3088257"/>
            <a:ext cx="2838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Insatisfecho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Poco 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Medianamente 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Totalmente Satisfecho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894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Nª8 "¿Utiliza usted servicio Wireless fidelity (WIFI)?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608" y="2669606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047781" y="2958860"/>
            <a:ext cx="184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No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466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Pregunta Nª 9 "¿Con qué dispositivos utiliza Wireless fidelity (WIFI)?"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511" y="2712739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228936" y="2820838"/>
            <a:ext cx="260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Tablet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Computadora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Dispositivo Móvil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Todos los anteriores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475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100" b="1" dirty="0"/>
              <a:t>Pregunta Nª 10 "Con respecto a la velocidad del internet ¿Cuál es su valoración al servicio de Wireless fidelity (WIFI)? Siendo 1 Insatisfecho y 5 totalmente </a:t>
            </a:r>
            <a:r>
              <a:rPr lang="es-ES" sz="3100" b="1" dirty="0"/>
              <a:t>S</a:t>
            </a:r>
            <a:r>
              <a:rPr lang="es-ES" sz="3100" b="1" dirty="0" smtClean="0"/>
              <a:t>atisfecho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136" y="2690336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240438" y="31992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Insatisfecho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Poco 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Medianamente 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Satisfecho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Totalmente Satisfecho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3289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/>
              <a:t>Pregunta Nª 11 "¿Sabía usted que Light fidelity (LIFI), le proporciona una mejor velocidad?"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873" y="2617848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047781" y="2958860"/>
            <a:ext cx="184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No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7867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/>
              <a:t>Pregunta Nª 12 "¿Sabía usted que Light fidelity (LIFI), utiliza la luz para la navegación?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746" y="2682711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8137585" y="29568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8144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/>
              <a:t>Pregunta Nª 13 "¿Cuán interesante es la tecnología Light fidelity (LIFI) para usted? Siendo 1 interesante y 5 muy interesante".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60" y="2626474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6944263" y="2855343"/>
            <a:ext cx="3347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Poco interesante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Medianamente interesante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Interesante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Muy Interesante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0108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/>
              <a:t>Pregunta Nª 14 "¿Le gustaría que este nuevo tipo de tecnología Light fidelity (LIFI) se incorpore en la ciudad de Quito-Ecuador?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115" y="2652354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723517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6461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/>
              <a:t>Pregunta Nª 15 "¿Estaría usted dispuesto adquirir esta nueva tecnología Light fidelity (LIFI)?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735" y="2636594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444154" y="33696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3688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1199072"/>
            <a:ext cx="9601196" cy="1086927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 Pregunta Nª 16 "¿Entre que valores estaría dispuesto a pagar por esta nueva tecnología de internet?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258" y="2652353"/>
            <a:ext cx="4140760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116792" y="3114137"/>
            <a:ext cx="303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$5 - $10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$11 - $15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$16 - $20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$21 - $25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810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funciona la tecnología LIFI?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263276"/>
              </p:ext>
            </p:extLst>
          </p:nvPr>
        </p:nvGraphicFramePr>
        <p:xfrm>
          <a:off x="1610557" y="2006354"/>
          <a:ext cx="8811827" cy="418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7579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Proceso de Importación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Focos LIFI</a:t>
            </a:r>
          </a:p>
        </p:txBody>
      </p:sp>
    </p:spTree>
    <p:extLst>
      <p:ext uri="{BB962C8B-B14F-4D97-AF65-F5344CB8AC3E}">
        <p14:creationId xmlns:p14="http://schemas.microsoft.com/office/powerpoint/2010/main" val="1667895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Subpartida</a:t>
            </a:r>
            <a:r>
              <a:rPr lang="es-ES" dirty="0"/>
              <a:t> Arancelaria 8517.69.90.00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002383"/>
              </p:ext>
            </p:extLst>
          </p:nvPr>
        </p:nvGraphicFramePr>
        <p:xfrm>
          <a:off x="838200" y="2077325"/>
          <a:ext cx="1051560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35860739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2519986323"/>
                    </a:ext>
                  </a:extLst>
                </a:gridCol>
              </a:tblGrid>
              <a:tr h="1372307">
                <a:tc>
                  <a:txBody>
                    <a:bodyPr/>
                    <a:lstStyle/>
                    <a:p>
                      <a:r>
                        <a:rPr lang="es-ES" dirty="0"/>
                        <a:t>SECCION</a:t>
                      </a:r>
                      <a:r>
                        <a:rPr lang="es-ES" baseline="0" dirty="0"/>
                        <a:t> XVI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Maquinas</a:t>
                      </a:r>
                      <a:r>
                        <a:rPr lang="es-ES" baseline="0" dirty="0"/>
                        <a:t> y aparatos, material eléctrico y sus partes; aparatos de grabación o reproducción de sonido, aparatos de grabación reproducción de imagen y sonido en televisión, y las partes y accesorios de estos aparatos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2720302"/>
                  </a:ext>
                </a:extLst>
              </a:tr>
              <a:tr h="1372307">
                <a:tc>
                  <a:txBody>
                    <a:bodyPr/>
                    <a:lstStyle/>
                    <a:p>
                      <a:r>
                        <a:rPr lang="es-ES" dirty="0"/>
                        <a:t>Partida 85.17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Aparatos eléctricos de telefonía o telegrafía con hilos, incluido los teléfonos de usuario de auricular</a:t>
                      </a:r>
                      <a:r>
                        <a:rPr lang="es-ES" baseline="0" dirty="0"/>
                        <a:t> inalámbrico combinado con micrófono y los aparatos de telecomunicación por corriente portadora o telecomunicación digital; </a:t>
                      </a:r>
                      <a:r>
                        <a:rPr lang="es-ES" baseline="0" dirty="0" smtClean="0"/>
                        <a:t>videófonos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5230330"/>
                  </a:ext>
                </a:extLst>
              </a:tr>
              <a:tr h="347842">
                <a:tc>
                  <a:txBody>
                    <a:bodyPr/>
                    <a:lstStyle/>
                    <a:p>
                      <a:r>
                        <a:rPr lang="es-ES" dirty="0"/>
                        <a:t>Subpartida 8517.69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Aparatos emisores y receptores de señal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8962592"/>
                  </a:ext>
                </a:extLst>
              </a:tr>
              <a:tr h="347842">
                <a:tc>
                  <a:txBody>
                    <a:bodyPr/>
                    <a:lstStyle/>
                    <a:p>
                      <a:r>
                        <a:rPr lang="es-ES" dirty="0" err="1"/>
                        <a:t>Subpartida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Nandina</a:t>
                      </a:r>
                      <a:r>
                        <a:rPr lang="es-ES" baseline="0" dirty="0"/>
                        <a:t> </a:t>
                      </a:r>
                      <a:r>
                        <a:rPr lang="es-ES" dirty="0"/>
                        <a:t>8517.69.90.00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Los </a:t>
                      </a:r>
                      <a:r>
                        <a:rPr lang="es-ES" dirty="0" smtClean="0"/>
                        <a:t>demás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1690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70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240260"/>
            <a:ext cx="9601196" cy="1303867"/>
          </a:xfrm>
        </p:spPr>
        <p:txBody>
          <a:bodyPr/>
          <a:lstStyle/>
          <a:p>
            <a:r>
              <a:rPr lang="es-ES" dirty="0"/>
              <a:t>Identificación de focos LIFI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t="46477" b="5644"/>
          <a:stretch/>
        </p:blipFill>
        <p:spPr bwMode="auto">
          <a:xfrm>
            <a:off x="363108" y="1544127"/>
            <a:ext cx="11465781" cy="47737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063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6247" y="240261"/>
            <a:ext cx="9601196" cy="1303867"/>
          </a:xfrm>
        </p:spPr>
        <p:txBody>
          <a:bodyPr/>
          <a:lstStyle/>
          <a:p>
            <a:r>
              <a:rPr lang="es-ES" dirty="0"/>
              <a:t>Restricción y prohibición </a:t>
            </a:r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/>
          <a:srcRect l="4817" t="26625" r="4671" b="23394"/>
          <a:stretch/>
        </p:blipFill>
        <p:spPr bwMode="auto">
          <a:xfrm>
            <a:off x="326003" y="1892411"/>
            <a:ext cx="11481684" cy="46515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8781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257513"/>
            <a:ext cx="9601196" cy="1303867"/>
          </a:xfrm>
        </p:spPr>
        <p:txBody>
          <a:bodyPr/>
          <a:lstStyle/>
          <a:p>
            <a:r>
              <a:rPr lang="es-ES" dirty="0"/>
              <a:t>Tributos Fijos de la mercancía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3796" t="14714" r="6278" b="14286"/>
          <a:stretch/>
        </p:blipFill>
        <p:spPr bwMode="auto">
          <a:xfrm>
            <a:off x="275645" y="1561380"/>
            <a:ext cx="11640709" cy="50411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3737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" sz="3200" b="1" dirty="0"/>
              <a:t>Cubicaje de los focos Light fidelity (LIFI)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Precio total = $5000</a:t>
            </a:r>
            <a:endParaRPr lang="es-EC" dirty="0"/>
          </a:p>
          <a:p>
            <a:r>
              <a:rPr lang="es-ES" dirty="0"/>
              <a:t>Unidades = 4950</a:t>
            </a:r>
            <a:endParaRPr lang="es-EC" dirty="0"/>
          </a:p>
          <a:p>
            <a:r>
              <a:rPr lang="es-ES" dirty="0"/>
              <a:t>Valor Unitario = $1.01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26946"/>
              </p:ext>
            </p:extLst>
          </p:nvPr>
        </p:nvGraphicFramePr>
        <p:xfrm>
          <a:off x="1339164" y="4418649"/>
          <a:ext cx="2790190" cy="867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010"/>
                <a:gridCol w="144018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Alto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 cm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Largo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 cm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Ancho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 cm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95401" y="404078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Caja que contiene el foco Light fidelity (LIFI)</a:t>
            </a: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12564" b="20256"/>
          <a:stretch/>
        </p:blipFill>
        <p:spPr>
          <a:xfrm>
            <a:off x="4466056" y="2442429"/>
            <a:ext cx="1496193" cy="1681447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969278"/>
              </p:ext>
            </p:extLst>
          </p:nvPr>
        </p:nvGraphicFramePr>
        <p:xfrm>
          <a:off x="1339164" y="5480278"/>
          <a:ext cx="2790190" cy="867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010"/>
                <a:gridCol w="14401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Alto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20 cm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Largo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30 cm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Ancho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 cm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95401" y="5238609"/>
            <a:ext cx="89182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Caja master</a:t>
            </a: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4" descr="Resultado de imagen para CAJA MASTER DE 20*30*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6" descr="Resultado de imagen para CAJA MASTER DE 20*30*25"/>
          <p:cNvSpPr>
            <a:spLocks noChangeAspect="1" noChangeArrowheads="1"/>
          </p:cNvSpPr>
          <p:nvPr/>
        </p:nvSpPr>
        <p:spPr bwMode="auto">
          <a:xfrm>
            <a:off x="2557490" y="4241742"/>
            <a:ext cx="304800" cy="12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2" name="Picture 8" descr="Resultado de imagen para CAJA MASTER DE 20*30*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1"/>
          <a:stretch/>
        </p:blipFill>
        <p:spPr bwMode="auto">
          <a:xfrm>
            <a:off x="4466056" y="4790601"/>
            <a:ext cx="1496193" cy="12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312657"/>
              </p:ext>
            </p:extLst>
          </p:nvPr>
        </p:nvGraphicFramePr>
        <p:xfrm>
          <a:off x="6162186" y="2758301"/>
          <a:ext cx="5213350" cy="1477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675"/>
                <a:gridCol w="26066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20 cm / 7 cm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2.85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30 cm / 4 cm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7.50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 cm / 4 cm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6.25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Total, de focos en una caja master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84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095999" y="24424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Focos en caja master</a:t>
            </a: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55355"/>
              </p:ext>
            </p:extLst>
          </p:nvPr>
        </p:nvGraphicFramePr>
        <p:xfrm>
          <a:off x="6171839" y="4580875"/>
          <a:ext cx="5213350" cy="330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675"/>
                <a:gridCol w="26066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4950 / 84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58.92 cajas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71839" y="43834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Cantidad de cajas</a:t>
            </a: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05594"/>
              </p:ext>
            </p:extLst>
          </p:nvPr>
        </p:nvGraphicFramePr>
        <p:xfrm>
          <a:off x="6171839" y="5220244"/>
          <a:ext cx="4984750" cy="1387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8410"/>
                <a:gridCol w="1243965"/>
                <a:gridCol w="1250950"/>
                <a:gridCol w="12414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Pallet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Caja master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Alto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 cm               /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 cm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0.90 cm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Largo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120 cm             /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 cm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 cm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Ancho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 cm             /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 cm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 cm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Total, de cajas en pallet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16 x 2 =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32 cajas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171839" y="48950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Cantidad de cajas por pallet</a:t>
            </a: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29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5931"/>
              </p:ext>
            </p:extLst>
          </p:nvPr>
        </p:nvGraphicFramePr>
        <p:xfrm>
          <a:off x="2484407" y="2544793"/>
          <a:ext cx="7159926" cy="2035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9963"/>
                <a:gridCol w="3579963"/>
              </a:tblGrid>
              <a:tr h="508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Pallets totales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Cajas por primer pallet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32 cajas full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Cajas por segundo pallet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26 cajas full y 1 caja parcial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8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Total, de focos por pallets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4950 focos LIGHT FIDELITY(LIFI)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222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2" algn="ctr" defTabSz="457200" rtl="0">
              <a:spcBef>
                <a:spcPct val="0"/>
              </a:spcBef>
            </a:pPr>
            <a:r>
              <a:rPr lang="es-ES" sz="3600" b="1" dirty="0"/>
              <a:t>Preliquidación de importación de focos Light fidelity (LIFI)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660844"/>
              </p:ext>
            </p:extLst>
          </p:nvPr>
        </p:nvGraphicFramePr>
        <p:xfrm>
          <a:off x="1457864" y="1960115"/>
          <a:ext cx="4725632" cy="4742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2816"/>
                <a:gridCol w="2362816"/>
              </a:tblGrid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Términos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effectLst/>
                        </a:rPr>
                        <a:t>Valor de mercadería FOB</a:t>
                      </a:r>
                      <a:endParaRPr lang="es-EC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$5000.00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62963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Flete Ningbo (China) a Guayaquil (Ecuador)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$150.00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Seguro de la mercancía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$25.00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u="sng" dirty="0">
                          <a:effectLst/>
                        </a:rPr>
                        <a:t>Valor en aduanas CIF</a:t>
                      </a:r>
                      <a:endParaRPr lang="es-EC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$5175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Advalorem 5%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$258.750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Fodinfa 0.5%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$25.875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>
                          <a:effectLst/>
                        </a:rPr>
                        <a:t>Sobretasa arancelaria 15%</a:t>
                      </a:r>
                      <a:endParaRPr lang="es-EC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$776.250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IVA 14%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$873.022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 ex – aduana</a:t>
                      </a:r>
                      <a:endParaRPr lang="es-EC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$7108.897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Gastos locales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$399.00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Agente de aduana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$249.60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Flete interno Guayaquil – Quito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$110.00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</a:rPr>
                        <a:t>THC descarga en bodegas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$120.00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  <a:tr h="293784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 en bodegas</a:t>
                      </a:r>
                      <a:endParaRPr lang="es-EC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$7987.497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2" marR="59722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448657" y="3993776"/>
            <a:ext cx="466031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unitario de focos Light fidelity LIFI)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/>
              <p:cNvSpPr/>
              <p:nvPr/>
            </p:nvSpPr>
            <p:spPr>
              <a:xfrm>
                <a:off x="6999464" y="4735776"/>
                <a:ext cx="3437929" cy="927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2800" i="1"/>
                          </m:ctrlPr>
                        </m:fPr>
                        <m:num>
                          <m:r>
                            <a:rPr lang="es-ES" sz="2800" i="1"/>
                            <m:t>$7987.497</m:t>
                          </m:r>
                        </m:num>
                        <m:den>
                          <m:r>
                            <a:rPr lang="es-ES" sz="2800" i="1"/>
                            <m:t>4950</m:t>
                          </m:r>
                        </m:den>
                      </m:f>
                      <m:r>
                        <a:rPr lang="es-ES" sz="2800" i="1"/>
                        <m:t>=$1.613</m:t>
                      </m:r>
                    </m:oMath>
                  </m:oMathPara>
                </a14:m>
                <a:endParaRPr lang="es-EC" sz="2800" dirty="0"/>
              </a:p>
            </p:txBody>
          </p:sp>
        </mc:Choice>
        <mc:Fallback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464" y="4735776"/>
                <a:ext cx="3437929" cy="92775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6448657" y="27171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Valor de mercadería FOB </a:t>
            </a:r>
            <a:r>
              <a:rPr lang="es-ES" dirty="0"/>
              <a:t>= $5000</a:t>
            </a:r>
            <a:endParaRPr lang="es-EC" dirty="0"/>
          </a:p>
          <a:p>
            <a:r>
              <a:rPr lang="es-ES" dirty="0"/>
              <a:t>Unidades = 4950</a:t>
            </a:r>
            <a:endParaRPr lang="es-EC" dirty="0"/>
          </a:p>
          <a:p>
            <a:r>
              <a:rPr lang="es-ES" dirty="0"/>
              <a:t>Valor Unitario = $1.01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0306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s-ES" dirty="0"/>
              <a:t>La tecnología LIFI asegura ser una de las mejores para esta década, ya que tiene varios campos de aplicación nuevos a los cuales WIFI no tiene alcance .</a:t>
            </a:r>
          </a:p>
          <a:p>
            <a:pPr lvl="0"/>
            <a:r>
              <a:rPr lang="es-ES" dirty="0"/>
              <a:t>La tecnología LIFI así por sus innumerables beneficios y ventajas ante otras tecnologías, también tiene sus desventajas, por lo tanto, podemos decir que el LIFI jamás reemplazara al WIFI.</a:t>
            </a:r>
          </a:p>
          <a:p>
            <a:pPr lvl="0"/>
            <a:r>
              <a:rPr lang="es-ES" dirty="0"/>
              <a:t>La tecnología LIFI está revolucionando el mundo con su alta velocidad y características como seguridad de encriptamiento, además de ser una luz led que no afecta de ninguna manera el medio ambiente ni a la salud del consumidor.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1998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Recomendaciones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ES" dirty="0"/>
              <a:t>Para el uso de esta nueva tecnología se recomienda importar no sólo los focos LIFI, sino también el microchip que capte la luz led para la conectividad al internet.</a:t>
            </a:r>
          </a:p>
          <a:p>
            <a:r>
              <a:rPr lang="es-ES" dirty="0"/>
              <a:t>El LIFI al proporcionar una cantidad de beneficios, lo recomendable es introducir esta tecnología no solo en la ciudad de Quito, sino también en ciudades de alta producción económica.</a:t>
            </a:r>
          </a:p>
          <a:p>
            <a:r>
              <a:rPr lang="es-ES" dirty="0"/>
              <a:t>Para posibles usos a un futuro la conectividad LIFI, se puede hacer de tres maneras vía fibra óptica, directamente al momento de la construcción pasando el cable por las hasta llegar a las boquillas de los focos, indirectamente comprando un socket especial que haga de receptor de la señal de internet que proporciona el WIFI y transforme para emitir al foco LIFI.</a:t>
            </a:r>
          </a:p>
        </p:txBody>
      </p:sp>
    </p:spTree>
    <p:extLst>
      <p:ext uri="{BB962C8B-B14F-4D97-AF65-F5344CB8AC3E}">
        <p14:creationId xmlns:p14="http://schemas.microsoft.com/office/powerpoint/2010/main" val="59110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359" y="408800"/>
            <a:ext cx="9601196" cy="1303867"/>
          </a:xfrm>
        </p:spPr>
        <p:txBody>
          <a:bodyPr/>
          <a:lstStyle/>
          <a:p>
            <a:r>
              <a:rPr lang="es-ES" b="1" dirty="0"/>
              <a:t>Características del LIFI</a:t>
            </a:r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95340436"/>
              </p:ext>
            </p:extLst>
          </p:nvPr>
        </p:nvGraphicFramePr>
        <p:xfrm>
          <a:off x="0" y="1512920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240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85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¿Dónde podemos aplicar la tecnología LIFI?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12192000" cy="5032830"/>
          </a:xfrm>
          <a:prstGeom prst="rect">
            <a:avLst/>
          </a:prstGeom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808534"/>
              </p:ext>
            </p:extLst>
          </p:nvPr>
        </p:nvGraphicFramePr>
        <p:xfrm>
          <a:off x="0" y="1828800"/>
          <a:ext cx="12192000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838200" y="772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LIFI no se introducirá en un nuevo mercado, simplemente lo potenciará</a:t>
            </a:r>
          </a:p>
        </p:txBody>
      </p:sp>
    </p:spTree>
    <p:extLst>
      <p:ext uri="{BB962C8B-B14F-4D97-AF65-F5344CB8AC3E}">
        <p14:creationId xmlns:p14="http://schemas.microsoft.com/office/powerpoint/2010/main" val="369563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67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1504147"/>
            <a:ext cx="9144000" cy="1037107"/>
          </a:xfrm>
        </p:spPr>
        <p:txBody>
          <a:bodyPr>
            <a:noAutofit/>
          </a:bodyPr>
          <a:lstStyle/>
          <a:p>
            <a:r>
              <a:rPr lang="es-ES" sz="7200" b="1" i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conexiones LIFI</a:t>
            </a:r>
          </a:p>
        </p:txBody>
      </p:sp>
    </p:spTree>
    <p:extLst>
      <p:ext uri="{BB962C8B-B14F-4D97-AF65-F5344CB8AC3E}">
        <p14:creationId xmlns:p14="http://schemas.microsoft.com/office/powerpoint/2010/main" val="202875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Mediante CHIP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555348"/>
              </p:ext>
            </p:extLst>
          </p:nvPr>
        </p:nvGraphicFramePr>
        <p:xfrm>
          <a:off x="0" y="1825624"/>
          <a:ext cx="701305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b="10314"/>
          <a:stretch/>
        </p:blipFill>
        <p:spPr>
          <a:xfrm>
            <a:off x="7742965" y="3212327"/>
            <a:ext cx="3610835" cy="224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7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Repetidor de señal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4374666"/>
              </p:ext>
            </p:extLst>
          </p:nvPr>
        </p:nvGraphicFramePr>
        <p:xfrm>
          <a:off x="838200" y="2104845"/>
          <a:ext cx="10515600" cy="40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62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Conexión directa de fibra óptica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8623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627" y="3769744"/>
            <a:ext cx="3453517" cy="19445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72" y="3857710"/>
            <a:ext cx="3545492" cy="185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27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207</TotalTime>
  <Words>1575</Words>
  <Application>Microsoft Office PowerPoint</Application>
  <PresentationFormat>Panorámica</PresentationFormat>
  <Paragraphs>276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Garamond</vt:lpstr>
      <vt:lpstr>Times New Roman</vt:lpstr>
      <vt:lpstr>Orgánico</vt:lpstr>
      <vt:lpstr>TRABAJO DE TITULACIÓN TEMA: ANÁLISIS DE LA IMPORTACIÓN DE FOCOS LIFI Y SU DEMANDA NACIONAL, PARA LA INCORPORACIÓN DE LA NUEVA TECNOLOGÍA LIFI EN LA CIUDAD DE QUITO EN EL PERIODO 2016-2017</vt:lpstr>
      <vt:lpstr>¿Qué es Light Fidelity Technology (LIFI)?</vt:lpstr>
      <vt:lpstr>¿Cómo funciona la tecnología LIFI?</vt:lpstr>
      <vt:lpstr>Características del LIFI</vt:lpstr>
      <vt:lpstr>¿Dónde podemos aplicar la tecnología LIFI?</vt:lpstr>
      <vt:lpstr>Tipos de conexiones LIFI</vt:lpstr>
      <vt:lpstr>Mediante CHIP</vt:lpstr>
      <vt:lpstr>Repetidor de señal</vt:lpstr>
      <vt:lpstr>Conexión directa de fibra óptica</vt:lpstr>
      <vt:lpstr>Análisis de comparación entre tecnología Light fidelity (LIFI) y tecnología Wireless fidelity (WIFI).</vt:lpstr>
      <vt:lpstr>Bases teóricas</vt:lpstr>
      <vt:lpstr>Fundamentación legal</vt:lpstr>
      <vt:lpstr>Análisis de datos</vt:lpstr>
      <vt:lpstr>Resultados de encuesta 1. Pregunta Nª 1, "¿Cuál es tu género?" </vt:lpstr>
      <vt:lpstr>Pregunta Nª 2 "¿Qué edad tiene? </vt:lpstr>
      <vt:lpstr> Pregunta Nª 3 "Actividad que realiza" </vt:lpstr>
      <vt:lpstr>Pregunta Nª 4 "¿Dónde trabaja o estudia?" </vt:lpstr>
      <vt:lpstr>Pregunta Nª 5"¿Con qué frecuencia utiliza el servicio de internet? </vt:lpstr>
      <vt:lpstr>Pregunta Nª 6 "¿Qué tipos de contenidos son los que busca más internet?" </vt:lpstr>
      <vt:lpstr>Pregunta Nª 7 "¿Cuál es su valoración general del servicio de internet que usted utilizara? Siendo 1 insatisfecho y 5 totalmente satisfecho? </vt:lpstr>
      <vt:lpstr>Pregunta Nª8 "¿Utiliza usted servicio Wireless fidelity (WIFI)? </vt:lpstr>
      <vt:lpstr>Pregunta Nª 9 "¿Con qué dispositivos utiliza Wireless fidelity (WIFI)?" </vt:lpstr>
      <vt:lpstr>Pregunta Nª 10 "Con respecto a la velocidad del internet ¿Cuál es su valoración al servicio de Wireless fidelity (WIFI)? Siendo 1 Insatisfecho y 5 totalmente Satisfecho </vt:lpstr>
      <vt:lpstr>Pregunta Nª 11 "¿Sabía usted que Light fidelity (LIFI), le proporciona una mejor velocidad?" </vt:lpstr>
      <vt:lpstr>Pregunta Nª 12 "¿Sabía usted que Light fidelity (LIFI), utiliza la luz para la navegación? </vt:lpstr>
      <vt:lpstr>Pregunta Nª 13 "¿Cuán interesante es la tecnología Light fidelity (LIFI) para usted? Siendo 1 interesante y 5 muy interesante". </vt:lpstr>
      <vt:lpstr>Pregunta Nª 14 "¿Le gustaría que este nuevo tipo de tecnología Light fidelity (LIFI) se incorpore en la ciudad de Quito-Ecuador? </vt:lpstr>
      <vt:lpstr>Pregunta Nª 15 "¿Estaría usted dispuesto adquirir esta nueva tecnología Light fidelity (LIFI)? </vt:lpstr>
      <vt:lpstr> Pregunta Nª 16 "¿Entre que valores estaría dispuesto a pagar por esta nueva tecnología de internet? </vt:lpstr>
      <vt:lpstr>Proceso de Importación</vt:lpstr>
      <vt:lpstr>Subpartida Arancelaria 8517.69.90.00</vt:lpstr>
      <vt:lpstr>Identificación de focos LIFI</vt:lpstr>
      <vt:lpstr>Restricción y prohibición </vt:lpstr>
      <vt:lpstr>Tributos Fijos de la mercancía</vt:lpstr>
      <vt:lpstr>Cubicaje de los focos Light fidelity (LIFI) </vt:lpstr>
      <vt:lpstr>Presentación de PowerPoint</vt:lpstr>
      <vt:lpstr>Preliquidación de importación de focos Light fidelity (LIFI) </vt:lpstr>
      <vt:lpstr>Conclusiones</vt:lpstr>
      <vt:lpstr>Recomendaciones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DE TITULACIÓN, TEMA: ANÁLISIS DE LA IMPORTACIÓN DE FOCOS LIFI Y SU DEMANDA NACIONAL, PARA LA INCORPORACIÓN DE LA NUEVA TECNOLOGÍA LIFI EN LA CIUDAD DE QUITO EN EL PERIODO 2016-2017</dc:title>
  <dc:creator>Darwin Fonseca</dc:creator>
  <cp:lastModifiedBy>Darwin Fonseca</cp:lastModifiedBy>
  <cp:revision>20</cp:revision>
  <dcterms:created xsi:type="dcterms:W3CDTF">2017-02-01T01:33:23Z</dcterms:created>
  <dcterms:modified xsi:type="dcterms:W3CDTF">2017-02-01T05:01:48Z</dcterms:modified>
</cp:coreProperties>
</file>