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handoutMasterIdLst>
    <p:handoutMasterId r:id="rId28"/>
  </p:handoutMasterIdLst>
  <p:sldIdLst>
    <p:sldId id="262" r:id="rId2"/>
    <p:sldId id="315" r:id="rId3"/>
    <p:sldId id="263" r:id="rId4"/>
    <p:sldId id="303" r:id="rId5"/>
    <p:sldId id="339" r:id="rId6"/>
    <p:sldId id="366" r:id="rId7"/>
    <p:sldId id="367" r:id="rId8"/>
    <p:sldId id="347" r:id="rId9"/>
    <p:sldId id="364" r:id="rId10"/>
    <p:sldId id="365" r:id="rId11"/>
    <p:sldId id="348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8" r:id="rId20"/>
    <p:sldId id="359" r:id="rId21"/>
    <p:sldId id="360" r:id="rId22"/>
    <p:sldId id="363" r:id="rId23"/>
    <p:sldId id="361" r:id="rId24"/>
    <p:sldId id="362" r:id="rId25"/>
    <p:sldId id="301" r:id="rId2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99FF"/>
    <a:srgbClr val="CCECFF"/>
    <a:srgbClr val="00FFCC"/>
    <a:srgbClr val="CCCC00"/>
    <a:srgbClr val="00CCFF"/>
    <a:srgbClr val="FF7C80"/>
    <a:srgbClr val="99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Balanza Comercial Petrolera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&quot;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Enero-Diciembre 2014</c:v>
                </c:pt>
                <c:pt idx="1">
                  <c:v>Enero-Diciembre 2015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6885.1</c:v>
                </c:pt>
                <c:pt idx="1">
                  <c:v>2752.7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Balanza Comercial No Petrolera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&quot;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Enero-Diciembre 2014</c:v>
                </c:pt>
                <c:pt idx="1">
                  <c:v>Enero-Diciembre 2015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-7597.6</c:v>
                </c:pt>
                <c:pt idx="1">
                  <c:v>-4845.1000000000004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Balanza Comercial 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&quot;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Enero-Diciembre 2014</c:v>
                </c:pt>
                <c:pt idx="1">
                  <c:v>Enero-Diciembre 2015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>
                  <c:v>-712.5</c:v>
                </c:pt>
                <c:pt idx="1">
                  <c:v>-2092.4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362680"/>
        <c:axId val="179363072"/>
      </c:barChart>
      <c:catAx>
        <c:axId val="17936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79363072"/>
        <c:crosses val="autoZero"/>
        <c:auto val="1"/>
        <c:lblAlgn val="ctr"/>
        <c:lblOffset val="100"/>
        <c:noMultiLvlLbl val="0"/>
      </c:catAx>
      <c:valAx>
        <c:axId val="17936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Valor FOB en millones de  USD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79362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EA8CB1-C1A3-46EA-823B-FF20523FEC9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5DF9288-9FEB-48F9-9FD9-C132EF0D895B}">
      <dgm:prSet phldrT="[Texto]"/>
      <dgm:spPr/>
      <dgm:t>
        <a:bodyPr/>
        <a:lstStyle/>
        <a:p>
          <a:r>
            <a:rPr lang="es-ES" dirty="0" smtClean="0"/>
            <a:t>El petróleo siendo uno de los mayores recursos no renovables que posee el Ecuador, generador de ingresos, sustento económico que tiene el país en este momento con menor incidencia.</a:t>
          </a:r>
          <a:endParaRPr lang="es-EC" dirty="0"/>
        </a:p>
      </dgm:t>
    </dgm:pt>
    <dgm:pt modelId="{5B49BAFB-B2CA-4D30-8B7B-AC47BECC0893}" type="parTrans" cxnId="{2DB9E263-3097-4DA1-B57D-789F76B7611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E4AF975-510B-4A2F-AF62-501B4C04738B}" type="sibTrans" cxnId="{2DB9E263-3097-4DA1-B57D-789F76B7611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739CDF3-1530-4891-820E-647885CABFA0}">
      <dgm:prSet phldrT="[Texto]"/>
      <dgm:spPr/>
      <dgm:t>
        <a:bodyPr/>
        <a:lstStyle/>
        <a:p>
          <a:r>
            <a:rPr lang="es-ES" smtClean="0"/>
            <a:t>La sobreoferta en el mercado, la no intervención adecuada de la Organización de Países Exportadores de Petróleo (OPEP).</a:t>
          </a:r>
          <a:endParaRPr lang="es-EC" dirty="0"/>
        </a:p>
      </dgm:t>
    </dgm:pt>
    <dgm:pt modelId="{D0DB7C1A-D941-4AFA-9FD1-CDC31B49C952}" type="parTrans" cxnId="{759997AA-FE1D-4194-B333-924FE9C69F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6F4552-AFF3-4EFA-98F6-F339BA985B03}" type="sibTrans" cxnId="{759997AA-FE1D-4194-B333-924FE9C69F2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35D83B7-DAE1-4143-9803-A50993141959}">
      <dgm:prSet phldrT="[Texto]"/>
      <dgm:spPr/>
      <dgm:t>
        <a:bodyPr/>
        <a:lstStyle/>
        <a:p>
          <a:r>
            <a:rPr lang="es-ES" smtClean="0"/>
            <a:t>Demanda existente del petróleo de esquisto (shale oil) procedente de Estados Unidos.</a:t>
          </a:r>
          <a:endParaRPr lang="es-EC" dirty="0"/>
        </a:p>
      </dgm:t>
    </dgm:pt>
    <dgm:pt modelId="{122DA33C-7EA9-49BF-BD2E-F0C1DB5DC465}" type="parTrans" cxnId="{985A4914-21BD-4A49-9E01-7E51BB08553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93D07B9-418B-4CCC-ACFF-69893AF68168}" type="sibTrans" cxnId="{985A4914-21BD-4A49-9E01-7E51BB08553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F5018C3-5213-426B-8EB9-6196154617F0}">
      <dgm:prSet phldrT="[Texto]"/>
      <dgm:spPr/>
      <dgm:t>
        <a:bodyPr/>
        <a:lstStyle/>
        <a:p>
          <a:r>
            <a:rPr lang="es-ES" smtClean="0"/>
            <a:t>En el ámbito laboral, el impacto del desempleo ha afectado en varios sectores, formando la descendencia en el porcentaje de empleo adecuado.</a:t>
          </a:r>
          <a:endParaRPr lang="es-EC" dirty="0"/>
        </a:p>
      </dgm:t>
    </dgm:pt>
    <dgm:pt modelId="{BD5618B2-C637-4043-8C71-336DBCBC5619}" type="parTrans" cxnId="{6A027BCF-D0A0-4225-AB08-D3A3F18F61F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3D7A28C-C1E0-4612-A879-4D9615215834}" type="sibTrans" cxnId="{6A027BCF-D0A0-4225-AB08-D3A3F18F61F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966889B-FB03-4D30-B5F6-FD3DBB01AB5C}" type="pres">
      <dgm:prSet presAssocID="{5FEA8CB1-C1A3-46EA-823B-FF20523FEC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EEF1B89-44C5-40CE-BBA3-96B5D9D4FB6B}" type="pres">
      <dgm:prSet presAssocID="{5FEA8CB1-C1A3-46EA-823B-FF20523FEC93}" presName="Name1" presStyleCnt="0"/>
      <dgm:spPr/>
      <dgm:t>
        <a:bodyPr/>
        <a:lstStyle/>
        <a:p>
          <a:endParaRPr lang="es-ES"/>
        </a:p>
      </dgm:t>
    </dgm:pt>
    <dgm:pt modelId="{095B1C71-0DBF-400B-8558-32BD1F148AE2}" type="pres">
      <dgm:prSet presAssocID="{5FEA8CB1-C1A3-46EA-823B-FF20523FEC93}" presName="cycle" presStyleCnt="0"/>
      <dgm:spPr/>
      <dgm:t>
        <a:bodyPr/>
        <a:lstStyle/>
        <a:p>
          <a:endParaRPr lang="es-ES"/>
        </a:p>
      </dgm:t>
    </dgm:pt>
    <dgm:pt modelId="{6D876C5C-DBA9-4A11-B030-75AF79FD269E}" type="pres">
      <dgm:prSet presAssocID="{5FEA8CB1-C1A3-46EA-823B-FF20523FEC93}" presName="srcNode" presStyleLbl="node1" presStyleIdx="0" presStyleCnt="4"/>
      <dgm:spPr/>
      <dgm:t>
        <a:bodyPr/>
        <a:lstStyle/>
        <a:p>
          <a:endParaRPr lang="es-ES"/>
        </a:p>
      </dgm:t>
    </dgm:pt>
    <dgm:pt modelId="{AC1A8CCA-C994-4B1D-8A81-AB8C44343E38}" type="pres">
      <dgm:prSet presAssocID="{5FEA8CB1-C1A3-46EA-823B-FF20523FEC93}" presName="conn" presStyleLbl="parChTrans1D2" presStyleIdx="0" presStyleCnt="1"/>
      <dgm:spPr/>
      <dgm:t>
        <a:bodyPr/>
        <a:lstStyle/>
        <a:p>
          <a:endParaRPr lang="es-EC"/>
        </a:p>
      </dgm:t>
    </dgm:pt>
    <dgm:pt modelId="{AB699D4D-8B24-4DAE-A909-B5994F6FF11D}" type="pres">
      <dgm:prSet presAssocID="{5FEA8CB1-C1A3-46EA-823B-FF20523FEC93}" presName="extraNode" presStyleLbl="node1" presStyleIdx="0" presStyleCnt="4"/>
      <dgm:spPr/>
      <dgm:t>
        <a:bodyPr/>
        <a:lstStyle/>
        <a:p>
          <a:endParaRPr lang="es-ES"/>
        </a:p>
      </dgm:t>
    </dgm:pt>
    <dgm:pt modelId="{D5CD060E-4BD2-4744-97F3-E46A0004F334}" type="pres">
      <dgm:prSet presAssocID="{5FEA8CB1-C1A3-46EA-823B-FF20523FEC93}" presName="dstNode" presStyleLbl="node1" presStyleIdx="0" presStyleCnt="4"/>
      <dgm:spPr/>
      <dgm:t>
        <a:bodyPr/>
        <a:lstStyle/>
        <a:p>
          <a:endParaRPr lang="es-ES"/>
        </a:p>
      </dgm:t>
    </dgm:pt>
    <dgm:pt modelId="{7D7F7063-3F5B-4C97-8113-FE30E651D524}" type="pres">
      <dgm:prSet presAssocID="{65DF9288-9FEB-48F9-9FD9-C132EF0D895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E1E229-4B4A-4803-99DD-890BDD04F31E}" type="pres">
      <dgm:prSet presAssocID="{65DF9288-9FEB-48F9-9FD9-C132EF0D895B}" presName="accent_1" presStyleCnt="0"/>
      <dgm:spPr/>
      <dgm:t>
        <a:bodyPr/>
        <a:lstStyle/>
        <a:p>
          <a:endParaRPr lang="es-ES"/>
        </a:p>
      </dgm:t>
    </dgm:pt>
    <dgm:pt modelId="{2261A83F-D80F-4F15-8B7C-6C1AB69DC119}" type="pres">
      <dgm:prSet presAssocID="{65DF9288-9FEB-48F9-9FD9-C132EF0D895B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D0AF387-9325-4B3A-AF9F-6340F465E890}" type="pres">
      <dgm:prSet presAssocID="{3739CDF3-1530-4891-820E-647885CABFA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494DF5-7FBF-41A1-9A75-544D309B7247}" type="pres">
      <dgm:prSet presAssocID="{3739CDF3-1530-4891-820E-647885CABFA0}" presName="accent_2" presStyleCnt="0"/>
      <dgm:spPr/>
      <dgm:t>
        <a:bodyPr/>
        <a:lstStyle/>
        <a:p>
          <a:endParaRPr lang="es-ES"/>
        </a:p>
      </dgm:t>
    </dgm:pt>
    <dgm:pt modelId="{ABFC27E8-AADD-4584-86B3-3271B2F388C8}" type="pres">
      <dgm:prSet presAssocID="{3739CDF3-1530-4891-820E-647885CABFA0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233E14-AF7A-43C8-87BA-F9E47B213A00}" type="pres">
      <dgm:prSet presAssocID="{835D83B7-DAE1-4143-9803-A5099314195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94104E-C433-454F-84A4-80FF0D943CB5}" type="pres">
      <dgm:prSet presAssocID="{835D83B7-DAE1-4143-9803-A50993141959}" presName="accent_3" presStyleCnt="0"/>
      <dgm:spPr/>
      <dgm:t>
        <a:bodyPr/>
        <a:lstStyle/>
        <a:p>
          <a:endParaRPr lang="es-ES"/>
        </a:p>
      </dgm:t>
    </dgm:pt>
    <dgm:pt modelId="{AD2E5728-C715-4EA2-9A6D-D303805115A8}" type="pres">
      <dgm:prSet presAssocID="{835D83B7-DAE1-4143-9803-A50993141959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74FBA18-1771-4686-B124-0D17CED991E6}" type="pres">
      <dgm:prSet presAssocID="{8F5018C3-5213-426B-8EB9-6196154617F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E28A9E-4598-4AF9-AE78-A4A88CE4E6C6}" type="pres">
      <dgm:prSet presAssocID="{8F5018C3-5213-426B-8EB9-6196154617F0}" presName="accent_4" presStyleCnt="0"/>
      <dgm:spPr/>
      <dgm:t>
        <a:bodyPr/>
        <a:lstStyle/>
        <a:p>
          <a:endParaRPr lang="es-ES"/>
        </a:p>
      </dgm:t>
    </dgm:pt>
    <dgm:pt modelId="{9EEF509A-C0A8-434E-916E-E1AD80F1E3DF}" type="pres">
      <dgm:prSet presAssocID="{8F5018C3-5213-426B-8EB9-6196154617F0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985A4914-21BD-4A49-9E01-7E51BB085537}" srcId="{5FEA8CB1-C1A3-46EA-823B-FF20523FEC93}" destId="{835D83B7-DAE1-4143-9803-A50993141959}" srcOrd="2" destOrd="0" parTransId="{122DA33C-7EA9-49BF-BD2E-F0C1DB5DC465}" sibTransId="{E93D07B9-418B-4CCC-ACFF-69893AF68168}"/>
    <dgm:cxn modelId="{759997AA-FE1D-4194-B333-924FE9C69F2A}" srcId="{5FEA8CB1-C1A3-46EA-823B-FF20523FEC93}" destId="{3739CDF3-1530-4891-820E-647885CABFA0}" srcOrd="1" destOrd="0" parTransId="{D0DB7C1A-D941-4AFA-9FD1-CDC31B49C952}" sibTransId="{536F4552-AFF3-4EFA-98F6-F339BA985B03}"/>
    <dgm:cxn modelId="{9E2F75FE-A3B6-4FF7-AFA4-70B84AD43473}" type="presOf" srcId="{835D83B7-DAE1-4143-9803-A50993141959}" destId="{CD233E14-AF7A-43C8-87BA-F9E47B213A00}" srcOrd="0" destOrd="0" presId="urn:microsoft.com/office/officeart/2008/layout/VerticalCurvedList"/>
    <dgm:cxn modelId="{500F8D43-064E-4D21-B0AD-74561540C839}" type="presOf" srcId="{8E4AF975-510B-4A2F-AF62-501B4C04738B}" destId="{AC1A8CCA-C994-4B1D-8A81-AB8C44343E38}" srcOrd="0" destOrd="0" presId="urn:microsoft.com/office/officeart/2008/layout/VerticalCurvedList"/>
    <dgm:cxn modelId="{D10D7217-5A19-42DC-891D-F33EA55971B2}" type="presOf" srcId="{8F5018C3-5213-426B-8EB9-6196154617F0}" destId="{674FBA18-1771-4686-B124-0D17CED991E6}" srcOrd="0" destOrd="0" presId="urn:microsoft.com/office/officeart/2008/layout/VerticalCurvedList"/>
    <dgm:cxn modelId="{6A027BCF-D0A0-4225-AB08-D3A3F18F61FF}" srcId="{5FEA8CB1-C1A3-46EA-823B-FF20523FEC93}" destId="{8F5018C3-5213-426B-8EB9-6196154617F0}" srcOrd="3" destOrd="0" parTransId="{BD5618B2-C637-4043-8C71-336DBCBC5619}" sibTransId="{23D7A28C-C1E0-4612-A879-4D9615215834}"/>
    <dgm:cxn modelId="{2DB9E263-3097-4DA1-B57D-789F76B76116}" srcId="{5FEA8CB1-C1A3-46EA-823B-FF20523FEC93}" destId="{65DF9288-9FEB-48F9-9FD9-C132EF0D895B}" srcOrd="0" destOrd="0" parTransId="{5B49BAFB-B2CA-4D30-8B7B-AC47BECC0893}" sibTransId="{8E4AF975-510B-4A2F-AF62-501B4C04738B}"/>
    <dgm:cxn modelId="{02573414-0769-42F4-B589-2B74152019DB}" type="presOf" srcId="{65DF9288-9FEB-48F9-9FD9-C132EF0D895B}" destId="{7D7F7063-3F5B-4C97-8113-FE30E651D524}" srcOrd="0" destOrd="0" presId="urn:microsoft.com/office/officeart/2008/layout/VerticalCurvedList"/>
    <dgm:cxn modelId="{80C19E00-2FD8-4D60-A150-28E67E4491B6}" type="presOf" srcId="{3739CDF3-1530-4891-820E-647885CABFA0}" destId="{2D0AF387-9325-4B3A-AF9F-6340F465E890}" srcOrd="0" destOrd="0" presId="urn:microsoft.com/office/officeart/2008/layout/VerticalCurvedList"/>
    <dgm:cxn modelId="{8740DC5E-D60D-4AB8-99D3-CD7C0AD0E6F8}" type="presOf" srcId="{5FEA8CB1-C1A3-46EA-823B-FF20523FEC93}" destId="{2966889B-FB03-4D30-B5F6-FD3DBB01AB5C}" srcOrd="0" destOrd="0" presId="urn:microsoft.com/office/officeart/2008/layout/VerticalCurvedList"/>
    <dgm:cxn modelId="{38FC9AA1-7730-4B1D-A747-8533D5C9DBBC}" type="presParOf" srcId="{2966889B-FB03-4D30-B5F6-FD3DBB01AB5C}" destId="{0EEF1B89-44C5-40CE-BBA3-96B5D9D4FB6B}" srcOrd="0" destOrd="0" presId="urn:microsoft.com/office/officeart/2008/layout/VerticalCurvedList"/>
    <dgm:cxn modelId="{2F7E397A-DE8D-4C83-B4E5-6424912605B4}" type="presParOf" srcId="{0EEF1B89-44C5-40CE-BBA3-96B5D9D4FB6B}" destId="{095B1C71-0DBF-400B-8558-32BD1F148AE2}" srcOrd="0" destOrd="0" presId="urn:microsoft.com/office/officeart/2008/layout/VerticalCurvedList"/>
    <dgm:cxn modelId="{8F541FDF-714D-4DA0-9921-5D542F3E3519}" type="presParOf" srcId="{095B1C71-0DBF-400B-8558-32BD1F148AE2}" destId="{6D876C5C-DBA9-4A11-B030-75AF79FD269E}" srcOrd="0" destOrd="0" presId="urn:microsoft.com/office/officeart/2008/layout/VerticalCurvedList"/>
    <dgm:cxn modelId="{F7F69A4E-FED7-4A87-B100-BE22318CBEDB}" type="presParOf" srcId="{095B1C71-0DBF-400B-8558-32BD1F148AE2}" destId="{AC1A8CCA-C994-4B1D-8A81-AB8C44343E38}" srcOrd="1" destOrd="0" presId="urn:microsoft.com/office/officeart/2008/layout/VerticalCurvedList"/>
    <dgm:cxn modelId="{E2F023F5-1669-42E7-B742-590BDA03CE8B}" type="presParOf" srcId="{095B1C71-0DBF-400B-8558-32BD1F148AE2}" destId="{AB699D4D-8B24-4DAE-A909-B5994F6FF11D}" srcOrd="2" destOrd="0" presId="urn:microsoft.com/office/officeart/2008/layout/VerticalCurvedList"/>
    <dgm:cxn modelId="{BA54DF33-3E0C-4D85-B8E6-3B6872A40BB7}" type="presParOf" srcId="{095B1C71-0DBF-400B-8558-32BD1F148AE2}" destId="{D5CD060E-4BD2-4744-97F3-E46A0004F334}" srcOrd="3" destOrd="0" presId="urn:microsoft.com/office/officeart/2008/layout/VerticalCurvedList"/>
    <dgm:cxn modelId="{F524FEB7-8CF2-445F-9DED-7A911A02B471}" type="presParOf" srcId="{0EEF1B89-44C5-40CE-BBA3-96B5D9D4FB6B}" destId="{7D7F7063-3F5B-4C97-8113-FE30E651D524}" srcOrd="1" destOrd="0" presId="urn:microsoft.com/office/officeart/2008/layout/VerticalCurvedList"/>
    <dgm:cxn modelId="{89C08D67-1E21-4CA7-8986-F412D7C280CA}" type="presParOf" srcId="{0EEF1B89-44C5-40CE-BBA3-96B5D9D4FB6B}" destId="{19E1E229-4B4A-4803-99DD-890BDD04F31E}" srcOrd="2" destOrd="0" presId="urn:microsoft.com/office/officeart/2008/layout/VerticalCurvedList"/>
    <dgm:cxn modelId="{5AEAFD66-3469-41E0-B9C7-6B79E4AABB87}" type="presParOf" srcId="{19E1E229-4B4A-4803-99DD-890BDD04F31E}" destId="{2261A83F-D80F-4F15-8B7C-6C1AB69DC119}" srcOrd="0" destOrd="0" presId="urn:microsoft.com/office/officeart/2008/layout/VerticalCurvedList"/>
    <dgm:cxn modelId="{354213AB-A8A4-42C2-8F62-66A9712A583C}" type="presParOf" srcId="{0EEF1B89-44C5-40CE-BBA3-96B5D9D4FB6B}" destId="{2D0AF387-9325-4B3A-AF9F-6340F465E890}" srcOrd="3" destOrd="0" presId="urn:microsoft.com/office/officeart/2008/layout/VerticalCurvedList"/>
    <dgm:cxn modelId="{1C313F91-9460-4A70-B9D9-20A4F0437947}" type="presParOf" srcId="{0EEF1B89-44C5-40CE-BBA3-96B5D9D4FB6B}" destId="{8D494DF5-7FBF-41A1-9A75-544D309B7247}" srcOrd="4" destOrd="0" presId="urn:microsoft.com/office/officeart/2008/layout/VerticalCurvedList"/>
    <dgm:cxn modelId="{38B57752-F626-45D8-87E7-C319E3F2837B}" type="presParOf" srcId="{8D494DF5-7FBF-41A1-9A75-544D309B7247}" destId="{ABFC27E8-AADD-4584-86B3-3271B2F388C8}" srcOrd="0" destOrd="0" presId="urn:microsoft.com/office/officeart/2008/layout/VerticalCurvedList"/>
    <dgm:cxn modelId="{45AC3EB1-E1DE-4AD1-B42B-14BC8B27025E}" type="presParOf" srcId="{0EEF1B89-44C5-40CE-BBA3-96B5D9D4FB6B}" destId="{CD233E14-AF7A-43C8-87BA-F9E47B213A00}" srcOrd="5" destOrd="0" presId="urn:microsoft.com/office/officeart/2008/layout/VerticalCurvedList"/>
    <dgm:cxn modelId="{E5B67B55-19C5-46EC-AC21-B3C3720A2E4F}" type="presParOf" srcId="{0EEF1B89-44C5-40CE-BBA3-96B5D9D4FB6B}" destId="{F594104E-C433-454F-84A4-80FF0D943CB5}" srcOrd="6" destOrd="0" presId="urn:microsoft.com/office/officeart/2008/layout/VerticalCurvedList"/>
    <dgm:cxn modelId="{1E5933D5-1C53-4896-A447-C91CC5527627}" type="presParOf" srcId="{F594104E-C433-454F-84A4-80FF0D943CB5}" destId="{AD2E5728-C715-4EA2-9A6D-D303805115A8}" srcOrd="0" destOrd="0" presId="urn:microsoft.com/office/officeart/2008/layout/VerticalCurvedList"/>
    <dgm:cxn modelId="{C186ACFE-8C28-413A-8D14-0AE8A58C44B1}" type="presParOf" srcId="{0EEF1B89-44C5-40CE-BBA3-96B5D9D4FB6B}" destId="{674FBA18-1771-4686-B124-0D17CED991E6}" srcOrd="7" destOrd="0" presId="urn:microsoft.com/office/officeart/2008/layout/VerticalCurvedList"/>
    <dgm:cxn modelId="{AAF8ABC0-F301-45FB-91AF-D64E0FAC9972}" type="presParOf" srcId="{0EEF1B89-44C5-40CE-BBA3-96B5D9D4FB6B}" destId="{E1E28A9E-4598-4AF9-AE78-A4A88CE4E6C6}" srcOrd="8" destOrd="0" presId="urn:microsoft.com/office/officeart/2008/layout/VerticalCurvedList"/>
    <dgm:cxn modelId="{B4F8F3DC-5720-49CD-AADB-801596FD88A6}" type="presParOf" srcId="{E1E28A9E-4598-4AF9-AE78-A4A88CE4E6C6}" destId="{9EEF509A-C0A8-434E-916E-E1AD80F1E3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6CC7CA-FA35-41BD-9EEC-A86F19B2EC6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B654941-EC43-45FE-BB47-665AB91DA975}">
      <dgm:prSet phldrT="[Texto]" custT="1"/>
      <dgm:spPr/>
      <dgm:t>
        <a:bodyPr/>
        <a:lstStyle/>
        <a:p>
          <a:pPr algn="just"/>
          <a:r>
            <a:rPr lang="es-ES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SALVAGUARDA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3B529-520A-46AF-B6D1-A75487F7E835}" type="parTrans" cxnId="{F1A32332-1C7F-4851-9035-30E810BAD0CF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2E4D6-F541-49A6-89D2-22BCC7CF3934}" type="sibTrans" cxnId="{F1A32332-1C7F-4851-9035-30E810BAD0CF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9CD524-A75D-45C7-A610-776E7F82D135}">
      <dgm:prSet phldrT="[Texto]" custT="1"/>
      <dgm:spPr/>
      <dgm:t>
        <a:bodyPr/>
        <a:lstStyle/>
        <a:p>
          <a:pPr algn="just"/>
          <a:r>
            <a:rPr lang="es-ES" sz="16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Modalidades de restricción al comercio internacional o medidas arancelarias provisionales</a:t>
          </a:r>
          <a:endParaRPr lang="es-ES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2FEF8F-E206-4421-ABE3-7FF95FACC0A0}" type="parTrans" cxnId="{E28CD777-2287-4B44-A425-08D12DD6BAD7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7E93E-0343-4E9A-A262-70FF6319E88C}" type="sibTrans" cxnId="{E28CD777-2287-4B44-A425-08D12DD6BAD7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6996A3-0DEF-4ED8-B6AE-FEC8F1FAF357}">
      <dgm:prSet phldrT="[Texto]" custT="1"/>
      <dgm:spPr/>
      <dgm:t>
        <a:bodyPr/>
        <a:lstStyle/>
        <a:p>
          <a:pPr algn="just"/>
          <a:r>
            <a:rPr lang="es-ES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RECAUDACIÓN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6DAEE-27F5-476C-8037-C47B265848CB}" type="parTrans" cxnId="{B9928005-A495-4080-87A5-A79A7289259C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5DC17-FDCD-478F-B28E-21ADCA54FF14}" type="sibTrans" cxnId="{B9928005-A495-4080-87A5-A79A7289259C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446184-13A3-486B-A204-1E253F407867}">
      <dgm:prSet phldrT="[Texto]" custT="1"/>
      <dgm:spPr/>
      <dgm:t>
        <a:bodyPr/>
        <a:lstStyle/>
        <a:p>
          <a:pPr algn="just"/>
          <a:r>
            <a:rPr lang="es-ES" sz="24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Incremento de impuestos</a:t>
          </a:r>
          <a:endParaRPr lang="es-ES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AB2490-F1C4-494C-9EE0-902CB7F5881D}" type="parTrans" cxnId="{39B2F93F-62CD-4391-9D3F-DCA5DA99DE79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23008-1192-4173-ABB1-D6BADBBD6126}" type="sibTrans" cxnId="{39B2F93F-62CD-4391-9D3F-DCA5DA99DE79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D385F8-6DD9-46C8-8955-5CADC44982BE}">
      <dgm:prSet phldrT="[Texto]" custT="1"/>
      <dgm:spPr/>
      <dgm:t>
        <a:bodyPr/>
        <a:lstStyle/>
        <a:p>
          <a:pPr algn="just"/>
          <a:r>
            <a:rPr lang="es-ES" sz="24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No solo a la Ley de Solidaridad</a:t>
          </a:r>
          <a:endParaRPr lang="es-ES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FCB587-D2DC-4A34-A3AC-C75BB9EA4B2C}" type="parTrans" cxnId="{09EAC147-AFD5-489F-8A8C-FC9253F5734E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541626-FE3F-4259-9CA7-0CFF45FF737D}" type="sibTrans" cxnId="{09EAC147-AFD5-489F-8A8C-FC9253F5734E}">
      <dgm:prSet/>
      <dgm:spPr/>
      <dgm:t>
        <a:bodyPr/>
        <a:lstStyle/>
        <a:p>
          <a:pPr algn="just"/>
          <a:endParaRPr lang="es-ES" sz="28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D68D5F-4628-4D88-AC16-09CAC482CFA5}">
      <dgm:prSet phldrT="[Texto]" custT="1"/>
      <dgm:spPr/>
      <dgm:t>
        <a:bodyPr/>
        <a:lstStyle/>
        <a:p>
          <a:pPr algn="just"/>
          <a:r>
            <a:rPr lang="es-ES" sz="18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Que se aplican sobre las importaciones para prevenir de daños a la industria doméstica.</a:t>
          </a:r>
          <a:endParaRPr lang="es-E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3D9B1F-78B5-47A8-91E3-841ED78E5306}" type="parTrans" cxnId="{64EB5AC0-866F-4DF1-A0EE-27123964B8B4}">
      <dgm:prSet/>
      <dgm:spPr/>
      <dgm:t>
        <a:bodyPr/>
        <a:lstStyle/>
        <a:p>
          <a:endParaRPr lang="es-ES"/>
        </a:p>
      </dgm:t>
    </dgm:pt>
    <dgm:pt modelId="{AF108750-0B51-40C3-B704-7CFD0E2A34F0}" type="sibTrans" cxnId="{64EB5AC0-866F-4DF1-A0EE-27123964B8B4}">
      <dgm:prSet/>
      <dgm:spPr/>
      <dgm:t>
        <a:bodyPr/>
        <a:lstStyle/>
        <a:p>
          <a:endParaRPr lang="es-ES"/>
        </a:p>
      </dgm:t>
    </dgm:pt>
    <dgm:pt modelId="{FDECB9D0-5D95-4D79-ACEC-E51FE90EB9ED}">
      <dgm:prSet phldrT="[Texto]" custT="1"/>
      <dgm:spPr/>
      <dgm:t>
        <a:bodyPr/>
        <a:lstStyle/>
        <a:p>
          <a:pPr algn="just"/>
          <a:r>
            <a:rPr lang="es-ES" sz="2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Terremoto sino por la Ley de Equilibrio de las Finanzas Públicas</a:t>
          </a:r>
          <a:endParaRPr lang="es-E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CAF43-282C-40AC-AD39-5B6A9AE5F30E}" type="parTrans" cxnId="{93A1FF78-F825-472C-9AFC-CE105D17A865}">
      <dgm:prSet/>
      <dgm:spPr/>
      <dgm:t>
        <a:bodyPr/>
        <a:lstStyle/>
        <a:p>
          <a:endParaRPr lang="es-ES"/>
        </a:p>
      </dgm:t>
    </dgm:pt>
    <dgm:pt modelId="{E5F67A3D-0D19-411B-AD0A-CD0B6AC7FC33}" type="sibTrans" cxnId="{93A1FF78-F825-472C-9AFC-CE105D17A865}">
      <dgm:prSet/>
      <dgm:spPr/>
      <dgm:t>
        <a:bodyPr/>
        <a:lstStyle/>
        <a:p>
          <a:endParaRPr lang="es-ES"/>
        </a:p>
      </dgm:t>
    </dgm:pt>
    <dgm:pt modelId="{B0970BDC-D913-45A0-A956-9E5B4265CA39}" type="pres">
      <dgm:prSet presAssocID="{D86CC7CA-FA35-41BD-9EEC-A86F19B2EC6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0A1B155-9CFC-450E-933F-77122483288B}" type="pres">
      <dgm:prSet presAssocID="{3B654941-EC43-45FE-BB47-665AB91DA975}" presName="root" presStyleCnt="0"/>
      <dgm:spPr/>
      <dgm:t>
        <a:bodyPr/>
        <a:lstStyle/>
        <a:p>
          <a:endParaRPr lang="es-EC"/>
        </a:p>
      </dgm:t>
    </dgm:pt>
    <dgm:pt modelId="{C5C887FC-7048-462A-B631-98451C7E595D}" type="pres">
      <dgm:prSet presAssocID="{3B654941-EC43-45FE-BB47-665AB91DA975}" presName="rootComposite" presStyleCnt="0"/>
      <dgm:spPr/>
      <dgm:t>
        <a:bodyPr/>
        <a:lstStyle/>
        <a:p>
          <a:endParaRPr lang="es-EC"/>
        </a:p>
      </dgm:t>
    </dgm:pt>
    <dgm:pt modelId="{4BAEFD98-21B7-41E6-A518-27F95C21CEC9}" type="pres">
      <dgm:prSet presAssocID="{3B654941-EC43-45FE-BB47-665AB91DA975}" presName="rootText" presStyleLbl="node1" presStyleIdx="0" presStyleCnt="2" custScaleX="155199"/>
      <dgm:spPr/>
      <dgm:t>
        <a:bodyPr/>
        <a:lstStyle/>
        <a:p>
          <a:endParaRPr lang="es-EC"/>
        </a:p>
      </dgm:t>
    </dgm:pt>
    <dgm:pt modelId="{C6CCDA5D-C912-4800-924E-DD59CEFE8F59}" type="pres">
      <dgm:prSet presAssocID="{3B654941-EC43-45FE-BB47-665AB91DA975}" presName="rootConnector" presStyleLbl="node1" presStyleIdx="0" presStyleCnt="2"/>
      <dgm:spPr/>
      <dgm:t>
        <a:bodyPr/>
        <a:lstStyle/>
        <a:p>
          <a:endParaRPr lang="es-EC"/>
        </a:p>
      </dgm:t>
    </dgm:pt>
    <dgm:pt modelId="{D3CC7F4D-F0BB-47DF-9822-2D4541664AD1}" type="pres">
      <dgm:prSet presAssocID="{3B654941-EC43-45FE-BB47-665AB91DA975}" presName="childShape" presStyleCnt="0"/>
      <dgm:spPr/>
      <dgm:t>
        <a:bodyPr/>
        <a:lstStyle/>
        <a:p>
          <a:endParaRPr lang="es-EC"/>
        </a:p>
      </dgm:t>
    </dgm:pt>
    <dgm:pt modelId="{949E30F5-02E6-474E-B114-F9309170EB98}" type="pres">
      <dgm:prSet presAssocID="{9C2FEF8F-E206-4421-ABE3-7FF95FACC0A0}" presName="Name13" presStyleLbl="parChTrans1D2" presStyleIdx="0" presStyleCnt="5"/>
      <dgm:spPr/>
      <dgm:t>
        <a:bodyPr/>
        <a:lstStyle/>
        <a:p>
          <a:endParaRPr lang="es-EC"/>
        </a:p>
      </dgm:t>
    </dgm:pt>
    <dgm:pt modelId="{D32CD895-FC07-48D1-B66B-746DFA0147DE}" type="pres">
      <dgm:prSet presAssocID="{3E9CD524-A75D-45C7-A610-776E7F82D135}" presName="childText" presStyleLbl="bgAcc1" presStyleIdx="0" presStyleCnt="5" custScaleX="299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F2508C-0D91-4EEA-A411-D83232FF5524}" type="pres">
      <dgm:prSet presAssocID="{D93D9B1F-78B5-47A8-91E3-841ED78E5306}" presName="Name13" presStyleLbl="parChTrans1D2" presStyleIdx="1" presStyleCnt="5"/>
      <dgm:spPr/>
      <dgm:t>
        <a:bodyPr/>
        <a:lstStyle/>
        <a:p>
          <a:endParaRPr lang="es-EC"/>
        </a:p>
      </dgm:t>
    </dgm:pt>
    <dgm:pt modelId="{6203FFA5-49D2-4198-9032-3EEFB869C18E}" type="pres">
      <dgm:prSet presAssocID="{D9D68D5F-4628-4D88-AC16-09CAC482CFA5}" presName="childText" presStyleLbl="bgAcc1" presStyleIdx="1" presStyleCnt="5" custScaleX="299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DA5312-D1D6-49E8-A7FD-CCE5524303DB}" type="pres">
      <dgm:prSet presAssocID="{4B6996A3-0DEF-4ED8-B6AE-FEC8F1FAF357}" presName="root" presStyleCnt="0"/>
      <dgm:spPr/>
      <dgm:t>
        <a:bodyPr/>
        <a:lstStyle/>
        <a:p>
          <a:endParaRPr lang="es-EC"/>
        </a:p>
      </dgm:t>
    </dgm:pt>
    <dgm:pt modelId="{9C0F28C5-1390-4A9D-B40C-19BE129A4DCC}" type="pres">
      <dgm:prSet presAssocID="{4B6996A3-0DEF-4ED8-B6AE-FEC8F1FAF357}" presName="rootComposite" presStyleCnt="0"/>
      <dgm:spPr/>
      <dgm:t>
        <a:bodyPr/>
        <a:lstStyle/>
        <a:p>
          <a:endParaRPr lang="es-EC"/>
        </a:p>
      </dgm:t>
    </dgm:pt>
    <dgm:pt modelId="{9DF2ACC2-A29A-4B1D-A31D-CD397346C4EB}" type="pres">
      <dgm:prSet presAssocID="{4B6996A3-0DEF-4ED8-B6AE-FEC8F1FAF357}" presName="rootText" presStyleLbl="node1" presStyleIdx="1" presStyleCnt="2" custScaleX="155199"/>
      <dgm:spPr/>
      <dgm:t>
        <a:bodyPr/>
        <a:lstStyle/>
        <a:p>
          <a:endParaRPr lang="es-EC"/>
        </a:p>
      </dgm:t>
    </dgm:pt>
    <dgm:pt modelId="{95DC238E-E644-406D-9F82-21A5750A1F6D}" type="pres">
      <dgm:prSet presAssocID="{4B6996A3-0DEF-4ED8-B6AE-FEC8F1FAF357}" presName="rootConnector" presStyleLbl="node1" presStyleIdx="1" presStyleCnt="2"/>
      <dgm:spPr/>
      <dgm:t>
        <a:bodyPr/>
        <a:lstStyle/>
        <a:p>
          <a:endParaRPr lang="es-EC"/>
        </a:p>
      </dgm:t>
    </dgm:pt>
    <dgm:pt modelId="{EC4F844B-742B-425A-ACC7-DF69B24B244D}" type="pres">
      <dgm:prSet presAssocID="{4B6996A3-0DEF-4ED8-B6AE-FEC8F1FAF357}" presName="childShape" presStyleCnt="0"/>
      <dgm:spPr/>
      <dgm:t>
        <a:bodyPr/>
        <a:lstStyle/>
        <a:p>
          <a:endParaRPr lang="es-EC"/>
        </a:p>
      </dgm:t>
    </dgm:pt>
    <dgm:pt modelId="{853CE604-70D8-40E2-B4DC-10AD44152158}" type="pres">
      <dgm:prSet presAssocID="{B1AB2490-F1C4-494C-9EE0-902CB7F5881D}" presName="Name13" presStyleLbl="parChTrans1D2" presStyleIdx="2" presStyleCnt="5"/>
      <dgm:spPr/>
      <dgm:t>
        <a:bodyPr/>
        <a:lstStyle/>
        <a:p>
          <a:endParaRPr lang="es-EC"/>
        </a:p>
      </dgm:t>
    </dgm:pt>
    <dgm:pt modelId="{B61FD734-2EA9-4ABF-A77D-7E43EE418F67}" type="pres">
      <dgm:prSet presAssocID="{EB446184-13A3-486B-A204-1E253F407867}" presName="childText" presStyleLbl="bgAcc1" presStyleIdx="2" presStyleCnt="5" custScaleX="299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83F23E-E4BB-4DA3-9471-DB25D7C959DF}" type="pres">
      <dgm:prSet presAssocID="{F3FCB587-D2DC-4A34-A3AC-C75BB9EA4B2C}" presName="Name13" presStyleLbl="parChTrans1D2" presStyleIdx="3" presStyleCnt="5"/>
      <dgm:spPr/>
      <dgm:t>
        <a:bodyPr/>
        <a:lstStyle/>
        <a:p>
          <a:endParaRPr lang="es-EC"/>
        </a:p>
      </dgm:t>
    </dgm:pt>
    <dgm:pt modelId="{F8B36455-1241-4BD8-87FE-3B84A23C588E}" type="pres">
      <dgm:prSet presAssocID="{9CD385F8-6DD9-46C8-8955-5CADC44982BE}" presName="childText" presStyleLbl="bgAcc1" presStyleIdx="3" presStyleCnt="5" custScaleX="299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C67662-B29D-497D-92A8-B8521E78C395}" type="pres">
      <dgm:prSet presAssocID="{315CAF43-282C-40AC-AD39-5B6A9AE5F30E}" presName="Name13" presStyleLbl="parChTrans1D2" presStyleIdx="4" presStyleCnt="5"/>
      <dgm:spPr/>
      <dgm:t>
        <a:bodyPr/>
        <a:lstStyle/>
        <a:p>
          <a:endParaRPr lang="es-EC"/>
        </a:p>
      </dgm:t>
    </dgm:pt>
    <dgm:pt modelId="{90B464FD-BD0A-4268-9AA8-DC58B975B088}" type="pres">
      <dgm:prSet presAssocID="{FDECB9D0-5D95-4D79-ACEC-E51FE90EB9ED}" presName="childText" presStyleLbl="bgAcc1" presStyleIdx="4" presStyleCnt="5" custScaleX="299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3A1FF78-F825-472C-9AFC-CE105D17A865}" srcId="{4B6996A3-0DEF-4ED8-B6AE-FEC8F1FAF357}" destId="{FDECB9D0-5D95-4D79-ACEC-E51FE90EB9ED}" srcOrd="2" destOrd="0" parTransId="{315CAF43-282C-40AC-AD39-5B6A9AE5F30E}" sibTransId="{E5F67A3D-0D19-411B-AD0A-CD0B6AC7FC33}"/>
    <dgm:cxn modelId="{5CA8404F-CFBC-41B6-817C-ABB781382075}" type="presOf" srcId="{3B654941-EC43-45FE-BB47-665AB91DA975}" destId="{C6CCDA5D-C912-4800-924E-DD59CEFE8F59}" srcOrd="1" destOrd="0" presId="urn:microsoft.com/office/officeart/2005/8/layout/hierarchy3"/>
    <dgm:cxn modelId="{09EAC147-AFD5-489F-8A8C-FC9253F5734E}" srcId="{4B6996A3-0DEF-4ED8-B6AE-FEC8F1FAF357}" destId="{9CD385F8-6DD9-46C8-8955-5CADC44982BE}" srcOrd="1" destOrd="0" parTransId="{F3FCB587-D2DC-4A34-A3AC-C75BB9EA4B2C}" sibTransId="{8A541626-FE3F-4259-9CA7-0CFF45FF737D}"/>
    <dgm:cxn modelId="{BE43A436-1C5D-43FB-A74B-88D944022022}" type="presOf" srcId="{4B6996A3-0DEF-4ED8-B6AE-FEC8F1FAF357}" destId="{95DC238E-E644-406D-9F82-21A5750A1F6D}" srcOrd="1" destOrd="0" presId="urn:microsoft.com/office/officeart/2005/8/layout/hierarchy3"/>
    <dgm:cxn modelId="{23DF9858-E35F-411E-9D53-CAECB04D2471}" type="presOf" srcId="{F3FCB587-D2DC-4A34-A3AC-C75BB9EA4B2C}" destId="{A883F23E-E4BB-4DA3-9471-DB25D7C959DF}" srcOrd="0" destOrd="0" presId="urn:microsoft.com/office/officeart/2005/8/layout/hierarchy3"/>
    <dgm:cxn modelId="{6E3A3808-25FE-46BD-8EB2-BE7D26C7B8D6}" type="presOf" srcId="{EB446184-13A3-486B-A204-1E253F407867}" destId="{B61FD734-2EA9-4ABF-A77D-7E43EE418F67}" srcOrd="0" destOrd="0" presId="urn:microsoft.com/office/officeart/2005/8/layout/hierarchy3"/>
    <dgm:cxn modelId="{1C4DE7AA-FD58-49A2-A79F-A58F4B95B842}" type="presOf" srcId="{9C2FEF8F-E206-4421-ABE3-7FF95FACC0A0}" destId="{949E30F5-02E6-474E-B114-F9309170EB98}" srcOrd="0" destOrd="0" presId="urn:microsoft.com/office/officeart/2005/8/layout/hierarchy3"/>
    <dgm:cxn modelId="{E28CD777-2287-4B44-A425-08D12DD6BAD7}" srcId="{3B654941-EC43-45FE-BB47-665AB91DA975}" destId="{3E9CD524-A75D-45C7-A610-776E7F82D135}" srcOrd="0" destOrd="0" parTransId="{9C2FEF8F-E206-4421-ABE3-7FF95FACC0A0}" sibTransId="{B717E93E-0343-4E9A-A262-70FF6319E88C}"/>
    <dgm:cxn modelId="{619AB16A-316C-4A76-93BA-B77099EADC56}" type="presOf" srcId="{3B654941-EC43-45FE-BB47-665AB91DA975}" destId="{4BAEFD98-21B7-41E6-A518-27F95C21CEC9}" srcOrd="0" destOrd="0" presId="urn:microsoft.com/office/officeart/2005/8/layout/hierarchy3"/>
    <dgm:cxn modelId="{F8B14FFD-0089-4BB4-98D9-A5719CC94F0D}" type="presOf" srcId="{315CAF43-282C-40AC-AD39-5B6A9AE5F30E}" destId="{8AC67662-B29D-497D-92A8-B8521E78C395}" srcOrd="0" destOrd="0" presId="urn:microsoft.com/office/officeart/2005/8/layout/hierarchy3"/>
    <dgm:cxn modelId="{BD889A06-97F7-40F2-864F-86E7A83244D5}" type="presOf" srcId="{D86CC7CA-FA35-41BD-9EEC-A86F19B2EC68}" destId="{B0970BDC-D913-45A0-A956-9E5B4265CA39}" srcOrd="0" destOrd="0" presId="urn:microsoft.com/office/officeart/2005/8/layout/hierarchy3"/>
    <dgm:cxn modelId="{87094AD9-080D-4A18-A2B2-8E3DC37EE2C4}" type="presOf" srcId="{FDECB9D0-5D95-4D79-ACEC-E51FE90EB9ED}" destId="{90B464FD-BD0A-4268-9AA8-DC58B975B088}" srcOrd="0" destOrd="0" presId="urn:microsoft.com/office/officeart/2005/8/layout/hierarchy3"/>
    <dgm:cxn modelId="{800027A9-031E-4DF7-8B50-BEFA1C2B4F47}" type="presOf" srcId="{D93D9B1F-78B5-47A8-91E3-841ED78E5306}" destId="{47F2508C-0D91-4EEA-A411-D83232FF5524}" srcOrd="0" destOrd="0" presId="urn:microsoft.com/office/officeart/2005/8/layout/hierarchy3"/>
    <dgm:cxn modelId="{384503DC-31A8-4690-AFDA-C0603C183048}" type="presOf" srcId="{D9D68D5F-4628-4D88-AC16-09CAC482CFA5}" destId="{6203FFA5-49D2-4198-9032-3EEFB869C18E}" srcOrd="0" destOrd="0" presId="urn:microsoft.com/office/officeart/2005/8/layout/hierarchy3"/>
    <dgm:cxn modelId="{7EF12BF7-81A6-4CFA-8000-1BCAA27626BB}" type="presOf" srcId="{B1AB2490-F1C4-494C-9EE0-902CB7F5881D}" destId="{853CE604-70D8-40E2-B4DC-10AD44152158}" srcOrd="0" destOrd="0" presId="urn:microsoft.com/office/officeart/2005/8/layout/hierarchy3"/>
    <dgm:cxn modelId="{F1A32332-1C7F-4851-9035-30E810BAD0CF}" srcId="{D86CC7CA-FA35-41BD-9EEC-A86F19B2EC68}" destId="{3B654941-EC43-45FE-BB47-665AB91DA975}" srcOrd="0" destOrd="0" parTransId="{16E3B529-520A-46AF-B6D1-A75487F7E835}" sibTransId="{83D2E4D6-F541-49A6-89D2-22BCC7CF3934}"/>
    <dgm:cxn modelId="{9F2E0E1A-8DA0-4D90-842C-1A62D56AD36F}" type="presOf" srcId="{4B6996A3-0DEF-4ED8-B6AE-FEC8F1FAF357}" destId="{9DF2ACC2-A29A-4B1D-A31D-CD397346C4EB}" srcOrd="0" destOrd="0" presId="urn:microsoft.com/office/officeart/2005/8/layout/hierarchy3"/>
    <dgm:cxn modelId="{E3CBC403-B7D2-4AED-8F27-C56AAB04F712}" type="presOf" srcId="{3E9CD524-A75D-45C7-A610-776E7F82D135}" destId="{D32CD895-FC07-48D1-B66B-746DFA0147DE}" srcOrd="0" destOrd="0" presId="urn:microsoft.com/office/officeart/2005/8/layout/hierarchy3"/>
    <dgm:cxn modelId="{39B2F93F-62CD-4391-9D3F-DCA5DA99DE79}" srcId="{4B6996A3-0DEF-4ED8-B6AE-FEC8F1FAF357}" destId="{EB446184-13A3-486B-A204-1E253F407867}" srcOrd="0" destOrd="0" parTransId="{B1AB2490-F1C4-494C-9EE0-902CB7F5881D}" sibTransId="{35223008-1192-4173-ABB1-D6BADBBD6126}"/>
    <dgm:cxn modelId="{64EB5AC0-866F-4DF1-A0EE-27123964B8B4}" srcId="{3B654941-EC43-45FE-BB47-665AB91DA975}" destId="{D9D68D5F-4628-4D88-AC16-09CAC482CFA5}" srcOrd="1" destOrd="0" parTransId="{D93D9B1F-78B5-47A8-91E3-841ED78E5306}" sibTransId="{AF108750-0B51-40C3-B704-7CFD0E2A34F0}"/>
    <dgm:cxn modelId="{B9928005-A495-4080-87A5-A79A7289259C}" srcId="{D86CC7CA-FA35-41BD-9EEC-A86F19B2EC68}" destId="{4B6996A3-0DEF-4ED8-B6AE-FEC8F1FAF357}" srcOrd="1" destOrd="0" parTransId="{4FC6DAEE-27F5-476C-8037-C47B265848CB}" sibTransId="{6085DC17-FDCD-478F-B28E-21ADCA54FF14}"/>
    <dgm:cxn modelId="{B47DE27C-F36E-48C5-B07B-6C2F309B6342}" type="presOf" srcId="{9CD385F8-6DD9-46C8-8955-5CADC44982BE}" destId="{F8B36455-1241-4BD8-87FE-3B84A23C588E}" srcOrd="0" destOrd="0" presId="urn:microsoft.com/office/officeart/2005/8/layout/hierarchy3"/>
    <dgm:cxn modelId="{F0A392F0-38EE-4181-81C4-B2D61EB59237}" type="presParOf" srcId="{B0970BDC-D913-45A0-A956-9E5B4265CA39}" destId="{B0A1B155-9CFC-450E-933F-77122483288B}" srcOrd="0" destOrd="0" presId="urn:microsoft.com/office/officeart/2005/8/layout/hierarchy3"/>
    <dgm:cxn modelId="{88B41245-A748-43EC-8CAF-FA5B6C65E2D0}" type="presParOf" srcId="{B0A1B155-9CFC-450E-933F-77122483288B}" destId="{C5C887FC-7048-462A-B631-98451C7E595D}" srcOrd="0" destOrd="0" presId="urn:microsoft.com/office/officeart/2005/8/layout/hierarchy3"/>
    <dgm:cxn modelId="{CC64972F-769E-46DB-8285-FE0F3C39BC0B}" type="presParOf" srcId="{C5C887FC-7048-462A-B631-98451C7E595D}" destId="{4BAEFD98-21B7-41E6-A518-27F95C21CEC9}" srcOrd="0" destOrd="0" presId="urn:microsoft.com/office/officeart/2005/8/layout/hierarchy3"/>
    <dgm:cxn modelId="{527D8827-0514-4515-892C-0F481336A719}" type="presParOf" srcId="{C5C887FC-7048-462A-B631-98451C7E595D}" destId="{C6CCDA5D-C912-4800-924E-DD59CEFE8F59}" srcOrd="1" destOrd="0" presId="urn:microsoft.com/office/officeart/2005/8/layout/hierarchy3"/>
    <dgm:cxn modelId="{5F658EE1-50ED-498A-9958-6DB1260E00F0}" type="presParOf" srcId="{B0A1B155-9CFC-450E-933F-77122483288B}" destId="{D3CC7F4D-F0BB-47DF-9822-2D4541664AD1}" srcOrd="1" destOrd="0" presId="urn:microsoft.com/office/officeart/2005/8/layout/hierarchy3"/>
    <dgm:cxn modelId="{C088C4F2-5A71-43A2-91B5-1AF8780943C4}" type="presParOf" srcId="{D3CC7F4D-F0BB-47DF-9822-2D4541664AD1}" destId="{949E30F5-02E6-474E-B114-F9309170EB98}" srcOrd="0" destOrd="0" presId="urn:microsoft.com/office/officeart/2005/8/layout/hierarchy3"/>
    <dgm:cxn modelId="{08224CB5-87DF-4178-BC88-274F755EAEB2}" type="presParOf" srcId="{D3CC7F4D-F0BB-47DF-9822-2D4541664AD1}" destId="{D32CD895-FC07-48D1-B66B-746DFA0147DE}" srcOrd="1" destOrd="0" presId="urn:microsoft.com/office/officeart/2005/8/layout/hierarchy3"/>
    <dgm:cxn modelId="{1874010D-1C30-4738-8D5D-E5B550AE1C24}" type="presParOf" srcId="{D3CC7F4D-F0BB-47DF-9822-2D4541664AD1}" destId="{47F2508C-0D91-4EEA-A411-D83232FF5524}" srcOrd="2" destOrd="0" presId="urn:microsoft.com/office/officeart/2005/8/layout/hierarchy3"/>
    <dgm:cxn modelId="{E7BBAFD7-15AF-479B-B860-88F7437253B3}" type="presParOf" srcId="{D3CC7F4D-F0BB-47DF-9822-2D4541664AD1}" destId="{6203FFA5-49D2-4198-9032-3EEFB869C18E}" srcOrd="3" destOrd="0" presId="urn:microsoft.com/office/officeart/2005/8/layout/hierarchy3"/>
    <dgm:cxn modelId="{1D1E5E79-9084-4A57-841F-6ABE86B00EB1}" type="presParOf" srcId="{B0970BDC-D913-45A0-A956-9E5B4265CA39}" destId="{ADDA5312-D1D6-49E8-A7FD-CCE5524303DB}" srcOrd="1" destOrd="0" presId="urn:microsoft.com/office/officeart/2005/8/layout/hierarchy3"/>
    <dgm:cxn modelId="{B08A8979-469A-4F01-ADD8-9D7467F3FAB1}" type="presParOf" srcId="{ADDA5312-D1D6-49E8-A7FD-CCE5524303DB}" destId="{9C0F28C5-1390-4A9D-B40C-19BE129A4DCC}" srcOrd="0" destOrd="0" presId="urn:microsoft.com/office/officeart/2005/8/layout/hierarchy3"/>
    <dgm:cxn modelId="{DEA71E48-CAD0-4C1C-8189-539A195F1A15}" type="presParOf" srcId="{9C0F28C5-1390-4A9D-B40C-19BE129A4DCC}" destId="{9DF2ACC2-A29A-4B1D-A31D-CD397346C4EB}" srcOrd="0" destOrd="0" presId="urn:microsoft.com/office/officeart/2005/8/layout/hierarchy3"/>
    <dgm:cxn modelId="{CFAF8957-24AC-409C-B8DE-9FE146E2EEC8}" type="presParOf" srcId="{9C0F28C5-1390-4A9D-B40C-19BE129A4DCC}" destId="{95DC238E-E644-406D-9F82-21A5750A1F6D}" srcOrd="1" destOrd="0" presId="urn:microsoft.com/office/officeart/2005/8/layout/hierarchy3"/>
    <dgm:cxn modelId="{C4500F56-B8D0-4705-A545-F98FD6949D28}" type="presParOf" srcId="{ADDA5312-D1D6-49E8-A7FD-CCE5524303DB}" destId="{EC4F844B-742B-425A-ACC7-DF69B24B244D}" srcOrd="1" destOrd="0" presId="urn:microsoft.com/office/officeart/2005/8/layout/hierarchy3"/>
    <dgm:cxn modelId="{01F9CA34-44E2-4DE8-9B7F-146EAD76D39E}" type="presParOf" srcId="{EC4F844B-742B-425A-ACC7-DF69B24B244D}" destId="{853CE604-70D8-40E2-B4DC-10AD44152158}" srcOrd="0" destOrd="0" presId="urn:microsoft.com/office/officeart/2005/8/layout/hierarchy3"/>
    <dgm:cxn modelId="{AB372A2B-9560-48AB-9D0F-116979B40BB4}" type="presParOf" srcId="{EC4F844B-742B-425A-ACC7-DF69B24B244D}" destId="{B61FD734-2EA9-4ABF-A77D-7E43EE418F67}" srcOrd="1" destOrd="0" presId="urn:microsoft.com/office/officeart/2005/8/layout/hierarchy3"/>
    <dgm:cxn modelId="{4611CDA8-E359-42A1-AD96-D1D8204FDF7A}" type="presParOf" srcId="{EC4F844B-742B-425A-ACC7-DF69B24B244D}" destId="{A883F23E-E4BB-4DA3-9471-DB25D7C959DF}" srcOrd="2" destOrd="0" presId="urn:microsoft.com/office/officeart/2005/8/layout/hierarchy3"/>
    <dgm:cxn modelId="{3D5F60B6-6153-44AF-A029-8436AA939053}" type="presParOf" srcId="{EC4F844B-742B-425A-ACC7-DF69B24B244D}" destId="{F8B36455-1241-4BD8-87FE-3B84A23C588E}" srcOrd="3" destOrd="0" presId="urn:microsoft.com/office/officeart/2005/8/layout/hierarchy3"/>
    <dgm:cxn modelId="{85973F90-5DD4-4F2E-9902-441AF9A86130}" type="presParOf" srcId="{EC4F844B-742B-425A-ACC7-DF69B24B244D}" destId="{8AC67662-B29D-497D-92A8-B8521E78C395}" srcOrd="4" destOrd="0" presId="urn:microsoft.com/office/officeart/2005/8/layout/hierarchy3"/>
    <dgm:cxn modelId="{BC0CEB9C-09F8-44D5-B661-ED6BEB9E394B}" type="presParOf" srcId="{EC4F844B-742B-425A-ACC7-DF69B24B244D}" destId="{90B464FD-BD0A-4268-9AA8-DC58B975B08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D8E16A2-D4CF-4056-9FEE-3512DB9637B6}" type="doc">
      <dgm:prSet loTypeId="urn:microsoft.com/office/officeart/2005/8/layout/process5" loCatId="process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7154D6F5-BC2F-4D9E-9AAA-628409FC5B6A}">
      <dgm:prSet phldrT="[Texto]" custT="1"/>
      <dgm:spPr/>
      <dgm:t>
        <a:bodyPr/>
        <a:lstStyle/>
        <a:p>
          <a:pPr algn="just"/>
          <a:r>
            <a:rPr lang="es-ES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Generadores de empleo: Manufacturero y de comercio.</a:t>
          </a:r>
          <a:endParaRPr lang="es-ES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0486F-E4A5-4FAA-9DB6-DA9BD4DFFFEF}" type="parTrans" cxnId="{9269F3C0-5F55-4AF9-A247-752125C2D66A}">
      <dgm:prSet/>
      <dgm:spPr/>
      <dgm:t>
        <a:bodyPr/>
        <a:lstStyle/>
        <a:p>
          <a:pPr algn="just"/>
          <a:endParaRPr lang="es-ES" sz="17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D3D21-6C76-4565-A5F0-BD666094E7B5}" type="sibTrans" cxnId="{9269F3C0-5F55-4AF9-A247-752125C2D66A}">
      <dgm:prSet custT="1"/>
      <dgm:spPr/>
      <dgm:t>
        <a:bodyPr/>
        <a:lstStyle/>
        <a:p>
          <a:pPr algn="just"/>
          <a:endParaRPr lang="es-ES" sz="17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5728DE-612A-41BB-87C5-C4D54FF241A7}">
      <dgm:prSet phldrT="[Texto]" custT="1"/>
      <dgm:spPr/>
      <dgm:t>
        <a:bodyPr/>
        <a:lstStyle/>
        <a:p>
          <a:pPr algn="just"/>
          <a:r>
            <a:rPr lang="es-ES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los últimos años se han visto afectados frente a amenazas económicas externas.</a:t>
          </a:r>
          <a:endParaRPr lang="es-ES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4E582-0D7D-402D-82F7-BAB084CAAEE5}" type="parTrans" cxnId="{66A04A92-1A77-4AA3-B846-590C3912302D}">
      <dgm:prSet/>
      <dgm:spPr/>
      <dgm:t>
        <a:bodyPr/>
        <a:lstStyle/>
        <a:p>
          <a:pPr algn="just"/>
          <a:endParaRPr lang="es-ES" sz="17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6A308-5C29-4312-A8C2-8AFF0D27D400}" type="sibTrans" cxnId="{66A04A92-1A77-4AA3-B846-590C3912302D}">
      <dgm:prSet custT="1"/>
      <dgm:spPr/>
      <dgm:t>
        <a:bodyPr/>
        <a:lstStyle/>
        <a:p>
          <a:pPr algn="just"/>
          <a:endParaRPr lang="es-ES" sz="17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D1DEE4-0E10-4349-8CFA-7A310EF75FFC}">
      <dgm:prSet phldrT="[Texto]" custT="1"/>
      <dgm:spPr/>
      <dgm:t>
        <a:bodyPr/>
        <a:lstStyle/>
        <a:p>
          <a:pPr algn="just"/>
          <a:r>
            <a:rPr lang="es-ES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Como la pérdida de ingresos de divisas por la venta de petróleo</a:t>
          </a:r>
          <a:endParaRPr lang="es-ES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458B9-C52E-4722-9A9A-4C7C366B9FDF}" type="parTrans" cxnId="{6DA6CAE9-61F7-4626-ADAB-A09CD5EDC388}">
      <dgm:prSet/>
      <dgm:spPr/>
      <dgm:t>
        <a:bodyPr/>
        <a:lstStyle/>
        <a:p>
          <a:pPr algn="just"/>
          <a:endParaRPr lang="es-ES" sz="1700"/>
        </a:p>
      </dgm:t>
    </dgm:pt>
    <dgm:pt modelId="{116C8387-5FF5-4BE7-B9DA-D53E0A16A665}" type="sibTrans" cxnId="{6DA6CAE9-61F7-4626-ADAB-A09CD5EDC388}">
      <dgm:prSet custT="1"/>
      <dgm:spPr/>
      <dgm:t>
        <a:bodyPr/>
        <a:lstStyle/>
        <a:p>
          <a:pPr algn="just"/>
          <a:endParaRPr lang="es-ES" sz="1700"/>
        </a:p>
      </dgm:t>
    </dgm:pt>
    <dgm:pt modelId="{2A0105E1-F279-4877-B56C-C3BCFDBBEE42}">
      <dgm:prSet phldrT="[Texto]" custT="1"/>
      <dgm:spPr/>
      <dgm:t>
        <a:bodyPr/>
        <a:lstStyle/>
        <a:p>
          <a:pPr algn="just"/>
          <a:r>
            <a:rPr lang="es-ES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Generando desconfianza empresarial, reducción de plazas de trabajo.</a:t>
          </a:r>
          <a:endParaRPr lang="es-ES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8A9D58-B18E-48A1-9761-25C65CFFB1C6}" type="parTrans" cxnId="{62A3D90F-2680-4A9C-81D5-B5753703A16D}">
      <dgm:prSet/>
      <dgm:spPr/>
      <dgm:t>
        <a:bodyPr/>
        <a:lstStyle/>
        <a:p>
          <a:pPr algn="just"/>
          <a:endParaRPr lang="es-ES" sz="1700"/>
        </a:p>
      </dgm:t>
    </dgm:pt>
    <dgm:pt modelId="{192773C8-D967-4DFA-A962-A3D0B8CA855D}" type="sibTrans" cxnId="{62A3D90F-2680-4A9C-81D5-B5753703A16D}">
      <dgm:prSet custT="1"/>
      <dgm:spPr/>
      <dgm:t>
        <a:bodyPr/>
        <a:lstStyle/>
        <a:p>
          <a:pPr algn="just"/>
          <a:endParaRPr lang="es-ES" sz="1700"/>
        </a:p>
      </dgm:t>
    </dgm:pt>
    <dgm:pt modelId="{C440DDED-8FA7-4DF6-AA79-DBD6B3508E72}">
      <dgm:prSet phldrT="[Texto]" custT="1"/>
      <dgm:spPr/>
      <dgm:t>
        <a:bodyPr/>
        <a:lstStyle/>
        <a:p>
          <a:pPr algn="just"/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Traslado de plantas de producción hacia países vecinos con el objetivo de reducir sus costos y obtener mayor utilidad.</a:t>
          </a:r>
          <a:endParaRPr lang="es-E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BA4C-6F07-4B4F-BEAF-2776140D3C0E}" type="parTrans" cxnId="{1EDB9FD0-AECF-4CC5-8D4F-54E8FAF19789}">
      <dgm:prSet/>
      <dgm:spPr/>
      <dgm:t>
        <a:bodyPr/>
        <a:lstStyle/>
        <a:p>
          <a:pPr algn="just"/>
          <a:endParaRPr lang="es-ES" sz="1700"/>
        </a:p>
      </dgm:t>
    </dgm:pt>
    <dgm:pt modelId="{BCE7BEA6-2A5B-491B-BE24-AB10F0568C55}" type="sibTrans" cxnId="{1EDB9FD0-AECF-4CC5-8D4F-54E8FAF19789}">
      <dgm:prSet/>
      <dgm:spPr/>
      <dgm:t>
        <a:bodyPr/>
        <a:lstStyle/>
        <a:p>
          <a:pPr algn="just"/>
          <a:endParaRPr lang="es-ES" sz="1700"/>
        </a:p>
      </dgm:t>
    </dgm:pt>
    <dgm:pt modelId="{20B29799-1AC8-43DE-A1AC-4B3559CABE0F}" type="pres">
      <dgm:prSet presAssocID="{ED8E16A2-D4CF-4056-9FEE-3512DB9637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E65D895-8F8D-41E6-A733-B5004B76E9A2}" type="pres">
      <dgm:prSet presAssocID="{7154D6F5-BC2F-4D9E-9AAA-628409FC5B6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859B4E-701F-4BDF-89C5-4490E46F3FF1}" type="pres">
      <dgm:prSet presAssocID="{1CDD3D21-6C76-4565-A5F0-BD666094E7B5}" presName="sibTrans" presStyleLbl="sibTrans2D1" presStyleIdx="0" presStyleCnt="4"/>
      <dgm:spPr/>
      <dgm:t>
        <a:bodyPr/>
        <a:lstStyle/>
        <a:p>
          <a:endParaRPr lang="es-EC"/>
        </a:p>
      </dgm:t>
    </dgm:pt>
    <dgm:pt modelId="{394F36A3-921F-4B8B-903A-6D2908136B05}" type="pres">
      <dgm:prSet presAssocID="{1CDD3D21-6C76-4565-A5F0-BD666094E7B5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712BB98E-E667-4B60-97AE-F1F7F06C5BFA}" type="pres">
      <dgm:prSet presAssocID="{815728DE-612A-41BB-87C5-C4D54FF241A7}" presName="node" presStyleLbl="node1" presStyleIdx="1" presStyleCnt="5" custScaleY="1119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905577-A69D-4A80-8393-D3897E518988}" type="pres">
      <dgm:prSet presAssocID="{2EE6A308-5C29-4312-A8C2-8AFF0D27D400}" presName="sibTrans" presStyleLbl="sibTrans2D1" presStyleIdx="1" presStyleCnt="4"/>
      <dgm:spPr/>
      <dgm:t>
        <a:bodyPr/>
        <a:lstStyle/>
        <a:p>
          <a:endParaRPr lang="es-EC"/>
        </a:p>
      </dgm:t>
    </dgm:pt>
    <dgm:pt modelId="{587E3DA5-9CFF-4792-BB21-07FA5004762C}" type="pres">
      <dgm:prSet presAssocID="{2EE6A308-5C29-4312-A8C2-8AFF0D27D400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42D4CDC0-B3F7-457A-9C37-8FFD24C1CCAD}" type="pres">
      <dgm:prSet presAssocID="{60D1DEE4-0E10-4349-8CFA-7A310EF75FF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58EE57-9C1F-4041-AF43-20B756591F77}" type="pres">
      <dgm:prSet presAssocID="{116C8387-5FF5-4BE7-B9DA-D53E0A16A665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BD4F7A0-33C7-4DEC-9475-6A0F7D38B422}" type="pres">
      <dgm:prSet presAssocID="{116C8387-5FF5-4BE7-B9DA-D53E0A16A665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72AEF30A-C90D-4FC0-A156-007C876FA883}" type="pres">
      <dgm:prSet presAssocID="{2A0105E1-F279-4877-B56C-C3BCFDBBEE4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321627-A849-49D7-8A6D-801637D300D0}" type="pres">
      <dgm:prSet presAssocID="{192773C8-D967-4DFA-A962-A3D0B8CA855D}" presName="sibTrans" presStyleLbl="sibTrans2D1" presStyleIdx="3" presStyleCnt="4"/>
      <dgm:spPr/>
      <dgm:t>
        <a:bodyPr/>
        <a:lstStyle/>
        <a:p>
          <a:endParaRPr lang="es-ES"/>
        </a:p>
      </dgm:t>
    </dgm:pt>
    <dgm:pt modelId="{BA730471-F12E-484B-826D-190C7CCC4D1F}" type="pres">
      <dgm:prSet presAssocID="{192773C8-D967-4DFA-A962-A3D0B8CA855D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7707B727-0075-4184-8451-C5413DAC533B}" type="pres">
      <dgm:prSet presAssocID="{C440DDED-8FA7-4DF6-AA79-DBD6B3508E7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45FD24A-5916-49B2-965D-EA94F535D740}" type="presOf" srcId="{2A0105E1-F279-4877-B56C-C3BCFDBBEE42}" destId="{72AEF30A-C90D-4FC0-A156-007C876FA883}" srcOrd="0" destOrd="0" presId="urn:microsoft.com/office/officeart/2005/8/layout/process5"/>
    <dgm:cxn modelId="{EB3D1482-559D-45B5-9FC9-1FE655BE47AA}" type="presOf" srcId="{192773C8-D967-4DFA-A962-A3D0B8CA855D}" destId="{C0321627-A849-49D7-8A6D-801637D300D0}" srcOrd="0" destOrd="0" presId="urn:microsoft.com/office/officeart/2005/8/layout/process5"/>
    <dgm:cxn modelId="{B1E47DF1-7BE9-46D3-B49B-3F382D1DC087}" type="presOf" srcId="{815728DE-612A-41BB-87C5-C4D54FF241A7}" destId="{712BB98E-E667-4B60-97AE-F1F7F06C5BFA}" srcOrd="0" destOrd="0" presId="urn:microsoft.com/office/officeart/2005/8/layout/process5"/>
    <dgm:cxn modelId="{D7BC6F77-3BE8-4B5D-AC5E-6E3DB4E7BDE4}" type="presOf" srcId="{ED8E16A2-D4CF-4056-9FEE-3512DB9637B6}" destId="{20B29799-1AC8-43DE-A1AC-4B3559CABE0F}" srcOrd="0" destOrd="0" presId="urn:microsoft.com/office/officeart/2005/8/layout/process5"/>
    <dgm:cxn modelId="{202372DC-A22B-4F26-97F5-C145F7C1B129}" type="presOf" srcId="{116C8387-5FF5-4BE7-B9DA-D53E0A16A665}" destId="{BBD4F7A0-33C7-4DEC-9475-6A0F7D38B422}" srcOrd="1" destOrd="0" presId="urn:microsoft.com/office/officeart/2005/8/layout/process5"/>
    <dgm:cxn modelId="{62A3D90F-2680-4A9C-81D5-B5753703A16D}" srcId="{ED8E16A2-D4CF-4056-9FEE-3512DB9637B6}" destId="{2A0105E1-F279-4877-B56C-C3BCFDBBEE42}" srcOrd="3" destOrd="0" parTransId="{168A9D58-B18E-48A1-9761-25C65CFFB1C6}" sibTransId="{192773C8-D967-4DFA-A962-A3D0B8CA855D}"/>
    <dgm:cxn modelId="{6DA6CAE9-61F7-4626-ADAB-A09CD5EDC388}" srcId="{ED8E16A2-D4CF-4056-9FEE-3512DB9637B6}" destId="{60D1DEE4-0E10-4349-8CFA-7A310EF75FFC}" srcOrd="2" destOrd="0" parTransId="{E25458B9-C52E-4722-9A9A-4C7C366B9FDF}" sibTransId="{116C8387-5FF5-4BE7-B9DA-D53E0A16A665}"/>
    <dgm:cxn modelId="{1EDB9FD0-AECF-4CC5-8D4F-54E8FAF19789}" srcId="{ED8E16A2-D4CF-4056-9FEE-3512DB9637B6}" destId="{C440DDED-8FA7-4DF6-AA79-DBD6B3508E72}" srcOrd="4" destOrd="0" parTransId="{ECD6BA4C-6F07-4B4F-BEAF-2776140D3C0E}" sibTransId="{BCE7BEA6-2A5B-491B-BE24-AB10F0568C55}"/>
    <dgm:cxn modelId="{84DFA476-C7D8-4B42-82C6-ED474F3652F1}" type="presOf" srcId="{2EE6A308-5C29-4312-A8C2-8AFF0D27D400}" destId="{587E3DA5-9CFF-4792-BB21-07FA5004762C}" srcOrd="1" destOrd="0" presId="urn:microsoft.com/office/officeart/2005/8/layout/process5"/>
    <dgm:cxn modelId="{2D3CEBD8-9CCF-4312-B919-140588E90559}" type="presOf" srcId="{1CDD3D21-6C76-4565-A5F0-BD666094E7B5}" destId="{2B859B4E-701F-4BDF-89C5-4490E46F3FF1}" srcOrd="0" destOrd="0" presId="urn:microsoft.com/office/officeart/2005/8/layout/process5"/>
    <dgm:cxn modelId="{60CF0007-4B4C-454D-8E7A-1EF31029F795}" type="presOf" srcId="{2EE6A308-5C29-4312-A8C2-8AFF0D27D400}" destId="{B7905577-A69D-4A80-8393-D3897E518988}" srcOrd="0" destOrd="0" presId="urn:microsoft.com/office/officeart/2005/8/layout/process5"/>
    <dgm:cxn modelId="{1A0EA34D-CDE1-4D9D-9287-499929BE83E7}" type="presOf" srcId="{192773C8-D967-4DFA-A962-A3D0B8CA855D}" destId="{BA730471-F12E-484B-826D-190C7CCC4D1F}" srcOrd="1" destOrd="0" presId="urn:microsoft.com/office/officeart/2005/8/layout/process5"/>
    <dgm:cxn modelId="{8CB36BB1-5139-4B65-BCB3-CFA4BBD82863}" type="presOf" srcId="{C440DDED-8FA7-4DF6-AA79-DBD6B3508E72}" destId="{7707B727-0075-4184-8451-C5413DAC533B}" srcOrd="0" destOrd="0" presId="urn:microsoft.com/office/officeart/2005/8/layout/process5"/>
    <dgm:cxn modelId="{5246E1D6-4B22-43C8-AF2D-F5E9B9876DAA}" type="presOf" srcId="{1CDD3D21-6C76-4565-A5F0-BD666094E7B5}" destId="{394F36A3-921F-4B8B-903A-6D2908136B05}" srcOrd="1" destOrd="0" presId="urn:microsoft.com/office/officeart/2005/8/layout/process5"/>
    <dgm:cxn modelId="{9269F3C0-5F55-4AF9-A247-752125C2D66A}" srcId="{ED8E16A2-D4CF-4056-9FEE-3512DB9637B6}" destId="{7154D6F5-BC2F-4D9E-9AAA-628409FC5B6A}" srcOrd="0" destOrd="0" parTransId="{35E0486F-E4A5-4FAA-9DB6-DA9BD4DFFFEF}" sibTransId="{1CDD3D21-6C76-4565-A5F0-BD666094E7B5}"/>
    <dgm:cxn modelId="{FBB334B8-9F6A-4BB9-A1C9-EE4E25A44664}" type="presOf" srcId="{7154D6F5-BC2F-4D9E-9AAA-628409FC5B6A}" destId="{3E65D895-8F8D-41E6-A733-B5004B76E9A2}" srcOrd="0" destOrd="0" presId="urn:microsoft.com/office/officeart/2005/8/layout/process5"/>
    <dgm:cxn modelId="{66A04A92-1A77-4AA3-B846-590C3912302D}" srcId="{ED8E16A2-D4CF-4056-9FEE-3512DB9637B6}" destId="{815728DE-612A-41BB-87C5-C4D54FF241A7}" srcOrd="1" destOrd="0" parTransId="{9004E582-0D7D-402D-82F7-BAB084CAAEE5}" sibTransId="{2EE6A308-5C29-4312-A8C2-8AFF0D27D400}"/>
    <dgm:cxn modelId="{3755D65C-7DA4-4AB9-AE06-29CC53535528}" type="presOf" srcId="{116C8387-5FF5-4BE7-B9DA-D53E0A16A665}" destId="{B358EE57-9C1F-4041-AF43-20B756591F77}" srcOrd="0" destOrd="0" presId="urn:microsoft.com/office/officeart/2005/8/layout/process5"/>
    <dgm:cxn modelId="{58592CDC-6187-4A4C-9990-A46614DF8FE1}" type="presOf" srcId="{60D1DEE4-0E10-4349-8CFA-7A310EF75FFC}" destId="{42D4CDC0-B3F7-457A-9C37-8FFD24C1CCAD}" srcOrd="0" destOrd="0" presId="urn:microsoft.com/office/officeart/2005/8/layout/process5"/>
    <dgm:cxn modelId="{34D1AB05-DC62-4212-BF70-830E1D22477E}" type="presParOf" srcId="{20B29799-1AC8-43DE-A1AC-4B3559CABE0F}" destId="{3E65D895-8F8D-41E6-A733-B5004B76E9A2}" srcOrd="0" destOrd="0" presId="urn:microsoft.com/office/officeart/2005/8/layout/process5"/>
    <dgm:cxn modelId="{2B70D77C-68C0-4CEC-A373-CF429B078D1C}" type="presParOf" srcId="{20B29799-1AC8-43DE-A1AC-4B3559CABE0F}" destId="{2B859B4E-701F-4BDF-89C5-4490E46F3FF1}" srcOrd="1" destOrd="0" presId="urn:microsoft.com/office/officeart/2005/8/layout/process5"/>
    <dgm:cxn modelId="{5E3AF4ED-0588-4C61-B83E-40BA4B5647C9}" type="presParOf" srcId="{2B859B4E-701F-4BDF-89C5-4490E46F3FF1}" destId="{394F36A3-921F-4B8B-903A-6D2908136B05}" srcOrd="0" destOrd="0" presId="urn:microsoft.com/office/officeart/2005/8/layout/process5"/>
    <dgm:cxn modelId="{6CDCDCCA-9F83-4028-AC2F-2A89AFC68ADF}" type="presParOf" srcId="{20B29799-1AC8-43DE-A1AC-4B3559CABE0F}" destId="{712BB98E-E667-4B60-97AE-F1F7F06C5BFA}" srcOrd="2" destOrd="0" presId="urn:microsoft.com/office/officeart/2005/8/layout/process5"/>
    <dgm:cxn modelId="{FD89DBDA-1623-41D5-B3BB-55F310464DF1}" type="presParOf" srcId="{20B29799-1AC8-43DE-A1AC-4B3559CABE0F}" destId="{B7905577-A69D-4A80-8393-D3897E518988}" srcOrd="3" destOrd="0" presId="urn:microsoft.com/office/officeart/2005/8/layout/process5"/>
    <dgm:cxn modelId="{22D3C24C-ECCA-4540-98C9-3A94967B3FF2}" type="presParOf" srcId="{B7905577-A69D-4A80-8393-D3897E518988}" destId="{587E3DA5-9CFF-4792-BB21-07FA5004762C}" srcOrd="0" destOrd="0" presId="urn:microsoft.com/office/officeart/2005/8/layout/process5"/>
    <dgm:cxn modelId="{54346859-EA4D-4AF9-8DD8-FF84B79C74EA}" type="presParOf" srcId="{20B29799-1AC8-43DE-A1AC-4B3559CABE0F}" destId="{42D4CDC0-B3F7-457A-9C37-8FFD24C1CCAD}" srcOrd="4" destOrd="0" presId="urn:microsoft.com/office/officeart/2005/8/layout/process5"/>
    <dgm:cxn modelId="{A42B6D28-4C3B-4570-BE7C-9FA73F232818}" type="presParOf" srcId="{20B29799-1AC8-43DE-A1AC-4B3559CABE0F}" destId="{B358EE57-9C1F-4041-AF43-20B756591F77}" srcOrd="5" destOrd="0" presId="urn:microsoft.com/office/officeart/2005/8/layout/process5"/>
    <dgm:cxn modelId="{524B2B55-7CAB-4179-B92A-E0D10A336201}" type="presParOf" srcId="{B358EE57-9C1F-4041-AF43-20B756591F77}" destId="{BBD4F7A0-33C7-4DEC-9475-6A0F7D38B422}" srcOrd="0" destOrd="0" presId="urn:microsoft.com/office/officeart/2005/8/layout/process5"/>
    <dgm:cxn modelId="{2EA0BC80-34AF-4D4B-B97A-B95FB6016765}" type="presParOf" srcId="{20B29799-1AC8-43DE-A1AC-4B3559CABE0F}" destId="{72AEF30A-C90D-4FC0-A156-007C876FA883}" srcOrd="6" destOrd="0" presId="urn:microsoft.com/office/officeart/2005/8/layout/process5"/>
    <dgm:cxn modelId="{9A15F753-4C41-41E0-9A62-D32624BA66B1}" type="presParOf" srcId="{20B29799-1AC8-43DE-A1AC-4B3559CABE0F}" destId="{C0321627-A849-49D7-8A6D-801637D300D0}" srcOrd="7" destOrd="0" presId="urn:microsoft.com/office/officeart/2005/8/layout/process5"/>
    <dgm:cxn modelId="{376EA89F-86D9-412A-A6B7-B3A3A5F36C9F}" type="presParOf" srcId="{C0321627-A849-49D7-8A6D-801637D300D0}" destId="{BA730471-F12E-484B-826D-190C7CCC4D1F}" srcOrd="0" destOrd="0" presId="urn:microsoft.com/office/officeart/2005/8/layout/process5"/>
    <dgm:cxn modelId="{CA05854B-FAE7-4C96-9683-983C9E770EF3}" type="presParOf" srcId="{20B29799-1AC8-43DE-A1AC-4B3559CABE0F}" destId="{7707B727-0075-4184-8451-C5413DAC533B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E93ABDD-FFDD-42E2-B0CC-1AC9E4BAFF11}" type="doc">
      <dgm:prSet loTypeId="urn:microsoft.com/office/officeart/2005/8/layout/vList2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12CCE6E6-DA7E-4DCD-B51C-3DBE8623294D}">
      <dgm:prSet phldrT="[Texto]"/>
      <dgm:spPr/>
      <dgm:t>
        <a:bodyPr/>
        <a:lstStyle/>
        <a:p>
          <a:pPr algn="just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crisis monetaria muy sentida desde el año 2014 junto a la caída del valor del petróleo, golpearon a la economía Nacional.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283BC-E815-416B-8F4B-FFF33B09F074}" type="parTrans" cxnId="{279EDABE-E732-433D-B66D-41124B99EB9C}">
      <dgm:prSet/>
      <dgm:spPr/>
      <dgm:t>
        <a:bodyPr/>
        <a:lstStyle/>
        <a:p>
          <a:endParaRPr lang="es-ES"/>
        </a:p>
      </dgm:t>
    </dgm:pt>
    <dgm:pt modelId="{4040B32D-2167-4D1F-A033-06BE28D595F7}" type="sibTrans" cxnId="{279EDABE-E732-433D-B66D-41124B99EB9C}">
      <dgm:prSet/>
      <dgm:spPr/>
      <dgm:t>
        <a:bodyPr/>
        <a:lstStyle/>
        <a:p>
          <a:endParaRPr lang="es-ES"/>
        </a:p>
      </dgm:t>
    </dgm:pt>
    <dgm:pt modelId="{2468318B-79C4-43B0-A4BF-3A43836C06D6}">
      <dgm:prSet phldrT="[Texto]"/>
      <dgm:spPr/>
      <dgm:t>
        <a:bodyPr/>
        <a:lstStyle/>
        <a:p>
          <a:pPr algn="just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el año 2015 el Ecuador finalizó con el 13% de incremento del desempleo comparado con años anteriores y esto se dio por la falta de estabilidad en la oferta de empleo y la demanda de su carrera.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D1D41-D0A2-4F97-B3A3-94DB0E25C02B}" type="parTrans" cxnId="{85E23C88-8CEE-42D2-A59E-D1205093E998}">
      <dgm:prSet/>
      <dgm:spPr/>
      <dgm:t>
        <a:bodyPr/>
        <a:lstStyle/>
        <a:p>
          <a:endParaRPr lang="es-ES"/>
        </a:p>
      </dgm:t>
    </dgm:pt>
    <dgm:pt modelId="{9790E43F-A378-4840-91AD-43FE7F4A10D4}" type="sibTrans" cxnId="{85E23C88-8CEE-42D2-A59E-D1205093E998}">
      <dgm:prSet/>
      <dgm:spPr/>
      <dgm:t>
        <a:bodyPr/>
        <a:lstStyle/>
        <a:p>
          <a:endParaRPr lang="es-ES"/>
        </a:p>
      </dgm:t>
    </dgm:pt>
    <dgm:pt modelId="{A3C2E59E-AA49-4BCF-8768-5161446F5DE7}">
      <dgm:prSet phldrT="[Texto]"/>
      <dgm:spPr/>
      <dgm:t>
        <a:bodyPr/>
        <a:lstStyle/>
        <a:p>
          <a:pPr algn="just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caída del empleo en estos últimos años se debe a causas que nos afecta directamente como la falta de liquidez, contracción de los negocios ya que las empresas prefieren cuidar sus intereses.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610E75-884E-462B-8C33-2641E2D46DEB}" type="parTrans" cxnId="{9268A741-6CA5-4F5C-A0D4-A0175BD1F910}">
      <dgm:prSet/>
      <dgm:spPr/>
      <dgm:t>
        <a:bodyPr/>
        <a:lstStyle/>
        <a:p>
          <a:endParaRPr lang="es-ES"/>
        </a:p>
      </dgm:t>
    </dgm:pt>
    <dgm:pt modelId="{BF6E9151-428E-4B67-9415-F172EF0C0194}" type="sibTrans" cxnId="{9268A741-6CA5-4F5C-A0D4-A0175BD1F910}">
      <dgm:prSet/>
      <dgm:spPr/>
      <dgm:t>
        <a:bodyPr/>
        <a:lstStyle/>
        <a:p>
          <a:endParaRPr lang="es-ES"/>
        </a:p>
      </dgm:t>
    </dgm:pt>
    <dgm:pt modelId="{96D6AAA7-715E-436E-ADF9-5A3A6815121E}" type="pres">
      <dgm:prSet presAssocID="{DE93ABDD-FFDD-42E2-B0CC-1AC9E4BAFF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2B1BA67-B13C-4268-8734-EB06F8BE2904}" type="pres">
      <dgm:prSet presAssocID="{12CCE6E6-DA7E-4DCD-B51C-3DBE8623294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0BF4E8-F0DB-459A-BA1E-A9AE91FA495C}" type="pres">
      <dgm:prSet presAssocID="{4040B32D-2167-4D1F-A033-06BE28D595F7}" presName="spacer" presStyleCnt="0"/>
      <dgm:spPr/>
      <dgm:t>
        <a:bodyPr/>
        <a:lstStyle/>
        <a:p>
          <a:endParaRPr lang="es-EC"/>
        </a:p>
      </dgm:t>
    </dgm:pt>
    <dgm:pt modelId="{F0A734BC-765B-4A46-A75A-077E633BFCC0}" type="pres">
      <dgm:prSet presAssocID="{2468318B-79C4-43B0-A4BF-3A43836C06D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D9D1A1-ABA1-403E-8A2A-D538A732C954}" type="pres">
      <dgm:prSet presAssocID="{9790E43F-A378-4840-91AD-43FE7F4A10D4}" presName="spacer" presStyleCnt="0"/>
      <dgm:spPr/>
      <dgm:t>
        <a:bodyPr/>
        <a:lstStyle/>
        <a:p>
          <a:endParaRPr lang="es-EC"/>
        </a:p>
      </dgm:t>
    </dgm:pt>
    <dgm:pt modelId="{A0980190-0E1C-4891-86D4-779AA1F381BD}" type="pres">
      <dgm:prSet presAssocID="{A3C2E59E-AA49-4BCF-8768-5161446F5DE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9EDABE-E732-433D-B66D-41124B99EB9C}" srcId="{DE93ABDD-FFDD-42E2-B0CC-1AC9E4BAFF11}" destId="{12CCE6E6-DA7E-4DCD-B51C-3DBE8623294D}" srcOrd="0" destOrd="0" parTransId="{E4E283BC-E815-416B-8F4B-FFF33B09F074}" sibTransId="{4040B32D-2167-4D1F-A033-06BE28D595F7}"/>
    <dgm:cxn modelId="{BD29DE70-79FD-4A13-8E19-6EF28B440645}" type="presOf" srcId="{12CCE6E6-DA7E-4DCD-B51C-3DBE8623294D}" destId="{32B1BA67-B13C-4268-8734-EB06F8BE2904}" srcOrd="0" destOrd="0" presId="urn:microsoft.com/office/officeart/2005/8/layout/vList2"/>
    <dgm:cxn modelId="{65FF550D-11FD-4BA1-91F0-BE96028091A1}" type="presOf" srcId="{2468318B-79C4-43B0-A4BF-3A43836C06D6}" destId="{F0A734BC-765B-4A46-A75A-077E633BFCC0}" srcOrd="0" destOrd="0" presId="urn:microsoft.com/office/officeart/2005/8/layout/vList2"/>
    <dgm:cxn modelId="{15214924-377B-47E8-8A91-BF381E1BAF2A}" type="presOf" srcId="{DE93ABDD-FFDD-42E2-B0CC-1AC9E4BAFF11}" destId="{96D6AAA7-715E-436E-ADF9-5A3A6815121E}" srcOrd="0" destOrd="0" presId="urn:microsoft.com/office/officeart/2005/8/layout/vList2"/>
    <dgm:cxn modelId="{9268A741-6CA5-4F5C-A0D4-A0175BD1F910}" srcId="{DE93ABDD-FFDD-42E2-B0CC-1AC9E4BAFF11}" destId="{A3C2E59E-AA49-4BCF-8768-5161446F5DE7}" srcOrd="2" destOrd="0" parTransId="{4C610E75-884E-462B-8C33-2641E2D46DEB}" sibTransId="{BF6E9151-428E-4B67-9415-F172EF0C0194}"/>
    <dgm:cxn modelId="{4DFB92F7-8DB4-4DBC-9871-2614C68D3710}" type="presOf" srcId="{A3C2E59E-AA49-4BCF-8768-5161446F5DE7}" destId="{A0980190-0E1C-4891-86D4-779AA1F381BD}" srcOrd="0" destOrd="0" presId="urn:microsoft.com/office/officeart/2005/8/layout/vList2"/>
    <dgm:cxn modelId="{85E23C88-8CEE-42D2-A59E-D1205093E998}" srcId="{DE93ABDD-FFDD-42E2-B0CC-1AC9E4BAFF11}" destId="{2468318B-79C4-43B0-A4BF-3A43836C06D6}" srcOrd="1" destOrd="0" parTransId="{387D1D41-D0A2-4F97-B3A3-94DB0E25C02B}" sibTransId="{9790E43F-A378-4840-91AD-43FE7F4A10D4}"/>
    <dgm:cxn modelId="{FA9DD161-1E44-455E-9CD6-4D538C505780}" type="presParOf" srcId="{96D6AAA7-715E-436E-ADF9-5A3A6815121E}" destId="{32B1BA67-B13C-4268-8734-EB06F8BE2904}" srcOrd="0" destOrd="0" presId="urn:microsoft.com/office/officeart/2005/8/layout/vList2"/>
    <dgm:cxn modelId="{2F6F9AC2-DDCE-4D31-8889-235CDAD872FF}" type="presParOf" srcId="{96D6AAA7-715E-436E-ADF9-5A3A6815121E}" destId="{2D0BF4E8-F0DB-459A-BA1E-A9AE91FA495C}" srcOrd="1" destOrd="0" presId="urn:microsoft.com/office/officeart/2005/8/layout/vList2"/>
    <dgm:cxn modelId="{DE696FE9-CDF9-4555-B5FE-CF54806C5805}" type="presParOf" srcId="{96D6AAA7-715E-436E-ADF9-5A3A6815121E}" destId="{F0A734BC-765B-4A46-A75A-077E633BFCC0}" srcOrd="2" destOrd="0" presId="urn:microsoft.com/office/officeart/2005/8/layout/vList2"/>
    <dgm:cxn modelId="{42B16CC9-A258-4E7A-951F-7CD323C2A7FE}" type="presParOf" srcId="{96D6AAA7-715E-436E-ADF9-5A3A6815121E}" destId="{A9D9D1A1-ABA1-403E-8A2A-D538A732C954}" srcOrd="3" destOrd="0" presId="urn:microsoft.com/office/officeart/2005/8/layout/vList2"/>
    <dgm:cxn modelId="{1872031D-E8FF-4354-86B0-02A8A42CECEB}" type="presParOf" srcId="{96D6AAA7-715E-436E-ADF9-5A3A6815121E}" destId="{A0980190-0E1C-4891-86D4-779AA1F381B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DE3D85-8AF6-48F1-8459-6B4FD8C2282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F06BA54-F583-4332-8FA7-FF0FF4CFDDA1}">
      <dgm:prSet phldrT="[Texto]"/>
      <dgm:spPr/>
      <dgm:t>
        <a:bodyPr/>
        <a:lstStyle/>
        <a:p>
          <a:pPr algn="just"/>
          <a:r>
            <a:rPr lang="es-ES" dirty="0" smtClean="0"/>
            <a:t>Sector de la Agricultura, servicios domésticos, correo y comunicaciones, trasporte, administración pública, servicios financieros petróleo y minas.</a:t>
          </a:r>
          <a:endParaRPr lang="es-ES" dirty="0"/>
        </a:p>
      </dgm:t>
    </dgm:pt>
    <dgm:pt modelId="{A7B67B69-E3B3-40A1-8782-7C2E02D94623}" type="parTrans" cxnId="{E97CF7B8-08E4-4D47-B625-D679B0376C99}">
      <dgm:prSet/>
      <dgm:spPr/>
      <dgm:t>
        <a:bodyPr/>
        <a:lstStyle/>
        <a:p>
          <a:pPr algn="just"/>
          <a:endParaRPr lang="es-ES"/>
        </a:p>
      </dgm:t>
    </dgm:pt>
    <dgm:pt modelId="{B9C9BC77-8009-45DB-A472-4673ABA41F46}" type="sibTrans" cxnId="{E97CF7B8-08E4-4D47-B625-D679B0376C99}">
      <dgm:prSet/>
      <dgm:spPr/>
      <dgm:t>
        <a:bodyPr/>
        <a:lstStyle/>
        <a:p>
          <a:pPr algn="just"/>
          <a:endParaRPr lang="es-ES"/>
        </a:p>
      </dgm:t>
    </dgm:pt>
    <dgm:pt modelId="{B909C2BD-7593-472F-9394-4812D09A867A}">
      <dgm:prSet phldrT="[Texto]"/>
      <dgm:spPr/>
      <dgm:t>
        <a:bodyPr/>
        <a:lstStyle/>
        <a:p>
          <a:pPr algn="just"/>
          <a:r>
            <a:rPr lang="es-ES" dirty="0" smtClean="0"/>
            <a:t>La economía del país fue su principal caída porque son instituciones del Estado ya no tenían fluidez de dinero.</a:t>
          </a:r>
          <a:endParaRPr lang="es-ES" dirty="0"/>
        </a:p>
      </dgm:t>
    </dgm:pt>
    <dgm:pt modelId="{574CA687-8865-4A65-B0B8-7E9097511790}" type="parTrans" cxnId="{389B1D48-028A-4249-90E1-7D5DE91FF057}">
      <dgm:prSet/>
      <dgm:spPr/>
      <dgm:t>
        <a:bodyPr/>
        <a:lstStyle/>
        <a:p>
          <a:pPr algn="just"/>
          <a:endParaRPr lang="es-ES"/>
        </a:p>
      </dgm:t>
    </dgm:pt>
    <dgm:pt modelId="{9BFB5C4C-794C-4D31-9FFF-36CDB0ACE182}" type="sibTrans" cxnId="{389B1D48-028A-4249-90E1-7D5DE91FF057}">
      <dgm:prSet/>
      <dgm:spPr/>
      <dgm:t>
        <a:bodyPr/>
        <a:lstStyle/>
        <a:p>
          <a:pPr algn="just"/>
          <a:endParaRPr lang="es-ES"/>
        </a:p>
      </dgm:t>
    </dgm:pt>
    <dgm:pt modelId="{06C4C9AF-3E5A-47DA-8EFC-11BDDEA4FBAC}">
      <dgm:prSet phldrT="[Texto]"/>
      <dgm:spPr/>
      <dgm:t>
        <a:bodyPr/>
        <a:lstStyle/>
        <a:p>
          <a:pPr algn="just"/>
          <a:r>
            <a:rPr lang="es-ES" dirty="0" smtClean="0"/>
            <a:t>En el 2016 se obtuvo una ayuda en el sector de manufactura incluyendo la refinación del petróleo, servicios de enseñanza y salud, construcción.</a:t>
          </a:r>
          <a:endParaRPr lang="es-ES" dirty="0"/>
        </a:p>
      </dgm:t>
    </dgm:pt>
    <dgm:pt modelId="{A6DFDA5C-B17C-47D1-8890-6EED207A115B}" type="parTrans" cxnId="{DD4C29EC-BFFD-4248-94E4-DD750A862579}">
      <dgm:prSet/>
      <dgm:spPr/>
      <dgm:t>
        <a:bodyPr/>
        <a:lstStyle/>
        <a:p>
          <a:pPr algn="just"/>
          <a:endParaRPr lang="es-ES"/>
        </a:p>
      </dgm:t>
    </dgm:pt>
    <dgm:pt modelId="{70A403EB-78C7-473D-B0A2-7C9F3AB269E7}" type="sibTrans" cxnId="{DD4C29EC-BFFD-4248-94E4-DD750A862579}">
      <dgm:prSet/>
      <dgm:spPr/>
      <dgm:t>
        <a:bodyPr/>
        <a:lstStyle/>
        <a:p>
          <a:pPr algn="just"/>
          <a:endParaRPr lang="es-ES"/>
        </a:p>
      </dgm:t>
    </dgm:pt>
    <dgm:pt modelId="{7ABC2B98-FA25-412D-A464-5F9D2C0700D1}" type="pres">
      <dgm:prSet presAssocID="{6BDE3D85-8AF6-48F1-8459-6B4FD8C228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E23C933-4587-4F1D-B72D-7A59D31B26AD}" type="pres">
      <dgm:prSet presAssocID="{3F06BA54-F583-4332-8FA7-FF0FF4CFDDA1}" presName="composite" presStyleCnt="0"/>
      <dgm:spPr/>
    </dgm:pt>
    <dgm:pt modelId="{BF014D27-CC3C-41C5-99B9-331ECCF56C3D}" type="pres">
      <dgm:prSet presAssocID="{3F06BA54-F583-4332-8FA7-FF0FF4CFDDA1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7B837F-BC2A-4923-8912-F2D78E146299}" type="pres">
      <dgm:prSet presAssocID="{3F06BA54-F583-4332-8FA7-FF0FF4CFDDA1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9B1A9E-8F0B-49B2-B24D-0F6F3F5B9902}" type="pres">
      <dgm:prSet presAssocID="{B9C9BC77-8009-45DB-A472-4673ABA41F46}" presName="sibTrans" presStyleCnt="0"/>
      <dgm:spPr/>
    </dgm:pt>
    <dgm:pt modelId="{6FC8D24E-9A45-439E-AD53-04BB30ECFDC9}" type="pres">
      <dgm:prSet presAssocID="{B909C2BD-7593-472F-9394-4812D09A867A}" presName="composite" presStyleCnt="0"/>
      <dgm:spPr/>
    </dgm:pt>
    <dgm:pt modelId="{37E94308-5947-4E46-BEBF-CA58856C04F5}" type="pres">
      <dgm:prSet presAssocID="{B909C2BD-7593-472F-9394-4812D09A867A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3A09E5-0958-4475-9A4A-93A37295CA48}" type="pres">
      <dgm:prSet presAssocID="{B909C2BD-7593-472F-9394-4812D09A867A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960C405-B98B-4711-A9D1-8CACDDB1D0F9}" type="pres">
      <dgm:prSet presAssocID="{9BFB5C4C-794C-4D31-9FFF-36CDB0ACE182}" presName="sibTrans" presStyleCnt="0"/>
      <dgm:spPr/>
    </dgm:pt>
    <dgm:pt modelId="{C75DAB3B-303A-4765-94FF-E81E65731743}" type="pres">
      <dgm:prSet presAssocID="{06C4C9AF-3E5A-47DA-8EFC-11BDDEA4FBAC}" presName="composite" presStyleCnt="0"/>
      <dgm:spPr/>
    </dgm:pt>
    <dgm:pt modelId="{EC4617F1-E873-49D4-A171-58A981AFD4AA}" type="pres">
      <dgm:prSet presAssocID="{06C4C9AF-3E5A-47DA-8EFC-11BDDEA4FBAC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A12322-9B25-44EC-94C5-2294F018DF84}" type="pres">
      <dgm:prSet presAssocID="{06C4C9AF-3E5A-47DA-8EFC-11BDDEA4FBAC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89B1D48-028A-4249-90E1-7D5DE91FF057}" srcId="{6BDE3D85-8AF6-48F1-8459-6B4FD8C22829}" destId="{B909C2BD-7593-472F-9394-4812D09A867A}" srcOrd="1" destOrd="0" parTransId="{574CA687-8865-4A65-B0B8-7E9097511790}" sibTransId="{9BFB5C4C-794C-4D31-9FFF-36CDB0ACE182}"/>
    <dgm:cxn modelId="{844D964A-C81C-4FEB-8D8D-14D8B79B26F3}" type="presOf" srcId="{B909C2BD-7593-472F-9394-4812D09A867A}" destId="{37E94308-5947-4E46-BEBF-CA58856C04F5}" srcOrd="0" destOrd="0" presId="urn:microsoft.com/office/officeart/2008/layout/PictureStrips"/>
    <dgm:cxn modelId="{2D74FB9B-B588-439D-A296-116E017A5DDD}" type="presOf" srcId="{06C4C9AF-3E5A-47DA-8EFC-11BDDEA4FBAC}" destId="{EC4617F1-E873-49D4-A171-58A981AFD4AA}" srcOrd="0" destOrd="0" presId="urn:microsoft.com/office/officeart/2008/layout/PictureStrips"/>
    <dgm:cxn modelId="{F82D4771-E8DC-41E6-B246-C4B5F1A41577}" type="presOf" srcId="{3F06BA54-F583-4332-8FA7-FF0FF4CFDDA1}" destId="{BF014D27-CC3C-41C5-99B9-331ECCF56C3D}" srcOrd="0" destOrd="0" presId="urn:microsoft.com/office/officeart/2008/layout/PictureStrips"/>
    <dgm:cxn modelId="{DD4C29EC-BFFD-4248-94E4-DD750A862579}" srcId="{6BDE3D85-8AF6-48F1-8459-6B4FD8C22829}" destId="{06C4C9AF-3E5A-47DA-8EFC-11BDDEA4FBAC}" srcOrd="2" destOrd="0" parTransId="{A6DFDA5C-B17C-47D1-8890-6EED207A115B}" sibTransId="{70A403EB-78C7-473D-B0A2-7C9F3AB269E7}"/>
    <dgm:cxn modelId="{E380A67E-572C-4967-814F-B17DACFC369C}" type="presOf" srcId="{6BDE3D85-8AF6-48F1-8459-6B4FD8C22829}" destId="{7ABC2B98-FA25-412D-A464-5F9D2C0700D1}" srcOrd="0" destOrd="0" presId="urn:microsoft.com/office/officeart/2008/layout/PictureStrips"/>
    <dgm:cxn modelId="{E97CF7B8-08E4-4D47-B625-D679B0376C99}" srcId="{6BDE3D85-8AF6-48F1-8459-6B4FD8C22829}" destId="{3F06BA54-F583-4332-8FA7-FF0FF4CFDDA1}" srcOrd="0" destOrd="0" parTransId="{A7B67B69-E3B3-40A1-8782-7C2E02D94623}" sibTransId="{B9C9BC77-8009-45DB-A472-4673ABA41F46}"/>
    <dgm:cxn modelId="{5D0068BE-8A03-43D1-A0FB-C68159A3C45C}" type="presParOf" srcId="{7ABC2B98-FA25-412D-A464-5F9D2C0700D1}" destId="{5E23C933-4587-4F1D-B72D-7A59D31B26AD}" srcOrd="0" destOrd="0" presId="urn:microsoft.com/office/officeart/2008/layout/PictureStrips"/>
    <dgm:cxn modelId="{8ED4A8A5-3095-4A20-9DB8-BACD33F6BD2D}" type="presParOf" srcId="{5E23C933-4587-4F1D-B72D-7A59D31B26AD}" destId="{BF014D27-CC3C-41C5-99B9-331ECCF56C3D}" srcOrd="0" destOrd="0" presId="urn:microsoft.com/office/officeart/2008/layout/PictureStrips"/>
    <dgm:cxn modelId="{E5BB8EF9-DB88-4FAF-B860-5ABC4830B5D9}" type="presParOf" srcId="{5E23C933-4587-4F1D-B72D-7A59D31B26AD}" destId="{817B837F-BC2A-4923-8912-F2D78E146299}" srcOrd="1" destOrd="0" presId="urn:microsoft.com/office/officeart/2008/layout/PictureStrips"/>
    <dgm:cxn modelId="{06FD9C1A-7622-403B-A6E1-A12A684D7882}" type="presParOf" srcId="{7ABC2B98-FA25-412D-A464-5F9D2C0700D1}" destId="{A99B1A9E-8F0B-49B2-B24D-0F6F3F5B9902}" srcOrd="1" destOrd="0" presId="urn:microsoft.com/office/officeart/2008/layout/PictureStrips"/>
    <dgm:cxn modelId="{D33D4B5F-BB49-418C-9F37-64B4C84E4BF2}" type="presParOf" srcId="{7ABC2B98-FA25-412D-A464-5F9D2C0700D1}" destId="{6FC8D24E-9A45-439E-AD53-04BB30ECFDC9}" srcOrd="2" destOrd="0" presId="urn:microsoft.com/office/officeart/2008/layout/PictureStrips"/>
    <dgm:cxn modelId="{96FABD59-40CC-430B-94B3-A1712482AE8A}" type="presParOf" srcId="{6FC8D24E-9A45-439E-AD53-04BB30ECFDC9}" destId="{37E94308-5947-4E46-BEBF-CA58856C04F5}" srcOrd="0" destOrd="0" presId="urn:microsoft.com/office/officeart/2008/layout/PictureStrips"/>
    <dgm:cxn modelId="{671810B1-B4EC-4DC0-88FF-6CAD2121A639}" type="presParOf" srcId="{6FC8D24E-9A45-439E-AD53-04BB30ECFDC9}" destId="{1F3A09E5-0958-4475-9A4A-93A37295CA48}" srcOrd="1" destOrd="0" presId="urn:microsoft.com/office/officeart/2008/layout/PictureStrips"/>
    <dgm:cxn modelId="{B85B1978-00AC-4DF6-8516-D0A4FE050CB7}" type="presParOf" srcId="{7ABC2B98-FA25-412D-A464-5F9D2C0700D1}" destId="{A960C405-B98B-4711-A9D1-8CACDDB1D0F9}" srcOrd="3" destOrd="0" presId="urn:microsoft.com/office/officeart/2008/layout/PictureStrips"/>
    <dgm:cxn modelId="{66A8B599-0839-4135-B9A1-E4D712A19424}" type="presParOf" srcId="{7ABC2B98-FA25-412D-A464-5F9D2C0700D1}" destId="{C75DAB3B-303A-4765-94FF-E81E65731743}" srcOrd="4" destOrd="0" presId="urn:microsoft.com/office/officeart/2008/layout/PictureStrips"/>
    <dgm:cxn modelId="{973E50E0-41BF-4EAB-AD14-015C8836D623}" type="presParOf" srcId="{C75DAB3B-303A-4765-94FF-E81E65731743}" destId="{EC4617F1-E873-49D4-A171-58A981AFD4AA}" srcOrd="0" destOrd="0" presId="urn:microsoft.com/office/officeart/2008/layout/PictureStrips"/>
    <dgm:cxn modelId="{4D074558-F051-42C6-8FAC-9B445FC0B47B}" type="presParOf" srcId="{C75DAB3B-303A-4765-94FF-E81E65731743}" destId="{DDA12322-9B25-44EC-94C5-2294F018DF8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07E426-221C-437D-A1DC-699A43AD177A}" type="doc">
      <dgm:prSet loTypeId="urn:microsoft.com/office/officeart/2005/8/layout/bProcess4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D14AFE2-FC8A-4891-AFB6-6A39BB635E20}">
      <dgm:prSet phldrT="[Texto]" custT="1"/>
      <dgm:spPr/>
      <dgm:t>
        <a:bodyPr/>
        <a:lstStyle/>
        <a:p>
          <a:pPr algn="just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Incentivar a los empresarios para la contratación juvenil entre 18 y 24 años que buscan su primer empleo, con el pago por parte del Estado de las prestaciones al Instituto Ecuatoriano de Seguridad Social.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BBA79A-A7BC-4730-8F74-DBF726A2F329}" type="parTrans" cxnId="{49A7B322-C617-4ABB-B8B8-194E17925C6F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BC78F-8A7E-4FAC-A514-ACFBCDEE2B71}" type="sibTrans" cxnId="{49A7B322-C617-4ABB-B8B8-194E17925C6F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5CEEC-2FFD-4E19-901F-2667772D0D43}">
      <dgm:prSet custT="1"/>
      <dgm:spPr/>
      <dgm:t>
        <a:bodyPr/>
        <a:lstStyle/>
        <a:p>
          <a:pPr algn="just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Reducción de la jornada laboral hasta 30 horas semanales previa demostración económica por parte de la empresa de pérdida de productividad.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82924-3BD3-4FAD-8AD3-8414ACA8D828}" type="parTrans" cxnId="{1F8AED40-8904-4AF0-8245-3156B3E16627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EA648-2FC3-4293-B106-562C87866A94}" type="sibTrans" cxnId="{1F8AED40-8904-4AF0-8245-3156B3E16627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3B93C3-E503-4191-84F8-C3AA82F83C8F}">
      <dgm:prSet custT="1"/>
      <dgm:spPr/>
      <dgm:t>
        <a:bodyPr/>
        <a:lstStyle/>
        <a:p>
          <a:pPr algn="just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Licencia sin remuneración para el cuidado de los  hijos  de manera opcional y voluntaria  que garantiza las prestaciones de la seguridad social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83B89-963E-4BE9-882B-47A25AE2B182}" type="parTrans" cxnId="{879FF8A5-0B2F-42F5-8A73-D16AB506939B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173B7-250A-49D5-A8BE-0AAB91DF0DDC}" type="sibTrans" cxnId="{879FF8A5-0B2F-42F5-8A73-D16AB506939B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C30F0-897A-4D19-ADA5-B87438B94B48}">
      <dgm:prSet custT="1"/>
      <dgm:spPr/>
      <dgm:t>
        <a:bodyPr/>
        <a:lstStyle/>
        <a:p>
          <a:pPr algn="just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Seguro de desempleo por hasta 6 meses o retiro de los fondos de cesantía.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509EA-9CB3-4E7D-8D60-A136230F07D2}" type="parTrans" cxnId="{BDD140A4-FB77-45C3-AC7A-EA9717A4C8CF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8B69F1-DEFA-4BCD-BB50-59931FC2B228}" type="sibTrans" cxnId="{BDD140A4-FB77-45C3-AC7A-EA9717A4C8CF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C06D1-1664-4F20-873A-625FC50AB480}">
      <dgm:prSet custT="1"/>
      <dgm:spPr/>
      <dgm:t>
        <a:bodyPr/>
        <a:lstStyle/>
        <a:p>
          <a:pPr algn="just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 pasantías deberán ser remuneradas con un tercio del salario básico (122 USD) y pueden tener una duración de hasta seis meses sin generar relación de dependencia con la empresa.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763DEB-4A6A-4E76-A1FB-474F42038F23}" type="parTrans" cxnId="{F81E7635-3F9E-4920-8DB1-4FD168C971B1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08EF4-597E-46A6-8F15-5B3756F5BDCE}" type="sibTrans" cxnId="{F81E7635-3F9E-4920-8DB1-4FD168C971B1}">
      <dgm:prSet/>
      <dgm:spPr/>
      <dgm:t>
        <a:bodyPr/>
        <a:lstStyle/>
        <a:p>
          <a:pPr algn="just"/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2382B-E2F4-473B-BEA2-6767E38C6F33}" type="pres">
      <dgm:prSet presAssocID="{A307E426-221C-437D-A1DC-699A43AD177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6C50D7E5-1092-4FC6-BB6F-BB1EDBC23812}" type="pres">
      <dgm:prSet presAssocID="{7D14AFE2-FC8A-4891-AFB6-6A39BB635E20}" presName="compNode" presStyleCnt="0"/>
      <dgm:spPr/>
    </dgm:pt>
    <dgm:pt modelId="{D933B064-231F-4FE2-9A8E-D3D3291611D3}" type="pres">
      <dgm:prSet presAssocID="{7D14AFE2-FC8A-4891-AFB6-6A39BB635E20}" presName="dummyConnPt" presStyleCnt="0"/>
      <dgm:spPr/>
    </dgm:pt>
    <dgm:pt modelId="{55662882-A7A3-42CF-8ACC-5AC7A3421F6E}" type="pres">
      <dgm:prSet presAssocID="{7D14AFE2-FC8A-4891-AFB6-6A39BB635E20}" presName="node" presStyleLbl="node1" presStyleIdx="0" presStyleCnt="5" custScaleX="1625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5E3D87-F27E-4E58-B0FF-CEA52F3B2016}" type="pres">
      <dgm:prSet presAssocID="{86BBC78F-8A7E-4FAC-A514-ACFBCDEE2B71}" presName="sibTrans" presStyleLbl="bgSibTrans2D1" presStyleIdx="0" presStyleCnt="4"/>
      <dgm:spPr/>
      <dgm:t>
        <a:bodyPr/>
        <a:lstStyle/>
        <a:p>
          <a:endParaRPr lang="es-EC"/>
        </a:p>
      </dgm:t>
    </dgm:pt>
    <dgm:pt modelId="{1D43C7E2-2EE7-4AA2-8B5E-9CF10128317F}" type="pres">
      <dgm:prSet presAssocID="{5D95CEEC-2FFD-4E19-901F-2667772D0D43}" presName="compNode" presStyleCnt="0"/>
      <dgm:spPr/>
    </dgm:pt>
    <dgm:pt modelId="{1888832E-9E6C-420C-9AEB-AF5EA0E93203}" type="pres">
      <dgm:prSet presAssocID="{5D95CEEC-2FFD-4E19-901F-2667772D0D43}" presName="dummyConnPt" presStyleCnt="0"/>
      <dgm:spPr/>
    </dgm:pt>
    <dgm:pt modelId="{FC5175B9-0C47-4B67-B9AC-1D920A6CE641}" type="pres">
      <dgm:prSet presAssocID="{5D95CEEC-2FFD-4E19-901F-2667772D0D43}" presName="node" presStyleLbl="node1" presStyleIdx="1" presStyleCnt="5" custScaleX="1644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778BEE-7EEA-486B-B08A-54C0D57F2569}" type="pres">
      <dgm:prSet presAssocID="{611EA648-2FC3-4293-B106-562C87866A94}" presName="sibTrans" presStyleLbl="bgSibTrans2D1" presStyleIdx="1" presStyleCnt="4"/>
      <dgm:spPr/>
      <dgm:t>
        <a:bodyPr/>
        <a:lstStyle/>
        <a:p>
          <a:endParaRPr lang="es-EC"/>
        </a:p>
      </dgm:t>
    </dgm:pt>
    <dgm:pt modelId="{375ED76E-F897-417E-A724-DF3EB6344C79}" type="pres">
      <dgm:prSet presAssocID="{D03B93C3-E503-4191-84F8-C3AA82F83C8F}" presName="compNode" presStyleCnt="0"/>
      <dgm:spPr/>
    </dgm:pt>
    <dgm:pt modelId="{C65E830C-CC1A-4BB4-B42B-8F00D5C32867}" type="pres">
      <dgm:prSet presAssocID="{D03B93C3-E503-4191-84F8-C3AA82F83C8F}" presName="dummyConnPt" presStyleCnt="0"/>
      <dgm:spPr/>
    </dgm:pt>
    <dgm:pt modelId="{761422DA-DF80-4432-B53D-C1874853B603}" type="pres">
      <dgm:prSet presAssocID="{D03B93C3-E503-4191-84F8-C3AA82F83C8F}" presName="node" presStyleLbl="node1" presStyleIdx="2" presStyleCnt="5" custScaleX="1492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C8CB3A-E8D0-4F92-9F44-C2A6A14F703E}" type="pres">
      <dgm:prSet presAssocID="{AD4173B7-250A-49D5-A8BE-0AAB91DF0DDC}" presName="sibTrans" presStyleLbl="bgSibTrans2D1" presStyleIdx="2" presStyleCnt="4"/>
      <dgm:spPr/>
      <dgm:t>
        <a:bodyPr/>
        <a:lstStyle/>
        <a:p>
          <a:endParaRPr lang="es-EC"/>
        </a:p>
      </dgm:t>
    </dgm:pt>
    <dgm:pt modelId="{CC01CD02-851E-456F-859B-25114A384092}" type="pres">
      <dgm:prSet presAssocID="{D37C30F0-897A-4D19-ADA5-B87438B94B48}" presName="compNode" presStyleCnt="0"/>
      <dgm:spPr/>
    </dgm:pt>
    <dgm:pt modelId="{EDAC9181-6613-4A11-9EDB-C02CF89A14E8}" type="pres">
      <dgm:prSet presAssocID="{D37C30F0-897A-4D19-ADA5-B87438B94B48}" presName="dummyConnPt" presStyleCnt="0"/>
      <dgm:spPr/>
    </dgm:pt>
    <dgm:pt modelId="{80CC59F1-5A48-4725-ACDA-57C0FA655326}" type="pres">
      <dgm:prSet presAssocID="{D37C30F0-897A-4D19-ADA5-B87438B94B48}" presName="node" presStyleLbl="node1" presStyleIdx="3" presStyleCnt="5" custScaleX="1550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A6CE36-DD0C-43E6-8BDE-6B59F827A0A4}" type="pres">
      <dgm:prSet presAssocID="{D78B69F1-DEFA-4BCD-BB50-59931FC2B228}" presName="sibTrans" presStyleLbl="bgSibTrans2D1" presStyleIdx="3" presStyleCnt="4"/>
      <dgm:spPr/>
      <dgm:t>
        <a:bodyPr/>
        <a:lstStyle/>
        <a:p>
          <a:endParaRPr lang="es-EC"/>
        </a:p>
      </dgm:t>
    </dgm:pt>
    <dgm:pt modelId="{98496596-9E0A-47E6-B05A-8F13FE31DF88}" type="pres">
      <dgm:prSet presAssocID="{A8BC06D1-1664-4F20-873A-625FC50AB480}" presName="compNode" presStyleCnt="0"/>
      <dgm:spPr/>
    </dgm:pt>
    <dgm:pt modelId="{59424AA8-8940-4737-A726-D5ECC738C552}" type="pres">
      <dgm:prSet presAssocID="{A8BC06D1-1664-4F20-873A-625FC50AB480}" presName="dummyConnPt" presStyleCnt="0"/>
      <dgm:spPr/>
    </dgm:pt>
    <dgm:pt modelId="{D61F93CE-B130-4CEB-94CA-F3025450663D}" type="pres">
      <dgm:prSet presAssocID="{A8BC06D1-1664-4F20-873A-625FC50AB480}" presName="node" presStyleLbl="node1" presStyleIdx="4" presStyleCnt="5" custScaleX="1645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2165104-F91B-412A-94E7-C96DE1CCFC13}" type="presOf" srcId="{611EA648-2FC3-4293-B106-562C87866A94}" destId="{F7778BEE-7EEA-486B-B08A-54C0D57F2569}" srcOrd="0" destOrd="0" presId="urn:microsoft.com/office/officeart/2005/8/layout/bProcess4"/>
    <dgm:cxn modelId="{BDD140A4-FB77-45C3-AC7A-EA9717A4C8CF}" srcId="{A307E426-221C-437D-A1DC-699A43AD177A}" destId="{D37C30F0-897A-4D19-ADA5-B87438B94B48}" srcOrd="3" destOrd="0" parTransId="{B4F509EA-9CB3-4E7D-8D60-A136230F07D2}" sibTransId="{D78B69F1-DEFA-4BCD-BB50-59931FC2B228}"/>
    <dgm:cxn modelId="{B37A2853-5FE5-4B6B-B281-02FF447C8CA6}" type="presOf" srcId="{5D95CEEC-2FFD-4E19-901F-2667772D0D43}" destId="{FC5175B9-0C47-4B67-B9AC-1D920A6CE641}" srcOrd="0" destOrd="0" presId="urn:microsoft.com/office/officeart/2005/8/layout/bProcess4"/>
    <dgm:cxn modelId="{EB3C7800-F191-4130-9F94-FCA57134C35E}" type="presOf" srcId="{D03B93C3-E503-4191-84F8-C3AA82F83C8F}" destId="{761422DA-DF80-4432-B53D-C1874853B603}" srcOrd="0" destOrd="0" presId="urn:microsoft.com/office/officeart/2005/8/layout/bProcess4"/>
    <dgm:cxn modelId="{0E014A61-28CC-4F18-9B6A-7EEC707CCFED}" type="presOf" srcId="{7D14AFE2-FC8A-4891-AFB6-6A39BB635E20}" destId="{55662882-A7A3-42CF-8ACC-5AC7A3421F6E}" srcOrd="0" destOrd="0" presId="urn:microsoft.com/office/officeart/2005/8/layout/bProcess4"/>
    <dgm:cxn modelId="{2BBB6AA7-AA09-4CBA-A202-0AA7350E7346}" type="presOf" srcId="{D78B69F1-DEFA-4BCD-BB50-59931FC2B228}" destId="{43A6CE36-DD0C-43E6-8BDE-6B59F827A0A4}" srcOrd="0" destOrd="0" presId="urn:microsoft.com/office/officeart/2005/8/layout/bProcess4"/>
    <dgm:cxn modelId="{72DA5EF3-8E58-431C-903C-C459C4625CAA}" type="presOf" srcId="{A8BC06D1-1664-4F20-873A-625FC50AB480}" destId="{D61F93CE-B130-4CEB-94CA-F3025450663D}" srcOrd="0" destOrd="0" presId="urn:microsoft.com/office/officeart/2005/8/layout/bProcess4"/>
    <dgm:cxn modelId="{F81E7635-3F9E-4920-8DB1-4FD168C971B1}" srcId="{A307E426-221C-437D-A1DC-699A43AD177A}" destId="{A8BC06D1-1664-4F20-873A-625FC50AB480}" srcOrd="4" destOrd="0" parTransId="{CA763DEB-4A6A-4E76-A1FB-474F42038F23}" sibTransId="{94408EF4-597E-46A6-8F15-5B3756F5BDCE}"/>
    <dgm:cxn modelId="{49A7B322-C617-4ABB-B8B8-194E17925C6F}" srcId="{A307E426-221C-437D-A1DC-699A43AD177A}" destId="{7D14AFE2-FC8A-4891-AFB6-6A39BB635E20}" srcOrd="0" destOrd="0" parTransId="{42BBA79A-A7BC-4730-8F74-DBF726A2F329}" sibTransId="{86BBC78F-8A7E-4FAC-A514-ACFBCDEE2B71}"/>
    <dgm:cxn modelId="{6247AFE1-ED89-43A9-8B97-249E1C2CC159}" type="presOf" srcId="{D37C30F0-897A-4D19-ADA5-B87438B94B48}" destId="{80CC59F1-5A48-4725-ACDA-57C0FA655326}" srcOrd="0" destOrd="0" presId="urn:microsoft.com/office/officeart/2005/8/layout/bProcess4"/>
    <dgm:cxn modelId="{1F8AED40-8904-4AF0-8245-3156B3E16627}" srcId="{A307E426-221C-437D-A1DC-699A43AD177A}" destId="{5D95CEEC-2FFD-4E19-901F-2667772D0D43}" srcOrd="1" destOrd="0" parTransId="{BC782924-3BD3-4FAD-8AD3-8414ACA8D828}" sibTransId="{611EA648-2FC3-4293-B106-562C87866A94}"/>
    <dgm:cxn modelId="{BD8B5D86-57DC-4FCB-A69B-414BBCD9FC4E}" type="presOf" srcId="{86BBC78F-8A7E-4FAC-A514-ACFBCDEE2B71}" destId="{D25E3D87-F27E-4E58-B0FF-CEA52F3B2016}" srcOrd="0" destOrd="0" presId="urn:microsoft.com/office/officeart/2005/8/layout/bProcess4"/>
    <dgm:cxn modelId="{09B627DC-69EC-4ACE-BFE9-C111A90C38CC}" type="presOf" srcId="{AD4173B7-250A-49D5-A8BE-0AAB91DF0DDC}" destId="{CEC8CB3A-E8D0-4F92-9F44-C2A6A14F703E}" srcOrd="0" destOrd="0" presId="urn:microsoft.com/office/officeart/2005/8/layout/bProcess4"/>
    <dgm:cxn modelId="{855B00AB-4054-41A2-94C3-EA8D873F354B}" type="presOf" srcId="{A307E426-221C-437D-A1DC-699A43AD177A}" destId="{42F2382B-E2F4-473B-BEA2-6767E38C6F33}" srcOrd="0" destOrd="0" presId="urn:microsoft.com/office/officeart/2005/8/layout/bProcess4"/>
    <dgm:cxn modelId="{879FF8A5-0B2F-42F5-8A73-D16AB506939B}" srcId="{A307E426-221C-437D-A1DC-699A43AD177A}" destId="{D03B93C3-E503-4191-84F8-C3AA82F83C8F}" srcOrd="2" destOrd="0" parTransId="{B8583B89-963E-4BE9-882B-47A25AE2B182}" sibTransId="{AD4173B7-250A-49D5-A8BE-0AAB91DF0DDC}"/>
    <dgm:cxn modelId="{414B6224-BF3D-4448-90B9-B37D2CD2DF9C}" type="presParOf" srcId="{42F2382B-E2F4-473B-BEA2-6767E38C6F33}" destId="{6C50D7E5-1092-4FC6-BB6F-BB1EDBC23812}" srcOrd="0" destOrd="0" presId="urn:microsoft.com/office/officeart/2005/8/layout/bProcess4"/>
    <dgm:cxn modelId="{CFED2E07-628C-4F37-A3C5-CDF32C0B5B1F}" type="presParOf" srcId="{6C50D7E5-1092-4FC6-BB6F-BB1EDBC23812}" destId="{D933B064-231F-4FE2-9A8E-D3D3291611D3}" srcOrd="0" destOrd="0" presId="urn:microsoft.com/office/officeart/2005/8/layout/bProcess4"/>
    <dgm:cxn modelId="{F617196C-3FF1-41F4-8D8E-761B29AF0D9F}" type="presParOf" srcId="{6C50D7E5-1092-4FC6-BB6F-BB1EDBC23812}" destId="{55662882-A7A3-42CF-8ACC-5AC7A3421F6E}" srcOrd="1" destOrd="0" presId="urn:microsoft.com/office/officeart/2005/8/layout/bProcess4"/>
    <dgm:cxn modelId="{C04C6FD8-CBA3-41A8-8666-1DE0EC37E2D7}" type="presParOf" srcId="{42F2382B-E2F4-473B-BEA2-6767E38C6F33}" destId="{D25E3D87-F27E-4E58-B0FF-CEA52F3B2016}" srcOrd="1" destOrd="0" presId="urn:microsoft.com/office/officeart/2005/8/layout/bProcess4"/>
    <dgm:cxn modelId="{83DC9942-0CAB-4650-961B-E2291BE9F016}" type="presParOf" srcId="{42F2382B-E2F4-473B-BEA2-6767E38C6F33}" destId="{1D43C7E2-2EE7-4AA2-8B5E-9CF10128317F}" srcOrd="2" destOrd="0" presId="urn:microsoft.com/office/officeart/2005/8/layout/bProcess4"/>
    <dgm:cxn modelId="{47062487-8CF1-4A61-B9EC-4181B9D83CC9}" type="presParOf" srcId="{1D43C7E2-2EE7-4AA2-8B5E-9CF10128317F}" destId="{1888832E-9E6C-420C-9AEB-AF5EA0E93203}" srcOrd="0" destOrd="0" presId="urn:microsoft.com/office/officeart/2005/8/layout/bProcess4"/>
    <dgm:cxn modelId="{838631F9-E8C4-43C1-828D-88A33CCCE8FC}" type="presParOf" srcId="{1D43C7E2-2EE7-4AA2-8B5E-9CF10128317F}" destId="{FC5175B9-0C47-4B67-B9AC-1D920A6CE641}" srcOrd="1" destOrd="0" presId="urn:microsoft.com/office/officeart/2005/8/layout/bProcess4"/>
    <dgm:cxn modelId="{448D0AC7-6187-4D58-9999-DE43386B0C29}" type="presParOf" srcId="{42F2382B-E2F4-473B-BEA2-6767E38C6F33}" destId="{F7778BEE-7EEA-486B-B08A-54C0D57F2569}" srcOrd="3" destOrd="0" presId="urn:microsoft.com/office/officeart/2005/8/layout/bProcess4"/>
    <dgm:cxn modelId="{8A517C1E-73E3-4538-9D03-E03E2B88BD13}" type="presParOf" srcId="{42F2382B-E2F4-473B-BEA2-6767E38C6F33}" destId="{375ED76E-F897-417E-A724-DF3EB6344C79}" srcOrd="4" destOrd="0" presId="urn:microsoft.com/office/officeart/2005/8/layout/bProcess4"/>
    <dgm:cxn modelId="{834A7CFA-2CD1-4F45-A6A3-AAEDDE6241BD}" type="presParOf" srcId="{375ED76E-F897-417E-A724-DF3EB6344C79}" destId="{C65E830C-CC1A-4BB4-B42B-8F00D5C32867}" srcOrd="0" destOrd="0" presId="urn:microsoft.com/office/officeart/2005/8/layout/bProcess4"/>
    <dgm:cxn modelId="{698EE5D5-390B-46C3-9159-26A9C9F1C2E7}" type="presParOf" srcId="{375ED76E-F897-417E-A724-DF3EB6344C79}" destId="{761422DA-DF80-4432-B53D-C1874853B603}" srcOrd="1" destOrd="0" presId="urn:microsoft.com/office/officeart/2005/8/layout/bProcess4"/>
    <dgm:cxn modelId="{B25F29C7-08F4-4613-8662-A9A0FBF46E81}" type="presParOf" srcId="{42F2382B-E2F4-473B-BEA2-6767E38C6F33}" destId="{CEC8CB3A-E8D0-4F92-9F44-C2A6A14F703E}" srcOrd="5" destOrd="0" presId="urn:microsoft.com/office/officeart/2005/8/layout/bProcess4"/>
    <dgm:cxn modelId="{96B72220-E25E-4F25-94EE-0EFDA000A0D6}" type="presParOf" srcId="{42F2382B-E2F4-473B-BEA2-6767E38C6F33}" destId="{CC01CD02-851E-456F-859B-25114A384092}" srcOrd="6" destOrd="0" presId="urn:microsoft.com/office/officeart/2005/8/layout/bProcess4"/>
    <dgm:cxn modelId="{082B25EB-BB5C-45DB-8AF1-13BA4474D192}" type="presParOf" srcId="{CC01CD02-851E-456F-859B-25114A384092}" destId="{EDAC9181-6613-4A11-9EDB-C02CF89A14E8}" srcOrd="0" destOrd="0" presId="urn:microsoft.com/office/officeart/2005/8/layout/bProcess4"/>
    <dgm:cxn modelId="{03219B68-9B06-4462-AD7F-61BF44B1245F}" type="presParOf" srcId="{CC01CD02-851E-456F-859B-25114A384092}" destId="{80CC59F1-5A48-4725-ACDA-57C0FA655326}" srcOrd="1" destOrd="0" presId="urn:microsoft.com/office/officeart/2005/8/layout/bProcess4"/>
    <dgm:cxn modelId="{8A418CCA-F1F6-4C8E-80A7-5E2D39D62F88}" type="presParOf" srcId="{42F2382B-E2F4-473B-BEA2-6767E38C6F33}" destId="{43A6CE36-DD0C-43E6-8BDE-6B59F827A0A4}" srcOrd="7" destOrd="0" presId="urn:microsoft.com/office/officeart/2005/8/layout/bProcess4"/>
    <dgm:cxn modelId="{C9CA63C8-30DE-4B86-99FB-4ECDB330BC47}" type="presParOf" srcId="{42F2382B-E2F4-473B-BEA2-6767E38C6F33}" destId="{98496596-9E0A-47E6-B05A-8F13FE31DF88}" srcOrd="8" destOrd="0" presId="urn:microsoft.com/office/officeart/2005/8/layout/bProcess4"/>
    <dgm:cxn modelId="{1BCF0B35-BD45-423F-9E33-8AF7A9EDCDC7}" type="presParOf" srcId="{98496596-9E0A-47E6-B05A-8F13FE31DF88}" destId="{59424AA8-8940-4737-A726-D5ECC738C552}" srcOrd="0" destOrd="0" presId="urn:microsoft.com/office/officeart/2005/8/layout/bProcess4"/>
    <dgm:cxn modelId="{0C25878D-FB03-4326-AC06-87EDD78719D0}" type="presParOf" srcId="{98496596-9E0A-47E6-B05A-8F13FE31DF88}" destId="{D61F93CE-B130-4CEB-94CA-F3025450663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41198EF-891A-43C8-8EC4-C879D1B74DFA}" type="doc">
      <dgm:prSet loTypeId="urn:microsoft.com/office/officeart/2005/8/layout/list1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46DC472E-37FF-4684-98B6-CCCD44019AB2}">
      <dgm:prSet phldrT="[Texto]"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Ecuador, pequeño productor de crudo, es perjudicado mediante las decisiones tomadas por Arabia Saudita (líder de la Organización de Países Exportadores de Petróleo, OPEP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). 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02945-0E1F-40E3-9423-B4E80BB60E80}" type="parTrans" cxnId="{8E128FE1-85CE-4937-8E5A-AABBD167BEF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2E88CEF-4F7A-4628-BCBA-10594DCB8FC4}" type="sibTrans" cxnId="{8E128FE1-85CE-4937-8E5A-AABBD167BEF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74E9961-86F5-471C-B930-7904A01FE5BD}">
      <dgm:prSet phldrT="[Texto]"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economía del país, no muestra un aspecto favorable para este año, debido a la caída del precio, por lo que se formula bajar el gasto destinado para algunos proyectos de inversión. 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A19A0-DEB2-442E-81D7-00E341B39EEA}" type="par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633A49B-A1A6-44B0-8C88-2EB70324AE67}" type="sib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F03B96E-6C15-41EB-B144-9D6DBBC1511A}" type="pres">
      <dgm:prSet presAssocID="{D41198EF-891A-43C8-8EC4-C879D1B74D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E8F6A2B-4126-4806-A60C-3E6422DFBFD8}" type="pres">
      <dgm:prSet presAssocID="{46DC472E-37FF-4684-98B6-CCCD44019AB2}" presName="parentLin" presStyleCnt="0"/>
      <dgm:spPr/>
      <dgm:t>
        <a:bodyPr/>
        <a:lstStyle/>
        <a:p>
          <a:endParaRPr lang="es-EC"/>
        </a:p>
      </dgm:t>
    </dgm:pt>
    <dgm:pt modelId="{6D24829C-3CA1-444E-8780-B6ACECB24CF4}" type="pres">
      <dgm:prSet presAssocID="{46DC472E-37FF-4684-98B6-CCCD44019AB2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DEEA5EDD-E062-42A4-91D6-4881C67C055D}" type="pres">
      <dgm:prSet presAssocID="{46DC472E-37FF-4684-98B6-CCCD44019AB2}" presName="parentText" presStyleLbl="node1" presStyleIdx="0" presStyleCnt="2" custScaleY="43697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E194DE-AFB1-4237-AE9E-CEDC5E13F013}" type="pres">
      <dgm:prSet presAssocID="{46DC472E-37FF-4684-98B6-CCCD44019AB2}" presName="negativeSpace" presStyleCnt="0"/>
      <dgm:spPr/>
      <dgm:t>
        <a:bodyPr/>
        <a:lstStyle/>
        <a:p>
          <a:endParaRPr lang="es-EC"/>
        </a:p>
      </dgm:t>
    </dgm:pt>
    <dgm:pt modelId="{3534CCAD-7F34-43C1-8903-83C408CB1FAF}" type="pres">
      <dgm:prSet presAssocID="{46DC472E-37FF-4684-98B6-CCCD44019AB2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CE24A4-02E5-4F71-9458-2C6C255B4FE2}" type="pres">
      <dgm:prSet presAssocID="{92E88CEF-4F7A-4628-BCBA-10594DCB8FC4}" presName="spaceBetweenRectangles" presStyleCnt="0"/>
      <dgm:spPr/>
      <dgm:t>
        <a:bodyPr/>
        <a:lstStyle/>
        <a:p>
          <a:endParaRPr lang="es-EC"/>
        </a:p>
      </dgm:t>
    </dgm:pt>
    <dgm:pt modelId="{84471B99-12F2-412B-BAFB-FA59A9224501}" type="pres">
      <dgm:prSet presAssocID="{D74E9961-86F5-471C-B930-7904A01FE5BD}" presName="parentLin" presStyleCnt="0"/>
      <dgm:spPr/>
      <dgm:t>
        <a:bodyPr/>
        <a:lstStyle/>
        <a:p>
          <a:endParaRPr lang="es-EC"/>
        </a:p>
      </dgm:t>
    </dgm:pt>
    <dgm:pt modelId="{02A3ADEE-A57C-4362-936B-06E00117BD74}" type="pres">
      <dgm:prSet presAssocID="{D74E9961-86F5-471C-B930-7904A01FE5B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0CF9B220-1EA6-485C-9771-A7C44E5A61ED}" type="pres">
      <dgm:prSet presAssocID="{D74E9961-86F5-471C-B930-7904A01FE5BD}" presName="parentText" presStyleLbl="node1" presStyleIdx="1" presStyleCnt="2" custScaleY="41453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7C028C-0775-49FB-9301-4AA1DE4FB14C}" type="pres">
      <dgm:prSet presAssocID="{D74E9961-86F5-471C-B930-7904A01FE5BD}" presName="negativeSpace" presStyleCnt="0"/>
      <dgm:spPr/>
      <dgm:t>
        <a:bodyPr/>
        <a:lstStyle/>
        <a:p>
          <a:endParaRPr lang="es-EC"/>
        </a:p>
      </dgm:t>
    </dgm:pt>
    <dgm:pt modelId="{E052ABF7-301E-4801-9D24-37706E4B8E51}" type="pres">
      <dgm:prSet presAssocID="{D74E9961-86F5-471C-B930-7904A01FE5BD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9C2D068-3493-476C-9CDB-132AE1DFED5D}" srcId="{D41198EF-891A-43C8-8EC4-C879D1B74DFA}" destId="{D74E9961-86F5-471C-B930-7904A01FE5BD}" srcOrd="1" destOrd="0" parTransId="{5C5A19A0-DEB2-442E-81D7-00E341B39EEA}" sibTransId="{2633A49B-A1A6-44B0-8C88-2EB70324AE67}"/>
    <dgm:cxn modelId="{D59FC26A-94EA-4B4D-B18F-91AAD28F37EE}" type="presOf" srcId="{D74E9961-86F5-471C-B930-7904A01FE5BD}" destId="{0CF9B220-1EA6-485C-9771-A7C44E5A61ED}" srcOrd="1" destOrd="0" presId="urn:microsoft.com/office/officeart/2005/8/layout/list1"/>
    <dgm:cxn modelId="{F9AF3405-F836-4AF1-82C3-C6804685A49C}" type="presOf" srcId="{D74E9961-86F5-471C-B930-7904A01FE5BD}" destId="{02A3ADEE-A57C-4362-936B-06E00117BD74}" srcOrd="0" destOrd="0" presId="urn:microsoft.com/office/officeart/2005/8/layout/list1"/>
    <dgm:cxn modelId="{04A10727-6883-4041-AC08-5EEDEBC7B35E}" type="presOf" srcId="{46DC472E-37FF-4684-98B6-CCCD44019AB2}" destId="{6D24829C-3CA1-444E-8780-B6ACECB24CF4}" srcOrd="0" destOrd="0" presId="urn:microsoft.com/office/officeart/2005/8/layout/list1"/>
    <dgm:cxn modelId="{660D9B79-D14D-45FD-8AE6-C487FE9D7446}" type="presOf" srcId="{D41198EF-891A-43C8-8EC4-C879D1B74DFA}" destId="{3F03B96E-6C15-41EB-B144-9D6DBBC1511A}" srcOrd="0" destOrd="0" presId="urn:microsoft.com/office/officeart/2005/8/layout/list1"/>
    <dgm:cxn modelId="{8E128FE1-85CE-4937-8E5A-AABBD167BEF6}" srcId="{D41198EF-891A-43C8-8EC4-C879D1B74DFA}" destId="{46DC472E-37FF-4684-98B6-CCCD44019AB2}" srcOrd="0" destOrd="0" parTransId="{36302945-0E1F-40E3-9423-B4E80BB60E80}" sibTransId="{92E88CEF-4F7A-4628-BCBA-10594DCB8FC4}"/>
    <dgm:cxn modelId="{3A124029-D4B2-4193-9557-C6225DBE54C2}" type="presOf" srcId="{46DC472E-37FF-4684-98B6-CCCD44019AB2}" destId="{DEEA5EDD-E062-42A4-91D6-4881C67C055D}" srcOrd="1" destOrd="0" presId="urn:microsoft.com/office/officeart/2005/8/layout/list1"/>
    <dgm:cxn modelId="{E05144B1-F5A1-4E3E-AE95-518A56044CAF}" type="presParOf" srcId="{3F03B96E-6C15-41EB-B144-9D6DBBC1511A}" destId="{EE8F6A2B-4126-4806-A60C-3E6422DFBFD8}" srcOrd="0" destOrd="0" presId="urn:microsoft.com/office/officeart/2005/8/layout/list1"/>
    <dgm:cxn modelId="{BF2909B6-B5A9-4C8B-9E27-6A4A45FAAABA}" type="presParOf" srcId="{EE8F6A2B-4126-4806-A60C-3E6422DFBFD8}" destId="{6D24829C-3CA1-444E-8780-B6ACECB24CF4}" srcOrd="0" destOrd="0" presId="urn:microsoft.com/office/officeart/2005/8/layout/list1"/>
    <dgm:cxn modelId="{C1AF99E8-1EF5-4D1B-8646-FDD05020CC7D}" type="presParOf" srcId="{EE8F6A2B-4126-4806-A60C-3E6422DFBFD8}" destId="{DEEA5EDD-E062-42A4-91D6-4881C67C055D}" srcOrd="1" destOrd="0" presId="urn:microsoft.com/office/officeart/2005/8/layout/list1"/>
    <dgm:cxn modelId="{32BED177-5F8D-4175-97D5-2C05E311E3E3}" type="presParOf" srcId="{3F03B96E-6C15-41EB-B144-9D6DBBC1511A}" destId="{B7E194DE-AFB1-4237-AE9E-CEDC5E13F013}" srcOrd="1" destOrd="0" presId="urn:microsoft.com/office/officeart/2005/8/layout/list1"/>
    <dgm:cxn modelId="{B66CAAFD-1A56-41C3-BAEA-E45A7225AA6D}" type="presParOf" srcId="{3F03B96E-6C15-41EB-B144-9D6DBBC1511A}" destId="{3534CCAD-7F34-43C1-8903-83C408CB1FAF}" srcOrd="2" destOrd="0" presId="urn:microsoft.com/office/officeart/2005/8/layout/list1"/>
    <dgm:cxn modelId="{EB7D2001-31C7-4206-8FF8-32C49D689227}" type="presParOf" srcId="{3F03B96E-6C15-41EB-B144-9D6DBBC1511A}" destId="{C7CE24A4-02E5-4F71-9458-2C6C255B4FE2}" srcOrd="3" destOrd="0" presId="urn:microsoft.com/office/officeart/2005/8/layout/list1"/>
    <dgm:cxn modelId="{D048EFE4-8D35-41E3-9035-C0CFE8C0A2C0}" type="presParOf" srcId="{3F03B96E-6C15-41EB-B144-9D6DBBC1511A}" destId="{84471B99-12F2-412B-BAFB-FA59A9224501}" srcOrd="4" destOrd="0" presId="urn:microsoft.com/office/officeart/2005/8/layout/list1"/>
    <dgm:cxn modelId="{43DB7466-1008-4E3C-AE9D-26DA11813CFE}" type="presParOf" srcId="{84471B99-12F2-412B-BAFB-FA59A9224501}" destId="{02A3ADEE-A57C-4362-936B-06E00117BD74}" srcOrd="0" destOrd="0" presId="urn:microsoft.com/office/officeart/2005/8/layout/list1"/>
    <dgm:cxn modelId="{7012E213-67C2-47C4-87CA-2FADBFBA7F0F}" type="presParOf" srcId="{84471B99-12F2-412B-BAFB-FA59A9224501}" destId="{0CF9B220-1EA6-485C-9771-A7C44E5A61ED}" srcOrd="1" destOrd="0" presId="urn:microsoft.com/office/officeart/2005/8/layout/list1"/>
    <dgm:cxn modelId="{98C982B8-4144-4AE6-B2F7-6A0651706D64}" type="presParOf" srcId="{3F03B96E-6C15-41EB-B144-9D6DBBC1511A}" destId="{DF7C028C-0775-49FB-9301-4AA1DE4FB14C}" srcOrd="5" destOrd="0" presId="urn:microsoft.com/office/officeart/2005/8/layout/list1"/>
    <dgm:cxn modelId="{67129537-4A28-467C-8A28-63F08C97337A}" type="presParOf" srcId="{3F03B96E-6C15-41EB-B144-9D6DBBC1511A}" destId="{E052ABF7-301E-4801-9D24-37706E4B8E5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41198EF-891A-43C8-8EC4-C879D1B74DFA}" type="doc">
      <dgm:prSet loTypeId="urn:microsoft.com/office/officeart/2005/8/layout/list1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es-ES"/>
        </a:p>
      </dgm:t>
    </dgm:pt>
    <dgm:pt modelId="{D74E9961-86F5-471C-B930-7904A01FE5BD}">
      <dgm:prSet phldrT="[Texto]" custT="1"/>
      <dgm:spPr/>
      <dgm:t>
        <a:bodyPr/>
        <a:lstStyle/>
        <a:p>
          <a:pPr algn="just"/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Una gran propuesta para el país ayudando a la crisis económica, es disminuir el déficit externo, promoviendo la inversión, producción y exportación </a:t>
          </a:r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privada.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A19A0-DEB2-442E-81D7-00E341B39EEA}" type="par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633A49B-A1A6-44B0-8C88-2EB70324AE67}" type="sib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D54AA22-7E74-4D1F-8890-47DBDF305689}">
      <dgm:prSet phldrT="[Texto]"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plantea incentivar la producción nacional con la finalidad de mejorar la economía del país y se logre incrementar fuentes de trabajo e 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ingresos.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F4B8B-5EAD-4388-B01B-379CCEAC6AD8}" type="parTrans" cxnId="{062AB221-0CA1-4429-8AD9-AE6874772F98}">
      <dgm:prSet/>
      <dgm:spPr/>
      <dgm:t>
        <a:bodyPr/>
        <a:lstStyle/>
        <a:p>
          <a:endParaRPr lang="es-ES"/>
        </a:p>
      </dgm:t>
    </dgm:pt>
    <dgm:pt modelId="{B6F5DC09-C2AC-4451-8D14-EC0E889EE5B4}" type="sibTrans" cxnId="{062AB221-0CA1-4429-8AD9-AE6874772F98}">
      <dgm:prSet/>
      <dgm:spPr/>
      <dgm:t>
        <a:bodyPr/>
        <a:lstStyle/>
        <a:p>
          <a:endParaRPr lang="es-ES"/>
        </a:p>
      </dgm:t>
    </dgm:pt>
    <dgm:pt modelId="{3F03B96E-6C15-41EB-B144-9D6DBBC1511A}" type="pres">
      <dgm:prSet presAssocID="{D41198EF-891A-43C8-8EC4-C879D1B74D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471B99-12F2-412B-BAFB-FA59A9224501}" type="pres">
      <dgm:prSet presAssocID="{D74E9961-86F5-471C-B930-7904A01FE5BD}" presName="parentLin" presStyleCnt="0"/>
      <dgm:spPr/>
      <dgm:t>
        <a:bodyPr/>
        <a:lstStyle/>
        <a:p>
          <a:endParaRPr lang="es-EC"/>
        </a:p>
      </dgm:t>
    </dgm:pt>
    <dgm:pt modelId="{02A3ADEE-A57C-4362-936B-06E00117BD74}" type="pres">
      <dgm:prSet presAssocID="{D74E9961-86F5-471C-B930-7904A01FE5B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0CF9B220-1EA6-485C-9771-A7C44E5A61ED}" type="pres">
      <dgm:prSet presAssocID="{D74E9961-86F5-471C-B930-7904A01FE5BD}" presName="parentText" presStyleLbl="node1" presStyleIdx="0" presStyleCnt="2" custScaleY="19114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7C028C-0775-49FB-9301-4AA1DE4FB14C}" type="pres">
      <dgm:prSet presAssocID="{D74E9961-86F5-471C-B930-7904A01FE5BD}" presName="negativeSpace" presStyleCnt="0"/>
      <dgm:spPr/>
      <dgm:t>
        <a:bodyPr/>
        <a:lstStyle/>
        <a:p>
          <a:endParaRPr lang="es-EC"/>
        </a:p>
      </dgm:t>
    </dgm:pt>
    <dgm:pt modelId="{E052ABF7-301E-4801-9D24-37706E4B8E51}" type="pres">
      <dgm:prSet presAssocID="{D74E9961-86F5-471C-B930-7904A01FE5B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C52E7-5DBE-4B46-AA3F-D7D397F7A79A}" type="pres">
      <dgm:prSet presAssocID="{2633A49B-A1A6-44B0-8C88-2EB70324AE67}" presName="spaceBetweenRectangles" presStyleCnt="0"/>
      <dgm:spPr/>
      <dgm:t>
        <a:bodyPr/>
        <a:lstStyle/>
        <a:p>
          <a:endParaRPr lang="es-EC"/>
        </a:p>
      </dgm:t>
    </dgm:pt>
    <dgm:pt modelId="{1CE86BC7-78ED-46C8-880E-4F1C6F4C24EE}" type="pres">
      <dgm:prSet presAssocID="{ED54AA22-7E74-4D1F-8890-47DBDF305689}" presName="parentLin" presStyleCnt="0"/>
      <dgm:spPr/>
      <dgm:t>
        <a:bodyPr/>
        <a:lstStyle/>
        <a:p>
          <a:endParaRPr lang="es-EC"/>
        </a:p>
      </dgm:t>
    </dgm:pt>
    <dgm:pt modelId="{FE725E01-11C6-407D-9478-04ACCFF2D05C}" type="pres">
      <dgm:prSet presAssocID="{ED54AA22-7E74-4D1F-8890-47DBDF305689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EC256C59-206D-458A-839C-1BA6A50F7DCD}" type="pres">
      <dgm:prSet presAssocID="{ED54AA22-7E74-4D1F-8890-47DBDF305689}" presName="parentText" presStyleLbl="node1" presStyleIdx="1" presStyleCnt="2" custScaleY="14116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BAF03E-8C3E-4A39-B992-397A67409ED7}" type="pres">
      <dgm:prSet presAssocID="{ED54AA22-7E74-4D1F-8890-47DBDF305689}" presName="negativeSpace" presStyleCnt="0"/>
      <dgm:spPr/>
      <dgm:t>
        <a:bodyPr/>
        <a:lstStyle/>
        <a:p>
          <a:endParaRPr lang="es-EC"/>
        </a:p>
      </dgm:t>
    </dgm:pt>
    <dgm:pt modelId="{BF071809-6B88-4024-8C1D-F2531D575B02}" type="pres">
      <dgm:prSet presAssocID="{ED54AA22-7E74-4D1F-8890-47DBDF30568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2AB221-0CA1-4429-8AD9-AE6874772F98}" srcId="{D41198EF-891A-43C8-8EC4-C879D1B74DFA}" destId="{ED54AA22-7E74-4D1F-8890-47DBDF305689}" srcOrd="1" destOrd="0" parTransId="{F88F4B8B-5EAD-4388-B01B-379CCEAC6AD8}" sibTransId="{B6F5DC09-C2AC-4451-8D14-EC0E889EE5B4}"/>
    <dgm:cxn modelId="{60704C66-4AB3-403D-8974-95283BDB2E1E}" type="presOf" srcId="{ED54AA22-7E74-4D1F-8890-47DBDF305689}" destId="{EC256C59-206D-458A-839C-1BA6A50F7DCD}" srcOrd="1" destOrd="0" presId="urn:microsoft.com/office/officeart/2005/8/layout/list1"/>
    <dgm:cxn modelId="{D9C2D068-3493-476C-9CDB-132AE1DFED5D}" srcId="{D41198EF-891A-43C8-8EC4-C879D1B74DFA}" destId="{D74E9961-86F5-471C-B930-7904A01FE5BD}" srcOrd="0" destOrd="0" parTransId="{5C5A19A0-DEB2-442E-81D7-00E341B39EEA}" sibTransId="{2633A49B-A1A6-44B0-8C88-2EB70324AE67}"/>
    <dgm:cxn modelId="{ABD9D95C-869D-40A9-A520-C566A3521312}" type="presOf" srcId="{ED54AA22-7E74-4D1F-8890-47DBDF305689}" destId="{FE725E01-11C6-407D-9478-04ACCFF2D05C}" srcOrd="0" destOrd="0" presId="urn:microsoft.com/office/officeart/2005/8/layout/list1"/>
    <dgm:cxn modelId="{5DB79218-79CB-4668-B315-1E650498D65B}" type="presOf" srcId="{D41198EF-891A-43C8-8EC4-C879D1B74DFA}" destId="{3F03B96E-6C15-41EB-B144-9D6DBBC1511A}" srcOrd="0" destOrd="0" presId="urn:microsoft.com/office/officeart/2005/8/layout/list1"/>
    <dgm:cxn modelId="{AEE77A5A-2989-471F-B346-F7049DFDFD25}" type="presOf" srcId="{D74E9961-86F5-471C-B930-7904A01FE5BD}" destId="{0CF9B220-1EA6-485C-9771-A7C44E5A61ED}" srcOrd="1" destOrd="0" presId="urn:microsoft.com/office/officeart/2005/8/layout/list1"/>
    <dgm:cxn modelId="{B350D0B2-EE6A-405A-8BF2-F75F1FBB9F27}" type="presOf" srcId="{D74E9961-86F5-471C-B930-7904A01FE5BD}" destId="{02A3ADEE-A57C-4362-936B-06E00117BD74}" srcOrd="0" destOrd="0" presId="urn:microsoft.com/office/officeart/2005/8/layout/list1"/>
    <dgm:cxn modelId="{9A525719-F766-4134-9B3E-F9B1C10AC430}" type="presParOf" srcId="{3F03B96E-6C15-41EB-B144-9D6DBBC1511A}" destId="{84471B99-12F2-412B-BAFB-FA59A9224501}" srcOrd="0" destOrd="0" presId="urn:microsoft.com/office/officeart/2005/8/layout/list1"/>
    <dgm:cxn modelId="{D9E0C5A1-EA20-4F74-BE01-9B64BB0C177F}" type="presParOf" srcId="{84471B99-12F2-412B-BAFB-FA59A9224501}" destId="{02A3ADEE-A57C-4362-936B-06E00117BD74}" srcOrd="0" destOrd="0" presId="urn:microsoft.com/office/officeart/2005/8/layout/list1"/>
    <dgm:cxn modelId="{7C4E7F1B-4C14-4CA4-9BEA-BB5AC1BF9449}" type="presParOf" srcId="{84471B99-12F2-412B-BAFB-FA59A9224501}" destId="{0CF9B220-1EA6-485C-9771-A7C44E5A61ED}" srcOrd="1" destOrd="0" presId="urn:microsoft.com/office/officeart/2005/8/layout/list1"/>
    <dgm:cxn modelId="{BDB19DB8-71E6-49E3-9121-F6F9D35F387D}" type="presParOf" srcId="{3F03B96E-6C15-41EB-B144-9D6DBBC1511A}" destId="{DF7C028C-0775-49FB-9301-4AA1DE4FB14C}" srcOrd="1" destOrd="0" presId="urn:microsoft.com/office/officeart/2005/8/layout/list1"/>
    <dgm:cxn modelId="{2989FF5F-6626-4CFA-B287-D1237FD522EA}" type="presParOf" srcId="{3F03B96E-6C15-41EB-B144-9D6DBBC1511A}" destId="{E052ABF7-301E-4801-9D24-37706E4B8E51}" srcOrd="2" destOrd="0" presId="urn:microsoft.com/office/officeart/2005/8/layout/list1"/>
    <dgm:cxn modelId="{DDFDFCE9-884A-47E4-93E7-772560A57CCC}" type="presParOf" srcId="{3F03B96E-6C15-41EB-B144-9D6DBBC1511A}" destId="{C9FC52E7-5DBE-4B46-AA3F-D7D397F7A79A}" srcOrd="3" destOrd="0" presId="urn:microsoft.com/office/officeart/2005/8/layout/list1"/>
    <dgm:cxn modelId="{1299B05D-8692-448B-B275-C2245DBCA390}" type="presParOf" srcId="{3F03B96E-6C15-41EB-B144-9D6DBBC1511A}" destId="{1CE86BC7-78ED-46C8-880E-4F1C6F4C24EE}" srcOrd="4" destOrd="0" presId="urn:microsoft.com/office/officeart/2005/8/layout/list1"/>
    <dgm:cxn modelId="{ABD06CE6-FF90-411D-B2A1-BF88202E5D65}" type="presParOf" srcId="{1CE86BC7-78ED-46C8-880E-4F1C6F4C24EE}" destId="{FE725E01-11C6-407D-9478-04ACCFF2D05C}" srcOrd="0" destOrd="0" presId="urn:microsoft.com/office/officeart/2005/8/layout/list1"/>
    <dgm:cxn modelId="{85D82088-6557-4C2C-AC5C-A7A73F20317C}" type="presParOf" srcId="{1CE86BC7-78ED-46C8-880E-4F1C6F4C24EE}" destId="{EC256C59-206D-458A-839C-1BA6A50F7DCD}" srcOrd="1" destOrd="0" presId="urn:microsoft.com/office/officeart/2005/8/layout/list1"/>
    <dgm:cxn modelId="{9C8B3D13-52C9-4925-BE98-2FD19BD6FF03}" type="presParOf" srcId="{3F03B96E-6C15-41EB-B144-9D6DBBC1511A}" destId="{54BAF03E-8C3E-4A39-B992-397A67409ED7}" srcOrd="5" destOrd="0" presId="urn:microsoft.com/office/officeart/2005/8/layout/list1"/>
    <dgm:cxn modelId="{46303078-3E19-477D-9336-306F31DA549C}" type="presParOf" srcId="{3F03B96E-6C15-41EB-B144-9D6DBBC1511A}" destId="{BF071809-6B88-4024-8C1D-F2531D575B0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41198EF-891A-43C8-8EC4-C879D1B74DFA}" type="doc">
      <dgm:prSet loTypeId="urn:microsoft.com/office/officeart/2005/8/layout/list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74E9961-86F5-471C-B930-7904A01FE5BD}">
      <dgm:prSet phldrT="[Texto]" custT="1"/>
      <dgm:spPr/>
      <dgm:t>
        <a:bodyPr/>
        <a:lstStyle/>
        <a:p>
          <a:pPr algn="just"/>
          <a:r>
            <a: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gobierno deberá establecer  reuniones o conversatorios entre los países perjudicados y el máximo líder.  </a:t>
          </a:r>
          <a:endParaRPr lang="es-E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A19A0-DEB2-442E-81D7-00E341B39EEA}" type="par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633A49B-A1A6-44B0-8C88-2EB70324AE67}" type="sib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D54AA22-7E74-4D1F-8890-47DBDF305689}">
      <dgm:prSet phldrT="[Texto]" custT="1"/>
      <dgm:spPr/>
      <dgm:t>
        <a:bodyPr/>
        <a:lstStyle/>
        <a:p>
          <a:pPr algn="just"/>
          <a:r>
            <a: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presupuesto general del Estado por lo menos debe reducirse a 3000 millones de dólares y dar inversión a refinerías. Además de eliminar las salvaguardias. </a:t>
          </a:r>
          <a:endParaRPr lang="es-E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F4B8B-5EAD-4388-B01B-379CCEAC6AD8}" type="parTrans" cxnId="{062AB221-0CA1-4429-8AD9-AE6874772F98}">
      <dgm:prSet/>
      <dgm:spPr/>
      <dgm:t>
        <a:bodyPr/>
        <a:lstStyle/>
        <a:p>
          <a:endParaRPr lang="es-ES"/>
        </a:p>
      </dgm:t>
    </dgm:pt>
    <dgm:pt modelId="{B6F5DC09-C2AC-4451-8D14-EC0E889EE5B4}" type="sibTrans" cxnId="{062AB221-0CA1-4429-8AD9-AE6874772F98}">
      <dgm:prSet/>
      <dgm:spPr/>
      <dgm:t>
        <a:bodyPr/>
        <a:lstStyle/>
        <a:p>
          <a:endParaRPr lang="es-ES"/>
        </a:p>
      </dgm:t>
    </dgm:pt>
    <dgm:pt modelId="{3F03B96E-6C15-41EB-B144-9D6DBBC1511A}" type="pres">
      <dgm:prSet presAssocID="{D41198EF-891A-43C8-8EC4-C879D1B74D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471B99-12F2-412B-BAFB-FA59A9224501}" type="pres">
      <dgm:prSet presAssocID="{D74E9961-86F5-471C-B930-7904A01FE5BD}" presName="parentLin" presStyleCnt="0"/>
      <dgm:spPr/>
      <dgm:t>
        <a:bodyPr/>
        <a:lstStyle/>
        <a:p>
          <a:endParaRPr lang="es-EC"/>
        </a:p>
      </dgm:t>
    </dgm:pt>
    <dgm:pt modelId="{02A3ADEE-A57C-4362-936B-06E00117BD74}" type="pres">
      <dgm:prSet presAssocID="{D74E9961-86F5-471C-B930-7904A01FE5B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0CF9B220-1EA6-485C-9771-A7C44E5A61ED}" type="pres">
      <dgm:prSet presAssocID="{D74E9961-86F5-471C-B930-7904A01FE5BD}" presName="parentText" presStyleLbl="node1" presStyleIdx="0" presStyleCnt="2" custScaleY="19114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7C028C-0775-49FB-9301-4AA1DE4FB14C}" type="pres">
      <dgm:prSet presAssocID="{D74E9961-86F5-471C-B930-7904A01FE5BD}" presName="negativeSpace" presStyleCnt="0"/>
      <dgm:spPr/>
      <dgm:t>
        <a:bodyPr/>
        <a:lstStyle/>
        <a:p>
          <a:endParaRPr lang="es-EC"/>
        </a:p>
      </dgm:t>
    </dgm:pt>
    <dgm:pt modelId="{E052ABF7-301E-4801-9D24-37706E4B8E51}" type="pres">
      <dgm:prSet presAssocID="{D74E9961-86F5-471C-B930-7904A01FE5B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C52E7-5DBE-4B46-AA3F-D7D397F7A79A}" type="pres">
      <dgm:prSet presAssocID="{2633A49B-A1A6-44B0-8C88-2EB70324AE67}" presName="spaceBetweenRectangles" presStyleCnt="0"/>
      <dgm:spPr/>
      <dgm:t>
        <a:bodyPr/>
        <a:lstStyle/>
        <a:p>
          <a:endParaRPr lang="es-EC"/>
        </a:p>
      </dgm:t>
    </dgm:pt>
    <dgm:pt modelId="{1CE86BC7-78ED-46C8-880E-4F1C6F4C24EE}" type="pres">
      <dgm:prSet presAssocID="{ED54AA22-7E74-4D1F-8890-47DBDF305689}" presName="parentLin" presStyleCnt="0"/>
      <dgm:spPr/>
      <dgm:t>
        <a:bodyPr/>
        <a:lstStyle/>
        <a:p>
          <a:endParaRPr lang="es-EC"/>
        </a:p>
      </dgm:t>
    </dgm:pt>
    <dgm:pt modelId="{FE725E01-11C6-407D-9478-04ACCFF2D05C}" type="pres">
      <dgm:prSet presAssocID="{ED54AA22-7E74-4D1F-8890-47DBDF305689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EC256C59-206D-458A-839C-1BA6A50F7DCD}" type="pres">
      <dgm:prSet presAssocID="{ED54AA22-7E74-4D1F-8890-47DBDF305689}" presName="parentText" presStyleLbl="node1" presStyleIdx="1" presStyleCnt="2" custScaleY="14116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BAF03E-8C3E-4A39-B992-397A67409ED7}" type="pres">
      <dgm:prSet presAssocID="{ED54AA22-7E74-4D1F-8890-47DBDF305689}" presName="negativeSpace" presStyleCnt="0"/>
      <dgm:spPr/>
      <dgm:t>
        <a:bodyPr/>
        <a:lstStyle/>
        <a:p>
          <a:endParaRPr lang="es-EC"/>
        </a:p>
      </dgm:t>
    </dgm:pt>
    <dgm:pt modelId="{BF071809-6B88-4024-8C1D-F2531D575B02}" type="pres">
      <dgm:prSet presAssocID="{ED54AA22-7E74-4D1F-8890-47DBDF30568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A472828-2447-4D62-86E8-2189E291ACB0}" type="presOf" srcId="{ED54AA22-7E74-4D1F-8890-47DBDF305689}" destId="{EC256C59-206D-458A-839C-1BA6A50F7DCD}" srcOrd="1" destOrd="0" presId="urn:microsoft.com/office/officeart/2005/8/layout/list1"/>
    <dgm:cxn modelId="{D9ABC7D3-C9FB-43D2-AAE2-BF676B4A5FE9}" type="presOf" srcId="{D74E9961-86F5-471C-B930-7904A01FE5BD}" destId="{0CF9B220-1EA6-485C-9771-A7C44E5A61ED}" srcOrd="1" destOrd="0" presId="urn:microsoft.com/office/officeart/2005/8/layout/list1"/>
    <dgm:cxn modelId="{062AB221-0CA1-4429-8AD9-AE6874772F98}" srcId="{D41198EF-891A-43C8-8EC4-C879D1B74DFA}" destId="{ED54AA22-7E74-4D1F-8890-47DBDF305689}" srcOrd="1" destOrd="0" parTransId="{F88F4B8B-5EAD-4388-B01B-379CCEAC6AD8}" sibTransId="{B6F5DC09-C2AC-4451-8D14-EC0E889EE5B4}"/>
    <dgm:cxn modelId="{480A5F34-95E1-4BCC-ABDE-52BA2173A318}" type="presOf" srcId="{D41198EF-891A-43C8-8EC4-C879D1B74DFA}" destId="{3F03B96E-6C15-41EB-B144-9D6DBBC1511A}" srcOrd="0" destOrd="0" presId="urn:microsoft.com/office/officeart/2005/8/layout/list1"/>
    <dgm:cxn modelId="{D9C2D068-3493-476C-9CDB-132AE1DFED5D}" srcId="{D41198EF-891A-43C8-8EC4-C879D1B74DFA}" destId="{D74E9961-86F5-471C-B930-7904A01FE5BD}" srcOrd="0" destOrd="0" parTransId="{5C5A19A0-DEB2-442E-81D7-00E341B39EEA}" sibTransId="{2633A49B-A1A6-44B0-8C88-2EB70324AE67}"/>
    <dgm:cxn modelId="{54DD591D-D470-48CE-8929-8249922FD372}" type="presOf" srcId="{ED54AA22-7E74-4D1F-8890-47DBDF305689}" destId="{FE725E01-11C6-407D-9478-04ACCFF2D05C}" srcOrd="0" destOrd="0" presId="urn:microsoft.com/office/officeart/2005/8/layout/list1"/>
    <dgm:cxn modelId="{53FD666B-67A5-49A7-BF62-DB99820019C6}" type="presOf" srcId="{D74E9961-86F5-471C-B930-7904A01FE5BD}" destId="{02A3ADEE-A57C-4362-936B-06E00117BD74}" srcOrd="0" destOrd="0" presId="urn:microsoft.com/office/officeart/2005/8/layout/list1"/>
    <dgm:cxn modelId="{60C584F9-349A-44BA-8005-964922328FED}" type="presParOf" srcId="{3F03B96E-6C15-41EB-B144-9D6DBBC1511A}" destId="{84471B99-12F2-412B-BAFB-FA59A9224501}" srcOrd="0" destOrd="0" presId="urn:microsoft.com/office/officeart/2005/8/layout/list1"/>
    <dgm:cxn modelId="{A85E2068-3140-4AB6-A0F0-B604C35968F9}" type="presParOf" srcId="{84471B99-12F2-412B-BAFB-FA59A9224501}" destId="{02A3ADEE-A57C-4362-936B-06E00117BD74}" srcOrd="0" destOrd="0" presId="urn:microsoft.com/office/officeart/2005/8/layout/list1"/>
    <dgm:cxn modelId="{4A59B310-8E0F-4032-9605-67232614451A}" type="presParOf" srcId="{84471B99-12F2-412B-BAFB-FA59A9224501}" destId="{0CF9B220-1EA6-485C-9771-A7C44E5A61ED}" srcOrd="1" destOrd="0" presId="urn:microsoft.com/office/officeart/2005/8/layout/list1"/>
    <dgm:cxn modelId="{8DAEA03C-67F1-4D29-81DF-E29DA698E16C}" type="presParOf" srcId="{3F03B96E-6C15-41EB-B144-9D6DBBC1511A}" destId="{DF7C028C-0775-49FB-9301-4AA1DE4FB14C}" srcOrd="1" destOrd="0" presId="urn:microsoft.com/office/officeart/2005/8/layout/list1"/>
    <dgm:cxn modelId="{EFE38AB4-F68E-4FA9-8522-3160D27DE292}" type="presParOf" srcId="{3F03B96E-6C15-41EB-B144-9D6DBBC1511A}" destId="{E052ABF7-301E-4801-9D24-37706E4B8E51}" srcOrd="2" destOrd="0" presId="urn:microsoft.com/office/officeart/2005/8/layout/list1"/>
    <dgm:cxn modelId="{B2FCBAF5-84DF-4BE4-8A8E-27ECFFD3E36A}" type="presParOf" srcId="{3F03B96E-6C15-41EB-B144-9D6DBBC1511A}" destId="{C9FC52E7-5DBE-4B46-AA3F-D7D397F7A79A}" srcOrd="3" destOrd="0" presId="urn:microsoft.com/office/officeart/2005/8/layout/list1"/>
    <dgm:cxn modelId="{5FD46F0C-AA21-4E1E-A022-A8FC2DB0DCE0}" type="presParOf" srcId="{3F03B96E-6C15-41EB-B144-9D6DBBC1511A}" destId="{1CE86BC7-78ED-46C8-880E-4F1C6F4C24EE}" srcOrd="4" destOrd="0" presId="urn:microsoft.com/office/officeart/2005/8/layout/list1"/>
    <dgm:cxn modelId="{C19D2C56-AD75-4373-BBA4-E0977348F1DE}" type="presParOf" srcId="{1CE86BC7-78ED-46C8-880E-4F1C6F4C24EE}" destId="{FE725E01-11C6-407D-9478-04ACCFF2D05C}" srcOrd="0" destOrd="0" presId="urn:microsoft.com/office/officeart/2005/8/layout/list1"/>
    <dgm:cxn modelId="{4EB199D8-4E8E-40C9-B995-4485871F86D4}" type="presParOf" srcId="{1CE86BC7-78ED-46C8-880E-4F1C6F4C24EE}" destId="{EC256C59-206D-458A-839C-1BA6A50F7DCD}" srcOrd="1" destOrd="0" presId="urn:microsoft.com/office/officeart/2005/8/layout/list1"/>
    <dgm:cxn modelId="{0E68F406-0F8A-4B16-871E-D551143F825E}" type="presParOf" srcId="{3F03B96E-6C15-41EB-B144-9D6DBBC1511A}" destId="{54BAF03E-8C3E-4A39-B992-397A67409ED7}" srcOrd="5" destOrd="0" presId="urn:microsoft.com/office/officeart/2005/8/layout/list1"/>
    <dgm:cxn modelId="{3D3A99E2-BBC8-40F5-879D-C4F75A8C26E5}" type="presParOf" srcId="{3F03B96E-6C15-41EB-B144-9D6DBBC1511A}" destId="{BF071809-6B88-4024-8C1D-F2531D575B0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41198EF-891A-43C8-8EC4-C879D1B74DFA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D54AA22-7E74-4D1F-8890-47DBDF305689}">
      <dgm:prSet phldrT="[Texto]" custT="1"/>
      <dgm:spPr/>
      <dgm:t>
        <a:bodyPr/>
        <a:lstStyle/>
        <a:p>
          <a:pPr algn="just"/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Las reformas laborales que ayuden con cambios benéficos a todos los sectores por medio de la Ley Orgánica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F4B8B-5EAD-4388-B01B-379CCEAC6AD8}" type="parTrans" cxnId="{062AB221-0CA1-4429-8AD9-AE6874772F98}">
      <dgm:prSet/>
      <dgm:spPr/>
      <dgm:t>
        <a:bodyPr/>
        <a:lstStyle/>
        <a:p>
          <a:endParaRPr lang="es-ES"/>
        </a:p>
      </dgm:t>
    </dgm:pt>
    <dgm:pt modelId="{B6F5DC09-C2AC-4451-8D14-EC0E889EE5B4}" type="sibTrans" cxnId="{062AB221-0CA1-4429-8AD9-AE6874772F98}">
      <dgm:prSet/>
      <dgm:spPr/>
      <dgm:t>
        <a:bodyPr/>
        <a:lstStyle/>
        <a:p>
          <a:endParaRPr lang="es-ES"/>
        </a:p>
      </dgm:t>
    </dgm:pt>
    <dgm:pt modelId="{D74E9961-86F5-471C-B930-7904A01FE5BD}">
      <dgm:prSet phldrT="[Texto]" custT="1"/>
      <dgm:spPr/>
      <dgm:t>
        <a:bodyPr/>
        <a:lstStyle/>
        <a:p>
          <a:pPr algn="just"/>
          <a:r>
            <a: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Para incentivar la producción nacional, se recomienda obtener estrategias de asociatividad y capacitación a los productores, </a:t>
          </a:r>
          <a:endParaRPr lang="es-E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3A49B-A1A6-44B0-8C88-2EB70324AE67}" type="sib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C5A19A0-DEB2-442E-81D7-00E341B39EEA}" type="parTrans" cxnId="{D9C2D068-3493-476C-9CDB-132AE1DFED5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F03B96E-6C15-41EB-B144-9D6DBBC1511A}" type="pres">
      <dgm:prSet presAssocID="{D41198EF-891A-43C8-8EC4-C879D1B74D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471B99-12F2-412B-BAFB-FA59A9224501}" type="pres">
      <dgm:prSet presAssocID="{D74E9961-86F5-471C-B930-7904A01FE5BD}" presName="parentLin" presStyleCnt="0"/>
      <dgm:spPr/>
      <dgm:t>
        <a:bodyPr/>
        <a:lstStyle/>
        <a:p>
          <a:endParaRPr lang="es-EC"/>
        </a:p>
      </dgm:t>
    </dgm:pt>
    <dgm:pt modelId="{02A3ADEE-A57C-4362-936B-06E00117BD74}" type="pres">
      <dgm:prSet presAssocID="{D74E9961-86F5-471C-B930-7904A01FE5BD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0CF9B220-1EA6-485C-9771-A7C44E5A61ED}" type="pres">
      <dgm:prSet presAssocID="{D74E9961-86F5-471C-B930-7904A01FE5BD}" presName="parentText" presStyleLbl="node1" presStyleIdx="0" presStyleCnt="2" custScaleY="19114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7C028C-0775-49FB-9301-4AA1DE4FB14C}" type="pres">
      <dgm:prSet presAssocID="{D74E9961-86F5-471C-B930-7904A01FE5BD}" presName="negativeSpace" presStyleCnt="0"/>
      <dgm:spPr/>
      <dgm:t>
        <a:bodyPr/>
        <a:lstStyle/>
        <a:p>
          <a:endParaRPr lang="es-EC"/>
        </a:p>
      </dgm:t>
    </dgm:pt>
    <dgm:pt modelId="{E052ABF7-301E-4801-9D24-37706E4B8E51}" type="pres">
      <dgm:prSet presAssocID="{D74E9961-86F5-471C-B930-7904A01FE5B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C52E7-5DBE-4B46-AA3F-D7D397F7A79A}" type="pres">
      <dgm:prSet presAssocID="{2633A49B-A1A6-44B0-8C88-2EB70324AE67}" presName="spaceBetweenRectangles" presStyleCnt="0"/>
      <dgm:spPr/>
      <dgm:t>
        <a:bodyPr/>
        <a:lstStyle/>
        <a:p>
          <a:endParaRPr lang="es-EC"/>
        </a:p>
      </dgm:t>
    </dgm:pt>
    <dgm:pt modelId="{1CE86BC7-78ED-46C8-880E-4F1C6F4C24EE}" type="pres">
      <dgm:prSet presAssocID="{ED54AA22-7E74-4D1F-8890-47DBDF305689}" presName="parentLin" presStyleCnt="0"/>
      <dgm:spPr/>
      <dgm:t>
        <a:bodyPr/>
        <a:lstStyle/>
        <a:p>
          <a:endParaRPr lang="es-EC"/>
        </a:p>
      </dgm:t>
    </dgm:pt>
    <dgm:pt modelId="{FE725E01-11C6-407D-9478-04ACCFF2D05C}" type="pres">
      <dgm:prSet presAssocID="{ED54AA22-7E74-4D1F-8890-47DBDF305689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EC256C59-206D-458A-839C-1BA6A50F7DCD}" type="pres">
      <dgm:prSet presAssocID="{ED54AA22-7E74-4D1F-8890-47DBDF305689}" presName="parentText" presStyleLbl="node1" presStyleIdx="1" presStyleCnt="2" custScaleY="14116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BAF03E-8C3E-4A39-B992-397A67409ED7}" type="pres">
      <dgm:prSet presAssocID="{ED54AA22-7E74-4D1F-8890-47DBDF305689}" presName="negativeSpace" presStyleCnt="0"/>
      <dgm:spPr/>
      <dgm:t>
        <a:bodyPr/>
        <a:lstStyle/>
        <a:p>
          <a:endParaRPr lang="es-EC"/>
        </a:p>
      </dgm:t>
    </dgm:pt>
    <dgm:pt modelId="{BF071809-6B88-4024-8C1D-F2531D575B02}" type="pres">
      <dgm:prSet presAssocID="{ED54AA22-7E74-4D1F-8890-47DBDF30568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1C5109D-E60C-4CA0-8D5B-D3650D6750C8}" type="presOf" srcId="{D74E9961-86F5-471C-B930-7904A01FE5BD}" destId="{0CF9B220-1EA6-485C-9771-A7C44E5A61ED}" srcOrd="1" destOrd="0" presId="urn:microsoft.com/office/officeart/2005/8/layout/list1"/>
    <dgm:cxn modelId="{782C2B0E-E6AE-4424-A49A-1708A67F6FE0}" type="presOf" srcId="{ED54AA22-7E74-4D1F-8890-47DBDF305689}" destId="{EC256C59-206D-458A-839C-1BA6A50F7DCD}" srcOrd="1" destOrd="0" presId="urn:microsoft.com/office/officeart/2005/8/layout/list1"/>
    <dgm:cxn modelId="{062AB221-0CA1-4429-8AD9-AE6874772F98}" srcId="{D41198EF-891A-43C8-8EC4-C879D1B74DFA}" destId="{ED54AA22-7E74-4D1F-8890-47DBDF305689}" srcOrd="1" destOrd="0" parTransId="{F88F4B8B-5EAD-4388-B01B-379CCEAC6AD8}" sibTransId="{B6F5DC09-C2AC-4451-8D14-EC0E889EE5B4}"/>
    <dgm:cxn modelId="{49856C9B-E0C9-4F1C-979E-070E08B557D2}" type="presOf" srcId="{ED54AA22-7E74-4D1F-8890-47DBDF305689}" destId="{FE725E01-11C6-407D-9478-04ACCFF2D05C}" srcOrd="0" destOrd="0" presId="urn:microsoft.com/office/officeart/2005/8/layout/list1"/>
    <dgm:cxn modelId="{D9C2D068-3493-476C-9CDB-132AE1DFED5D}" srcId="{D41198EF-891A-43C8-8EC4-C879D1B74DFA}" destId="{D74E9961-86F5-471C-B930-7904A01FE5BD}" srcOrd="0" destOrd="0" parTransId="{5C5A19A0-DEB2-442E-81D7-00E341B39EEA}" sibTransId="{2633A49B-A1A6-44B0-8C88-2EB70324AE67}"/>
    <dgm:cxn modelId="{7FCE54D7-B270-4DC0-A566-EBA15823C768}" type="presOf" srcId="{D74E9961-86F5-471C-B930-7904A01FE5BD}" destId="{02A3ADEE-A57C-4362-936B-06E00117BD74}" srcOrd="0" destOrd="0" presId="urn:microsoft.com/office/officeart/2005/8/layout/list1"/>
    <dgm:cxn modelId="{FA1E6AE3-04EA-45E3-92CF-C1EA3CF132B3}" type="presOf" srcId="{D41198EF-891A-43C8-8EC4-C879D1B74DFA}" destId="{3F03B96E-6C15-41EB-B144-9D6DBBC1511A}" srcOrd="0" destOrd="0" presId="urn:microsoft.com/office/officeart/2005/8/layout/list1"/>
    <dgm:cxn modelId="{78A5CFFB-33C0-4748-896B-0A36BDAD9E96}" type="presParOf" srcId="{3F03B96E-6C15-41EB-B144-9D6DBBC1511A}" destId="{84471B99-12F2-412B-BAFB-FA59A9224501}" srcOrd="0" destOrd="0" presId="urn:microsoft.com/office/officeart/2005/8/layout/list1"/>
    <dgm:cxn modelId="{F32DB1AE-353B-4BA4-BD52-B03866B5F300}" type="presParOf" srcId="{84471B99-12F2-412B-BAFB-FA59A9224501}" destId="{02A3ADEE-A57C-4362-936B-06E00117BD74}" srcOrd="0" destOrd="0" presId="urn:microsoft.com/office/officeart/2005/8/layout/list1"/>
    <dgm:cxn modelId="{389A81E9-6EE1-42BF-A0F4-34C8EF3F7AFD}" type="presParOf" srcId="{84471B99-12F2-412B-BAFB-FA59A9224501}" destId="{0CF9B220-1EA6-485C-9771-A7C44E5A61ED}" srcOrd="1" destOrd="0" presId="urn:microsoft.com/office/officeart/2005/8/layout/list1"/>
    <dgm:cxn modelId="{C23E2980-2A89-4EA0-AA04-A4671FCBD40E}" type="presParOf" srcId="{3F03B96E-6C15-41EB-B144-9D6DBBC1511A}" destId="{DF7C028C-0775-49FB-9301-4AA1DE4FB14C}" srcOrd="1" destOrd="0" presId="urn:microsoft.com/office/officeart/2005/8/layout/list1"/>
    <dgm:cxn modelId="{B9F7178C-983B-479F-8F5F-99608948BAE7}" type="presParOf" srcId="{3F03B96E-6C15-41EB-B144-9D6DBBC1511A}" destId="{E052ABF7-301E-4801-9D24-37706E4B8E51}" srcOrd="2" destOrd="0" presId="urn:microsoft.com/office/officeart/2005/8/layout/list1"/>
    <dgm:cxn modelId="{46982552-C21F-4911-A56B-BD684C34330F}" type="presParOf" srcId="{3F03B96E-6C15-41EB-B144-9D6DBBC1511A}" destId="{C9FC52E7-5DBE-4B46-AA3F-D7D397F7A79A}" srcOrd="3" destOrd="0" presId="urn:microsoft.com/office/officeart/2005/8/layout/list1"/>
    <dgm:cxn modelId="{1978B00C-AD78-4DB2-81A3-3585E760B075}" type="presParOf" srcId="{3F03B96E-6C15-41EB-B144-9D6DBBC1511A}" destId="{1CE86BC7-78ED-46C8-880E-4F1C6F4C24EE}" srcOrd="4" destOrd="0" presId="urn:microsoft.com/office/officeart/2005/8/layout/list1"/>
    <dgm:cxn modelId="{175BE236-B25A-4E15-9EB8-B6F878B98D86}" type="presParOf" srcId="{1CE86BC7-78ED-46C8-880E-4F1C6F4C24EE}" destId="{FE725E01-11C6-407D-9478-04ACCFF2D05C}" srcOrd="0" destOrd="0" presId="urn:microsoft.com/office/officeart/2005/8/layout/list1"/>
    <dgm:cxn modelId="{BECA346B-2D05-4790-82A7-A8E11EF7EA15}" type="presParOf" srcId="{1CE86BC7-78ED-46C8-880E-4F1C6F4C24EE}" destId="{EC256C59-206D-458A-839C-1BA6A50F7DCD}" srcOrd="1" destOrd="0" presId="urn:microsoft.com/office/officeart/2005/8/layout/list1"/>
    <dgm:cxn modelId="{17044AF7-DD23-47F0-97BA-B646A60D9CBF}" type="presParOf" srcId="{3F03B96E-6C15-41EB-B144-9D6DBBC1511A}" destId="{54BAF03E-8C3E-4A39-B992-397A67409ED7}" srcOrd="5" destOrd="0" presId="urn:microsoft.com/office/officeart/2005/8/layout/list1"/>
    <dgm:cxn modelId="{61EB8EC5-51D4-4824-911C-BB9D6E4D7741}" type="presParOf" srcId="{3F03B96E-6C15-41EB-B144-9D6DBBC1511A}" destId="{BF071809-6B88-4024-8C1D-F2531D575B0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8C380-845E-4857-B4D0-EE893E7BFB04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FBCB58F-E966-4A9B-96ED-AB854729E9A6}">
      <dgm:prSet phldrT="[Texto]"/>
      <dgm:spPr/>
      <dgm:t>
        <a:bodyPr/>
        <a:lstStyle/>
        <a:p>
          <a:pPr algn="ctr"/>
          <a:r>
            <a:rPr lang="es-EC" b="1" dirty="0" smtClean="0">
              <a:latin typeface="Cooper Black" panose="0208090404030B020404" pitchFamily="18" charset="0"/>
            </a:rPr>
            <a:t>Objetivo General</a:t>
          </a:r>
          <a:endParaRPr lang="es-EC" b="1" dirty="0">
            <a:latin typeface="Cooper Black" panose="0208090404030B020404" pitchFamily="18" charset="0"/>
          </a:endParaRPr>
        </a:p>
      </dgm:t>
    </dgm:pt>
    <dgm:pt modelId="{DFFA4284-162B-4C8F-8781-36B4E4D9F4C6}" type="parTrans" cxnId="{6F7A5101-8F65-49FE-9264-15EC97606183}">
      <dgm:prSet/>
      <dgm:spPr/>
      <dgm:t>
        <a:bodyPr/>
        <a:lstStyle/>
        <a:p>
          <a:endParaRPr lang="es-EC"/>
        </a:p>
      </dgm:t>
    </dgm:pt>
    <dgm:pt modelId="{6BB71D82-221A-4B36-A4AB-45002D631E9E}" type="sibTrans" cxnId="{6F7A5101-8F65-49FE-9264-15EC97606183}">
      <dgm:prSet/>
      <dgm:spPr/>
      <dgm:t>
        <a:bodyPr/>
        <a:lstStyle/>
        <a:p>
          <a:endParaRPr lang="es-EC"/>
        </a:p>
      </dgm:t>
    </dgm:pt>
    <dgm:pt modelId="{03C978FC-CFB8-4A4A-B06E-1E786019162B}">
      <dgm:prSet phldrT="[Texto]" custT="1"/>
      <dgm:spPr/>
      <dgm:t>
        <a:bodyPr/>
        <a:lstStyle/>
        <a:p>
          <a:pPr algn="just"/>
          <a:r>
            <a:rPr lang="es-ES" sz="1800" dirty="0" smtClean="0"/>
            <a:t>Analizar la situación actual en relación a la caída del petróleo dentro del ámbito económico y laboral del país.</a:t>
          </a:r>
          <a:endParaRPr lang="es-EC" sz="1800" dirty="0"/>
        </a:p>
      </dgm:t>
    </dgm:pt>
    <dgm:pt modelId="{2666E414-A40F-429D-9935-3A400B4C710F}" type="parTrans" cxnId="{33896FA6-301F-4E0D-BADB-6BCA7293A14E}">
      <dgm:prSet/>
      <dgm:spPr/>
      <dgm:t>
        <a:bodyPr/>
        <a:lstStyle/>
        <a:p>
          <a:endParaRPr lang="es-EC"/>
        </a:p>
      </dgm:t>
    </dgm:pt>
    <dgm:pt modelId="{DDEFB389-FC2C-430D-B287-1C62AF11FB23}" type="sibTrans" cxnId="{33896FA6-301F-4E0D-BADB-6BCA7293A14E}">
      <dgm:prSet/>
      <dgm:spPr/>
      <dgm:t>
        <a:bodyPr/>
        <a:lstStyle/>
        <a:p>
          <a:endParaRPr lang="es-EC"/>
        </a:p>
      </dgm:t>
    </dgm:pt>
    <dgm:pt modelId="{1EDDCCD6-7213-4DD0-98BB-5BD6388BE947}">
      <dgm:prSet phldrT="[Texto]"/>
      <dgm:spPr/>
      <dgm:t>
        <a:bodyPr/>
        <a:lstStyle/>
        <a:p>
          <a:pPr algn="ctr"/>
          <a:r>
            <a:rPr lang="es-EC" b="1" dirty="0" smtClean="0">
              <a:latin typeface="Cooper Black" panose="0208090404030B020404" pitchFamily="18" charset="0"/>
            </a:rPr>
            <a:t>Objetivos Específicos</a:t>
          </a:r>
          <a:endParaRPr lang="es-EC" b="1" dirty="0">
            <a:latin typeface="Cooper Black" panose="0208090404030B020404" pitchFamily="18" charset="0"/>
          </a:endParaRPr>
        </a:p>
      </dgm:t>
    </dgm:pt>
    <dgm:pt modelId="{3D1A91BD-60D1-4FCF-BEAE-6B12C6401765}" type="parTrans" cxnId="{7BEFBEAE-40F5-4F14-8611-27A232CB80E3}">
      <dgm:prSet/>
      <dgm:spPr/>
      <dgm:t>
        <a:bodyPr/>
        <a:lstStyle/>
        <a:p>
          <a:endParaRPr lang="es-EC"/>
        </a:p>
      </dgm:t>
    </dgm:pt>
    <dgm:pt modelId="{6F039222-4ACD-421F-AF81-53E9A3D58D75}" type="sibTrans" cxnId="{7BEFBEAE-40F5-4F14-8611-27A232CB80E3}">
      <dgm:prSet/>
      <dgm:spPr/>
      <dgm:t>
        <a:bodyPr/>
        <a:lstStyle/>
        <a:p>
          <a:endParaRPr lang="es-EC"/>
        </a:p>
      </dgm:t>
    </dgm:pt>
    <dgm:pt modelId="{1E8E4E86-67B6-49A7-9E5E-8185DC540F8B}">
      <dgm:prSet phldrT="[Texto]" custT="1"/>
      <dgm:spPr/>
      <dgm:t>
        <a:bodyPr/>
        <a:lstStyle/>
        <a:p>
          <a:pPr algn="just"/>
          <a:r>
            <a:rPr lang="es-ES" sz="1600" dirty="0" smtClean="0"/>
            <a:t>Identificar las teorías, referencias de investigaciones relacionadas y conceptos que fundamenten la sostenibilidad del presente proyecto de  investigación. </a:t>
          </a:r>
          <a:endParaRPr lang="es-EC" sz="1600" dirty="0"/>
        </a:p>
      </dgm:t>
    </dgm:pt>
    <dgm:pt modelId="{416F093A-DDB5-4DCA-AD91-ED9F304E7BFE}" type="parTrans" cxnId="{23F76723-E908-402C-80E2-C464783A1C0E}">
      <dgm:prSet/>
      <dgm:spPr/>
      <dgm:t>
        <a:bodyPr/>
        <a:lstStyle/>
        <a:p>
          <a:endParaRPr lang="es-EC"/>
        </a:p>
      </dgm:t>
    </dgm:pt>
    <dgm:pt modelId="{5FB557FA-4FFE-4129-80A3-58149AAAD45B}" type="sibTrans" cxnId="{23F76723-E908-402C-80E2-C464783A1C0E}">
      <dgm:prSet/>
      <dgm:spPr/>
      <dgm:t>
        <a:bodyPr/>
        <a:lstStyle/>
        <a:p>
          <a:endParaRPr lang="es-EC"/>
        </a:p>
      </dgm:t>
    </dgm:pt>
    <dgm:pt modelId="{36EADC7A-D1B7-407B-AB47-BC81BA38E616}">
      <dgm:prSet custT="1"/>
      <dgm:spPr/>
      <dgm:t>
        <a:bodyPr/>
        <a:lstStyle/>
        <a:p>
          <a:pPr algn="just"/>
          <a:r>
            <a:rPr lang="es-ES" sz="1600" dirty="0" smtClean="0"/>
            <a:t>Determinar los factores que afectan la caída del petróleo en Ecuador a partir del año 2014. </a:t>
          </a:r>
          <a:endParaRPr lang="es-EC" sz="1600" dirty="0"/>
        </a:p>
      </dgm:t>
    </dgm:pt>
    <dgm:pt modelId="{47377B23-5757-4FE6-B000-4AF4B68929FC}" type="parTrans" cxnId="{4B007C49-024D-477C-AA12-0B406B5D9A48}">
      <dgm:prSet/>
      <dgm:spPr/>
      <dgm:t>
        <a:bodyPr/>
        <a:lstStyle/>
        <a:p>
          <a:endParaRPr lang="es-EC"/>
        </a:p>
      </dgm:t>
    </dgm:pt>
    <dgm:pt modelId="{68EF0967-FED3-4471-906F-9EBED6D15877}" type="sibTrans" cxnId="{4B007C49-024D-477C-AA12-0B406B5D9A48}">
      <dgm:prSet/>
      <dgm:spPr/>
      <dgm:t>
        <a:bodyPr/>
        <a:lstStyle/>
        <a:p>
          <a:endParaRPr lang="es-EC"/>
        </a:p>
      </dgm:t>
    </dgm:pt>
    <dgm:pt modelId="{6D9A7D38-7C54-42DD-9732-15DC3B875A8B}">
      <dgm:prSet custT="1"/>
      <dgm:spPr/>
      <dgm:t>
        <a:bodyPr/>
        <a:lstStyle/>
        <a:p>
          <a:pPr algn="just"/>
          <a:r>
            <a:rPr lang="es-ES" sz="1600" dirty="0" smtClean="0"/>
            <a:t>Conocer que alternativas puede ejecutar el gobierno para no depender de la exportación del petróleo.</a:t>
          </a:r>
          <a:endParaRPr lang="es-EC" sz="1600" dirty="0"/>
        </a:p>
      </dgm:t>
    </dgm:pt>
    <dgm:pt modelId="{E0A04A8C-041C-4201-BFC5-43E2595F3CE3}" type="parTrans" cxnId="{6AB7FF36-0C6F-40D8-9081-00151DCE3602}">
      <dgm:prSet/>
      <dgm:spPr/>
      <dgm:t>
        <a:bodyPr/>
        <a:lstStyle/>
        <a:p>
          <a:endParaRPr lang="es-EC"/>
        </a:p>
      </dgm:t>
    </dgm:pt>
    <dgm:pt modelId="{1FEF493D-6639-4CC8-B094-6BA3BE253089}" type="sibTrans" cxnId="{6AB7FF36-0C6F-40D8-9081-00151DCE3602}">
      <dgm:prSet/>
      <dgm:spPr/>
      <dgm:t>
        <a:bodyPr/>
        <a:lstStyle/>
        <a:p>
          <a:endParaRPr lang="es-EC"/>
        </a:p>
      </dgm:t>
    </dgm:pt>
    <dgm:pt modelId="{949F4F1B-4B6A-4812-8A74-A08C8B564361}">
      <dgm:prSet custT="1"/>
      <dgm:spPr/>
      <dgm:t>
        <a:bodyPr/>
        <a:lstStyle/>
        <a:p>
          <a:pPr algn="just"/>
          <a:r>
            <a:rPr lang="es-ES" sz="1600" dirty="0" smtClean="0"/>
            <a:t>Describir el contexto laboral basado en estadísticas de la tasa de desempleo y el índice de población económicamente activa. </a:t>
          </a:r>
          <a:endParaRPr lang="es-EC" sz="1600" dirty="0"/>
        </a:p>
      </dgm:t>
    </dgm:pt>
    <dgm:pt modelId="{C9B9A728-8E2C-4FC6-89B5-128FE83FD541}" type="parTrans" cxnId="{2E03BC9B-07BA-4CD6-A99E-9B2D8D6A2ED7}">
      <dgm:prSet/>
      <dgm:spPr/>
      <dgm:t>
        <a:bodyPr/>
        <a:lstStyle/>
        <a:p>
          <a:endParaRPr lang="es-EC"/>
        </a:p>
      </dgm:t>
    </dgm:pt>
    <dgm:pt modelId="{CF1F0B65-F270-4C2A-BBB4-C20A63D17F37}" type="sibTrans" cxnId="{2E03BC9B-07BA-4CD6-A99E-9B2D8D6A2ED7}">
      <dgm:prSet/>
      <dgm:spPr/>
      <dgm:t>
        <a:bodyPr/>
        <a:lstStyle/>
        <a:p>
          <a:endParaRPr lang="es-EC"/>
        </a:p>
      </dgm:t>
    </dgm:pt>
    <dgm:pt modelId="{C61966E3-0355-42BA-9073-B1E55923E75C}" type="pres">
      <dgm:prSet presAssocID="{1C68C380-845E-4857-B4D0-EE893E7BFB0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5EADA074-E798-4B40-8032-8AD8D785ECF3}" type="pres">
      <dgm:prSet presAssocID="{CFBCB58F-E966-4A9B-96ED-AB854729E9A6}" presName="root" presStyleCnt="0">
        <dgm:presLayoutVars>
          <dgm:chMax/>
          <dgm:chPref/>
        </dgm:presLayoutVars>
      </dgm:prSet>
      <dgm:spPr/>
    </dgm:pt>
    <dgm:pt modelId="{8A0CDDFE-A3E0-4539-924A-CD13F3F8AF7A}" type="pres">
      <dgm:prSet presAssocID="{CFBCB58F-E966-4A9B-96ED-AB854729E9A6}" presName="rootComposite" presStyleCnt="0">
        <dgm:presLayoutVars/>
      </dgm:prSet>
      <dgm:spPr/>
    </dgm:pt>
    <dgm:pt modelId="{3C6C2716-7830-411E-8266-6D7A3CF491B4}" type="pres">
      <dgm:prSet presAssocID="{CFBCB58F-E966-4A9B-96ED-AB854729E9A6}" presName="ParentAccent" presStyleLbl="alignNode1" presStyleIdx="0" presStyleCnt="2"/>
      <dgm:spPr/>
    </dgm:pt>
    <dgm:pt modelId="{36037D1A-A3FC-477E-9D29-F4F678575894}" type="pres">
      <dgm:prSet presAssocID="{CFBCB58F-E966-4A9B-96ED-AB854729E9A6}" presName="ParentSmallAccent" presStyleLbl="fgAcc1" presStyleIdx="0" presStyleCnt="2"/>
      <dgm:spPr/>
    </dgm:pt>
    <dgm:pt modelId="{FA4BAA6A-E157-430D-8F1B-24E9297F1E01}" type="pres">
      <dgm:prSet presAssocID="{CFBCB58F-E966-4A9B-96ED-AB854729E9A6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9D3E63-D433-4FB3-9EBC-3A545A6A8D7A}" type="pres">
      <dgm:prSet presAssocID="{CFBCB58F-E966-4A9B-96ED-AB854729E9A6}" presName="childShape" presStyleCnt="0">
        <dgm:presLayoutVars>
          <dgm:chMax val="0"/>
          <dgm:chPref val="0"/>
        </dgm:presLayoutVars>
      </dgm:prSet>
      <dgm:spPr/>
    </dgm:pt>
    <dgm:pt modelId="{53C8AA3A-F606-4F7C-9ECB-E17C02464CA6}" type="pres">
      <dgm:prSet presAssocID="{03C978FC-CFB8-4A4A-B06E-1E786019162B}" presName="childComposite" presStyleCnt="0">
        <dgm:presLayoutVars>
          <dgm:chMax val="0"/>
          <dgm:chPref val="0"/>
        </dgm:presLayoutVars>
      </dgm:prSet>
      <dgm:spPr/>
    </dgm:pt>
    <dgm:pt modelId="{BD9BD1E9-6A52-4825-B23D-9080452C2D8D}" type="pres">
      <dgm:prSet presAssocID="{03C978FC-CFB8-4A4A-B06E-1E786019162B}" presName="ChildAccent" presStyleLbl="solidFgAcc1" presStyleIdx="0" presStyleCnt="5"/>
      <dgm:spPr/>
    </dgm:pt>
    <dgm:pt modelId="{3790565C-DC0C-4275-ACBE-0921EB59DFA3}" type="pres">
      <dgm:prSet presAssocID="{03C978FC-CFB8-4A4A-B06E-1E786019162B}" presName="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2CC1E4-47D8-4621-9255-866E44A28B6C}" type="pres">
      <dgm:prSet presAssocID="{1EDDCCD6-7213-4DD0-98BB-5BD6388BE947}" presName="root" presStyleCnt="0">
        <dgm:presLayoutVars>
          <dgm:chMax/>
          <dgm:chPref/>
        </dgm:presLayoutVars>
      </dgm:prSet>
      <dgm:spPr/>
    </dgm:pt>
    <dgm:pt modelId="{D406389A-E5FE-4043-ABAC-63A1240CEFEE}" type="pres">
      <dgm:prSet presAssocID="{1EDDCCD6-7213-4DD0-98BB-5BD6388BE947}" presName="rootComposite" presStyleCnt="0">
        <dgm:presLayoutVars/>
      </dgm:prSet>
      <dgm:spPr/>
    </dgm:pt>
    <dgm:pt modelId="{ACC4B6B8-1F24-4694-96D6-AFFB70CBE240}" type="pres">
      <dgm:prSet presAssocID="{1EDDCCD6-7213-4DD0-98BB-5BD6388BE947}" presName="ParentAccent" presStyleLbl="alignNode1" presStyleIdx="1" presStyleCnt="2"/>
      <dgm:spPr/>
    </dgm:pt>
    <dgm:pt modelId="{60B19933-7B8C-483B-851F-6A2EA89AB12E}" type="pres">
      <dgm:prSet presAssocID="{1EDDCCD6-7213-4DD0-98BB-5BD6388BE947}" presName="ParentSmallAccent" presStyleLbl="fgAcc1" presStyleIdx="1" presStyleCnt="2"/>
      <dgm:spPr/>
    </dgm:pt>
    <dgm:pt modelId="{7997AEA9-AEB6-4760-8F03-FDCA149A293C}" type="pres">
      <dgm:prSet presAssocID="{1EDDCCD6-7213-4DD0-98BB-5BD6388BE947}" presName="Parent" presStyleLbl="revTx" presStyleIdx="2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0080BD-35B2-4A7F-84BE-A1F71B35D7FE}" type="pres">
      <dgm:prSet presAssocID="{1EDDCCD6-7213-4DD0-98BB-5BD6388BE947}" presName="childShape" presStyleCnt="0">
        <dgm:presLayoutVars>
          <dgm:chMax val="0"/>
          <dgm:chPref val="0"/>
        </dgm:presLayoutVars>
      </dgm:prSet>
      <dgm:spPr/>
    </dgm:pt>
    <dgm:pt modelId="{9674748F-9B67-4A5C-A006-301B89CB9E7A}" type="pres">
      <dgm:prSet presAssocID="{1E8E4E86-67B6-49A7-9E5E-8185DC540F8B}" presName="childComposite" presStyleCnt="0">
        <dgm:presLayoutVars>
          <dgm:chMax val="0"/>
          <dgm:chPref val="0"/>
        </dgm:presLayoutVars>
      </dgm:prSet>
      <dgm:spPr/>
    </dgm:pt>
    <dgm:pt modelId="{24D5972A-BE27-4624-9678-CD11AE281285}" type="pres">
      <dgm:prSet presAssocID="{1E8E4E86-67B6-49A7-9E5E-8185DC540F8B}" presName="ChildAccent" presStyleLbl="solidFgAcc1" presStyleIdx="1" presStyleCnt="5" custLinFactNeighborX="-9240" custLinFactNeighborY="-4620"/>
      <dgm:spPr/>
    </dgm:pt>
    <dgm:pt modelId="{B26BD1AA-1440-4A7C-81E7-896FFA4B8BFC}" type="pres">
      <dgm:prSet presAssocID="{1E8E4E86-67B6-49A7-9E5E-8185DC540F8B}" presName="Child" presStyleLbl="revTx" presStyleIdx="3" presStyleCnt="7" custLinFactNeighborX="-746" custLinFactNeighborY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834894-0D2A-4E5E-B163-5DB776033C88}" type="pres">
      <dgm:prSet presAssocID="{36EADC7A-D1B7-407B-AB47-BC81BA38E616}" presName="childComposite" presStyleCnt="0">
        <dgm:presLayoutVars>
          <dgm:chMax val="0"/>
          <dgm:chPref val="0"/>
        </dgm:presLayoutVars>
      </dgm:prSet>
      <dgm:spPr/>
    </dgm:pt>
    <dgm:pt modelId="{2EB74D1E-9069-4AC2-981A-2DB08AF6F2C4}" type="pres">
      <dgm:prSet presAssocID="{36EADC7A-D1B7-407B-AB47-BC81BA38E616}" presName="ChildAccent" presStyleLbl="solidFgAcc1" presStyleIdx="2" presStyleCnt="5" custLinFactNeighborX="-9240" custLinFactNeighborY="83158"/>
      <dgm:spPr/>
    </dgm:pt>
    <dgm:pt modelId="{89BED5FA-EC4F-4DC4-87C1-040808A00FEC}" type="pres">
      <dgm:prSet presAssocID="{36EADC7A-D1B7-407B-AB47-BC81BA38E616}" presName="Child" presStyleLbl="revTx" presStyleIdx="4" presStyleCnt="7" custLinFactNeighborX="-746" custLinFactNeighborY="416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0C5EBD-4D2A-4D52-9FBD-9FCD222BFBD3}" type="pres">
      <dgm:prSet presAssocID="{6D9A7D38-7C54-42DD-9732-15DC3B875A8B}" presName="childComposite" presStyleCnt="0">
        <dgm:presLayoutVars>
          <dgm:chMax val="0"/>
          <dgm:chPref val="0"/>
        </dgm:presLayoutVars>
      </dgm:prSet>
      <dgm:spPr/>
    </dgm:pt>
    <dgm:pt modelId="{D682A624-D56D-4D4E-A341-39BDF0185EE3}" type="pres">
      <dgm:prSet presAssocID="{6D9A7D38-7C54-42DD-9732-15DC3B875A8B}" presName="ChildAccent" presStyleLbl="solidFgAcc1" presStyleIdx="3" presStyleCnt="5" custLinFactY="33977" custLinFactNeighborX="-4620" custLinFactNeighborY="100000"/>
      <dgm:spPr/>
    </dgm:pt>
    <dgm:pt modelId="{3F0671AF-A4B2-4D01-AF9B-14A25A4DF656}" type="pres">
      <dgm:prSet presAssocID="{6D9A7D38-7C54-42DD-9732-15DC3B875A8B}" presName="Child" presStyleLbl="revTx" presStyleIdx="5" presStyleCnt="7" custLinFactNeighborX="-746" custLinFactNeighborY="535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799D99-2237-4243-B4AC-86684508538F}" type="pres">
      <dgm:prSet presAssocID="{949F4F1B-4B6A-4812-8A74-A08C8B564361}" presName="childComposite" presStyleCnt="0">
        <dgm:presLayoutVars>
          <dgm:chMax val="0"/>
          <dgm:chPref val="0"/>
        </dgm:presLayoutVars>
      </dgm:prSet>
      <dgm:spPr/>
    </dgm:pt>
    <dgm:pt modelId="{50C24725-5A93-4D4C-A640-9551F37EED2A}" type="pres">
      <dgm:prSet presAssocID="{949F4F1B-4B6A-4812-8A74-A08C8B564361}" presName="ChildAccent" presStyleLbl="solidFgAcc1" presStyleIdx="4" presStyleCnt="5" custLinFactY="98655" custLinFactNeighborX="-9240" custLinFactNeighborY="100000"/>
      <dgm:spPr/>
    </dgm:pt>
    <dgm:pt modelId="{9FF1D415-1C05-4E58-8DF8-2D0EA976DEB6}" type="pres">
      <dgm:prSet presAssocID="{949F4F1B-4B6A-4812-8A74-A08C8B564361}" presName="Child" presStyleLbl="revTx" presStyleIdx="6" presStyleCnt="7" custLinFactNeighborX="-746" custLinFactNeighborY="875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3896FA6-301F-4E0D-BADB-6BCA7293A14E}" srcId="{CFBCB58F-E966-4A9B-96ED-AB854729E9A6}" destId="{03C978FC-CFB8-4A4A-B06E-1E786019162B}" srcOrd="0" destOrd="0" parTransId="{2666E414-A40F-429D-9935-3A400B4C710F}" sibTransId="{DDEFB389-FC2C-430D-B287-1C62AF11FB23}"/>
    <dgm:cxn modelId="{F0B9E4DA-C8D6-4197-B165-4CC93E6FF28B}" type="presOf" srcId="{1C68C380-845E-4857-B4D0-EE893E7BFB04}" destId="{C61966E3-0355-42BA-9073-B1E55923E75C}" srcOrd="0" destOrd="0" presId="urn:microsoft.com/office/officeart/2008/layout/SquareAccentList"/>
    <dgm:cxn modelId="{7BEFBEAE-40F5-4F14-8611-27A232CB80E3}" srcId="{1C68C380-845E-4857-B4D0-EE893E7BFB04}" destId="{1EDDCCD6-7213-4DD0-98BB-5BD6388BE947}" srcOrd="1" destOrd="0" parTransId="{3D1A91BD-60D1-4FCF-BEAE-6B12C6401765}" sibTransId="{6F039222-4ACD-421F-AF81-53E9A3D58D75}"/>
    <dgm:cxn modelId="{11E5E740-5092-4B92-A3B2-BC2DBB554358}" type="presOf" srcId="{6D9A7D38-7C54-42DD-9732-15DC3B875A8B}" destId="{3F0671AF-A4B2-4D01-AF9B-14A25A4DF656}" srcOrd="0" destOrd="0" presId="urn:microsoft.com/office/officeart/2008/layout/SquareAccentList"/>
    <dgm:cxn modelId="{4B007C49-024D-477C-AA12-0B406B5D9A48}" srcId="{1EDDCCD6-7213-4DD0-98BB-5BD6388BE947}" destId="{36EADC7A-D1B7-407B-AB47-BC81BA38E616}" srcOrd="1" destOrd="0" parTransId="{47377B23-5757-4FE6-B000-4AF4B68929FC}" sibTransId="{68EF0967-FED3-4471-906F-9EBED6D15877}"/>
    <dgm:cxn modelId="{14A54C54-E800-40ED-BC0A-C08D781C3033}" type="presOf" srcId="{03C978FC-CFB8-4A4A-B06E-1E786019162B}" destId="{3790565C-DC0C-4275-ACBE-0921EB59DFA3}" srcOrd="0" destOrd="0" presId="urn:microsoft.com/office/officeart/2008/layout/SquareAccentList"/>
    <dgm:cxn modelId="{6AB7FF36-0C6F-40D8-9081-00151DCE3602}" srcId="{1EDDCCD6-7213-4DD0-98BB-5BD6388BE947}" destId="{6D9A7D38-7C54-42DD-9732-15DC3B875A8B}" srcOrd="2" destOrd="0" parTransId="{E0A04A8C-041C-4201-BFC5-43E2595F3CE3}" sibTransId="{1FEF493D-6639-4CC8-B094-6BA3BE253089}"/>
    <dgm:cxn modelId="{A96EBDAF-0E88-4874-8019-FD1D44E0FD9E}" type="presOf" srcId="{CFBCB58F-E966-4A9B-96ED-AB854729E9A6}" destId="{FA4BAA6A-E157-430D-8F1B-24E9297F1E01}" srcOrd="0" destOrd="0" presId="urn:microsoft.com/office/officeart/2008/layout/SquareAccentList"/>
    <dgm:cxn modelId="{8B83DE0F-FD69-4F6C-B455-29251E36DE09}" type="presOf" srcId="{1EDDCCD6-7213-4DD0-98BB-5BD6388BE947}" destId="{7997AEA9-AEB6-4760-8F03-FDCA149A293C}" srcOrd="0" destOrd="0" presId="urn:microsoft.com/office/officeart/2008/layout/SquareAccentList"/>
    <dgm:cxn modelId="{2E03BC9B-07BA-4CD6-A99E-9B2D8D6A2ED7}" srcId="{1EDDCCD6-7213-4DD0-98BB-5BD6388BE947}" destId="{949F4F1B-4B6A-4812-8A74-A08C8B564361}" srcOrd="3" destOrd="0" parTransId="{C9B9A728-8E2C-4FC6-89B5-128FE83FD541}" sibTransId="{CF1F0B65-F270-4C2A-BBB4-C20A63D17F37}"/>
    <dgm:cxn modelId="{D5BD3E10-63D9-4976-A3EA-A7D7B0AB5275}" type="presOf" srcId="{36EADC7A-D1B7-407B-AB47-BC81BA38E616}" destId="{89BED5FA-EC4F-4DC4-87C1-040808A00FEC}" srcOrd="0" destOrd="0" presId="urn:microsoft.com/office/officeart/2008/layout/SquareAccentList"/>
    <dgm:cxn modelId="{2DC4FBC4-011F-4A7E-B92E-46CB47D8EC75}" type="presOf" srcId="{1E8E4E86-67B6-49A7-9E5E-8185DC540F8B}" destId="{B26BD1AA-1440-4A7C-81E7-896FFA4B8BFC}" srcOrd="0" destOrd="0" presId="urn:microsoft.com/office/officeart/2008/layout/SquareAccentList"/>
    <dgm:cxn modelId="{DB597E3D-C67F-4DD9-BB3D-8DFDBBC4DFDC}" type="presOf" srcId="{949F4F1B-4B6A-4812-8A74-A08C8B564361}" destId="{9FF1D415-1C05-4E58-8DF8-2D0EA976DEB6}" srcOrd="0" destOrd="0" presId="urn:microsoft.com/office/officeart/2008/layout/SquareAccentList"/>
    <dgm:cxn modelId="{23F76723-E908-402C-80E2-C464783A1C0E}" srcId="{1EDDCCD6-7213-4DD0-98BB-5BD6388BE947}" destId="{1E8E4E86-67B6-49A7-9E5E-8185DC540F8B}" srcOrd="0" destOrd="0" parTransId="{416F093A-DDB5-4DCA-AD91-ED9F304E7BFE}" sibTransId="{5FB557FA-4FFE-4129-80A3-58149AAAD45B}"/>
    <dgm:cxn modelId="{6F7A5101-8F65-49FE-9264-15EC97606183}" srcId="{1C68C380-845E-4857-B4D0-EE893E7BFB04}" destId="{CFBCB58F-E966-4A9B-96ED-AB854729E9A6}" srcOrd="0" destOrd="0" parTransId="{DFFA4284-162B-4C8F-8781-36B4E4D9F4C6}" sibTransId="{6BB71D82-221A-4B36-A4AB-45002D631E9E}"/>
    <dgm:cxn modelId="{75B380DF-E1A7-459B-A155-255CDDDC1DCF}" type="presParOf" srcId="{C61966E3-0355-42BA-9073-B1E55923E75C}" destId="{5EADA074-E798-4B40-8032-8AD8D785ECF3}" srcOrd="0" destOrd="0" presId="urn:microsoft.com/office/officeart/2008/layout/SquareAccentList"/>
    <dgm:cxn modelId="{2CE5A0D7-2366-4FEA-A686-DC9E4D027441}" type="presParOf" srcId="{5EADA074-E798-4B40-8032-8AD8D785ECF3}" destId="{8A0CDDFE-A3E0-4539-924A-CD13F3F8AF7A}" srcOrd="0" destOrd="0" presId="urn:microsoft.com/office/officeart/2008/layout/SquareAccentList"/>
    <dgm:cxn modelId="{7F3D4B56-6D91-4EAC-AB75-94F924BA00D5}" type="presParOf" srcId="{8A0CDDFE-A3E0-4539-924A-CD13F3F8AF7A}" destId="{3C6C2716-7830-411E-8266-6D7A3CF491B4}" srcOrd="0" destOrd="0" presId="urn:microsoft.com/office/officeart/2008/layout/SquareAccentList"/>
    <dgm:cxn modelId="{D5DC5154-1D91-4B28-888D-830304079287}" type="presParOf" srcId="{8A0CDDFE-A3E0-4539-924A-CD13F3F8AF7A}" destId="{36037D1A-A3FC-477E-9D29-F4F678575894}" srcOrd="1" destOrd="0" presId="urn:microsoft.com/office/officeart/2008/layout/SquareAccentList"/>
    <dgm:cxn modelId="{F07F8FA2-C159-45E8-BD89-DA6D58D21DD2}" type="presParOf" srcId="{8A0CDDFE-A3E0-4539-924A-CD13F3F8AF7A}" destId="{FA4BAA6A-E157-430D-8F1B-24E9297F1E01}" srcOrd="2" destOrd="0" presId="urn:microsoft.com/office/officeart/2008/layout/SquareAccentList"/>
    <dgm:cxn modelId="{D99A5CA5-0DED-4556-98DE-D79DC33E8EF6}" type="presParOf" srcId="{5EADA074-E798-4B40-8032-8AD8D785ECF3}" destId="{F59D3E63-D433-4FB3-9EBC-3A545A6A8D7A}" srcOrd="1" destOrd="0" presId="urn:microsoft.com/office/officeart/2008/layout/SquareAccentList"/>
    <dgm:cxn modelId="{427841EE-0D52-44EB-98AC-87AA52B9EA36}" type="presParOf" srcId="{F59D3E63-D433-4FB3-9EBC-3A545A6A8D7A}" destId="{53C8AA3A-F606-4F7C-9ECB-E17C02464CA6}" srcOrd="0" destOrd="0" presId="urn:microsoft.com/office/officeart/2008/layout/SquareAccentList"/>
    <dgm:cxn modelId="{2A5C9FB5-AB59-43DC-989D-29CC7191E09C}" type="presParOf" srcId="{53C8AA3A-F606-4F7C-9ECB-E17C02464CA6}" destId="{BD9BD1E9-6A52-4825-B23D-9080452C2D8D}" srcOrd="0" destOrd="0" presId="urn:microsoft.com/office/officeart/2008/layout/SquareAccentList"/>
    <dgm:cxn modelId="{7676CB38-744A-4036-81B2-7540013BCB0D}" type="presParOf" srcId="{53C8AA3A-F606-4F7C-9ECB-E17C02464CA6}" destId="{3790565C-DC0C-4275-ACBE-0921EB59DFA3}" srcOrd="1" destOrd="0" presId="urn:microsoft.com/office/officeart/2008/layout/SquareAccentList"/>
    <dgm:cxn modelId="{D0ADFD47-73B8-4A27-ACE1-BB42B2831B5A}" type="presParOf" srcId="{C61966E3-0355-42BA-9073-B1E55923E75C}" destId="{172CC1E4-47D8-4621-9255-866E44A28B6C}" srcOrd="1" destOrd="0" presId="urn:microsoft.com/office/officeart/2008/layout/SquareAccentList"/>
    <dgm:cxn modelId="{DE5534C1-D866-478F-9599-9F06DBB813A2}" type="presParOf" srcId="{172CC1E4-47D8-4621-9255-866E44A28B6C}" destId="{D406389A-E5FE-4043-ABAC-63A1240CEFEE}" srcOrd="0" destOrd="0" presId="urn:microsoft.com/office/officeart/2008/layout/SquareAccentList"/>
    <dgm:cxn modelId="{37D2D57C-B0BB-488B-A504-DD1B042A4D0F}" type="presParOf" srcId="{D406389A-E5FE-4043-ABAC-63A1240CEFEE}" destId="{ACC4B6B8-1F24-4694-96D6-AFFB70CBE240}" srcOrd="0" destOrd="0" presId="urn:microsoft.com/office/officeart/2008/layout/SquareAccentList"/>
    <dgm:cxn modelId="{D7C4F7CD-6372-4D63-85A5-EE7548F43125}" type="presParOf" srcId="{D406389A-E5FE-4043-ABAC-63A1240CEFEE}" destId="{60B19933-7B8C-483B-851F-6A2EA89AB12E}" srcOrd="1" destOrd="0" presId="urn:microsoft.com/office/officeart/2008/layout/SquareAccentList"/>
    <dgm:cxn modelId="{7E0A1A3B-4567-414C-8CE3-E450FAACCD2D}" type="presParOf" srcId="{D406389A-E5FE-4043-ABAC-63A1240CEFEE}" destId="{7997AEA9-AEB6-4760-8F03-FDCA149A293C}" srcOrd="2" destOrd="0" presId="urn:microsoft.com/office/officeart/2008/layout/SquareAccentList"/>
    <dgm:cxn modelId="{51C9E0D0-7567-45D9-AC5F-903DB7426268}" type="presParOf" srcId="{172CC1E4-47D8-4621-9255-866E44A28B6C}" destId="{1C0080BD-35B2-4A7F-84BE-A1F71B35D7FE}" srcOrd="1" destOrd="0" presId="urn:microsoft.com/office/officeart/2008/layout/SquareAccentList"/>
    <dgm:cxn modelId="{168B14E1-EC32-4592-B867-128AC191547C}" type="presParOf" srcId="{1C0080BD-35B2-4A7F-84BE-A1F71B35D7FE}" destId="{9674748F-9B67-4A5C-A006-301B89CB9E7A}" srcOrd="0" destOrd="0" presId="urn:microsoft.com/office/officeart/2008/layout/SquareAccentList"/>
    <dgm:cxn modelId="{37ED3BC7-2A29-4232-8AA5-60C2462AD89E}" type="presParOf" srcId="{9674748F-9B67-4A5C-A006-301B89CB9E7A}" destId="{24D5972A-BE27-4624-9678-CD11AE281285}" srcOrd="0" destOrd="0" presId="urn:microsoft.com/office/officeart/2008/layout/SquareAccentList"/>
    <dgm:cxn modelId="{8D2897FB-BA29-4A98-B45B-A37E4622D9F8}" type="presParOf" srcId="{9674748F-9B67-4A5C-A006-301B89CB9E7A}" destId="{B26BD1AA-1440-4A7C-81E7-896FFA4B8BFC}" srcOrd="1" destOrd="0" presId="urn:microsoft.com/office/officeart/2008/layout/SquareAccentList"/>
    <dgm:cxn modelId="{4E56335E-22E7-4537-81D5-9737440A5FF4}" type="presParOf" srcId="{1C0080BD-35B2-4A7F-84BE-A1F71B35D7FE}" destId="{A7834894-0D2A-4E5E-B163-5DB776033C88}" srcOrd="1" destOrd="0" presId="urn:microsoft.com/office/officeart/2008/layout/SquareAccentList"/>
    <dgm:cxn modelId="{99F69CB1-232B-4F3D-9C64-AA19F3EF638A}" type="presParOf" srcId="{A7834894-0D2A-4E5E-B163-5DB776033C88}" destId="{2EB74D1E-9069-4AC2-981A-2DB08AF6F2C4}" srcOrd="0" destOrd="0" presId="urn:microsoft.com/office/officeart/2008/layout/SquareAccentList"/>
    <dgm:cxn modelId="{07F0966D-42CB-454D-A509-BA6454E8707E}" type="presParOf" srcId="{A7834894-0D2A-4E5E-B163-5DB776033C88}" destId="{89BED5FA-EC4F-4DC4-87C1-040808A00FEC}" srcOrd="1" destOrd="0" presId="urn:microsoft.com/office/officeart/2008/layout/SquareAccentList"/>
    <dgm:cxn modelId="{4F47400C-23C1-4FFF-9C92-BE8A1C577745}" type="presParOf" srcId="{1C0080BD-35B2-4A7F-84BE-A1F71B35D7FE}" destId="{C60C5EBD-4D2A-4D52-9FBD-9FCD222BFBD3}" srcOrd="2" destOrd="0" presId="urn:microsoft.com/office/officeart/2008/layout/SquareAccentList"/>
    <dgm:cxn modelId="{626E3911-3EE3-4F0C-9F82-1A99CED85100}" type="presParOf" srcId="{C60C5EBD-4D2A-4D52-9FBD-9FCD222BFBD3}" destId="{D682A624-D56D-4D4E-A341-39BDF0185EE3}" srcOrd="0" destOrd="0" presId="urn:microsoft.com/office/officeart/2008/layout/SquareAccentList"/>
    <dgm:cxn modelId="{A4C1C2BA-1F81-4EC7-88BF-BB022C3C2EC9}" type="presParOf" srcId="{C60C5EBD-4D2A-4D52-9FBD-9FCD222BFBD3}" destId="{3F0671AF-A4B2-4D01-AF9B-14A25A4DF656}" srcOrd="1" destOrd="0" presId="urn:microsoft.com/office/officeart/2008/layout/SquareAccentList"/>
    <dgm:cxn modelId="{EE7F1464-FD71-40BC-B29B-0FEB7C2E85C9}" type="presParOf" srcId="{1C0080BD-35B2-4A7F-84BE-A1F71B35D7FE}" destId="{86799D99-2237-4243-B4AC-86684508538F}" srcOrd="3" destOrd="0" presId="urn:microsoft.com/office/officeart/2008/layout/SquareAccentList"/>
    <dgm:cxn modelId="{F3FEB07E-6D4C-40A6-8615-3DF943DD6548}" type="presParOf" srcId="{86799D99-2237-4243-B4AC-86684508538F}" destId="{50C24725-5A93-4D4C-A640-9551F37EED2A}" srcOrd="0" destOrd="0" presId="urn:microsoft.com/office/officeart/2008/layout/SquareAccentList"/>
    <dgm:cxn modelId="{B784E3EB-B358-490F-A01A-6B0FF16676BF}" type="presParOf" srcId="{86799D99-2237-4243-B4AC-86684508538F}" destId="{9FF1D415-1C05-4E58-8DF8-2D0EA976DEB6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58CB1E-FA9A-4AD3-97E0-9475FCBC9AC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37D2AC8-9DD8-4055-961E-66D50B7491D3}">
      <dgm:prSet phldrT="[Texto]" custT="1"/>
      <dgm:spPr/>
      <dgm:t>
        <a:bodyPr/>
        <a:lstStyle/>
        <a:p>
          <a:pPr algn="just"/>
          <a:r>
            <a:rPr lang="es-ES" sz="2400" dirty="0" smtClean="0"/>
            <a:t>* La situación actual que vive el país no se encuentra dentro de un panorama optimista principalmente por la caída del precio del petróleo. </a:t>
          </a:r>
        </a:p>
        <a:p>
          <a:pPr algn="just"/>
          <a:r>
            <a:rPr lang="es-ES" sz="2400" dirty="0" smtClean="0"/>
            <a:t>* El Ecuador se ve en la necesidad de retrasar programas de inversión, por lo que no cuenta con el suficiente presupuesto para mantenerlos a flote. </a:t>
          </a:r>
        </a:p>
        <a:p>
          <a:pPr algn="just"/>
          <a:r>
            <a:rPr lang="es-ES" sz="2400" dirty="0" smtClean="0"/>
            <a:t>* Así mismo en el ámbito laboral, las empresas petroleras se vieron forzadas a despedir un gran número de empleados.</a:t>
          </a:r>
          <a:endParaRPr lang="es-EC" sz="2400" dirty="0"/>
        </a:p>
      </dgm:t>
    </dgm:pt>
    <dgm:pt modelId="{C9C7C6E6-D86B-453B-8B47-C584BB1B461F}" type="parTrans" cxnId="{3038B19C-8AA2-43BF-88BE-FA8A27C399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8462D90-F961-4E75-85DF-B7E2DE2FC3A5}" type="sibTrans" cxnId="{3038B19C-8AA2-43BF-88BE-FA8A27C399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338E205-A6D4-477C-A37B-867A68DBC787}" type="pres">
      <dgm:prSet presAssocID="{C158CB1E-FA9A-4AD3-97E0-9475FCBC9A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00634C-FE98-45F0-8467-7C41848F3110}" type="pres">
      <dgm:prSet presAssocID="{C37D2AC8-9DD8-4055-961E-66D50B7491D3}" presName="parentLin" presStyleCnt="0"/>
      <dgm:spPr/>
      <dgm:t>
        <a:bodyPr/>
        <a:lstStyle/>
        <a:p>
          <a:endParaRPr lang="es-ES"/>
        </a:p>
      </dgm:t>
    </dgm:pt>
    <dgm:pt modelId="{DC8ACB1E-9363-4F91-A90F-50BD2AEC8B35}" type="pres">
      <dgm:prSet presAssocID="{C37D2AC8-9DD8-4055-961E-66D50B7491D3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B51E9CE7-BC1D-43B3-9BAB-3616293C3843}" type="pres">
      <dgm:prSet presAssocID="{C37D2AC8-9DD8-4055-961E-66D50B7491D3}" presName="parentText" presStyleLbl="node1" presStyleIdx="0" presStyleCnt="1" custScaleX="142997" custScaleY="182274" custLinFactNeighborX="-92495" custLinFactNeighborY="-2443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EFD4FB-A8F6-4C88-A4F0-F592154101FE}" type="pres">
      <dgm:prSet presAssocID="{C37D2AC8-9DD8-4055-961E-66D50B7491D3}" presName="negativeSpace" presStyleCnt="0"/>
      <dgm:spPr/>
      <dgm:t>
        <a:bodyPr/>
        <a:lstStyle/>
        <a:p>
          <a:endParaRPr lang="es-ES"/>
        </a:p>
      </dgm:t>
    </dgm:pt>
    <dgm:pt modelId="{A2431DE1-74AE-4DD9-B69A-975A0EBFB2FB}" type="pres">
      <dgm:prSet presAssocID="{C37D2AC8-9DD8-4055-961E-66D50B7491D3}" presName="childText" presStyleLbl="conFgAcc1" presStyleIdx="0" presStyleCnt="1" custScaleY="58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FB0691-E52B-4768-8DF7-C6F863324AF1}" type="presOf" srcId="{C37D2AC8-9DD8-4055-961E-66D50B7491D3}" destId="{DC8ACB1E-9363-4F91-A90F-50BD2AEC8B35}" srcOrd="0" destOrd="0" presId="urn:microsoft.com/office/officeart/2005/8/layout/list1"/>
    <dgm:cxn modelId="{3038B19C-8AA2-43BF-88BE-FA8A27C39915}" srcId="{C158CB1E-FA9A-4AD3-97E0-9475FCBC9ACB}" destId="{C37D2AC8-9DD8-4055-961E-66D50B7491D3}" srcOrd="0" destOrd="0" parTransId="{C9C7C6E6-D86B-453B-8B47-C584BB1B461F}" sibTransId="{28462D90-F961-4E75-85DF-B7E2DE2FC3A5}"/>
    <dgm:cxn modelId="{81BE88B6-59EB-410F-A758-EE8B3C2B2F56}" type="presOf" srcId="{C158CB1E-FA9A-4AD3-97E0-9475FCBC9ACB}" destId="{3338E205-A6D4-477C-A37B-867A68DBC787}" srcOrd="0" destOrd="0" presId="urn:microsoft.com/office/officeart/2005/8/layout/list1"/>
    <dgm:cxn modelId="{DB2E69DB-1230-4650-B981-CD631920DF46}" type="presOf" srcId="{C37D2AC8-9DD8-4055-961E-66D50B7491D3}" destId="{B51E9CE7-BC1D-43B3-9BAB-3616293C3843}" srcOrd="1" destOrd="0" presId="urn:microsoft.com/office/officeart/2005/8/layout/list1"/>
    <dgm:cxn modelId="{D35CE7FE-B61F-4F31-AD11-03A533A408A1}" type="presParOf" srcId="{3338E205-A6D4-477C-A37B-867A68DBC787}" destId="{1600634C-FE98-45F0-8467-7C41848F3110}" srcOrd="0" destOrd="0" presId="urn:microsoft.com/office/officeart/2005/8/layout/list1"/>
    <dgm:cxn modelId="{1755DCB3-402B-43F5-9438-E260D6032A2E}" type="presParOf" srcId="{1600634C-FE98-45F0-8467-7C41848F3110}" destId="{DC8ACB1E-9363-4F91-A90F-50BD2AEC8B35}" srcOrd="0" destOrd="0" presId="urn:microsoft.com/office/officeart/2005/8/layout/list1"/>
    <dgm:cxn modelId="{E65EED05-D402-456B-B59B-9E8CC41F22E7}" type="presParOf" srcId="{1600634C-FE98-45F0-8467-7C41848F3110}" destId="{B51E9CE7-BC1D-43B3-9BAB-3616293C3843}" srcOrd="1" destOrd="0" presId="urn:microsoft.com/office/officeart/2005/8/layout/list1"/>
    <dgm:cxn modelId="{BEAF1DBB-C694-4E6C-A034-C81E95F21C2F}" type="presParOf" srcId="{3338E205-A6D4-477C-A37B-867A68DBC787}" destId="{3CEFD4FB-A8F6-4C88-A4F0-F592154101FE}" srcOrd="1" destOrd="0" presId="urn:microsoft.com/office/officeart/2005/8/layout/list1"/>
    <dgm:cxn modelId="{371CA39E-A7C5-453C-8CD3-6598159D1D13}" type="presParOf" srcId="{3338E205-A6D4-477C-A37B-867A68DBC787}" destId="{A2431DE1-74AE-4DD9-B69A-975A0EBFB2F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C3B656-079F-4EFA-B74A-8ABB6662C32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</dgm:pt>
    <dgm:pt modelId="{CFA004A2-2785-4186-8930-32B2C6880C6D}">
      <dgm:prSet phldrT="[Texto]" custT="1"/>
      <dgm:spPr/>
      <dgm:t>
        <a:bodyPr/>
        <a:lstStyle/>
        <a:p>
          <a:r>
            <a:rPr lang="es-ES" sz="2000" dirty="0" smtClean="0"/>
            <a:t>Organización de Países Exportadores de Petróleo</a:t>
          </a:r>
          <a:endParaRPr lang="es-EC" sz="2000" dirty="0"/>
        </a:p>
      </dgm:t>
    </dgm:pt>
    <dgm:pt modelId="{79F9D6BA-8A15-469E-832F-17140BD87FA3}" type="parTrans" cxnId="{1C5AFC1E-9A01-49B9-9D71-7CFE4CB57D49}">
      <dgm:prSet/>
      <dgm:spPr/>
      <dgm:t>
        <a:bodyPr/>
        <a:lstStyle/>
        <a:p>
          <a:endParaRPr lang="es-EC"/>
        </a:p>
      </dgm:t>
    </dgm:pt>
    <dgm:pt modelId="{EC36532A-9B5F-44D8-BB61-335B1D0387F0}" type="sibTrans" cxnId="{1C5AFC1E-9A01-49B9-9D71-7CFE4CB57D49}">
      <dgm:prSet/>
      <dgm:spPr/>
      <dgm:t>
        <a:bodyPr/>
        <a:lstStyle/>
        <a:p>
          <a:endParaRPr lang="es-EC"/>
        </a:p>
      </dgm:t>
    </dgm:pt>
    <dgm:pt modelId="{060695F1-8297-4BC7-B32F-D020FC2A2147}">
      <dgm:prSet custT="1"/>
      <dgm:spPr/>
      <dgm:t>
        <a:bodyPr/>
        <a:lstStyle/>
        <a:p>
          <a:r>
            <a:rPr lang="es-ES" sz="2400" dirty="0" smtClean="0"/>
            <a:t>China y su desaceleración</a:t>
          </a:r>
          <a:endParaRPr lang="es-EC" sz="2400" dirty="0"/>
        </a:p>
      </dgm:t>
    </dgm:pt>
    <dgm:pt modelId="{9BF0B7C7-0EDD-40C2-8930-C8E9D180C93F}" type="parTrans" cxnId="{4D7402AF-2D70-46F3-8AA6-BBB1646EDCE3}">
      <dgm:prSet/>
      <dgm:spPr/>
      <dgm:t>
        <a:bodyPr/>
        <a:lstStyle/>
        <a:p>
          <a:endParaRPr lang="es-EC"/>
        </a:p>
      </dgm:t>
    </dgm:pt>
    <dgm:pt modelId="{236BF187-1366-449C-ACB7-E2EEF5769CE5}" type="sibTrans" cxnId="{4D7402AF-2D70-46F3-8AA6-BBB1646EDCE3}">
      <dgm:prSet/>
      <dgm:spPr/>
      <dgm:t>
        <a:bodyPr/>
        <a:lstStyle/>
        <a:p>
          <a:endParaRPr lang="es-EC"/>
        </a:p>
      </dgm:t>
    </dgm:pt>
    <dgm:pt modelId="{1F9F2B54-AA34-436A-8DFD-68C98C9751A0}">
      <dgm:prSet custT="1"/>
      <dgm:spPr/>
      <dgm:t>
        <a:bodyPr/>
        <a:lstStyle/>
        <a:p>
          <a:r>
            <a:rPr lang="es-ES" sz="2400" dirty="0" smtClean="0"/>
            <a:t>Producción estadounidense (</a:t>
          </a:r>
          <a:r>
            <a:rPr lang="es-ES" sz="2400" dirty="0" err="1" smtClean="0"/>
            <a:t>fracking</a:t>
          </a:r>
          <a:r>
            <a:rPr lang="es-ES" sz="2400" dirty="0" smtClean="0"/>
            <a:t>)</a:t>
          </a:r>
          <a:endParaRPr lang="es-EC" sz="2400" dirty="0"/>
        </a:p>
      </dgm:t>
    </dgm:pt>
    <dgm:pt modelId="{A02FA7D4-7C45-465E-99AD-DF98BA7AC757}" type="parTrans" cxnId="{6E48323A-FB62-47F0-81EC-35151073A559}">
      <dgm:prSet/>
      <dgm:spPr/>
      <dgm:t>
        <a:bodyPr/>
        <a:lstStyle/>
        <a:p>
          <a:endParaRPr lang="es-EC"/>
        </a:p>
      </dgm:t>
    </dgm:pt>
    <dgm:pt modelId="{5A2C53E7-A1A4-488C-B113-8F525C04C1C4}" type="sibTrans" cxnId="{6E48323A-FB62-47F0-81EC-35151073A559}">
      <dgm:prSet/>
      <dgm:spPr/>
      <dgm:t>
        <a:bodyPr/>
        <a:lstStyle/>
        <a:p>
          <a:endParaRPr lang="es-EC"/>
        </a:p>
      </dgm:t>
    </dgm:pt>
    <dgm:pt modelId="{69A7F03C-D313-46AE-AD90-58C2EB5991BF}">
      <dgm:prSet custT="1"/>
      <dgm:spPr/>
      <dgm:t>
        <a:bodyPr/>
        <a:lstStyle/>
        <a:p>
          <a:r>
            <a:rPr lang="es-ES" sz="2400" dirty="0" smtClean="0"/>
            <a:t>Irán y sus sanciones</a:t>
          </a:r>
          <a:endParaRPr lang="es-EC" sz="2400" dirty="0"/>
        </a:p>
      </dgm:t>
    </dgm:pt>
    <dgm:pt modelId="{AF98E34A-CDCE-4328-9A5C-DCDB83E5A51D}" type="parTrans" cxnId="{4231F6B8-A907-422F-B998-5D395F2E0D74}">
      <dgm:prSet/>
      <dgm:spPr/>
      <dgm:t>
        <a:bodyPr/>
        <a:lstStyle/>
        <a:p>
          <a:endParaRPr lang="es-EC"/>
        </a:p>
      </dgm:t>
    </dgm:pt>
    <dgm:pt modelId="{292AF0E6-2BEB-49DD-90BC-278DCC42322A}" type="sibTrans" cxnId="{4231F6B8-A907-422F-B998-5D395F2E0D74}">
      <dgm:prSet/>
      <dgm:spPr/>
      <dgm:t>
        <a:bodyPr/>
        <a:lstStyle/>
        <a:p>
          <a:endParaRPr lang="es-EC"/>
        </a:p>
      </dgm:t>
    </dgm:pt>
    <dgm:pt modelId="{25286811-D870-4524-8458-AF59AF4CA067}">
      <dgm:prSet custT="1"/>
      <dgm:spPr/>
      <dgm:t>
        <a:bodyPr/>
        <a:lstStyle/>
        <a:p>
          <a:r>
            <a:rPr lang="es-ES" sz="2400" dirty="0" smtClean="0"/>
            <a:t>Apreciación del dólar</a:t>
          </a:r>
          <a:endParaRPr lang="es-EC" sz="2400" dirty="0"/>
        </a:p>
      </dgm:t>
    </dgm:pt>
    <dgm:pt modelId="{4801FAE4-33B7-4FA7-B21B-2C6CB24FCFC9}" type="parTrans" cxnId="{58771DE1-18BE-479D-9905-45115B36E3D9}">
      <dgm:prSet/>
      <dgm:spPr/>
      <dgm:t>
        <a:bodyPr/>
        <a:lstStyle/>
        <a:p>
          <a:endParaRPr lang="es-EC"/>
        </a:p>
      </dgm:t>
    </dgm:pt>
    <dgm:pt modelId="{E7B80EE7-CD36-4A13-BABA-E640FA392407}" type="sibTrans" cxnId="{58771DE1-18BE-479D-9905-45115B36E3D9}">
      <dgm:prSet/>
      <dgm:spPr/>
      <dgm:t>
        <a:bodyPr/>
        <a:lstStyle/>
        <a:p>
          <a:endParaRPr lang="es-EC"/>
        </a:p>
      </dgm:t>
    </dgm:pt>
    <dgm:pt modelId="{F07D536D-7538-4109-A700-38B785EF2FE1}" type="pres">
      <dgm:prSet presAssocID="{66C3B656-079F-4EFA-B74A-8ABB6662C320}" presName="Name0" presStyleCnt="0">
        <dgm:presLayoutVars>
          <dgm:dir/>
          <dgm:resizeHandles val="exact"/>
        </dgm:presLayoutVars>
      </dgm:prSet>
      <dgm:spPr/>
    </dgm:pt>
    <dgm:pt modelId="{5E480419-914D-46DD-9983-C15BDCB605A1}" type="pres">
      <dgm:prSet presAssocID="{CFA004A2-2785-4186-8930-32B2C6880C6D}" presName="composite" presStyleCnt="0"/>
      <dgm:spPr/>
    </dgm:pt>
    <dgm:pt modelId="{72C5741E-902C-4E30-BA55-2A0766C7D672}" type="pres">
      <dgm:prSet presAssocID="{CFA004A2-2785-4186-8930-32B2C6880C6D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E8C6D7-8053-42DC-9FFF-B15D4A0159C8}" type="pres">
      <dgm:prSet presAssocID="{CFA004A2-2785-4186-8930-32B2C6880C6D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4672978-40AA-40ED-886B-FBDA9E3C069D}" type="pres">
      <dgm:prSet presAssocID="{EC36532A-9B5F-44D8-BB61-335B1D0387F0}" presName="sibTrans" presStyleCnt="0"/>
      <dgm:spPr/>
    </dgm:pt>
    <dgm:pt modelId="{D5207335-3FA6-43C0-B679-573F616721C4}" type="pres">
      <dgm:prSet presAssocID="{060695F1-8297-4BC7-B32F-D020FC2A2147}" presName="composite" presStyleCnt="0"/>
      <dgm:spPr/>
    </dgm:pt>
    <dgm:pt modelId="{8E543B29-C115-431D-A530-A6BFCF4BA6EE}" type="pres">
      <dgm:prSet presAssocID="{060695F1-8297-4BC7-B32F-D020FC2A2147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E731F3-0EDA-4BEA-8AB6-B080BE46AFEB}" type="pres">
      <dgm:prSet presAssocID="{060695F1-8297-4BC7-B32F-D020FC2A2147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F48F58A-2F43-40AE-974B-3B514BDE6AAC}" type="pres">
      <dgm:prSet presAssocID="{236BF187-1366-449C-ACB7-E2EEF5769CE5}" presName="sibTrans" presStyleCnt="0"/>
      <dgm:spPr/>
    </dgm:pt>
    <dgm:pt modelId="{97B87DB1-58F2-4FB1-B8C6-DABD3005092A}" type="pres">
      <dgm:prSet presAssocID="{1F9F2B54-AA34-436A-8DFD-68C98C9751A0}" presName="composite" presStyleCnt="0"/>
      <dgm:spPr/>
    </dgm:pt>
    <dgm:pt modelId="{72D5AFC6-75A0-4AD8-BC2B-73972FAD5054}" type="pres">
      <dgm:prSet presAssocID="{1F9F2B54-AA34-436A-8DFD-68C98C9751A0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E94AA8-4012-485F-B7EC-BC60E394FE93}" type="pres">
      <dgm:prSet presAssocID="{1F9F2B54-AA34-436A-8DFD-68C98C9751A0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12ACB2E-DADD-434C-A6F0-6BA131FC9BEA}" type="pres">
      <dgm:prSet presAssocID="{5A2C53E7-A1A4-488C-B113-8F525C04C1C4}" presName="sibTrans" presStyleCnt="0"/>
      <dgm:spPr/>
    </dgm:pt>
    <dgm:pt modelId="{4D8A0417-0457-4AF8-BAD4-91EC34537AFA}" type="pres">
      <dgm:prSet presAssocID="{69A7F03C-D313-46AE-AD90-58C2EB5991BF}" presName="composite" presStyleCnt="0"/>
      <dgm:spPr/>
    </dgm:pt>
    <dgm:pt modelId="{28A340F4-DB67-4EFB-8AA8-3F186FD4B58E}" type="pres">
      <dgm:prSet presAssocID="{69A7F03C-D313-46AE-AD90-58C2EB5991BF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D71165-ADDA-4733-B822-9DA219FE9CA2}" type="pres">
      <dgm:prSet presAssocID="{69A7F03C-D313-46AE-AD90-58C2EB5991BF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16AEE95-128C-48C5-90EB-9F63BC69F5A2}" type="pres">
      <dgm:prSet presAssocID="{292AF0E6-2BEB-49DD-90BC-278DCC42322A}" presName="sibTrans" presStyleCnt="0"/>
      <dgm:spPr/>
    </dgm:pt>
    <dgm:pt modelId="{1E76F717-9BFF-4D29-B7D5-306AA7417198}" type="pres">
      <dgm:prSet presAssocID="{25286811-D870-4524-8458-AF59AF4CA067}" presName="composite" presStyleCnt="0"/>
      <dgm:spPr/>
    </dgm:pt>
    <dgm:pt modelId="{39A56D1C-7FA7-432A-8CE5-0D94D75F0363}" type="pres">
      <dgm:prSet presAssocID="{25286811-D870-4524-8458-AF59AF4CA067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2C1E30-04D6-4099-BEBE-07B470A6B3F4}" type="pres">
      <dgm:prSet presAssocID="{25286811-D870-4524-8458-AF59AF4CA067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18A660ED-3DD7-4016-AF95-3AD39112B9E4}" type="presOf" srcId="{69A7F03C-D313-46AE-AD90-58C2EB5991BF}" destId="{28A340F4-DB67-4EFB-8AA8-3F186FD4B58E}" srcOrd="0" destOrd="0" presId="urn:microsoft.com/office/officeart/2008/layout/PictureStrips"/>
    <dgm:cxn modelId="{6D57805F-100B-4332-8B78-C23C38FC775E}" type="presOf" srcId="{25286811-D870-4524-8458-AF59AF4CA067}" destId="{39A56D1C-7FA7-432A-8CE5-0D94D75F0363}" srcOrd="0" destOrd="0" presId="urn:microsoft.com/office/officeart/2008/layout/PictureStrips"/>
    <dgm:cxn modelId="{4231F6B8-A907-422F-B998-5D395F2E0D74}" srcId="{66C3B656-079F-4EFA-B74A-8ABB6662C320}" destId="{69A7F03C-D313-46AE-AD90-58C2EB5991BF}" srcOrd="3" destOrd="0" parTransId="{AF98E34A-CDCE-4328-9A5C-DCDB83E5A51D}" sibTransId="{292AF0E6-2BEB-49DD-90BC-278DCC42322A}"/>
    <dgm:cxn modelId="{1C5AFC1E-9A01-49B9-9D71-7CFE4CB57D49}" srcId="{66C3B656-079F-4EFA-B74A-8ABB6662C320}" destId="{CFA004A2-2785-4186-8930-32B2C6880C6D}" srcOrd="0" destOrd="0" parTransId="{79F9D6BA-8A15-469E-832F-17140BD87FA3}" sibTransId="{EC36532A-9B5F-44D8-BB61-335B1D0387F0}"/>
    <dgm:cxn modelId="{6E48323A-FB62-47F0-81EC-35151073A559}" srcId="{66C3B656-079F-4EFA-B74A-8ABB6662C320}" destId="{1F9F2B54-AA34-436A-8DFD-68C98C9751A0}" srcOrd="2" destOrd="0" parTransId="{A02FA7D4-7C45-465E-99AD-DF98BA7AC757}" sibTransId="{5A2C53E7-A1A4-488C-B113-8F525C04C1C4}"/>
    <dgm:cxn modelId="{796E82C5-11AE-4575-9E1B-F74276F8BDD9}" type="presOf" srcId="{66C3B656-079F-4EFA-B74A-8ABB6662C320}" destId="{F07D536D-7538-4109-A700-38B785EF2FE1}" srcOrd="0" destOrd="0" presId="urn:microsoft.com/office/officeart/2008/layout/PictureStrips"/>
    <dgm:cxn modelId="{4D7402AF-2D70-46F3-8AA6-BBB1646EDCE3}" srcId="{66C3B656-079F-4EFA-B74A-8ABB6662C320}" destId="{060695F1-8297-4BC7-B32F-D020FC2A2147}" srcOrd="1" destOrd="0" parTransId="{9BF0B7C7-0EDD-40C2-8930-C8E9D180C93F}" sibTransId="{236BF187-1366-449C-ACB7-E2EEF5769CE5}"/>
    <dgm:cxn modelId="{25AA385F-AFD9-4D5C-B011-847F414389A6}" type="presOf" srcId="{060695F1-8297-4BC7-B32F-D020FC2A2147}" destId="{8E543B29-C115-431D-A530-A6BFCF4BA6EE}" srcOrd="0" destOrd="0" presId="urn:microsoft.com/office/officeart/2008/layout/PictureStrips"/>
    <dgm:cxn modelId="{58771DE1-18BE-479D-9905-45115B36E3D9}" srcId="{66C3B656-079F-4EFA-B74A-8ABB6662C320}" destId="{25286811-D870-4524-8458-AF59AF4CA067}" srcOrd="4" destOrd="0" parTransId="{4801FAE4-33B7-4FA7-B21B-2C6CB24FCFC9}" sibTransId="{E7B80EE7-CD36-4A13-BABA-E640FA392407}"/>
    <dgm:cxn modelId="{3C9117E6-ED0E-47C2-A034-C72CC9EF3AA5}" type="presOf" srcId="{1F9F2B54-AA34-436A-8DFD-68C98C9751A0}" destId="{72D5AFC6-75A0-4AD8-BC2B-73972FAD5054}" srcOrd="0" destOrd="0" presId="urn:microsoft.com/office/officeart/2008/layout/PictureStrips"/>
    <dgm:cxn modelId="{53236C52-33BB-4F4A-B929-6986B7544A49}" type="presOf" srcId="{CFA004A2-2785-4186-8930-32B2C6880C6D}" destId="{72C5741E-902C-4E30-BA55-2A0766C7D672}" srcOrd="0" destOrd="0" presId="urn:microsoft.com/office/officeart/2008/layout/PictureStrips"/>
    <dgm:cxn modelId="{C5DC769A-F8D6-4236-9935-237169BED1F6}" type="presParOf" srcId="{F07D536D-7538-4109-A700-38B785EF2FE1}" destId="{5E480419-914D-46DD-9983-C15BDCB605A1}" srcOrd="0" destOrd="0" presId="urn:microsoft.com/office/officeart/2008/layout/PictureStrips"/>
    <dgm:cxn modelId="{30A85505-2513-44BA-8109-8C7CCEBF42E7}" type="presParOf" srcId="{5E480419-914D-46DD-9983-C15BDCB605A1}" destId="{72C5741E-902C-4E30-BA55-2A0766C7D672}" srcOrd="0" destOrd="0" presId="urn:microsoft.com/office/officeart/2008/layout/PictureStrips"/>
    <dgm:cxn modelId="{1CA6FFD5-4F55-4C28-A06C-B8FAD935B5B2}" type="presParOf" srcId="{5E480419-914D-46DD-9983-C15BDCB605A1}" destId="{BEE8C6D7-8053-42DC-9FFF-B15D4A0159C8}" srcOrd="1" destOrd="0" presId="urn:microsoft.com/office/officeart/2008/layout/PictureStrips"/>
    <dgm:cxn modelId="{EC76C08E-4080-4795-8298-A5CC5DA1742E}" type="presParOf" srcId="{F07D536D-7538-4109-A700-38B785EF2FE1}" destId="{64672978-40AA-40ED-886B-FBDA9E3C069D}" srcOrd="1" destOrd="0" presId="urn:microsoft.com/office/officeart/2008/layout/PictureStrips"/>
    <dgm:cxn modelId="{DD347108-A040-481B-9CAF-D74905348F14}" type="presParOf" srcId="{F07D536D-7538-4109-A700-38B785EF2FE1}" destId="{D5207335-3FA6-43C0-B679-573F616721C4}" srcOrd="2" destOrd="0" presId="urn:microsoft.com/office/officeart/2008/layout/PictureStrips"/>
    <dgm:cxn modelId="{03470CA6-3F63-41C3-860C-34F8B5CD63F8}" type="presParOf" srcId="{D5207335-3FA6-43C0-B679-573F616721C4}" destId="{8E543B29-C115-431D-A530-A6BFCF4BA6EE}" srcOrd="0" destOrd="0" presId="urn:microsoft.com/office/officeart/2008/layout/PictureStrips"/>
    <dgm:cxn modelId="{46CE2CD1-C273-40CA-8ADB-1B77EFC42BED}" type="presParOf" srcId="{D5207335-3FA6-43C0-B679-573F616721C4}" destId="{EAE731F3-0EDA-4BEA-8AB6-B080BE46AFEB}" srcOrd="1" destOrd="0" presId="urn:microsoft.com/office/officeart/2008/layout/PictureStrips"/>
    <dgm:cxn modelId="{0701134E-F34E-4C28-ABF0-8D50399B5110}" type="presParOf" srcId="{F07D536D-7538-4109-A700-38B785EF2FE1}" destId="{4F48F58A-2F43-40AE-974B-3B514BDE6AAC}" srcOrd="3" destOrd="0" presId="urn:microsoft.com/office/officeart/2008/layout/PictureStrips"/>
    <dgm:cxn modelId="{B13AC2C4-7138-41FD-BECE-369685BCB345}" type="presParOf" srcId="{F07D536D-7538-4109-A700-38B785EF2FE1}" destId="{97B87DB1-58F2-4FB1-B8C6-DABD3005092A}" srcOrd="4" destOrd="0" presId="urn:microsoft.com/office/officeart/2008/layout/PictureStrips"/>
    <dgm:cxn modelId="{5F32BD38-945A-484B-B41F-9E3399C6E693}" type="presParOf" srcId="{97B87DB1-58F2-4FB1-B8C6-DABD3005092A}" destId="{72D5AFC6-75A0-4AD8-BC2B-73972FAD5054}" srcOrd="0" destOrd="0" presId="urn:microsoft.com/office/officeart/2008/layout/PictureStrips"/>
    <dgm:cxn modelId="{F2F19A11-AEFF-4647-9185-436D2E100050}" type="presParOf" srcId="{97B87DB1-58F2-4FB1-B8C6-DABD3005092A}" destId="{35E94AA8-4012-485F-B7EC-BC60E394FE93}" srcOrd="1" destOrd="0" presId="urn:microsoft.com/office/officeart/2008/layout/PictureStrips"/>
    <dgm:cxn modelId="{2FDBFEDA-F11A-41EE-A713-27AAC375B871}" type="presParOf" srcId="{F07D536D-7538-4109-A700-38B785EF2FE1}" destId="{412ACB2E-DADD-434C-A6F0-6BA131FC9BEA}" srcOrd="5" destOrd="0" presId="urn:microsoft.com/office/officeart/2008/layout/PictureStrips"/>
    <dgm:cxn modelId="{01A1FAA7-70DD-441C-B951-2C3DE38B5AA2}" type="presParOf" srcId="{F07D536D-7538-4109-A700-38B785EF2FE1}" destId="{4D8A0417-0457-4AF8-BAD4-91EC34537AFA}" srcOrd="6" destOrd="0" presId="urn:microsoft.com/office/officeart/2008/layout/PictureStrips"/>
    <dgm:cxn modelId="{DCB05009-4CC2-463E-8705-EDB74DF3C9A1}" type="presParOf" srcId="{4D8A0417-0457-4AF8-BAD4-91EC34537AFA}" destId="{28A340F4-DB67-4EFB-8AA8-3F186FD4B58E}" srcOrd="0" destOrd="0" presId="urn:microsoft.com/office/officeart/2008/layout/PictureStrips"/>
    <dgm:cxn modelId="{7DBCA743-76C2-415D-A7C3-9BA6417CCC81}" type="presParOf" srcId="{4D8A0417-0457-4AF8-BAD4-91EC34537AFA}" destId="{C6D71165-ADDA-4733-B822-9DA219FE9CA2}" srcOrd="1" destOrd="0" presId="urn:microsoft.com/office/officeart/2008/layout/PictureStrips"/>
    <dgm:cxn modelId="{C1C405B7-171C-4EE3-8027-1C64F754DD02}" type="presParOf" srcId="{F07D536D-7538-4109-A700-38B785EF2FE1}" destId="{B16AEE95-128C-48C5-90EB-9F63BC69F5A2}" srcOrd="7" destOrd="0" presId="urn:microsoft.com/office/officeart/2008/layout/PictureStrips"/>
    <dgm:cxn modelId="{3C399947-BD3C-4A93-8797-EA1D6799CCCE}" type="presParOf" srcId="{F07D536D-7538-4109-A700-38B785EF2FE1}" destId="{1E76F717-9BFF-4D29-B7D5-306AA7417198}" srcOrd="8" destOrd="0" presId="urn:microsoft.com/office/officeart/2008/layout/PictureStrips"/>
    <dgm:cxn modelId="{556796FC-8ADA-4899-BBA2-71F578ED122B}" type="presParOf" srcId="{1E76F717-9BFF-4D29-B7D5-306AA7417198}" destId="{39A56D1C-7FA7-432A-8CE5-0D94D75F0363}" srcOrd="0" destOrd="0" presId="urn:microsoft.com/office/officeart/2008/layout/PictureStrips"/>
    <dgm:cxn modelId="{CC1D2815-A7BF-48DC-84C3-CE8EC7D7AA8F}" type="presParOf" srcId="{1E76F717-9BFF-4D29-B7D5-306AA7417198}" destId="{832C1E30-04D6-4099-BEBE-07B470A6B3F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417CB9-7D46-48C0-8D23-4797AD3A9694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D9EADBD-4B3B-4917-BC74-06331C676B1C}">
      <dgm:prSet phldrT="[Texto]"/>
      <dgm:spPr/>
      <dgm:t>
        <a:bodyPr/>
        <a:lstStyle/>
        <a:p>
          <a:r>
            <a:rPr lang="es-EC" dirty="0" smtClean="0"/>
            <a:t>2014</a:t>
          </a:r>
          <a:endParaRPr lang="es-EC" dirty="0"/>
        </a:p>
      </dgm:t>
    </dgm:pt>
    <dgm:pt modelId="{09B68650-D182-4903-8652-C2C429213BAB}" type="parTrans" cxnId="{BB6751E7-0C65-4A5D-8148-D20DB86579BE}">
      <dgm:prSet/>
      <dgm:spPr/>
      <dgm:t>
        <a:bodyPr/>
        <a:lstStyle/>
        <a:p>
          <a:endParaRPr lang="es-EC"/>
        </a:p>
      </dgm:t>
    </dgm:pt>
    <dgm:pt modelId="{EB0F3BE7-B062-4E39-AF19-099D0C5D0845}" type="sibTrans" cxnId="{BB6751E7-0C65-4A5D-8148-D20DB86579BE}">
      <dgm:prSet/>
      <dgm:spPr/>
      <dgm:t>
        <a:bodyPr/>
        <a:lstStyle/>
        <a:p>
          <a:endParaRPr lang="es-EC"/>
        </a:p>
      </dgm:t>
    </dgm:pt>
    <dgm:pt modelId="{A272C7CC-EADB-4931-BD19-B668051B7239}">
      <dgm:prSet phldrT="[Texto]" custT="1"/>
      <dgm:spPr/>
      <dgm:t>
        <a:bodyPr/>
        <a:lstStyle/>
        <a:p>
          <a:r>
            <a:rPr lang="es-EC" sz="2000" dirty="0" smtClean="0"/>
            <a:t>El precio es medido por una canasta petrolera</a:t>
          </a:r>
          <a:endParaRPr lang="es-EC" sz="2000" dirty="0"/>
        </a:p>
      </dgm:t>
    </dgm:pt>
    <dgm:pt modelId="{0521A6E8-86A4-4A10-88B6-0A95CE21EF5D}" type="parTrans" cxnId="{9C068F86-BBF4-4447-A83A-61CBD5E107BD}">
      <dgm:prSet/>
      <dgm:spPr/>
      <dgm:t>
        <a:bodyPr/>
        <a:lstStyle/>
        <a:p>
          <a:endParaRPr lang="es-EC"/>
        </a:p>
      </dgm:t>
    </dgm:pt>
    <dgm:pt modelId="{41FA6F1D-2523-4D54-9F88-449430F702B2}" type="sibTrans" cxnId="{9C068F86-BBF4-4447-A83A-61CBD5E107BD}">
      <dgm:prSet/>
      <dgm:spPr/>
      <dgm:t>
        <a:bodyPr/>
        <a:lstStyle/>
        <a:p>
          <a:endParaRPr lang="es-EC"/>
        </a:p>
      </dgm:t>
    </dgm:pt>
    <dgm:pt modelId="{52BB61F0-D5D9-4292-8F93-9B2F9FD830A1}">
      <dgm:prSet phldrT="[Texto]" custT="1"/>
      <dgm:spPr/>
      <dgm:t>
        <a:bodyPr/>
        <a:lstStyle/>
        <a:p>
          <a:r>
            <a:rPr lang="es-EC" sz="1800" dirty="0" smtClean="0"/>
            <a:t>Junio: </a:t>
          </a:r>
          <a:br>
            <a:rPr lang="es-EC" sz="1800" dirty="0" smtClean="0"/>
          </a:br>
          <a:r>
            <a:rPr lang="es-EC" sz="1800" dirty="0" smtClean="0"/>
            <a:t>Cesta OPEP:$105,3</a:t>
          </a:r>
          <a:br>
            <a:rPr lang="es-EC" sz="1800" dirty="0" smtClean="0"/>
          </a:br>
          <a:r>
            <a:rPr lang="es-EC" sz="1800" dirty="0" smtClean="0"/>
            <a:t>WTI: 101,77</a:t>
          </a:r>
          <a:endParaRPr lang="es-EC" sz="1800" dirty="0"/>
        </a:p>
      </dgm:t>
    </dgm:pt>
    <dgm:pt modelId="{AF5D3F73-99CF-4FD1-B27F-FDBF48EA274C}" type="parTrans" cxnId="{E39402B2-A73A-412F-A7A2-A9FEBADB6828}">
      <dgm:prSet/>
      <dgm:spPr/>
      <dgm:t>
        <a:bodyPr/>
        <a:lstStyle/>
        <a:p>
          <a:endParaRPr lang="es-EC"/>
        </a:p>
      </dgm:t>
    </dgm:pt>
    <dgm:pt modelId="{40CC196D-4058-4CE4-A4BE-66EAADD4FE52}" type="sibTrans" cxnId="{E39402B2-A73A-412F-A7A2-A9FEBADB6828}">
      <dgm:prSet/>
      <dgm:spPr/>
      <dgm:t>
        <a:bodyPr/>
        <a:lstStyle/>
        <a:p>
          <a:endParaRPr lang="es-EC"/>
        </a:p>
      </dgm:t>
    </dgm:pt>
    <dgm:pt modelId="{310B9179-0508-45C1-ABD2-9B63FEE27B74}">
      <dgm:prSet phldrT="[Texto]"/>
      <dgm:spPr/>
      <dgm:t>
        <a:bodyPr/>
        <a:lstStyle/>
        <a:p>
          <a:r>
            <a:rPr lang="es-EC" dirty="0" smtClean="0"/>
            <a:t>2015</a:t>
          </a:r>
          <a:endParaRPr lang="es-EC" dirty="0"/>
        </a:p>
      </dgm:t>
    </dgm:pt>
    <dgm:pt modelId="{FA3C09B3-D6C7-4157-8FC9-965F651F38F6}" type="parTrans" cxnId="{F2398994-169F-45D4-9A78-7004EFFC99DE}">
      <dgm:prSet/>
      <dgm:spPr/>
      <dgm:t>
        <a:bodyPr/>
        <a:lstStyle/>
        <a:p>
          <a:endParaRPr lang="es-EC"/>
        </a:p>
      </dgm:t>
    </dgm:pt>
    <dgm:pt modelId="{54B57D16-FBCD-4886-9D9D-6D18E7394FE0}" type="sibTrans" cxnId="{F2398994-169F-45D4-9A78-7004EFFC99DE}">
      <dgm:prSet/>
      <dgm:spPr/>
      <dgm:t>
        <a:bodyPr/>
        <a:lstStyle/>
        <a:p>
          <a:endParaRPr lang="es-EC"/>
        </a:p>
      </dgm:t>
    </dgm:pt>
    <dgm:pt modelId="{04E661CA-84E3-43BD-9AC7-7980C9E89B82}">
      <dgm:prSet phldrT="[Texto]" custT="1"/>
      <dgm:spPr/>
      <dgm:t>
        <a:bodyPr/>
        <a:lstStyle/>
        <a:p>
          <a:r>
            <a:rPr lang="es-EC" sz="2100" dirty="0" smtClean="0"/>
            <a:t>Arabia Saudita bajo un poco su rendimiento </a:t>
          </a:r>
          <a:endParaRPr lang="es-EC" sz="2100" dirty="0"/>
        </a:p>
      </dgm:t>
    </dgm:pt>
    <dgm:pt modelId="{AA9D8F4D-8C39-44B4-A7A2-4DE0A57F1563}" type="parTrans" cxnId="{1A3E3B57-43D0-49D6-AA74-14D149CA06B7}">
      <dgm:prSet/>
      <dgm:spPr/>
      <dgm:t>
        <a:bodyPr/>
        <a:lstStyle/>
        <a:p>
          <a:endParaRPr lang="es-EC"/>
        </a:p>
      </dgm:t>
    </dgm:pt>
    <dgm:pt modelId="{359D6CD0-8B3C-471E-AB95-044DB7C8CFEF}" type="sibTrans" cxnId="{1A3E3B57-43D0-49D6-AA74-14D149CA06B7}">
      <dgm:prSet/>
      <dgm:spPr/>
      <dgm:t>
        <a:bodyPr/>
        <a:lstStyle/>
        <a:p>
          <a:endParaRPr lang="es-EC"/>
        </a:p>
      </dgm:t>
    </dgm:pt>
    <dgm:pt modelId="{A8975588-5FBB-4590-B977-D21CCC688163}">
      <dgm:prSet phldrT="[Texto]"/>
      <dgm:spPr/>
      <dgm:t>
        <a:bodyPr/>
        <a:lstStyle/>
        <a:p>
          <a:r>
            <a:rPr lang="es-EC" dirty="0" smtClean="0"/>
            <a:t>Emiratos Árabes aumenta la previsión sobre la producción: 3,5 millones de barriles</a:t>
          </a:r>
          <a:endParaRPr lang="es-EC" dirty="0"/>
        </a:p>
      </dgm:t>
    </dgm:pt>
    <dgm:pt modelId="{2ADCD94D-A278-454B-A08A-7A4E206C9C88}" type="parTrans" cxnId="{8FBB5EB3-32D0-4A91-B63F-AEB575329049}">
      <dgm:prSet/>
      <dgm:spPr/>
      <dgm:t>
        <a:bodyPr/>
        <a:lstStyle/>
        <a:p>
          <a:endParaRPr lang="es-EC"/>
        </a:p>
      </dgm:t>
    </dgm:pt>
    <dgm:pt modelId="{39588F58-7FC1-47E4-8DB9-8C4B92FD1CF5}" type="sibTrans" cxnId="{8FBB5EB3-32D0-4A91-B63F-AEB575329049}">
      <dgm:prSet/>
      <dgm:spPr/>
      <dgm:t>
        <a:bodyPr/>
        <a:lstStyle/>
        <a:p>
          <a:endParaRPr lang="es-EC"/>
        </a:p>
      </dgm:t>
    </dgm:pt>
    <dgm:pt modelId="{DACB2C4F-C39C-453C-ADD1-BBBFED7A789F}">
      <dgm:prSet phldrT="[Texto]"/>
      <dgm:spPr/>
      <dgm:t>
        <a:bodyPr/>
        <a:lstStyle/>
        <a:p>
          <a:r>
            <a:rPr lang="es-EC" dirty="0" smtClean="0"/>
            <a:t>Hasta junio 2016</a:t>
          </a:r>
          <a:endParaRPr lang="es-EC" dirty="0"/>
        </a:p>
      </dgm:t>
    </dgm:pt>
    <dgm:pt modelId="{F7DC7C34-B28C-416A-BFBA-F414D1144635}" type="parTrans" cxnId="{35893A1E-4B32-4763-93BE-029B64D5ACA7}">
      <dgm:prSet/>
      <dgm:spPr/>
      <dgm:t>
        <a:bodyPr/>
        <a:lstStyle/>
        <a:p>
          <a:endParaRPr lang="es-EC"/>
        </a:p>
      </dgm:t>
    </dgm:pt>
    <dgm:pt modelId="{A9EA19B9-03B9-462F-9DD7-5FCCF6AD9DD7}" type="sibTrans" cxnId="{35893A1E-4B32-4763-93BE-029B64D5ACA7}">
      <dgm:prSet/>
      <dgm:spPr/>
      <dgm:t>
        <a:bodyPr/>
        <a:lstStyle/>
        <a:p>
          <a:endParaRPr lang="es-EC"/>
        </a:p>
      </dgm:t>
    </dgm:pt>
    <dgm:pt modelId="{BD01BF5D-89E0-40AF-B401-2F86F243E9F0}">
      <dgm:prSet phldrT="[Texto]" custT="1"/>
      <dgm:spPr/>
      <dgm:t>
        <a:bodyPr/>
        <a:lstStyle/>
        <a:p>
          <a:r>
            <a:rPr lang="es-EC" sz="2400" dirty="0" smtClean="0"/>
            <a:t>Hasta junio se cotizo en $48 el barril</a:t>
          </a:r>
          <a:endParaRPr lang="es-EC" sz="2400" dirty="0"/>
        </a:p>
      </dgm:t>
    </dgm:pt>
    <dgm:pt modelId="{12BBEBD8-C98E-4D6D-A95B-7345A2E5B095}" type="parTrans" cxnId="{3D729857-58F7-45ED-9578-4A929FF3C439}">
      <dgm:prSet/>
      <dgm:spPr/>
      <dgm:t>
        <a:bodyPr/>
        <a:lstStyle/>
        <a:p>
          <a:endParaRPr lang="es-EC"/>
        </a:p>
      </dgm:t>
    </dgm:pt>
    <dgm:pt modelId="{EA7A6980-9FD7-4B90-8858-C4F1AB11AFC5}" type="sibTrans" cxnId="{3D729857-58F7-45ED-9578-4A929FF3C439}">
      <dgm:prSet/>
      <dgm:spPr/>
      <dgm:t>
        <a:bodyPr/>
        <a:lstStyle/>
        <a:p>
          <a:endParaRPr lang="es-EC"/>
        </a:p>
      </dgm:t>
    </dgm:pt>
    <dgm:pt modelId="{E491E9D4-589F-4ACD-895E-18BB81C0179E}">
      <dgm:prSet phldrT="[Texto]" custT="1"/>
      <dgm:spPr/>
      <dgm:t>
        <a:bodyPr/>
        <a:lstStyle/>
        <a:p>
          <a:r>
            <a:rPr lang="es-EC" sz="2800" dirty="0" smtClean="0"/>
            <a:t>Recorte de gastos</a:t>
          </a:r>
          <a:endParaRPr lang="es-EC" sz="2800" dirty="0"/>
        </a:p>
      </dgm:t>
    </dgm:pt>
    <dgm:pt modelId="{5C372EDA-DB2E-467D-B998-B678928E600F}" type="parTrans" cxnId="{A8886E03-436B-4612-A2B4-C5206757174A}">
      <dgm:prSet/>
      <dgm:spPr/>
      <dgm:t>
        <a:bodyPr/>
        <a:lstStyle/>
        <a:p>
          <a:endParaRPr lang="es-EC"/>
        </a:p>
      </dgm:t>
    </dgm:pt>
    <dgm:pt modelId="{69A53106-8ED0-4193-BA23-D743D35468EE}" type="sibTrans" cxnId="{A8886E03-436B-4612-A2B4-C5206757174A}">
      <dgm:prSet/>
      <dgm:spPr/>
      <dgm:t>
        <a:bodyPr/>
        <a:lstStyle/>
        <a:p>
          <a:endParaRPr lang="es-EC"/>
        </a:p>
      </dgm:t>
    </dgm:pt>
    <dgm:pt modelId="{E683EDEB-D204-43DA-BD41-3F0FEA5A6EA3}">
      <dgm:prSet phldrT="[Texto]" custT="1"/>
      <dgm:spPr/>
      <dgm:t>
        <a:bodyPr/>
        <a:lstStyle/>
        <a:p>
          <a:r>
            <a:rPr lang="es-EC" sz="2400" dirty="0" smtClean="0"/>
            <a:t>Diciembre: $ 60</a:t>
          </a:r>
          <a:endParaRPr lang="es-EC" sz="2400" dirty="0"/>
        </a:p>
      </dgm:t>
    </dgm:pt>
    <dgm:pt modelId="{A9810B62-C711-4A5E-8387-9EC603EB8D03}" type="parTrans" cxnId="{D8BF4C36-4F33-4593-ADB4-3562F898084D}">
      <dgm:prSet/>
      <dgm:spPr/>
      <dgm:t>
        <a:bodyPr/>
        <a:lstStyle/>
        <a:p>
          <a:endParaRPr lang="es-EC"/>
        </a:p>
      </dgm:t>
    </dgm:pt>
    <dgm:pt modelId="{69B0817A-F0F9-4281-9960-703A24BA7C5D}" type="sibTrans" cxnId="{D8BF4C36-4F33-4593-ADB4-3562F898084D}">
      <dgm:prSet/>
      <dgm:spPr/>
      <dgm:t>
        <a:bodyPr/>
        <a:lstStyle/>
        <a:p>
          <a:endParaRPr lang="es-EC"/>
        </a:p>
      </dgm:t>
    </dgm:pt>
    <dgm:pt modelId="{36518964-D740-4F21-8D70-46F50BCEADF6}">
      <dgm:prSet phldrT="[Texto]" custT="1"/>
      <dgm:spPr/>
      <dgm:t>
        <a:bodyPr/>
        <a:lstStyle/>
        <a:p>
          <a:r>
            <a:rPr lang="es-EC" sz="2400" dirty="0" smtClean="0"/>
            <a:t>Caso suscitado entre Siria e Irak </a:t>
          </a:r>
          <a:endParaRPr lang="es-EC" sz="2400" dirty="0"/>
        </a:p>
      </dgm:t>
    </dgm:pt>
    <dgm:pt modelId="{4F23AC21-9BC1-47FF-82FD-524D90F3B29A}" type="parTrans" cxnId="{17C5FC77-8CFF-441E-99B4-2D2CD7700DCB}">
      <dgm:prSet/>
      <dgm:spPr/>
      <dgm:t>
        <a:bodyPr/>
        <a:lstStyle/>
        <a:p>
          <a:endParaRPr lang="es-EC"/>
        </a:p>
      </dgm:t>
    </dgm:pt>
    <dgm:pt modelId="{4F9E77BD-5C96-4904-92A7-A9FF11904C14}" type="sibTrans" cxnId="{17C5FC77-8CFF-441E-99B4-2D2CD7700DCB}">
      <dgm:prSet/>
      <dgm:spPr/>
      <dgm:t>
        <a:bodyPr/>
        <a:lstStyle/>
        <a:p>
          <a:endParaRPr lang="es-EC"/>
        </a:p>
      </dgm:t>
    </dgm:pt>
    <dgm:pt modelId="{8DD53D5D-880F-490D-A235-DC3BE70B04FC}" type="pres">
      <dgm:prSet presAssocID="{EF417CB9-7D46-48C0-8D23-4797AD3A96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A08087E-3B22-4BE2-A6E8-1354979D942C}" type="pres">
      <dgm:prSet presAssocID="{5D9EADBD-4B3B-4917-BC74-06331C676B1C}" presName="compNode" presStyleCnt="0"/>
      <dgm:spPr/>
    </dgm:pt>
    <dgm:pt modelId="{C7184CAF-159F-412C-B840-8C81B19FF495}" type="pres">
      <dgm:prSet presAssocID="{5D9EADBD-4B3B-4917-BC74-06331C676B1C}" presName="aNode" presStyleLbl="bgShp" presStyleIdx="0" presStyleCnt="3"/>
      <dgm:spPr/>
      <dgm:t>
        <a:bodyPr/>
        <a:lstStyle/>
        <a:p>
          <a:endParaRPr lang="es-EC"/>
        </a:p>
      </dgm:t>
    </dgm:pt>
    <dgm:pt modelId="{C9853F82-F6E3-41E7-9CD3-C63B5D983D6B}" type="pres">
      <dgm:prSet presAssocID="{5D9EADBD-4B3B-4917-BC74-06331C676B1C}" presName="textNode" presStyleLbl="bgShp" presStyleIdx="0" presStyleCnt="3"/>
      <dgm:spPr/>
      <dgm:t>
        <a:bodyPr/>
        <a:lstStyle/>
        <a:p>
          <a:endParaRPr lang="es-EC"/>
        </a:p>
      </dgm:t>
    </dgm:pt>
    <dgm:pt modelId="{9546630B-24B9-4811-A91B-B17BFEC65D82}" type="pres">
      <dgm:prSet presAssocID="{5D9EADBD-4B3B-4917-BC74-06331C676B1C}" presName="compChildNode" presStyleCnt="0"/>
      <dgm:spPr/>
    </dgm:pt>
    <dgm:pt modelId="{08E4C9FB-EF4F-4924-9C69-2A4E57059932}" type="pres">
      <dgm:prSet presAssocID="{5D9EADBD-4B3B-4917-BC74-06331C676B1C}" presName="theInnerList" presStyleCnt="0"/>
      <dgm:spPr/>
    </dgm:pt>
    <dgm:pt modelId="{2FED7A82-56D5-471A-95B1-284F7A60C822}" type="pres">
      <dgm:prSet presAssocID="{A272C7CC-EADB-4931-BD19-B668051B7239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C970BF-E25A-42A8-8F77-584B69033FA4}" type="pres">
      <dgm:prSet presAssocID="{A272C7CC-EADB-4931-BD19-B668051B7239}" presName="aSpace2" presStyleCnt="0"/>
      <dgm:spPr/>
    </dgm:pt>
    <dgm:pt modelId="{386042D1-97B0-4559-8EC3-4927F80D32A9}" type="pres">
      <dgm:prSet presAssocID="{52BB61F0-D5D9-4292-8F93-9B2F9FD830A1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4C3EF5-9941-471C-9C9A-5B863B1DAEC4}" type="pres">
      <dgm:prSet presAssocID="{52BB61F0-D5D9-4292-8F93-9B2F9FD830A1}" presName="aSpace2" presStyleCnt="0"/>
      <dgm:spPr/>
    </dgm:pt>
    <dgm:pt modelId="{B2AAC5B0-45BC-4A9A-A367-1E8AF7D50810}" type="pres">
      <dgm:prSet presAssocID="{E683EDEB-D204-43DA-BD41-3F0FEA5A6EA3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457942-234A-4BE0-8AB6-4E25705026AF}" type="pres">
      <dgm:prSet presAssocID="{5D9EADBD-4B3B-4917-BC74-06331C676B1C}" presName="aSpace" presStyleCnt="0"/>
      <dgm:spPr/>
    </dgm:pt>
    <dgm:pt modelId="{1105996B-12FA-4CEC-908C-F527BFAC9B08}" type="pres">
      <dgm:prSet presAssocID="{310B9179-0508-45C1-ABD2-9B63FEE27B74}" presName="compNode" presStyleCnt="0"/>
      <dgm:spPr/>
    </dgm:pt>
    <dgm:pt modelId="{EA6A34A3-679A-4C75-84A4-E5F4D8E4D5FA}" type="pres">
      <dgm:prSet presAssocID="{310B9179-0508-45C1-ABD2-9B63FEE27B74}" presName="aNode" presStyleLbl="bgShp" presStyleIdx="1" presStyleCnt="3"/>
      <dgm:spPr/>
      <dgm:t>
        <a:bodyPr/>
        <a:lstStyle/>
        <a:p>
          <a:endParaRPr lang="es-EC"/>
        </a:p>
      </dgm:t>
    </dgm:pt>
    <dgm:pt modelId="{11849CC0-CD1B-4448-A751-2051CF99B7BC}" type="pres">
      <dgm:prSet presAssocID="{310B9179-0508-45C1-ABD2-9B63FEE27B74}" presName="textNode" presStyleLbl="bgShp" presStyleIdx="1" presStyleCnt="3"/>
      <dgm:spPr/>
      <dgm:t>
        <a:bodyPr/>
        <a:lstStyle/>
        <a:p>
          <a:endParaRPr lang="es-EC"/>
        </a:p>
      </dgm:t>
    </dgm:pt>
    <dgm:pt modelId="{2A3B9AA2-5153-4546-A363-E6CD21254D56}" type="pres">
      <dgm:prSet presAssocID="{310B9179-0508-45C1-ABD2-9B63FEE27B74}" presName="compChildNode" presStyleCnt="0"/>
      <dgm:spPr/>
    </dgm:pt>
    <dgm:pt modelId="{7B5558F5-77F6-4493-A81D-50C023A61661}" type="pres">
      <dgm:prSet presAssocID="{310B9179-0508-45C1-ABD2-9B63FEE27B74}" presName="theInnerList" presStyleCnt="0"/>
      <dgm:spPr/>
    </dgm:pt>
    <dgm:pt modelId="{6405D425-DE22-4B08-A2D5-30AF91DD2A91}" type="pres">
      <dgm:prSet presAssocID="{04E661CA-84E3-43BD-9AC7-7980C9E89B82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D84C47-A801-423B-9723-9CB6BF8F7E3B}" type="pres">
      <dgm:prSet presAssocID="{04E661CA-84E3-43BD-9AC7-7980C9E89B82}" presName="aSpace2" presStyleCnt="0"/>
      <dgm:spPr/>
    </dgm:pt>
    <dgm:pt modelId="{17146681-8EFB-4B2C-81B1-653A731BC35D}" type="pres">
      <dgm:prSet presAssocID="{A8975588-5FBB-4590-B977-D21CCC688163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230BAE-C122-42BE-8B0F-A558D5FB9A39}" type="pres">
      <dgm:prSet presAssocID="{A8975588-5FBB-4590-B977-D21CCC688163}" presName="aSpace2" presStyleCnt="0"/>
      <dgm:spPr/>
    </dgm:pt>
    <dgm:pt modelId="{227CD862-3A04-45D2-877C-2329947390BA}" type="pres">
      <dgm:prSet presAssocID="{36518964-D740-4F21-8D70-46F50BCEADF6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B9F15D-3E46-40C6-BF04-516927F342EF}" type="pres">
      <dgm:prSet presAssocID="{310B9179-0508-45C1-ABD2-9B63FEE27B74}" presName="aSpace" presStyleCnt="0"/>
      <dgm:spPr/>
    </dgm:pt>
    <dgm:pt modelId="{70A78C27-4351-46E1-9AC6-4AC6C10858F9}" type="pres">
      <dgm:prSet presAssocID="{DACB2C4F-C39C-453C-ADD1-BBBFED7A789F}" presName="compNode" presStyleCnt="0"/>
      <dgm:spPr/>
    </dgm:pt>
    <dgm:pt modelId="{637A99E4-F35E-4DCB-AC2A-CC985C34219B}" type="pres">
      <dgm:prSet presAssocID="{DACB2C4F-C39C-453C-ADD1-BBBFED7A789F}" presName="aNode" presStyleLbl="bgShp" presStyleIdx="2" presStyleCnt="3"/>
      <dgm:spPr/>
      <dgm:t>
        <a:bodyPr/>
        <a:lstStyle/>
        <a:p>
          <a:endParaRPr lang="es-EC"/>
        </a:p>
      </dgm:t>
    </dgm:pt>
    <dgm:pt modelId="{F4D919AB-15CF-491C-B057-63308044A9C1}" type="pres">
      <dgm:prSet presAssocID="{DACB2C4F-C39C-453C-ADD1-BBBFED7A789F}" presName="textNode" presStyleLbl="bgShp" presStyleIdx="2" presStyleCnt="3"/>
      <dgm:spPr/>
      <dgm:t>
        <a:bodyPr/>
        <a:lstStyle/>
        <a:p>
          <a:endParaRPr lang="es-EC"/>
        </a:p>
      </dgm:t>
    </dgm:pt>
    <dgm:pt modelId="{0C1874F0-2821-40CA-9F55-0F93CF0A31D4}" type="pres">
      <dgm:prSet presAssocID="{DACB2C4F-C39C-453C-ADD1-BBBFED7A789F}" presName="compChildNode" presStyleCnt="0"/>
      <dgm:spPr/>
    </dgm:pt>
    <dgm:pt modelId="{FA59FEF6-BB65-416B-9BFA-FFFE5BE0C2FB}" type="pres">
      <dgm:prSet presAssocID="{DACB2C4F-C39C-453C-ADD1-BBBFED7A789F}" presName="theInnerList" presStyleCnt="0"/>
      <dgm:spPr/>
    </dgm:pt>
    <dgm:pt modelId="{8A8B3C02-91CF-4773-A497-C9E9DCCCAC07}" type="pres">
      <dgm:prSet presAssocID="{BD01BF5D-89E0-40AF-B401-2F86F243E9F0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48EDA6-3CD8-4EB9-B8CB-288B6D2F0186}" type="pres">
      <dgm:prSet presAssocID="{BD01BF5D-89E0-40AF-B401-2F86F243E9F0}" presName="aSpace2" presStyleCnt="0"/>
      <dgm:spPr/>
    </dgm:pt>
    <dgm:pt modelId="{2F3D8ED1-AF72-4FFB-89A4-67CB364DD1B6}" type="pres">
      <dgm:prSet presAssocID="{E491E9D4-589F-4ACD-895E-18BB81C0179E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3E3B57-43D0-49D6-AA74-14D149CA06B7}" srcId="{310B9179-0508-45C1-ABD2-9B63FEE27B74}" destId="{04E661CA-84E3-43BD-9AC7-7980C9E89B82}" srcOrd="0" destOrd="0" parTransId="{AA9D8F4D-8C39-44B4-A7A2-4DE0A57F1563}" sibTransId="{359D6CD0-8B3C-471E-AB95-044DB7C8CFEF}"/>
    <dgm:cxn modelId="{8FBB5EB3-32D0-4A91-B63F-AEB575329049}" srcId="{310B9179-0508-45C1-ABD2-9B63FEE27B74}" destId="{A8975588-5FBB-4590-B977-D21CCC688163}" srcOrd="1" destOrd="0" parTransId="{2ADCD94D-A278-454B-A08A-7A4E206C9C88}" sibTransId="{39588F58-7FC1-47E4-8DB9-8C4B92FD1CF5}"/>
    <dgm:cxn modelId="{A10EB730-1D42-4990-BF36-CE42732C605B}" type="presOf" srcId="{36518964-D740-4F21-8D70-46F50BCEADF6}" destId="{227CD862-3A04-45D2-877C-2329947390BA}" srcOrd="0" destOrd="0" presId="urn:microsoft.com/office/officeart/2005/8/layout/lProcess2"/>
    <dgm:cxn modelId="{12DC19A0-34FA-4467-94A2-1369056779C4}" type="presOf" srcId="{5D9EADBD-4B3B-4917-BC74-06331C676B1C}" destId="{C7184CAF-159F-412C-B840-8C81B19FF495}" srcOrd="0" destOrd="0" presId="urn:microsoft.com/office/officeart/2005/8/layout/lProcess2"/>
    <dgm:cxn modelId="{A8886E03-436B-4612-A2B4-C5206757174A}" srcId="{DACB2C4F-C39C-453C-ADD1-BBBFED7A789F}" destId="{E491E9D4-589F-4ACD-895E-18BB81C0179E}" srcOrd="1" destOrd="0" parTransId="{5C372EDA-DB2E-467D-B998-B678928E600F}" sibTransId="{69A53106-8ED0-4193-BA23-D743D35468EE}"/>
    <dgm:cxn modelId="{28140A76-4CFA-40F1-86FA-E13FF75F9DEC}" type="presOf" srcId="{52BB61F0-D5D9-4292-8F93-9B2F9FD830A1}" destId="{386042D1-97B0-4559-8EC3-4927F80D32A9}" srcOrd="0" destOrd="0" presId="urn:microsoft.com/office/officeart/2005/8/layout/lProcess2"/>
    <dgm:cxn modelId="{C2566078-79A6-4D02-A6E4-728F367F5500}" type="presOf" srcId="{5D9EADBD-4B3B-4917-BC74-06331C676B1C}" destId="{C9853F82-F6E3-41E7-9CD3-C63B5D983D6B}" srcOrd="1" destOrd="0" presId="urn:microsoft.com/office/officeart/2005/8/layout/lProcess2"/>
    <dgm:cxn modelId="{17C5FC77-8CFF-441E-99B4-2D2CD7700DCB}" srcId="{310B9179-0508-45C1-ABD2-9B63FEE27B74}" destId="{36518964-D740-4F21-8D70-46F50BCEADF6}" srcOrd="2" destOrd="0" parTransId="{4F23AC21-9BC1-47FF-82FD-524D90F3B29A}" sibTransId="{4F9E77BD-5C96-4904-92A7-A9FF11904C14}"/>
    <dgm:cxn modelId="{56553AF9-C41F-451E-BA5C-153FC940AE14}" type="presOf" srcId="{E683EDEB-D204-43DA-BD41-3F0FEA5A6EA3}" destId="{B2AAC5B0-45BC-4A9A-A367-1E8AF7D50810}" srcOrd="0" destOrd="0" presId="urn:microsoft.com/office/officeart/2005/8/layout/lProcess2"/>
    <dgm:cxn modelId="{F2398994-169F-45D4-9A78-7004EFFC99DE}" srcId="{EF417CB9-7D46-48C0-8D23-4797AD3A9694}" destId="{310B9179-0508-45C1-ABD2-9B63FEE27B74}" srcOrd="1" destOrd="0" parTransId="{FA3C09B3-D6C7-4157-8FC9-965F651F38F6}" sibTransId="{54B57D16-FBCD-4886-9D9D-6D18E7394FE0}"/>
    <dgm:cxn modelId="{9955CC08-8E9B-4BE7-B4EF-8E8F4B54DE1B}" type="presOf" srcId="{BD01BF5D-89E0-40AF-B401-2F86F243E9F0}" destId="{8A8B3C02-91CF-4773-A497-C9E9DCCCAC07}" srcOrd="0" destOrd="0" presId="urn:microsoft.com/office/officeart/2005/8/layout/lProcess2"/>
    <dgm:cxn modelId="{D8BF4C36-4F33-4593-ADB4-3562F898084D}" srcId="{5D9EADBD-4B3B-4917-BC74-06331C676B1C}" destId="{E683EDEB-D204-43DA-BD41-3F0FEA5A6EA3}" srcOrd="2" destOrd="0" parTransId="{A9810B62-C711-4A5E-8387-9EC603EB8D03}" sibTransId="{69B0817A-F0F9-4281-9960-703A24BA7C5D}"/>
    <dgm:cxn modelId="{A7AA9572-F334-4F66-9185-56CB664EC0AE}" type="presOf" srcId="{E491E9D4-589F-4ACD-895E-18BB81C0179E}" destId="{2F3D8ED1-AF72-4FFB-89A4-67CB364DD1B6}" srcOrd="0" destOrd="0" presId="urn:microsoft.com/office/officeart/2005/8/layout/lProcess2"/>
    <dgm:cxn modelId="{C82E2232-4074-4300-A202-7C8D94EF3E52}" type="presOf" srcId="{A8975588-5FBB-4590-B977-D21CCC688163}" destId="{17146681-8EFB-4B2C-81B1-653A731BC35D}" srcOrd="0" destOrd="0" presId="urn:microsoft.com/office/officeart/2005/8/layout/lProcess2"/>
    <dgm:cxn modelId="{5190AFDF-0240-4DF8-B801-03EFD49DB81A}" type="presOf" srcId="{DACB2C4F-C39C-453C-ADD1-BBBFED7A789F}" destId="{F4D919AB-15CF-491C-B057-63308044A9C1}" srcOrd="1" destOrd="0" presId="urn:microsoft.com/office/officeart/2005/8/layout/lProcess2"/>
    <dgm:cxn modelId="{70D82935-3D73-469B-A6B0-A828D187AF57}" type="presOf" srcId="{310B9179-0508-45C1-ABD2-9B63FEE27B74}" destId="{11849CC0-CD1B-4448-A751-2051CF99B7BC}" srcOrd="1" destOrd="0" presId="urn:microsoft.com/office/officeart/2005/8/layout/lProcess2"/>
    <dgm:cxn modelId="{3D729857-58F7-45ED-9578-4A929FF3C439}" srcId="{DACB2C4F-C39C-453C-ADD1-BBBFED7A789F}" destId="{BD01BF5D-89E0-40AF-B401-2F86F243E9F0}" srcOrd="0" destOrd="0" parTransId="{12BBEBD8-C98E-4D6D-A95B-7345A2E5B095}" sibTransId="{EA7A6980-9FD7-4B90-8858-C4F1AB11AFC5}"/>
    <dgm:cxn modelId="{F7BF43D3-0C1F-48C1-8835-4EDA1E5DF0A4}" type="presOf" srcId="{310B9179-0508-45C1-ABD2-9B63FEE27B74}" destId="{EA6A34A3-679A-4C75-84A4-E5F4D8E4D5FA}" srcOrd="0" destOrd="0" presId="urn:microsoft.com/office/officeart/2005/8/layout/lProcess2"/>
    <dgm:cxn modelId="{E39402B2-A73A-412F-A7A2-A9FEBADB6828}" srcId="{5D9EADBD-4B3B-4917-BC74-06331C676B1C}" destId="{52BB61F0-D5D9-4292-8F93-9B2F9FD830A1}" srcOrd="1" destOrd="0" parTransId="{AF5D3F73-99CF-4FD1-B27F-FDBF48EA274C}" sibTransId="{40CC196D-4058-4CE4-A4BE-66EAADD4FE52}"/>
    <dgm:cxn modelId="{59C2C097-94FD-4F68-BADB-178B40893786}" type="presOf" srcId="{04E661CA-84E3-43BD-9AC7-7980C9E89B82}" destId="{6405D425-DE22-4B08-A2D5-30AF91DD2A91}" srcOrd="0" destOrd="0" presId="urn:microsoft.com/office/officeart/2005/8/layout/lProcess2"/>
    <dgm:cxn modelId="{9C068F86-BBF4-4447-A83A-61CBD5E107BD}" srcId="{5D9EADBD-4B3B-4917-BC74-06331C676B1C}" destId="{A272C7CC-EADB-4931-BD19-B668051B7239}" srcOrd="0" destOrd="0" parTransId="{0521A6E8-86A4-4A10-88B6-0A95CE21EF5D}" sibTransId="{41FA6F1D-2523-4D54-9F88-449430F702B2}"/>
    <dgm:cxn modelId="{1368B037-E467-41D1-97BB-D855B67AE0F4}" type="presOf" srcId="{EF417CB9-7D46-48C0-8D23-4797AD3A9694}" destId="{8DD53D5D-880F-490D-A235-DC3BE70B04FC}" srcOrd="0" destOrd="0" presId="urn:microsoft.com/office/officeart/2005/8/layout/lProcess2"/>
    <dgm:cxn modelId="{76C92522-7BCA-44F9-BD2F-C8A73B2FC723}" type="presOf" srcId="{DACB2C4F-C39C-453C-ADD1-BBBFED7A789F}" destId="{637A99E4-F35E-4DCB-AC2A-CC985C34219B}" srcOrd="0" destOrd="0" presId="urn:microsoft.com/office/officeart/2005/8/layout/lProcess2"/>
    <dgm:cxn modelId="{BB6751E7-0C65-4A5D-8148-D20DB86579BE}" srcId="{EF417CB9-7D46-48C0-8D23-4797AD3A9694}" destId="{5D9EADBD-4B3B-4917-BC74-06331C676B1C}" srcOrd="0" destOrd="0" parTransId="{09B68650-D182-4903-8652-C2C429213BAB}" sibTransId="{EB0F3BE7-B062-4E39-AF19-099D0C5D0845}"/>
    <dgm:cxn modelId="{86392166-C740-4CF7-A3CF-C56DFC8FB10E}" type="presOf" srcId="{A272C7CC-EADB-4931-BD19-B668051B7239}" destId="{2FED7A82-56D5-471A-95B1-284F7A60C822}" srcOrd="0" destOrd="0" presId="urn:microsoft.com/office/officeart/2005/8/layout/lProcess2"/>
    <dgm:cxn modelId="{35893A1E-4B32-4763-93BE-029B64D5ACA7}" srcId="{EF417CB9-7D46-48C0-8D23-4797AD3A9694}" destId="{DACB2C4F-C39C-453C-ADD1-BBBFED7A789F}" srcOrd="2" destOrd="0" parTransId="{F7DC7C34-B28C-416A-BFBA-F414D1144635}" sibTransId="{A9EA19B9-03B9-462F-9DD7-5FCCF6AD9DD7}"/>
    <dgm:cxn modelId="{23CEEA8C-AE80-4F5A-B4F0-897D863D9F76}" type="presParOf" srcId="{8DD53D5D-880F-490D-A235-DC3BE70B04FC}" destId="{7A08087E-3B22-4BE2-A6E8-1354979D942C}" srcOrd="0" destOrd="0" presId="urn:microsoft.com/office/officeart/2005/8/layout/lProcess2"/>
    <dgm:cxn modelId="{505898BA-DAB4-4BB5-BBD0-F34919159F8C}" type="presParOf" srcId="{7A08087E-3B22-4BE2-A6E8-1354979D942C}" destId="{C7184CAF-159F-412C-B840-8C81B19FF495}" srcOrd="0" destOrd="0" presId="urn:microsoft.com/office/officeart/2005/8/layout/lProcess2"/>
    <dgm:cxn modelId="{CEA833CC-75BF-4C03-ADEF-66D54A7E535F}" type="presParOf" srcId="{7A08087E-3B22-4BE2-A6E8-1354979D942C}" destId="{C9853F82-F6E3-41E7-9CD3-C63B5D983D6B}" srcOrd="1" destOrd="0" presId="urn:microsoft.com/office/officeart/2005/8/layout/lProcess2"/>
    <dgm:cxn modelId="{1533A4C6-4D42-4D1A-B77E-54D46C25AEE8}" type="presParOf" srcId="{7A08087E-3B22-4BE2-A6E8-1354979D942C}" destId="{9546630B-24B9-4811-A91B-B17BFEC65D82}" srcOrd="2" destOrd="0" presId="urn:microsoft.com/office/officeart/2005/8/layout/lProcess2"/>
    <dgm:cxn modelId="{236C6A2D-7DBC-467A-9131-5DE7075EBD4F}" type="presParOf" srcId="{9546630B-24B9-4811-A91B-B17BFEC65D82}" destId="{08E4C9FB-EF4F-4924-9C69-2A4E57059932}" srcOrd="0" destOrd="0" presId="urn:microsoft.com/office/officeart/2005/8/layout/lProcess2"/>
    <dgm:cxn modelId="{9AAD1DC9-C185-42DB-8B98-3E42D68563CE}" type="presParOf" srcId="{08E4C9FB-EF4F-4924-9C69-2A4E57059932}" destId="{2FED7A82-56D5-471A-95B1-284F7A60C822}" srcOrd="0" destOrd="0" presId="urn:microsoft.com/office/officeart/2005/8/layout/lProcess2"/>
    <dgm:cxn modelId="{6339E1B2-BEF5-43C3-A3B5-6159BC4D975D}" type="presParOf" srcId="{08E4C9FB-EF4F-4924-9C69-2A4E57059932}" destId="{1DC970BF-E25A-42A8-8F77-584B69033FA4}" srcOrd="1" destOrd="0" presId="urn:microsoft.com/office/officeart/2005/8/layout/lProcess2"/>
    <dgm:cxn modelId="{305FFAE0-5364-451D-8A89-7CC9A713670A}" type="presParOf" srcId="{08E4C9FB-EF4F-4924-9C69-2A4E57059932}" destId="{386042D1-97B0-4559-8EC3-4927F80D32A9}" srcOrd="2" destOrd="0" presId="urn:microsoft.com/office/officeart/2005/8/layout/lProcess2"/>
    <dgm:cxn modelId="{68CB18FD-2D10-409F-B805-EC9DBC4D091A}" type="presParOf" srcId="{08E4C9FB-EF4F-4924-9C69-2A4E57059932}" destId="{834C3EF5-9941-471C-9C9A-5B863B1DAEC4}" srcOrd="3" destOrd="0" presId="urn:microsoft.com/office/officeart/2005/8/layout/lProcess2"/>
    <dgm:cxn modelId="{383DFCAA-1D5F-4B35-A9F1-753A8261EDD1}" type="presParOf" srcId="{08E4C9FB-EF4F-4924-9C69-2A4E57059932}" destId="{B2AAC5B0-45BC-4A9A-A367-1E8AF7D50810}" srcOrd="4" destOrd="0" presId="urn:microsoft.com/office/officeart/2005/8/layout/lProcess2"/>
    <dgm:cxn modelId="{080A8FBB-E9C1-4C09-9234-193AFE678EAE}" type="presParOf" srcId="{8DD53D5D-880F-490D-A235-DC3BE70B04FC}" destId="{D2457942-234A-4BE0-8AB6-4E25705026AF}" srcOrd="1" destOrd="0" presId="urn:microsoft.com/office/officeart/2005/8/layout/lProcess2"/>
    <dgm:cxn modelId="{A0F1AB75-70C0-4E60-A2C5-BB558188C2BA}" type="presParOf" srcId="{8DD53D5D-880F-490D-A235-DC3BE70B04FC}" destId="{1105996B-12FA-4CEC-908C-F527BFAC9B08}" srcOrd="2" destOrd="0" presId="urn:microsoft.com/office/officeart/2005/8/layout/lProcess2"/>
    <dgm:cxn modelId="{05503B4B-0C6A-46F8-8ECD-6C7A49C00D8F}" type="presParOf" srcId="{1105996B-12FA-4CEC-908C-F527BFAC9B08}" destId="{EA6A34A3-679A-4C75-84A4-E5F4D8E4D5FA}" srcOrd="0" destOrd="0" presId="urn:microsoft.com/office/officeart/2005/8/layout/lProcess2"/>
    <dgm:cxn modelId="{23B2CEB0-FD3A-4950-AD5F-2DA53B74127A}" type="presParOf" srcId="{1105996B-12FA-4CEC-908C-F527BFAC9B08}" destId="{11849CC0-CD1B-4448-A751-2051CF99B7BC}" srcOrd="1" destOrd="0" presId="urn:microsoft.com/office/officeart/2005/8/layout/lProcess2"/>
    <dgm:cxn modelId="{2A8718F2-1F4A-4BA3-AF7C-3AD5DAADFD42}" type="presParOf" srcId="{1105996B-12FA-4CEC-908C-F527BFAC9B08}" destId="{2A3B9AA2-5153-4546-A363-E6CD21254D56}" srcOrd="2" destOrd="0" presId="urn:microsoft.com/office/officeart/2005/8/layout/lProcess2"/>
    <dgm:cxn modelId="{C3915CD6-8262-4AAB-A9F5-E854DB7E36DC}" type="presParOf" srcId="{2A3B9AA2-5153-4546-A363-E6CD21254D56}" destId="{7B5558F5-77F6-4493-A81D-50C023A61661}" srcOrd="0" destOrd="0" presId="urn:microsoft.com/office/officeart/2005/8/layout/lProcess2"/>
    <dgm:cxn modelId="{1544E1C8-CE97-47CC-9CA0-6A88D73D7BDC}" type="presParOf" srcId="{7B5558F5-77F6-4493-A81D-50C023A61661}" destId="{6405D425-DE22-4B08-A2D5-30AF91DD2A91}" srcOrd="0" destOrd="0" presId="urn:microsoft.com/office/officeart/2005/8/layout/lProcess2"/>
    <dgm:cxn modelId="{379E8012-1587-4B6C-AC67-C5947922395D}" type="presParOf" srcId="{7B5558F5-77F6-4493-A81D-50C023A61661}" destId="{EED84C47-A801-423B-9723-9CB6BF8F7E3B}" srcOrd="1" destOrd="0" presId="urn:microsoft.com/office/officeart/2005/8/layout/lProcess2"/>
    <dgm:cxn modelId="{78E4F238-89F4-4BC4-A45E-D7C0799976F6}" type="presParOf" srcId="{7B5558F5-77F6-4493-A81D-50C023A61661}" destId="{17146681-8EFB-4B2C-81B1-653A731BC35D}" srcOrd="2" destOrd="0" presId="urn:microsoft.com/office/officeart/2005/8/layout/lProcess2"/>
    <dgm:cxn modelId="{D2593DE2-7710-47B0-8B49-3C21196680F3}" type="presParOf" srcId="{7B5558F5-77F6-4493-A81D-50C023A61661}" destId="{98230BAE-C122-42BE-8B0F-A558D5FB9A39}" srcOrd="3" destOrd="0" presId="urn:microsoft.com/office/officeart/2005/8/layout/lProcess2"/>
    <dgm:cxn modelId="{65DF05A6-12AA-43B8-BC84-351F4B075CBC}" type="presParOf" srcId="{7B5558F5-77F6-4493-A81D-50C023A61661}" destId="{227CD862-3A04-45D2-877C-2329947390BA}" srcOrd="4" destOrd="0" presId="urn:microsoft.com/office/officeart/2005/8/layout/lProcess2"/>
    <dgm:cxn modelId="{B70EED00-463A-40F2-8F7E-476CDFA201C7}" type="presParOf" srcId="{8DD53D5D-880F-490D-A235-DC3BE70B04FC}" destId="{7AB9F15D-3E46-40C6-BF04-516927F342EF}" srcOrd="3" destOrd="0" presId="urn:microsoft.com/office/officeart/2005/8/layout/lProcess2"/>
    <dgm:cxn modelId="{100E3D9D-4FEE-4B5B-921E-450AF55B1607}" type="presParOf" srcId="{8DD53D5D-880F-490D-A235-DC3BE70B04FC}" destId="{70A78C27-4351-46E1-9AC6-4AC6C10858F9}" srcOrd="4" destOrd="0" presId="urn:microsoft.com/office/officeart/2005/8/layout/lProcess2"/>
    <dgm:cxn modelId="{EEF76A26-18B7-4F5D-8513-BBBC3DCFE9F3}" type="presParOf" srcId="{70A78C27-4351-46E1-9AC6-4AC6C10858F9}" destId="{637A99E4-F35E-4DCB-AC2A-CC985C34219B}" srcOrd="0" destOrd="0" presId="urn:microsoft.com/office/officeart/2005/8/layout/lProcess2"/>
    <dgm:cxn modelId="{27DB932C-D7E9-4202-82F0-9BB0B806FB00}" type="presParOf" srcId="{70A78C27-4351-46E1-9AC6-4AC6C10858F9}" destId="{F4D919AB-15CF-491C-B057-63308044A9C1}" srcOrd="1" destOrd="0" presId="urn:microsoft.com/office/officeart/2005/8/layout/lProcess2"/>
    <dgm:cxn modelId="{79014931-0A04-4651-B42D-48DBA3160892}" type="presParOf" srcId="{70A78C27-4351-46E1-9AC6-4AC6C10858F9}" destId="{0C1874F0-2821-40CA-9F55-0F93CF0A31D4}" srcOrd="2" destOrd="0" presId="urn:microsoft.com/office/officeart/2005/8/layout/lProcess2"/>
    <dgm:cxn modelId="{689BEF8E-E4CF-4FBA-A788-8DE55700A316}" type="presParOf" srcId="{0C1874F0-2821-40CA-9F55-0F93CF0A31D4}" destId="{FA59FEF6-BB65-416B-9BFA-FFFE5BE0C2FB}" srcOrd="0" destOrd="0" presId="urn:microsoft.com/office/officeart/2005/8/layout/lProcess2"/>
    <dgm:cxn modelId="{EE9232B7-0AE8-4A8B-BC62-905A36569B42}" type="presParOf" srcId="{FA59FEF6-BB65-416B-9BFA-FFFE5BE0C2FB}" destId="{8A8B3C02-91CF-4773-A497-C9E9DCCCAC07}" srcOrd="0" destOrd="0" presId="urn:microsoft.com/office/officeart/2005/8/layout/lProcess2"/>
    <dgm:cxn modelId="{F5E4506C-7C45-4243-A1A0-760AE9678F67}" type="presParOf" srcId="{FA59FEF6-BB65-416B-9BFA-FFFE5BE0C2FB}" destId="{7048EDA6-3CD8-4EB9-B8CB-288B6D2F0186}" srcOrd="1" destOrd="0" presId="urn:microsoft.com/office/officeart/2005/8/layout/lProcess2"/>
    <dgm:cxn modelId="{F785A983-6B34-4918-807C-B743EDF6A2AE}" type="presParOf" srcId="{FA59FEF6-BB65-416B-9BFA-FFFE5BE0C2FB}" destId="{2F3D8ED1-AF72-4FFB-89A4-67CB364DD1B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CB2699-162E-460F-AE48-2B62C6679601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C4C651B-2ECE-417B-AF58-CF3BA29F6402}">
      <dgm:prSet phldrT="[Texto]"/>
      <dgm:spPr/>
      <dgm:t>
        <a:bodyPr/>
        <a:lstStyle/>
        <a:p>
          <a:r>
            <a:rPr lang="es-EC" dirty="0" smtClean="0"/>
            <a:t>2014</a:t>
          </a:r>
          <a:endParaRPr lang="es-EC" dirty="0"/>
        </a:p>
      </dgm:t>
    </dgm:pt>
    <dgm:pt modelId="{15D66296-99BC-4E0F-829C-E410280FC4C3}" type="parTrans" cxnId="{33CC9D0B-4DBB-40F3-93CF-7C1CE29F6AC8}">
      <dgm:prSet/>
      <dgm:spPr/>
      <dgm:t>
        <a:bodyPr/>
        <a:lstStyle/>
        <a:p>
          <a:endParaRPr lang="es-EC"/>
        </a:p>
      </dgm:t>
    </dgm:pt>
    <dgm:pt modelId="{1BD63A7C-CA26-467F-901C-92210F48B48A}" type="sibTrans" cxnId="{33CC9D0B-4DBB-40F3-93CF-7C1CE29F6AC8}">
      <dgm:prSet/>
      <dgm:spPr/>
      <dgm:t>
        <a:bodyPr/>
        <a:lstStyle/>
        <a:p>
          <a:endParaRPr lang="es-EC"/>
        </a:p>
      </dgm:t>
    </dgm:pt>
    <dgm:pt modelId="{E7D34A70-0291-4345-9D25-0FD322F94C7F}">
      <dgm:prSet phldrT="[Texto]" custT="1"/>
      <dgm:spPr/>
      <dgm:t>
        <a:bodyPr/>
        <a:lstStyle/>
        <a:p>
          <a:r>
            <a:rPr lang="es-EC" sz="1600" dirty="0" smtClean="0"/>
            <a:t>Basados en 2 tipos de petróleo:</a:t>
          </a:r>
          <a:br>
            <a:rPr lang="es-EC" sz="1600" dirty="0" smtClean="0"/>
          </a:br>
          <a:r>
            <a:rPr lang="es-EC" sz="1600" dirty="0" smtClean="0"/>
            <a:t>  Crudo Oriente (medio o mediano, 23 grados API, Azufre 1,45%)</a:t>
          </a:r>
          <a:br>
            <a:rPr lang="es-EC" sz="1600" dirty="0" smtClean="0"/>
          </a:br>
          <a:r>
            <a:rPr lang="es-EC" sz="1600" dirty="0" smtClean="0"/>
            <a:t>  Crudo Napo (pesado, entre 18 y 21 grados API, Azufre 2,10%)</a:t>
          </a:r>
          <a:endParaRPr lang="es-EC" sz="1600" dirty="0"/>
        </a:p>
      </dgm:t>
    </dgm:pt>
    <dgm:pt modelId="{4CD22846-FEB4-454C-8FB6-C91F2B36EAA2}" type="parTrans" cxnId="{CB3EB5AB-C7C9-4755-ADEA-0CDFFB725892}">
      <dgm:prSet/>
      <dgm:spPr/>
      <dgm:t>
        <a:bodyPr/>
        <a:lstStyle/>
        <a:p>
          <a:endParaRPr lang="es-EC"/>
        </a:p>
      </dgm:t>
    </dgm:pt>
    <dgm:pt modelId="{60A19B04-7579-4854-9469-786AC18DFA50}" type="sibTrans" cxnId="{CB3EB5AB-C7C9-4755-ADEA-0CDFFB725892}">
      <dgm:prSet/>
      <dgm:spPr/>
      <dgm:t>
        <a:bodyPr/>
        <a:lstStyle/>
        <a:p>
          <a:endParaRPr lang="es-EC"/>
        </a:p>
      </dgm:t>
    </dgm:pt>
    <dgm:pt modelId="{D65BBB58-40AD-47A7-8E2C-6DDE2CFF81B0}">
      <dgm:prSet phldrT="[Texto]" custT="1"/>
      <dgm:spPr/>
      <dgm:t>
        <a:bodyPr/>
        <a:lstStyle/>
        <a:p>
          <a:r>
            <a:rPr lang="es-EC" sz="1600" dirty="0" smtClean="0"/>
            <a:t> Etapa próspera con un valor de alrededor de $100 por barril, generando 140 millones de barriles</a:t>
          </a:r>
          <a:endParaRPr lang="es-EC" sz="1600" dirty="0"/>
        </a:p>
      </dgm:t>
    </dgm:pt>
    <dgm:pt modelId="{555F52C6-47DB-42F3-9675-666A11B22277}" type="parTrans" cxnId="{E8937FCE-224B-416C-9292-5747CD6601B6}">
      <dgm:prSet/>
      <dgm:spPr/>
      <dgm:t>
        <a:bodyPr/>
        <a:lstStyle/>
        <a:p>
          <a:endParaRPr lang="es-EC"/>
        </a:p>
      </dgm:t>
    </dgm:pt>
    <dgm:pt modelId="{6717948D-7263-434F-84AA-EC28B215A74E}" type="sibTrans" cxnId="{E8937FCE-224B-416C-9292-5747CD6601B6}">
      <dgm:prSet/>
      <dgm:spPr/>
      <dgm:t>
        <a:bodyPr/>
        <a:lstStyle/>
        <a:p>
          <a:endParaRPr lang="es-EC"/>
        </a:p>
      </dgm:t>
    </dgm:pt>
    <dgm:pt modelId="{96B43B12-DBCC-4617-98B4-8E46E195572C}">
      <dgm:prSet phldrT="[Texto]"/>
      <dgm:spPr/>
      <dgm:t>
        <a:bodyPr/>
        <a:lstStyle/>
        <a:p>
          <a:r>
            <a:rPr lang="es-EC" dirty="0" smtClean="0"/>
            <a:t>2015</a:t>
          </a:r>
          <a:endParaRPr lang="es-EC" dirty="0"/>
        </a:p>
      </dgm:t>
    </dgm:pt>
    <dgm:pt modelId="{B80674AA-5F5E-48EC-8B7F-6EA2BF5DC576}" type="parTrans" cxnId="{C7DF7FF6-1845-4556-9E5C-B348A47D6AEE}">
      <dgm:prSet/>
      <dgm:spPr/>
      <dgm:t>
        <a:bodyPr/>
        <a:lstStyle/>
        <a:p>
          <a:endParaRPr lang="es-EC"/>
        </a:p>
      </dgm:t>
    </dgm:pt>
    <dgm:pt modelId="{123043FD-6920-4C1D-93F2-94F5578EAEC2}" type="sibTrans" cxnId="{C7DF7FF6-1845-4556-9E5C-B348A47D6AEE}">
      <dgm:prSet/>
      <dgm:spPr/>
      <dgm:t>
        <a:bodyPr/>
        <a:lstStyle/>
        <a:p>
          <a:endParaRPr lang="es-EC"/>
        </a:p>
      </dgm:t>
    </dgm:pt>
    <dgm:pt modelId="{02A82133-F885-4047-B41A-4017EC864882}">
      <dgm:prSet phldrT="[Texto]"/>
      <dgm:spPr/>
      <dgm:t>
        <a:bodyPr/>
        <a:lstStyle/>
        <a:p>
          <a:r>
            <a:rPr lang="es-EC" dirty="0" smtClean="0"/>
            <a:t>Precio del barril entre $57 y $28 respectivos hasta diciembre </a:t>
          </a:r>
          <a:endParaRPr lang="es-EC" dirty="0"/>
        </a:p>
      </dgm:t>
    </dgm:pt>
    <dgm:pt modelId="{0CC0B08D-BE75-4EFE-95A5-420DFB37195B}" type="parTrans" cxnId="{3B9F8D1E-DDFF-4699-B726-EE9CDD56E5B3}">
      <dgm:prSet/>
      <dgm:spPr/>
      <dgm:t>
        <a:bodyPr/>
        <a:lstStyle/>
        <a:p>
          <a:endParaRPr lang="es-EC"/>
        </a:p>
      </dgm:t>
    </dgm:pt>
    <dgm:pt modelId="{FA9AB6F6-938B-459A-AA67-F18ED0362BA2}" type="sibTrans" cxnId="{3B9F8D1E-DDFF-4699-B726-EE9CDD56E5B3}">
      <dgm:prSet/>
      <dgm:spPr/>
      <dgm:t>
        <a:bodyPr/>
        <a:lstStyle/>
        <a:p>
          <a:endParaRPr lang="es-EC"/>
        </a:p>
      </dgm:t>
    </dgm:pt>
    <dgm:pt modelId="{555380D6-7FF0-4619-AA2B-F8F5BE3434C5}">
      <dgm:prSet phldrT="[Texto]"/>
      <dgm:spPr/>
      <dgm:t>
        <a:bodyPr/>
        <a:lstStyle/>
        <a:p>
          <a:r>
            <a:rPr lang="es-EC" dirty="0" smtClean="0"/>
            <a:t>Desplome de la economía ecuatoriana en un 30%</a:t>
          </a:r>
          <a:endParaRPr lang="es-EC" dirty="0"/>
        </a:p>
      </dgm:t>
    </dgm:pt>
    <dgm:pt modelId="{DC4EEB17-A1AE-4CDE-9D25-F7B8B273B883}" type="parTrans" cxnId="{BA11FF0E-4138-46B0-A377-128B79AAAECD}">
      <dgm:prSet/>
      <dgm:spPr/>
      <dgm:t>
        <a:bodyPr/>
        <a:lstStyle/>
        <a:p>
          <a:endParaRPr lang="es-EC"/>
        </a:p>
      </dgm:t>
    </dgm:pt>
    <dgm:pt modelId="{21A74DAE-4F69-46BB-AC67-8B83FBE51361}" type="sibTrans" cxnId="{BA11FF0E-4138-46B0-A377-128B79AAAECD}">
      <dgm:prSet/>
      <dgm:spPr/>
      <dgm:t>
        <a:bodyPr/>
        <a:lstStyle/>
        <a:p>
          <a:endParaRPr lang="es-EC"/>
        </a:p>
      </dgm:t>
    </dgm:pt>
    <dgm:pt modelId="{17B363CF-1A30-4DA5-A487-D6772AEE0109}">
      <dgm:prSet phldrT="[Texto]"/>
      <dgm:spPr/>
      <dgm:t>
        <a:bodyPr/>
        <a:lstStyle/>
        <a:p>
          <a:r>
            <a:rPr lang="es-EC" dirty="0" smtClean="0"/>
            <a:t>Hasta junio 2016</a:t>
          </a:r>
          <a:endParaRPr lang="es-EC" dirty="0"/>
        </a:p>
      </dgm:t>
    </dgm:pt>
    <dgm:pt modelId="{C786D6CE-1D1C-42BE-873E-8D1001378987}" type="parTrans" cxnId="{C286C1A0-A13A-4365-8AAF-52E245B3377B}">
      <dgm:prSet/>
      <dgm:spPr/>
      <dgm:t>
        <a:bodyPr/>
        <a:lstStyle/>
        <a:p>
          <a:endParaRPr lang="es-EC"/>
        </a:p>
      </dgm:t>
    </dgm:pt>
    <dgm:pt modelId="{2C5E6209-3AA9-4DD2-98A3-C2556D481A51}" type="sibTrans" cxnId="{C286C1A0-A13A-4365-8AAF-52E245B3377B}">
      <dgm:prSet/>
      <dgm:spPr/>
      <dgm:t>
        <a:bodyPr/>
        <a:lstStyle/>
        <a:p>
          <a:endParaRPr lang="es-EC"/>
        </a:p>
      </dgm:t>
    </dgm:pt>
    <dgm:pt modelId="{192C86F6-28F0-4BA0-8005-EC4C3A7BECCF}">
      <dgm:prSet phldrT="[Texto]"/>
      <dgm:spPr/>
      <dgm:t>
        <a:bodyPr/>
        <a:lstStyle/>
        <a:p>
          <a:r>
            <a:rPr lang="es-EC" dirty="0" smtClean="0"/>
            <a:t> El precio más bajo fue de $23 en enero </a:t>
          </a:r>
          <a:endParaRPr lang="es-EC" dirty="0"/>
        </a:p>
      </dgm:t>
    </dgm:pt>
    <dgm:pt modelId="{BEE96F97-2D8C-4438-8DAA-592F95D04796}" type="parTrans" cxnId="{EB923EB3-4CEA-44FA-B5FD-77CA8D7E00B4}">
      <dgm:prSet/>
      <dgm:spPr/>
      <dgm:t>
        <a:bodyPr/>
        <a:lstStyle/>
        <a:p>
          <a:endParaRPr lang="es-EC"/>
        </a:p>
      </dgm:t>
    </dgm:pt>
    <dgm:pt modelId="{E2039B76-6D44-4E40-9B21-1736AF44A2CA}" type="sibTrans" cxnId="{EB923EB3-4CEA-44FA-B5FD-77CA8D7E00B4}">
      <dgm:prSet/>
      <dgm:spPr/>
      <dgm:t>
        <a:bodyPr/>
        <a:lstStyle/>
        <a:p>
          <a:endParaRPr lang="es-EC"/>
        </a:p>
      </dgm:t>
    </dgm:pt>
    <dgm:pt modelId="{7F2C110C-AB67-400F-9AC3-70E0BEFDA5A1}">
      <dgm:prSet phldrT="[Texto]"/>
      <dgm:spPr/>
      <dgm:t>
        <a:bodyPr/>
        <a:lstStyle/>
        <a:p>
          <a:r>
            <a:rPr lang="es-EC" dirty="0" smtClean="0"/>
            <a:t> Hasta mediados de este año logró generar 62 millones de barriles </a:t>
          </a:r>
          <a:endParaRPr lang="es-EC" dirty="0"/>
        </a:p>
      </dgm:t>
    </dgm:pt>
    <dgm:pt modelId="{5B2D6E39-5AA6-42B0-9899-2483DC963C04}" type="parTrans" cxnId="{5256C101-48FD-4CFE-BA3B-6D4DD30C2066}">
      <dgm:prSet/>
      <dgm:spPr/>
      <dgm:t>
        <a:bodyPr/>
        <a:lstStyle/>
        <a:p>
          <a:endParaRPr lang="es-EC"/>
        </a:p>
      </dgm:t>
    </dgm:pt>
    <dgm:pt modelId="{F2CCC584-903A-4D72-AFA1-0467CB5D131B}" type="sibTrans" cxnId="{5256C101-48FD-4CFE-BA3B-6D4DD30C2066}">
      <dgm:prSet/>
      <dgm:spPr/>
      <dgm:t>
        <a:bodyPr/>
        <a:lstStyle/>
        <a:p>
          <a:endParaRPr lang="es-EC"/>
        </a:p>
      </dgm:t>
    </dgm:pt>
    <dgm:pt modelId="{B6F46A27-598B-45D7-9655-48945E8E2577}" type="pres">
      <dgm:prSet presAssocID="{CFCB2699-162E-460F-AE48-2B62C66796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ECE16F6-6081-4C7F-9142-8B58C511307E}" type="pres">
      <dgm:prSet presAssocID="{BC4C651B-2ECE-417B-AF58-CF3BA29F6402}" presName="composite" presStyleCnt="0"/>
      <dgm:spPr/>
    </dgm:pt>
    <dgm:pt modelId="{57DFAA0F-0AD9-456F-81D1-865276BAAD39}" type="pres">
      <dgm:prSet presAssocID="{BC4C651B-2ECE-417B-AF58-CF3BA29F640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66E347-A6AC-4CAB-8F81-2B8E012688A1}" type="pres">
      <dgm:prSet presAssocID="{BC4C651B-2ECE-417B-AF58-CF3BA29F640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F0BE94-3785-4233-A5FA-15A8A5B413C9}" type="pres">
      <dgm:prSet presAssocID="{1BD63A7C-CA26-467F-901C-92210F48B48A}" presName="sp" presStyleCnt="0"/>
      <dgm:spPr/>
    </dgm:pt>
    <dgm:pt modelId="{3A562989-6CE7-491A-9FED-9AE4C5DBFC62}" type="pres">
      <dgm:prSet presAssocID="{96B43B12-DBCC-4617-98B4-8E46E195572C}" presName="composite" presStyleCnt="0"/>
      <dgm:spPr/>
    </dgm:pt>
    <dgm:pt modelId="{2404E31A-F7C2-4087-8C7B-2DBA2E3BAB55}" type="pres">
      <dgm:prSet presAssocID="{96B43B12-DBCC-4617-98B4-8E46E195572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A66E87-0AA6-459E-BF40-0BF3390BAAF4}" type="pres">
      <dgm:prSet presAssocID="{96B43B12-DBCC-4617-98B4-8E46E195572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F9EAB0-CA2E-4933-BB16-BF56E7B57C79}" type="pres">
      <dgm:prSet presAssocID="{123043FD-6920-4C1D-93F2-94F5578EAEC2}" presName="sp" presStyleCnt="0"/>
      <dgm:spPr/>
    </dgm:pt>
    <dgm:pt modelId="{C535A741-C39E-4C13-94B0-94322B64F0BD}" type="pres">
      <dgm:prSet presAssocID="{17B363CF-1A30-4DA5-A487-D6772AEE0109}" presName="composite" presStyleCnt="0"/>
      <dgm:spPr/>
    </dgm:pt>
    <dgm:pt modelId="{92F1F68C-20DB-483B-82C0-8C36E92C72AF}" type="pres">
      <dgm:prSet presAssocID="{17B363CF-1A30-4DA5-A487-D6772AEE010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7F794B-8565-4791-82E7-52B58F53261D}" type="pres">
      <dgm:prSet presAssocID="{17B363CF-1A30-4DA5-A487-D6772AEE010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BD9C3D0-F1E6-419E-8199-FF93422D0464}" type="presOf" srcId="{192C86F6-28F0-4BA0-8005-EC4C3A7BECCF}" destId="{E57F794B-8565-4791-82E7-52B58F53261D}" srcOrd="0" destOrd="0" presId="urn:microsoft.com/office/officeart/2005/8/layout/chevron2"/>
    <dgm:cxn modelId="{C286C1A0-A13A-4365-8AAF-52E245B3377B}" srcId="{CFCB2699-162E-460F-AE48-2B62C6679601}" destId="{17B363CF-1A30-4DA5-A487-D6772AEE0109}" srcOrd="2" destOrd="0" parTransId="{C786D6CE-1D1C-42BE-873E-8D1001378987}" sibTransId="{2C5E6209-3AA9-4DD2-98A3-C2556D481A51}"/>
    <dgm:cxn modelId="{C3495167-DC91-4062-AF7B-D52E94E4C113}" type="presOf" srcId="{17B363CF-1A30-4DA5-A487-D6772AEE0109}" destId="{92F1F68C-20DB-483B-82C0-8C36E92C72AF}" srcOrd="0" destOrd="0" presId="urn:microsoft.com/office/officeart/2005/8/layout/chevron2"/>
    <dgm:cxn modelId="{EB923EB3-4CEA-44FA-B5FD-77CA8D7E00B4}" srcId="{17B363CF-1A30-4DA5-A487-D6772AEE0109}" destId="{192C86F6-28F0-4BA0-8005-EC4C3A7BECCF}" srcOrd="0" destOrd="0" parTransId="{BEE96F97-2D8C-4438-8DAA-592F95D04796}" sibTransId="{E2039B76-6D44-4E40-9B21-1736AF44A2CA}"/>
    <dgm:cxn modelId="{586BDACA-15E0-4199-8EE1-754832E125A9}" type="presOf" srcId="{02A82133-F885-4047-B41A-4017EC864882}" destId="{FBA66E87-0AA6-459E-BF40-0BF3390BAAF4}" srcOrd="0" destOrd="0" presId="urn:microsoft.com/office/officeart/2005/8/layout/chevron2"/>
    <dgm:cxn modelId="{3CA46172-B7D3-4FD2-B7F4-0AE6A9056720}" type="presOf" srcId="{D65BBB58-40AD-47A7-8E2C-6DDE2CFF81B0}" destId="{DF66E347-A6AC-4CAB-8F81-2B8E012688A1}" srcOrd="0" destOrd="1" presId="urn:microsoft.com/office/officeart/2005/8/layout/chevron2"/>
    <dgm:cxn modelId="{55DA88B5-394B-4142-84A5-790754F97719}" type="presOf" srcId="{96B43B12-DBCC-4617-98B4-8E46E195572C}" destId="{2404E31A-F7C2-4087-8C7B-2DBA2E3BAB55}" srcOrd="0" destOrd="0" presId="urn:microsoft.com/office/officeart/2005/8/layout/chevron2"/>
    <dgm:cxn modelId="{E8937FCE-224B-416C-9292-5747CD6601B6}" srcId="{BC4C651B-2ECE-417B-AF58-CF3BA29F6402}" destId="{D65BBB58-40AD-47A7-8E2C-6DDE2CFF81B0}" srcOrd="1" destOrd="0" parTransId="{555F52C6-47DB-42F3-9675-666A11B22277}" sibTransId="{6717948D-7263-434F-84AA-EC28B215A74E}"/>
    <dgm:cxn modelId="{33CC9D0B-4DBB-40F3-93CF-7C1CE29F6AC8}" srcId="{CFCB2699-162E-460F-AE48-2B62C6679601}" destId="{BC4C651B-2ECE-417B-AF58-CF3BA29F6402}" srcOrd="0" destOrd="0" parTransId="{15D66296-99BC-4E0F-829C-E410280FC4C3}" sibTransId="{1BD63A7C-CA26-467F-901C-92210F48B48A}"/>
    <dgm:cxn modelId="{BA11FF0E-4138-46B0-A377-128B79AAAECD}" srcId="{96B43B12-DBCC-4617-98B4-8E46E195572C}" destId="{555380D6-7FF0-4619-AA2B-F8F5BE3434C5}" srcOrd="1" destOrd="0" parTransId="{DC4EEB17-A1AE-4CDE-9D25-F7B8B273B883}" sibTransId="{21A74DAE-4F69-46BB-AC67-8B83FBE51361}"/>
    <dgm:cxn modelId="{C7DF7FF6-1845-4556-9E5C-B348A47D6AEE}" srcId="{CFCB2699-162E-460F-AE48-2B62C6679601}" destId="{96B43B12-DBCC-4617-98B4-8E46E195572C}" srcOrd="1" destOrd="0" parTransId="{B80674AA-5F5E-48EC-8B7F-6EA2BF5DC576}" sibTransId="{123043FD-6920-4C1D-93F2-94F5578EAEC2}"/>
    <dgm:cxn modelId="{CB3EB5AB-C7C9-4755-ADEA-0CDFFB725892}" srcId="{BC4C651B-2ECE-417B-AF58-CF3BA29F6402}" destId="{E7D34A70-0291-4345-9D25-0FD322F94C7F}" srcOrd="0" destOrd="0" parTransId="{4CD22846-FEB4-454C-8FB6-C91F2B36EAA2}" sibTransId="{60A19B04-7579-4854-9469-786AC18DFA50}"/>
    <dgm:cxn modelId="{6B6F2127-7377-4CCD-BE35-0C751F8F13A6}" type="presOf" srcId="{CFCB2699-162E-460F-AE48-2B62C6679601}" destId="{B6F46A27-598B-45D7-9655-48945E8E2577}" srcOrd="0" destOrd="0" presId="urn:microsoft.com/office/officeart/2005/8/layout/chevron2"/>
    <dgm:cxn modelId="{5256C101-48FD-4CFE-BA3B-6D4DD30C2066}" srcId="{17B363CF-1A30-4DA5-A487-D6772AEE0109}" destId="{7F2C110C-AB67-400F-9AC3-70E0BEFDA5A1}" srcOrd="1" destOrd="0" parTransId="{5B2D6E39-5AA6-42B0-9899-2483DC963C04}" sibTransId="{F2CCC584-903A-4D72-AFA1-0467CB5D131B}"/>
    <dgm:cxn modelId="{D46C16B6-706E-4E1E-BE39-A128C08360C3}" type="presOf" srcId="{555380D6-7FF0-4619-AA2B-F8F5BE3434C5}" destId="{FBA66E87-0AA6-459E-BF40-0BF3390BAAF4}" srcOrd="0" destOrd="1" presId="urn:microsoft.com/office/officeart/2005/8/layout/chevron2"/>
    <dgm:cxn modelId="{FD1F0286-39EE-4A12-AA71-16B8DF99DE07}" type="presOf" srcId="{E7D34A70-0291-4345-9D25-0FD322F94C7F}" destId="{DF66E347-A6AC-4CAB-8F81-2B8E012688A1}" srcOrd="0" destOrd="0" presId="urn:microsoft.com/office/officeart/2005/8/layout/chevron2"/>
    <dgm:cxn modelId="{2E2A6CC4-CE3E-459C-B85C-AFF07A23336D}" type="presOf" srcId="{7F2C110C-AB67-400F-9AC3-70E0BEFDA5A1}" destId="{E57F794B-8565-4791-82E7-52B58F53261D}" srcOrd="0" destOrd="1" presId="urn:microsoft.com/office/officeart/2005/8/layout/chevron2"/>
    <dgm:cxn modelId="{2E9C0F9D-46BC-4892-BAAB-4179E3C43316}" type="presOf" srcId="{BC4C651B-2ECE-417B-AF58-CF3BA29F6402}" destId="{57DFAA0F-0AD9-456F-81D1-865276BAAD39}" srcOrd="0" destOrd="0" presId="urn:microsoft.com/office/officeart/2005/8/layout/chevron2"/>
    <dgm:cxn modelId="{3B9F8D1E-DDFF-4699-B726-EE9CDD56E5B3}" srcId="{96B43B12-DBCC-4617-98B4-8E46E195572C}" destId="{02A82133-F885-4047-B41A-4017EC864882}" srcOrd="0" destOrd="0" parTransId="{0CC0B08D-BE75-4EFE-95A5-420DFB37195B}" sibTransId="{FA9AB6F6-938B-459A-AA67-F18ED0362BA2}"/>
    <dgm:cxn modelId="{7FEBE1F9-0F53-4BBD-A14C-877301B0D54D}" type="presParOf" srcId="{B6F46A27-598B-45D7-9655-48945E8E2577}" destId="{0ECE16F6-6081-4C7F-9142-8B58C511307E}" srcOrd="0" destOrd="0" presId="urn:microsoft.com/office/officeart/2005/8/layout/chevron2"/>
    <dgm:cxn modelId="{9A834AE1-9BEB-44BB-90AD-763D51FC6FDF}" type="presParOf" srcId="{0ECE16F6-6081-4C7F-9142-8B58C511307E}" destId="{57DFAA0F-0AD9-456F-81D1-865276BAAD39}" srcOrd="0" destOrd="0" presId="urn:microsoft.com/office/officeart/2005/8/layout/chevron2"/>
    <dgm:cxn modelId="{DF34887D-E877-4A15-B111-41BEBF2BB75F}" type="presParOf" srcId="{0ECE16F6-6081-4C7F-9142-8B58C511307E}" destId="{DF66E347-A6AC-4CAB-8F81-2B8E012688A1}" srcOrd="1" destOrd="0" presId="urn:microsoft.com/office/officeart/2005/8/layout/chevron2"/>
    <dgm:cxn modelId="{035FF42E-977C-44B8-9A91-D6BFFCEA2E3E}" type="presParOf" srcId="{B6F46A27-598B-45D7-9655-48945E8E2577}" destId="{55F0BE94-3785-4233-A5FA-15A8A5B413C9}" srcOrd="1" destOrd="0" presId="urn:microsoft.com/office/officeart/2005/8/layout/chevron2"/>
    <dgm:cxn modelId="{86450C2A-D395-4A0C-866D-1423844C7635}" type="presParOf" srcId="{B6F46A27-598B-45D7-9655-48945E8E2577}" destId="{3A562989-6CE7-491A-9FED-9AE4C5DBFC62}" srcOrd="2" destOrd="0" presId="urn:microsoft.com/office/officeart/2005/8/layout/chevron2"/>
    <dgm:cxn modelId="{7AAAD63E-236B-408A-938A-5F16ADBDD03F}" type="presParOf" srcId="{3A562989-6CE7-491A-9FED-9AE4C5DBFC62}" destId="{2404E31A-F7C2-4087-8C7B-2DBA2E3BAB55}" srcOrd="0" destOrd="0" presId="urn:microsoft.com/office/officeart/2005/8/layout/chevron2"/>
    <dgm:cxn modelId="{941D139E-6C6D-46A1-9319-11F9B5EE516B}" type="presParOf" srcId="{3A562989-6CE7-491A-9FED-9AE4C5DBFC62}" destId="{FBA66E87-0AA6-459E-BF40-0BF3390BAAF4}" srcOrd="1" destOrd="0" presId="urn:microsoft.com/office/officeart/2005/8/layout/chevron2"/>
    <dgm:cxn modelId="{C5B53091-DF16-4E2F-8F38-FD9E9ED2EE89}" type="presParOf" srcId="{B6F46A27-598B-45D7-9655-48945E8E2577}" destId="{44F9EAB0-CA2E-4933-BB16-BF56E7B57C79}" srcOrd="3" destOrd="0" presId="urn:microsoft.com/office/officeart/2005/8/layout/chevron2"/>
    <dgm:cxn modelId="{CB6A94D3-ADC2-426D-A419-417D4B80D753}" type="presParOf" srcId="{B6F46A27-598B-45D7-9655-48945E8E2577}" destId="{C535A741-C39E-4C13-94B0-94322B64F0BD}" srcOrd="4" destOrd="0" presId="urn:microsoft.com/office/officeart/2005/8/layout/chevron2"/>
    <dgm:cxn modelId="{AFB9ECF7-2AAD-4221-9DBC-FC3CEF7714CB}" type="presParOf" srcId="{C535A741-C39E-4C13-94B0-94322B64F0BD}" destId="{92F1F68C-20DB-483B-82C0-8C36E92C72AF}" srcOrd="0" destOrd="0" presId="urn:microsoft.com/office/officeart/2005/8/layout/chevron2"/>
    <dgm:cxn modelId="{1E071A00-F6A2-4084-AC94-D1EB9D067237}" type="presParOf" srcId="{C535A741-C39E-4C13-94B0-94322B64F0BD}" destId="{E57F794B-8565-4791-82E7-52B58F53261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01067E-C183-4B54-9803-4873DED08FE2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88DB35E-7454-4E44-AEE7-8540E8AD7625}">
      <dgm:prSet phldrT="[Texto]"/>
      <dgm:spPr/>
      <dgm:t>
        <a:bodyPr/>
        <a:lstStyle/>
        <a:p>
          <a:r>
            <a:rPr lang="es-EC" dirty="0" smtClean="0"/>
            <a:t>En junio del 2016, mostró un superávit de 695,50 millones de dólares </a:t>
          </a:r>
          <a:endParaRPr lang="es-EC" dirty="0"/>
        </a:p>
      </dgm:t>
    </dgm:pt>
    <dgm:pt modelId="{CD36CC41-8A22-413B-A539-E91CE4E16BD5}" type="parTrans" cxnId="{B8D68CF6-7D21-4041-AE9C-7DC76804A8E2}">
      <dgm:prSet/>
      <dgm:spPr/>
      <dgm:t>
        <a:bodyPr/>
        <a:lstStyle/>
        <a:p>
          <a:endParaRPr lang="es-EC"/>
        </a:p>
      </dgm:t>
    </dgm:pt>
    <dgm:pt modelId="{65A7882C-7B1D-48AF-9DDD-BC14294CCF83}" type="sibTrans" cxnId="{B8D68CF6-7D21-4041-AE9C-7DC76804A8E2}">
      <dgm:prSet/>
      <dgm:spPr/>
      <dgm:t>
        <a:bodyPr/>
        <a:lstStyle/>
        <a:p>
          <a:endParaRPr lang="es-EC"/>
        </a:p>
      </dgm:t>
    </dgm:pt>
    <dgm:pt modelId="{A5B8DA61-9499-48BA-ABB0-A44F024C2A53}" type="pres">
      <dgm:prSet presAssocID="{AA01067E-C183-4B54-9803-4873DED08F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B34DC20-23EB-4F36-A2BC-B4116EB7DE95}" type="pres">
      <dgm:prSet presAssocID="{188DB35E-7454-4E44-AEE7-8540E8AD762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E02BC2-D52A-4125-A5D4-5ADB9BE7E90E}" type="presOf" srcId="{188DB35E-7454-4E44-AEE7-8540E8AD7625}" destId="{3B34DC20-23EB-4F36-A2BC-B4116EB7DE95}" srcOrd="0" destOrd="0" presId="urn:microsoft.com/office/officeart/2005/8/layout/default"/>
    <dgm:cxn modelId="{F85B3BB8-CB9A-4127-A5A1-7E71669FF2F2}" type="presOf" srcId="{AA01067E-C183-4B54-9803-4873DED08FE2}" destId="{A5B8DA61-9499-48BA-ABB0-A44F024C2A53}" srcOrd="0" destOrd="0" presId="urn:microsoft.com/office/officeart/2005/8/layout/default"/>
    <dgm:cxn modelId="{B8D68CF6-7D21-4041-AE9C-7DC76804A8E2}" srcId="{AA01067E-C183-4B54-9803-4873DED08FE2}" destId="{188DB35E-7454-4E44-AEE7-8540E8AD7625}" srcOrd="0" destOrd="0" parTransId="{CD36CC41-8A22-413B-A539-E91CE4E16BD5}" sibTransId="{65A7882C-7B1D-48AF-9DDD-BC14294CCF83}"/>
    <dgm:cxn modelId="{6FAC4EE6-E360-40C6-9A94-60AD07277627}" type="presParOf" srcId="{A5B8DA61-9499-48BA-ABB0-A44F024C2A53}" destId="{3B34DC20-23EB-4F36-A2BC-B4116EB7DE9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AF1201-DD6F-4C95-A54A-63348226FB49}" type="doc">
      <dgm:prSet loTypeId="urn:microsoft.com/office/officeart/2005/8/layout/lProcess2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063F57A8-2204-42B9-B8D8-F2EB3C01B125}">
      <dgm:prSet phldrT="[Texto]"/>
      <dgm:spPr/>
      <dgm:t>
        <a:bodyPr/>
        <a:lstStyle/>
        <a:p>
          <a:r>
            <a:rPr lang="es-EC" b="1" dirty="0" smtClean="0"/>
            <a:t>Deuda Pública</a:t>
          </a:r>
          <a:endParaRPr lang="es-EC" b="1" dirty="0"/>
        </a:p>
      </dgm:t>
    </dgm:pt>
    <dgm:pt modelId="{23C569B0-3A57-4AD3-8852-A4BDF8E9CD7C}" type="parTrans" cxnId="{6B236EA9-2470-41B0-8BB5-52A300105A42}">
      <dgm:prSet/>
      <dgm:spPr/>
      <dgm:t>
        <a:bodyPr/>
        <a:lstStyle/>
        <a:p>
          <a:endParaRPr lang="es-EC"/>
        </a:p>
      </dgm:t>
    </dgm:pt>
    <dgm:pt modelId="{4399C476-18F2-4B6F-B5AC-464CB0E4397E}" type="sibTrans" cxnId="{6B236EA9-2470-41B0-8BB5-52A300105A42}">
      <dgm:prSet/>
      <dgm:spPr/>
      <dgm:t>
        <a:bodyPr/>
        <a:lstStyle/>
        <a:p>
          <a:endParaRPr lang="es-EC"/>
        </a:p>
      </dgm:t>
    </dgm:pt>
    <dgm:pt modelId="{30427BD4-85B7-4AD8-91E3-514C04607D64}">
      <dgm:prSet phldrT="[Texto]" custT="1"/>
      <dgm:spPr/>
      <dgm:t>
        <a:bodyPr/>
        <a:lstStyle/>
        <a:p>
          <a:r>
            <a:rPr lang="es-ES" sz="2000" dirty="0" smtClean="0"/>
            <a:t>Deuda externa </a:t>
          </a:r>
        </a:p>
        <a:p>
          <a:r>
            <a:rPr lang="es-ES" sz="2000" dirty="0" smtClean="0"/>
            <a:t>Deuda interna </a:t>
          </a:r>
          <a:endParaRPr lang="es-EC" sz="2000" dirty="0"/>
        </a:p>
      </dgm:t>
    </dgm:pt>
    <dgm:pt modelId="{31A0D9D7-01EE-4C79-B965-864CB1422617}" type="parTrans" cxnId="{91792754-7E8F-434F-9121-57C69C7281DF}">
      <dgm:prSet/>
      <dgm:spPr/>
      <dgm:t>
        <a:bodyPr/>
        <a:lstStyle/>
        <a:p>
          <a:endParaRPr lang="es-EC"/>
        </a:p>
      </dgm:t>
    </dgm:pt>
    <dgm:pt modelId="{33B1EE9B-9D5E-4E8F-8009-FEDD30DBAADA}" type="sibTrans" cxnId="{91792754-7E8F-434F-9121-57C69C7281DF}">
      <dgm:prSet/>
      <dgm:spPr/>
      <dgm:t>
        <a:bodyPr/>
        <a:lstStyle/>
        <a:p>
          <a:endParaRPr lang="es-EC"/>
        </a:p>
      </dgm:t>
    </dgm:pt>
    <dgm:pt modelId="{B851262C-BF08-4DFC-8030-B3D5C2887AC8}">
      <dgm:prSet phldrT="[Texto]" custT="1"/>
      <dgm:spPr/>
      <dgm:t>
        <a:bodyPr/>
        <a:lstStyle/>
        <a:p>
          <a:r>
            <a:rPr lang="es-ES" sz="1600" dirty="0" smtClean="0"/>
            <a:t>Ecuador contrajo un crédito con el Industrial and Commercial Bank of China (ICBC)</a:t>
          </a:r>
          <a:endParaRPr lang="es-EC" sz="1600" dirty="0"/>
        </a:p>
      </dgm:t>
    </dgm:pt>
    <dgm:pt modelId="{3EA5F14D-FEB5-4263-A2DF-6898C0C85A70}" type="parTrans" cxnId="{36ABE5E7-E4E8-426A-B9FC-E8954DDE6741}">
      <dgm:prSet/>
      <dgm:spPr/>
      <dgm:t>
        <a:bodyPr/>
        <a:lstStyle/>
        <a:p>
          <a:endParaRPr lang="es-EC"/>
        </a:p>
      </dgm:t>
    </dgm:pt>
    <dgm:pt modelId="{56256AD4-FC78-4A2F-A2CC-D5179D39A69C}" type="sibTrans" cxnId="{36ABE5E7-E4E8-426A-B9FC-E8954DDE6741}">
      <dgm:prSet/>
      <dgm:spPr/>
      <dgm:t>
        <a:bodyPr/>
        <a:lstStyle/>
        <a:p>
          <a:endParaRPr lang="es-EC"/>
        </a:p>
      </dgm:t>
    </dgm:pt>
    <dgm:pt modelId="{784B420E-CB26-4880-BEA7-84380B800F45}">
      <dgm:prSet phldrT="[Texto]"/>
      <dgm:spPr/>
      <dgm:t>
        <a:bodyPr/>
        <a:lstStyle/>
        <a:p>
          <a:r>
            <a:rPr lang="es-EC" b="1" dirty="0" smtClean="0"/>
            <a:t>Producto Interno Bruto</a:t>
          </a:r>
          <a:endParaRPr lang="es-EC" b="1" dirty="0"/>
        </a:p>
      </dgm:t>
    </dgm:pt>
    <dgm:pt modelId="{68CEE387-F335-4564-AA39-DD244048084B}" type="parTrans" cxnId="{81595E9D-FBF4-4E3F-A2D5-C0040A206506}">
      <dgm:prSet/>
      <dgm:spPr/>
      <dgm:t>
        <a:bodyPr/>
        <a:lstStyle/>
        <a:p>
          <a:endParaRPr lang="es-EC"/>
        </a:p>
      </dgm:t>
    </dgm:pt>
    <dgm:pt modelId="{BF8FEF94-9BA0-443F-BE89-A1968DD3EE49}" type="sibTrans" cxnId="{81595E9D-FBF4-4E3F-A2D5-C0040A206506}">
      <dgm:prSet/>
      <dgm:spPr/>
      <dgm:t>
        <a:bodyPr/>
        <a:lstStyle/>
        <a:p>
          <a:endParaRPr lang="es-EC"/>
        </a:p>
      </dgm:t>
    </dgm:pt>
    <dgm:pt modelId="{D65BA6AE-26ED-41B3-8FE7-3A767639FF84}">
      <dgm:prSet phldrT="[Texto]" custT="1"/>
      <dgm:spPr/>
      <dgm:t>
        <a:bodyPr/>
        <a:lstStyle/>
        <a:p>
          <a:r>
            <a:rPr lang="es-ES" sz="2000" dirty="0" smtClean="0"/>
            <a:t>Es la cantidad total de todos los bienes y servicios</a:t>
          </a:r>
          <a:endParaRPr lang="es-EC" sz="2000" dirty="0"/>
        </a:p>
      </dgm:t>
    </dgm:pt>
    <dgm:pt modelId="{0896572D-188F-4B1F-AC70-ACD20499FF73}" type="parTrans" cxnId="{97CA119C-1DAF-40F5-8E91-0FC2FF8D8D61}">
      <dgm:prSet/>
      <dgm:spPr/>
      <dgm:t>
        <a:bodyPr/>
        <a:lstStyle/>
        <a:p>
          <a:endParaRPr lang="es-EC"/>
        </a:p>
      </dgm:t>
    </dgm:pt>
    <dgm:pt modelId="{4663B329-8050-405F-B785-ABB012DF823F}" type="sibTrans" cxnId="{97CA119C-1DAF-40F5-8E91-0FC2FF8D8D61}">
      <dgm:prSet/>
      <dgm:spPr/>
      <dgm:t>
        <a:bodyPr/>
        <a:lstStyle/>
        <a:p>
          <a:endParaRPr lang="es-EC"/>
        </a:p>
      </dgm:t>
    </dgm:pt>
    <dgm:pt modelId="{2288FE7C-C330-4F6E-82C5-921BA6D2E3CE}">
      <dgm:prSet phldrT="[Texto]" custT="1"/>
      <dgm:spPr/>
      <dgm:t>
        <a:bodyPr/>
        <a:lstStyle/>
        <a:p>
          <a:r>
            <a:rPr lang="es-ES" sz="2000" dirty="0" smtClean="0"/>
            <a:t>Para el 2016 se registró 102,426 millones de dólares</a:t>
          </a:r>
          <a:endParaRPr lang="es-EC" sz="2000" dirty="0"/>
        </a:p>
      </dgm:t>
    </dgm:pt>
    <dgm:pt modelId="{F240532A-6EB9-436C-8733-AF361E4D28E2}" type="parTrans" cxnId="{437FC2DF-ACB0-4256-8E59-1A31022A7DCB}">
      <dgm:prSet/>
      <dgm:spPr/>
      <dgm:t>
        <a:bodyPr/>
        <a:lstStyle/>
        <a:p>
          <a:endParaRPr lang="es-EC"/>
        </a:p>
      </dgm:t>
    </dgm:pt>
    <dgm:pt modelId="{1BB4AB33-A6CE-4602-85A9-B1ACC4F1A15D}" type="sibTrans" cxnId="{437FC2DF-ACB0-4256-8E59-1A31022A7DCB}">
      <dgm:prSet/>
      <dgm:spPr/>
      <dgm:t>
        <a:bodyPr/>
        <a:lstStyle/>
        <a:p>
          <a:endParaRPr lang="es-EC"/>
        </a:p>
      </dgm:t>
    </dgm:pt>
    <dgm:pt modelId="{F3888717-5EF5-46C9-B43D-1338B82D5FAE}">
      <dgm:prSet phldrT="[Texto]"/>
      <dgm:spPr/>
      <dgm:t>
        <a:bodyPr/>
        <a:lstStyle/>
        <a:p>
          <a:r>
            <a:rPr lang="es-EC" b="1" dirty="0" smtClean="0"/>
            <a:t>Riesgo país </a:t>
          </a:r>
          <a:endParaRPr lang="es-EC" b="1" dirty="0"/>
        </a:p>
      </dgm:t>
    </dgm:pt>
    <dgm:pt modelId="{5BFFA9FE-9DFB-4818-88C6-6E8DB1F27B26}" type="parTrans" cxnId="{F0D80C81-0145-46BE-875E-54A758283E1B}">
      <dgm:prSet/>
      <dgm:spPr/>
      <dgm:t>
        <a:bodyPr/>
        <a:lstStyle/>
        <a:p>
          <a:endParaRPr lang="es-EC"/>
        </a:p>
      </dgm:t>
    </dgm:pt>
    <dgm:pt modelId="{0976E5EB-E9C2-41E3-A393-43780E4508AB}" type="sibTrans" cxnId="{F0D80C81-0145-46BE-875E-54A758283E1B}">
      <dgm:prSet/>
      <dgm:spPr/>
      <dgm:t>
        <a:bodyPr/>
        <a:lstStyle/>
        <a:p>
          <a:endParaRPr lang="es-EC"/>
        </a:p>
      </dgm:t>
    </dgm:pt>
    <dgm:pt modelId="{3030FCA7-BCEB-48ED-A66E-71271F52F848}">
      <dgm:prSet phldrT="[Texto]" custT="1"/>
      <dgm:spPr/>
      <dgm:t>
        <a:bodyPr/>
        <a:lstStyle/>
        <a:p>
          <a:r>
            <a:rPr lang="es-ES" sz="2600" dirty="0" smtClean="0"/>
            <a:t>Diciembre 2015: 1.260 puntos</a:t>
          </a:r>
          <a:endParaRPr lang="es-EC" sz="2600" dirty="0"/>
        </a:p>
      </dgm:t>
    </dgm:pt>
    <dgm:pt modelId="{675450D5-3DCE-489F-842F-52D12AA80700}" type="parTrans" cxnId="{30613AC8-69F5-40A9-B3A3-853F2F3D8F59}">
      <dgm:prSet/>
      <dgm:spPr/>
      <dgm:t>
        <a:bodyPr/>
        <a:lstStyle/>
        <a:p>
          <a:endParaRPr lang="es-EC"/>
        </a:p>
      </dgm:t>
    </dgm:pt>
    <dgm:pt modelId="{E28A1994-A1C3-48AC-A3CA-6386B9B12A6B}" type="sibTrans" cxnId="{30613AC8-69F5-40A9-B3A3-853F2F3D8F59}">
      <dgm:prSet/>
      <dgm:spPr/>
      <dgm:t>
        <a:bodyPr/>
        <a:lstStyle/>
        <a:p>
          <a:endParaRPr lang="es-EC"/>
        </a:p>
      </dgm:t>
    </dgm:pt>
    <dgm:pt modelId="{75DC3C1E-D56D-4CCC-AF90-4EE429771E24}">
      <dgm:prSet phldrT="[Texto]" custT="1"/>
      <dgm:spPr/>
      <dgm:t>
        <a:bodyPr/>
        <a:lstStyle/>
        <a:p>
          <a:r>
            <a:rPr lang="es-EC" sz="2000" dirty="0" smtClean="0"/>
            <a:t>Además del endeudamiento interno </a:t>
          </a:r>
          <a:endParaRPr lang="es-EC" sz="2000" dirty="0"/>
        </a:p>
      </dgm:t>
    </dgm:pt>
    <dgm:pt modelId="{3FB5AB38-61EA-41E4-BE8F-EB8D99CD358D}" type="parTrans" cxnId="{192C73C1-3F10-4A35-903A-059A46E5D8AF}">
      <dgm:prSet/>
      <dgm:spPr/>
      <dgm:t>
        <a:bodyPr/>
        <a:lstStyle/>
        <a:p>
          <a:endParaRPr lang="es-EC"/>
        </a:p>
      </dgm:t>
    </dgm:pt>
    <dgm:pt modelId="{B390D62E-248E-4844-8A39-D66B0D3B56E8}" type="sibTrans" cxnId="{192C73C1-3F10-4A35-903A-059A46E5D8AF}">
      <dgm:prSet/>
      <dgm:spPr/>
      <dgm:t>
        <a:bodyPr/>
        <a:lstStyle/>
        <a:p>
          <a:endParaRPr lang="es-EC"/>
        </a:p>
      </dgm:t>
    </dgm:pt>
    <dgm:pt modelId="{FF22925C-BEF8-4A15-AFEC-318B20482E8F}">
      <dgm:prSet phldrT="[Texto]" custT="1"/>
      <dgm:spPr/>
      <dgm:t>
        <a:bodyPr/>
        <a:lstStyle/>
        <a:p>
          <a:r>
            <a:rPr lang="es-ES" sz="2800" dirty="0" smtClean="0"/>
            <a:t>Enero 2016: 1.678 puntos </a:t>
          </a:r>
          <a:endParaRPr lang="es-EC" sz="2800" dirty="0"/>
        </a:p>
      </dgm:t>
    </dgm:pt>
    <dgm:pt modelId="{F523EB3A-6DF0-4CEF-9389-0C75C9719DD2}" type="parTrans" cxnId="{CA85AFF2-9F92-4CC0-A30D-F2E1793E34CE}">
      <dgm:prSet/>
      <dgm:spPr/>
      <dgm:t>
        <a:bodyPr/>
        <a:lstStyle/>
        <a:p>
          <a:endParaRPr lang="es-EC"/>
        </a:p>
      </dgm:t>
    </dgm:pt>
    <dgm:pt modelId="{66AF0461-BE19-4E54-A234-872AEB877595}" type="sibTrans" cxnId="{CA85AFF2-9F92-4CC0-A30D-F2E1793E34CE}">
      <dgm:prSet/>
      <dgm:spPr/>
      <dgm:t>
        <a:bodyPr/>
        <a:lstStyle/>
        <a:p>
          <a:endParaRPr lang="es-EC"/>
        </a:p>
      </dgm:t>
    </dgm:pt>
    <dgm:pt modelId="{67BCE3B1-4A73-426D-90EA-C5B5B30CFF33}" type="pres">
      <dgm:prSet presAssocID="{24AF1201-DD6F-4C95-A54A-63348226FB4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CB984E-771E-4FA7-826B-A001404C0410}" type="pres">
      <dgm:prSet presAssocID="{063F57A8-2204-42B9-B8D8-F2EB3C01B125}" presName="compNode" presStyleCnt="0"/>
      <dgm:spPr/>
      <dgm:t>
        <a:bodyPr/>
        <a:lstStyle/>
        <a:p>
          <a:endParaRPr lang="es-ES"/>
        </a:p>
      </dgm:t>
    </dgm:pt>
    <dgm:pt modelId="{50AAB74C-03B0-4EE3-BB6A-42523955318D}" type="pres">
      <dgm:prSet presAssocID="{063F57A8-2204-42B9-B8D8-F2EB3C01B125}" presName="aNode" presStyleLbl="bgShp" presStyleIdx="0" presStyleCnt="3"/>
      <dgm:spPr/>
      <dgm:t>
        <a:bodyPr/>
        <a:lstStyle/>
        <a:p>
          <a:endParaRPr lang="es-EC"/>
        </a:p>
      </dgm:t>
    </dgm:pt>
    <dgm:pt modelId="{7C561AEA-A25E-4EA2-9C27-41E2EE53C5CF}" type="pres">
      <dgm:prSet presAssocID="{063F57A8-2204-42B9-B8D8-F2EB3C01B125}" presName="textNode" presStyleLbl="bgShp" presStyleIdx="0" presStyleCnt="3"/>
      <dgm:spPr/>
      <dgm:t>
        <a:bodyPr/>
        <a:lstStyle/>
        <a:p>
          <a:endParaRPr lang="es-EC"/>
        </a:p>
      </dgm:t>
    </dgm:pt>
    <dgm:pt modelId="{079C27A4-7398-4B01-8C0D-A60712C068C2}" type="pres">
      <dgm:prSet presAssocID="{063F57A8-2204-42B9-B8D8-F2EB3C01B125}" presName="compChildNode" presStyleCnt="0"/>
      <dgm:spPr/>
      <dgm:t>
        <a:bodyPr/>
        <a:lstStyle/>
        <a:p>
          <a:endParaRPr lang="es-ES"/>
        </a:p>
      </dgm:t>
    </dgm:pt>
    <dgm:pt modelId="{CDFE0C97-FF08-4051-B0A9-884934523620}" type="pres">
      <dgm:prSet presAssocID="{063F57A8-2204-42B9-B8D8-F2EB3C01B125}" presName="theInnerList" presStyleCnt="0"/>
      <dgm:spPr/>
      <dgm:t>
        <a:bodyPr/>
        <a:lstStyle/>
        <a:p>
          <a:endParaRPr lang="es-ES"/>
        </a:p>
      </dgm:t>
    </dgm:pt>
    <dgm:pt modelId="{BFFE1ACE-F6CE-4E60-A24D-9DCAD7AC403A}" type="pres">
      <dgm:prSet presAssocID="{30427BD4-85B7-4AD8-91E3-514C04607D64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8DF148-2E28-46A8-A77D-37020957EB5E}" type="pres">
      <dgm:prSet presAssocID="{30427BD4-85B7-4AD8-91E3-514C04607D64}" presName="aSpace2" presStyleCnt="0"/>
      <dgm:spPr/>
      <dgm:t>
        <a:bodyPr/>
        <a:lstStyle/>
        <a:p>
          <a:endParaRPr lang="es-ES"/>
        </a:p>
      </dgm:t>
    </dgm:pt>
    <dgm:pt modelId="{0DD5504D-3D9F-450F-AF5A-08384EFD64CF}" type="pres">
      <dgm:prSet presAssocID="{B851262C-BF08-4DFC-8030-B3D5C2887AC8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CEFA14-0F1F-436A-984C-2F1162EA642A}" type="pres">
      <dgm:prSet presAssocID="{B851262C-BF08-4DFC-8030-B3D5C2887AC8}" presName="aSpace2" presStyleCnt="0"/>
      <dgm:spPr/>
      <dgm:t>
        <a:bodyPr/>
        <a:lstStyle/>
        <a:p>
          <a:endParaRPr lang="es-EC"/>
        </a:p>
      </dgm:t>
    </dgm:pt>
    <dgm:pt modelId="{5370562E-9A5F-4E01-8BDB-699ABCBE76F8}" type="pres">
      <dgm:prSet presAssocID="{75DC3C1E-D56D-4CCC-AF90-4EE429771E24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989D7D-91C5-4E46-B377-C65FFA457631}" type="pres">
      <dgm:prSet presAssocID="{063F57A8-2204-42B9-B8D8-F2EB3C01B125}" presName="aSpace" presStyleCnt="0"/>
      <dgm:spPr/>
      <dgm:t>
        <a:bodyPr/>
        <a:lstStyle/>
        <a:p>
          <a:endParaRPr lang="es-ES"/>
        </a:p>
      </dgm:t>
    </dgm:pt>
    <dgm:pt modelId="{705AC820-0714-4618-A2C1-19BD06EC46BB}" type="pres">
      <dgm:prSet presAssocID="{784B420E-CB26-4880-BEA7-84380B800F45}" presName="compNode" presStyleCnt="0"/>
      <dgm:spPr/>
      <dgm:t>
        <a:bodyPr/>
        <a:lstStyle/>
        <a:p>
          <a:endParaRPr lang="es-ES"/>
        </a:p>
      </dgm:t>
    </dgm:pt>
    <dgm:pt modelId="{1894746B-82B5-4EAB-A974-F00BD3E00CCF}" type="pres">
      <dgm:prSet presAssocID="{784B420E-CB26-4880-BEA7-84380B800F45}" presName="aNode" presStyleLbl="bgShp" presStyleIdx="1" presStyleCnt="3"/>
      <dgm:spPr/>
      <dgm:t>
        <a:bodyPr/>
        <a:lstStyle/>
        <a:p>
          <a:endParaRPr lang="es-EC"/>
        </a:p>
      </dgm:t>
    </dgm:pt>
    <dgm:pt modelId="{7DA00EA8-A123-478A-AA65-EC381E91F5E4}" type="pres">
      <dgm:prSet presAssocID="{784B420E-CB26-4880-BEA7-84380B800F45}" presName="textNode" presStyleLbl="bgShp" presStyleIdx="1" presStyleCnt="3"/>
      <dgm:spPr/>
      <dgm:t>
        <a:bodyPr/>
        <a:lstStyle/>
        <a:p>
          <a:endParaRPr lang="es-EC"/>
        </a:p>
      </dgm:t>
    </dgm:pt>
    <dgm:pt modelId="{ECB3E299-E277-4462-A157-60C04E912804}" type="pres">
      <dgm:prSet presAssocID="{784B420E-CB26-4880-BEA7-84380B800F45}" presName="compChildNode" presStyleCnt="0"/>
      <dgm:spPr/>
      <dgm:t>
        <a:bodyPr/>
        <a:lstStyle/>
        <a:p>
          <a:endParaRPr lang="es-ES"/>
        </a:p>
      </dgm:t>
    </dgm:pt>
    <dgm:pt modelId="{615F1B96-72FD-448A-AFA7-0B2084A09EA5}" type="pres">
      <dgm:prSet presAssocID="{784B420E-CB26-4880-BEA7-84380B800F45}" presName="theInnerList" presStyleCnt="0"/>
      <dgm:spPr/>
      <dgm:t>
        <a:bodyPr/>
        <a:lstStyle/>
        <a:p>
          <a:endParaRPr lang="es-ES"/>
        </a:p>
      </dgm:t>
    </dgm:pt>
    <dgm:pt modelId="{78A14E7B-A6E4-4A94-B8E5-77C75614873B}" type="pres">
      <dgm:prSet presAssocID="{D65BA6AE-26ED-41B3-8FE7-3A767639FF84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0D0653-CF91-4B7B-835E-FCE57B599914}" type="pres">
      <dgm:prSet presAssocID="{D65BA6AE-26ED-41B3-8FE7-3A767639FF84}" presName="aSpace2" presStyleCnt="0"/>
      <dgm:spPr/>
      <dgm:t>
        <a:bodyPr/>
        <a:lstStyle/>
        <a:p>
          <a:endParaRPr lang="es-ES"/>
        </a:p>
      </dgm:t>
    </dgm:pt>
    <dgm:pt modelId="{F0251E9D-67E3-4982-9EBF-78705C838A57}" type="pres">
      <dgm:prSet presAssocID="{2288FE7C-C330-4F6E-82C5-921BA6D2E3CE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C15452-A771-48D0-B03F-03C1E69330DA}" type="pres">
      <dgm:prSet presAssocID="{784B420E-CB26-4880-BEA7-84380B800F45}" presName="aSpace" presStyleCnt="0"/>
      <dgm:spPr/>
      <dgm:t>
        <a:bodyPr/>
        <a:lstStyle/>
        <a:p>
          <a:endParaRPr lang="es-ES"/>
        </a:p>
      </dgm:t>
    </dgm:pt>
    <dgm:pt modelId="{D8C0DC6C-9050-4A63-AD10-625EEC8C7CED}" type="pres">
      <dgm:prSet presAssocID="{F3888717-5EF5-46C9-B43D-1338B82D5FAE}" presName="compNode" presStyleCnt="0"/>
      <dgm:spPr/>
      <dgm:t>
        <a:bodyPr/>
        <a:lstStyle/>
        <a:p>
          <a:endParaRPr lang="es-ES"/>
        </a:p>
      </dgm:t>
    </dgm:pt>
    <dgm:pt modelId="{6AED2ECF-DACF-4F10-BED0-E6B4722E8F3D}" type="pres">
      <dgm:prSet presAssocID="{F3888717-5EF5-46C9-B43D-1338B82D5FAE}" presName="aNode" presStyleLbl="bgShp" presStyleIdx="2" presStyleCnt="3"/>
      <dgm:spPr/>
      <dgm:t>
        <a:bodyPr/>
        <a:lstStyle/>
        <a:p>
          <a:endParaRPr lang="es-ES"/>
        </a:p>
      </dgm:t>
    </dgm:pt>
    <dgm:pt modelId="{DE8B58F0-CBCA-421D-8318-7F842E570E59}" type="pres">
      <dgm:prSet presAssocID="{F3888717-5EF5-46C9-B43D-1338B82D5FAE}" presName="textNode" presStyleLbl="bgShp" presStyleIdx="2" presStyleCnt="3"/>
      <dgm:spPr/>
      <dgm:t>
        <a:bodyPr/>
        <a:lstStyle/>
        <a:p>
          <a:endParaRPr lang="es-ES"/>
        </a:p>
      </dgm:t>
    </dgm:pt>
    <dgm:pt modelId="{8E8CC9C8-CB5A-4A3A-82A2-E78B451746EF}" type="pres">
      <dgm:prSet presAssocID="{F3888717-5EF5-46C9-B43D-1338B82D5FAE}" presName="compChildNode" presStyleCnt="0"/>
      <dgm:spPr/>
      <dgm:t>
        <a:bodyPr/>
        <a:lstStyle/>
        <a:p>
          <a:endParaRPr lang="es-ES"/>
        </a:p>
      </dgm:t>
    </dgm:pt>
    <dgm:pt modelId="{CF52BCE5-0A3F-4583-944F-EFFC7F89A30C}" type="pres">
      <dgm:prSet presAssocID="{F3888717-5EF5-46C9-B43D-1338B82D5FAE}" presName="theInnerList" presStyleCnt="0"/>
      <dgm:spPr/>
      <dgm:t>
        <a:bodyPr/>
        <a:lstStyle/>
        <a:p>
          <a:endParaRPr lang="es-ES"/>
        </a:p>
      </dgm:t>
    </dgm:pt>
    <dgm:pt modelId="{5521D406-647A-4130-AE12-AC4C6F1C78CD}" type="pres">
      <dgm:prSet presAssocID="{3030FCA7-BCEB-48ED-A66E-71271F52F848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A68A1C-F5E4-4CF3-A02D-F530F661D1B5}" type="pres">
      <dgm:prSet presAssocID="{3030FCA7-BCEB-48ED-A66E-71271F52F848}" presName="aSpace2" presStyleCnt="0"/>
      <dgm:spPr/>
      <dgm:t>
        <a:bodyPr/>
        <a:lstStyle/>
        <a:p>
          <a:endParaRPr lang="es-EC"/>
        </a:p>
      </dgm:t>
    </dgm:pt>
    <dgm:pt modelId="{FFD10635-86D3-4800-BC5D-250D1A08DAAC}" type="pres">
      <dgm:prSet presAssocID="{FF22925C-BEF8-4A15-AFEC-318B20482E8F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A85AFF2-9F92-4CC0-A30D-F2E1793E34CE}" srcId="{F3888717-5EF5-46C9-B43D-1338B82D5FAE}" destId="{FF22925C-BEF8-4A15-AFEC-318B20482E8F}" srcOrd="1" destOrd="0" parTransId="{F523EB3A-6DF0-4CEF-9389-0C75C9719DD2}" sibTransId="{66AF0461-BE19-4E54-A234-872AEB877595}"/>
    <dgm:cxn modelId="{12A3D9E3-7ACB-4B77-84C1-802B7DE22EE0}" type="presOf" srcId="{B851262C-BF08-4DFC-8030-B3D5C2887AC8}" destId="{0DD5504D-3D9F-450F-AF5A-08384EFD64CF}" srcOrd="0" destOrd="0" presId="urn:microsoft.com/office/officeart/2005/8/layout/lProcess2"/>
    <dgm:cxn modelId="{30613AC8-69F5-40A9-B3A3-853F2F3D8F59}" srcId="{F3888717-5EF5-46C9-B43D-1338B82D5FAE}" destId="{3030FCA7-BCEB-48ED-A66E-71271F52F848}" srcOrd="0" destOrd="0" parTransId="{675450D5-3DCE-489F-842F-52D12AA80700}" sibTransId="{E28A1994-A1C3-48AC-A3CA-6386B9B12A6B}"/>
    <dgm:cxn modelId="{F0D80C81-0145-46BE-875E-54A758283E1B}" srcId="{24AF1201-DD6F-4C95-A54A-63348226FB49}" destId="{F3888717-5EF5-46C9-B43D-1338B82D5FAE}" srcOrd="2" destOrd="0" parTransId="{5BFFA9FE-9DFB-4818-88C6-6E8DB1F27B26}" sibTransId="{0976E5EB-E9C2-41E3-A393-43780E4508AB}"/>
    <dgm:cxn modelId="{36ABE5E7-E4E8-426A-B9FC-E8954DDE6741}" srcId="{063F57A8-2204-42B9-B8D8-F2EB3C01B125}" destId="{B851262C-BF08-4DFC-8030-B3D5C2887AC8}" srcOrd="1" destOrd="0" parTransId="{3EA5F14D-FEB5-4263-A2DF-6898C0C85A70}" sibTransId="{56256AD4-FC78-4A2F-A2CC-D5179D39A69C}"/>
    <dgm:cxn modelId="{81595E9D-FBF4-4E3F-A2D5-C0040A206506}" srcId="{24AF1201-DD6F-4C95-A54A-63348226FB49}" destId="{784B420E-CB26-4880-BEA7-84380B800F45}" srcOrd="1" destOrd="0" parTransId="{68CEE387-F335-4564-AA39-DD244048084B}" sibTransId="{BF8FEF94-9BA0-443F-BE89-A1968DD3EE49}"/>
    <dgm:cxn modelId="{57582787-0BD2-4A39-8C95-F1C1C88E6611}" type="presOf" srcId="{2288FE7C-C330-4F6E-82C5-921BA6D2E3CE}" destId="{F0251E9D-67E3-4982-9EBF-78705C838A57}" srcOrd="0" destOrd="0" presId="urn:microsoft.com/office/officeart/2005/8/layout/lProcess2"/>
    <dgm:cxn modelId="{01E47A8D-F9F5-4993-9BCD-FD6F2FAF4A3A}" type="presOf" srcId="{F3888717-5EF5-46C9-B43D-1338B82D5FAE}" destId="{DE8B58F0-CBCA-421D-8318-7F842E570E59}" srcOrd="1" destOrd="0" presId="urn:microsoft.com/office/officeart/2005/8/layout/lProcess2"/>
    <dgm:cxn modelId="{91792754-7E8F-434F-9121-57C69C7281DF}" srcId="{063F57A8-2204-42B9-B8D8-F2EB3C01B125}" destId="{30427BD4-85B7-4AD8-91E3-514C04607D64}" srcOrd="0" destOrd="0" parTransId="{31A0D9D7-01EE-4C79-B965-864CB1422617}" sibTransId="{33B1EE9B-9D5E-4E8F-8009-FEDD30DBAADA}"/>
    <dgm:cxn modelId="{97CA119C-1DAF-40F5-8E91-0FC2FF8D8D61}" srcId="{784B420E-CB26-4880-BEA7-84380B800F45}" destId="{D65BA6AE-26ED-41B3-8FE7-3A767639FF84}" srcOrd="0" destOrd="0" parTransId="{0896572D-188F-4B1F-AC70-ACD20499FF73}" sibTransId="{4663B329-8050-405F-B785-ABB012DF823F}"/>
    <dgm:cxn modelId="{252BFBED-F630-4957-B51E-CD941F0F1FD8}" type="presOf" srcId="{063F57A8-2204-42B9-B8D8-F2EB3C01B125}" destId="{7C561AEA-A25E-4EA2-9C27-41E2EE53C5CF}" srcOrd="1" destOrd="0" presId="urn:microsoft.com/office/officeart/2005/8/layout/lProcess2"/>
    <dgm:cxn modelId="{072C0962-7449-49B4-A053-CC7D664C2687}" type="presOf" srcId="{784B420E-CB26-4880-BEA7-84380B800F45}" destId="{1894746B-82B5-4EAB-A974-F00BD3E00CCF}" srcOrd="0" destOrd="0" presId="urn:microsoft.com/office/officeart/2005/8/layout/lProcess2"/>
    <dgm:cxn modelId="{F325239A-DC26-4B89-B812-E036BC919BCC}" type="presOf" srcId="{75DC3C1E-D56D-4CCC-AF90-4EE429771E24}" destId="{5370562E-9A5F-4E01-8BDB-699ABCBE76F8}" srcOrd="0" destOrd="0" presId="urn:microsoft.com/office/officeart/2005/8/layout/lProcess2"/>
    <dgm:cxn modelId="{4A0285AE-8E26-4587-9BBA-D95B72DA79B2}" type="presOf" srcId="{FF22925C-BEF8-4A15-AFEC-318B20482E8F}" destId="{FFD10635-86D3-4800-BC5D-250D1A08DAAC}" srcOrd="0" destOrd="0" presId="urn:microsoft.com/office/officeart/2005/8/layout/lProcess2"/>
    <dgm:cxn modelId="{560CB290-272E-4D23-8A7D-74E75B07EAA3}" type="presOf" srcId="{784B420E-CB26-4880-BEA7-84380B800F45}" destId="{7DA00EA8-A123-478A-AA65-EC381E91F5E4}" srcOrd="1" destOrd="0" presId="urn:microsoft.com/office/officeart/2005/8/layout/lProcess2"/>
    <dgm:cxn modelId="{192C73C1-3F10-4A35-903A-059A46E5D8AF}" srcId="{063F57A8-2204-42B9-B8D8-F2EB3C01B125}" destId="{75DC3C1E-D56D-4CCC-AF90-4EE429771E24}" srcOrd="2" destOrd="0" parTransId="{3FB5AB38-61EA-41E4-BE8F-EB8D99CD358D}" sibTransId="{B390D62E-248E-4844-8A39-D66B0D3B56E8}"/>
    <dgm:cxn modelId="{CDB86E3C-EBE4-4622-B016-A01A236BB06A}" type="presOf" srcId="{D65BA6AE-26ED-41B3-8FE7-3A767639FF84}" destId="{78A14E7B-A6E4-4A94-B8E5-77C75614873B}" srcOrd="0" destOrd="0" presId="urn:microsoft.com/office/officeart/2005/8/layout/lProcess2"/>
    <dgm:cxn modelId="{D592FE32-8E4A-4326-9D0B-883846D9EAB1}" type="presOf" srcId="{24AF1201-DD6F-4C95-A54A-63348226FB49}" destId="{67BCE3B1-4A73-426D-90EA-C5B5B30CFF33}" srcOrd="0" destOrd="0" presId="urn:microsoft.com/office/officeart/2005/8/layout/lProcess2"/>
    <dgm:cxn modelId="{437FC2DF-ACB0-4256-8E59-1A31022A7DCB}" srcId="{784B420E-CB26-4880-BEA7-84380B800F45}" destId="{2288FE7C-C330-4F6E-82C5-921BA6D2E3CE}" srcOrd="1" destOrd="0" parTransId="{F240532A-6EB9-436C-8733-AF361E4D28E2}" sibTransId="{1BB4AB33-A6CE-4602-85A9-B1ACC4F1A15D}"/>
    <dgm:cxn modelId="{54C6A303-F0A2-4E19-B097-01BF1A0E4FE4}" type="presOf" srcId="{3030FCA7-BCEB-48ED-A66E-71271F52F848}" destId="{5521D406-647A-4130-AE12-AC4C6F1C78CD}" srcOrd="0" destOrd="0" presId="urn:microsoft.com/office/officeart/2005/8/layout/lProcess2"/>
    <dgm:cxn modelId="{6B236EA9-2470-41B0-8BB5-52A300105A42}" srcId="{24AF1201-DD6F-4C95-A54A-63348226FB49}" destId="{063F57A8-2204-42B9-B8D8-F2EB3C01B125}" srcOrd="0" destOrd="0" parTransId="{23C569B0-3A57-4AD3-8852-A4BDF8E9CD7C}" sibTransId="{4399C476-18F2-4B6F-B5AC-464CB0E4397E}"/>
    <dgm:cxn modelId="{E4245649-84C2-458F-8C7C-C55CB4A9D2F3}" type="presOf" srcId="{30427BD4-85B7-4AD8-91E3-514C04607D64}" destId="{BFFE1ACE-F6CE-4E60-A24D-9DCAD7AC403A}" srcOrd="0" destOrd="0" presId="urn:microsoft.com/office/officeart/2005/8/layout/lProcess2"/>
    <dgm:cxn modelId="{58538EFD-0C20-40A5-ABD6-765B4F878B89}" type="presOf" srcId="{F3888717-5EF5-46C9-B43D-1338B82D5FAE}" destId="{6AED2ECF-DACF-4F10-BED0-E6B4722E8F3D}" srcOrd="0" destOrd="0" presId="urn:microsoft.com/office/officeart/2005/8/layout/lProcess2"/>
    <dgm:cxn modelId="{94FE6861-B823-4E94-8CF0-BB61E1F20719}" type="presOf" srcId="{063F57A8-2204-42B9-B8D8-F2EB3C01B125}" destId="{50AAB74C-03B0-4EE3-BB6A-42523955318D}" srcOrd="0" destOrd="0" presId="urn:microsoft.com/office/officeart/2005/8/layout/lProcess2"/>
    <dgm:cxn modelId="{33441F7C-1120-45C2-9FE1-6695FD357F45}" type="presParOf" srcId="{67BCE3B1-4A73-426D-90EA-C5B5B30CFF33}" destId="{78CB984E-771E-4FA7-826B-A001404C0410}" srcOrd="0" destOrd="0" presId="urn:microsoft.com/office/officeart/2005/8/layout/lProcess2"/>
    <dgm:cxn modelId="{D4DE08E4-2C5F-441E-87AC-3302F74C80B7}" type="presParOf" srcId="{78CB984E-771E-4FA7-826B-A001404C0410}" destId="{50AAB74C-03B0-4EE3-BB6A-42523955318D}" srcOrd="0" destOrd="0" presId="urn:microsoft.com/office/officeart/2005/8/layout/lProcess2"/>
    <dgm:cxn modelId="{36576759-ADD8-4689-B0A2-B542F208F46A}" type="presParOf" srcId="{78CB984E-771E-4FA7-826B-A001404C0410}" destId="{7C561AEA-A25E-4EA2-9C27-41E2EE53C5CF}" srcOrd="1" destOrd="0" presId="urn:microsoft.com/office/officeart/2005/8/layout/lProcess2"/>
    <dgm:cxn modelId="{D89FE151-9DB1-4F80-8065-9C13E6B04B17}" type="presParOf" srcId="{78CB984E-771E-4FA7-826B-A001404C0410}" destId="{079C27A4-7398-4B01-8C0D-A60712C068C2}" srcOrd="2" destOrd="0" presId="urn:microsoft.com/office/officeart/2005/8/layout/lProcess2"/>
    <dgm:cxn modelId="{9A213DB8-0833-4047-9EA0-E66BEA113326}" type="presParOf" srcId="{079C27A4-7398-4B01-8C0D-A60712C068C2}" destId="{CDFE0C97-FF08-4051-B0A9-884934523620}" srcOrd="0" destOrd="0" presId="urn:microsoft.com/office/officeart/2005/8/layout/lProcess2"/>
    <dgm:cxn modelId="{8BDA267A-6534-4642-87C6-83EAD856C771}" type="presParOf" srcId="{CDFE0C97-FF08-4051-B0A9-884934523620}" destId="{BFFE1ACE-F6CE-4E60-A24D-9DCAD7AC403A}" srcOrd="0" destOrd="0" presId="urn:microsoft.com/office/officeart/2005/8/layout/lProcess2"/>
    <dgm:cxn modelId="{416447D3-467E-4482-A02B-1DE846D4E7BA}" type="presParOf" srcId="{CDFE0C97-FF08-4051-B0A9-884934523620}" destId="{168DF148-2E28-46A8-A77D-37020957EB5E}" srcOrd="1" destOrd="0" presId="urn:microsoft.com/office/officeart/2005/8/layout/lProcess2"/>
    <dgm:cxn modelId="{B6497DD7-33B2-4D84-BDC4-0059BDFCBE84}" type="presParOf" srcId="{CDFE0C97-FF08-4051-B0A9-884934523620}" destId="{0DD5504D-3D9F-450F-AF5A-08384EFD64CF}" srcOrd="2" destOrd="0" presId="urn:microsoft.com/office/officeart/2005/8/layout/lProcess2"/>
    <dgm:cxn modelId="{F29941D7-49A6-48B3-8845-CBB21706C0D5}" type="presParOf" srcId="{CDFE0C97-FF08-4051-B0A9-884934523620}" destId="{9BCEFA14-0F1F-436A-984C-2F1162EA642A}" srcOrd="3" destOrd="0" presId="urn:microsoft.com/office/officeart/2005/8/layout/lProcess2"/>
    <dgm:cxn modelId="{C1C278CD-BADF-483E-AAFE-34F5ADE4BD46}" type="presParOf" srcId="{CDFE0C97-FF08-4051-B0A9-884934523620}" destId="{5370562E-9A5F-4E01-8BDB-699ABCBE76F8}" srcOrd="4" destOrd="0" presId="urn:microsoft.com/office/officeart/2005/8/layout/lProcess2"/>
    <dgm:cxn modelId="{FC7B83D2-C5F6-4067-8062-896ACFE2F450}" type="presParOf" srcId="{67BCE3B1-4A73-426D-90EA-C5B5B30CFF33}" destId="{E1989D7D-91C5-4E46-B377-C65FFA457631}" srcOrd="1" destOrd="0" presId="urn:microsoft.com/office/officeart/2005/8/layout/lProcess2"/>
    <dgm:cxn modelId="{064FF210-418B-4A58-A22B-5F713A4A707A}" type="presParOf" srcId="{67BCE3B1-4A73-426D-90EA-C5B5B30CFF33}" destId="{705AC820-0714-4618-A2C1-19BD06EC46BB}" srcOrd="2" destOrd="0" presId="urn:microsoft.com/office/officeart/2005/8/layout/lProcess2"/>
    <dgm:cxn modelId="{B9B0D3EF-EEDE-44F8-B965-298B0EFA9179}" type="presParOf" srcId="{705AC820-0714-4618-A2C1-19BD06EC46BB}" destId="{1894746B-82B5-4EAB-A974-F00BD3E00CCF}" srcOrd="0" destOrd="0" presId="urn:microsoft.com/office/officeart/2005/8/layout/lProcess2"/>
    <dgm:cxn modelId="{C51D1F05-4D00-4414-8487-8ABAC7A97430}" type="presParOf" srcId="{705AC820-0714-4618-A2C1-19BD06EC46BB}" destId="{7DA00EA8-A123-478A-AA65-EC381E91F5E4}" srcOrd="1" destOrd="0" presId="urn:microsoft.com/office/officeart/2005/8/layout/lProcess2"/>
    <dgm:cxn modelId="{9A843A37-06AD-4163-9A4B-4FC16049BABC}" type="presParOf" srcId="{705AC820-0714-4618-A2C1-19BD06EC46BB}" destId="{ECB3E299-E277-4462-A157-60C04E912804}" srcOrd="2" destOrd="0" presId="urn:microsoft.com/office/officeart/2005/8/layout/lProcess2"/>
    <dgm:cxn modelId="{182CC593-7205-43E0-94B4-B8A540F355F0}" type="presParOf" srcId="{ECB3E299-E277-4462-A157-60C04E912804}" destId="{615F1B96-72FD-448A-AFA7-0B2084A09EA5}" srcOrd="0" destOrd="0" presId="urn:microsoft.com/office/officeart/2005/8/layout/lProcess2"/>
    <dgm:cxn modelId="{D77217BC-F7D3-4EAD-9148-BB289768FC68}" type="presParOf" srcId="{615F1B96-72FD-448A-AFA7-0B2084A09EA5}" destId="{78A14E7B-A6E4-4A94-B8E5-77C75614873B}" srcOrd="0" destOrd="0" presId="urn:microsoft.com/office/officeart/2005/8/layout/lProcess2"/>
    <dgm:cxn modelId="{F932D38A-8E6B-4F72-929C-4E5BEC5FB6B9}" type="presParOf" srcId="{615F1B96-72FD-448A-AFA7-0B2084A09EA5}" destId="{DC0D0653-CF91-4B7B-835E-FCE57B599914}" srcOrd="1" destOrd="0" presId="urn:microsoft.com/office/officeart/2005/8/layout/lProcess2"/>
    <dgm:cxn modelId="{C9749830-E100-4EF6-A805-0CCD70A038D4}" type="presParOf" srcId="{615F1B96-72FD-448A-AFA7-0B2084A09EA5}" destId="{F0251E9D-67E3-4982-9EBF-78705C838A57}" srcOrd="2" destOrd="0" presId="urn:microsoft.com/office/officeart/2005/8/layout/lProcess2"/>
    <dgm:cxn modelId="{8AE76ED6-684C-40AA-A8D9-05D604DDC833}" type="presParOf" srcId="{67BCE3B1-4A73-426D-90EA-C5B5B30CFF33}" destId="{D3C15452-A771-48D0-B03F-03C1E69330DA}" srcOrd="3" destOrd="0" presId="urn:microsoft.com/office/officeart/2005/8/layout/lProcess2"/>
    <dgm:cxn modelId="{2EDA787E-7576-4F76-8468-74B9F09302F3}" type="presParOf" srcId="{67BCE3B1-4A73-426D-90EA-C5B5B30CFF33}" destId="{D8C0DC6C-9050-4A63-AD10-625EEC8C7CED}" srcOrd="4" destOrd="0" presId="urn:microsoft.com/office/officeart/2005/8/layout/lProcess2"/>
    <dgm:cxn modelId="{24A5AC87-655F-4BD2-8C32-ED16A0CDA8D5}" type="presParOf" srcId="{D8C0DC6C-9050-4A63-AD10-625EEC8C7CED}" destId="{6AED2ECF-DACF-4F10-BED0-E6B4722E8F3D}" srcOrd="0" destOrd="0" presId="urn:microsoft.com/office/officeart/2005/8/layout/lProcess2"/>
    <dgm:cxn modelId="{D3C9557E-1D3A-4905-BAE6-0E6E646BDF0F}" type="presParOf" srcId="{D8C0DC6C-9050-4A63-AD10-625EEC8C7CED}" destId="{DE8B58F0-CBCA-421D-8318-7F842E570E59}" srcOrd="1" destOrd="0" presId="urn:microsoft.com/office/officeart/2005/8/layout/lProcess2"/>
    <dgm:cxn modelId="{6FAE0742-04D3-4212-B162-0CA5B166E3E7}" type="presParOf" srcId="{D8C0DC6C-9050-4A63-AD10-625EEC8C7CED}" destId="{8E8CC9C8-CB5A-4A3A-82A2-E78B451746EF}" srcOrd="2" destOrd="0" presId="urn:microsoft.com/office/officeart/2005/8/layout/lProcess2"/>
    <dgm:cxn modelId="{86815E27-8F19-4AAB-88B4-189A11B24CAA}" type="presParOf" srcId="{8E8CC9C8-CB5A-4A3A-82A2-E78B451746EF}" destId="{CF52BCE5-0A3F-4583-944F-EFFC7F89A30C}" srcOrd="0" destOrd="0" presId="urn:microsoft.com/office/officeart/2005/8/layout/lProcess2"/>
    <dgm:cxn modelId="{5E81A0FE-D645-4C9C-AB68-783FA2060338}" type="presParOf" srcId="{CF52BCE5-0A3F-4583-944F-EFFC7F89A30C}" destId="{5521D406-647A-4130-AE12-AC4C6F1C78CD}" srcOrd="0" destOrd="0" presId="urn:microsoft.com/office/officeart/2005/8/layout/lProcess2"/>
    <dgm:cxn modelId="{41F701B1-6577-437D-9FDF-F758CE2D3F0C}" type="presParOf" srcId="{CF52BCE5-0A3F-4583-944F-EFFC7F89A30C}" destId="{A8A68A1C-F5E4-4CF3-A02D-F530F661D1B5}" srcOrd="1" destOrd="0" presId="urn:microsoft.com/office/officeart/2005/8/layout/lProcess2"/>
    <dgm:cxn modelId="{396A49EA-93F3-45DA-9AD9-E3CDA3BFA084}" type="presParOf" srcId="{CF52BCE5-0A3F-4583-944F-EFFC7F89A30C}" destId="{FFD10635-86D3-4800-BC5D-250D1A08DAA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8E16A2-D4CF-4056-9FEE-3512DB9637B6}" type="doc">
      <dgm:prSet loTypeId="urn:microsoft.com/office/officeart/2005/8/layout/process5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D72BB76-1506-4783-82A0-1D3A87E46D24}">
      <dgm:prSet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China ha sido el financista de grandes proyectos.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97648-244C-4DB0-80F0-BFD42807809C}" type="parTrans" cxnId="{AC6AA489-5D5B-4D92-9C81-723C2CA6C3F3}">
      <dgm:prSet/>
      <dgm:spPr/>
      <dgm:t>
        <a:bodyPr/>
        <a:lstStyle/>
        <a:p>
          <a:pPr algn="just"/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2FF56-53B3-4D2C-870F-2D899CE0A118}" type="sibTrans" cxnId="{AC6AA489-5D5B-4D92-9C81-723C2CA6C3F3}">
      <dgm:prSet custT="1"/>
      <dgm:spPr/>
      <dgm:t>
        <a:bodyPr/>
        <a:lstStyle/>
        <a:p>
          <a:pPr algn="just"/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66F27-DA33-43E4-8898-D921C35FE519}">
      <dgm:prSet custT="1"/>
      <dgm:spPr/>
      <dgm:t>
        <a:bodyPr/>
        <a:lstStyle/>
        <a:p>
          <a:pPr algn="just"/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centrales hidroeléctricas destacando a Coca-Coda Sinclair, eólicas y termoeléctricas.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A61D26-006F-4C4E-B312-495E517D7CE5}" type="parTrans" cxnId="{525E3363-E12C-43A5-82E0-2F09CF8668BA}">
      <dgm:prSet/>
      <dgm:spPr/>
      <dgm:t>
        <a:bodyPr/>
        <a:lstStyle/>
        <a:p>
          <a:endParaRPr lang="es-ES"/>
        </a:p>
      </dgm:t>
    </dgm:pt>
    <dgm:pt modelId="{F05B147E-E9CB-414F-A427-C4EB61584FD0}" type="sibTrans" cxnId="{525E3363-E12C-43A5-82E0-2F09CF8668BA}">
      <dgm:prSet/>
      <dgm:spPr/>
      <dgm:t>
        <a:bodyPr/>
        <a:lstStyle/>
        <a:p>
          <a:endParaRPr lang="es-ES"/>
        </a:p>
      </dgm:t>
    </dgm:pt>
    <dgm:pt modelId="{9E5D9BEC-AD58-48CC-8FDD-E8245766A729}">
      <dgm:prSet custT="1"/>
      <dgm:spPr/>
      <dgm:t>
        <a:bodyPr/>
        <a:lstStyle/>
        <a:p>
          <a:pPr algn="just"/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 la finalidad de llevar a Ecuador como un país auto sustentablemente energético.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447476-96D2-4736-8785-666EDAF7A03B}" type="parTrans" cxnId="{7C198868-CEA4-489A-8FC4-8FEC1763A7CA}">
      <dgm:prSet/>
      <dgm:spPr/>
      <dgm:t>
        <a:bodyPr/>
        <a:lstStyle/>
        <a:p>
          <a:endParaRPr lang="es-ES"/>
        </a:p>
      </dgm:t>
    </dgm:pt>
    <dgm:pt modelId="{AC424D55-C32F-4056-81DA-7B6355CB1CB0}" type="sibTrans" cxnId="{7C198868-CEA4-489A-8FC4-8FEC1763A7CA}">
      <dgm:prSet/>
      <dgm:spPr/>
      <dgm:t>
        <a:bodyPr/>
        <a:lstStyle/>
        <a:p>
          <a:endParaRPr lang="es-ES"/>
        </a:p>
      </dgm:t>
    </dgm:pt>
    <dgm:pt modelId="{D25628E9-CFAF-4091-AB42-D69B1DA797AA}">
      <dgm:prSet custT="1"/>
      <dgm:spPr/>
      <dgm:t>
        <a:bodyPr/>
        <a:lstStyle/>
        <a:p>
          <a:pPr algn="just"/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solo para el consumo local sino con proyección exportable. 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3D11C7-7A80-44B2-9B3B-898ED5CCC451}" type="parTrans" cxnId="{027702D6-CB52-4627-89D0-F7DE42CDE990}">
      <dgm:prSet/>
      <dgm:spPr/>
      <dgm:t>
        <a:bodyPr/>
        <a:lstStyle/>
        <a:p>
          <a:endParaRPr lang="es-ES"/>
        </a:p>
      </dgm:t>
    </dgm:pt>
    <dgm:pt modelId="{08704E24-5E56-4CEF-AE02-C07B901B443F}" type="sibTrans" cxnId="{027702D6-CB52-4627-89D0-F7DE42CDE990}">
      <dgm:prSet/>
      <dgm:spPr/>
      <dgm:t>
        <a:bodyPr/>
        <a:lstStyle/>
        <a:p>
          <a:endParaRPr lang="es-ES"/>
        </a:p>
      </dgm:t>
    </dgm:pt>
    <dgm:pt modelId="{3AF21954-8875-452B-8113-A2A8EF932349}">
      <dgm:prSet custT="1"/>
      <dgm:spPr/>
      <dgm:t>
        <a:bodyPr/>
        <a:lstStyle/>
        <a:p>
          <a:pPr algn="just"/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cuanto a los contratos de inversión con el sector privado, se han registrado 5000 millones de dólares; en el período 2013 – 2015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3A356-6E1D-49B4-880D-C0E5B993D929}" type="parTrans" cxnId="{30B9D1FA-5F53-4A46-932B-7CE72124CFD6}">
      <dgm:prSet/>
      <dgm:spPr/>
      <dgm:t>
        <a:bodyPr/>
        <a:lstStyle/>
        <a:p>
          <a:endParaRPr lang="es-ES"/>
        </a:p>
      </dgm:t>
    </dgm:pt>
    <dgm:pt modelId="{AF950B1C-30BB-4EC7-A3B9-5FE4A4B99C22}" type="sibTrans" cxnId="{30B9D1FA-5F53-4A46-932B-7CE72124CFD6}">
      <dgm:prSet/>
      <dgm:spPr/>
      <dgm:t>
        <a:bodyPr/>
        <a:lstStyle/>
        <a:p>
          <a:endParaRPr lang="es-ES"/>
        </a:p>
      </dgm:t>
    </dgm:pt>
    <dgm:pt modelId="{95BE80AB-F196-4089-B5F6-FFA3289F5D32}">
      <dgm:prSet custT="1"/>
      <dgm:spPr/>
      <dgm:t>
        <a:bodyPr/>
        <a:lstStyle/>
        <a:p>
          <a:pPr algn="just"/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ha evidenciado un trabajo constante con este sector de la economía, gracias a las medidas económicas implementadas desde el comienzo del actual presidente.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F7A14-8451-43FE-85F6-ABAF479E5582}" type="parTrans" cxnId="{0F79CDF8-01B3-4645-8E7F-6BBC22F73A66}">
      <dgm:prSet/>
      <dgm:spPr/>
      <dgm:t>
        <a:bodyPr/>
        <a:lstStyle/>
        <a:p>
          <a:endParaRPr lang="es-ES"/>
        </a:p>
      </dgm:t>
    </dgm:pt>
    <dgm:pt modelId="{78EA0F6D-AAC2-4B99-BEEA-C01B35D788E5}" type="sibTrans" cxnId="{0F79CDF8-01B3-4645-8E7F-6BBC22F73A66}">
      <dgm:prSet/>
      <dgm:spPr/>
      <dgm:t>
        <a:bodyPr/>
        <a:lstStyle/>
        <a:p>
          <a:endParaRPr lang="es-ES"/>
        </a:p>
      </dgm:t>
    </dgm:pt>
    <dgm:pt modelId="{20B29799-1AC8-43DE-A1AC-4B3559CABE0F}" type="pres">
      <dgm:prSet presAssocID="{ED8E16A2-D4CF-4056-9FEE-3512DB9637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6399411-CA37-45DF-B508-DD560E95C498}" type="pres">
      <dgm:prSet presAssocID="{1D72BB76-1506-4783-82A0-1D3A87E46D2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7CC2E1-B901-4B01-9661-9D2FA82F9569}" type="pres">
      <dgm:prSet presAssocID="{8DA2FF56-53B3-4D2C-870F-2D899CE0A118}" presName="sibTrans" presStyleLbl="sibTrans2D1" presStyleIdx="0" presStyleCnt="5"/>
      <dgm:spPr/>
      <dgm:t>
        <a:bodyPr/>
        <a:lstStyle/>
        <a:p>
          <a:endParaRPr lang="es-EC"/>
        </a:p>
      </dgm:t>
    </dgm:pt>
    <dgm:pt modelId="{2F0DB06D-2007-4BFE-8D81-43F961E4A1B3}" type="pres">
      <dgm:prSet presAssocID="{8DA2FF56-53B3-4D2C-870F-2D899CE0A118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6715AF16-DC32-4DD4-A595-1DFCF4FD5C53}" type="pres">
      <dgm:prSet presAssocID="{4E466F27-DA33-43E4-8898-D921C35FE51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8F22F9-7299-4DBD-AE4B-BB56A0E19B77}" type="pres">
      <dgm:prSet presAssocID="{F05B147E-E9CB-414F-A427-C4EB61584FD0}" presName="sibTrans" presStyleLbl="sibTrans2D1" presStyleIdx="1" presStyleCnt="5"/>
      <dgm:spPr/>
      <dgm:t>
        <a:bodyPr/>
        <a:lstStyle/>
        <a:p>
          <a:endParaRPr lang="es-ES"/>
        </a:p>
      </dgm:t>
    </dgm:pt>
    <dgm:pt modelId="{62A619F5-600F-4D7F-9A7C-04BE6E83BACB}" type="pres">
      <dgm:prSet presAssocID="{F05B147E-E9CB-414F-A427-C4EB61584FD0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1D4AAB97-9249-462A-9942-7EDD16021CB0}" type="pres">
      <dgm:prSet presAssocID="{9E5D9BEC-AD58-48CC-8FDD-E8245766A72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B16CD6-0FD8-425C-820A-DE5E3F37BAA2}" type="pres">
      <dgm:prSet presAssocID="{AC424D55-C32F-4056-81DA-7B6355CB1CB0}" presName="sibTrans" presStyleLbl="sibTrans2D1" presStyleIdx="2" presStyleCnt="5"/>
      <dgm:spPr/>
      <dgm:t>
        <a:bodyPr/>
        <a:lstStyle/>
        <a:p>
          <a:endParaRPr lang="es-ES"/>
        </a:p>
      </dgm:t>
    </dgm:pt>
    <dgm:pt modelId="{AE0BD8AB-815C-4F6D-895D-2482092CF3F0}" type="pres">
      <dgm:prSet presAssocID="{AC424D55-C32F-4056-81DA-7B6355CB1CB0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50669F98-9683-4440-8EF5-E11E5ECA7859}" type="pres">
      <dgm:prSet presAssocID="{D25628E9-CFAF-4091-AB42-D69B1DA797A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718D22-50CC-401E-BBF7-C250AA1656DC}" type="pres">
      <dgm:prSet presAssocID="{08704E24-5E56-4CEF-AE02-C07B901B443F}" presName="sibTrans" presStyleLbl="sibTrans2D1" presStyleIdx="3" presStyleCnt="5"/>
      <dgm:spPr/>
      <dgm:t>
        <a:bodyPr/>
        <a:lstStyle/>
        <a:p>
          <a:endParaRPr lang="es-ES"/>
        </a:p>
      </dgm:t>
    </dgm:pt>
    <dgm:pt modelId="{8421E098-17ED-4862-9D7B-BD30B78B0920}" type="pres">
      <dgm:prSet presAssocID="{08704E24-5E56-4CEF-AE02-C07B901B443F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B1D95582-CA18-4133-9550-079C98959E6A}" type="pres">
      <dgm:prSet presAssocID="{3AF21954-8875-452B-8113-A2A8EF93234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1E8ECA-7F65-4919-8FA3-DE9D1EB86A89}" type="pres">
      <dgm:prSet presAssocID="{AF950B1C-30BB-4EC7-A3B9-5FE4A4B99C22}" presName="sibTrans" presStyleLbl="sibTrans2D1" presStyleIdx="4" presStyleCnt="5"/>
      <dgm:spPr/>
      <dgm:t>
        <a:bodyPr/>
        <a:lstStyle/>
        <a:p>
          <a:endParaRPr lang="es-ES"/>
        </a:p>
      </dgm:t>
    </dgm:pt>
    <dgm:pt modelId="{57BEAB4A-8A12-4E5E-B5B9-6741B1926021}" type="pres">
      <dgm:prSet presAssocID="{AF950B1C-30BB-4EC7-A3B9-5FE4A4B99C22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C646744B-6C70-4D42-AB19-13F18E9DFD02}" type="pres">
      <dgm:prSet presAssocID="{95BE80AB-F196-4089-B5F6-FFA3289F5D3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C1F5AC-3CC9-4D0B-9BB1-11C7A1E7F1DF}" type="presOf" srcId="{D25628E9-CFAF-4091-AB42-D69B1DA797AA}" destId="{50669F98-9683-4440-8EF5-E11E5ECA7859}" srcOrd="0" destOrd="0" presId="urn:microsoft.com/office/officeart/2005/8/layout/process5"/>
    <dgm:cxn modelId="{027702D6-CB52-4627-89D0-F7DE42CDE990}" srcId="{ED8E16A2-D4CF-4056-9FEE-3512DB9637B6}" destId="{D25628E9-CFAF-4091-AB42-D69B1DA797AA}" srcOrd="3" destOrd="0" parTransId="{C73D11C7-7A80-44B2-9B3B-898ED5CCC451}" sibTransId="{08704E24-5E56-4CEF-AE02-C07B901B443F}"/>
    <dgm:cxn modelId="{6E38EB88-8299-4773-907C-3FBA1E43A99E}" type="presOf" srcId="{8DA2FF56-53B3-4D2C-870F-2D899CE0A118}" destId="{5C7CC2E1-B901-4B01-9661-9D2FA82F9569}" srcOrd="0" destOrd="0" presId="urn:microsoft.com/office/officeart/2005/8/layout/process5"/>
    <dgm:cxn modelId="{B7FDDD77-CCD9-4A28-9633-F9FC92C8585E}" type="presOf" srcId="{AF950B1C-30BB-4EC7-A3B9-5FE4A4B99C22}" destId="{57BEAB4A-8A12-4E5E-B5B9-6741B1926021}" srcOrd="1" destOrd="0" presId="urn:microsoft.com/office/officeart/2005/8/layout/process5"/>
    <dgm:cxn modelId="{B5C4728F-69EF-49A9-84A0-1AF67C2EE59F}" type="presOf" srcId="{08704E24-5E56-4CEF-AE02-C07B901B443F}" destId="{45718D22-50CC-401E-BBF7-C250AA1656DC}" srcOrd="0" destOrd="0" presId="urn:microsoft.com/office/officeart/2005/8/layout/process5"/>
    <dgm:cxn modelId="{D0E51141-8769-46B2-AB4B-BFEB56847004}" type="presOf" srcId="{1D72BB76-1506-4783-82A0-1D3A87E46D24}" destId="{E6399411-CA37-45DF-B508-DD560E95C498}" srcOrd="0" destOrd="0" presId="urn:microsoft.com/office/officeart/2005/8/layout/process5"/>
    <dgm:cxn modelId="{D9CC166E-3A50-44B9-A1ED-8779A9AD36E1}" type="presOf" srcId="{95BE80AB-F196-4089-B5F6-FFA3289F5D32}" destId="{C646744B-6C70-4D42-AB19-13F18E9DFD02}" srcOrd="0" destOrd="0" presId="urn:microsoft.com/office/officeart/2005/8/layout/process5"/>
    <dgm:cxn modelId="{7291ECCF-B044-4726-A507-3A0CA87A12FE}" type="presOf" srcId="{8DA2FF56-53B3-4D2C-870F-2D899CE0A118}" destId="{2F0DB06D-2007-4BFE-8D81-43F961E4A1B3}" srcOrd="1" destOrd="0" presId="urn:microsoft.com/office/officeart/2005/8/layout/process5"/>
    <dgm:cxn modelId="{0F79CDF8-01B3-4645-8E7F-6BBC22F73A66}" srcId="{ED8E16A2-D4CF-4056-9FEE-3512DB9637B6}" destId="{95BE80AB-F196-4089-B5F6-FFA3289F5D32}" srcOrd="5" destOrd="0" parTransId="{ADCF7A14-8451-43FE-85F6-ABAF479E5582}" sibTransId="{78EA0F6D-AAC2-4B99-BEEA-C01B35D788E5}"/>
    <dgm:cxn modelId="{7C198868-CEA4-489A-8FC4-8FEC1763A7CA}" srcId="{ED8E16A2-D4CF-4056-9FEE-3512DB9637B6}" destId="{9E5D9BEC-AD58-48CC-8FDD-E8245766A729}" srcOrd="2" destOrd="0" parTransId="{F5447476-96D2-4736-8785-666EDAF7A03B}" sibTransId="{AC424D55-C32F-4056-81DA-7B6355CB1CB0}"/>
    <dgm:cxn modelId="{5113F083-5D6D-434C-A90D-2D5E9260DB98}" type="presOf" srcId="{08704E24-5E56-4CEF-AE02-C07B901B443F}" destId="{8421E098-17ED-4862-9D7B-BD30B78B0920}" srcOrd="1" destOrd="0" presId="urn:microsoft.com/office/officeart/2005/8/layout/process5"/>
    <dgm:cxn modelId="{7B3A4D9A-852D-4CFA-98E2-E4CD90604D6D}" type="presOf" srcId="{F05B147E-E9CB-414F-A427-C4EB61584FD0}" destId="{62A619F5-600F-4D7F-9A7C-04BE6E83BACB}" srcOrd="1" destOrd="0" presId="urn:microsoft.com/office/officeart/2005/8/layout/process5"/>
    <dgm:cxn modelId="{650B9AE1-B092-437D-83E7-76B26BA3A083}" type="presOf" srcId="{9E5D9BEC-AD58-48CC-8FDD-E8245766A729}" destId="{1D4AAB97-9249-462A-9942-7EDD16021CB0}" srcOrd="0" destOrd="0" presId="urn:microsoft.com/office/officeart/2005/8/layout/process5"/>
    <dgm:cxn modelId="{38ABB050-15D9-40AC-BE49-83C12A918D85}" type="presOf" srcId="{3AF21954-8875-452B-8113-A2A8EF932349}" destId="{B1D95582-CA18-4133-9550-079C98959E6A}" srcOrd="0" destOrd="0" presId="urn:microsoft.com/office/officeart/2005/8/layout/process5"/>
    <dgm:cxn modelId="{30B9D1FA-5F53-4A46-932B-7CE72124CFD6}" srcId="{ED8E16A2-D4CF-4056-9FEE-3512DB9637B6}" destId="{3AF21954-8875-452B-8113-A2A8EF932349}" srcOrd="4" destOrd="0" parTransId="{9443A356-6E1D-49B4-880D-C0E5B993D929}" sibTransId="{AF950B1C-30BB-4EC7-A3B9-5FE4A4B99C22}"/>
    <dgm:cxn modelId="{DBFABD3C-20D6-4473-93E0-875D57001A0F}" type="presOf" srcId="{ED8E16A2-D4CF-4056-9FEE-3512DB9637B6}" destId="{20B29799-1AC8-43DE-A1AC-4B3559CABE0F}" srcOrd="0" destOrd="0" presId="urn:microsoft.com/office/officeart/2005/8/layout/process5"/>
    <dgm:cxn modelId="{CBC24405-BD3F-42C5-9CDF-2A40CC194E48}" type="presOf" srcId="{4E466F27-DA33-43E4-8898-D921C35FE519}" destId="{6715AF16-DC32-4DD4-A595-1DFCF4FD5C53}" srcOrd="0" destOrd="0" presId="urn:microsoft.com/office/officeart/2005/8/layout/process5"/>
    <dgm:cxn modelId="{574611B6-7832-472B-8932-F458D54204B9}" type="presOf" srcId="{AF950B1C-30BB-4EC7-A3B9-5FE4A4B99C22}" destId="{351E8ECA-7F65-4919-8FA3-DE9D1EB86A89}" srcOrd="0" destOrd="0" presId="urn:microsoft.com/office/officeart/2005/8/layout/process5"/>
    <dgm:cxn modelId="{AC6AA489-5D5B-4D92-9C81-723C2CA6C3F3}" srcId="{ED8E16A2-D4CF-4056-9FEE-3512DB9637B6}" destId="{1D72BB76-1506-4783-82A0-1D3A87E46D24}" srcOrd="0" destOrd="0" parTransId="{06397648-244C-4DB0-80F0-BFD42807809C}" sibTransId="{8DA2FF56-53B3-4D2C-870F-2D899CE0A118}"/>
    <dgm:cxn modelId="{71DFC66B-7F27-42A3-9DE1-8DF33036EC5C}" type="presOf" srcId="{AC424D55-C32F-4056-81DA-7B6355CB1CB0}" destId="{A6B16CD6-0FD8-425C-820A-DE5E3F37BAA2}" srcOrd="0" destOrd="0" presId="urn:microsoft.com/office/officeart/2005/8/layout/process5"/>
    <dgm:cxn modelId="{33A6E806-A679-4C43-9FBB-FD35308D8ED0}" type="presOf" srcId="{AC424D55-C32F-4056-81DA-7B6355CB1CB0}" destId="{AE0BD8AB-815C-4F6D-895D-2482092CF3F0}" srcOrd="1" destOrd="0" presId="urn:microsoft.com/office/officeart/2005/8/layout/process5"/>
    <dgm:cxn modelId="{525E3363-E12C-43A5-82E0-2F09CF8668BA}" srcId="{ED8E16A2-D4CF-4056-9FEE-3512DB9637B6}" destId="{4E466F27-DA33-43E4-8898-D921C35FE519}" srcOrd="1" destOrd="0" parTransId="{DCA61D26-006F-4C4E-B312-495E517D7CE5}" sibTransId="{F05B147E-E9CB-414F-A427-C4EB61584FD0}"/>
    <dgm:cxn modelId="{92CB09B7-F585-479D-975E-E457DC145BBB}" type="presOf" srcId="{F05B147E-E9CB-414F-A427-C4EB61584FD0}" destId="{428F22F9-7299-4DBD-AE4B-BB56A0E19B77}" srcOrd="0" destOrd="0" presId="urn:microsoft.com/office/officeart/2005/8/layout/process5"/>
    <dgm:cxn modelId="{7D44144B-CF3F-43B2-8AA8-BD56893F21C0}" type="presParOf" srcId="{20B29799-1AC8-43DE-A1AC-4B3559CABE0F}" destId="{E6399411-CA37-45DF-B508-DD560E95C498}" srcOrd="0" destOrd="0" presId="urn:microsoft.com/office/officeart/2005/8/layout/process5"/>
    <dgm:cxn modelId="{32F43BAB-4BD3-4E9D-BE99-63D06ECA3354}" type="presParOf" srcId="{20B29799-1AC8-43DE-A1AC-4B3559CABE0F}" destId="{5C7CC2E1-B901-4B01-9661-9D2FA82F9569}" srcOrd="1" destOrd="0" presId="urn:microsoft.com/office/officeart/2005/8/layout/process5"/>
    <dgm:cxn modelId="{01914113-553E-4F16-8149-B4F90D789C39}" type="presParOf" srcId="{5C7CC2E1-B901-4B01-9661-9D2FA82F9569}" destId="{2F0DB06D-2007-4BFE-8D81-43F961E4A1B3}" srcOrd="0" destOrd="0" presId="urn:microsoft.com/office/officeart/2005/8/layout/process5"/>
    <dgm:cxn modelId="{8DE6303A-1212-4C58-BBC1-38EA88E455EA}" type="presParOf" srcId="{20B29799-1AC8-43DE-A1AC-4B3559CABE0F}" destId="{6715AF16-DC32-4DD4-A595-1DFCF4FD5C53}" srcOrd="2" destOrd="0" presId="urn:microsoft.com/office/officeart/2005/8/layout/process5"/>
    <dgm:cxn modelId="{76E42989-8C92-4E6F-94C1-D7A5492544D7}" type="presParOf" srcId="{20B29799-1AC8-43DE-A1AC-4B3559CABE0F}" destId="{428F22F9-7299-4DBD-AE4B-BB56A0E19B77}" srcOrd="3" destOrd="0" presId="urn:microsoft.com/office/officeart/2005/8/layout/process5"/>
    <dgm:cxn modelId="{C4745CEA-E2DE-4180-9FD5-92D05D30DC7D}" type="presParOf" srcId="{428F22F9-7299-4DBD-AE4B-BB56A0E19B77}" destId="{62A619F5-600F-4D7F-9A7C-04BE6E83BACB}" srcOrd="0" destOrd="0" presId="urn:microsoft.com/office/officeart/2005/8/layout/process5"/>
    <dgm:cxn modelId="{5BF430B8-C49B-4292-A83F-93FCE02AC82E}" type="presParOf" srcId="{20B29799-1AC8-43DE-A1AC-4B3559CABE0F}" destId="{1D4AAB97-9249-462A-9942-7EDD16021CB0}" srcOrd="4" destOrd="0" presId="urn:microsoft.com/office/officeart/2005/8/layout/process5"/>
    <dgm:cxn modelId="{B37B58DA-F06F-4577-8494-649E348CDDCD}" type="presParOf" srcId="{20B29799-1AC8-43DE-A1AC-4B3559CABE0F}" destId="{A6B16CD6-0FD8-425C-820A-DE5E3F37BAA2}" srcOrd="5" destOrd="0" presId="urn:microsoft.com/office/officeart/2005/8/layout/process5"/>
    <dgm:cxn modelId="{F7C9134A-3F79-4067-B826-3C6162B7DADE}" type="presParOf" srcId="{A6B16CD6-0FD8-425C-820A-DE5E3F37BAA2}" destId="{AE0BD8AB-815C-4F6D-895D-2482092CF3F0}" srcOrd="0" destOrd="0" presId="urn:microsoft.com/office/officeart/2005/8/layout/process5"/>
    <dgm:cxn modelId="{8FE9EF4B-80F3-47DD-900A-B86B53F27ABD}" type="presParOf" srcId="{20B29799-1AC8-43DE-A1AC-4B3559CABE0F}" destId="{50669F98-9683-4440-8EF5-E11E5ECA7859}" srcOrd="6" destOrd="0" presId="urn:microsoft.com/office/officeart/2005/8/layout/process5"/>
    <dgm:cxn modelId="{3634258A-B13F-47D8-8CFE-A9D3B326EAD4}" type="presParOf" srcId="{20B29799-1AC8-43DE-A1AC-4B3559CABE0F}" destId="{45718D22-50CC-401E-BBF7-C250AA1656DC}" srcOrd="7" destOrd="0" presId="urn:microsoft.com/office/officeart/2005/8/layout/process5"/>
    <dgm:cxn modelId="{A5791371-A45E-46A0-AAE4-821364B5001B}" type="presParOf" srcId="{45718D22-50CC-401E-BBF7-C250AA1656DC}" destId="{8421E098-17ED-4862-9D7B-BD30B78B0920}" srcOrd="0" destOrd="0" presId="urn:microsoft.com/office/officeart/2005/8/layout/process5"/>
    <dgm:cxn modelId="{2BAC7D36-9D87-41FB-A0DB-517D71A06A40}" type="presParOf" srcId="{20B29799-1AC8-43DE-A1AC-4B3559CABE0F}" destId="{B1D95582-CA18-4133-9550-079C98959E6A}" srcOrd="8" destOrd="0" presId="urn:microsoft.com/office/officeart/2005/8/layout/process5"/>
    <dgm:cxn modelId="{7AFCF262-0F4A-44AE-88A7-5E23D0211238}" type="presParOf" srcId="{20B29799-1AC8-43DE-A1AC-4B3559CABE0F}" destId="{351E8ECA-7F65-4919-8FA3-DE9D1EB86A89}" srcOrd="9" destOrd="0" presId="urn:microsoft.com/office/officeart/2005/8/layout/process5"/>
    <dgm:cxn modelId="{667AF99C-468D-4BCA-A61A-D25D1A0631C2}" type="presParOf" srcId="{351E8ECA-7F65-4919-8FA3-DE9D1EB86A89}" destId="{57BEAB4A-8A12-4E5E-B5B9-6741B1926021}" srcOrd="0" destOrd="0" presId="urn:microsoft.com/office/officeart/2005/8/layout/process5"/>
    <dgm:cxn modelId="{66D68E40-F009-441D-BB20-B702BCCFA506}" type="presParOf" srcId="{20B29799-1AC8-43DE-A1AC-4B3559CABE0F}" destId="{C646744B-6C70-4D42-AB19-13F18E9DFD02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1BA67-B13C-4268-8734-EB06F8BE2904}">
      <dsp:nvSpPr>
        <dsp:cNvPr id="0" name=""/>
        <dsp:cNvSpPr/>
      </dsp:nvSpPr>
      <dsp:spPr>
        <a:xfrm>
          <a:off x="0" y="69129"/>
          <a:ext cx="9601200" cy="1114863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shade val="5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crisis monetaria muy sentida desde el año 2014 junto a la caída del valor del petróleo, golpearon a la economía Nacional.</a:t>
          </a:r>
          <a:endParaRPr lang="es-E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23" y="123552"/>
        <a:ext cx="9492354" cy="1006017"/>
      </dsp:txXfrm>
    </dsp:sp>
    <dsp:sp modelId="{F0A734BC-765B-4A46-A75A-077E633BFCC0}">
      <dsp:nvSpPr>
        <dsp:cNvPr id="0" name=""/>
        <dsp:cNvSpPr/>
      </dsp:nvSpPr>
      <dsp:spPr>
        <a:xfrm>
          <a:off x="0" y="1244473"/>
          <a:ext cx="9601200" cy="1114863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-312358"/>
                <a:satOff val="-17687"/>
                <a:lumOff val="30835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shade val="50000"/>
                <a:hueOff val="-312358"/>
                <a:satOff val="-17687"/>
                <a:lumOff val="30835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shade val="50000"/>
                <a:hueOff val="-312358"/>
                <a:satOff val="-17687"/>
                <a:lumOff val="30835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 el año 2015 el Ecuador finalizó con el 13% de incremento del desempleo comparado con años anteriores y esto se dio por la falta de estabilidad en la oferta de empleo y la demanda de su carrera.</a:t>
          </a:r>
          <a:endParaRPr lang="es-E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23" y="1298896"/>
        <a:ext cx="9492354" cy="1006017"/>
      </dsp:txXfrm>
    </dsp:sp>
    <dsp:sp modelId="{A0980190-0E1C-4891-86D4-779AA1F381BD}">
      <dsp:nvSpPr>
        <dsp:cNvPr id="0" name=""/>
        <dsp:cNvSpPr/>
      </dsp:nvSpPr>
      <dsp:spPr>
        <a:xfrm>
          <a:off x="0" y="2419817"/>
          <a:ext cx="9601200" cy="1114863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-312358"/>
                <a:satOff val="-17687"/>
                <a:lumOff val="30835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shade val="50000"/>
                <a:hueOff val="-312358"/>
                <a:satOff val="-17687"/>
                <a:lumOff val="30835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shade val="50000"/>
                <a:hueOff val="-312358"/>
                <a:satOff val="-17687"/>
                <a:lumOff val="30835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caída del empleo en estos últimos años se debe a causas que nos afecta directamente como la falta de liquidez, contracción de los negocios ya que las empresas prefieren cuidar sus intereses.</a:t>
          </a:r>
          <a:endParaRPr lang="es-E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423" y="2474240"/>
        <a:ext cx="9492354" cy="10060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4CCAD-7F34-43C1-8903-83C408CB1FAF}">
      <dsp:nvSpPr>
        <dsp:cNvPr id="0" name=""/>
        <dsp:cNvSpPr/>
      </dsp:nvSpPr>
      <dsp:spPr>
        <a:xfrm>
          <a:off x="0" y="1722215"/>
          <a:ext cx="10515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A5EDD-E062-42A4-91D6-4881C67C055D}">
      <dsp:nvSpPr>
        <dsp:cNvPr id="0" name=""/>
        <dsp:cNvSpPr/>
      </dsp:nvSpPr>
      <dsp:spPr>
        <a:xfrm>
          <a:off x="525266" y="8672"/>
          <a:ext cx="7353731" cy="193494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5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Ecuador, pequeño productor de crudo, es perjudicado mediante las decisiones tomadas por Arabia Saudita (líder de la Organización de Países Exportadores de Petróleo, OPEP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). 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9722" y="103128"/>
        <a:ext cx="7164819" cy="1746031"/>
      </dsp:txXfrm>
    </dsp:sp>
    <dsp:sp modelId="{E052ABF7-301E-4801-9D24-37706E4B8E51}">
      <dsp:nvSpPr>
        <dsp:cNvPr id="0" name=""/>
        <dsp:cNvSpPr/>
      </dsp:nvSpPr>
      <dsp:spPr>
        <a:xfrm>
          <a:off x="0" y="3795363"/>
          <a:ext cx="10515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9B220-1EA6-485C-9771-A7C44E5A61ED}">
      <dsp:nvSpPr>
        <dsp:cNvPr id="0" name=""/>
        <dsp:cNvSpPr/>
      </dsp:nvSpPr>
      <dsp:spPr>
        <a:xfrm>
          <a:off x="525266" y="2181215"/>
          <a:ext cx="7353731" cy="183554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5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economía del país, no muestra un aspecto favorable para este año, debido a la caída del precio, por lo que se formula bajar el gasto destinado para algunos proyectos de inversión. 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4870" y="2270819"/>
        <a:ext cx="7174523" cy="16563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2ABF7-301E-4801-9D24-37706E4B8E51}">
      <dsp:nvSpPr>
        <dsp:cNvPr id="0" name=""/>
        <dsp:cNvSpPr/>
      </dsp:nvSpPr>
      <dsp:spPr>
        <a:xfrm>
          <a:off x="0" y="1895047"/>
          <a:ext cx="10515600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9B220-1EA6-485C-9771-A7C44E5A61ED}">
      <dsp:nvSpPr>
        <dsp:cNvPr id="0" name=""/>
        <dsp:cNvSpPr/>
      </dsp:nvSpPr>
      <dsp:spPr>
        <a:xfrm>
          <a:off x="525780" y="61691"/>
          <a:ext cx="7360920" cy="2482796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5">
                <a:alpha val="9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Una gran propuesta para el país ayudando a la crisis económica, es disminuir el déficit externo, promoviendo la inversión, producción y exportación </a:t>
          </a: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privada.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6980" y="182891"/>
        <a:ext cx="7118520" cy="2240396"/>
      </dsp:txXfrm>
    </dsp:sp>
    <dsp:sp modelId="{BF071809-6B88-4024-8C1D-F2531D575B02}">
      <dsp:nvSpPr>
        <dsp:cNvPr id="0" name=""/>
        <dsp:cNvSpPr/>
      </dsp:nvSpPr>
      <dsp:spPr>
        <a:xfrm>
          <a:off x="0" y="4425558"/>
          <a:ext cx="10515600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56C59-206D-458A-839C-1BA6A50F7DCD}">
      <dsp:nvSpPr>
        <dsp:cNvPr id="0" name=""/>
        <dsp:cNvSpPr/>
      </dsp:nvSpPr>
      <dsp:spPr>
        <a:xfrm>
          <a:off x="525780" y="3241447"/>
          <a:ext cx="7360920" cy="183355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65000"/>
                <a:shade val="92000"/>
                <a:satMod val="130000"/>
              </a:schemeClr>
            </a:gs>
            <a:gs pos="45000">
              <a:schemeClr val="accent5">
                <a:alpha val="90000"/>
                <a:hueOff val="0"/>
                <a:satOff val="0"/>
                <a:lumOff val="0"/>
                <a:alphaOff val="-40000"/>
                <a:tint val="60000"/>
                <a:shade val="99000"/>
                <a:satMod val="12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plantea incentivar la producción nacional con la finalidad de mejorar la economía del país y se logre incrementar fuentes de trabajo e 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ingresos.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287" y="3330954"/>
        <a:ext cx="7181906" cy="16545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2ABF7-301E-4801-9D24-37706E4B8E51}">
      <dsp:nvSpPr>
        <dsp:cNvPr id="0" name=""/>
        <dsp:cNvSpPr/>
      </dsp:nvSpPr>
      <dsp:spPr>
        <a:xfrm>
          <a:off x="0" y="1895047"/>
          <a:ext cx="10515600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9B220-1EA6-485C-9771-A7C44E5A61ED}">
      <dsp:nvSpPr>
        <dsp:cNvPr id="0" name=""/>
        <dsp:cNvSpPr/>
      </dsp:nvSpPr>
      <dsp:spPr>
        <a:xfrm>
          <a:off x="525780" y="61691"/>
          <a:ext cx="7360920" cy="24827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gobierno deberá establecer  reuniones o conversatorios entre los países perjudicados y el máximo líder. 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6980" y="182891"/>
        <a:ext cx="7118520" cy="2240396"/>
      </dsp:txXfrm>
    </dsp:sp>
    <dsp:sp modelId="{BF071809-6B88-4024-8C1D-F2531D575B02}">
      <dsp:nvSpPr>
        <dsp:cNvPr id="0" name=""/>
        <dsp:cNvSpPr/>
      </dsp:nvSpPr>
      <dsp:spPr>
        <a:xfrm>
          <a:off x="0" y="4425558"/>
          <a:ext cx="10515600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56C59-206D-458A-839C-1BA6A50F7DCD}">
      <dsp:nvSpPr>
        <dsp:cNvPr id="0" name=""/>
        <dsp:cNvSpPr/>
      </dsp:nvSpPr>
      <dsp:spPr>
        <a:xfrm>
          <a:off x="525780" y="3241447"/>
          <a:ext cx="7360920" cy="1833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presupuesto general del Estado por lo menos debe reducirse a 3000 millones de dólares y dar inversión a refinerías. Además de eliminar las salvaguardias.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287" y="3330954"/>
        <a:ext cx="7181906" cy="165453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C2716-7830-411E-8266-6D7A3CF491B4}">
      <dsp:nvSpPr>
        <dsp:cNvPr id="0" name=""/>
        <dsp:cNvSpPr/>
      </dsp:nvSpPr>
      <dsp:spPr>
        <a:xfrm>
          <a:off x="2770" y="837380"/>
          <a:ext cx="3962175" cy="466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37D1A-A3FC-477E-9D29-F4F678575894}">
      <dsp:nvSpPr>
        <dsp:cNvPr id="0" name=""/>
        <dsp:cNvSpPr/>
      </dsp:nvSpPr>
      <dsp:spPr>
        <a:xfrm>
          <a:off x="2770" y="1012442"/>
          <a:ext cx="291075" cy="291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BAA6A-E157-430D-8F1B-24E9297F1E01}">
      <dsp:nvSpPr>
        <dsp:cNvPr id="0" name=""/>
        <dsp:cNvSpPr/>
      </dsp:nvSpPr>
      <dsp:spPr>
        <a:xfrm>
          <a:off x="2770" y="0"/>
          <a:ext cx="3962175" cy="83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smtClean="0">
              <a:latin typeface="Cooper Black" panose="0208090404030B020404" pitchFamily="18" charset="0"/>
            </a:rPr>
            <a:t>Objetivo General</a:t>
          </a:r>
          <a:endParaRPr lang="es-EC" sz="2900" b="1" kern="1200" dirty="0">
            <a:latin typeface="Cooper Black" panose="0208090404030B020404" pitchFamily="18" charset="0"/>
          </a:endParaRPr>
        </a:p>
      </dsp:txBody>
      <dsp:txXfrm>
        <a:off x="2770" y="0"/>
        <a:ext cx="3962175" cy="837380"/>
      </dsp:txXfrm>
    </dsp:sp>
    <dsp:sp modelId="{BD9BD1E9-6A52-4825-B23D-9080452C2D8D}">
      <dsp:nvSpPr>
        <dsp:cNvPr id="0" name=""/>
        <dsp:cNvSpPr/>
      </dsp:nvSpPr>
      <dsp:spPr>
        <a:xfrm>
          <a:off x="2770" y="1690931"/>
          <a:ext cx="291068" cy="291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0565C-DC0C-4275-ACBE-0921EB59DFA3}">
      <dsp:nvSpPr>
        <dsp:cNvPr id="0" name=""/>
        <dsp:cNvSpPr/>
      </dsp:nvSpPr>
      <dsp:spPr>
        <a:xfrm>
          <a:off x="280122" y="1497225"/>
          <a:ext cx="3684823" cy="67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Analizar la situación actual en relación a la caída del petróleo dentro del ámbito económico y laboral del país.</a:t>
          </a:r>
          <a:endParaRPr lang="es-EC" sz="1800" kern="1200" dirty="0"/>
        </a:p>
      </dsp:txBody>
      <dsp:txXfrm>
        <a:off x="280122" y="1497225"/>
        <a:ext cx="3684823" cy="678481"/>
      </dsp:txXfrm>
    </dsp:sp>
    <dsp:sp modelId="{ACC4B6B8-1F24-4694-96D6-AFFB70CBE240}">
      <dsp:nvSpPr>
        <dsp:cNvPr id="0" name=""/>
        <dsp:cNvSpPr/>
      </dsp:nvSpPr>
      <dsp:spPr>
        <a:xfrm>
          <a:off x="4163054" y="837380"/>
          <a:ext cx="3962175" cy="4661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19933-7B8C-483B-851F-6A2EA89AB12E}">
      <dsp:nvSpPr>
        <dsp:cNvPr id="0" name=""/>
        <dsp:cNvSpPr/>
      </dsp:nvSpPr>
      <dsp:spPr>
        <a:xfrm>
          <a:off x="4163054" y="1012442"/>
          <a:ext cx="291075" cy="291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7AEA9-AEB6-4760-8F03-FDCA149A293C}">
      <dsp:nvSpPr>
        <dsp:cNvPr id="0" name=""/>
        <dsp:cNvSpPr/>
      </dsp:nvSpPr>
      <dsp:spPr>
        <a:xfrm>
          <a:off x="4163054" y="0"/>
          <a:ext cx="3962175" cy="83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dirty="0" smtClean="0">
              <a:latin typeface="Cooper Black" panose="0208090404030B020404" pitchFamily="18" charset="0"/>
            </a:rPr>
            <a:t>Objetivos Específicos</a:t>
          </a:r>
          <a:endParaRPr lang="es-EC" sz="2900" b="1" kern="1200" dirty="0">
            <a:latin typeface="Cooper Black" panose="0208090404030B020404" pitchFamily="18" charset="0"/>
          </a:endParaRPr>
        </a:p>
      </dsp:txBody>
      <dsp:txXfrm>
        <a:off x="4163054" y="0"/>
        <a:ext cx="3962175" cy="837380"/>
      </dsp:txXfrm>
    </dsp:sp>
    <dsp:sp modelId="{24D5972A-BE27-4624-9678-CD11AE281285}">
      <dsp:nvSpPr>
        <dsp:cNvPr id="0" name=""/>
        <dsp:cNvSpPr/>
      </dsp:nvSpPr>
      <dsp:spPr>
        <a:xfrm>
          <a:off x="4136159" y="1677484"/>
          <a:ext cx="291068" cy="291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BD1AA-1440-4A7C-81E7-896FFA4B8BFC}">
      <dsp:nvSpPr>
        <dsp:cNvPr id="0" name=""/>
        <dsp:cNvSpPr/>
      </dsp:nvSpPr>
      <dsp:spPr>
        <a:xfrm>
          <a:off x="4412917" y="1497231"/>
          <a:ext cx="3684823" cy="67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Identificar las teorías, referencias de investigaciones relacionadas y conceptos que fundamenten la sostenibilidad del presente proyecto de  investigación. </a:t>
          </a:r>
          <a:endParaRPr lang="es-EC" sz="1600" kern="1200" dirty="0"/>
        </a:p>
      </dsp:txBody>
      <dsp:txXfrm>
        <a:off x="4412917" y="1497231"/>
        <a:ext cx="3684823" cy="678481"/>
      </dsp:txXfrm>
    </dsp:sp>
    <dsp:sp modelId="{2EB74D1E-9069-4AC2-981A-2DB08AF6F2C4}">
      <dsp:nvSpPr>
        <dsp:cNvPr id="0" name=""/>
        <dsp:cNvSpPr/>
      </dsp:nvSpPr>
      <dsp:spPr>
        <a:xfrm>
          <a:off x="4136159" y="2611459"/>
          <a:ext cx="291068" cy="291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ED5FA-EC4F-4DC4-87C1-040808A00FEC}">
      <dsp:nvSpPr>
        <dsp:cNvPr id="0" name=""/>
        <dsp:cNvSpPr/>
      </dsp:nvSpPr>
      <dsp:spPr>
        <a:xfrm>
          <a:off x="4412917" y="2458090"/>
          <a:ext cx="3684823" cy="67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Determinar los factores que afectan la caída del petróleo en Ecuador a partir del año 2014. </a:t>
          </a:r>
          <a:endParaRPr lang="es-EC" sz="1600" kern="1200" dirty="0"/>
        </a:p>
      </dsp:txBody>
      <dsp:txXfrm>
        <a:off x="4412917" y="2458090"/>
        <a:ext cx="3684823" cy="678481"/>
      </dsp:txXfrm>
    </dsp:sp>
    <dsp:sp modelId="{D682A624-D56D-4D4E-A341-39BDF0185EE3}">
      <dsp:nvSpPr>
        <dsp:cNvPr id="0" name=""/>
        <dsp:cNvSpPr/>
      </dsp:nvSpPr>
      <dsp:spPr>
        <a:xfrm>
          <a:off x="4149607" y="3437859"/>
          <a:ext cx="291068" cy="291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671AF-A4B2-4D01-AF9B-14A25A4DF656}">
      <dsp:nvSpPr>
        <dsp:cNvPr id="0" name=""/>
        <dsp:cNvSpPr/>
      </dsp:nvSpPr>
      <dsp:spPr>
        <a:xfrm>
          <a:off x="4412917" y="3217257"/>
          <a:ext cx="3684823" cy="67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Conocer que alternativas puede ejecutar el gobierno para no depender de la exportación del petróleo.</a:t>
          </a:r>
          <a:endParaRPr lang="es-EC" sz="1600" kern="1200" dirty="0"/>
        </a:p>
      </dsp:txBody>
      <dsp:txXfrm>
        <a:off x="4412917" y="3217257"/>
        <a:ext cx="3684823" cy="678481"/>
      </dsp:txXfrm>
    </dsp:sp>
    <dsp:sp modelId="{50C24725-5A93-4D4C-A640-9551F37EED2A}">
      <dsp:nvSpPr>
        <dsp:cNvPr id="0" name=""/>
        <dsp:cNvSpPr/>
      </dsp:nvSpPr>
      <dsp:spPr>
        <a:xfrm>
          <a:off x="4136159" y="4304598"/>
          <a:ext cx="291068" cy="291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1D415-1C05-4E58-8DF8-2D0EA976DEB6}">
      <dsp:nvSpPr>
        <dsp:cNvPr id="0" name=""/>
        <dsp:cNvSpPr/>
      </dsp:nvSpPr>
      <dsp:spPr>
        <a:xfrm>
          <a:off x="4412917" y="4126815"/>
          <a:ext cx="3684823" cy="67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Describir el contexto laboral basado en estadísticas de la tasa de desempleo y el índice de población económicamente activa. </a:t>
          </a:r>
          <a:endParaRPr lang="es-EC" sz="1600" kern="1200" dirty="0"/>
        </a:p>
      </dsp:txBody>
      <dsp:txXfrm>
        <a:off x="4412917" y="4126815"/>
        <a:ext cx="3684823" cy="678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5741E-902C-4E30-BA55-2A0766C7D672}">
      <dsp:nvSpPr>
        <dsp:cNvPr id="0" name=""/>
        <dsp:cNvSpPr/>
      </dsp:nvSpPr>
      <dsp:spPr>
        <a:xfrm>
          <a:off x="135301" y="753028"/>
          <a:ext cx="3108575" cy="97142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82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Organización de Países Exportadores de Petróleo</a:t>
          </a:r>
          <a:endParaRPr lang="es-EC" sz="2000" kern="1200" dirty="0"/>
        </a:p>
      </dsp:txBody>
      <dsp:txXfrm>
        <a:off x="135301" y="753028"/>
        <a:ext cx="3108575" cy="971429"/>
      </dsp:txXfrm>
    </dsp:sp>
    <dsp:sp modelId="{BEE8C6D7-8053-42DC-9FFF-B15D4A0159C8}">
      <dsp:nvSpPr>
        <dsp:cNvPr id="0" name=""/>
        <dsp:cNvSpPr/>
      </dsp:nvSpPr>
      <dsp:spPr>
        <a:xfrm>
          <a:off x="5777" y="612711"/>
          <a:ext cx="680000" cy="102000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43B29-C115-431D-A530-A6BFCF4BA6EE}">
      <dsp:nvSpPr>
        <dsp:cNvPr id="0" name=""/>
        <dsp:cNvSpPr/>
      </dsp:nvSpPr>
      <dsp:spPr>
        <a:xfrm>
          <a:off x="3489173" y="753028"/>
          <a:ext cx="3108575" cy="97142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82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China y su desaceleración</a:t>
          </a:r>
          <a:endParaRPr lang="es-EC" sz="2400" kern="1200" dirty="0"/>
        </a:p>
      </dsp:txBody>
      <dsp:txXfrm>
        <a:off x="3489173" y="753028"/>
        <a:ext cx="3108575" cy="971429"/>
      </dsp:txXfrm>
    </dsp:sp>
    <dsp:sp modelId="{EAE731F3-0EDA-4BEA-8AB6-B080BE46AFEB}">
      <dsp:nvSpPr>
        <dsp:cNvPr id="0" name=""/>
        <dsp:cNvSpPr/>
      </dsp:nvSpPr>
      <dsp:spPr>
        <a:xfrm>
          <a:off x="3359649" y="612711"/>
          <a:ext cx="680000" cy="102000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5AFC6-75A0-4AD8-BC2B-73972FAD5054}">
      <dsp:nvSpPr>
        <dsp:cNvPr id="0" name=""/>
        <dsp:cNvSpPr/>
      </dsp:nvSpPr>
      <dsp:spPr>
        <a:xfrm>
          <a:off x="6843045" y="753028"/>
          <a:ext cx="3108575" cy="97142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82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Producción estadounidense (</a:t>
          </a:r>
          <a:r>
            <a:rPr lang="es-ES" sz="2400" kern="1200" dirty="0" err="1" smtClean="0"/>
            <a:t>fracking</a:t>
          </a:r>
          <a:r>
            <a:rPr lang="es-ES" sz="2400" kern="1200" dirty="0" smtClean="0"/>
            <a:t>)</a:t>
          </a:r>
          <a:endParaRPr lang="es-EC" sz="2400" kern="1200" dirty="0"/>
        </a:p>
      </dsp:txBody>
      <dsp:txXfrm>
        <a:off x="6843045" y="753028"/>
        <a:ext cx="3108575" cy="971429"/>
      </dsp:txXfrm>
    </dsp:sp>
    <dsp:sp modelId="{35E94AA8-4012-485F-B7EC-BC60E394FE93}">
      <dsp:nvSpPr>
        <dsp:cNvPr id="0" name=""/>
        <dsp:cNvSpPr/>
      </dsp:nvSpPr>
      <dsp:spPr>
        <a:xfrm>
          <a:off x="6713521" y="612711"/>
          <a:ext cx="680000" cy="102000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340F4-DB67-4EFB-8AA8-3F186FD4B58E}">
      <dsp:nvSpPr>
        <dsp:cNvPr id="0" name=""/>
        <dsp:cNvSpPr/>
      </dsp:nvSpPr>
      <dsp:spPr>
        <a:xfrm>
          <a:off x="1812237" y="1975950"/>
          <a:ext cx="3108575" cy="97142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82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Irán y sus sanciones</a:t>
          </a:r>
          <a:endParaRPr lang="es-EC" sz="2400" kern="1200" dirty="0"/>
        </a:p>
      </dsp:txBody>
      <dsp:txXfrm>
        <a:off x="1812237" y="1975950"/>
        <a:ext cx="3108575" cy="971429"/>
      </dsp:txXfrm>
    </dsp:sp>
    <dsp:sp modelId="{C6D71165-ADDA-4733-B822-9DA219FE9CA2}">
      <dsp:nvSpPr>
        <dsp:cNvPr id="0" name=""/>
        <dsp:cNvSpPr/>
      </dsp:nvSpPr>
      <dsp:spPr>
        <a:xfrm>
          <a:off x="1682713" y="1835633"/>
          <a:ext cx="680000" cy="102000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56D1C-7FA7-432A-8CE5-0D94D75F0363}">
      <dsp:nvSpPr>
        <dsp:cNvPr id="0" name=""/>
        <dsp:cNvSpPr/>
      </dsp:nvSpPr>
      <dsp:spPr>
        <a:xfrm>
          <a:off x="5166109" y="1975950"/>
          <a:ext cx="3108575" cy="97142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82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Apreciación del dólar</a:t>
          </a:r>
          <a:endParaRPr lang="es-EC" sz="2400" kern="1200" dirty="0"/>
        </a:p>
      </dsp:txBody>
      <dsp:txXfrm>
        <a:off x="5166109" y="1975950"/>
        <a:ext cx="3108575" cy="971429"/>
      </dsp:txXfrm>
    </dsp:sp>
    <dsp:sp modelId="{832C1E30-04D6-4099-BEBE-07B470A6B3F4}">
      <dsp:nvSpPr>
        <dsp:cNvPr id="0" name=""/>
        <dsp:cNvSpPr/>
      </dsp:nvSpPr>
      <dsp:spPr>
        <a:xfrm>
          <a:off x="5036585" y="1835633"/>
          <a:ext cx="680000" cy="102000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84CAF-159F-412C-B840-8C81B19FF495}">
      <dsp:nvSpPr>
        <dsp:cNvPr id="0" name=""/>
        <dsp:cNvSpPr/>
      </dsp:nvSpPr>
      <dsp:spPr>
        <a:xfrm>
          <a:off x="1227" y="0"/>
          <a:ext cx="3192363" cy="434718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2014</a:t>
          </a:r>
          <a:endParaRPr lang="es-EC" sz="3600" kern="1200" dirty="0"/>
        </a:p>
      </dsp:txBody>
      <dsp:txXfrm>
        <a:off x="1227" y="0"/>
        <a:ext cx="3192363" cy="1304155"/>
      </dsp:txXfrm>
    </dsp:sp>
    <dsp:sp modelId="{2FED7A82-56D5-471A-95B1-284F7A60C822}">
      <dsp:nvSpPr>
        <dsp:cNvPr id="0" name=""/>
        <dsp:cNvSpPr/>
      </dsp:nvSpPr>
      <dsp:spPr>
        <a:xfrm>
          <a:off x="320464" y="1304526"/>
          <a:ext cx="2553890" cy="8540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precio es medido por una canasta petrolera</a:t>
          </a:r>
          <a:endParaRPr lang="es-EC" sz="2000" kern="1200" dirty="0"/>
        </a:p>
      </dsp:txBody>
      <dsp:txXfrm>
        <a:off x="345478" y="1329540"/>
        <a:ext cx="2503862" cy="804019"/>
      </dsp:txXfrm>
    </dsp:sp>
    <dsp:sp modelId="{386042D1-97B0-4559-8EC3-4927F80D32A9}">
      <dsp:nvSpPr>
        <dsp:cNvPr id="0" name=""/>
        <dsp:cNvSpPr/>
      </dsp:nvSpPr>
      <dsp:spPr>
        <a:xfrm>
          <a:off x="320464" y="2289966"/>
          <a:ext cx="2553890" cy="854047"/>
        </a:xfrm>
        <a:prstGeom prst="roundRect">
          <a:avLst>
            <a:gd name="adj" fmla="val 10000"/>
          </a:avLst>
        </a:prstGeom>
        <a:solidFill>
          <a:schemeClr val="accent4">
            <a:hueOff val="235062"/>
            <a:satOff val="1019"/>
            <a:lumOff val="6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Junio: </a:t>
          </a:r>
          <a:br>
            <a:rPr lang="es-EC" sz="1800" kern="1200" dirty="0" smtClean="0"/>
          </a:br>
          <a:r>
            <a:rPr lang="es-EC" sz="1800" kern="1200" dirty="0" smtClean="0"/>
            <a:t>Cesta OPEP:$105,3</a:t>
          </a:r>
          <a:br>
            <a:rPr lang="es-EC" sz="1800" kern="1200" dirty="0" smtClean="0"/>
          </a:br>
          <a:r>
            <a:rPr lang="es-EC" sz="1800" kern="1200" dirty="0" smtClean="0"/>
            <a:t>WTI: 101,77</a:t>
          </a:r>
          <a:endParaRPr lang="es-EC" sz="1800" kern="1200" dirty="0"/>
        </a:p>
      </dsp:txBody>
      <dsp:txXfrm>
        <a:off x="345478" y="2314980"/>
        <a:ext cx="2503862" cy="804019"/>
      </dsp:txXfrm>
    </dsp:sp>
    <dsp:sp modelId="{B2AAC5B0-45BC-4A9A-A367-1E8AF7D50810}">
      <dsp:nvSpPr>
        <dsp:cNvPr id="0" name=""/>
        <dsp:cNvSpPr/>
      </dsp:nvSpPr>
      <dsp:spPr>
        <a:xfrm>
          <a:off x="320464" y="3275405"/>
          <a:ext cx="2553890" cy="854047"/>
        </a:xfrm>
        <a:prstGeom prst="roundRect">
          <a:avLst>
            <a:gd name="adj" fmla="val 10000"/>
          </a:avLst>
        </a:prstGeom>
        <a:solidFill>
          <a:schemeClr val="accent4">
            <a:hueOff val="470124"/>
            <a:satOff val="2038"/>
            <a:lumOff val="13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Diciembre: $ 60</a:t>
          </a:r>
          <a:endParaRPr lang="es-EC" sz="2400" kern="1200" dirty="0"/>
        </a:p>
      </dsp:txBody>
      <dsp:txXfrm>
        <a:off x="345478" y="3300419"/>
        <a:ext cx="2503862" cy="804019"/>
      </dsp:txXfrm>
    </dsp:sp>
    <dsp:sp modelId="{EA6A34A3-679A-4C75-84A4-E5F4D8E4D5FA}">
      <dsp:nvSpPr>
        <dsp:cNvPr id="0" name=""/>
        <dsp:cNvSpPr/>
      </dsp:nvSpPr>
      <dsp:spPr>
        <a:xfrm>
          <a:off x="3433018" y="0"/>
          <a:ext cx="3192363" cy="434718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2015</a:t>
          </a:r>
          <a:endParaRPr lang="es-EC" sz="3600" kern="1200" dirty="0"/>
        </a:p>
      </dsp:txBody>
      <dsp:txXfrm>
        <a:off x="3433018" y="0"/>
        <a:ext cx="3192363" cy="1304155"/>
      </dsp:txXfrm>
    </dsp:sp>
    <dsp:sp modelId="{6405D425-DE22-4B08-A2D5-30AF91DD2A91}">
      <dsp:nvSpPr>
        <dsp:cNvPr id="0" name=""/>
        <dsp:cNvSpPr/>
      </dsp:nvSpPr>
      <dsp:spPr>
        <a:xfrm>
          <a:off x="3752254" y="1304526"/>
          <a:ext cx="2553890" cy="854047"/>
        </a:xfrm>
        <a:prstGeom prst="roundRect">
          <a:avLst>
            <a:gd name="adj" fmla="val 10000"/>
          </a:avLst>
        </a:prstGeom>
        <a:solidFill>
          <a:schemeClr val="accent4">
            <a:hueOff val="705186"/>
            <a:satOff val="3057"/>
            <a:lumOff val="20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Arabia Saudita bajo un poco su rendimiento </a:t>
          </a:r>
          <a:endParaRPr lang="es-EC" sz="2100" kern="1200" dirty="0"/>
        </a:p>
      </dsp:txBody>
      <dsp:txXfrm>
        <a:off x="3777268" y="1329540"/>
        <a:ext cx="2503862" cy="804019"/>
      </dsp:txXfrm>
    </dsp:sp>
    <dsp:sp modelId="{17146681-8EFB-4B2C-81B1-653A731BC35D}">
      <dsp:nvSpPr>
        <dsp:cNvPr id="0" name=""/>
        <dsp:cNvSpPr/>
      </dsp:nvSpPr>
      <dsp:spPr>
        <a:xfrm>
          <a:off x="3752254" y="2289966"/>
          <a:ext cx="2553890" cy="854047"/>
        </a:xfrm>
        <a:prstGeom prst="roundRect">
          <a:avLst>
            <a:gd name="adj" fmla="val 10000"/>
          </a:avLst>
        </a:prstGeom>
        <a:solidFill>
          <a:schemeClr val="accent4">
            <a:hueOff val="940248"/>
            <a:satOff val="4075"/>
            <a:lumOff val="26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Emiratos Árabes aumenta la previsión sobre la producción: 3,5 millones de barriles</a:t>
          </a:r>
          <a:endParaRPr lang="es-EC" sz="1500" kern="1200" dirty="0"/>
        </a:p>
      </dsp:txBody>
      <dsp:txXfrm>
        <a:off x="3777268" y="2314980"/>
        <a:ext cx="2503862" cy="804019"/>
      </dsp:txXfrm>
    </dsp:sp>
    <dsp:sp modelId="{227CD862-3A04-45D2-877C-2329947390BA}">
      <dsp:nvSpPr>
        <dsp:cNvPr id="0" name=""/>
        <dsp:cNvSpPr/>
      </dsp:nvSpPr>
      <dsp:spPr>
        <a:xfrm>
          <a:off x="3752254" y="3275405"/>
          <a:ext cx="2553890" cy="854047"/>
        </a:xfrm>
        <a:prstGeom prst="roundRect">
          <a:avLst>
            <a:gd name="adj" fmla="val 10000"/>
          </a:avLst>
        </a:prstGeom>
        <a:solidFill>
          <a:schemeClr val="accent4">
            <a:hueOff val="1175310"/>
            <a:satOff val="5094"/>
            <a:lumOff val="33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Caso suscitado entre Siria e Irak </a:t>
          </a:r>
          <a:endParaRPr lang="es-EC" sz="2400" kern="1200" dirty="0"/>
        </a:p>
      </dsp:txBody>
      <dsp:txXfrm>
        <a:off x="3777268" y="3300419"/>
        <a:ext cx="2503862" cy="804019"/>
      </dsp:txXfrm>
    </dsp:sp>
    <dsp:sp modelId="{637A99E4-F35E-4DCB-AC2A-CC985C34219B}">
      <dsp:nvSpPr>
        <dsp:cNvPr id="0" name=""/>
        <dsp:cNvSpPr/>
      </dsp:nvSpPr>
      <dsp:spPr>
        <a:xfrm>
          <a:off x="6864808" y="0"/>
          <a:ext cx="3192363" cy="434718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Hasta junio 2016</a:t>
          </a:r>
          <a:endParaRPr lang="es-EC" sz="3600" kern="1200" dirty="0"/>
        </a:p>
      </dsp:txBody>
      <dsp:txXfrm>
        <a:off x="6864808" y="0"/>
        <a:ext cx="3192363" cy="1304155"/>
      </dsp:txXfrm>
    </dsp:sp>
    <dsp:sp modelId="{8A8B3C02-91CF-4773-A497-C9E9DCCCAC07}">
      <dsp:nvSpPr>
        <dsp:cNvPr id="0" name=""/>
        <dsp:cNvSpPr/>
      </dsp:nvSpPr>
      <dsp:spPr>
        <a:xfrm>
          <a:off x="7184045" y="1305428"/>
          <a:ext cx="2553890" cy="1310735"/>
        </a:xfrm>
        <a:prstGeom prst="roundRect">
          <a:avLst>
            <a:gd name="adj" fmla="val 10000"/>
          </a:avLst>
        </a:prstGeom>
        <a:solidFill>
          <a:schemeClr val="accent4">
            <a:hueOff val="1410372"/>
            <a:satOff val="6113"/>
            <a:lumOff val="40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Hasta junio se cotizo en $48 el barril</a:t>
          </a:r>
          <a:endParaRPr lang="es-EC" sz="2400" kern="1200" dirty="0"/>
        </a:p>
      </dsp:txBody>
      <dsp:txXfrm>
        <a:off x="7222435" y="1343818"/>
        <a:ext cx="2477110" cy="1233955"/>
      </dsp:txXfrm>
    </dsp:sp>
    <dsp:sp modelId="{2F3D8ED1-AF72-4FFB-89A4-67CB364DD1B6}">
      <dsp:nvSpPr>
        <dsp:cNvPr id="0" name=""/>
        <dsp:cNvSpPr/>
      </dsp:nvSpPr>
      <dsp:spPr>
        <a:xfrm>
          <a:off x="7184045" y="2817815"/>
          <a:ext cx="2553890" cy="1310735"/>
        </a:xfrm>
        <a:prstGeom prst="roundRect">
          <a:avLst>
            <a:gd name="adj" fmla="val 10000"/>
          </a:avLst>
        </a:prstGeom>
        <a:solidFill>
          <a:schemeClr val="accent4">
            <a:hueOff val="1645434"/>
            <a:satOff val="7132"/>
            <a:lumOff val="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Recorte de gastos</a:t>
          </a:r>
          <a:endParaRPr lang="es-EC" sz="2800" kern="1200" dirty="0"/>
        </a:p>
      </dsp:txBody>
      <dsp:txXfrm>
        <a:off x="7222435" y="2856205"/>
        <a:ext cx="2477110" cy="12339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FAA0F-0AD9-456F-81D1-865276BAAD39}">
      <dsp:nvSpPr>
        <dsp:cNvPr id="0" name=""/>
        <dsp:cNvSpPr/>
      </dsp:nvSpPr>
      <dsp:spPr>
        <a:xfrm rot="5400000">
          <a:off x="-238940" y="243912"/>
          <a:ext cx="1592936" cy="111505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2014</a:t>
          </a:r>
          <a:endParaRPr lang="es-EC" sz="1600" kern="1200" dirty="0"/>
        </a:p>
      </dsp:txBody>
      <dsp:txXfrm rot="-5400000">
        <a:off x="1" y="562500"/>
        <a:ext cx="1115055" cy="477881"/>
      </dsp:txXfrm>
    </dsp:sp>
    <dsp:sp modelId="{DF66E347-A6AC-4CAB-8F81-2B8E012688A1}">
      <dsp:nvSpPr>
        <dsp:cNvPr id="0" name=""/>
        <dsp:cNvSpPr/>
      </dsp:nvSpPr>
      <dsp:spPr>
        <a:xfrm rot="5400000">
          <a:off x="5069023" y="-3948995"/>
          <a:ext cx="1035408" cy="8943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Basados en 2 tipos de petróleo:</a:t>
          </a:r>
          <a:br>
            <a:rPr lang="es-EC" sz="1600" kern="1200" dirty="0" smtClean="0"/>
          </a:br>
          <a:r>
            <a:rPr lang="es-EC" sz="1600" kern="1200" dirty="0" smtClean="0"/>
            <a:t>  Crudo Oriente (medio o mediano, 23 grados API, Azufre 1,45%)</a:t>
          </a:r>
          <a:br>
            <a:rPr lang="es-EC" sz="1600" kern="1200" dirty="0" smtClean="0"/>
          </a:br>
          <a:r>
            <a:rPr lang="es-EC" sz="1600" kern="1200" dirty="0" smtClean="0"/>
            <a:t>  Crudo Napo (pesado, entre 18 y 21 grados API, Azufre 2,10%)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 Etapa próspera con un valor de alrededor de $100 por barril, generando 140 millones de barriles</a:t>
          </a:r>
          <a:endParaRPr lang="es-EC" sz="1600" kern="1200" dirty="0"/>
        </a:p>
      </dsp:txBody>
      <dsp:txXfrm rot="-5400000">
        <a:off x="1115055" y="55517"/>
        <a:ext cx="8892800" cy="934320"/>
      </dsp:txXfrm>
    </dsp:sp>
    <dsp:sp modelId="{2404E31A-F7C2-4087-8C7B-2DBA2E3BAB55}">
      <dsp:nvSpPr>
        <dsp:cNvPr id="0" name=""/>
        <dsp:cNvSpPr/>
      </dsp:nvSpPr>
      <dsp:spPr>
        <a:xfrm rot="5400000">
          <a:off x="-238940" y="1642958"/>
          <a:ext cx="1592936" cy="1115055"/>
        </a:xfrm>
        <a:prstGeom prst="chevron">
          <a:avLst/>
        </a:prstGeom>
        <a:solidFill>
          <a:schemeClr val="accent5">
            <a:hueOff val="187884"/>
            <a:satOff val="18001"/>
            <a:lumOff val="4411"/>
            <a:alphaOff val="0"/>
          </a:schemeClr>
        </a:solidFill>
        <a:ln w="15875" cap="flat" cmpd="sng" algn="ctr">
          <a:solidFill>
            <a:schemeClr val="accent5">
              <a:hueOff val="187884"/>
              <a:satOff val="18001"/>
              <a:lumOff val="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2015</a:t>
          </a:r>
          <a:endParaRPr lang="es-EC" sz="1600" kern="1200" dirty="0"/>
        </a:p>
      </dsp:txBody>
      <dsp:txXfrm rot="-5400000">
        <a:off x="1" y="1961546"/>
        <a:ext cx="1115055" cy="477881"/>
      </dsp:txXfrm>
    </dsp:sp>
    <dsp:sp modelId="{FBA66E87-0AA6-459E-BF40-0BF3390BAAF4}">
      <dsp:nvSpPr>
        <dsp:cNvPr id="0" name=""/>
        <dsp:cNvSpPr/>
      </dsp:nvSpPr>
      <dsp:spPr>
        <a:xfrm rot="5400000">
          <a:off x="5069023" y="-2549949"/>
          <a:ext cx="1035408" cy="8943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87884"/>
              <a:satOff val="18001"/>
              <a:lumOff val="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Precio del barril entre $57 y $28 respectivos hasta diciembre 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Desplome de la economía ecuatoriana en un 30%</a:t>
          </a:r>
          <a:endParaRPr lang="es-EC" sz="2400" kern="1200" dirty="0"/>
        </a:p>
      </dsp:txBody>
      <dsp:txXfrm rot="-5400000">
        <a:off x="1115055" y="1454563"/>
        <a:ext cx="8892800" cy="934320"/>
      </dsp:txXfrm>
    </dsp:sp>
    <dsp:sp modelId="{92F1F68C-20DB-483B-82C0-8C36E92C72AF}">
      <dsp:nvSpPr>
        <dsp:cNvPr id="0" name=""/>
        <dsp:cNvSpPr/>
      </dsp:nvSpPr>
      <dsp:spPr>
        <a:xfrm rot="5400000">
          <a:off x="-238940" y="3042005"/>
          <a:ext cx="1592936" cy="1115055"/>
        </a:xfrm>
        <a:prstGeom prst="chevron">
          <a:avLst/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 w="15875" cap="flat" cmpd="sng" algn="ctr">
          <a:solidFill>
            <a:schemeClr val="accent5">
              <a:hueOff val="375767"/>
              <a:satOff val="36001"/>
              <a:lumOff val="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Hasta junio 2016</a:t>
          </a:r>
          <a:endParaRPr lang="es-EC" sz="1600" kern="1200" dirty="0"/>
        </a:p>
      </dsp:txBody>
      <dsp:txXfrm rot="-5400000">
        <a:off x="1" y="3360593"/>
        <a:ext cx="1115055" cy="477881"/>
      </dsp:txXfrm>
    </dsp:sp>
    <dsp:sp modelId="{E57F794B-8565-4791-82E7-52B58F53261D}">
      <dsp:nvSpPr>
        <dsp:cNvPr id="0" name=""/>
        <dsp:cNvSpPr/>
      </dsp:nvSpPr>
      <dsp:spPr>
        <a:xfrm rot="5400000">
          <a:off x="5069023" y="-1150903"/>
          <a:ext cx="1035408" cy="8943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375767"/>
              <a:satOff val="36001"/>
              <a:lumOff val="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 El precio más bajo fue de $23 en enero 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 Hasta mediados de este año logró generar 62 millones de barriles </a:t>
          </a:r>
          <a:endParaRPr lang="es-EC" sz="2400" kern="1200" dirty="0"/>
        </a:p>
      </dsp:txBody>
      <dsp:txXfrm rot="-5400000">
        <a:off x="1115055" y="2853609"/>
        <a:ext cx="8892800" cy="9343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4DC20-23EB-4F36-A2BC-B4116EB7DE95}">
      <dsp:nvSpPr>
        <dsp:cNvPr id="0" name=""/>
        <dsp:cNvSpPr/>
      </dsp:nvSpPr>
      <dsp:spPr>
        <a:xfrm>
          <a:off x="0" y="442676"/>
          <a:ext cx="4082528" cy="24495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En junio del 2016, mostró un superávit de 695,50 millones de dólares </a:t>
          </a:r>
          <a:endParaRPr lang="es-EC" sz="3700" kern="1200" dirty="0"/>
        </a:p>
      </dsp:txBody>
      <dsp:txXfrm>
        <a:off x="0" y="442676"/>
        <a:ext cx="4082528" cy="24495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AB74C-03B0-4EE3-BB6A-42523955318D}">
      <dsp:nvSpPr>
        <dsp:cNvPr id="0" name=""/>
        <dsp:cNvSpPr/>
      </dsp:nvSpPr>
      <dsp:spPr>
        <a:xfrm>
          <a:off x="1204" y="0"/>
          <a:ext cx="3130431" cy="433667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1" kern="1200" dirty="0" smtClean="0"/>
            <a:t>Deuda Pública</a:t>
          </a:r>
          <a:endParaRPr lang="es-EC" sz="3600" b="1" kern="1200" dirty="0"/>
        </a:p>
      </dsp:txBody>
      <dsp:txXfrm>
        <a:off x="1204" y="0"/>
        <a:ext cx="3130431" cy="1301002"/>
      </dsp:txXfrm>
    </dsp:sp>
    <dsp:sp modelId="{BFFE1ACE-F6CE-4E60-A24D-9DCAD7AC403A}">
      <dsp:nvSpPr>
        <dsp:cNvPr id="0" name=""/>
        <dsp:cNvSpPr/>
      </dsp:nvSpPr>
      <dsp:spPr>
        <a:xfrm>
          <a:off x="314247" y="1301373"/>
          <a:ext cx="2504345" cy="851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Deuda externa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Deuda interna </a:t>
          </a:r>
          <a:endParaRPr lang="es-EC" sz="2000" kern="1200" dirty="0"/>
        </a:p>
      </dsp:txBody>
      <dsp:txXfrm>
        <a:off x="339201" y="1326327"/>
        <a:ext cx="2454437" cy="802075"/>
      </dsp:txXfrm>
    </dsp:sp>
    <dsp:sp modelId="{0DD5504D-3D9F-450F-AF5A-08384EFD64CF}">
      <dsp:nvSpPr>
        <dsp:cNvPr id="0" name=""/>
        <dsp:cNvSpPr/>
      </dsp:nvSpPr>
      <dsp:spPr>
        <a:xfrm>
          <a:off x="314247" y="2284430"/>
          <a:ext cx="2504345" cy="851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Ecuador contrajo un crédito con el Industrial and Commercial Bank of China (ICBC)</a:t>
          </a:r>
          <a:endParaRPr lang="es-EC" sz="1600" kern="1200" dirty="0"/>
        </a:p>
      </dsp:txBody>
      <dsp:txXfrm>
        <a:off x="339201" y="2309384"/>
        <a:ext cx="2454437" cy="802075"/>
      </dsp:txXfrm>
    </dsp:sp>
    <dsp:sp modelId="{5370562E-9A5F-4E01-8BDB-699ABCBE76F8}">
      <dsp:nvSpPr>
        <dsp:cNvPr id="0" name=""/>
        <dsp:cNvSpPr/>
      </dsp:nvSpPr>
      <dsp:spPr>
        <a:xfrm>
          <a:off x="314247" y="3267488"/>
          <a:ext cx="2504345" cy="851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Además del endeudamiento interno </a:t>
          </a:r>
          <a:endParaRPr lang="es-EC" sz="2000" kern="1200" dirty="0"/>
        </a:p>
      </dsp:txBody>
      <dsp:txXfrm>
        <a:off x="339201" y="3292442"/>
        <a:ext cx="2454437" cy="802075"/>
      </dsp:txXfrm>
    </dsp:sp>
    <dsp:sp modelId="{1894746B-82B5-4EAB-A974-F00BD3E00CCF}">
      <dsp:nvSpPr>
        <dsp:cNvPr id="0" name=""/>
        <dsp:cNvSpPr/>
      </dsp:nvSpPr>
      <dsp:spPr>
        <a:xfrm>
          <a:off x="3366418" y="0"/>
          <a:ext cx="3130431" cy="433667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1" kern="1200" dirty="0" smtClean="0"/>
            <a:t>Producto Interno Bruto</a:t>
          </a:r>
          <a:endParaRPr lang="es-EC" sz="3600" b="1" kern="1200" dirty="0"/>
        </a:p>
      </dsp:txBody>
      <dsp:txXfrm>
        <a:off x="3366418" y="0"/>
        <a:ext cx="3130431" cy="1301002"/>
      </dsp:txXfrm>
    </dsp:sp>
    <dsp:sp modelId="{78A14E7B-A6E4-4A94-B8E5-77C75614873B}">
      <dsp:nvSpPr>
        <dsp:cNvPr id="0" name=""/>
        <dsp:cNvSpPr/>
      </dsp:nvSpPr>
      <dsp:spPr>
        <a:xfrm>
          <a:off x="3679461" y="1302273"/>
          <a:ext cx="2504345" cy="1307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Es la cantidad total de todos los bienes y servicios</a:t>
          </a:r>
          <a:endParaRPr lang="es-EC" sz="2000" kern="1200" dirty="0"/>
        </a:p>
      </dsp:txBody>
      <dsp:txXfrm>
        <a:off x="3717758" y="1340570"/>
        <a:ext cx="2427751" cy="1230973"/>
      </dsp:txXfrm>
    </dsp:sp>
    <dsp:sp modelId="{F0251E9D-67E3-4982-9EBF-78705C838A57}">
      <dsp:nvSpPr>
        <dsp:cNvPr id="0" name=""/>
        <dsp:cNvSpPr/>
      </dsp:nvSpPr>
      <dsp:spPr>
        <a:xfrm>
          <a:off x="3679461" y="2811004"/>
          <a:ext cx="2504345" cy="1307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Para el 2016 se registró 102,426 millones de dólares</a:t>
          </a:r>
          <a:endParaRPr lang="es-EC" sz="2000" kern="1200" dirty="0"/>
        </a:p>
      </dsp:txBody>
      <dsp:txXfrm>
        <a:off x="3717758" y="2849301"/>
        <a:ext cx="2427751" cy="1230973"/>
      </dsp:txXfrm>
    </dsp:sp>
    <dsp:sp modelId="{6AED2ECF-DACF-4F10-BED0-E6B4722E8F3D}">
      <dsp:nvSpPr>
        <dsp:cNvPr id="0" name=""/>
        <dsp:cNvSpPr/>
      </dsp:nvSpPr>
      <dsp:spPr>
        <a:xfrm>
          <a:off x="6731632" y="0"/>
          <a:ext cx="3130431" cy="433667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1" kern="1200" dirty="0" smtClean="0"/>
            <a:t>Riesgo país </a:t>
          </a:r>
          <a:endParaRPr lang="es-EC" sz="3600" b="1" kern="1200" dirty="0"/>
        </a:p>
      </dsp:txBody>
      <dsp:txXfrm>
        <a:off x="6731632" y="0"/>
        <a:ext cx="3130431" cy="1301002"/>
      </dsp:txXfrm>
    </dsp:sp>
    <dsp:sp modelId="{5521D406-647A-4130-AE12-AC4C6F1C78CD}">
      <dsp:nvSpPr>
        <dsp:cNvPr id="0" name=""/>
        <dsp:cNvSpPr/>
      </dsp:nvSpPr>
      <dsp:spPr>
        <a:xfrm>
          <a:off x="7044675" y="1302273"/>
          <a:ext cx="2504345" cy="1307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Diciembre 2015: 1.260 puntos</a:t>
          </a:r>
          <a:endParaRPr lang="es-EC" sz="2600" kern="1200" dirty="0"/>
        </a:p>
      </dsp:txBody>
      <dsp:txXfrm>
        <a:off x="7082972" y="1340570"/>
        <a:ext cx="2427751" cy="1230973"/>
      </dsp:txXfrm>
    </dsp:sp>
    <dsp:sp modelId="{FFD10635-86D3-4800-BC5D-250D1A08DAAC}">
      <dsp:nvSpPr>
        <dsp:cNvPr id="0" name=""/>
        <dsp:cNvSpPr/>
      </dsp:nvSpPr>
      <dsp:spPr>
        <a:xfrm>
          <a:off x="7044675" y="2811004"/>
          <a:ext cx="2504345" cy="13075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Enero 2016: 1.678 puntos </a:t>
          </a:r>
          <a:endParaRPr lang="es-EC" sz="2800" kern="1200" dirty="0"/>
        </a:p>
      </dsp:txBody>
      <dsp:txXfrm>
        <a:off x="7082972" y="2849301"/>
        <a:ext cx="2427751" cy="12309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074CE-AED9-4F83-A89D-EC37C2ECC78B}" type="datetimeFigureOut">
              <a:rPr lang="es-EC" smtClean="0"/>
              <a:t>10/02/2017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5FB1E-E270-4877-B9DE-310031F55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3790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C40D0-8F5F-4BA9-8433-81C56A77B4B9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00820-6FB6-433D-9D89-87657CB3F7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0486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00820-6FB6-433D-9D89-87657CB3F75D}" type="slidenum">
              <a:rPr lang="es-EC" smtClean="0"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6409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00820-6FB6-433D-9D89-87657CB3F75D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870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22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8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1426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1504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5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5948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1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2083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1332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2367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5995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075041-8D70-473B-AAB2-EA950B14E0B1}" type="datetimeFigureOut">
              <a:rPr lang="es-EC" smtClean="0"/>
              <a:t>10/02/2017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85C811A-6EF8-4972-B666-C83693CB88A8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17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5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5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27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01" y="1803680"/>
            <a:ext cx="10072094" cy="2505211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EC" sz="4800" b="1" dirty="0" smtClean="0">
                <a:latin typeface="Cooper Black" panose="0208090404030B020404" pitchFamily="18" charset="0"/>
              </a:rPr>
              <a:t>La caída del precio del petróleo y su repercusión en el ámbito económico y laboral del Ecuador</a:t>
            </a:r>
            <a:r>
              <a:rPr lang="es-EC" sz="3200" b="1" dirty="0"/>
              <a:t/>
            </a:r>
            <a:br>
              <a:rPr lang="es-EC" sz="3200" b="1" dirty="0"/>
            </a:br>
            <a:endParaRPr lang="es-EC" sz="2400" b="1" dirty="0"/>
          </a:p>
        </p:txBody>
      </p:sp>
      <p:pic>
        <p:nvPicPr>
          <p:cNvPr id="1030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68" y="316160"/>
            <a:ext cx="6348771" cy="117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53453" y="3948220"/>
            <a:ext cx="4701128" cy="19833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C" sz="2800" b="1" dirty="0" smtClean="0">
                <a:solidFill>
                  <a:schemeClr val="tx1"/>
                </a:solidFill>
              </a:rPr>
              <a:t>INTEGRANTES:  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800" dirty="0" smtClean="0">
                <a:solidFill>
                  <a:schemeClr val="tx1"/>
                </a:solidFill>
              </a:rPr>
              <a:t>LEÓN MARÍA BELÉN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800" dirty="0" smtClean="0">
                <a:solidFill>
                  <a:schemeClr val="tx1"/>
                </a:solidFill>
              </a:rPr>
              <a:t>SOLEDISPA ROSSY</a:t>
            </a:r>
          </a:p>
          <a:p>
            <a:pPr algn="just"/>
            <a:r>
              <a:rPr lang="es-EC" sz="2000" dirty="0" smtClean="0"/>
              <a:t>	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7194884" y="4272688"/>
            <a:ext cx="3982111" cy="15237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C" sz="2400" b="1" dirty="0" smtClean="0"/>
              <a:t>CARRERA: </a:t>
            </a:r>
            <a:r>
              <a:rPr lang="es-EC" sz="2400" dirty="0" smtClean="0"/>
              <a:t>INGENIERÍA EN COMERCIO EXTERIOR Y NEGOCIACIÓN INTERNACIONAL</a:t>
            </a:r>
            <a:r>
              <a:rPr lang="es-EC" sz="2400" dirty="0" smtClean="0">
                <a:solidFill>
                  <a:schemeClr val="bg1"/>
                </a:solidFill>
              </a:rPr>
              <a:t>……………..</a:t>
            </a:r>
            <a:endParaRPr lang="es-EC" sz="2800" dirty="0" smtClean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56285" y="5796411"/>
            <a:ext cx="291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Quito – Ecuador</a:t>
            </a:r>
          </a:p>
          <a:p>
            <a:pPr algn="ctr"/>
            <a:r>
              <a:rPr lang="es-EC" b="1" dirty="0" smtClean="0"/>
              <a:t>2017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548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>
                <a:latin typeface="Cooper Black" panose="0208090404030B020404" pitchFamily="18" charset="0"/>
              </a:rPr>
              <a:t>Deuda pública, PIB y Riesgo país </a:t>
            </a:r>
            <a:endParaRPr lang="es-EC" dirty="0">
              <a:latin typeface="Cooper Black" panose="0208090404030B0204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24030379"/>
              </p:ext>
            </p:extLst>
          </p:nvPr>
        </p:nvGraphicFramePr>
        <p:xfrm>
          <a:off x="1292412" y="1949824"/>
          <a:ext cx="9863268" cy="4336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82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8571" y="-211817"/>
            <a:ext cx="10515600" cy="1011854"/>
          </a:xfrm>
        </p:spPr>
        <p:txBody>
          <a:bodyPr>
            <a:noAutofit/>
          </a:bodyPr>
          <a:lstStyle/>
          <a:p>
            <a:pPr algn="ctr"/>
            <a:r>
              <a:rPr lang="es-ES" sz="3600" dirty="0" smtClean="0">
                <a:latin typeface="Cooper Black" panose="0208090404030B020404" pitchFamily="18" charset="0"/>
              </a:rPr>
              <a:t>Acuerdos comerciales e inversiones</a:t>
            </a:r>
            <a:endParaRPr lang="es-ES" sz="36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5776778"/>
              </p:ext>
            </p:extLst>
          </p:nvPr>
        </p:nvGraphicFramePr>
        <p:xfrm>
          <a:off x="933718" y="800037"/>
          <a:ext cx="10515600" cy="483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505591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523" y="5519056"/>
            <a:ext cx="2303677" cy="7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375972"/>
            <a:ext cx="9601196" cy="1303867"/>
          </a:xfrm>
        </p:spPr>
        <p:txBody>
          <a:bodyPr>
            <a:noAutofit/>
          </a:bodyPr>
          <a:lstStyle/>
          <a:p>
            <a:pPr algn="ctr"/>
            <a:r>
              <a:rPr lang="es-ES" sz="2800" dirty="0" smtClean="0">
                <a:latin typeface="Cooper Black" panose="0208090404030B020404" pitchFamily="18" charset="0"/>
              </a:rPr>
              <a:t>Salvaguardias y Recaudación</a:t>
            </a:r>
            <a:endParaRPr lang="es-ES" sz="2800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853606"/>
              </p:ext>
            </p:extLst>
          </p:nvPr>
        </p:nvGraphicFramePr>
        <p:xfrm>
          <a:off x="1295402" y="1923393"/>
          <a:ext cx="9791698" cy="348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791" y="4654608"/>
            <a:ext cx="2027220" cy="15038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191" y="3095416"/>
            <a:ext cx="1622809" cy="1559192"/>
          </a:xfrm>
          <a:prstGeom prst="rect">
            <a:avLst/>
          </a:prstGeom>
        </p:spPr>
      </p:pic>
      <p:pic>
        <p:nvPicPr>
          <p:cNvPr id="6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67" y="5406537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8546" y="0"/>
            <a:ext cx="9144000" cy="1799496"/>
          </a:xfrm>
        </p:spPr>
        <p:txBody>
          <a:bodyPr>
            <a:normAutofit/>
          </a:bodyPr>
          <a:lstStyle/>
          <a:p>
            <a:pPr algn="ctr"/>
            <a:r>
              <a:rPr lang="es-ES" sz="6000" dirty="0" smtClean="0">
                <a:latin typeface="Cooper Black" panose="0208090404030B020404" pitchFamily="18" charset="0"/>
              </a:rPr>
              <a:t>Ámbito Laboral</a:t>
            </a:r>
            <a:endParaRPr lang="es-ES" sz="6000" dirty="0">
              <a:latin typeface="Cooper Black" panose="0208090404030B020404" pitchFamily="18" charset="0"/>
            </a:endParaRPr>
          </a:p>
        </p:txBody>
      </p:sp>
      <p:pic>
        <p:nvPicPr>
          <p:cNvPr id="1026" name="Picture 2" descr="Resultado de imagen para ambito laboral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46" y="1799496"/>
            <a:ext cx="3770967" cy="322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mbito laboral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89" y="1896034"/>
            <a:ext cx="5513293" cy="31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314" y="108857"/>
            <a:ext cx="10515600" cy="805025"/>
          </a:xfrm>
        </p:spPr>
        <p:txBody>
          <a:bodyPr/>
          <a:lstStyle/>
          <a:p>
            <a:pPr lvl="0" algn="ctr"/>
            <a:r>
              <a:rPr lang="es-ES" b="1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30095"/>
              </p:ext>
            </p:extLst>
          </p:nvPr>
        </p:nvGraphicFramePr>
        <p:xfrm>
          <a:off x="261257" y="925286"/>
          <a:ext cx="11092543" cy="4985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86" y="3073338"/>
            <a:ext cx="2884714" cy="30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90660"/>
            <a:ext cx="10058400" cy="1450757"/>
          </a:xfrm>
        </p:spPr>
        <p:txBody>
          <a:bodyPr/>
          <a:lstStyle/>
          <a:p>
            <a:pPr algn="ctr"/>
            <a:r>
              <a:rPr lang="es-ES" dirty="0" smtClean="0">
                <a:latin typeface="Cooper Black" panose="0208090404030B020404" pitchFamily="18" charset="0"/>
              </a:rPr>
              <a:t>Causas generales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069809"/>
              </p:ext>
            </p:extLst>
          </p:nvPr>
        </p:nvGraphicFramePr>
        <p:xfrm>
          <a:off x="1325880" y="1752815"/>
          <a:ext cx="9601200" cy="3603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ooper Black" panose="0208090404030B020404" pitchFamily="18" charset="0"/>
              </a:rPr>
              <a:t>El Desempleo</a:t>
            </a:r>
            <a:endParaRPr lang="es-ES" dirty="0">
              <a:latin typeface="Cooper Black" panose="0208090404030B020404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15669"/>
              </p:ext>
            </p:extLst>
          </p:nvPr>
        </p:nvGraphicFramePr>
        <p:xfrm>
          <a:off x="3232541" y="1938899"/>
          <a:ext cx="5257932" cy="29260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34285"/>
                <a:gridCol w="272364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 dirty="0">
                          <a:solidFill>
                            <a:schemeClr val="tx1"/>
                          </a:solidFill>
                          <a:effectLst/>
                        </a:rPr>
                        <a:t>Año</a:t>
                      </a:r>
                      <a:endParaRPr lang="es-E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>
                          <a:solidFill>
                            <a:schemeClr val="tx1"/>
                          </a:solidFill>
                          <a:effectLst/>
                        </a:rPr>
                        <a:t>PEI</a:t>
                      </a:r>
                      <a:endParaRPr lang="es-ES" sz="2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 dirty="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s-E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 dirty="0" smtClean="0">
                          <a:solidFill>
                            <a:schemeClr val="tx1"/>
                          </a:solidFill>
                          <a:effectLst/>
                        </a:rPr>
                        <a:t>273.414</a:t>
                      </a:r>
                      <a:endParaRPr lang="es-E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s-ES" sz="2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 dirty="0" smtClean="0">
                          <a:solidFill>
                            <a:schemeClr val="tx1"/>
                          </a:solidFill>
                          <a:effectLst/>
                        </a:rPr>
                        <a:t>357.892</a:t>
                      </a:r>
                      <a:endParaRPr lang="es-E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s-E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3200" dirty="0" smtClean="0">
                          <a:solidFill>
                            <a:schemeClr val="tx1"/>
                          </a:solidFill>
                          <a:effectLst/>
                        </a:rPr>
                        <a:t>448.990</a:t>
                      </a:r>
                      <a:endParaRPr lang="es-E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02684" y="5066519"/>
            <a:ext cx="497899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s-ES" alt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Inec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2016)</a:t>
            </a: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Elaborado por: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Mar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Bel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y </a:t>
            </a:r>
            <a:r>
              <a:rPr kumimoji="0" lang="es-ES" alt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Soledispa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Rossy</a:t>
            </a:r>
            <a:r>
              <a:rPr kumimoji="0" lang="es-ES" alt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ooper Black" panose="0208090404030B020404" pitchFamily="18" charset="0"/>
              </a:rPr>
              <a:t>Sectores afectados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54009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13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239925"/>
            <a:ext cx="9601196" cy="1303867"/>
          </a:xfrm>
        </p:spPr>
        <p:txBody>
          <a:bodyPr/>
          <a:lstStyle/>
          <a:p>
            <a:pPr algn="ctr"/>
            <a:r>
              <a:rPr lang="es-ES" dirty="0" smtClean="0">
                <a:latin typeface="Cooper Black" panose="0208090404030B020404" pitchFamily="18" charset="0"/>
              </a:rPr>
              <a:t>Reformas Laborales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986313"/>
              </p:ext>
            </p:extLst>
          </p:nvPr>
        </p:nvGraphicFramePr>
        <p:xfrm>
          <a:off x="838200" y="1855693"/>
          <a:ext cx="8346141" cy="4321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171" y="2431298"/>
            <a:ext cx="2361471" cy="1465436"/>
          </a:xfrm>
          <a:prstGeom prst="rect">
            <a:avLst/>
          </a:prstGeom>
        </p:spPr>
      </p:pic>
      <p:pic>
        <p:nvPicPr>
          <p:cNvPr id="6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4342" y="1801067"/>
            <a:ext cx="9144000" cy="2555780"/>
          </a:xfrm>
        </p:spPr>
        <p:txBody>
          <a:bodyPr>
            <a:noAutofit/>
          </a:bodyPr>
          <a:lstStyle/>
          <a:p>
            <a:pPr algn="ctr"/>
            <a:r>
              <a:rPr lang="es-ES" sz="9600" dirty="0" smtClean="0">
                <a:latin typeface="Cooper Black" panose="0208090404030B020404" pitchFamily="18" charset="0"/>
              </a:rPr>
              <a:t>Discusión</a:t>
            </a:r>
            <a:endParaRPr lang="es-ES" sz="9600" dirty="0">
              <a:latin typeface="Cooper Black" panose="0208090404030B020404" pitchFamily="18" charset="0"/>
            </a:endParaRPr>
          </a:p>
        </p:txBody>
      </p:sp>
      <p:pic>
        <p:nvPicPr>
          <p:cNvPr id="6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C" sz="6000" dirty="0">
                <a:latin typeface="Cooper Black" panose="0208090404030B020404" pitchFamily="18" charset="0"/>
              </a:rPr>
              <a:t>Introducción</a:t>
            </a:r>
            <a:r>
              <a:rPr lang="es-EC" sz="8000" b="1" dirty="0" smtClean="0"/>
              <a:t> </a:t>
            </a:r>
            <a:endParaRPr lang="es-EC" sz="5400" b="1" dirty="0"/>
          </a:p>
        </p:txBody>
      </p:sp>
      <p:pic>
        <p:nvPicPr>
          <p:cNvPr id="4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81457553"/>
              </p:ext>
            </p:extLst>
          </p:nvPr>
        </p:nvGraphicFramePr>
        <p:xfrm>
          <a:off x="584094" y="1629783"/>
          <a:ext cx="10865224" cy="4139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96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692345"/>
              </p:ext>
            </p:extLst>
          </p:nvPr>
        </p:nvGraphicFramePr>
        <p:xfrm>
          <a:off x="932329" y="1116106"/>
          <a:ext cx="10515600" cy="4182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9997" y="656217"/>
            <a:ext cx="2093803" cy="20793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9997" y="3721863"/>
            <a:ext cx="2397723" cy="1800956"/>
          </a:xfrm>
          <a:prstGeom prst="rect">
            <a:avLst/>
          </a:prstGeom>
        </p:spPr>
      </p:pic>
      <p:pic>
        <p:nvPicPr>
          <p:cNvPr id="5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862657"/>
              </p:ext>
            </p:extLst>
          </p:nvPr>
        </p:nvGraphicFramePr>
        <p:xfrm>
          <a:off x="838200" y="580913"/>
          <a:ext cx="10515600" cy="559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847" y="580913"/>
            <a:ext cx="2093803" cy="18103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3561" y="3676918"/>
            <a:ext cx="1770089" cy="132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4342" y="1801067"/>
            <a:ext cx="9144000" cy="2555780"/>
          </a:xfrm>
        </p:spPr>
        <p:txBody>
          <a:bodyPr>
            <a:noAutofit/>
          </a:bodyPr>
          <a:lstStyle/>
          <a:p>
            <a:pPr algn="ctr"/>
            <a:r>
              <a:rPr lang="es-ES" sz="9600" dirty="0" smtClean="0">
                <a:latin typeface="Cooper Black" panose="0208090404030B020404" pitchFamily="18" charset="0"/>
              </a:rPr>
              <a:t>Resultados</a:t>
            </a:r>
            <a:endParaRPr lang="es-ES" sz="9600" dirty="0">
              <a:latin typeface="Cooper Black" panose="0208090404030B020404" pitchFamily="18" charset="0"/>
            </a:endParaRPr>
          </a:p>
        </p:txBody>
      </p:sp>
      <p:pic>
        <p:nvPicPr>
          <p:cNvPr id="3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307317"/>
              </p:ext>
            </p:extLst>
          </p:nvPr>
        </p:nvGraphicFramePr>
        <p:xfrm>
          <a:off x="838200" y="580913"/>
          <a:ext cx="10515600" cy="559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840" y="580913"/>
            <a:ext cx="2590800" cy="17621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2451" y="3722145"/>
            <a:ext cx="2439577" cy="12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441787"/>
              </p:ext>
            </p:extLst>
          </p:nvPr>
        </p:nvGraphicFramePr>
        <p:xfrm>
          <a:off x="838200" y="580913"/>
          <a:ext cx="10515600" cy="559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840" y="580913"/>
            <a:ext cx="2590800" cy="1762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2451" y="3722145"/>
            <a:ext cx="2439577" cy="12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822" y="5404209"/>
            <a:ext cx="2324709" cy="70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muchas grac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358911"/>
            <a:ext cx="11577075" cy="50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061015714"/>
              </p:ext>
            </p:extLst>
          </p:nvPr>
        </p:nvGraphicFramePr>
        <p:xfrm>
          <a:off x="2032000" y="403412"/>
          <a:ext cx="8128000" cy="5734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216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85057"/>
            <a:ext cx="10058400" cy="1203960"/>
          </a:xfrm>
        </p:spPr>
        <p:txBody>
          <a:bodyPr/>
          <a:lstStyle/>
          <a:p>
            <a:pPr algn="ctr"/>
            <a:r>
              <a:rPr lang="es-ES" b="1" dirty="0">
                <a:latin typeface="Cooper Black" panose="0208090404030B020404" pitchFamily="18" charset="0"/>
              </a:rPr>
              <a:t>Planteamiento del Problema</a:t>
            </a:r>
            <a:endParaRPr lang="es-EC" b="1" dirty="0">
              <a:latin typeface="Cooper Black" panose="0208090404030B0204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202567309"/>
              </p:ext>
            </p:extLst>
          </p:nvPr>
        </p:nvGraphicFramePr>
        <p:xfrm>
          <a:off x="1332752" y="1842639"/>
          <a:ext cx="9822928" cy="3699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16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>
                <a:latin typeface="Cooper Black" panose="0208090404030B020404" pitchFamily="18" charset="0"/>
              </a:rPr>
              <a:t>Investigación </a:t>
            </a:r>
            <a:endParaRPr lang="es-EC" b="1" dirty="0">
              <a:latin typeface="Cooper Black" panose="0208090404030B0204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045384"/>
          </a:xfrm>
        </p:spPr>
        <p:txBody>
          <a:bodyPr>
            <a:normAutofit/>
          </a:bodyPr>
          <a:lstStyle/>
          <a:p>
            <a:r>
              <a:rPr lang="es-EC" sz="3200" b="1" dirty="0" smtClean="0"/>
              <a:t>* Caída del precio del petróleo </a:t>
            </a:r>
          </a:p>
          <a:p>
            <a:pPr marL="749808" lvl="4" indent="0">
              <a:buNone/>
            </a:pPr>
            <a:r>
              <a:rPr lang="es-EC" sz="2600" b="1" dirty="0" smtClean="0"/>
              <a:t>En el mundo: </a:t>
            </a:r>
            <a:r>
              <a:rPr lang="es-ES" sz="2800" dirty="0"/>
              <a:t>E</a:t>
            </a:r>
            <a:r>
              <a:rPr lang="es-ES" sz="2800" dirty="0" smtClean="0"/>
              <a:t>xisten </a:t>
            </a:r>
            <a:r>
              <a:rPr lang="es-ES" sz="2800" dirty="0"/>
              <a:t>varias razones por la constante caída</a:t>
            </a:r>
            <a:endParaRPr lang="es-EC" sz="26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01640303"/>
              </p:ext>
            </p:extLst>
          </p:nvPr>
        </p:nvGraphicFramePr>
        <p:xfrm>
          <a:off x="1198282" y="2501153"/>
          <a:ext cx="9957398" cy="3560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58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En el mundo: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19940928"/>
              </p:ext>
            </p:extLst>
          </p:nvPr>
        </p:nvGraphicFramePr>
        <p:xfrm>
          <a:off x="1097280" y="1737360"/>
          <a:ext cx="10058400" cy="4347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58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En </a:t>
            </a:r>
            <a:r>
              <a:rPr lang="es-EC" b="1" dirty="0" smtClean="0"/>
              <a:t>Ecuador: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26022952"/>
              </p:ext>
            </p:extLst>
          </p:nvPr>
        </p:nvGraphicFramePr>
        <p:xfrm>
          <a:off x="1097280" y="1737360"/>
          <a:ext cx="10058400" cy="440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623326"/>
            <a:ext cx="2639147" cy="6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99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8546" y="720763"/>
            <a:ext cx="9144000" cy="1000461"/>
          </a:xfrm>
        </p:spPr>
        <p:txBody>
          <a:bodyPr>
            <a:noAutofit/>
          </a:bodyPr>
          <a:lstStyle/>
          <a:p>
            <a:pPr algn="ctr"/>
            <a:r>
              <a:rPr lang="es-ES" sz="4000" dirty="0" smtClean="0">
                <a:latin typeface="Cooper Black" panose="0208090404030B020404" pitchFamily="18" charset="0"/>
              </a:rPr>
              <a:t>ÁMBITO ECONÓMICO DEL ECUADOR</a:t>
            </a:r>
            <a:endParaRPr lang="es-ES" sz="4000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69" y="2204758"/>
            <a:ext cx="3829050" cy="26098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98" y="2204758"/>
            <a:ext cx="4312248" cy="2609850"/>
          </a:xfrm>
          <a:prstGeom prst="rect">
            <a:avLst/>
          </a:prstGeom>
        </p:spPr>
      </p:pic>
      <p:pic>
        <p:nvPicPr>
          <p:cNvPr id="6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>
                <a:latin typeface="Cooper Black" panose="0208090404030B020404" pitchFamily="18" charset="0"/>
              </a:rPr>
              <a:t>Balanza Comercial </a:t>
            </a:r>
            <a:endParaRPr lang="es-EC" dirty="0">
              <a:latin typeface="Cooper Black" panose="0208090404030B0204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97280" y="1856460"/>
            <a:ext cx="5400040" cy="43964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1000"/>
              </a:spcAft>
            </a:pPr>
            <a:r>
              <a:rPr lang="es-ES" sz="1000" b="0" dirty="0" smtClean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Balanza </a:t>
            </a:r>
            <a:r>
              <a:rPr lang="es-ES" sz="1000" b="0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Comercial </a:t>
            </a:r>
            <a:r>
              <a:rPr lang="es-ES" sz="1000" b="0" dirty="0" smtClean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2014-2015</a:t>
            </a:r>
          </a:p>
          <a:p>
            <a:pPr indent="449580">
              <a:spcAft>
                <a:spcPts val="1000"/>
              </a:spcAft>
            </a:pPr>
            <a:endParaRPr lang="es-ES" sz="1000" dirty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 smtClean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 smtClean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 smtClean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 smtClean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 smtClean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>
              <a:solidFill>
                <a:srgbClr val="44546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S" sz="1000" b="1" dirty="0" smtClean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1000"/>
              </a:spcAft>
            </a:pPr>
            <a:endParaRPr lang="es-EC" sz="1200" b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es-ES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(Banco Central del Ecuador , 2016)</a:t>
            </a:r>
            <a:endParaRPr lang="es-EC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637549159"/>
              </p:ext>
            </p:extLst>
          </p:nvPr>
        </p:nvGraphicFramePr>
        <p:xfrm>
          <a:off x="1292860" y="2369521"/>
          <a:ext cx="5040705" cy="311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53961214"/>
              </p:ext>
            </p:extLst>
          </p:nvPr>
        </p:nvGraphicFramePr>
        <p:xfrm>
          <a:off x="7073152" y="2178425"/>
          <a:ext cx="4082528" cy="333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71" y="5356626"/>
            <a:ext cx="2639147" cy="7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3163</TotalTime>
  <Words>1340</Words>
  <Application>Microsoft Office PowerPoint</Application>
  <PresentationFormat>Panorámica</PresentationFormat>
  <Paragraphs>144</Paragraphs>
  <Slides>25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Cooper Black</vt:lpstr>
      <vt:lpstr>Times New Roman</vt:lpstr>
      <vt:lpstr>Retrospección</vt:lpstr>
      <vt:lpstr>La caída del precio del petróleo y su repercusión en el ámbito económico y laboral del Ecuador </vt:lpstr>
      <vt:lpstr>Introducción </vt:lpstr>
      <vt:lpstr>Presentación de PowerPoint</vt:lpstr>
      <vt:lpstr>Planteamiento del Problema</vt:lpstr>
      <vt:lpstr>Investigación </vt:lpstr>
      <vt:lpstr>En el mundo:</vt:lpstr>
      <vt:lpstr>En Ecuador:</vt:lpstr>
      <vt:lpstr>ÁMBITO ECONÓMICO DEL ECUADOR</vt:lpstr>
      <vt:lpstr>Balanza Comercial </vt:lpstr>
      <vt:lpstr>Deuda pública, PIB y Riesgo país </vt:lpstr>
      <vt:lpstr>Acuerdos comerciales e inversiones</vt:lpstr>
      <vt:lpstr>Salvaguardias y Recaudación</vt:lpstr>
      <vt:lpstr>Ámbito Laboral</vt:lpstr>
      <vt:lpstr>Introducción</vt:lpstr>
      <vt:lpstr>Causas generales</vt:lpstr>
      <vt:lpstr>El Desempleo</vt:lpstr>
      <vt:lpstr>Sectores afectados</vt:lpstr>
      <vt:lpstr>Reformas Laborales</vt:lpstr>
      <vt:lpstr>Discusión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Familia</dc:creator>
  <cp:lastModifiedBy>Rossy Soledispa</cp:lastModifiedBy>
  <cp:revision>208</cp:revision>
  <dcterms:created xsi:type="dcterms:W3CDTF">2015-01-14T22:21:33Z</dcterms:created>
  <dcterms:modified xsi:type="dcterms:W3CDTF">2017-02-10T07:43:25Z</dcterms:modified>
</cp:coreProperties>
</file>