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36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333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69" r:id="rId18"/>
    <p:sldId id="271" r:id="rId19"/>
    <p:sldId id="272" r:id="rId20"/>
    <p:sldId id="274" r:id="rId21"/>
    <p:sldId id="334" r:id="rId22"/>
    <p:sldId id="275" r:id="rId23"/>
    <p:sldId id="276" r:id="rId24"/>
    <p:sldId id="277" r:id="rId25"/>
    <p:sldId id="278" r:id="rId26"/>
    <p:sldId id="282" r:id="rId27"/>
    <p:sldId id="280" r:id="rId28"/>
    <p:sldId id="281" r:id="rId29"/>
    <p:sldId id="285" r:id="rId30"/>
    <p:sldId id="279" r:id="rId31"/>
    <p:sldId id="283" r:id="rId32"/>
    <p:sldId id="284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8" r:id="rId55"/>
    <p:sldId id="310" r:id="rId56"/>
    <p:sldId id="307" r:id="rId57"/>
    <p:sldId id="309" r:id="rId58"/>
    <p:sldId id="311" r:id="rId59"/>
    <p:sldId id="312" r:id="rId60"/>
    <p:sldId id="313" r:id="rId61"/>
    <p:sldId id="317" r:id="rId62"/>
    <p:sldId id="316" r:id="rId63"/>
    <p:sldId id="318" r:id="rId64"/>
    <p:sldId id="319" r:id="rId65"/>
    <p:sldId id="320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6" r:id="rId78"/>
    <p:sldId id="337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780EAE-86C3-409F-9475-58D97F58BAC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1EB4110-D1D5-4122-AC6F-AF6D618DC700}">
      <dgm:prSet/>
      <dgm:spPr/>
      <dgm:t>
        <a:bodyPr/>
        <a:lstStyle/>
        <a:p>
          <a:pPr rtl="0"/>
          <a:r>
            <a:rPr lang="en-US" dirty="0" err="1" smtClean="0"/>
            <a:t>Fusión</a:t>
          </a:r>
          <a:r>
            <a:rPr lang="en-US" dirty="0" smtClean="0"/>
            <a:t> de </a:t>
          </a:r>
          <a:r>
            <a:rPr lang="en-US" dirty="0" err="1" smtClean="0"/>
            <a:t>configuraciones</a:t>
          </a:r>
          <a:r>
            <a:rPr lang="en-US" dirty="0" smtClean="0"/>
            <a:t>.</a:t>
          </a:r>
          <a:endParaRPr lang="en-US" dirty="0"/>
        </a:p>
      </dgm:t>
    </dgm:pt>
    <dgm:pt modelId="{60D0CF6D-90B1-4021-B6ED-C25221F12DDA}" type="parTrans" cxnId="{5B6F165C-8495-4E03-87C9-303A8884BCBA}">
      <dgm:prSet/>
      <dgm:spPr/>
      <dgm:t>
        <a:bodyPr/>
        <a:lstStyle/>
        <a:p>
          <a:endParaRPr lang="en-US"/>
        </a:p>
      </dgm:t>
    </dgm:pt>
    <dgm:pt modelId="{2F6B37E4-328C-4DD5-8342-93634D070319}" type="sibTrans" cxnId="{5B6F165C-8495-4E03-87C9-303A8884BCBA}">
      <dgm:prSet/>
      <dgm:spPr/>
      <dgm:t>
        <a:bodyPr/>
        <a:lstStyle/>
        <a:p>
          <a:endParaRPr lang="en-US"/>
        </a:p>
      </dgm:t>
    </dgm:pt>
    <dgm:pt modelId="{84D25DA6-8B09-4422-9631-D635EB97CF63}">
      <dgm:prSet/>
      <dgm:spPr/>
      <dgm:t>
        <a:bodyPr/>
        <a:lstStyle/>
        <a:p>
          <a:pPr rtl="0"/>
          <a:r>
            <a:rPr lang="en-US" smtClean="0"/>
            <a:t>Versatilidad de desplazamiento y trabajo.</a:t>
          </a:r>
          <a:endParaRPr lang="en-US"/>
        </a:p>
      </dgm:t>
    </dgm:pt>
    <dgm:pt modelId="{85E2A450-E451-4B29-BB03-D3850F7DE733}" type="parTrans" cxnId="{90BC8F69-06EC-4BA1-A4C4-8A769FBBD4FC}">
      <dgm:prSet/>
      <dgm:spPr/>
      <dgm:t>
        <a:bodyPr/>
        <a:lstStyle/>
        <a:p>
          <a:endParaRPr lang="en-US"/>
        </a:p>
      </dgm:t>
    </dgm:pt>
    <dgm:pt modelId="{EE9CD866-B6B4-4DA8-93B7-31BD7E29602C}" type="sibTrans" cxnId="{90BC8F69-06EC-4BA1-A4C4-8A769FBBD4FC}">
      <dgm:prSet/>
      <dgm:spPr/>
      <dgm:t>
        <a:bodyPr/>
        <a:lstStyle/>
        <a:p>
          <a:endParaRPr lang="en-US"/>
        </a:p>
      </dgm:t>
    </dgm:pt>
    <dgm:pt modelId="{894FBFD9-8E6A-445A-9283-CEED5627599C}" type="pres">
      <dgm:prSet presAssocID="{3C780EAE-86C3-409F-9475-58D97F58BAC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62265E-F771-4EC1-BB0A-AADD0200CA7A}" type="pres">
      <dgm:prSet presAssocID="{41EB4110-D1D5-4122-AC6F-AF6D618DC700}" presName="parentText" presStyleLbl="node1" presStyleIdx="0" presStyleCnt="2" custLinFactY="-2251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8E9A89-D50A-403A-B049-7C3DBE441366}" type="pres">
      <dgm:prSet presAssocID="{2F6B37E4-328C-4DD5-8342-93634D070319}" presName="spacer" presStyleCnt="0"/>
      <dgm:spPr/>
    </dgm:pt>
    <dgm:pt modelId="{BCFCBEFA-19DE-43A3-85C9-1D525FC417A6}" type="pres">
      <dgm:prSet presAssocID="{84D25DA6-8B09-4422-9631-D635EB97CF6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BC8F69-06EC-4BA1-A4C4-8A769FBBD4FC}" srcId="{3C780EAE-86C3-409F-9475-58D97F58BAC5}" destId="{84D25DA6-8B09-4422-9631-D635EB97CF63}" srcOrd="1" destOrd="0" parTransId="{85E2A450-E451-4B29-BB03-D3850F7DE733}" sibTransId="{EE9CD866-B6B4-4DA8-93B7-31BD7E29602C}"/>
    <dgm:cxn modelId="{5C9ADA25-823F-4416-9018-A6A67ECD4CF5}" type="presOf" srcId="{84D25DA6-8B09-4422-9631-D635EB97CF63}" destId="{BCFCBEFA-19DE-43A3-85C9-1D525FC417A6}" srcOrd="0" destOrd="0" presId="urn:microsoft.com/office/officeart/2005/8/layout/vList2"/>
    <dgm:cxn modelId="{18312A05-99D1-4FCF-905A-67CD722FAB70}" type="presOf" srcId="{41EB4110-D1D5-4122-AC6F-AF6D618DC700}" destId="{2562265E-F771-4EC1-BB0A-AADD0200CA7A}" srcOrd="0" destOrd="0" presId="urn:microsoft.com/office/officeart/2005/8/layout/vList2"/>
    <dgm:cxn modelId="{5B6F165C-8495-4E03-87C9-303A8884BCBA}" srcId="{3C780EAE-86C3-409F-9475-58D97F58BAC5}" destId="{41EB4110-D1D5-4122-AC6F-AF6D618DC700}" srcOrd="0" destOrd="0" parTransId="{60D0CF6D-90B1-4021-B6ED-C25221F12DDA}" sibTransId="{2F6B37E4-328C-4DD5-8342-93634D070319}"/>
    <dgm:cxn modelId="{88E985B3-EE7A-497C-B3C2-0C20E85CDA04}" type="presOf" srcId="{3C780EAE-86C3-409F-9475-58D97F58BAC5}" destId="{894FBFD9-8E6A-445A-9283-CEED5627599C}" srcOrd="0" destOrd="0" presId="urn:microsoft.com/office/officeart/2005/8/layout/vList2"/>
    <dgm:cxn modelId="{DE6A8A7B-E7E8-4FED-8202-0AD9F637D28B}" type="presParOf" srcId="{894FBFD9-8E6A-445A-9283-CEED5627599C}" destId="{2562265E-F771-4EC1-BB0A-AADD0200CA7A}" srcOrd="0" destOrd="0" presId="urn:microsoft.com/office/officeart/2005/8/layout/vList2"/>
    <dgm:cxn modelId="{515692C9-96E7-430D-B8A9-B52267C2C230}" type="presParOf" srcId="{894FBFD9-8E6A-445A-9283-CEED5627599C}" destId="{808E9A89-D50A-403A-B049-7C3DBE441366}" srcOrd="1" destOrd="0" presId="urn:microsoft.com/office/officeart/2005/8/layout/vList2"/>
    <dgm:cxn modelId="{6969FC4C-984A-4E3D-A132-01EDFC0DCD0E}" type="presParOf" srcId="{894FBFD9-8E6A-445A-9283-CEED5627599C}" destId="{BCFCBEFA-19DE-43A3-85C9-1D525FC417A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1AC1B4-93D8-4B21-8898-D0A37654EBAA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A9E389-1530-4376-A88F-FC9E531D0A85}">
      <dgm:prSet/>
      <dgm:spPr/>
      <dgm:t>
        <a:bodyPr/>
        <a:lstStyle/>
        <a:p>
          <a:pPr rtl="0"/>
          <a:r>
            <a:rPr lang="en-US" dirty="0" err="1" smtClean="0"/>
            <a:t>Controlados</a:t>
          </a:r>
          <a:r>
            <a:rPr lang="en-US" dirty="0" smtClean="0"/>
            <a:t> </a:t>
          </a:r>
          <a:r>
            <a:rPr lang="en-US" dirty="0" err="1" smtClean="0"/>
            <a:t>remotamente</a:t>
          </a:r>
          <a:r>
            <a:rPr lang="en-US" dirty="0" smtClean="0"/>
            <a:t>.</a:t>
          </a:r>
          <a:endParaRPr lang="en-US" dirty="0"/>
        </a:p>
      </dgm:t>
    </dgm:pt>
    <dgm:pt modelId="{A87E1F7B-84F3-4F9D-B8E6-BA39B3874F11}" type="parTrans" cxnId="{AA5CC784-CAE5-48BA-AFA5-F21C45894AD0}">
      <dgm:prSet/>
      <dgm:spPr/>
      <dgm:t>
        <a:bodyPr/>
        <a:lstStyle/>
        <a:p>
          <a:endParaRPr lang="en-US"/>
        </a:p>
      </dgm:t>
    </dgm:pt>
    <dgm:pt modelId="{A21903E1-B6FB-4669-AB0C-D0023AAA63DB}" type="sibTrans" cxnId="{AA5CC784-CAE5-48BA-AFA5-F21C45894AD0}">
      <dgm:prSet/>
      <dgm:spPr/>
      <dgm:t>
        <a:bodyPr/>
        <a:lstStyle/>
        <a:p>
          <a:endParaRPr lang="en-US"/>
        </a:p>
      </dgm:t>
    </dgm:pt>
    <dgm:pt modelId="{6482E2AE-19C1-48B9-BE9E-45BFB7478699}">
      <dgm:prSet/>
      <dgm:spPr/>
      <dgm:t>
        <a:bodyPr/>
        <a:lstStyle/>
        <a:p>
          <a:pPr rtl="0"/>
          <a:r>
            <a:rPr lang="en-US" dirty="0" smtClean="0"/>
            <a:t>Control y </a:t>
          </a:r>
          <a:r>
            <a:rPr lang="en-US" dirty="0" err="1" smtClean="0"/>
            <a:t>monitorización</a:t>
          </a:r>
          <a:r>
            <a:rPr lang="en-US" dirty="0" smtClean="0"/>
            <a:t> </a:t>
          </a:r>
          <a:r>
            <a:rPr lang="en-US" dirty="0" err="1" smtClean="0"/>
            <a:t>en</a:t>
          </a:r>
          <a:r>
            <a:rPr lang="en-US" dirty="0" smtClean="0"/>
            <a:t> </a:t>
          </a:r>
          <a:r>
            <a:rPr lang="en-US" dirty="0" err="1" smtClean="0"/>
            <a:t>tiempo</a:t>
          </a:r>
          <a:r>
            <a:rPr lang="en-US" dirty="0" smtClean="0"/>
            <a:t> real. </a:t>
          </a:r>
          <a:endParaRPr lang="en-US" dirty="0"/>
        </a:p>
      </dgm:t>
    </dgm:pt>
    <dgm:pt modelId="{278EB097-58CC-4F40-AFC0-0737D5DE1567}" type="parTrans" cxnId="{BCBE5203-89D7-404E-B7F6-0C60CEBA5EF8}">
      <dgm:prSet/>
      <dgm:spPr/>
      <dgm:t>
        <a:bodyPr/>
        <a:lstStyle/>
        <a:p>
          <a:endParaRPr lang="en-US"/>
        </a:p>
      </dgm:t>
    </dgm:pt>
    <dgm:pt modelId="{CA8E443C-7B55-4C61-823D-ED45754F654A}" type="sibTrans" cxnId="{BCBE5203-89D7-404E-B7F6-0C60CEBA5EF8}">
      <dgm:prSet/>
      <dgm:spPr/>
      <dgm:t>
        <a:bodyPr/>
        <a:lstStyle/>
        <a:p>
          <a:endParaRPr lang="en-US"/>
        </a:p>
      </dgm:t>
    </dgm:pt>
    <dgm:pt modelId="{70D95B17-671B-4EDF-979B-2F8EB13811E6}" type="pres">
      <dgm:prSet presAssocID="{651AC1B4-93D8-4B21-8898-D0A37654EBAA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DB96EC2-1F99-4BCC-9562-5210F96E2E5B}" type="pres">
      <dgm:prSet presAssocID="{46A9E389-1530-4376-A88F-FC9E531D0A85}" presName="horFlow" presStyleCnt="0"/>
      <dgm:spPr/>
    </dgm:pt>
    <dgm:pt modelId="{C5C94EAB-D6DB-49DF-BFDF-29ED047C228E}" type="pres">
      <dgm:prSet presAssocID="{46A9E389-1530-4376-A88F-FC9E531D0A85}" presName="bigChev" presStyleLbl="node1" presStyleIdx="0" presStyleCnt="2"/>
      <dgm:spPr/>
      <dgm:t>
        <a:bodyPr/>
        <a:lstStyle/>
        <a:p>
          <a:endParaRPr lang="en-US"/>
        </a:p>
      </dgm:t>
    </dgm:pt>
    <dgm:pt modelId="{57445E2B-7E7E-4634-9967-115DBD3D3E1D}" type="pres">
      <dgm:prSet presAssocID="{46A9E389-1530-4376-A88F-FC9E531D0A85}" presName="vSp" presStyleCnt="0"/>
      <dgm:spPr/>
    </dgm:pt>
    <dgm:pt modelId="{1B739EBE-9BB9-42FB-A6F0-8934364DD392}" type="pres">
      <dgm:prSet presAssocID="{6482E2AE-19C1-48B9-BE9E-45BFB7478699}" presName="horFlow" presStyleCnt="0"/>
      <dgm:spPr/>
    </dgm:pt>
    <dgm:pt modelId="{CA27488D-2A1E-4C84-8F96-F2979F358A7A}" type="pres">
      <dgm:prSet presAssocID="{6482E2AE-19C1-48B9-BE9E-45BFB7478699}" presName="bigChev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FAA10B40-C847-4B7C-BB2C-B6E81CF2AE8F}" type="presOf" srcId="{6482E2AE-19C1-48B9-BE9E-45BFB7478699}" destId="{CA27488D-2A1E-4C84-8F96-F2979F358A7A}" srcOrd="0" destOrd="0" presId="urn:microsoft.com/office/officeart/2005/8/layout/lProcess3"/>
    <dgm:cxn modelId="{AA5CC784-CAE5-48BA-AFA5-F21C45894AD0}" srcId="{651AC1B4-93D8-4B21-8898-D0A37654EBAA}" destId="{46A9E389-1530-4376-A88F-FC9E531D0A85}" srcOrd="0" destOrd="0" parTransId="{A87E1F7B-84F3-4F9D-B8E6-BA39B3874F11}" sibTransId="{A21903E1-B6FB-4669-AB0C-D0023AAA63DB}"/>
    <dgm:cxn modelId="{BCBE5203-89D7-404E-B7F6-0C60CEBA5EF8}" srcId="{651AC1B4-93D8-4B21-8898-D0A37654EBAA}" destId="{6482E2AE-19C1-48B9-BE9E-45BFB7478699}" srcOrd="1" destOrd="0" parTransId="{278EB097-58CC-4F40-AFC0-0737D5DE1567}" sibTransId="{CA8E443C-7B55-4C61-823D-ED45754F654A}"/>
    <dgm:cxn modelId="{449F35A8-DEFC-44F9-9124-8A50E52AF9EB}" type="presOf" srcId="{651AC1B4-93D8-4B21-8898-D0A37654EBAA}" destId="{70D95B17-671B-4EDF-979B-2F8EB13811E6}" srcOrd="0" destOrd="0" presId="urn:microsoft.com/office/officeart/2005/8/layout/lProcess3"/>
    <dgm:cxn modelId="{EFB76D3D-C652-4472-AF51-6B4EE031F4F2}" type="presOf" srcId="{46A9E389-1530-4376-A88F-FC9E531D0A85}" destId="{C5C94EAB-D6DB-49DF-BFDF-29ED047C228E}" srcOrd="0" destOrd="0" presId="urn:microsoft.com/office/officeart/2005/8/layout/lProcess3"/>
    <dgm:cxn modelId="{B495D0B6-EDE2-4644-A4D6-5A969A07C45A}" type="presParOf" srcId="{70D95B17-671B-4EDF-979B-2F8EB13811E6}" destId="{1DB96EC2-1F99-4BCC-9562-5210F96E2E5B}" srcOrd="0" destOrd="0" presId="urn:microsoft.com/office/officeart/2005/8/layout/lProcess3"/>
    <dgm:cxn modelId="{086FBCB2-213F-44BE-8DC7-F5978CEE4AD2}" type="presParOf" srcId="{1DB96EC2-1F99-4BCC-9562-5210F96E2E5B}" destId="{C5C94EAB-D6DB-49DF-BFDF-29ED047C228E}" srcOrd="0" destOrd="0" presId="urn:microsoft.com/office/officeart/2005/8/layout/lProcess3"/>
    <dgm:cxn modelId="{A2499AEE-27B6-4504-BDEC-DD601F020D3F}" type="presParOf" srcId="{70D95B17-671B-4EDF-979B-2F8EB13811E6}" destId="{57445E2B-7E7E-4634-9967-115DBD3D3E1D}" srcOrd="1" destOrd="0" presId="urn:microsoft.com/office/officeart/2005/8/layout/lProcess3"/>
    <dgm:cxn modelId="{92CEC31A-BFF3-4037-BEFC-3126FDA90C2C}" type="presParOf" srcId="{70D95B17-671B-4EDF-979B-2F8EB13811E6}" destId="{1B739EBE-9BB9-42FB-A6F0-8934364DD392}" srcOrd="2" destOrd="0" presId="urn:microsoft.com/office/officeart/2005/8/layout/lProcess3"/>
    <dgm:cxn modelId="{072D309E-2473-477E-91A2-A18E87F6B041}" type="presParOf" srcId="{1B739EBE-9BB9-42FB-A6F0-8934364DD392}" destId="{CA27488D-2A1E-4C84-8F96-F2979F358A7A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3633A8-6946-40C0-9FD9-6C955007169D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BEED18-FC89-480A-BF99-57294DC7D4A2}">
      <dgm:prSet phldrT="[Texto]" custT="1"/>
      <dgm:spPr/>
      <dgm:t>
        <a:bodyPr/>
        <a:lstStyle/>
        <a:p>
          <a:r>
            <a:rPr lang="en-US" sz="2400" dirty="0" smtClean="0"/>
            <a:t>Robot</a:t>
          </a:r>
          <a:endParaRPr lang="en-US" sz="2400" dirty="0"/>
        </a:p>
      </dgm:t>
    </dgm:pt>
    <dgm:pt modelId="{84557494-07A7-405A-A796-3FEDCAAC0CBF}" type="parTrans" cxnId="{66683E29-72B7-4D31-B210-FC5A24D3713B}">
      <dgm:prSet/>
      <dgm:spPr/>
      <dgm:t>
        <a:bodyPr/>
        <a:lstStyle/>
        <a:p>
          <a:endParaRPr lang="en-US"/>
        </a:p>
      </dgm:t>
    </dgm:pt>
    <dgm:pt modelId="{E9663127-077D-4E2F-8286-59AC020DE626}" type="sibTrans" cxnId="{66683E29-72B7-4D31-B210-FC5A24D3713B}">
      <dgm:prSet/>
      <dgm:spPr/>
      <dgm:t>
        <a:bodyPr/>
        <a:lstStyle/>
        <a:p>
          <a:endParaRPr lang="en-US"/>
        </a:p>
      </dgm:t>
    </dgm:pt>
    <dgm:pt modelId="{0512A0B7-C653-403D-827C-3F72873E0C30}">
      <dgm:prSet phldrT="[Texto]" custT="1"/>
      <dgm:spPr/>
      <dgm:t>
        <a:bodyPr/>
        <a:lstStyle/>
        <a:p>
          <a:r>
            <a:rPr lang="en-US" sz="2000" dirty="0" err="1" smtClean="0"/>
            <a:t>Estación</a:t>
          </a:r>
          <a:r>
            <a:rPr lang="en-US" sz="2000" dirty="0" smtClean="0"/>
            <a:t> de </a:t>
          </a:r>
          <a:endParaRPr lang="en-US" sz="2000" dirty="0" smtClean="0"/>
        </a:p>
        <a:p>
          <a:r>
            <a:rPr lang="en-US" sz="2000" dirty="0" smtClean="0"/>
            <a:t>control </a:t>
          </a:r>
          <a:r>
            <a:rPr lang="en-US" sz="2000" dirty="0" err="1" smtClean="0"/>
            <a:t>alámbrica</a:t>
          </a:r>
          <a:endParaRPr lang="en-US" sz="2000" dirty="0"/>
        </a:p>
      </dgm:t>
    </dgm:pt>
    <dgm:pt modelId="{FA62A1C1-B058-4694-8506-134DBD22EB04}" type="parTrans" cxnId="{2E770397-22C6-483C-A6D1-95B7F38DF8EF}">
      <dgm:prSet/>
      <dgm:spPr/>
      <dgm:t>
        <a:bodyPr/>
        <a:lstStyle/>
        <a:p>
          <a:endParaRPr lang="en-US"/>
        </a:p>
      </dgm:t>
    </dgm:pt>
    <dgm:pt modelId="{4291F36D-E9D5-42B1-9C72-F086295BAB36}" type="sibTrans" cxnId="{2E770397-22C6-483C-A6D1-95B7F38DF8EF}">
      <dgm:prSet/>
      <dgm:spPr/>
      <dgm:t>
        <a:bodyPr/>
        <a:lstStyle/>
        <a:p>
          <a:endParaRPr lang="en-US"/>
        </a:p>
      </dgm:t>
    </dgm:pt>
    <dgm:pt modelId="{E4811890-3262-4874-9C0D-2DC240C13FD8}">
      <dgm:prSet phldrT="[Texto]" custT="1"/>
      <dgm:spPr/>
      <dgm:t>
        <a:bodyPr/>
        <a:lstStyle/>
        <a:p>
          <a:r>
            <a:rPr lang="en-US" sz="2400" dirty="0" smtClean="0"/>
            <a:t>Botonera de control</a:t>
          </a:r>
          <a:endParaRPr lang="en-US" sz="2400" dirty="0"/>
        </a:p>
      </dgm:t>
    </dgm:pt>
    <dgm:pt modelId="{67793DEF-BE11-4FE6-86EC-B83C9F4FD39C}" type="parTrans" cxnId="{6BA1F6B8-0F82-4BFF-AFA9-9C9D51E24462}">
      <dgm:prSet/>
      <dgm:spPr/>
      <dgm:t>
        <a:bodyPr/>
        <a:lstStyle/>
        <a:p>
          <a:endParaRPr lang="en-US"/>
        </a:p>
      </dgm:t>
    </dgm:pt>
    <dgm:pt modelId="{D3013453-8E39-484D-9EC2-5226E553C236}" type="sibTrans" cxnId="{6BA1F6B8-0F82-4BFF-AFA9-9C9D51E24462}">
      <dgm:prSet/>
      <dgm:spPr/>
      <dgm:t>
        <a:bodyPr/>
        <a:lstStyle/>
        <a:p>
          <a:endParaRPr lang="en-US"/>
        </a:p>
      </dgm:t>
    </dgm:pt>
    <dgm:pt modelId="{01B1D865-A1D4-4022-B18F-8769C9F567ED}">
      <dgm:prSet phldrT="[Texto]" custT="1"/>
      <dgm:spPr/>
      <dgm:t>
        <a:bodyPr/>
        <a:lstStyle/>
        <a:p>
          <a:r>
            <a:rPr lang="en-US" sz="2400" dirty="0" smtClean="0"/>
            <a:t>Cámaras</a:t>
          </a:r>
          <a:endParaRPr lang="en-US" sz="2400" dirty="0"/>
        </a:p>
      </dgm:t>
    </dgm:pt>
    <dgm:pt modelId="{2C41582D-9CBF-40E6-BEA7-20ED3527F554}" type="parTrans" cxnId="{E4C7C8D1-4FBA-4DC0-8FED-C8508A8F6A80}">
      <dgm:prSet/>
      <dgm:spPr/>
      <dgm:t>
        <a:bodyPr/>
        <a:lstStyle/>
        <a:p>
          <a:endParaRPr lang="en-US"/>
        </a:p>
      </dgm:t>
    </dgm:pt>
    <dgm:pt modelId="{561A59E2-AEE6-47AB-AE9E-A486B6F6336B}" type="sibTrans" cxnId="{E4C7C8D1-4FBA-4DC0-8FED-C8508A8F6A80}">
      <dgm:prSet/>
      <dgm:spPr/>
      <dgm:t>
        <a:bodyPr/>
        <a:lstStyle/>
        <a:p>
          <a:endParaRPr lang="en-US"/>
        </a:p>
      </dgm:t>
    </dgm:pt>
    <dgm:pt modelId="{8CDC484F-552D-464F-A2D4-175245361F00}">
      <dgm:prSet phldrT="[Texto]" custT="1"/>
      <dgm:spPr/>
      <dgm:t>
        <a:bodyPr/>
        <a:lstStyle/>
        <a:p>
          <a:r>
            <a:rPr lang="en-US" sz="2400" dirty="0" smtClean="0"/>
            <a:t>Usuario</a:t>
          </a:r>
          <a:endParaRPr lang="en-US" sz="2400" dirty="0"/>
        </a:p>
      </dgm:t>
    </dgm:pt>
    <dgm:pt modelId="{445DDB84-68E8-4EB5-906D-ECD7B17022B6}" type="parTrans" cxnId="{06E9E55B-457C-425A-8985-B290BACF4BA2}">
      <dgm:prSet/>
      <dgm:spPr/>
      <dgm:t>
        <a:bodyPr/>
        <a:lstStyle/>
        <a:p>
          <a:endParaRPr lang="en-US"/>
        </a:p>
      </dgm:t>
    </dgm:pt>
    <dgm:pt modelId="{2B11A217-717C-42D1-BED2-7DD5238B499F}" type="sibTrans" cxnId="{06E9E55B-457C-425A-8985-B290BACF4BA2}">
      <dgm:prSet/>
      <dgm:spPr/>
      <dgm:t>
        <a:bodyPr/>
        <a:lstStyle/>
        <a:p>
          <a:endParaRPr lang="en-US"/>
        </a:p>
      </dgm:t>
    </dgm:pt>
    <dgm:pt modelId="{643A59EE-46D8-44C0-9FFC-4B4C8C0AF77F}" type="pres">
      <dgm:prSet presAssocID="{363633A8-6946-40C0-9FD9-6C955007169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4342953E-3344-4B0B-884C-D2749BFF76A0}" type="pres">
      <dgm:prSet presAssocID="{BABEED18-FC89-480A-BF99-57294DC7D4A2}" presName="composite" presStyleCnt="0">
        <dgm:presLayoutVars>
          <dgm:chMax val="1"/>
          <dgm:chPref val="1"/>
        </dgm:presLayoutVars>
      </dgm:prSet>
      <dgm:spPr/>
    </dgm:pt>
    <dgm:pt modelId="{C3EF2B83-3804-44D1-888B-73F2C4CC306F}" type="pres">
      <dgm:prSet presAssocID="{BABEED18-FC89-480A-BF99-57294DC7D4A2}" presName="Accent" presStyleLbl="trAlignAcc1" presStyleIdx="0" presStyleCnt="5" custScaleX="9406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1CEB0CD-95FC-4295-9EBD-DC7FD22C439F}" type="pres">
      <dgm:prSet presAssocID="{BABEED18-FC89-480A-BF99-57294DC7D4A2}" presName="Image" presStyleLbl="alignImgPlace1" presStyleIdx="0" presStyleCnt="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0F03589-B0AA-4BEB-815C-C276D7BF98FE}" type="pres">
      <dgm:prSet presAssocID="{BABEED18-FC89-480A-BF99-57294DC7D4A2}" presName="ChildComposite" presStyleCnt="0"/>
      <dgm:spPr/>
    </dgm:pt>
    <dgm:pt modelId="{ADE0E9D9-DAAC-4B1A-AE61-07EE697BD444}" type="pres">
      <dgm:prSet presAssocID="{BABEED18-FC89-480A-BF99-57294DC7D4A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94656FC-FE98-431E-9D66-E07008271042}" type="pres">
      <dgm:prSet presAssocID="{BABEED18-FC89-480A-BF99-57294DC7D4A2}" presName="Parent" presStyleLbl="revTx" presStyleIdx="0" presStyleCnt="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8F9977-06CE-4BE4-A243-2215E13C36DB}" type="pres">
      <dgm:prSet presAssocID="{E9663127-077D-4E2F-8286-59AC020DE626}" presName="sibTrans" presStyleCnt="0"/>
      <dgm:spPr/>
    </dgm:pt>
    <dgm:pt modelId="{0855088A-1157-48E3-8DAC-DF164C64590E}" type="pres">
      <dgm:prSet presAssocID="{0512A0B7-C653-403D-827C-3F72873E0C30}" presName="composite" presStyleCnt="0">
        <dgm:presLayoutVars>
          <dgm:chMax val="1"/>
          <dgm:chPref val="1"/>
        </dgm:presLayoutVars>
      </dgm:prSet>
      <dgm:spPr/>
    </dgm:pt>
    <dgm:pt modelId="{91BB98F4-F4D5-4F15-896D-AA38D27A2AD9}" type="pres">
      <dgm:prSet presAssocID="{0512A0B7-C653-403D-827C-3F72873E0C30}" presName="Accent" presStyleLbl="trAlignAcc1" presStyleIdx="1" presStyleCnt="5" custScaleX="74494" custLinFactNeighborX="-32352">
        <dgm:presLayoutVars>
          <dgm:chMax val="0"/>
          <dgm:chPref val="0"/>
        </dgm:presLayoutVars>
      </dgm:prSet>
      <dgm:spPr/>
    </dgm:pt>
    <dgm:pt modelId="{E2DBF1A0-1009-4CC6-9ED8-841AF17C94BC}" type="pres">
      <dgm:prSet presAssocID="{0512A0B7-C653-403D-827C-3F72873E0C30}" presName="Image" presStyleLbl="alignImgPlace1" presStyleIdx="1" presStyleCnt="5" custScaleX="64813" custLinFactNeighborX="-3594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D475083-6863-49FA-B9E3-9CE1F583669A}" type="pres">
      <dgm:prSet presAssocID="{0512A0B7-C653-403D-827C-3F72873E0C30}" presName="ChildComposite" presStyleCnt="0"/>
      <dgm:spPr/>
    </dgm:pt>
    <dgm:pt modelId="{D1762F11-4A0A-4EA5-B3E3-7BE6ACBFA5DB}" type="pres">
      <dgm:prSet presAssocID="{0512A0B7-C653-403D-827C-3F72873E0C3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1C736D8-3A76-431C-BCF3-FEE88C7CC275}" type="pres">
      <dgm:prSet presAssocID="{0512A0B7-C653-403D-827C-3F72873E0C30}" presName="Parent" presStyleLbl="revTx" presStyleIdx="1" presStyleCnt="5" custLinFactNeighborX="-3594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EF7D07-4973-4798-9790-30AA377C25C9}" type="pres">
      <dgm:prSet presAssocID="{4291F36D-E9D5-42B1-9C72-F086295BAB36}" presName="sibTrans" presStyleCnt="0"/>
      <dgm:spPr/>
    </dgm:pt>
    <dgm:pt modelId="{490651B1-1A00-4E4E-A862-A6644F12F470}" type="pres">
      <dgm:prSet presAssocID="{E4811890-3262-4874-9C0D-2DC240C13FD8}" presName="composite" presStyleCnt="0">
        <dgm:presLayoutVars>
          <dgm:chMax val="1"/>
          <dgm:chPref val="1"/>
        </dgm:presLayoutVars>
      </dgm:prSet>
      <dgm:spPr/>
    </dgm:pt>
    <dgm:pt modelId="{72336D8B-8C59-4878-9CDD-209B9DFB9191}" type="pres">
      <dgm:prSet presAssocID="{E4811890-3262-4874-9C0D-2DC240C13FD8}" presName="Accent" presStyleLbl="trAlignAcc1" presStyleIdx="2" presStyleCnt="5" custScaleX="82457" custLinFactNeighborX="-6853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9ECED31-4028-452F-97D6-A59E1EFCC8B9}" type="pres">
      <dgm:prSet presAssocID="{E4811890-3262-4874-9C0D-2DC240C13FD8}" presName="Image" presStyleLbl="alignImgPlace1" presStyleIdx="2" presStyleCnt="5" custScaleX="88121" custScaleY="60777" custLinFactNeighborX="-76147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43BA99D-6A12-4A5C-9AC7-522DF15A388F}" type="pres">
      <dgm:prSet presAssocID="{E4811890-3262-4874-9C0D-2DC240C13FD8}" presName="ChildComposite" presStyleCnt="0"/>
      <dgm:spPr/>
    </dgm:pt>
    <dgm:pt modelId="{E0A9E213-E70A-4179-8B48-3E3A592B0B1A}" type="pres">
      <dgm:prSet presAssocID="{E4811890-3262-4874-9C0D-2DC240C13FD8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00DC44F-BD42-4175-8A81-D1D9F23D9D6A}" type="pres">
      <dgm:prSet presAssocID="{E4811890-3262-4874-9C0D-2DC240C13FD8}" presName="Parent" presStyleLbl="revTx" presStyleIdx="2" presStyleCnt="5" custLinFactNeighborX="-76147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539F55-5406-4B1F-915E-FE58551308E0}" type="pres">
      <dgm:prSet presAssocID="{D3013453-8E39-484D-9EC2-5226E553C236}" presName="sibTrans" presStyleCnt="0"/>
      <dgm:spPr/>
    </dgm:pt>
    <dgm:pt modelId="{97933D24-80FE-4010-8106-47D54F1B47B3}" type="pres">
      <dgm:prSet presAssocID="{01B1D865-A1D4-4022-B18F-8769C9F567ED}" presName="composite" presStyleCnt="0">
        <dgm:presLayoutVars>
          <dgm:chMax val="1"/>
          <dgm:chPref val="1"/>
        </dgm:presLayoutVars>
      </dgm:prSet>
      <dgm:spPr/>
    </dgm:pt>
    <dgm:pt modelId="{1AEA4975-26CB-46C7-B933-1E01D9156C47}" type="pres">
      <dgm:prSet presAssocID="{01B1D865-A1D4-4022-B18F-8769C9F567ED}" presName="Accent" presStyleLbl="trAlignAcc1" presStyleIdx="3" presStyleCnt="5" custScaleX="71258" custLinFactX="-5895" custLinFactNeighborX="-100000">
        <dgm:presLayoutVars>
          <dgm:chMax val="0"/>
          <dgm:chPref val="0"/>
        </dgm:presLayoutVars>
      </dgm:prSet>
      <dgm:spPr/>
    </dgm:pt>
    <dgm:pt modelId="{9FB950FF-0A9C-460F-9208-C06BC6A5506A}" type="pres">
      <dgm:prSet presAssocID="{01B1D865-A1D4-4022-B18F-8769C9F567ED}" presName="Image" presStyleLbl="alignImgPlace1" presStyleIdx="3" presStyleCnt="5" custScaleX="68307" custLinFactX="-17661" custLinFactNeighborX="-100000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9CE7CB0-585A-42B6-B468-26E5CC1A4D39}" type="pres">
      <dgm:prSet presAssocID="{01B1D865-A1D4-4022-B18F-8769C9F567ED}" presName="ChildComposite" presStyleCnt="0"/>
      <dgm:spPr/>
    </dgm:pt>
    <dgm:pt modelId="{C5E7A98C-0216-4872-B61B-CF018DD8758C}" type="pres">
      <dgm:prSet presAssocID="{01B1D865-A1D4-4022-B18F-8769C9F567E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2D652B3-63CB-4B3E-B626-27C3C257D58C}" type="pres">
      <dgm:prSet presAssocID="{01B1D865-A1D4-4022-B18F-8769C9F567ED}" presName="Parent" presStyleLbl="revTx" presStyleIdx="3" presStyleCnt="5" custLinFactX="-17661" custLinFactNeighborX="-100000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B2FFAE-1059-475D-A3C6-41E0D4EC9B89}" type="pres">
      <dgm:prSet presAssocID="{561A59E2-AEE6-47AB-AE9E-A486B6F6336B}" presName="sibTrans" presStyleCnt="0"/>
      <dgm:spPr/>
    </dgm:pt>
    <dgm:pt modelId="{14F53FCA-C91D-49B8-BA8A-958C7907FE51}" type="pres">
      <dgm:prSet presAssocID="{8CDC484F-552D-464F-A2D4-175245361F00}" presName="composite" presStyleCnt="0">
        <dgm:presLayoutVars>
          <dgm:chMax val="1"/>
          <dgm:chPref val="1"/>
        </dgm:presLayoutVars>
      </dgm:prSet>
      <dgm:spPr/>
    </dgm:pt>
    <dgm:pt modelId="{D79B6780-34CB-4B35-8C49-538BB32576FA}" type="pres">
      <dgm:prSet presAssocID="{8CDC484F-552D-464F-A2D4-175245361F00}" presName="Accent" presStyleLbl="trAlignAcc1" presStyleIdx="4" presStyleCnt="5" custLinFactX="-38876" custLinFactNeighborX="-100000">
        <dgm:presLayoutVars>
          <dgm:chMax val="0"/>
          <dgm:chPref val="0"/>
        </dgm:presLayoutVars>
      </dgm:prSet>
      <dgm:spPr/>
    </dgm:pt>
    <dgm:pt modelId="{F9D5BC51-2975-4B05-96D3-541968222555}" type="pres">
      <dgm:prSet presAssocID="{8CDC484F-552D-464F-A2D4-175245361F00}" presName="Image" presStyleLbl="alignImgPlace1" presStyleIdx="4" presStyleCnt="5" custLinFactX="-54307" custLinFactNeighborX="-100000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7EFBE113-C6D0-4658-A841-69C4699642D0}" type="pres">
      <dgm:prSet presAssocID="{8CDC484F-552D-464F-A2D4-175245361F00}" presName="ChildComposite" presStyleCnt="0"/>
      <dgm:spPr/>
    </dgm:pt>
    <dgm:pt modelId="{20765F1A-AF25-4F19-90B4-1E1C5635078A}" type="pres">
      <dgm:prSet presAssocID="{8CDC484F-552D-464F-A2D4-175245361F0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9CAFDB4-9623-4B04-840F-3688DF288206}" type="pres">
      <dgm:prSet presAssocID="{8CDC484F-552D-464F-A2D4-175245361F00}" presName="Parent" presStyleLbl="revTx" presStyleIdx="4" presStyleCnt="5" custLinFactX="-54307" custLinFactNeighborX="-100000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E9E55B-457C-425A-8985-B290BACF4BA2}" srcId="{363633A8-6946-40C0-9FD9-6C955007169D}" destId="{8CDC484F-552D-464F-A2D4-175245361F00}" srcOrd="4" destOrd="0" parTransId="{445DDB84-68E8-4EB5-906D-ECD7B17022B6}" sibTransId="{2B11A217-717C-42D1-BED2-7DD5238B499F}"/>
    <dgm:cxn modelId="{8D323941-9B0D-45B2-8F59-FFD51F0E922F}" type="presOf" srcId="{8CDC484F-552D-464F-A2D4-175245361F00}" destId="{A9CAFDB4-9623-4B04-840F-3688DF288206}" srcOrd="0" destOrd="0" presId="urn:microsoft.com/office/officeart/2008/layout/CaptionedPictures"/>
    <dgm:cxn modelId="{875A2D33-D956-471B-BABF-7A2F3BFD72E9}" type="presOf" srcId="{BABEED18-FC89-480A-BF99-57294DC7D4A2}" destId="{B94656FC-FE98-431E-9D66-E07008271042}" srcOrd="0" destOrd="0" presId="urn:microsoft.com/office/officeart/2008/layout/CaptionedPictures"/>
    <dgm:cxn modelId="{EBE662B7-8607-43C2-92EC-77FBA1C2A605}" type="presOf" srcId="{01B1D865-A1D4-4022-B18F-8769C9F567ED}" destId="{C2D652B3-63CB-4B3E-B626-27C3C257D58C}" srcOrd="0" destOrd="0" presId="urn:microsoft.com/office/officeart/2008/layout/CaptionedPictures"/>
    <dgm:cxn modelId="{BB9091C2-8FD5-430F-B3CB-37E03AA36259}" type="presOf" srcId="{E4811890-3262-4874-9C0D-2DC240C13FD8}" destId="{B00DC44F-BD42-4175-8A81-D1D9F23D9D6A}" srcOrd="0" destOrd="0" presId="urn:microsoft.com/office/officeart/2008/layout/CaptionedPictures"/>
    <dgm:cxn modelId="{34AD71B7-67A1-49E7-8FF0-5AE3AD9038D0}" type="presOf" srcId="{0512A0B7-C653-403D-827C-3F72873E0C30}" destId="{21C736D8-3A76-431C-BCF3-FEE88C7CC275}" srcOrd="0" destOrd="0" presId="urn:microsoft.com/office/officeart/2008/layout/CaptionedPictures"/>
    <dgm:cxn modelId="{7B1B7492-E361-41DE-8B03-A6AE4D318940}" type="presOf" srcId="{363633A8-6946-40C0-9FD9-6C955007169D}" destId="{643A59EE-46D8-44C0-9FFC-4B4C8C0AF77F}" srcOrd="0" destOrd="0" presId="urn:microsoft.com/office/officeart/2008/layout/CaptionedPictures"/>
    <dgm:cxn modelId="{E4C7C8D1-4FBA-4DC0-8FED-C8508A8F6A80}" srcId="{363633A8-6946-40C0-9FD9-6C955007169D}" destId="{01B1D865-A1D4-4022-B18F-8769C9F567ED}" srcOrd="3" destOrd="0" parTransId="{2C41582D-9CBF-40E6-BEA7-20ED3527F554}" sibTransId="{561A59E2-AEE6-47AB-AE9E-A486B6F6336B}"/>
    <dgm:cxn modelId="{66683E29-72B7-4D31-B210-FC5A24D3713B}" srcId="{363633A8-6946-40C0-9FD9-6C955007169D}" destId="{BABEED18-FC89-480A-BF99-57294DC7D4A2}" srcOrd="0" destOrd="0" parTransId="{84557494-07A7-405A-A796-3FEDCAAC0CBF}" sibTransId="{E9663127-077D-4E2F-8286-59AC020DE626}"/>
    <dgm:cxn modelId="{2E770397-22C6-483C-A6D1-95B7F38DF8EF}" srcId="{363633A8-6946-40C0-9FD9-6C955007169D}" destId="{0512A0B7-C653-403D-827C-3F72873E0C30}" srcOrd="1" destOrd="0" parTransId="{FA62A1C1-B058-4694-8506-134DBD22EB04}" sibTransId="{4291F36D-E9D5-42B1-9C72-F086295BAB36}"/>
    <dgm:cxn modelId="{6BA1F6B8-0F82-4BFF-AFA9-9C9D51E24462}" srcId="{363633A8-6946-40C0-9FD9-6C955007169D}" destId="{E4811890-3262-4874-9C0D-2DC240C13FD8}" srcOrd="2" destOrd="0" parTransId="{67793DEF-BE11-4FE6-86EC-B83C9F4FD39C}" sibTransId="{D3013453-8E39-484D-9EC2-5226E553C236}"/>
    <dgm:cxn modelId="{A07DC4E2-1D5C-49E5-B179-DC49D1439E5C}" type="presParOf" srcId="{643A59EE-46D8-44C0-9FFC-4B4C8C0AF77F}" destId="{4342953E-3344-4B0B-884C-D2749BFF76A0}" srcOrd="0" destOrd="0" presId="urn:microsoft.com/office/officeart/2008/layout/CaptionedPictures"/>
    <dgm:cxn modelId="{DCF5A964-19FB-4348-8870-5502406960AD}" type="presParOf" srcId="{4342953E-3344-4B0B-884C-D2749BFF76A0}" destId="{C3EF2B83-3804-44D1-888B-73F2C4CC306F}" srcOrd="0" destOrd="0" presId="urn:microsoft.com/office/officeart/2008/layout/CaptionedPictures"/>
    <dgm:cxn modelId="{B3F1D5D7-D55A-4B5D-9575-58E69EAD1BC8}" type="presParOf" srcId="{4342953E-3344-4B0B-884C-D2749BFF76A0}" destId="{91CEB0CD-95FC-4295-9EBD-DC7FD22C439F}" srcOrd="1" destOrd="0" presId="urn:microsoft.com/office/officeart/2008/layout/CaptionedPictures"/>
    <dgm:cxn modelId="{BB13FFAD-B5B8-4B49-B936-CD7554274C83}" type="presParOf" srcId="{4342953E-3344-4B0B-884C-D2749BFF76A0}" destId="{20F03589-B0AA-4BEB-815C-C276D7BF98FE}" srcOrd="2" destOrd="0" presId="urn:microsoft.com/office/officeart/2008/layout/CaptionedPictures"/>
    <dgm:cxn modelId="{E9B9DE62-94F2-4F87-AE20-74B86D6459E6}" type="presParOf" srcId="{20F03589-B0AA-4BEB-815C-C276D7BF98FE}" destId="{ADE0E9D9-DAAC-4B1A-AE61-07EE697BD444}" srcOrd="0" destOrd="0" presId="urn:microsoft.com/office/officeart/2008/layout/CaptionedPictures"/>
    <dgm:cxn modelId="{2560AD4D-D11C-44B2-8011-A4CA3830F6AF}" type="presParOf" srcId="{20F03589-B0AA-4BEB-815C-C276D7BF98FE}" destId="{B94656FC-FE98-431E-9D66-E07008271042}" srcOrd="1" destOrd="0" presId="urn:microsoft.com/office/officeart/2008/layout/CaptionedPictures"/>
    <dgm:cxn modelId="{C0A17ECB-9DEF-4B38-A9D6-1EA22DABAB77}" type="presParOf" srcId="{643A59EE-46D8-44C0-9FFC-4B4C8C0AF77F}" destId="{EF8F9977-06CE-4BE4-A243-2215E13C36DB}" srcOrd="1" destOrd="0" presId="urn:microsoft.com/office/officeart/2008/layout/CaptionedPictures"/>
    <dgm:cxn modelId="{85D6CBC3-B88D-4310-81E6-49F43FA873F6}" type="presParOf" srcId="{643A59EE-46D8-44C0-9FFC-4B4C8C0AF77F}" destId="{0855088A-1157-48E3-8DAC-DF164C64590E}" srcOrd="2" destOrd="0" presId="urn:microsoft.com/office/officeart/2008/layout/CaptionedPictures"/>
    <dgm:cxn modelId="{25A7BCFB-116C-48BA-BDD3-5D45A5C2B809}" type="presParOf" srcId="{0855088A-1157-48E3-8DAC-DF164C64590E}" destId="{91BB98F4-F4D5-4F15-896D-AA38D27A2AD9}" srcOrd="0" destOrd="0" presId="urn:microsoft.com/office/officeart/2008/layout/CaptionedPictures"/>
    <dgm:cxn modelId="{7ED69242-AA0F-4C3D-8F75-8F17CC2174D5}" type="presParOf" srcId="{0855088A-1157-48E3-8DAC-DF164C64590E}" destId="{E2DBF1A0-1009-4CC6-9ED8-841AF17C94BC}" srcOrd="1" destOrd="0" presId="urn:microsoft.com/office/officeart/2008/layout/CaptionedPictures"/>
    <dgm:cxn modelId="{2B5F601E-2468-4109-A23A-C84DA048DA2B}" type="presParOf" srcId="{0855088A-1157-48E3-8DAC-DF164C64590E}" destId="{FD475083-6863-49FA-B9E3-9CE1F583669A}" srcOrd="2" destOrd="0" presId="urn:microsoft.com/office/officeart/2008/layout/CaptionedPictures"/>
    <dgm:cxn modelId="{C6CEC2C6-5558-43B0-99E1-008AB591600A}" type="presParOf" srcId="{FD475083-6863-49FA-B9E3-9CE1F583669A}" destId="{D1762F11-4A0A-4EA5-B3E3-7BE6ACBFA5DB}" srcOrd="0" destOrd="0" presId="urn:microsoft.com/office/officeart/2008/layout/CaptionedPictures"/>
    <dgm:cxn modelId="{428978C4-C28C-4196-8EDD-508A388EE79B}" type="presParOf" srcId="{FD475083-6863-49FA-B9E3-9CE1F583669A}" destId="{21C736D8-3A76-431C-BCF3-FEE88C7CC275}" srcOrd="1" destOrd="0" presId="urn:microsoft.com/office/officeart/2008/layout/CaptionedPictures"/>
    <dgm:cxn modelId="{775F928B-52A1-46B6-B684-F05CBCB383F9}" type="presParOf" srcId="{643A59EE-46D8-44C0-9FFC-4B4C8C0AF77F}" destId="{A3EF7D07-4973-4798-9790-30AA377C25C9}" srcOrd="3" destOrd="0" presId="urn:microsoft.com/office/officeart/2008/layout/CaptionedPictures"/>
    <dgm:cxn modelId="{4F8AE99E-17E0-4BF8-B887-A901D6650F45}" type="presParOf" srcId="{643A59EE-46D8-44C0-9FFC-4B4C8C0AF77F}" destId="{490651B1-1A00-4E4E-A862-A6644F12F470}" srcOrd="4" destOrd="0" presId="urn:microsoft.com/office/officeart/2008/layout/CaptionedPictures"/>
    <dgm:cxn modelId="{F42CBA5C-2AC9-4180-9FDA-2E5B99D1113F}" type="presParOf" srcId="{490651B1-1A00-4E4E-A862-A6644F12F470}" destId="{72336D8B-8C59-4878-9CDD-209B9DFB9191}" srcOrd="0" destOrd="0" presId="urn:microsoft.com/office/officeart/2008/layout/CaptionedPictures"/>
    <dgm:cxn modelId="{C2070641-032D-482F-9A73-926AC1A8B552}" type="presParOf" srcId="{490651B1-1A00-4E4E-A862-A6644F12F470}" destId="{49ECED31-4028-452F-97D6-A59E1EFCC8B9}" srcOrd="1" destOrd="0" presId="urn:microsoft.com/office/officeart/2008/layout/CaptionedPictures"/>
    <dgm:cxn modelId="{6197FB90-2A23-4DAD-B691-E9624364C0DD}" type="presParOf" srcId="{490651B1-1A00-4E4E-A862-A6644F12F470}" destId="{E43BA99D-6A12-4A5C-9AC7-522DF15A388F}" srcOrd="2" destOrd="0" presId="urn:microsoft.com/office/officeart/2008/layout/CaptionedPictures"/>
    <dgm:cxn modelId="{E80EBF77-968E-415F-B792-57D1AB119B61}" type="presParOf" srcId="{E43BA99D-6A12-4A5C-9AC7-522DF15A388F}" destId="{E0A9E213-E70A-4179-8B48-3E3A592B0B1A}" srcOrd="0" destOrd="0" presId="urn:microsoft.com/office/officeart/2008/layout/CaptionedPictures"/>
    <dgm:cxn modelId="{2E233477-2D91-4169-9934-0DF37843F156}" type="presParOf" srcId="{E43BA99D-6A12-4A5C-9AC7-522DF15A388F}" destId="{B00DC44F-BD42-4175-8A81-D1D9F23D9D6A}" srcOrd="1" destOrd="0" presId="urn:microsoft.com/office/officeart/2008/layout/CaptionedPictures"/>
    <dgm:cxn modelId="{6619D8ED-8D22-45C7-99D9-1E5261FB9028}" type="presParOf" srcId="{643A59EE-46D8-44C0-9FFC-4B4C8C0AF77F}" destId="{AC539F55-5406-4B1F-915E-FE58551308E0}" srcOrd="5" destOrd="0" presId="urn:microsoft.com/office/officeart/2008/layout/CaptionedPictures"/>
    <dgm:cxn modelId="{16EAF935-EBA9-4827-9E5A-7ED164E2290B}" type="presParOf" srcId="{643A59EE-46D8-44C0-9FFC-4B4C8C0AF77F}" destId="{97933D24-80FE-4010-8106-47D54F1B47B3}" srcOrd="6" destOrd="0" presId="urn:microsoft.com/office/officeart/2008/layout/CaptionedPictures"/>
    <dgm:cxn modelId="{0811398B-6A90-41B9-B05E-CDD54A4C412C}" type="presParOf" srcId="{97933D24-80FE-4010-8106-47D54F1B47B3}" destId="{1AEA4975-26CB-46C7-B933-1E01D9156C47}" srcOrd="0" destOrd="0" presId="urn:microsoft.com/office/officeart/2008/layout/CaptionedPictures"/>
    <dgm:cxn modelId="{8A81B912-FF62-42DD-9E9A-A20FB630955D}" type="presParOf" srcId="{97933D24-80FE-4010-8106-47D54F1B47B3}" destId="{9FB950FF-0A9C-460F-9208-C06BC6A5506A}" srcOrd="1" destOrd="0" presId="urn:microsoft.com/office/officeart/2008/layout/CaptionedPictures"/>
    <dgm:cxn modelId="{9C0ED33B-BA53-420D-9476-0DCCA9A42882}" type="presParOf" srcId="{97933D24-80FE-4010-8106-47D54F1B47B3}" destId="{99CE7CB0-585A-42B6-B468-26E5CC1A4D39}" srcOrd="2" destOrd="0" presId="urn:microsoft.com/office/officeart/2008/layout/CaptionedPictures"/>
    <dgm:cxn modelId="{D8D53027-18C1-4B30-A479-05F0009E39F1}" type="presParOf" srcId="{99CE7CB0-585A-42B6-B468-26E5CC1A4D39}" destId="{C5E7A98C-0216-4872-B61B-CF018DD8758C}" srcOrd="0" destOrd="0" presId="urn:microsoft.com/office/officeart/2008/layout/CaptionedPictures"/>
    <dgm:cxn modelId="{B706DD51-3E2F-4711-8570-3C1BD4242F58}" type="presParOf" srcId="{99CE7CB0-585A-42B6-B468-26E5CC1A4D39}" destId="{C2D652B3-63CB-4B3E-B626-27C3C257D58C}" srcOrd="1" destOrd="0" presId="urn:microsoft.com/office/officeart/2008/layout/CaptionedPictures"/>
    <dgm:cxn modelId="{9A0BB4B6-6F92-4C32-B140-F94F40974792}" type="presParOf" srcId="{643A59EE-46D8-44C0-9FFC-4B4C8C0AF77F}" destId="{8AB2FFAE-1059-475D-A3C6-41E0D4EC9B89}" srcOrd="7" destOrd="0" presId="urn:microsoft.com/office/officeart/2008/layout/CaptionedPictures"/>
    <dgm:cxn modelId="{B793D84D-6BC9-415C-8D8B-50DA5D3AF5CF}" type="presParOf" srcId="{643A59EE-46D8-44C0-9FFC-4B4C8C0AF77F}" destId="{14F53FCA-C91D-49B8-BA8A-958C7907FE51}" srcOrd="8" destOrd="0" presId="urn:microsoft.com/office/officeart/2008/layout/CaptionedPictures"/>
    <dgm:cxn modelId="{BCB3BB09-FAF8-43DC-A8BD-0A4CA36239B8}" type="presParOf" srcId="{14F53FCA-C91D-49B8-BA8A-958C7907FE51}" destId="{D79B6780-34CB-4B35-8C49-538BB32576FA}" srcOrd="0" destOrd="0" presId="urn:microsoft.com/office/officeart/2008/layout/CaptionedPictures"/>
    <dgm:cxn modelId="{4EDBCE5B-A80F-492E-995E-675688D8354A}" type="presParOf" srcId="{14F53FCA-C91D-49B8-BA8A-958C7907FE51}" destId="{F9D5BC51-2975-4B05-96D3-541968222555}" srcOrd="1" destOrd="0" presId="urn:microsoft.com/office/officeart/2008/layout/CaptionedPictures"/>
    <dgm:cxn modelId="{01EACD68-2C93-4469-BA7B-4558AB7C08E3}" type="presParOf" srcId="{14F53FCA-C91D-49B8-BA8A-958C7907FE51}" destId="{7EFBE113-C6D0-4658-A841-69C4699642D0}" srcOrd="2" destOrd="0" presId="urn:microsoft.com/office/officeart/2008/layout/CaptionedPictures"/>
    <dgm:cxn modelId="{746E89FB-22A6-4A55-8FC9-7B53119ADFDF}" type="presParOf" srcId="{7EFBE113-C6D0-4658-A841-69C4699642D0}" destId="{20765F1A-AF25-4F19-90B4-1E1C5635078A}" srcOrd="0" destOrd="0" presId="urn:microsoft.com/office/officeart/2008/layout/CaptionedPictures"/>
    <dgm:cxn modelId="{9656E99F-8C62-4686-9F58-1BC4A7609B46}" type="presParOf" srcId="{7EFBE113-C6D0-4658-A841-69C4699642D0}" destId="{A9CAFDB4-9623-4B04-840F-3688DF28820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096E27-4949-46A2-9624-D8E2A974B4D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FA9A271-9824-402A-A288-A660E20352FC}">
      <dgm:prSet/>
      <dgm:spPr/>
      <dgm:t>
        <a:bodyPr/>
        <a:lstStyle/>
        <a:p>
          <a:pPr rtl="0"/>
          <a:r>
            <a:rPr lang="en-US" smtClean="0"/>
            <a:t>Control inalámbrico.</a:t>
          </a:r>
          <a:endParaRPr lang="en-US"/>
        </a:p>
      </dgm:t>
    </dgm:pt>
    <dgm:pt modelId="{DDCA40B0-5A93-4F54-ABFB-62745FBA6007}" type="parTrans" cxnId="{07782113-1B56-4C9F-95BC-A3372F49D830}">
      <dgm:prSet/>
      <dgm:spPr/>
      <dgm:t>
        <a:bodyPr/>
        <a:lstStyle/>
        <a:p>
          <a:endParaRPr lang="en-US"/>
        </a:p>
      </dgm:t>
    </dgm:pt>
    <dgm:pt modelId="{D019EAA9-244C-453A-874B-D4A9268AF657}" type="sibTrans" cxnId="{07782113-1B56-4C9F-95BC-A3372F49D830}">
      <dgm:prSet/>
      <dgm:spPr/>
      <dgm:t>
        <a:bodyPr/>
        <a:lstStyle/>
        <a:p>
          <a:endParaRPr lang="en-US"/>
        </a:p>
      </dgm:t>
    </dgm:pt>
    <dgm:pt modelId="{EADC044D-2512-4D26-BD45-2E9209848C6A}">
      <dgm:prSet/>
      <dgm:spPr/>
      <dgm:t>
        <a:bodyPr/>
        <a:lstStyle/>
        <a:p>
          <a:pPr rtl="0"/>
          <a:r>
            <a:rPr lang="en-US" smtClean="0"/>
            <a:t>Sistema energético eficiente.</a:t>
          </a:r>
          <a:endParaRPr lang="en-US"/>
        </a:p>
      </dgm:t>
    </dgm:pt>
    <dgm:pt modelId="{78F3A218-FC36-4BD5-9383-311E79F332A7}" type="parTrans" cxnId="{F96494E1-F7D9-4346-B57F-A50C3C786A81}">
      <dgm:prSet/>
      <dgm:spPr/>
      <dgm:t>
        <a:bodyPr/>
        <a:lstStyle/>
        <a:p>
          <a:endParaRPr lang="en-US"/>
        </a:p>
      </dgm:t>
    </dgm:pt>
    <dgm:pt modelId="{C9F24387-4B0D-4815-9CC4-03F1282D14E2}" type="sibTrans" cxnId="{F96494E1-F7D9-4346-B57F-A50C3C786A81}">
      <dgm:prSet/>
      <dgm:spPr/>
      <dgm:t>
        <a:bodyPr/>
        <a:lstStyle/>
        <a:p>
          <a:endParaRPr lang="en-US"/>
        </a:p>
      </dgm:t>
    </dgm:pt>
    <dgm:pt modelId="{73A90EC0-2AC8-4373-9055-D2F0D8A3D3F9}">
      <dgm:prSet/>
      <dgm:spPr/>
      <dgm:t>
        <a:bodyPr/>
        <a:lstStyle/>
        <a:p>
          <a:pPr rtl="0"/>
          <a:r>
            <a:rPr lang="en-US" dirty="0" smtClean="0"/>
            <a:t>Sistema </a:t>
          </a:r>
          <a:r>
            <a:rPr lang="en-US" dirty="0" err="1" smtClean="0"/>
            <a:t>eléctrico</a:t>
          </a:r>
          <a:r>
            <a:rPr lang="en-US" dirty="0" smtClean="0"/>
            <a:t> y de control.</a:t>
          </a:r>
          <a:endParaRPr lang="en-US" dirty="0"/>
        </a:p>
      </dgm:t>
    </dgm:pt>
    <dgm:pt modelId="{28675D05-EBEF-496E-B550-53EF1F3D62DB}" type="parTrans" cxnId="{E435EBBA-120B-4039-B37D-B53444DD7F51}">
      <dgm:prSet/>
      <dgm:spPr/>
      <dgm:t>
        <a:bodyPr/>
        <a:lstStyle/>
        <a:p>
          <a:endParaRPr lang="en-US"/>
        </a:p>
      </dgm:t>
    </dgm:pt>
    <dgm:pt modelId="{5A37137F-99CB-48F1-A4A8-66B559A17108}" type="sibTrans" cxnId="{E435EBBA-120B-4039-B37D-B53444DD7F51}">
      <dgm:prSet/>
      <dgm:spPr/>
      <dgm:t>
        <a:bodyPr/>
        <a:lstStyle/>
        <a:p>
          <a:endParaRPr lang="en-US"/>
        </a:p>
      </dgm:t>
    </dgm:pt>
    <dgm:pt modelId="{512EF651-ED18-468E-BB56-CD10F9CB53C7}">
      <dgm:prSet/>
      <dgm:spPr/>
      <dgm:t>
        <a:bodyPr/>
        <a:lstStyle/>
        <a:p>
          <a:pPr rtl="0"/>
          <a:r>
            <a:rPr lang="en-US" dirty="0" smtClean="0"/>
            <a:t>Sistema de monitoreo.</a:t>
          </a:r>
          <a:endParaRPr lang="en-US" dirty="0"/>
        </a:p>
      </dgm:t>
    </dgm:pt>
    <dgm:pt modelId="{87261259-0CA7-4140-961D-566BE81B6685}" type="parTrans" cxnId="{0E7B5F4F-6F69-4F4E-B735-BCA738E6BE85}">
      <dgm:prSet/>
      <dgm:spPr/>
      <dgm:t>
        <a:bodyPr/>
        <a:lstStyle/>
        <a:p>
          <a:endParaRPr lang="en-US"/>
        </a:p>
      </dgm:t>
    </dgm:pt>
    <dgm:pt modelId="{75330AF5-9AA6-4652-AB38-B0024CC4A038}" type="sibTrans" cxnId="{0E7B5F4F-6F69-4F4E-B735-BCA738E6BE85}">
      <dgm:prSet/>
      <dgm:spPr/>
      <dgm:t>
        <a:bodyPr/>
        <a:lstStyle/>
        <a:p>
          <a:endParaRPr lang="en-US"/>
        </a:p>
      </dgm:t>
    </dgm:pt>
    <dgm:pt modelId="{A4A38B27-0069-4013-8BAA-0EAA28003193}">
      <dgm:prSet/>
      <dgm:spPr/>
      <dgm:t>
        <a:bodyPr/>
        <a:lstStyle/>
        <a:p>
          <a:pPr rtl="0"/>
          <a:r>
            <a:rPr lang="en-US" dirty="0" err="1" smtClean="0"/>
            <a:t>Iluminación</a:t>
          </a:r>
          <a:r>
            <a:rPr lang="en-US" dirty="0" smtClean="0"/>
            <a:t>.</a:t>
          </a:r>
          <a:endParaRPr lang="en-US" dirty="0"/>
        </a:p>
      </dgm:t>
    </dgm:pt>
    <dgm:pt modelId="{DA2486A0-359D-4E1E-9B85-7B416BBFBA60}" type="parTrans" cxnId="{E7B6489A-9592-440B-8A0B-30C8B2A83823}">
      <dgm:prSet/>
      <dgm:spPr/>
      <dgm:t>
        <a:bodyPr/>
        <a:lstStyle/>
        <a:p>
          <a:endParaRPr lang="en-US"/>
        </a:p>
      </dgm:t>
    </dgm:pt>
    <dgm:pt modelId="{2FBF24A2-126E-4F95-82E0-C2FCB1AE4533}" type="sibTrans" cxnId="{E7B6489A-9592-440B-8A0B-30C8B2A83823}">
      <dgm:prSet/>
      <dgm:spPr/>
      <dgm:t>
        <a:bodyPr/>
        <a:lstStyle/>
        <a:p>
          <a:endParaRPr lang="en-US"/>
        </a:p>
      </dgm:t>
    </dgm:pt>
    <dgm:pt modelId="{0FB7C587-B22E-468E-89EA-8C3ADEFDF78B}">
      <dgm:prSet/>
      <dgm:spPr/>
      <dgm:t>
        <a:bodyPr/>
        <a:lstStyle/>
        <a:p>
          <a:pPr rtl="0"/>
          <a:r>
            <a:rPr lang="en-US" dirty="0" err="1" smtClean="0"/>
            <a:t>Efector</a:t>
          </a:r>
          <a:r>
            <a:rPr lang="en-US" dirty="0" smtClean="0"/>
            <a:t> </a:t>
          </a:r>
          <a:r>
            <a:rPr lang="en-US" dirty="0" smtClean="0"/>
            <a:t>final (disruptor)</a:t>
          </a:r>
          <a:endParaRPr lang="en-US" dirty="0"/>
        </a:p>
      </dgm:t>
    </dgm:pt>
    <dgm:pt modelId="{2675AF4A-6BED-4AE6-85AE-3E7460FC367B}" type="parTrans" cxnId="{624C323D-038E-4963-B8AC-B7528A384929}">
      <dgm:prSet/>
      <dgm:spPr/>
      <dgm:t>
        <a:bodyPr/>
        <a:lstStyle/>
        <a:p>
          <a:endParaRPr lang="en-US"/>
        </a:p>
      </dgm:t>
    </dgm:pt>
    <dgm:pt modelId="{8FBCAA21-5B2D-4CC5-B622-B48B0E045D8A}" type="sibTrans" cxnId="{624C323D-038E-4963-B8AC-B7528A384929}">
      <dgm:prSet/>
      <dgm:spPr/>
      <dgm:t>
        <a:bodyPr/>
        <a:lstStyle/>
        <a:p>
          <a:endParaRPr lang="en-US"/>
        </a:p>
      </dgm:t>
    </dgm:pt>
    <dgm:pt modelId="{0C388DC5-0AAD-4D1F-A7CE-060FCD796D5D}" type="pres">
      <dgm:prSet presAssocID="{99096E27-4949-46A2-9624-D8E2A974B4D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20C2FA6-A79E-424F-A8A5-BC885E75B732}" type="pres">
      <dgm:prSet presAssocID="{99096E27-4949-46A2-9624-D8E2A974B4DD}" presName="Name1" presStyleCnt="0"/>
      <dgm:spPr/>
    </dgm:pt>
    <dgm:pt modelId="{1A5C75BC-7924-4138-B876-5EEE5FDC21AE}" type="pres">
      <dgm:prSet presAssocID="{99096E27-4949-46A2-9624-D8E2A974B4DD}" presName="cycle" presStyleCnt="0"/>
      <dgm:spPr/>
    </dgm:pt>
    <dgm:pt modelId="{95DB5C72-B4D3-41A2-88D9-1542FBA1C5CF}" type="pres">
      <dgm:prSet presAssocID="{99096E27-4949-46A2-9624-D8E2A974B4DD}" presName="srcNode" presStyleLbl="node1" presStyleIdx="0" presStyleCnt="6"/>
      <dgm:spPr/>
    </dgm:pt>
    <dgm:pt modelId="{1413C471-FE23-4B17-BF03-391131B99B1B}" type="pres">
      <dgm:prSet presAssocID="{99096E27-4949-46A2-9624-D8E2A974B4DD}" presName="conn" presStyleLbl="parChTrans1D2" presStyleIdx="0" presStyleCnt="1"/>
      <dgm:spPr/>
      <dgm:t>
        <a:bodyPr/>
        <a:lstStyle/>
        <a:p>
          <a:endParaRPr lang="en-US"/>
        </a:p>
      </dgm:t>
    </dgm:pt>
    <dgm:pt modelId="{FC620EE0-6FCA-4211-96B7-7E837FBC23E1}" type="pres">
      <dgm:prSet presAssocID="{99096E27-4949-46A2-9624-D8E2A974B4DD}" presName="extraNode" presStyleLbl="node1" presStyleIdx="0" presStyleCnt="6"/>
      <dgm:spPr/>
    </dgm:pt>
    <dgm:pt modelId="{9A0843F2-B4E6-4010-A1E8-282EC3E88EB6}" type="pres">
      <dgm:prSet presAssocID="{99096E27-4949-46A2-9624-D8E2A974B4DD}" presName="dstNode" presStyleLbl="node1" presStyleIdx="0" presStyleCnt="6"/>
      <dgm:spPr/>
    </dgm:pt>
    <dgm:pt modelId="{A8F2A5D4-7618-4EE2-9FE9-BBC828EF7AE9}" type="pres">
      <dgm:prSet presAssocID="{6FA9A271-9824-402A-A288-A660E20352FC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A68D76-D8A1-43E1-A94B-5336903517EB}" type="pres">
      <dgm:prSet presAssocID="{6FA9A271-9824-402A-A288-A660E20352FC}" presName="accent_1" presStyleCnt="0"/>
      <dgm:spPr/>
    </dgm:pt>
    <dgm:pt modelId="{B337F946-5A2F-4FB0-A11E-E828C1D3CFD7}" type="pres">
      <dgm:prSet presAssocID="{6FA9A271-9824-402A-A288-A660E20352FC}" presName="accentRepeatNode" presStyleLbl="solidFgAcc1" presStyleIdx="0" presStyleCnt="6"/>
      <dgm:spPr/>
    </dgm:pt>
    <dgm:pt modelId="{C6AEA96F-6843-46DC-875E-4E1A475CDA7B}" type="pres">
      <dgm:prSet presAssocID="{EADC044D-2512-4D26-BD45-2E9209848C6A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652E2F-EC80-4968-B5AE-2D6DC11EEC38}" type="pres">
      <dgm:prSet presAssocID="{EADC044D-2512-4D26-BD45-2E9209848C6A}" presName="accent_2" presStyleCnt="0"/>
      <dgm:spPr/>
    </dgm:pt>
    <dgm:pt modelId="{4A863EA5-29B4-4FA6-9B85-E3197A82E2ED}" type="pres">
      <dgm:prSet presAssocID="{EADC044D-2512-4D26-BD45-2E9209848C6A}" presName="accentRepeatNode" presStyleLbl="solidFgAcc1" presStyleIdx="1" presStyleCnt="6"/>
      <dgm:spPr/>
    </dgm:pt>
    <dgm:pt modelId="{DC414D5F-AD86-4075-A9C6-644BECD7103C}" type="pres">
      <dgm:prSet presAssocID="{73A90EC0-2AC8-4373-9055-D2F0D8A3D3F9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E89761-97D6-4280-A262-0F26CAE56EA0}" type="pres">
      <dgm:prSet presAssocID="{73A90EC0-2AC8-4373-9055-D2F0D8A3D3F9}" presName="accent_3" presStyleCnt="0"/>
      <dgm:spPr/>
    </dgm:pt>
    <dgm:pt modelId="{F02812D3-1C29-4F2F-A8DD-C1A1EB460F31}" type="pres">
      <dgm:prSet presAssocID="{73A90EC0-2AC8-4373-9055-D2F0D8A3D3F9}" presName="accentRepeatNode" presStyleLbl="solidFgAcc1" presStyleIdx="2" presStyleCnt="6"/>
      <dgm:spPr/>
    </dgm:pt>
    <dgm:pt modelId="{FED3D9AB-BB63-485D-B27D-D417CD82C743}" type="pres">
      <dgm:prSet presAssocID="{512EF651-ED18-468E-BB56-CD10F9CB53C7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7190C9-423E-4CB5-AF12-D50C32D7BCD0}" type="pres">
      <dgm:prSet presAssocID="{512EF651-ED18-468E-BB56-CD10F9CB53C7}" presName="accent_4" presStyleCnt="0"/>
      <dgm:spPr/>
    </dgm:pt>
    <dgm:pt modelId="{2F035A55-E832-4FBD-87BA-379DCA04AD25}" type="pres">
      <dgm:prSet presAssocID="{512EF651-ED18-468E-BB56-CD10F9CB53C7}" presName="accentRepeatNode" presStyleLbl="solidFgAcc1" presStyleIdx="3" presStyleCnt="6"/>
      <dgm:spPr/>
    </dgm:pt>
    <dgm:pt modelId="{0BD32399-3652-4707-ACC0-786D49834DD7}" type="pres">
      <dgm:prSet presAssocID="{0FB7C587-B22E-468E-89EA-8C3ADEFDF78B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155F65-ADC8-42A8-BDAC-2D68D152989F}" type="pres">
      <dgm:prSet presAssocID="{0FB7C587-B22E-468E-89EA-8C3ADEFDF78B}" presName="accent_5" presStyleCnt="0"/>
      <dgm:spPr/>
    </dgm:pt>
    <dgm:pt modelId="{CE29CE32-CBF0-4EA2-A1E7-9122C492D865}" type="pres">
      <dgm:prSet presAssocID="{0FB7C587-B22E-468E-89EA-8C3ADEFDF78B}" presName="accentRepeatNode" presStyleLbl="solidFgAcc1" presStyleIdx="4" presStyleCnt="6"/>
      <dgm:spPr/>
    </dgm:pt>
    <dgm:pt modelId="{ED8E48FC-FB27-495F-834F-265388B06422}" type="pres">
      <dgm:prSet presAssocID="{A4A38B27-0069-4013-8BAA-0EAA28003193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6DAFEF-4278-4097-9F06-FF9D8E919808}" type="pres">
      <dgm:prSet presAssocID="{A4A38B27-0069-4013-8BAA-0EAA28003193}" presName="accent_6" presStyleCnt="0"/>
      <dgm:spPr/>
    </dgm:pt>
    <dgm:pt modelId="{BA894828-7767-4C51-9CE2-BB9CBB29CF24}" type="pres">
      <dgm:prSet presAssocID="{A4A38B27-0069-4013-8BAA-0EAA28003193}" presName="accentRepeatNode" presStyleLbl="solidFgAcc1" presStyleIdx="5" presStyleCnt="6"/>
      <dgm:spPr/>
    </dgm:pt>
  </dgm:ptLst>
  <dgm:cxnLst>
    <dgm:cxn modelId="{A06B37C0-A809-4B6E-A331-C4200F2D359D}" type="presOf" srcId="{A4A38B27-0069-4013-8BAA-0EAA28003193}" destId="{ED8E48FC-FB27-495F-834F-265388B06422}" srcOrd="0" destOrd="0" presId="urn:microsoft.com/office/officeart/2008/layout/VerticalCurvedList"/>
    <dgm:cxn modelId="{0818525E-005E-4F9E-B614-F1700BB5826D}" type="presOf" srcId="{6FA9A271-9824-402A-A288-A660E20352FC}" destId="{A8F2A5D4-7618-4EE2-9FE9-BBC828EF7AE9}" srcOrd="0" destOrd="0" presId="urn:microsoft.com/office/officeart/2008/layout/VerticalCurvedList"/>
    <dgm:cxn modelId="{E7B6489A-9592-440B-8A0B-30C8B2A83823}" srcId="{99096E27-4949-46A2-9624-D8E2A974B4DD}" destId="{A4A38B27-0069-4013-8BAA-0EAA28003193}" srcOrd="5" destOrd="0" parTransId="{DA2486A0-359D-4E1E-9B85-7B416BBFBA60}" sibTransId="{2FBF24A2-126E-4F95-82E0-C2FCB1AE4533}"/>
    <dgm:cxn modelId="{0E7B5F4F-6F69-4F4E-B735-BCA738E6BE85}" srcId="{99096E27-4949-46A2-9624-D8E2A974B4DD}" destId="{512EF651-ED18-468E-BB56-CD10F9CB53C7}" srcOrd="3" destOrd="0" parTransId="{87261259-0CA7-4140-961D-566BE81B6685}" sibTransId="{75330AF5-9AA6-4652-AB38-B0024CC4A038}"/>
    <dgm:cxn modelId="{F96494E1-F7D9-4346-B57F-A50C3C786A81}" srcId="{99096E27-4949-46A2-9624-D8E2A974B4DD}" destId="{EADC044D-2512-4D26-BD45-2E9209848C6A}" srcOrd="1" destOrd="0" parTransId="{78F3A218-FC36-4BD5-9383-311E79F332A7}" sibTransId="{C9F24387-4B0D-4815-9CC4-03F1282D14E2}"/>
    <dgm:cxn modelId="{1FA21C0F-3C8B-46CA-B8CF-7472F3993D72}" type="presOf" srcId="{99096E27-4949-46A2-9624-D8E2A974B4DD}" destId="{0C388DC5-0AAD-4D1F-A7CE-060FCD796D5D}" srcOrd="0" destOrd="0" presId="urn:microsoft.com/office/officeart/2008/layout/VerticalCurvedList"/>
    <dgm:cxn modelId="{6D815B25-58A1-41C7-B22C-94B7C4394C76}" type="presOf" srcId="{D019EAA9-244C-453A-874B-D4A9268AF657}" destId="{1413C471-FE23-4B17-BF03-391131B99B1B}" srcOrd="0" destOrd="0" presId="urn:microsoft.com/office/officeart/2008/layout/VerticalCurvedList"/>
    <dgm:cxn modelId="{523FA91B-0DFF-477F-9B4E-2DFACDB319C1}" type="presOf" srcId="{73A90EC0-2AC8-4373-9055-D2F0D8A3D3F9}" destId="{DC414D5F-AD86-4075-A9C6-644BECD7103C}" srcOrd="0" destOrd="0" presId="urn:microsoft.com/office/officeart/2008/layout/VerticalCurvedList"/>
    <dgm:cxn modelId="{E40AEE8A-A052-4CA2-A848-1D0DB978136C}" type="presOf" srcId="{0FB7C587-B22E-468E-89EA-8C3ADEFDF78B}" destId="{0BD32399-3652-4707-ACC0-786D49834DD7}" srcOrd="0" destOrd="0" presId="urn:microsoft.com/office/officeart/2008/layout/VerticalCurvedList"/>
    <dgm:cxn modelId="{077046A6-4EFF-4120-916E-A4E3CB0C7F68}" type="presOf" srcId="{512EF651-ED18-468E-BB56-CD10F9CB53C7}" destId="{FED3D9AB-BB63-485D-B27D-D417CD82C743}" srcOrd="0" destOrd="0" presId="urn:microsoft.com/office/officeart/2008/layout/VerticalCurvedList"/>
    <dgm:cxn modelId="{8EAC6249-33EE-4DCE-814E-2C02CD286B1B}" type="presOf" srcId="{EADC044D-2512-4D26-BD45-2E9209848C6A}" destId="{C6AEA96F-6843-46DC-875E-4E1A475CDA7B}" srcOrd="0" destOrd="0" presId="urn:microsoft.com/office/officeart/2008/layout/VerticalCurvedList"/>
    <dgm:cxn modelId="{07782113-1B56-4C9F-95BC-A3372F49D830}" srcId="{99096E27-4949-46A2-9624-D8E2A974B4DD}" destId="{6FA9A271-9824-402A-A288-A660E20352FC}" srcOrd="0" destOrd="0" parTransId="{DDCA40B0-5A93-4F54-ABFB-62745FBA6007}" sibTransId="{D019EAA9-244C-453A-874B-D4A9268AF657}"/>
    <dgm:cxn modelId="{E435EBBA-120B-4039-B37D-B53444DD7F51}" srcId="{99096E27-4949-46A2-9624-D8E2A974B4DD}" destId="{73A90EC0-2AC8-4373-9055-D2F0D8A3D3F9}" srcOrd="2" destOrd="0" parTransId="{28675D05-EBEF-496E-B550-53EF1F3D62DB}" sibTransId="{5A37137F-99CB-48F1-A4A8-66B559A17108}"/>
    <dgm:cxn modelId="{624C323D-038E-4963-B8AC-B7528A384929}" srcId="{99096E27-4949-46A2-9624-D8E2A974B4DD}" destId="{0FB7C587-B22E-468E-89EA-8C3ADEFDF78B}" srcOrd="4" destOrd="0" parTransId="{2675AF4A-6BED-4AE6-85AE-3E7460FC367B}" sibTransId="{8FBCAA21-5B2D-4CC5-B622-B48B0E045D8A}"/>
    <dgm:cxn modelId="{413BD9C0-82D5-44CC-B189-F59102FC67CA}" type="presParOf" srcId="{0C388DC5-0AAD-4D1F-A7CE-060FCD796D5D}" destId="{620C2FA6-A79E-424F-A8A5-BC885E75B732}" srcOrd="0" destOrd="0" presId="urn:microsoft.com/office/officeart/2008/layout/VerticalCurvedList"/>
    <dgm:cxn modelId="{AC96C4C6-2FB0-48E7-ABF9-811B23AF25C1}" type="presParOf" srcId="{620C2FA6-A79E-424F-A8A5-BC885E75B732}" destId="{1A5C75BC-7924-4138-B876-5EEE5FDC21AE}" srcOrd="0" destOrd="0" presId="urn:microsoft.com/office/officeart/2008/layout/VerticalCurvedList"/>
    <dgm:cxn modelId="{882BDDC3-ABCC-444E-9C7E-EEAD7D3289EA}" type="presParOf" srcId="{1A5C75BC-7924-4138-B876-5EEE5FDC21AE}" destId="{95DB5C72-B4D3-41A2-88D9-1542FBA1C5CF}" srcOrd="0" destOrd="0" presId="urn:microsoft.com/office/officeart/2008/layout/VerticalCurvedList"/>
    <dgm:cxn modelId="{25A7A44B-0E32-450C-A912-C6E0FCA38741}" type="presParOf" srcId="{1A5C75BC-7924-4138-B876-5EEE5FDC21AE}" destId="{1413C471-FE23-4B17-BF03-391131B99B1B}" srcOrd="1" destOrd="0" presId="urn:microsoft.com/office/officeart/2008/layout/VerticalCurvedList"/>
    <dgm:cxn modelId="{2BB0CB59-73BB-4D48-A3E0-92B58E1ABAD2}" type="presParOf" srcId="{1A5C75BC-7924-4138-B876-5EEE5FDC21AE}" destId="{FC620EE0-6FCA-4211-96B7-7E837FBC23E1}" srcOrd="2" destOrd="0" presId="urn:microsoft.com/office/officeart/2008/layout/VerticalCurvedList"/>
    <dgm:cxn modelId="{975BE820-7816-44FB-9B2A-1DCDA2B96ABC}" type="presParOf" srcId="{1A5C75BC-7924-4138-B876-5EEE5FDC21AE}" destId="{9A0843F2-B4E6-4010-A1E8-282EC3E88EB6}" srcOrd="3" destOrd="0" presId="urn:microsoft.com/office/officeart/2008/layout/VerticalCurvedList"/>
    <dgm:cxn modelId="{0F0861B1-7A02-455E-8D07-F2339FC3AFAE}" type="presParOf" srcId="{620C2FA6-A79E-424F-A8A5-BC885E75B732}" destId="{A8F2A5D4-7618-4EE2-9FE9-BBC828EF7AE9}" srcOrd="1" destOrd="0" presId="urn:microsoft.com/office/officeart/2008/layout/VerticalCurvedList"/>
    <dgm:cxn modelId="{204B604B-3443-4115-B5F0-CB020FEA8ED5}" type="presParOf" srcId="{620C2FA6-A79E-424F-A8A5-BC885E75B732}" destId="{BDA68D76-D8A1-43E1-A94B-5336903517EB}" srcOrd="2" destOrd="0" presId="urn:microsoft.com/office/officeart/2008/layout/VerticalCurvedList"/>
    <dgm:cxn modelId="{D3AC1BD7-847A-4367-ABB7-7980FD2865E5}" type="presParOf" srcId="{BDA68D76-D8A1-43E1-A94B-5336903517EB}" destId="{B337F946-5A2F-4FB0-A11E-E828C1D3CFD7}" srcOrd="0" destOrd="0" presId="urn:microsoft.com/office/officeart/2008/layout/VerticalCurvedList"/>
    <dgm:cxn modelId="{E72568CC-9349-48E8-AF35-CAA0650CF75B}" type="presParOf" srcId="{620C2FA6-A79E-424F-A8A5-BC885E75B732}" destId="{C6AEA96F-6843-46DC-875E-4E1A475CDA7B}" srcOrd="3" destOrd="0" presId="urn:microsoft.com/office/officeart/2008/layout/VerticalCurvedList"/>
    <dgm:cxn modelId="{5C3D17C5-67E3-427C-9C80-CBC0CE0A33E2}" type="presParOf" srcId="{620C2FA6-A79E-424F-A8A5-BC885E75B732}" destId="{DE652E2F-EC80-4968-B5AE-2D6DC11EEC38}" srcOrd="4" destOrd="0" presId="urn:microsoft.com/office/officeart/2008/layout/VerticalCurvedList"/>
    <dgm:cxn modelId="{658C18D6-D3EE-4D99-9DA0-625D1035EA12}" type="presParOf" srcId="{DE652E2F-EC80-4968-B5AE-2D6DC11EEC38}" destId="{4A863EA5-29B4-4FA6-9B85-E3197A82E2ED}" srcOrd="0" destOrd="0" presId="urn:microsoft.com/office/officeart/2008/layout/VerticalCurvedList"/>
    <dgm:cxn modelId="{1F28116E-0537-4A2C-8A11-9666A02567E5}" type="presParOf" srcId="{620C2FA6-A79E-424F-A8A5-BC885E75B732}" destId="{DC414D5F-AD86-4075-A9C6-644BECD7103C}" srcOrd="5" destOrd="0" presId="urn:microsoft.com/office/officeart/2008/layout/VerticalCurvedList"/>
    <dgm:cxn modelId="{1105A169-5B69-4F6C-9FA4-B89CD2998490}" type="presParOf" srcId="{620C2FA6-A79E-424F-A8A5-BC885E75B732}" destId="{46E89761-97D6-4280-A262-0F26CAE56EA0}" srcOrd="6" destOrd="0" presId="urn:microsoft.com/office/officeart/2008/layout/VerticalCurvedList"/>
    <dgm:cxn modelId="{47A54F49-D0C4-4C1C-B696-F2D891F82A7F}" type="presParOf" srcId="{46E89761-97D6-4280-A262-0F26CAE56EA0}" destId="{F02812D3-1C29-4F2F-A8DD-C1A1EB460F31}" srcOrd="0" destOrd="0" presId="urn:microsoft.com/office/officeart/2008/layout/VerticalCurvedList"/>
    <dgm:cxn modelId="{E0ADE8CD-5C6B-4A22-B053-580EF24D79A5}" type="presParOf" srcId="{620C2FA6-A79E-424F-A8A5-BC885E75B732}" destId="{FED3D9AB-BB63-485D-B27D-D417CD82C743}" srcOrd="7" destOrd="0" presId="urn:microsoft.com/office/officeart/2008/layout/VerticalCurvedList"/>
    <dgm:cxn modelId="{18A108B0-A234-4D97-9EB2-07E7FAB21105}" type="presParOf" srcId="{620C2FA6-A79E-424F-A8A5-BC885E75B732}" destId="{CA7190C9-423E-4CB5-AF12-D50C32D7BCD0}" srcOrd="8" destOrd="0" presId="urn:microsoft.com/office/officeart/2008/layout/VerticalCurvedList"/>
    <dgm:cxn modelId="{15FC6F8B-4DA0-4E64-BCB2-BE660923E9BC}" type="presParOf" srcId="{CA7190C9-423E-4CB5-AF12-D50C32D7BCD0}" destId="{2F035A55-E832-4FBD-87BA-379DCA04AD25}" srcOrd="0" destOrd="0" presId="urn:microsoft.com/office/officeart/2008/layout/VerticalCurvedList"/>
    <dgm:cxn modelId="{3FDDE4D5-3240-45F3-98D0-5C461BAB8373}" type="presParOf" srcId="{620C2FA6-A79E-424F-A8A5-BC885E75B732}" destId="{0BD32399-3652-4707-ACC0-786D49834DD7}" srcOrd="9" destOrd="0" presId="urn:microsoft.com/office/officeart/2008/layout/VerticalCurvedList"/>
    <dgm:cxn modelId="{81D79605-876B-4292-9B9F-3A33BBA6A4BD}" type="presParOf" srcId="{620C2FA6-A79E-424F-A8A5-BC885E75B732}" destId="{19155F65-ADC8-42A8-BDAC-2D68D152989F}" srcOrd="10" destOrd="0" presId="urn:microsoft.com/office/officeart/2008/layout/VerticalCurvedList"/>
    <dgm:cxn modelId="{0E07822F-3216-4CAA-8EB8-A08856EE1D94}" type="presParOf" srcId="{19155F65-ADC8-42A8-BDAC-2D68D152989F}" destId="{CE29CE32-CBF0-4EA2-A1E7-9122C492D865}" srcOrd="0" destOrd="0" presId="urn:microsoft.com/office/officeart/2008/layout/VerticalCurvedList"/>
    <dgm:cxn modelId="{84A1E43A-FB3C-4243-8734-F15F53D52C88}" type="presParOf" srcId="{620C2FA6-A79E-424F-A8A5-BC885E75B732}" destId="{ED8E48FC-FB27-495F-834F-265388B06422}" srcOrd="11" destOrd="0" presId="urn:microsoft.com/office/officeart/2008/layout/VerticalCurvedList"/>
    <dgm:cxn modelId="{784AB56F-22FF-4F27-87B8-5EF0567DBB57}" type="presParOf" srcId="{620C2FA6-A79E-424F-A8A5-BC885E75B732}" destId="{D16DAFEF-4278-4097-9F06-FF9D8E919808}" srcOrd="12" destOrd="0" presId="urn:microsoft.com/office/officeart/2008/layout/VerticalCurvedList"/>
    <dgm:cxn modelId="{E8887275-C6F3-4828-A991-FD94287EA44F}" type="presParOf" srcId="{D16DAFEF-4278-4097-9F06-FF9D8E919808}" destId="{BA894828-7767-4C51-9CE2-BB9CBB29CF2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ADC932-1C6E-4134-91C9-6F432D1D65D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F80776-BEF1-435A-957F-D76303136D9F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s-ES" b="1" dirty="0" smtClean="0"/>
            <a:t>ESQUEMA DE CONEXIÓN DEL LÁSER</a:t>
          </a:r>
          <a:endParaRPr lang="en-US" b="1" dirty="0"/>
        </a:p>
      </dgm:t>
    </dgm:pt>
    <dgm:pt modelId="{E337BD0D-F862-4942-A830-15E50900A789}" type="parTrans" cxnId="{89B89B1F-C938-4288-8216-9B5BDE1FE537}">
      <dgm:prSet/>
      <dgm:spPr/>
      <dgm:t>
        <a:bodyPr/>
        <a:lstStyle/>
        <a:p>
          <a:pPr algn="ctr"/>
          <a:endParaRPr lang="en-US" b="1" dirty="0"/>
        </a:p>
      </dgm:t>
    </dgm:pt>
    <dgm:pt modelId="{67B3A214-AAEE-4972-BFBC-33CA9FFDA31F}" type="sibTrans" cxnId="{89B89B1F-C938-4288-8216-9B5BDE1FE537}">
      <dgm:prSet/>
      <dgm:spPr/>
      <dgm:t>
        <a:bodyPr/>
        <a:lstStyle/>
        <a:p>
          <a:pPr algn="ctr"/>
          <a:endParaRPr lang="en-US" b="1" dirty="0"/>
        </a:p>
      </dgm:t>
    </dgm:pt>
    <dgm:pt modelId="{A536047C-8C46-4421-A3CF-B2BA702A6CA9}" type="pres">
      <dgm:prSet presAssocID="{FBADC932-1C6E-4134-91C9-6F432D1D65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C89FF2-FEC4-41D0-82B4-FA1F4C1FD78B}" type="pres">
      <dgm:prSet presAssocID="{30F80776-BEF1-435A-957F-D76303136D9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B89B1F-C938-4288-8216-9B5BDE1FE537}" srcId="{FBADC932-1C6E-4134-91C9-6F432D1D65DA}" destId="{30F80776-BEF1-435A-957F-D76303136D9F}" srcOrd="0" destOrd="0" parTransId="{E337BD0D-F862-4942-A830-15E50900A789}" sibTransId="{67B3A214-AAEE-4972-BFBC-33CA9FFDA31F}"/>
    <dgm:cxn modelId="{70ABD1E4-2EF4-4A44-A864-D1A005619AB2}" type="presOf" srcId="{30F80776-BEF1-435A-957F-D76303136D9F}" destId="{9CC89FF2-FEC4-41D0-82B4-FA1F4C1FD78B}" srcOrd="0" destOrd="0" presId="urn:microsoft.com/office/officeart/2005/8/layout/vList2"/>
    <dgm:cxn modelId="{6B25E0A1-0622-498A-83A5-2B8114DCEEA1}" type="presOf" srcId="{FBADC932-1C6E-4134-91C9-6F432D1D65DA}" destId="{A536047C-8C46-4421-A3CF-B2BA702A6CA9}" srcOrd="0" destOrd="0" presId="urn:microsoft.com/office/officeart/2005/8/layout/vList2"/>
    <dgm:cxn modelId="{A242D02F-98C4-4503-992A-21816E0230C9}" type="presParOf" srcId="{A536047C-8C46-4421-A3CF-B2BA702A6CA9}" destId="{9CC89FF2-FEC4-41D0-82B4-FA1F4C1FD78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B478E7-F038-408E-829E-A4896ED60D7B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F436A1E-B467-4BD7-B037-E196C51698C7}">
      <dgm:prSet/>
      <dgm:spPr/>
      <dgm:t>
        <a:bodyPr/>
        <a:lstStyle/>
        <a:p>
          <a:pPr rtl="0"/>
          <a:r>
            <a:rPr lang="es-ES" dirty="0" smtClean="0"/>
            <a:t>Diseño del acople de la cámara del </a:t>
          </a:r>
          <a:r>
            <a:rPr lang="es-ES" dirty="0" err="1" smtClean="0"/>
            <a:t>gripper</a:t>
          </a:r>
          <a:endParaRPr lang="en-US" dirty="0"/>
        </a:p>
      </dgm:t>
    </dgm:pt>
    <dgm:pt modelId="{29A2AB07-82FF-4B98-B742-EEF3950719EC}" type="parTrans" cxnId="{B3E9EED9-D35B-43F4-BDC5-7BDCD7F81216}">
      <dgm:prSet/>
      <dgm:spPr/>
      <dgm:t>
        <a:bodyPr/>
        <a:lstStyle/>
        <a:p>
          <a:endParaRPr lang="en-US"/>
        </a:p>
      </dgm:t>
    </dgm:pt>
    <dgm:pt modelId="{45321454-F34D-4E81-A420-9EBA5D34749E}" type="sibTrans" cxnId="{B3E9EED9-D35B-43F4-BDC5-7BDCD7F81216}">
      <dgm:prSet/>
      <dgm:spPr/>
      <dgm:t>
        <a:bodyPr/>
        <a:lstStyle/>
        <a:p>
          <a:endParaRPr lang="en-US"/>
        </a:p>
      </dgm:t>
    </dgm:pt>
    <dgm:pt modelId="{63C73E9C-4C0F-4FC6-A311-4E923E94173C}" type="pres">
      <dgm:prSet presAssocID="{6DB478E7-F038-408E-829E-A4896ED60D7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127B72-0A94-4926-BD4E-B9CC148BFEC7}" type="pres">
      <dgm:prSet presAssocID="{1F436A1E-B467-4BD7-B037-E196C51698C7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E9EED9-D35B-43F4-BDC5-7BDCD7F81216}" srcId="{6DB478E7-F038-408E-829E-A4896ED60D7B}" destId="{1F436A1E-B467-4BD7-B037-E196C51698C7}" srcOrd="0" destOrd="0" parTransId="{29A2AB07-82FF-4B98-B742-EEF3950719EC}" sibTransId="{45321454-F34D-4E81-A420-9EBA5D34749E}"/>
    <dgm:cxn modelId="{B8DBDF1B-66D2-4513-846C-1194CD7440E6}" type="presOf" srcId="{6DB478E7-F038-408E-829E-A4896ED60D7B}" destId="{63C73E9C-4C0F-4FC6-A311-4E923E94173C}" srcOrd="0" destOrd="0" presId="urn:microsoft.com/office/officeart/2005/8/layout/process1"/>
    <dgm:cxn modelId="{6F062AD3-6F7C-4D93-B6E0-599FB4BBE7D2}" type="presOf" srcId="{1F436A1E-B467-4BD7-B037-E196C51698C7}" destId="{AD127B72-0A94-4926-BD4E-B9CC148BFEC7}" srcOrd="0" destOrd="0" presId="urn:microsoft.com/office/officeart/2005/8/layout/process1"/>
    <dgm:cxn modelId="{05EDEAC6-65C7-4477-AC5C-21F44E1D64DA}" type="presParOf" srcId="{63C73E9C-4C0F-4FC6-A311-4E923E94173C}" destId="{AD127B72-0A94-4926-BD4E-B9CC148BFEC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2A2BAD-412B-4777-8E06-D2B884CD6AF1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B6623C4-41AB-4644-B93A-A35D85359070}">
      <dgm:prSet phldrT="[Texto]"/>
      <dgm:spPr/>
      <dgm:t>
        <a:bodyPr/>
        <a:lstStyle/>
        <a:p>
          <a:r>
            <a:rPr lang="es-ES_tradnl" dirty="0" smtClean="0"/>
            <a:t>Se repotenció satisfactoriamente el robot </a:t>
          </a:r>
          <a:r>
            <a:rPr lang="es-ES_tradnl" dirty="0" err="1" smtClean="0"/>
            <a:t>Robin</a:t>
          </a:r>
          <a:r>
            <a:rPr lang="es-ES_tradnl" dirty="0" smtClean="0"/>
            <a:t> 1 desactivador de bombas con el uso de un control teledirigido.</a:t>
          </a:r>
          <a:endParaRPr lang="en-US" dirty="0"/>
        </a:p>
      </dgm:t>
    </dgm:pt>
    <dgm:pt modelId="{BBE81568-74F1-49E1-B6C6-7A1A6EEE7C97}" type="parTrans" cxnId="{5B394456-794A-412E-BD31-C9BEC23F52E5}">
      <dgm:prSet/>
      <dgm:spPr/>
      <dgm:t>
        <a:bodyPr/>
        <a:lstStyle/>
        <a:p>
          <a:endParaRPr lang="en-US"/>
        </a:p>
      </dgm:t>
    </dgm:pt>
    <dgm:pt modelId="{0AEEBE82-C2FA-44A9-9164-196F65FD4A53}" type="sibTrans" cxnId="{5B394456-794A-412E-BD31-C9BEC23F52E5}">
      <dgm:prSet/>
      <dgm:spPr/>
      <dgm:t>
        <a:bodyPr/>
        <a:lstStyle/>
        <a:p>
          <a:endParaRPr lang="en-US"/>
        </a:p>
      </dgm:t>
    </dgm:pt>
    <dgm:pt modelId="{C574FD54-2CD7-4747-9CED-5909A967F298}">
      <dgm:prSet phldrT="[Texto]"/>
      <dgm:spPr/>
      <dgm:t>
        <a:bodyPr/>
        <a:lstStyle/>
        <a:p>
          <a:r>
            <a:rPr lang="es-ES_tradnl" dirty="0" smtClean="0"/>
            <a:t>Se diseñó e implementó un control inalámbrico para tele operar el robot a una distancia mínima de 100 metros.</a:t>
          </a:r>
          <a:endParaRPr lang="en-US" dirty="0"/>
        </a:p>
      </dgm:t>
    </dgm:pt>
    <dgm:pt modelId="{0ED83864-3869-4035-8472-490A06118444}" type="parTrans" cxnId="{2A35891C-C9A1-47D3-B568-960B8C0F29C1}">
      <dgm:prSet/>
      <dgm:spPr/>
      <dgm:t>
        <a:bodyPr/>
        <a:lstStyle/>
        <a:p>
          <a:endParaRPr lang="en-US"/>
        </a:p>
      </dgm:t>
    </dgm:pt>
    <dgm:pt modelId="{C2917C32-85C9-4066-B8D8-4268749E99AE}" type="sibTrans" cxnId="{2A35891C-C9A1-47D3-B568-960B8C0F29C1}">
      <dgm:prSet/>
      <dgm:spPr/>
      <dgm:t>
        <a:bodyPr/>
        <a:lstStyle/>
        <a:p>
          <a:endParaRPr lang="en-US"/>
        </a:p>
      </dgm:t>
    </dgm:pt>
    <dgm:pt modelId="{470A5632-206B-44F2-8099-9CFFB4DBD870}">
      <dgm:prSet phldrT="[Texto]"/>
      <dgm:spPr/>
      <dgm:t>
        <a:bodyPr/>
        <a:lstStyle/>
        <a:p>
          <a:r>
            <a:rPr lang="es-ES_tradnl" dirty="0" smtClean="0"/>
            <a:t>Se reactivó el funcionamiento íntegro del robot con sus capacidades de desplazarse en terrenos no articulados, sortear gradas, operatividad del brazo y </a:t>
          </a:r>
          <a:r>
            <a:rPr lang="es-ES_tradnl" dirty="0" err="1" smtClean="0"/>
            <a:t>gripper</a:t>
          </a:r>
          <a:r>
            <a:rPr lang="es-ES_tradnl" dirty="0" smtClean="0"/>
            <a:t>, implementación de un disruptor de agua, se remplazaron el sistema de cámaras y el sistema de iluminación, con el uso de tecnologías vanguardistas.</a:t>
          </a:r>
          <a:endParaRPr lang="en-US" dirty="0"/>
        </a:p>
      </dgm:t>
    </dgm:pt>
    <dgm:pt modelId="{06D750F0-68B9-4DDA-8EBB-A0B00A3FA513}" type="parTrans" cxnId="{6B04F4F3-D9CE-4C12-8EC4-D3BF0FF752AB}">
      <dgm:prSet/>
      <dgm:spPr/>
      <dgm:t>
        <a:bodyPr/>
        <a:lstStyle/>
        <a:p>
          <a:endParaRPr lang="en-US"/>
        </a:p>
      </dgm:t>
    </dgm:pt>
    <dgm:pt modelId="{3EF77682-2575-4F90-947C-D10117CF3A25}" type="sibTrans" cxnId="{6B04F4F3-D9CE-4C12-8EC4-D3BF0FF752AB}">
      <dgm:prSet/>
      <dgm:spPr/>
      <dgm:t>
        <a:bodyPr/>
        <a:lstStyle/>
        <a:p>
          <a:endParaRPr lang="en-US"/>
        </a:p>
      </dgm:t>
    </dgm:pt>
    <dgm:pt modelId="{08108181-AECC-4926-BDC1-A152502FF09D}" type="pres">
      <dgm:prSet presAssocID="{4F2A2BAD-412B-4777-8E06-D2B884CD6AF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7DEF104-1243-4A60-AB79-9B2EA8982445}" type="pres">
      <dgm:prSet presAssocID="{4F2A2BAD-412B-4777-8E06-D2B884CD6AF1}" presName="Name1" presStyleCnt="0"/>
      <dgm:spPr/>
    </dgm:pt>
    <dgm:pt modelId="{3B0593A6-172C-4027-87EF-007536A8BA5C}" type="pres">
      <dgm:prSet presAssocID="{4F2A2BAD-412B-4777-8E06-D2B884CD6AF1}" presName="cycle" presStyleCnt="0"/>
      <dgm:spPr/>
    </dgm:pt>
    <dgm:pt modelId="{8B9763EF-BB78-44E1-8525-83CAC5AD2328}" type="pres">
      <dgm:prSet presAssocID="{4F2A2BAD-412B-4777-8E06-D2B884CD6AF1}" presName="srcNode" presStyleLbl="node1" presStyleIdx="0" presStyleCnt="3"/>
      <dgm:spPr/>
    </dgm:pt>
    <dgm:pt modelId="{C913589C-B35A-47A8-9AAF-A5D2C0E58037}" type="pres">
      <dgm:prSet presAssocID="{4F2A2BAD-412B-4777-8E06-D2B884CD6AF1}" presName="conn" presStyleLbl="parChTrans1D2" presStyleIdx="0" presStyleCnt="1"/>
      <dgm:spPr/>
      <dgm:t>
        <a:bodyPr/>
        <a:lstStyle/>
        <a:p>
          <a:endParaRPr lang="en-US"/>
        </a:p>
      </dgm:t>
    </dgm:pt>
    <dgm:pt modelId="{527F7D60-A22C-4F34-B1D1-B1A1EF008B15}" type="pres">
      <dgm:prSet presAssocID="{4F2A2BAD-412B-4777-8E06-D2B884CD6AF1}" presName="extraNode" presStyleLbl="node1" presStyleIdx="0" presStyleCnt="3"/>
      <dgm:spPr/>
    </dgm:pt>
    <dgm:pt modelId="{D6501071-639B-480E-A95B-79EFFEA0984B}" type="pres">
      <dgm:prSet presAssocID="{4F2A2BAD-412B-4777-8E06-D2B884CD6AF1}" presName="dstNode" presStyleLbl="node1" presStyleIdx="0" presStyleCnt="3"/>
      <dgm:spPr/>
    </dgm:pt>
    <dgm:pt modelId="{B3839BF7-BED4-44B9-A890-865FD6A077D1}" type="pres">
      <dgm:prSet presAssocID="{7B6623C4-41AB-4644-B93A-A35D85359070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D21D75-D2D4-4743-A0AE-0EE4B8693C54}" type="pres">
      <dgm:prSet presAssocID="{7B6623C4-41AB-4644-B93A-A35D85359070}" presName="accent_1" presStyleCnt="0"/>
      <dgm:spPr/>
    </dgm:pt>
    <dgm:pt modelId="{0C382C97-D455-4335-9E23-FC9FCDEEB5E9}" type="pres">
      <dgm:prSet presAssocID="{7B6623C4-41AB-4644-B93A-A35D85359070}" presName="accentRepeatNode" presStyleLbl="solidFgAcc1" presStyleIdx="0" presStyleCnt="3"/>
      <dgm:spPr/>
    </dgm:pt>
    <dgm:pt modelId="{65D685BB-7365-41E8-973E-9398B8C38D64}" type="pres">
      <dgm:prSet presAssocID="{C574FD54-2CD7-4747-9CED-5909A967F29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B2A8F-D1ED-405A-8ED0-FCCE75A44289}" type="pres">
      <dgm:prSet presAssocID="{C574FD54-2CD7-4747-9CED-5909A967F298}" presName="accent_2" presStyleCnt="0"/>
      <dgm:spPr/>
    </dgm:pt>
    <dgm:pt modelId="{86CBA82E-80CE-4CFC-BB85-B2676AB6632D}" type="pres">
      <dgm:prSet presAssocID="{C574FD54-2CD7-4747-9CED-5909A967F298}" presName="accentRepeatNode" presStyleLbl="solidFgAcc1" presStyleIdx="1" presStyleCnt="3"/>
      <dgm:spPr/>
    </dgm:pt>
    <dgm:pt modelId="{05F3032F-4D95-4CD2-95AC-E633F747FB46}" type="pres">
      <dgm:prSet presAssocID="{470A5632-206B-44F2-8099-9CFFB4DBD87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EBC3D-EA5C-438C-A908-C4B24E6FF376}" type="pres">
      <dgm:prSet presAssocID="{470A5632-206B-44F2-8099-9CFFB4DBD870}" presName="accent_3" presStyleCnt="0"/>
      <dgm:spPr/>
    </dgm:pt>
    <dgm:pt modelId="{55F14234-3411-4FCB-A0D1-606E8A6DA50F}" type="pres">
      <dgm:prSet presAssocID="{470A5632-206B-44F2-8099-9CFFB4DBD870}" presName="accentRepeatNode" presStyleLbl="solidFgAcc1" presStyleIdx="2" presStyleCnt="3"/>
      <dgm:spPr/>
    </dgm:pt>
  </dgm:ptLst>
  <dgm:cxnLst>
    <dgm:cxn modelId="{B9001A08-0929-44E4-AE13-1E870F666B24}" type="presOf" srcId="{C574FD54-2CD7-4747-9CED-5909A967F298}" destId="{65D685BB-7365-41E8-973E-9398B8C38D64}" srcOrd="0" destOrd="0" presId="urn:microsoft.com/office/officeart/2008/layout/VerticalCurvedList"/>
    <dgm:cxn modelId="{A0BE7ED0-0F47-4978-9080-8EDE70543F85}" type="presOf" srcId="{470A5632-206B-44F2-8099-9CFFB4DBD870}" destId="{05F3032F-4D95-4CD2-95AC-E633F747FB46}" srcOrd="0" destOrd="0" presId="urn:microsoft.com/office/officeart/2008/layout/VerticalCurvedList"/>
    <dgm:cxn modelId="{5B394456-794A-412E-BD31-C9BEC23F52E5}" srcId="{4F2A2BAD-412B-4777-8E06-D2B884CD6AF1}" destId="{7B6623C4-41AB-4644-B93A-A35D85359070}" srcOrd="0" destOrd="0" parTransId="{BBE81568-74F1-49E1-B6C6-7A1A6EEE7C97}" sibTransId="{0AEEBE82-C2FA-44A9-9164-196F65FD4A53}"/>
    <dgm:cxn modelId="{6B04F4F3-D9CE-4C12-8EC4-D3BF0FF752AB}" srcId="{4F2A2BAD-412B-4777-8E06-D2B884CD6AF1}" destId="{470A5632-206B-44F2-8099-9CFFB4DBD870}" srcOrd="2" destOrd="0" parTransId="{06D750F0-68B9-4DDA-8EBB-A0B00A3FA513}" sibTransId="{3EF77682-2575-4F90-947C-D10117CF3A25}"/>
    <dgm:cxn modelId="{2A35891C-C9A1-47D3-B568-960B8C0F29C1}" srcId="{4F2A2BAD-412B-4777-8E06-D2B884CD6AF1}" destId="{C574FD54-2CD7-4747-9CED-5909A967F298}" srcOrd="1" destOrd="0" parTransId="{0ED83864-3869-4035-8472-490A06118444}" sibTransId="{C2917C32-85C9-4066-B8D8-4268749E99AE}"/>
    <dgm:cxn modelId="{B35270B7-81EC-4A8D-ACF9-CA056FEFB0E4}" type="presOf" srcId="{4F2A2BAD-412B-4777-8E06-D2B884CD6AF1}" destId="{08108181-AECC-4926-BDC1-A152502FF09D}" srcOrd="0" destOrd="0" presId="urn:microsoft.com/office/officeart/2008/layout/VerticalCurvedList"/>
    <dgm:cxn modelId="{7C095F56-CFF6-4944-9D96-931868A09EEE}" type="presOf" srcId="{7B6623C4-41AB-4644-B93A-A35D85359070}" destId="{B3839BF7-BED4-44B9-A890-865FD6A077D1}" srcOrd="0" destOrd="0" presId="urn:microsoft.com/office/officeart/2008/layout/VerticalCurvedList"/>
    <dgm:cxn modelId="{6F579AC6-7A1F-4216-96ED-4514452E8FC7}" type="presOf" srcId="{0AEEBE82-C2FA-44A9-9164-196F65FD4A53}" destId="{C913589C-B35A-47A8-9AAF-A5D2C0E58037}" srcOrd="0" destOrd="0" presId="urn:microsoft.com/office/officeart/2008/layout/VerticalCurvedList"/>
    <dgm:cxn modelId="{840C962F-4B66-4DB7-ACFF-FDD87AC4E3F8}" type="presParOf" srcId="{08108181-AECC-4926-BDC1-A152502FF09D}" destId="{77DEF104-1243-4A60-AB79-9B2EA8982445}" srcOrd="0" destOrd="0" presId="urn:microsoft.com/office/officeart/2008/layout/VerticalCurvedList"/>
    <dgm:cxn modelId="{936C2AB2-B6FF-46DD-B7FC-ECF65DF1F738}" type="presParOf" srcId="{77DEF104-1243-4A60-AB79-9B2EA8982445}" destId="{3B0593A6-172C-4027-87EF-007536A8BA5C}" srcOrd="0" destOrd="0" presId="urn:microsoft.com/office/officeart/2008/layout/VerticalCurvedList"/>
    <dgm:cxn modelId="{4C6245DC-394C-41F0-87C0-DAB64BF766D0}" type="presParOf" srcId="{3B0593A6-172C-4027-87EF-007536A8BA5C}" destId="{8B9763EF-BB78-44E1-8525-83CAC5AD2328}" srcOrd="0" destOrd="0" presId="urn:microsoft.com/office/officeart/2008/layout/VerticalCurvedList"/>
    <dgm:cxn modelId="{2B26231C-593D-4C98-AED8-9E950CD39F33}" type="presParOf" srcId="{3B0593A6-172C-4027-87EF-007536A8BA5C}" destId="{C913589C-B35A-47A8-9AAF-A5D2C0E58037}" srcOrd="1" destOrd="0" presId="urn:microsoft.com/office/officeart/2008/layout/VerticalCurvedList"/>
    <dgm:cxn modelId="{9985FB9F-66F7-4487-8554-17D9ED1BD8A4}" type="presParOf" srcId="{3B0593A6-172C-4027-87EF-007536A8BA5C}" destId="{527F7D60-A22C-4F34-B1D1-B1A1EF008B15}" srcOrd="2" destOrd="0" presId="urn:microsoft.com/office/officeart/2008/layout/VerticalCurvedList"/>
    <dgm:cxn modelId="{D797BB3B-7D70-4629-ADEA-155306C36B05}" type="presParOf" srcId="{3B0593A6-172C-4027-87EF-007536A8BA5C}" destId="{D6501071-639B-480E-A95B-79EFFEA0984B}" srcOrd="3" destOrd="0" presId="urn:microsoft.com/office/officeart/2008/layout/VerticalCurvedList"/>
    <dgm:cxn modelId="{6DDD737D-C4B2-4116-A6BB-30F69E876D80}" type="presParOf" srcId="{77DEF104-1243-4A60-AB79-9B2EA8982445}" destId="{B3839BF7-BED4-44B9-A890-865FD6A077D1}" srcOrd="1" destOrd="0" presId="urn:microsoft.com/office/officeart/2008/layout/VerticalCurvedList"/>
    <dgm:cxn modelId="{374B3B08-C2E2-4520-9FBB-6CEABCD225A2}" type="presParOf" srcId="{77DEF104-1243-4A60-AB79-9B2EA8982445}" destId="{A5D21D75-D2D4-4743-A0AE-0EE4B8693C54}" srcOrd="2" destOrd="0" presId="urn:microsoft.com/office/officeart/2008/layout/VerticalCurvedList"/>
    <dgm:cxn modelId="{75085ABE-66CA-42BE-B386-FEB501C4A6AF}" type="presParOf" srcId="{A5D21D75-D2D4-4743-A0AE-0EE4B8693C54}" destId="{0C382C97-D455-4335-9E23-FC9FCDEEB5E9}" srcOrd="0" destOrd="0" presId="urn:microsoft.com/office/officeart/2008/layout/VerticalCurvedList"/>
    <dgm:cxn modelId="{4118E39A-D9B3-454E-A417-C27ED2EC7E80}" type="presParOf" srcId="{77DEF104-1243-4A60-AB79-9B2EA8982445}" destId="{65D685BB-7365-41E8-973E-9398B8C38D64}" srcOrd="3" destOrd="0" presId="urn:microsoft.com/office/officeart/2008/layout/VerticalCurvedList"/>
    <dgm:cxn modelId="{06FE5FAC-6D9B-4CFF-BD67-1B90A4D92494}" type="presParOf" srcId="{77DEF104-1243-4A60-AB79-9B2EA8982445}" destId="{F59B2A8F-D1ED-405A-8ED0-FCCE75A44289}" srcOrd="4" destOrd="0" presId="urn:microsoft.com/office/officeart/2008/layout/VerticalCurvedList"/>
    <dgm:cxn modelId="{8FE3B793-C4EA-4C9E-AFCC-6355B9427389}" type="presParOf" srcId="{F59B2A8F-D1ED-405A-8ED0-FCCE75A44289}" destId="{86CBA82E-80CE-4CFC-BB85-B2676AB6632D}" srcOrd="0" destOrd="0" presId="urn:microsoft.com/office/officeart/2008/layout/VerticalCurvedList"/>
    <dgm:cxn modelId="{A61CFD59-9C5B-4E83-904F-B5BC509A9CAC}" type="presParOf" srcId="{77DEF104-1243-4A60-AB79-9B2EA8982445}" destId="{05F3032F-4D95-4CD2-95AC-E633F747FB46}" srcOrd="5" destOrd="0" presId="urn:microsoft.com/office/officeart/2008/layout/VerticalCurvedList"/>
    <dgm:cxn modelId="{F1F52854-7E0D-411D-A91A-3FA9ADF78143}" type="presParOf" srcId="{77DEF104-1243-4A60-AB79-9B2EA8982445}" destId="{F3EEBC3D-EA5C-438C-A908-C4B24E6FF376}" srcOrd="6" destOrd="0" presId="urn:microsoft.com/office/officeart/2008/layout/VerticalCurvedList"/>
    <dgm:cxn modelId="{EE4B653A-263D-4B4A-89B1-25C8F11A5BB0}" type="presParOf" srcId="{F3EEBC3D-EA5C-438C-A908-C4B24E6FF376}" destId="{55F14234-3411-4FCB-A0D1-606E8A6DA5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F1E6443-D3DA-4C9F-AE26-E211AAD5F11A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126EB38F-AC69-447E-A31D-392A94C6ECC2}">
      <dgm:prSet phldrT="[Texto]"/>
      <dgm:spPr/>
      <dgm:t>
        <a:bodyPr/>
        <a:lstStyle/>
        <a:p>
          <a:r>
            <a:rPr lang="es-ES_tradnl" dirty="0" smtClean="0"/>
            <a:t>Se verificó el correcto desempeño de los diferentes subsistemas y la calibración de elementos que lo requerían durante el proceso de ensamble. </a:t>
          </a:r>
          <a:endParaRPr lang="en-US" dirty="0"/>
        </a:p>
      </dgm:t>
    </dgm:pt>
    <dgm:pt modelId="{0A822833-D2CB-43A7-A418-7E3939CFC1F7}" type="parTrans" cxnId="{C7B95B20-891B-4481-B0BA-812A0B3DC29A}">
      <dgm:prSet/>
      <dgm:spPr/>
      <dgm:t>
        <a:bodyPr/>
        <a:lstStyle/>
        <a:p>
          <a:endParaRPr lang="en-US"/>
        </a:p>
      </dgm:t>
    </dgm:pt>
    <dgm:pt modelId="{929DEDF8-A32F-4272-A400-AC844F745B43}" type="sibTrans" cxnId="{C7B95B20-891B-4481-B0BA-812A0B3DC29A}">
      <dgm:prSet/>
      <dgm:spPr/>
      <dgm:t>
        <a:bodyPr/>
        <a:lstStyle/>
        <a:p>
          <a:endParaRPr lang="en-US"/>
        </a:p>
      </dgm:t>
    </dgm:pt>
    <dgm:pt modelId="{8796998E-E80C-4E6A-9664-0FA81922321D}">
      <dgm:prSet phldrT="[Texto]"/>
      <dgm:spPr/>
      <dgm:t>
        <a:bodyPr/>
        <a:lstStyle/>
        <a:p>
          <a:r>
            <a:rPr lang="es-ES_tradnl" dirty="0" smtClean="0"/>
            <a:t>Se garantiza que el robot y su control tienen una eficiencia energética de más de dos horas antes de agotar sus baterías, siempre que hayan iniciado la operación con carga completa.</a:t>
          </a:r>
          <a:endParaRPr lang="en-US" dirty="0"/>
        </a:p>
      </dgm:t>
    </dgm:pt>
    <dgm:pt modelId="{4B640CA9-9A37-4104-8CDC-1E9998A07270}" type="parTrans" cxnId="{04F43D18-23BD-4212-B067-831A1BC0AE31}">
      <dgm:prSet/>
      <dgm:spPr/>
      <dgm:t>
        <a:bodyPr/>
        <a:lstStyle/>
        <a:p>
          <a:endParaRPr lang="en-US"/>
        </a:p>
      </dgm:t>
    </dgm:pt>
    <dgm:pt modelId="{DC6DAFDA-5C6F-4ED4-B353-D2A4FCD24FFD}" type="sibTrans" cxnId="{04F43D18-23BD-4212-B067-831A1BC0AE31}">
      <dgm:prSet/>
      <dgm:spPr/>
      <dgm:t>
        <a:bodyPr/>
        <a:lstStyle/>
        <a:p>
          <a:endParaRPr lang="en-US"/>
        </a:p>
      </dgm:t>
    </dgm:pt>
    <dgm:pt modelId="{76E97254-2F26-42E1-8502-6506CA3AA4BC}">
      <dgm:prSet phldrT="[Texto]"/>
      <dgm:spPr/>
      <dgm:t>
        <a:bodyPr/>
        <a:lstStyle/>
        <a:p>
          <a:r>
            <a:rPr lang="es-ES_tradnl" dirty="0" smtClean="0"/>
            <a:t>Con la utilización del sistema de visión FATSHARK </a:t>
          </a:r>
          <a:r>
            <a:rPr lang="es-ES_tradnl" dirty="0" err="1" smtClean="0"/>
            <a:t>Teleporter</a:t>
          </a:r>
          <a:r>
            <a:rPr lang="es-ES_tradnl" dirty="0" smtClean="0"/>
            <a:t> V3 se logró cubrir la distancia mínima de cien metros para la teleoperación.</a:t>
          </a:r>
          <a:endParaRPr lang="en-US" dirty="0"/>
        </a:p>
      </dgm:t>
    </dgm:pt>
    <dgm:pt modelId="{83784A42-A2EE-4757-919F-EF1778290612}" type="parTrans" cxnId="{F4A9BDF4-FEF4-4DD3-AC0F-05C9064F638F}">
      <dgm:prSet/>
      <dgm:spPr/>
      <dgm:t>
        <a:bodyPr/>
        <a:lstStyle/>
        <a:p>
          <a:endParaRPr lang="en-US"/>
        </a:p>
      </dgm:t>
    </dgm:pt>
    <dgm:pt modelId="{56FF22CB-D9A0-41A9-9D2F-8CE5F98F4407}" type="sibTrans" cxnId="{F4A9BDF4-FEF4-4DD3-AC0F-05C9064F638F}">
      <dgm:prSet/>
      <dgm:spPr/>
      <dgm:t>
        <a:bodyPr/>
        <a:lstStyle/>
        <a:p>
          <a:endParaRPr lang="en-US"/>
        </a:p>
      </dgm:t>
    </dgm:pt>
    <dgm:pt modelId="{5FA6CAF6-923A-407C-A6A8-C709D35EC677}" type="pres">
      <dgm:prSet presAssocID="{3F1E6443-D3DA-4C9F-AE26-E211AAD5F11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4AFF674-3380-425D-A4E8-36A4C5684C4E}" type="pres">
      <dgm:prSet presAssocID="{3F1E6443-D3DA-4C9F-AE26-E211AAD5F11A}" presName="Name1" presStyleCnt="0"/>
      <dgm:spPr/>
    </dgm:pt>
    <dgm:pt modelId="{47BFF9CC-557D-4B26-A72D-D80452E98F52}" type="pres">
      <dgm:prSet presAssocID="{3F1E6443-D3DA-4C9F-AE26-E211AAD5F11A}" presName="cycle" presStyleCnt="0"/>
      <dgm:spPr/>
    </dgm:pt>
    <dgm:pt modelId="{2420DBCE-F949-4DD1-A216-38523B396B16}" type="pres">
      <dgm:prSet presAssocID="{3F1E6443-D3DA-4C9F-AE26-E211AAD5F11A}" presName="srcNode" presStyleLbl="node1" presStyleIdx="0" presStyleCnt="3"/>
      <dgm:spPr/>
    </dgm:pt>
    <dgm:pt modelId="{05ADCB08-750C-4D7F-B01B-66D78AA09B63}" type="pres">
      <dgm:prSet presAssocID="{3F1E6443-D3DA-4C9F-AE26-E211AAD5F11A}" presName="conn" presStyleLbl="parChTrans1D2" presStyleIdx="0" presStyleCnt="1"/>
      <dgm:spPr/>
      <dgm:t>
        <a:bodyPr/>
        <a:lstStyle/>
        <a:p>
          <a:endParaRPr lang="en-US"/>
        </a:p>
      </dgm:t>
    </dgm:pt>
    <dgm:pt modelId="{21A5886C-D82E-452A-9E53-D9C1A8DCF5B0}" type="pres">
      <dgm:prSet presAssocID="{3F1E6443-D3DA-4C9F-AE26-E211AAD5F11A}" presName="extraNode" presStyleLbl="node1" presStyleIdx="0" presStyleCnt="3"/>
      <dgm:spPr/>
    </dgm:pt>
    <dgm:pt modelId="{C08AA0C4-9EBA-4C16-BC2A-E91210001511}" type="pres">
      <dgm:prSet presAssocID="{3F1E6443-D3DA-4C9F-AE26-E211AAD5F11A}" presName="dstNode" presStyleLbl="node1" presStyleIdx="0" presStyleCnt="3"/>
      <dgm:spPr/>
    </dgm:pt>
    <dgm:pt modelId="{F4E18275-DBB5-44B5-991D-FC53C10B4A7F}" type="pres">
      <dgm:prSet presAssocID="{126EB38F-AC69-447E-A31D-392A94C6ECC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B39C70-6142-480B-B1FC-F7AB2920C066}" type="pres">
      <dgm:prSet presAssocID="{126EB38F-AC69-447E-A31D-392A94C6ECC2}" presName="accent_1" presStyleCnt="0"/>
      <dgm:spPr/>
    </dgm:pt>
    <dgm:pt modelId="{30A1D504-BF44-4621-9959-41F5544946A1}" type="pres">
      <dgm:prSet presAssocID="{126EB38F-AC69-447E-A31D-392A94C6ECC2}" presName="accentRepeatNode" presStyleLbl="solidFgAcc1" presStyleIdx="0" presStyleCnt="3"/>
      <dgm:spPr/>
    </dgm:pt>
    <dgm:pt modelId="{E9189396-731A-4856-903D-6188D42F39AC}" type="pres">
      <dgm:prSet presAssocID="{8796998E-E80C-4E6A-9664-0FA81922321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C9E637-FF5A-4421-8A45-847FBE4FF74B}" type="pres">
      <dgm:prSet presAssocID="{8796998E-E80C-4E6A-9664-0FA81922321D}" presName="accent_2" presStyleCnt="0"/>
      <dgm:spPr/>
    </dgm:pt>
    <dgm:pt modelId="{130E20D8-2F33-43A5-99E0-626FB051815E}" type="pres">
      <dgm:prSet presAssocID="{8796998E-E80C-4E6A-9664-0FA81922321D}" presName="accentRepeatNode" presStyleLbl="solidFgAcc1" presStyleIdx="1" presStyleCnt="3"/>
      <dgm:spPr/>
    </dgm:pt>
    <dgm:pt modelId="{581CB6EA-F5F2-4951-97D1-842B1E62A4B1}" type="pres">
      <dgm:prSet presAssocID="{76E97254-2F26-42E1-8502-6506CA3AA4BC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18077B-F0B1-4509-B1E2-F1D103E2C799}" type="pres">
      <dgm:prSet presAssocID="{76E97254-2F26-42E1-8502-6506CA3AA4BC}" presName="accent_3" presStyleCnt="0"/>
      <dgm:spPr/>
    </dgm:pt>
    <dgm:pt modelId="{AA051537-AC49-4198-A800-9CEA017C8AE9}" type="pres">
      <dgm:prSet presAssocID="{76E97254-2F26-42E1-8502-6506CA3AA4BC}" presName="accentRepeatNode" presStyleLbl="solidFgAcc1" presStyleIdx="2" presStyleCnt="3"/>
      <dgm:spPr/>
    </dgm:pt>
  </dgm:ptLst>
  <dgm:cxnLst>
    <dgm:cxn modelId="{8DA529A5-D223-4B21-B14A-C8B638DD6F48}" type="presOf" srcId="{76E97254-2F26-42E1-8502-6506CA3AA4BC}" destId="{581CB6EA-F5F2-4951-97D1-842B1E62A4B1}" srcOrd="0" destOrd="0" presId="urn:microsoft.com/office/officeart/2008/layout/VerticalCurvedList"/>
    <dgm:cxn modelId="{15E1E59F-6515-46F2-9357-CCD1EDB63E3F}" type="presOf" srcId="{929DEDF8-A32F-4272-A400-AC844F745B43}" destId="{05ADCB08-750C-4D7F-B01B-66D78AA09B63}" srcOrd="0" destOrd="0" presId="urn:microsoft.com/office/officeart/2008/layout/VerticalCurvedList"/>
    <dgm:cxn modelId="{F4A9BDF4-FEF4-4DD3-AC0F-05C9064F638F}" srcId="{3F1E6443-D3DA-4C9F-AE26-E211AAD5F11A}" destId="{76E97254-2F26-42E1-8502-6506CA3AA4BC}" srcOrd="2" destOrd="0" parTransId="{83784A42-A2EE-4757-919F-EF1778290612}" sibTransId="{56FF22CB-D9A0-41A9-9D2F-8CE5F98F4407}"/>
    <dgm:cxn modelId="{8846B238-8BCF-4EBB-BC0A-CE7F4CC25C1B}" type="presOf" srcId="{3F1E6443-D3DA-4C9F-AE26-E211AAD5F11A}" destId="{5FA6CAF6-923A-407C-A6A8-C709D35EC677}" srcOrd="0" destOrd="0" presId="urn:microsoft.com/office/officeart/2008/layout/VerticalCurvedList"/>
    <dgm:cxn modelId="{A493CD25-18AB-482F-922A-5CC395E5A47D}" type="presOf" srcId="{8796998E-E80C-4E6A-9664-0FA81922321D}" destId="{E9189396-731A-4856-903D-6188D42F39AC}" srcOrd="0" destOrd="0" presId="urn:microsoft.com/office/officeart/2008/layout/VerticalCurvedList"/>
    <dgm:cxn modelId="{40AF66AA-0DE7-4A1D-BC19-ADD2A9DF7D17}" type="presOf" srcId="{126EB38F-AC69-447E-A31D-392A94C6ECC2}" destId="{F4E18275-DBB5-44B5-991D-FC53C10B4A7F}" srcOrd="0" destOrd="0" presId="urn:microsoft.com/office/officeart/2008/layout/VerticalCurvedList"/>
    <dgm:cxn modelId="{04F43D18-23BD-4212-B067-831A1BC0AE31}" srcId="{3F1E6443-D3DA-4C9F-AE26-E211AAD5F11A}" destId="{8796998E-E80C-4E6A-9664-0FA81922321D}" srcOrd="1" destOrd="0" parTransId="{4B640CA9-9A37-4104-8CDC-1E9998A07270}" sibTransId="{DC6DAFDA-5C6F-4ED4-B353-D2A4FCD24FFD}"/>
    <dgm:cxn modelId="{C7B95B20-891B-4481-B0BA-812A0B3DC29A}" srcId="{3F1E6443-D3DA-4C9F-AE26-E211AAD5F11A}" destId="{126EB38F-AC69-447E-A31D-392A94C6ECC2}" srcOrd="0" destOrd="0" parTransId="{0A822833-D2CB-43A7-A418-7E3939CFC1F7}" sibTransId="{929DEDF8-A32F-4272-A400-AC844F745B43}"/>
    <dgm:cxn modelId="{8FF3CB0E-A166-483B-AF04-0C1A36371C85}" type="presParOf" srcId="{5FA6CAF6-923A-407C-A6A8-C709D35EC677}" destId="{64AFF674-3380-425D-A4E8-36A4C5684C4E}" srcOrd="0" destOrd="0" presId="urn:microsoft.com/office/officeart/2008/layout/VerticalCurvedList"/>
    <dgm:cxn modelId="{DE36889B-F4A0-43B4-A3F5-A726C873A700}" type="presParOf" srcId="{64AFF674-3380-425D-A4E8-36A4C5684C4E}" destId="{47BFF9CC-557D-4B26-A72D-D80452E98F52}" srcOrd="0" destOrd="0" presId="urn:microsoft.com/office/officeart/2008/layout/VerticalCurvedList"/>
    <dgm:cxn modelId="{1054F594-6FAE-4A23-A208-59B86BAED4E5}" type="presParOf" srcId="{47BFF9CC-557D-4B26-A72D-D80452E98F52}" destId="{2420DBCE-F949-4DD1-A216-38523B396B16}" srcOrd="0" destOrd="0" presId="urn:microsoft.com/office/officeart/2008/layout/VerticalCurvedList"/>
    <dgm:cxn modelId="{6A385300-75A7-40B8-AE9A-C55695E7AC48}" type="presParOf" srcId="{47BFF9CC-557D-4B26-A72D-D80452E98F52}" destId="{05ADCB08-750C-4D7F-B01B-66D78AA09B63}" srcOrd="1" destOrd="0" presId="urn:microsoft.com/office/officeart/2008/layout/VerticalCurvedList"/>
    <dgm:cxn modelId="{2B2AEFF8-8297-4FDF-9028-3C191165DFD4}" type="presParOf" srcId="{47BFF9CC-557D-4B26-A72D-D80452E98F52}" destId="{21A5886C-D82E-452A-9E53-D9C1A8DCF5B0}" srcOrd="2" destOrd="0" presId="urn:microsoft.com/office/officeart/2008/layout/VerticalCurvedList"/>
    <dgm:cxn modelId="{6586F78B-FA8B-433A-A54D-E3C2C202CE33}" type="presParOf" srcId="{47BFF9CC-557D-4B26-A72D-D80452E98F52}" destId="{C08AA0C4-9EBA-4C16-BC2A-E91210001511}" srcOrd="3" destOrd="0" presId="urn:microsoft.com/office/officeart/2008/layout/VerticalCurvedList"/>
    <dgm:cxn modelId="{5B0F678A-F55A-4CF9-B5AE-436034538920}" type="presParOf" srcId="{64AFF674-3380-425D-A4E8-36A4C5684C4E}" destId="{F4E18275-DBB5-44B5-991D-FC53C10B4A7F}" srcOrd="1" destOrd="0" presId="urn:microsoft.com/office/officeart/2008/layout/VerticalCurvedList"/>
    <dgm:cxn modelId="{398CB519-DCB4-4B82-A2C1-15DC2593A29D}" type="presParOf" srcId="{64AFF674-3380-425D-A4E8-36A4C5684C4E}" destId="{A8B39C70-6142-480B-B1FC-F7AB2920C066}" srcOrd="2" destOrd="0" presId="urn:microsoft.com/office/officeart/2008/layout/VerticalCurvedList"/>
    <dgm:cxn modelId="{0EF214AC-8FE1-4F91-910E-BD58D6568CB1}" type="presParOf" srcId="{A8B39C70-6142-480B-B1FC-F7AB2920C066}" destId="{30A1D504-BF44-4621-9959-41F5544946A1}" srcOrd="0" destOrd="0" presId="urn:microsoft.com/office/officeart/2008/layout/VerticalCurvedList"/>
    <dgm:cxn modelId="{E12F09BE-07FF-4CFD-A1F5-4A6831E1A2B4}" type="presParOf" srcId="{64AFF674-3380-425D-A4E8-36A4C5684C4E}" destId="{E9189396-731A-4856-903D-6188D42F39AC}" srcOrd="3" destOrd="0" presId="urn:microsoft.com/office/officeart/2008/layout/VerticalCurvedList"/>
    <dgm:cxn modelId="{2096BE79-4971-4582-87BE-36E91E61EAE4}" type="presParOf" srcId="{64AFF674-3380-425D-A4E8-36A4C5684C4E}" destId="{0FC9E637-FF5A-4421-8A45-847FBE4FF74B}" srcOrd="4" destOrd="0" presId="urn:microsoft.com/office/officeart/2008/layout/VerticalCurvedList"/>
    <dgm:cxn modelId="{1EBC55D5-FB01-4E6E-BD05-F4C0642BC9E2}" type="presParOf" srcId="{0FC9E637-FF5A-4421-8A45-847FBE4FF74B}" destId="{130E20D8-2F33-43A5-99E0-626FB051815E}" srcOrd="0" destOrd="0" presId="urn:microsoft.com/office/officeart/2008/layout/VerticalCurvedList"/>
    <dgm:cxn modelId="{7CE73069-F29C-404B-B9BB-8DF7EE35FD44}" type="presParOf" srcId="{64AFF674-3380-425D-A4E8-36A4C5684C4E}" destId="{581CB6EA-F5F2-4951-97D1-842B1E62A4B1}" srcOrd="5" destOrd="0" presId="urn:microsoft.com/office/officeart/2008/layout/VerticalCurvedList"/>
    <dgm:cxn modelId="{61E29AA5-15E5-4B39-BF5D-1657F916E895}" type="presParOf" srcId="{64AFF674-3380-425D-A4E8-36A4C5684C4E}" destId="{1218077B-F0B1-4509-B1E2-F1D103E2C799}" srcOrd="6" destOrd="0" presId="urn:microsoft.com/office/officeart/2008/layout/VerticalCurvedList"/>
    <dgm:cxn modelId="{E5F7CA6D-526F-4AE9-B633-7AC93A116322}" type="presParOf" srcId="{1218077B-F0B1-4509-B1E2-F1D103E2C799}" destId="{AA051537-AC49-4198-A800-9CEA017C8AE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53BDFA7-0810-4DBC-BBD8-F9D0573252FB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DED529-3B52-4454-ADC8-73E0CFC2B771}">
      <dgm:prSet phldrT="[Texto]"/>
      <dgm:spPr/>
      <dgm:t>
        <a:bodyPr/>
        <a:lstStyle/>
        <a:p>
          <a:pPr algn="just"/>
          <a:r>
            <a:rPr lang="es-ES_tradnl" dirty="0" smtClean="0"/>
            <a:t>Capacitación y prácticas constantes de los técnicos usuarios del robot para familiarizarse y adquirir destrezas en el uso del joystick y manipulación del robot. </a:t>
          </a:r>
          <a:endParaRPr lang="en-US" dirty="0"/>
        </a:p>
      </dgm:t>
    </dgm:pt>
    <dgm:pt modelId="{A134910C-3245-43D6-B087-3CD7BF5F9D04}" type="parTrans" cxnId="{C643DAC2-BC49-4A6D-8BF4-5DAC7ECA6959}">
      <dgm:prSet/>
      <dgm:spPr/>
      <dgm:t>
        <a:bodyPr/>
        <a:lstStyle/>
        <a:p>
          <a:endParaRPr lang="en-US"/>
        </a:p>
      </dgm:t>
    </dgm:pt>
    <dgm:pt modelId="{4A382CB3-A3AF-42F6-9309-A7925C6427BD}" type="sibTrans" cxnId="{C643DAC2-BC49-4A6D-8BF4-5DAC7ECA6959}">
      <dgm:prSet/>
      <dgm:spPr/>
      <dgm:t>
        <a:bodyPr/>
        <a:lstStyle/>
        <a:p>
          <a:endParaRPr lang="en-US"/>
        </a:p>
      </dgm:t>
    </dgm:pt>
    <dgm:pt modelId="{85B35A27-58EA-4D86-85F0-91F002159321}">
      <dgm:prSet phldrT="[Texto]"/>
      <dgm:spPr/>
      <dgm:t>
        <a:bodyPr/>
        <a:lstStyle/>
        <a:p>
          <a:pPr algn="just"/>
          <a:r>
            <a:rPr lang="es-ES_tradnl" dirty="0" smtClean="0"/>
            <a:t>Implementar sensores al </a:t>
          </a:r>
          <a:r>
            <a:rPr lang="es-ES_tradnl" dirty="0" err="1" smtClean="0"/>
            <a:t>gripper</a:t>
          </a:r>
          <a:r>
            <a:rPr lang="es-ES_tradnl" dirty="0" smtClean="0"/>
            <a:t> para mejorar las prestaciones del mismo.</a:t>
          </a:r>
          <a:endParaRPr lang="en-US" dirty="0"/>
        </a:p>
      </dgm:t>
    </dgm:pt>
    <dgm:pt modelId="{CF0EB9AD-52DC-48AF-80B2-73EBA3A1FA50}" type="parTrans" cxnId="{FC27A360-0DA8-412C-8DF4-D9DFFB0BA8D8}">
      <dgm:prSet/>
      <dgm:spPr/>
      <dgm:t>
        <a:bodyPr/>
        <a:lstStyle/>
        <a:p>
          <a:endParaRPr lang="en-US"/>
        </a:p>
      </dgm:t>
    </dgm:pt>
    <dgm:pt modelId="{4B4D3F48-B3A6-4150-9605-E39797FED61E}" type="sibTrans" cxnId="{FC27A360-0DA8-412C-8DF4-D9DFFB0BA8D8}">
      <dgm:prSet/>
      <dgm:spPr/>
      <dgm:t>
        <a:bodyPr/>
        <a:lstStyle/>
        <a:p>
          <a:endParaRPr lang="en-US"/>
        </a:p>
      </dgm:t>
    </dgm:pt>
    <dgm:pt modelId="{AAECB1DE-BBFD-45AB-B201-B67D75909791}">
      <dgm:prSet phldrT="[Texto]"/>
      <dgm:spPr/>
      <dgm:t>
        <a:bodyPr/>
        <a:lstStyle/>
        <a:p>
          <a:pPr algn="just"/>
          <a:r>
            <a:rPr lang="es-ES_tradnl" dirty="0" smtClean="0"/>
            <a:t>Implementar cámaras térmicas y cámaras de rayos X con visión en tiempo real, incrementando la aplicabilidad del robot.</a:t>
          </a:r>
          <a:endParaRPr lang="en-US" dirty="0"/>
        </a:p>
      </dgm:t>
    </dgm:pt>
    <dgm:pt modelId="{FCEC2F1C-E3CF-4937-8A12-084355F725A3}" type="parTrans" cxnId="{E3C87C0A-AD33-4FA6-9653-6B6EF8213B3D}">
      <dgm:prSet/>
      <dgm:spPr/>
      <dgm:t>
        <a:bodyPr/>
        <a:lstStyle/>
        <a:p>
          <a:endParaRPr lang="en-US"/>
        </a:p>
      </dgm:t>
    </dgm:pt>
    <dgm:pt modelId="{BD4ECDA5-7124-4F40-BEF5-5097E7D9F888}" type="sibTrans" cxnId="{E3C87C0A-AD33-4FA6-9653-6B6EF8213B3D}">
      <dgm:prSet/>
      <dgm:spPr/>
      <dgm:t>
        <a:bodyPr/>
        <a:lstStyle/>
        <a:p>
          <a:endParaRPr lang="en-US"/>
        </a:p>
      </dgm:t>
    </dgm:pt>
    <dgm:pt modelId="{691C868D-2E8E-40AF-BE4B-57F5E387E0BE}" type="pres">
      <dgm:prSet presAssocID="{153BDFA7-0810-4DBC-BBD8-F9D0573252FB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1B851147-B368-4C48-963A-E470D5D1147F}" type="pres">
      <dgm:prSet presAssocID="{5BDED529-3B52-4454-ADC8-73E0CFC2B771}" presName="noChildren" presStyleCnt="0"/>
      <dgm:spPr/>
    </dgm:pt>
    <dgm:pt modelId="{78920B52-2E55-4FE0-81E3-D3B09E08777B}" type="pres">
      <dgm:prSet presAssocID="{5BDED529-3B52-4454-ADC8-73E0CFC2B771}" presName="gap" presStyleCnt="0"/>
      <dgm:spPr/>
    </dgm:pt>
    <dgm:pt modelId="{8310A998-C641-4B43-9104-8D9EBC8A4917}" type="pres">
      <dgm:prSet presAssocID="{5BDED529-3B52-4454-ADC8-73E0CFC2B771}" presName="medCircle2" presStyleLbl="vennNode1" presStyleIdx="0" presStyleCnt="3"/>
      <dgm:spPr/>
    </dgm:pt>
    <dgm:pt modelId="{8B8E41F8-83DB-4393-8930-727ACF05E70E}" type="pres">
      <dgm:prSet presAssocID="{5BDED529-3B52-4454-ADC8-73E0CFC2B771}" presName="txLvlOnly1" presStyleLbl="revTx" presStyleIdx="0" presStyleCnt="3"/>
      <dgm:spPr/>
      <dgm:t>
        <a:bodyPr/>
        <a:lstStyle/>
        <a:p>
          <a:endParaRPr lang="en-US"/>
        </a:p>
      </dgm:t>
    </dgm:pt>
    <dgm:pt modelId="{6619C564-29A2-4A81-92B8-7E199B197E0D}" type="pres">
      <dgm:prSet presAssocID="{85B35A27-58EA-4D86-85F0-91F002159321}" presName="noChildren" presStyleCnt="0"/>
      <dgm:spPr/>
    </dgm:pt>
    <dgm:pt modelId="{B3924F88-1C15-4692-AD6E-3232D3D140ED}" type="pres">
      <dgm:prSet presAssocID="{85B35A27-58EA-4D86-85F0-91F002159321}" presName="gap" presStyleCnt="0"/>
      <dgm:spPr/>
    </dgm:pt>
    <dgm:pt modelId="{CF979ED6-D261-45E5-9D3A-06972EFFDBFF}" type="pres">
      <dgm:prSet presAssocID="{85B35A27-58EA-4D86-85F0-91F002159321}" presName="medCircle2" presStyleLbl="vennNode1" presStyleIdx="1" presStyleCnt="3"/>
      <dgm:spPr/>
    </dgm:pt>
    <dgm:pt modelId="{CCCC5AD7-22BD-4BE0-8F33-88F6E946EC7A}" type="pres">
      <dgm:prSet presAssocID="{85B35A27-58EA-4D86-85F0-91F002159321}" presName="txLvlOnly1" presStyleLbl="revTx" presStyleIdx="1" presStyleCnt="3"/>
      <dgm:spPr/>
      <dgm:t>
        <a:bodyPr/>
        <a:lstStyle/>
        <a:p>
          <a:endParaRPr lang="en-US"/>
        </a:p>
      </dgm:t>
    </dgm:pt>
    <dgm:pt modelId="{CD253E6F-4E6B-44F9-8B86-89577C62C94C}" type="pres">
      <dgm:prSet presAssocID="{AAECB1DE-BBFD-45AB-B201-B67D75909791}" presName="noChildren" presStyleCnt="0"/>
      <dgm:spPr/>
    </dgm:pt>
    <dgm:pt modelId="{6DC8A68D-678E-40A2-90F8-B701BCA2F6A4}" type="pres">
      <dgm:prSet presAssocID="{AAECB1DE-BBFD-45AB-B201-B67D75909791}" presName="gap" presStyleCnt="0"/>
      <dgm:spPr/>
    </dgm:pt>
    <dgm:pt modelId="{BF0BEF24-D315-4337-A7DC-091690811B63}" type="pres">
      <dgm:prSet presAssocID="{AAECB1DE-BBFD-45AB-B201-B67D75909791}" presName="medCircle2" presStyleLbl="vennNode1" presStyleIdx="2" presStyleCnt="3"/>
      <dgm:spPr/>
    </dgm:pt>
    <dgm:pt modelId="{31D61FC3-B2EA-4A03-B74B-B157D6FF6D7D}" type="pres">
      <dgm:prSet presAssocID="{AAECB1DE-BBFD-45AB-B201-B67D75909791}" presName="txLvlOnly1" presStyleLbl="revTx" presStyleIdx="2" presStyleCnt="3"/>
      <dgm:spPr/>
      <dgm:t>
        <a:bodyPr/>
        <a:lstStyle/>
        <a:p>
          <a:endParaRPr lang="en-US"/>
        </a:p>
      </dgm:t>
    </dgm:pt>
  </dgm:ptLst>
  <dgm:cxnLst>
    <dgm:cxn modelId="{6D783195-A05B-4021-8C18-CD0CD8F40150}" type="presOf" srcId="{85B35A27-58EA-4D86-85F0-91F002159321}" destId="{CCCC5AD7-22BD-4BE0-8F33-88F6E946EC7A}" srcOrd="0" destOrd="0" presId="urn:microsoft.com/office/officeart/2008/layout/VerticalCircleList"/>
    <dgm:cxn modelId="{C643DAC2-BC49-4A6D-8BF4-5DAC7ECA6959}" srcId="{153BDFA7-0810-4DBC-BBD8-F9D0573252FB}" destId="{5BDED529-3B52-4454-ADC8-73E0CFC2B771}" srcOrd="0" destOrd="0" parTransId="{A134910C-3245-43D6-B087-3CD7BF5F9D04}" sibTransId="{4A382CB3-A3AF-42F6-9309-A7925C6427BD}"/>
    <dgm:cxn modelId="{FC27A360-0DA8-412C-8DF4-D9DFFB0BA8D8}" srcId="{153BDFA7-0810-4DBC-BBD8-F9D0573252FB}" destId="{85B35A27-58EA-4D86-85F0-91F002159321}" srcOrd="1" destOrd="0" parTransId="{CF0EB9AD-52DC-48AF-80B2-73EBA3A1FA50}" sibTransId="{4B4D3F48-B3A6-4150-9605-E39797FED61E}"/>
    <dgm:cxn modelId="{39E86E60-48A9-4A5A-9860-AEF140362816}" type="presOf" srcId="{5BDED529-3B52-4454-ADC8-73E0CFC2B771}" destId="{8B8E41F8-83DB-4393-8930-727ACF05E70E}" srcOrd="0" destOrd="0" presId="urn:microsoft.com/office/officeart/2008/layout/VerticalCircleList"/>
    <dgm:cxn modelId="{C527BA81-218E-4CBF-9E68-27619A412205}" type="presOf" srcId="{AAECB1DE-BBFD-45AB-B201-B67D75909791}" destId="{31D61FC3-B2EA-4A03-B74B-B157D6FF6D7D}" srcOrd="0" destOrd="0" presId="urn:microsoft.com/office/officeart/2008/layout/VerticalCircleList"/>
    <dgm:cxn modelId="{280C3315-F135-4DF5-AF44-13D8393D93BC}" type="presOf" srcId="{153BDFA7-0810-4DBC-BBD8-F9D0573252FB}" destId="{691C868D-2E8E-40AF-BE4B-57F5E387E0BE}" srcOrd="0" destOrd="0" presId="urn:microsoft.com/office/officeart/2008/layout/VerticalCircleList"/>
    <dgm:cxn modelId="{E3C87C0A-AD33-4FA6-9653-6B6EF8213B3D}" srcId="{153BDFA7-0810-4DBC-BBD8-F9D0573252FB}" destId="{AAECB1DE-BBFD-45AB-B201-B67D75909791}" srcOrd="2" destOrd="0" parTransId="{FCEC2F1C-E3CF-4937-8A12-084355F725A3}" sibTransId="{BD4ECDA5-7124-4F40-BEF5-5097E7D9F888}"/>
    <dgm:cxn modelId="{D3514E23-6F76-42C8-B1DA-EB1B42507B2B}" type="presParOf" srcId="{691C868D-2E8E-40AF-BE4B-57F5E387E0BE}" destId="{1B851147-B368-4C48-963A-E470D5D1147F}" srcOrd="0" destOrd="0" presId="urn:microsoft.com/office/officeart/2008/layout/VerticalCircleList"/>
    <dgm:cxn modelId="{E5272F78-0E32-46B0-B644-0302163D4F91}" type="presParOf" srcId="{1B851147-B368-4C48-963A-E470D5D1147F}" destId="{78920B52-2E55-4FE0-81E3-D3B09E08777B}" srcOrd="0" destOrd="0" presId="urn:microsoft.com/office/officeart/2008/layout/VerticalCircleList"/>
    <dgm:cxn modelId="{3E50EB3C-0AAD-4FCB-8586-C804E908864F}" type="presParOf" srcId="{1B851147-B368-4C48-963A-E470D5D1147F}" destId="{8310A998-C641-4B43-9104-8D9EBC8A4917}" srcOrd="1" destOrd="0" presId="urn:microsoft.com/office/officeart/2008/layout/VerticalCircleList"/>
    <dgm:cxn modelId="{5F3B6FE1-7DD6-4BAB-807D-F1AA162EED8E}" type="presParOf" srcId="{1B851147-B368-4C48-963A-E470D5D1147F}" destId="{8B8E41F8-83DB-4393-8930-727ACF05E70E}" srcOrd="2" destOrd="0" presId="urn:microsoft.com/office/officeart/2008/layout/VerticalCircleList"/>
    <dgm:cxn modelId="{D7A97D81-446A-44F4-8CEF-64AA7BBC0051}" type="presParOf" srcId="{691C868D-2E8E-40AF-BE4B-57F5E387E0BE}" destId="{6619C564-29A2-4A81-92B8-7E199B197E0D}" srcOrd="1" destOrd="0" presId="urn:microsoft.com/office/officeart/2008/layout/VerticalCircleList"/>
    <dgm:cxn modelId="{F8AE2859-B257-490E-B4B3-1EA66230BC1E}" type="presParOf" srcId="{6619C564-29A2-4A81-92B8-7E199B197E0D}" destId="{B3924F88-1C15-4692-AD6E-3232D3D140ED}" srcOrd="0" destOrd="0" presId="urn:microsoft.com/office/officeart/2008/layout/VerticalCircleList"/>
    <dgm:cxn modelId="{4FEB27AE-947A-4947-AB28-34DB89F6F7DA}" type="presParOf" srcId="{6619C564-29A2-4A81-92B8-7E199B197E0D}" destId="{CF979ED6-D261-45E5-9D3A-06972EFFDBFF}" srcOrd="1" destOrd="0" presId="urn:microsoft.com/office/officeart/2008/layout/VerticalCircleList"/>
    <dgm:cxn modelId="{CA62BEC8-6EB7-4811-8881-D47A5FC58BC8}" type="presParOf" srcId="{6619C564-29A2-4A81-92B8-7E199B197E0D}" destId="{CCCC5AD7-22BD-4BE0-8F33-88F6E946EC7A}" srcOrd="2" destOrd="0" presId="urn:microsoft.com/office/officeart/2008/layout/VerticalCircleList"/>
    <dgm:cxn modelId="{61A1083C-FC35-442B-8396-BD740F3DA0BC}" type="presParOf" srcId="{691C868D-2E8E-40AF-BE4B-57F5E387E0BE}" destId="{CD253E6F-4E6B-44F9-8B86-89577C62C94C}" srcOrd="2" destOrd="0" presId="urn:microsoft.com/office/officeart/2008/layout/VerticalCircleList"/>
    <dgm:cxn modelId="{1C526A51-422A-4ED5-8521-72AFC4841823}" type="presParOf" srcId="{CD253E6F-4E6B-44F9-8B86-89577C62C94C}" destId="{6DC8A68D-678E-40A2-90F8-B701BCA2F6A4}" srcOrd="0" destOrd="0" presId="urn:microsoft.com/office/officeart/2008/layout/VerticalCircleList"/>
    <dgm:cxn modelId="{9CA35B0C-A798-42EC-8985-5E2CA49C01CF}" type="presParOf" srcId="{CD253E6F-4E6B-44F9-8B86-89577C62C94C}" destId="{BF0BEF24-D315-4337-A7DC-091690811B63}" srcOrd="1" destOrd="0" presId="urn:microsoft.com/office/officeart/2008/layout/VerticalCircleList"/>
    <dgm:cxn modelId="{EF7087E9-9F25-4508-B057-DBE69DA97F7C}" type="presParOf" srcId="{CD253E6F-4E6B-44F9-8B86-89577C62C94C}" destId="{31D61FC3-B2EA-4A03-B74B-B157D6FF6D7D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62265E-F771-4EC1-BB0A-AADD0200CA7A}">
      <dsp:nvSpPr>
        <dsp:cNvPr id="0" name=""/>
        <dsp:cNvSpPr/>
      </dsp:nvSpPr>
      <dsp:spPr>
        <a:xfrm>
          <a:off x="0" y="212652"/>
          <a:ext cx="5446690" cy="14718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 smtClean="0"/>
            <a:t>Fusión</a:t>
          </a:r>
          <a:r>
            <a:rPr lang="en-US" sz="3700" kern="1200" dirty="0" smtClean="0"/>
            <a:t> de </a:t>
          </a:r>
          <a:r>
            <a:rPr lang="en-US" sz="3700" kern="1200" dirty="0" err="1" smtClean="0"/>
            <a:t>configuraciones</a:t>
          </a:r>
          <a:r>
            <a:rPr lang="en-US" sz="3700" kern="1200" dirty="0" smtClean="0"/>
            <a:t>.</a:t>
          </a:r>
          <a:endParaRPr lang="en-US" sz="3700" kern="1200" dirty="0"/>
        </a:p>
      </dsp:txBody>
      <dsp:txXfrm>
        <a:off x="71850" y="284502"/>
        <a:ext cx="5302990" cy="1328160"/>
      </dsp:txXfrm>
    </dsp:sp>
    <dsp:sp modelId="{BCFCBEFA-19DE-43A3-85C9-1D525FC417A6}">
      <dsp:nvSpPr>
        <dsp:cNvPr id="0" name=""/>
        <dsp:cNvSpPr/>
      </dsp:nvSpPr>
      <dsp:spPr>
        <a:xfrm>
          <a:off x="0" y="2228948"/>
          <a:ext cx="5446690" cy="14718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smtClean="0"/>
            <a:t>Versatilidad de desplazamiento y trabajo.</a:t>
          </a:r>
          <a:endParaRPr lang="en-US" sz="3700" kern="1200"/>
        </a:p>
      </dsp:txBody>
      <dsp:txXfrm>
        <a:off x="71850" y="2300798"/>
        <a:ext cx="5302990" cy="1328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C94EAB-D6DB-49DF-BFDF-29ED047C228E}">
      <dsp:nvSpPr>
        <dsp:cNvPr id="0" name=""/>
        <dsp:cNvSpPr/>
      </dsp:nvSpPr>
      <dsp:spPr>
        <a:xfrm>
          <a:off x="1401743" y="2349"/>
          <a:ext cx="3750785" cy="15003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Controlados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remotamente</a:t>
          </a:r>
          <a:r>
            <a:rPr lang="en-US" sz="2800" kern="1200" dirty="0" smtClean="0"/>
            <a:t>.</a:t>
          </a:r>
          <a:endParaRPr lang="en-US" sz="2800" kern="1200" dirty="0"/>
        </a:p>
      </dsp:txBody>
      <dsp:txXfrm>
        <a:off x="2151900" y="2349"/>
        <a:ext cx="2250471" cy="1500314"/>
      </dsp:txXfrm>
    </dsp:sp>
    <dsp:sp modelId="{CA27488D-2A1E-4C84-8F96-F2979F358A7A}">
      <dsp:nvSpPr>
        <dsp:cNvPr id="0" name=""/>
        <dsp:cNvSpPr/>
      </dsp:nvSpPr>
      <dsp:spPr>
        <a:xfrm>
          <a:off x="1401743" y="1712707"/>
          <a:ext cx="3750785" cy="15003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Control y </a:t>
          </a:r>
          <a:r>
            <a:rPr lang="en-US" sz="2800" kern="1200" dirty="0" err="1" smtClean="0"/>
            <a:t>monitorización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en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tiempo</a:t>
          </a:r>
          <a:r>
            <a:rPr lang="en-US" sz="2800" kern="1200" dirty="0" smtClean="0"/>
            <a:t> real. </a:t>
          </a:r>
          <a:endParaRPr lang="en-US" sz="2800" kern="1200" dirty="0"/>
        </a:p>
      </dsp:txBody>
      <dsp:txXfrm>
        <a:off x="2151900" y="1712707"/>
        <a:ext cx="2250471" cy="15003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F2B83-3804-44D1-888B-73F2C4CC306F}">
      <dsp:nvSpPr>
        <dsp:cNvPr id="0" name=""/>
        <dsp:cNvSpPr/>
      </dsp:nvSpPr>
      <dsp:spPr>
        <a:xfrm>
          <a:off x="5378" y="1526116"/>
          <a:ext cx="2360763" cy="29525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EB0CD-95FC-4295-9EBD-DC7FD22C439F}">
      <dsp:nvSpPr>
        <dsp:cNvPr id="0" name=""/>
        <dsp:cNvSpPr/>
      </dsp:nvSpPr>
      <dsp:spPr>
        <a:xfrm>
          <a:off x="56412" y="1644217"/>
          <a:ext cx="2258695" cy="191915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4656FC-FE98-431E-9D66-E07008271042}">
      <dsp:nvSpPr>
        <dsp:cNvPr id="0" name=""/>
        <dsp:cNvSpPr/>
      </dsp:nvSpPr>
      <dsp:spPr>
        <a:xfrm>
          <a:off x="56412" y="3563371"/>
          <a:ext cx="2258695" cy="797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Robot</a:t>
          </a:r>
          <a:endParaRPr lang="en-US" sz="2400" kern="1200" dirty="0"/>
        </a:p>
      </dsp:txBody>
      <dsp:txXfrm>
        <a:off x="56412" y="3563371"/>
        <a:ext cx="2258695" cy="797186"/>
      </dsp:txXfrm>
    </dsp:sp>
    <dsp:sp modelId="{91BB98F4-F4D5-4F15-896D-AA38D27A2AD9}">
      <dsp:nvSpPr>
        <dsp:cNvPr id="0" name=""/>
        <dsp:cNvSpPr/>
      </dsp:nvSpPr>
      <dsp:spPr>
        <a:xfrm>
          <a:off x="2462313" y="1526116"/>
          <a:ext cx="1869547" cy="29525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DBF1A0-1009-4CC6-9ED8-841AF17C94BC}">
      <dsp:nvSpPr>
        <dsp:cNvPr id="0" name=""/>
        <dsp:cNvSpPr/>
      </dsp:nvSpPr>
      <dsp:spPr>
        <a:xfrm>
          <a:off x="2665137" y="1644217"/>
          <a:ext cx="1463928" cy="191915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C736D8-3A76-431C-BCF3-FEE88C7CC275}">
      <dsp:nvSpPr>
        <dsp:cNvPr id="0" name=""/>
        <dsp:cNvSpPr/>
      </dsp:nvSpPr>
      <dsp:spPr>
        <a:xfrm>
          <a:off x="2267754" y="3563371"/>
          <a:ext cx="2258695" cy="797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Estación</a:t>
          </a:r>
          <a:r>
            <a:rPr lang="en-US" sz="2000" kern="1200" dirty="0" smtClean="0"/>
            <a:t> de </a:t>
          </a: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control </a:t>
          </a:r>
          <a:r>
            <a:rPr lang="en-US" sz="2000" kern="1200" dirty="0" err="1" smtClean="0"/>
            <a:t>alámbrica</a:t>
          </a:r>
          <a:endParaRPr lang="en-US" sz="2000" kern="1200" dirty="0"/>
        </a:p>
      </dsp:txBody>
      <dsp:txXfrm>
        <a:off x="2267754" y="3563371"/>
        <a:ext cx="2258695" cy="797186"/>
      </dsp:txXfrm>
    </dsp:sp>
    <dsp:sp modelId="{72336D8B-8C59-4878-9CDD-209B9DFB9191}">
      <dsp:nvSpPr>
        <dsp:cNvPr id="0" name=""/>
        <dsp:cNvSpPr/>
      </dsp:nvSpPr>
      <dsp:spPr>
        <a:xfrm>
          <a:off x="4426613" y="1526116"/>
          <a:ext cx="2069392" cy="29525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CED31-4028-452F-97D6-A59E1EFCC8B9}">
      <dsp:nvSpPr>
        <dsp:cNvPr id="0" name=""/>
        <dsp:cNvSpPr/>
      </dsp:nvSpPr>
      <dsp:spPr>
        <a:xfrm>
          <a:off x="4466109" y="2020592"/>
          <a:ext cx="1990385" cy="116640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0DC44F-BD42-4175-8A81-D1D9F23D9D6A}">
      <dsp:nvSpPr>
        <dsp:cNvPr id="0" name=""/>
        <dsp:cNvSpPr/>
      </dsp:nvSpPr>
      <dsp:spPr>
        <a:xfrm>
          <a:off x="4331954" y="3563371"/>
          <a:ext cx="2258695" cy="797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Botonera de control</a:t>
          </a:r>
          <a:endParaRPr lang="en-US" sz="2400" kern="1200" dirty="0"/>
        </a:p>
      </dsp:txBody>
      <dsp:txXfrm>
        <a:off x="4331954" y="3563371"/>
        <a:ext cx="2258695" cy="797186"/>
      </dsp:txXfrm>
    </dsp:sp>
    <dsp:sp modelId="{1AEA4975-26CB-46C7-B933-1E01D9156C47}">
      <dsp:nvSpPr>
        <dsp:cNvPr id="0" name=""/>
        <dsp:cNvSpPr/>
      </dsp:nvSpPr>
      <dsp:spPr>
        <a:xfrm>
          <a:off x="6601675" y="1526116"/>
          <a:ext cx="1788335" cy="29525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B950FF-0A9C-460F-9208-C06BC6A5506A}">
      <dsp:nvSpPr>
        <dsp:cNvPr id="0" name=""/>
        <dsp:cNvSpPr/>
      </dsp:nvSpPr>
      <dsp:spPr>
        <a:xfrm>
          <a:off x="6724421" y="1644217"/>
          <a:ext cx="1542847" cy="191915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D652B3-63CB-4B3E-B626-27C3C257D58C}">
      <dsp:nvSpPr>
        <dsp:cNvPr id="0" name=""/>
        <dsp:cNvSpPr/>
      </dsp:nvSpPr>
      <dsp:spPr>
        <a:xfrm>
          <a:off x="6366497" y="3563371"/>
          <a:ext cx="2258695" cy="797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Cámaras</a:t>
          </a:r>
          <a:endParaRPr lang="en-US" sz="2400" kern="1200" dirty="0"/>
        </a:p>
      </dsp:txBody>
      <dsp:txXfrm>
        <a:off x="6366497" y="3563371"/>
        <a:ext cx="2258695" cy="797186"/>
      </dsp:txXfrm>
    </dsp:sp>
    <dsp:sp modelId="{D79B6780-34CB-4B35-8C49-538BB32576FA}">
      <dsp:nvSpPr>
        <dsp:cNvPr id="0" name=""/>
        <dsp:cNvSpPr/>
      </dsp:nvSpPr>
      <dsp:spPr>
        <a:xfrm>
          <a:off x="8511001" y="1526116"/>
          <a:ext cx="2509662" cy="29525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D5BC51-2975-4B05-96D3-541968222555}">
      <dsp:nvSpPr>
        <dsp:cNvPr id="0" name=""/>
        <dsp:cNvSpPr/>
      </dsp:nvSpPr>
      <dsp:spPr>
        <a:xfrm>
          <a:off x="8636477" y="1644217"/>
          <a:ext cx="2258695" cy="1919153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CAFDB4-9623-4B04-840F-3688DF288206}">
      <dsp:nvSpPr>
        <dsp:cNvPr id="0" name=""/>
        <dsp:cNvSpPr/>
      </dsp:nvSpPr>
      <dsp:spPr>
        <a:xfrm>
          <a:off x="8636477" y="3563371"/>
          <a:ext cx="2258695" cy="797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Usuario</a:t>
          </a:r>
          <a:endParaRPr lang="en-US" sz="2400" kern="1200" dirty="0"/>
        </a:p>
      </dsp:txBody>
      <dsp:txXfrm>
        <a:off x="8636477" y="3563371"/>
        <a:ext cx="2258695" cy="7971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3C471-FE23-4B17-BF03-391131B99B1B}">
      <dsp:nvSpPr>
        <dsp:cNvPr id="0" name=""/>
        <dsp:cNvSpPr/>
      </dsp:nvSpPr>
      <dsp:spPr>
        <a:xfrm>
          <a:off x="-4919423" y="-753829"/>
          <a:ext cx="5858996" cy="5858996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F2A5D4-7618-4EE2-9FE9-BBC828EF7AE9}">
      <dsp:nvSpPr>
        <dsp:cNvPr id="0" name=""/>
        <dsp:cNvSpPr/>
      </dsp:nvSpPr>
      <dsp:spPr>
        <a:xfrm>
          <a:off x="350606" y="229141"/>
          <a:ext cx="6311367" cy="4581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624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Control inalámbrico.</a:t>
          </a:r>
          <a:endParaRPr lang="en-US" sz="2400" kern="1200"/>
        </a:p>
      </dsp:txBody>
      <dsp:txXfrm>
        <a:off x="350606" y="229141"/>
        <a:ext cx="6311367" cy="458108"/>
      </dsp:txXfrm>
    </dsp:sp>
    <dsp:sp modelId="{B337F946-5A2F-4FB0-A11E-E828C1D3CFD7}">
      <dsp:nvSpPr>
        <dsp:cNvPr id="0" name=""/>
        <dsp:cNvSpPr/>
      </dsp:nvSpPr>
      <dsp:spPr>
        <a:xfrm>
          <a:off x="64288" y="171877"/>
          <a:ext cx="572635" cy="5726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AEA96F-6843-46DC-875E-4E1A475CDA7B}">
      <dsp:nvSpPr>
        <dsp:cNvPr id="0" name=""/>
        <dsp:cNvSpPr/>
      </dsp:nvSpPr>
      <dsp:spPr>
        <a:xfrm>
          <a:off x="727432" y="916217"/>
          <a:ext cx="5934542" cy="458108"/>
        </a:xfrm>
        <a:prstGeom prst="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624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Sistema energético eficiente.</a:t>
          </a:r>
          <a:endParaRPr lang="en-US" sz="2400" kern="1200"/>
        </a:p>
      </dsp:txBody>
      <dsp:txXfrm>
        <a:off x="727432" y="916217"/>
        <a:ext cx="5934542" cy="458108"/>
      </dsp:txXfrm>
    </dsp:sp>
    <dsp:sp modelId="{4A863EA5-29B4-4FA6-9B85-E3197A82E2ED}">
      <dsp:nvSpPr>
        <dsp:cNvPr id="0" name=""/>
        <dsp:cNvSpPr/>
      </dsp:nvSpPr>
      <dsp:spPr>
        <a:xfrm>
          <a:off x="441114" y="858953"/>
          <a:ext cx="572635" cy="5726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414D5F-AD86-4075-A9C6-644BECD7103C}">
      <dsp:nvSpPr>
        <dsp:cNvPr id="0" name=""/>
        <dsp:cNvSpPr/>
      </dsp:nvSpPr>
      <dsp:spPr>
        <a:xfrm>
          <a:off x="899745" y="1603293"/>
          <a:ext cx="5762229" cy="458108"/>
        </a:xfrm>
        <a:prstGeom prst="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624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Sistema </a:t>
          </a:r>
          <a:r>
            <a:rPr lang="en-US" sz="2400" kern="1200" dirty="0" err="1" smtClean="0"/>
            <a:t>eléctrico</a:t>
          </a:r>
          <a:r>
            <a:rPr lang="en-US" sz="2400" kern="1200" dirty="0" smtClean="0"/>
            <a:t> y de control.</a:t>
          </a:r>
          <a:endParaRPr lang="en-US" sz="2400" kern="1200" dirty="0"/>
        </a:p>
      </dsp:txBody>
      <dsp:txXfrm>
        <a:off x="899745" y="1603293"/>
        <a:ext cx="5762229" cy="458108"/>
      </dsp:txXfrm>
    </dsp:sp>
    <dsp:sp modelId="{F02812D3-1C29-4F2F-A8DD-C1A1EB460F31}">
      <dsp:nvSpPr>
        <dsp:cNvPr id="0" name=""/>
        <dsp:cNvSpPr/>
      </dsp:nvSpPr>
      <dsp:spPr>
        <a:xfrm>
          <a:off x="613427" y="1546030"/>
          <a:ext cx="572635" cy="5726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D3D9AB-BB63-485D-B27D-D417CD82C743}">
      <dsp:nvSpPr>
        <dsp:cNvPr id="0" name=""/>
        <dsp:cNvSpPr/>
      </dsp:nvSpPr>
      <dsp:spPr>
        <a:xfrm>
          <a:off x="899745" y="2289934"/>
          <a:ext cx="5762229" cy="458108"/>
        </a:xfrm>
        <a:prstGeom prst="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624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Sistema de monitoreo.</a:t>
          </a:r>
          <a:endParaRPr lang="en-US" sz="2400" kern="1200" dirty="0"/>
        </a:p>
      </dsp:txBody>
      <dsp:txXfrm>
        <a:off x="899745" y="2289934"/>
        <a:ext cx="5762229" cy="458108"/>
      </dsp:txXfrm>
    </dsp:sp>
    <dsp:sp modelId="{2F035A55-E832-4FBD-87BA-379DCA04AD25}">
      <dsp:nvSpPr>
        <dsp:cNvPr id="0" name=""/>
        <dsp:cNvSpPr/>
      </dsp:nvSpPr>
      <dsp:spPr>
        <a:xfrm>
          <a:off x="613427" y="2232671"/>
          <a:ext cx="572635" cy="5726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D32399-3652-4707-ACC0-786D49834DD7}">
      <dsp:nvSpPr>
        <dsp:cNvPr id="0" name=""/>
        <dsp:cNvSpPr/>
      </dsp:nvSpPr>
      <dsp:spPr>
        <a:xfrm>
          <a:off x="727432" y="2977010"/>
          <a:ext cx="5934542" cy="458108"/>
        </a:xfrm>
        <a:prstGeom prst="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624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Efector</a:t>
          </a:r>
          <a:r>
            <a:rPr lang="en-US" sz="2400" kern="1200" dirty="0" smtClean="0"/>
            <a:t> </a:t>
          </a:r>
          <a:r>
            <a:rPr lang="en-US" sz="2400" kern="1200" dirty="0" smtClean="0"/>
            <a:t>final (disruptor)</a:t>
          </a:r>
          <a:endParaRPr lang="en-US" sz="2400" kern="1200" dirty="0"/>
        </a:p>
      </dsp:txBody>
      <dsp:txXfrm>
        <a:off x="727432" y="2977010"/>
        <a:ext cx="5934542" cy="458108"/>
      </dsp:txXfrm>
    </dsp:sp>
    <dsp:sp modelId="{CE29CE32-CBF0-4EA2-A1E7-9122C492D865}">
      <dsp:nvSpPr>
        <dsp:cNvPr id="0" name=""/>
        <dsp:cNvSpPr/>
      </dsp:nvSpPr>
      <dsp:spPr>
        <a:xfrm>
          <a:off x="441114" y="2919747"/>
          <a:ext cx="572635" cy="5726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882676"/>
              <a:satOff val="-8182"/>
              <a:lumOff val="-31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8E48FC-FB27-495F-834F-265388B06422}">
      <dsp:nvSpPr>
        <dsp:cNvPr id="0" name=""/>
        <dsp:cNvSpPr/>
      </dsp:nvSpPr>
      <dsp:spPr>
        <a:xfrm>
          <a:off x="350606" y="3664086"/>
          <a:ext cx="6311367" cy="458108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624" tIns="60960" rIns="60960" bIns="6096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Iluminación</a:t>
          </a:r>
          <a:r>
            <a:rPr lang="en-US" sz="2400" kern="1200" dirty="0" smtClean="0"/>
            <a:t>.</a:t>
          </a:r>
          <a:endParaRPr lang="en-US" sz="2400" kern="1200" dirty="0"/>
        </a:p>
      </dsp:txBody>
      <dsp:txXfrm>
        <a:off x="350606" y="3664086"/>
        <a:ext cx="6311367" cy="458108"/>
      </dsp:txXfrm>
    </dsp:sp>
    <dsp:sp modelId="{BA894828-7767-4C51-9CE2-BB9CBB29CF24}">
      <dsp:nvSpPr>
        <dsp:cNvPr id="0" name=""/>
        <dsp:cNvSpPr/>
      </dsp:nvSpPr>
      <dsp:spPr>
        <a:xfrm>
          <a:off x="64288" y="3606823"/>
          <a:ext cx="572635" cy="5726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C89FF2-FEC4-41D0-82B4-FA1F4C1FD78B}">
      <dsp:nvSpPr>
        <dsp:cNvPr id="0" name=""/>
        <dsp:cNvSpPr/>
      </dsp:nvSpPr>
      <dsp:spPr>
        <a:xfrm>
          <a:off x="0" y="4778"/>
          <a:ext cx="3075907" cy="359774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/>
            <a:t>ESQUEMA DE CONEXIÓN DEL LÁSER</a:t>
          </a:r>
          <a:endParaRPr lang="en-US" sz="1500" b="1" kern="1200" dirty="0"/>
        </a:p>
      </dsp:txBody>
      <dsp:txXfrm>
        <a:off x="17563" y="22341"/>
        <a:ext cx="3040781" cy="3246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27B72-0A94-4926-BD4E-B9CC148BFEC7}">
      <dsp:nvSpPr>
        <dsp:cNvPr id="0" name=""/>
        <dsp:cNvSpPr/>
      </dsp:nvSpPr>
      <dsp:spPr>
        <a:xfrm>
          <a:off x="2034" y="0"/>
          <a:ext cx="4163481" cy="3693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Diseño del acople de la cámara del </a:t>
          </a:r>
          <a:r>
            <a:rPr lang="es-ES" sz="1600" kern="1200" dirty="0" err="1" smtClean="0"/>
            <a:t>gripper</a:t>
          </a:r>
          <a:endParaRPr lang="en-US" sz="1600" kern="1200" dirty="0"/>
        </a:p>
      </dsp:txBody>
      <dsp:txXfrm>
        <a:off x="12851" y="10817"/>
        <a:ext cx="4141847" cy="3476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3589C-B35A-47A8-9AAF-A5D2C0E58037}">
      <dsp:nvSpPr>
        <dsp:cNvPr id="0" name=""/>
        <dsp:cNvSpPr/>
      </dsp:nvSpPr>
      <dsp:spPr>
        <a:xfrm>
          <a:off x="-6354398" y="-972320"/>
          <a:ext cx="7566268" cy="7566268"/>
        </a:xfrm>
        <a:prstGeom prst="blockArc">
          <a:avLst>
            <a:gd name="adj1" fmla="val 18900000"/>
            <a:gd name="adj2" fmla="val 2700000"/>
            <a:gd name="adj3" fmla="val 285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839BF7-BED4-44B9-A890-865FD6A077D1}">
      <dsp:nvSpPr>
        <dsp:cNvPr id="0" name=""/>
        <dsp:cNvSpPr/>
      </dsp:nvSpPr>
      <dsp:spPr>
        <a:xfrm>
          <a:off x="780281" y="562162"/>
          <a:ext cx="9675984" cy="112432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243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Se repotenció satisfactoriamente el robot </a:t>
          </a:r>
          <a:r>
            <a:rPr lang="es-ES_tradnl" sz="1800" kern="1200" dirty="0" err="1" smtClean="0"/>
            <a:t>Robin</a:t>
          </a:r>
          <a:r>
            <a:rPr lang="es-ES_tradnl" sz="1800" kern="1200" dirty="0" smtClean="0"/>
            <a:t> 1 desactivador de bombas con el uso de un control teledirigido.</a:t>
          </a:r>
          <a:endParaRPr lang="en-US" sz="1800" kern="1200" dirty="0"/>
        </a:p>
      </dsp:txBody>
      <dsp:txXfrm>
        <a:off x="780281" y="562162"/>
        <a:ext cx="9675984" cy="1124325"/>
      </dsp:txXfrm>
    </dsp:sp>
    <dsp:sp modelId="{0C382C97-D455-4335-9E23-FC9FCDEEB5E9}">
      <dsp:nvSpPr>
        <dsp:cNvPr id="0" name=""/>
        <dsp:cNvSpPr/>
      </dsp:nvSpPr>
      <dsp:spPr>
        <a:xfrm>
          <a:off x="77578" y="421622"/>
          <a:ext cx="1405406" cy="14054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D685BB-7365-41E8-973E-9398B8C38D64}">
      <dsp:nvSpPr>
        <dsp:cNvPr id="0" name=""/>
        <dsp:cNvSpPr/>
      </dsp:nvSpPr>
      <dsp:spPr>
        <a:xfrm>
          <a:off x="1188974" y="2248651"/>
          <a:ext cx="9267292" cy="112432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243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Se diseñó e implementó un control inalámbrico para tele operar el robot a una distancia mínima de 100 metros.</a:t>
          </a:r>
          <a:endParaRPr lang="en-US" sz="1800" kern="1200" dirty="0"/>
        </a:p>
      </dsp:txBody>
      <dsp:txXfrm>
        <a:off x="1188974" y="2248651"/>
        <a:ext cx="9267292" cy="1124325"/>
      </dsp:txXfrm>
    </dsp:sp>
    <dsp:sp modelId="{86CBA82E-80CE-4CFC-BB85-B2676AB6632D}">
      <dsp:nvSpPr>
        <dsp:cNvPr id="0" name=""/>
        <dsp:cNvSpPr/>
      </dsp:nvSpPr>
      <dsp:spPr>
        <a:xfrm>
          <a:off x="486270" y="2108110"/>
          <a:ext cx="1405406" cy="14054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F3032F-4D95-4CD2-95AC-E633F747FB46}">
      <dsp:nvSpPr>
        <dsp:cNvPr id="0" name=""/>
        <dsp:cNvSpPr/>
      </dsp:nvSpPr>
      <dsp:spPr>
        <a:xfrm>
          <a:off x="780281" y="3935139"/>
          <a:ext cx="9675984" cy="112432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243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Se reactivó el funcionamiento íntegro del robot con sus capacidades de desplazarse en terrenos no articulados, sortear gradas, operatividad del brazo y </a:t>
          </a:r>
          <a:r>
            <a:rPr lang="es-ES_tradnl" sz="1800" kern="1200" dirty="0" err="1" smtClean="0"/>
            <a:t>gripper</a:t>
          </a:r>
          <a:r>
            <a:rPr lang="es-ES_tradnl" sz="1800" kern="1200" dirty="0" smtClean="0"/>
            <a:t>, implementación de un disruptor de agua, se remplazaron el sistema de cámaras y el sistema de iluminación, con el uso de tecnologías vanguardistas.</a:t>
          </a:r>
          <a:endParaRPr lang="en-US" sz="1800" kern="1200" dirty="0"/>
        </a:p>
      </dsp:txBody>
      <dsp:txXfrm>
        <a:off x="780281" y="3935139"/>
        <a:ext cx="9675984" cy="1124325"/>
      </dsp:txXfrm>
    </dsp:sp>
    <dsp:sp modelId="{55F14234-3411-4FCB-A0D1-606E8A6DA50F}">
      <dsp:nvSpPr>
        <dsp:cNvPr id="0" name=""/>
        <dsp:cNvSpPr/>
      </dsp:nvSpPr>
      <dsp:spPr>
        <a:xfrm>
          <a:off x="77578" y="3794598"/>
          <a:ext cx="1405406" cy="14054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DCB08-750C-4D7F-B01B-66D78AA09B63}">
      <dsp:nvSpPr>
        <dsp:cNvPr id="0" name=""/>
        <dsp:cNvSpPr/>
      </dsp:nvSpPr>
      <dsp:spPr>
        <a:xfrm>
          <a:off x="-5521683" y="-845501"/>
          <a:ext cx="6575316" cy="6575316"/>
        </a:xfrm>
        <a:prstGeom prst="blockArc">
          <a:avLst>
            <a:gd name="adj1" fmla="val 18900000"/>
            <a:gd name="adj2" fmla="val 2700000"/>
            <a:gd name="adj3" fmla="val 329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E18275-DBB5-44B5-991D-FC53C10B4A7F}">
      <dsp:nvSpPr>
        <dsp:cNvPr id="0" name=""/>
        <dsp:cNvSpPr/>
      </dsp:nvSpPr>
      <dsp:spPr>
        <a:xfrm>
          <a:off x="677942" y="488431"/>
          <a:ext cx="9770253" cy="9768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38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/>
            <a:t>Se verificó el correcto desempeño de los diferentes subsistemas y la calibración de elementos que lo requerían durante el proceso de ensamble. </a:t>
          </a:r>
          <a:endParaRPr lang="en-US" sz="2000" kern="1200" dirty="0"/>
        </a:p>
      </dsp:txBody>
      <dsp:txXfrm>
        <a:off x="677942" y="488431"/>
        <a:ext cx="9770253" cy="976862"/>
      </dsp:txXfrm>
    </dsp:sp>
    <dsp:sp modelId="{30A1D504-BF44-4621-9959-41F5544946A1}">
      <dsp:nvSpPr>
        <dsp:cNvPr id="0" name=""/>
        <dsp:cNvSpPr/>
      </dsp:nvSpPr>
      <dsp:spPr>
        <a:xfrm>
          <a:off x="67403" y="366323"/>
          <a:ext cx="1221078" cy="1221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89396-731A-4856-903D-6188D42F39AC}">
      <dsp:nvSpPr>
        <dsp:cNvPr id="0" name=""/>
        <dsp:cNvSpPr/>
      </dsp:nvSpPr>
      <dsp:spPr>
        <a:xfrm>
          <a:off x="1033032" y="1953725"/>
          <a:ext cx="9415164" cy="9768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38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/>
            <a:t>Se garantiza que el robot y su control tienen una eficiencia energética de más de dos horas antes de agotar sus baterías, siempre que hayan iniciado la operación con carga completa.</a:t>
          </a:r>
          <a:endParaRPr lang="en-US" sz="2000" kern="1200" dirty="0"/>
        </a:p>
      </dsp:txBody>
      <dsp:txXfrm>
        <a:off x="1033032" y="1953725"/>
        <a:ext cx="9415164" cy="976862"/>
      </dsp:txXfrm>
    </dsp:sp>
    <dsp:sp modelId="{130E20D8-2F33-43A5-99E0-626FB051815E}">
      <dsp:nvSpPr>
        <dsp:cNvPr id="0" name=""/>
        <dsp:cNvSpPr/>
      </dsp:nvSpPr>
      <dsp:spPr>
        <a:xfrm>
          <a:off x="422493" y="1831617"/>
          <a:ext cx="1221078" cy="1221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1CB6EA-F5F2-4951-97D1-842B1E62A4B1}">
      <dsp:nvSpPr>
        <dsp:cNvPr id="0" name=""/>
        <dsp:cNvSpPr/>
      </dsp:nvSpPr>
      <dsp:spPr>
        <a:xfrm>
          <a:off x="677942" y="3419019"/>
          <a:ext cx="9770253" cy="9768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38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/>
            <a:t>Con la utilización del sistema de visión FATSHARK </a:t>
          </a:r>
          <a:r>
            <a:rPr lang="es-ES_tradnl" sz="2000" kern="1200" dirty="0" err="1" smtClean="0"/>
            <a:t>Teleporter</a:t>
          </a:r>
          <a:r>
            <a:rPr lang="es-ES_tradnl" sz="2000" kern="1200" dirty="0" smtClean="0"/>
            <a:t> V3 se logró cubrir la distancia mínima de cien metros para la teleoperación.</a:t>
          </a:r>
          <a:endParaRPr lang="en-US" sz="2000" kern="1200" dirty="0"/>
        </a:p>
      </dsp:txBody>
      <dsp:txXfrm>
        <a:off x="677942" y="3419019"/>
        <a:ext cx="9770253" cy="976862"/>
      </dsp:txXfrm>
    </dsp:sp>
    <dsp:sp modelId="{AA051537-AC49-4198-A800-9CEA017C8AE9}">
      <dsp:nvSpPr>
        <dsp:cNvPr id="0" name=""/>
        <dsp:cNvSpPr/>
      </dsp:nvSpPr>
      <dsp:spPr>
        <a:xfrm>
          <a:off x="67403" y="3296911"/>
          <a:ext cx="1221078" cy="12210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0A998-C641-4B43-9104-8D9EBC8A4917}">
      <dsp:nvSpPr>
        <dsp:cNvPr id="0" name=""/>
        <dsp:cNvSpPr/>
      </dsp:nvSpPr>
      <dsp:spPr>
        <a:xfrm>
          <a:off x="1217129" y="602"/>
          <a:ext cx="1450043" cy="14500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B8E41F8-83DB-4393-8930-727ACF05E70E}">
      <dsp:nvSpPr>
        <dsp:cNvPr id="0" name=""/>
        <dsp:cNvSpPr/>
      </dsp:nvSpPr>
      <dsp:spPr>
        <a:xfrm>
          <a:off x="1942151" y="602"/>
          <a:ext cx="7736513" cy="1450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3020" rIns="0" bIns="3302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600" kern="1200" dirty="0" smtClean="0"/>
            <a:t>Capacitación y prácticas constantes de los técnicos usuarios del robot para familiarizarse y adquirir destrezas en el uso del joystick y manipulación del robot. </a:t>
          </a:r>
          <a:endParaRPr lang="en-US" sz="2600" kern="1200" dirty="0"/>
        </a:p>
      </dsp:txBody>
      <dsp:txXfrm>
        <a:off x="1942151" y="602"/>
        <a:ext cx="7736513" cy="1450043"/>
      </dsp:txXfrm>
    </dsp:sp>
    <dsp:sp modelId="{CF979ED6-D261-45E5-9D3A-06972EFFDBFF}">
      <dsp:nvSpPr>
        <dsp:cNvPr id="0" name=""/>
        <dsp:cNvSpPr/>
      </dsp:nvSpPr>
      <dsp:spPr>
        <a:xfrm>
          <a:off x="1217129" y="1450646"/>
          <a:ext cx="1450043" cy="14500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CCC5AD7-22BD-4BE0-8F33-88F6E946EC7A}">
      <dsp:nvSpPr>
        <dsp:cNvPr id="0" name=""/>
        <dsp:cNvSpPr/>
      </dsp:nvSpPr>
      <dsp:spPr>
        <a:xfrm>
          <a:off x="1942151" y="1450646"/>
          <a:ext cx="7736513" cy="1450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3020" rIns="0" bIns="3302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600" kern="1200" dirty="0" smtClean="0"/>
            <a:t>Implementar sensores al </a:t>
          </a:r>
          <a:r>
            <a:rPr lang="es-ES_tradnl" sz="2600" kern="1200" dirty="0" err="1" smtClean="0"/>
            <a:t>gripper</a:t>
          </a:r>
          <a:r>
            <a:rPr lang="es-ES_tradnl" sz="2600" kern="1200" dirty="0" smtClean="0"/>
            <a:t> para mejorar las prestaciones del mismo.</a:t>
          </a:r>
          <a:endParaRPr lang="en-US" sz="2600" kern="1200" dirty="0"/>
        </a:p>
      </dsp:txBody>
      <dsp:txXfrm>
        <a:off x="1942151" y="1450646"/>
        <a:ext cx="7736513" cy="1450043"/>
      </dsp:txXfrm>
    </dsp:sp>
    <dsp:sp modelId="{BF0BEF24-D315-4337-A7DC-091690811B63}">
      <dsp:nvSpPr>
        <dsp:cNvPr id="0" name=""/>
        <dsp:cNvSpPr/>
      </dsp:nvSpPr>
      <dsp:spPr>
        <a:xfrm>
          <a:off x="1217129" y="2900690"/>
          <a:ext cx="1450043" cy="14500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D61FC3-B2EA-4A03-B74B-B157D6FF6D7D}">
      <dsp:nvSpPr>
        <dsp:cNvPr id="0" name=""/>
        <dsp:cNvSpPr/>
      </dsp:nvSpPr>
      <dsp:spPr>
        <a:xfrm>
          <a:off x="1942151" y="2900690"/>
          <a:ext cx="7736513" cy="1450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3020" rIns="0" bIns="3302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600" kern="1200" dirty="0" smtClean="0"/>
            <a:t>Implementar cámaras térmicas y cámaras de rayos X con visión en tiempo real, incrementando la aplicabilidad del robot.</a:t>
          </a:r>
          <a:endParaRPr lang="en-US" sz="2600" kern="1200" dirty="0"/>
        </a:p>
      </dsp:txBody>
      <dsp:txXfrm>
        <a:off x="1942151" y="2900690"/>
        <a:ext cx="7736513" cy="14500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52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7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8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41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26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406900"/>
            <a:ext cx="10515600" cy="1362075"/>
          </a:xfrm>
        </p:spPr>
        <p:txBody>
          <a:bodyPr anchor="t"/>
          <a:lstStyle>
            <a:lvl1pPr>
              <a:defRPr sz="4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906713"/>
            <a:ext cx="10515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20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0863"/>
            <a:ext cx="5181600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0863"/>
            <a:ext cx="5181600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12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535113"/>
            <a:ext cx="5156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74875"/>
            <a:ext cx="5156200" cy="399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535113"/>
            <a:ext cx="51577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74875"/>
            <a:ext cx="5157787" cy="399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39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86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48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685800"/>
            <a:ext cx="4013200" cy="1160463"/>
          </a:xfrm>
        </p:spPr>
        <p:txBody>
          <a:bodyPr anchor="b"/>
          <a:lstStyle>
            <a:lvl1pPr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6663" y="685800"/>
            <a:ext cx="63007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1850" y="1846263"/>
            <a:ext cx="4013200" cy="43259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6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95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075" y="4800600"/>
            <a:ext cx="7177088" cy="566738"/>
          </a:xfrm>
        </p:spPr>
        <p:txBody>
          <a:bodyPr anchor="b"/>
          <a:lstStyle>
            <a:lvl1pPr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5075" y="685800"/>
            <a:ext cx="7177088" cy="4041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5075" y="5367338"/>
            <a:ext cx="717708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77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25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7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89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75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133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06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3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78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0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4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086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A3134-DEED-41D5-B1CF-56D11E8FA117}" type="datetimeFigureOut">
              <a:rPr lang="en-US" smtClean="0"/>
              <a:t>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AB9C8-0CF1-4952-B6F4-FFF50FD1ED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0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png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94.png"/><Relationship Id="rId7" Type="http://schemas.openxmlformats.org/officeDocument/2006/relationships/diagramLayout" Target="../diagrams/layout6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6.xml"/><Relationship Id="rId5" Type="http://schemas.openxmlformats.org/officeDocument/2006/relationships/image" Target="../media/image95.jpeg"/><Relationship Id="rId10" Type="http://schemas.microsoft.com/office/2007/relationships/diagramDrawing" Target="../diagrams/drawing6.xml"/><Relationship Id="rId4" Type="http://schemas.microsoft.com/office/2007/relationships/hdphoto" Target="../media/hdphoto3.wdp"/><Relationship Id="rId9" Type="http://schemas.openxmlformats.org/officeDocument/2006/relationships/diagramColors" Target="../diagrams/colors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7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16211"/>
            <a:ext cx="9144000" cy="2387600"/>
          </a:xfrm>
        </p:spPr>
        <p:txBody>
          <a:bodyPr>
            <a:normAutofit/>
          </a:bodyPr>
          <a:lstStyle/>
          <a:p>
            <a:r>
              <a:rPr lang="es-ES_tradnl" sz="3600" b="1" dirty="0"/>
              <a:t>CARRERA DE INGENIERÍA </a:t>
            </a:r>
            <a:r>
              <a:rPr lang="es-ES_tradnl" sz="3600" b="1" dirty="0" smtClean="0"/>
              <a:t>MECATRÓNICA</a:t>
            </a:r>
            <a:endParaRPr lang="en-US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796995"/>
            <a:ext cx="9144000" cy="2360054"/>
          </a:xfrm>
        </p:spPr>
        <p:txBody>
          <a:bodyPr>
            <a:noAutofit/>
          </a:bodyPr>
          <a:lstStyle/>
          <a:p>
            <a:r>
              <a:rPr lang="es-ES_tradnl" sz="2400" b="1" dirty="0"/>
              <a:t>REPOTENCIACIÓN DEL ROBOT DESACTIVADOR DE BOMBAS CON CONTROL TELEDIRIGIDO DEL GRUPO DE INTERVENCIÓN Y RESCATE G.I.R PERTENECIENTE A LA POLICÍA NACIONAL DEL ECUADOR</a:t>
            </a:r>
            <a:endParaRPr lang="en-US" sz="2400" dirty="0"/>
          </a:p>
          <a:p>
            <a:endParaRPr lang="en-US" sz="2400" dirty="0" smtClean="0"/>
          </a:p>
          <a:p>
            <a:pPr algn="l"/>
            <a:r>
              <a:rPr lang="en-US" sz="2400" dirty="0" smtClean="0"/>
              <a:t>REALIZADO POR: ANDREA CÓNDOR </a:t>
            </a:r>
          </a:p>
          <a:p>
            <a:pPr algn="l"/>
            <a:r>
              <a:rPr lang="en-US" sz="2400" dirty="0" smtClean="0"/>
              <a:t>PEDRO MARTÍNEZ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/>
              <a:t>DIRECTOR: MSC. ALEXANDER IBARRA</a:t>
            </a:r>
            <a:endParaRPr lang="en-US" sz="2400" dirty="0"/>
          </a:p>
        </p:txBody>
      </p:sp>
      <p:pic>
        <p:nvPicPr>
          <p:cNvPr id="4" name="Imagen 3" descr="D:\Simbolos\LOGO PRINCIPA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188" y="409395"/>
            <a:ext cx="5054623" cy="1303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00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8"/>
          <p:cNvSpPr/>
          <p:nvPr/>
        </p:nvSpPr>
        <p:spPr>
          <a:xfrm>
            <a:off x="6194737" y="1777285"/>
            <a:ext cx="4417454" cy="3541691"/>
          </a:xfrm>
          <a:prstGeom prst="round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redondeado 7"/>
          <p:cNvSpPr/>
          <p:nvPr/>
        </p:nvSpPr>
        <p:spPr>
          <a:xfrm>
            <a:off x="1493949" y="1777285"/>
            <a:ext cx="4417454" cy="3541691"/>
          </a:xfrm>
          <a:prstGeom prst="round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746975"/>
            <a:ext cx="10515600" cy="5425225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EFECTOR FINAL</a:t>
            </a:r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1895829" y="2092814"/>
            <a:ext cx="3614331" cy="2504942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6567789" y="1957585"/>
            <a:ext cx="3557608" cy="277539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388066" y="4732984"/>
            <a:ext cx="4277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smtClean="0"/>
              <a:t>PINZA DE DESPLAZAMIENTO ANGULAR</a:t>
            </a:r>
            <a:endParaRPr lang="en-US" dirty="0"/>
          </a:p>
        </p:txBody>
      </p:sp>
      <p:sp>
        <p:nvSpPr>
          <p:cNvPr id="7" name="Rectángulo 6"/>
          <p:cNvSpPr/>
          <p:nvPr/>
        </p:nvSpPr>
        <p:spPr>
          <a:xfrm>
            <a:off x="7483792" y="4732984"/>
            <a:ext cx="1725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smtClean="0"/>
              <a:t>DISRUPTOR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36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ROBOTS MÓVILES:</a:t>
            </a:r>
            <a:endParaRPr lang="en-US" b="1" dirty="0"/>
          </a:p>
        </p:txBody>
      </p:sp>
      <p:pic>
        <p:nvPicPr>
          <p:cNvPr id="4" name="Marcador de contenido 3" descr="http://www.mirchu.net/wp-content/uploads/2014/12/Honda-Asimo-Robot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3" r="13996"/>
          <a:stretch/>
        </p:blipFill>
        <p:spPr bwMode="auto">
          <a:xfrm>
            <a:off x="838200" y="1818525"/>
            <a:ext cx="2517072" cy="23809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http://diariomovil.com.ar/wp-content/uploads/2015/02/spot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9" t="-1856" r="26776"/>
          <a:stretch/>
        </p:blipFill>
        <p:spPr bwMode="auto">
          <a:xfrm>
            <a:off x="3658251" y="2827508"/>
            <a:ext cx="2317546" cy="25327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>
          <a:blip r:embed="rId4"/>
          <a:stretch>
            <a:fillRect/>
          </a:stretch>
        </p:blipFill>
        <p:spPr>
          <a:xfrm>
            <a:off x="6278776" y="1854881"/>
            <a:ext cx="1879743" cy="2344571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5"/>
          <a:stretch>
            <a:fillRect/>
          </a:stretch>
        </p:blipFill>
        <p:spPr>
          <a:xfrm>
            <a:off x="8461497" y="3219718"/>
            <a:ext cx="2690578" cy="214052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10610" y="4417777"/>
            <a:ext cx="2372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Androide</a:t>
            </a:r>
            <a:r>
              <a:rPr lang="en-US" dirty="0" smtClean="0"/>
              <a:t> o </a:t>
            </a:r>
            <a:r>
              <a:rPr lang="en-US" dirty="0" err="1" smtClean="0"/>
              <a:t>Humanoide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4187075" y="5473845"/>
            <a:ext cx="1259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Zoomórfico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6351390" y="4279277"/>
            <a:ext cx="1734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Vehículo</a:t>
            </a:r>
            <a:r>
              <a:rPr lang="en-US" dirty="0" smtClean="0"/>
              <a:t> </a:t>
            </a:r>
            <a:r>
              <a:rPr lang="en-US" dirty="0" err="1" smtClean="0"/>
              <a:t>ruedas</a:t>
            </a:r>
            <a:r>
              <a:rPr lang="en-US" dirty="0" smtClean="0"/>
              <a:t> </a:t>
            </a:r>
          </a:p>
          <a:p>
            <a:pPr algn="ctr"/>
            <a:r>
              <a:rPr lang="en-US" dirty="0" err="1" smtClean="0"/>
              <a:t>circulares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894576" y="5473845"/>
            <a:ext cx="1670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Vehículo</a:t>
            </a:r>
            <a:r>
              <a:rPr lang="en-US" dirty="0" smtClean="0"/>
              <a:t> </a:t>
            </a:r>
            <a:r>
              <a:rPr lang="en-US" dirty="0" err="1" smtClean="0"/>
              <a:t>orugas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26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ROBOTS HÍBRIDOS:</a:t>
            </a:r>
            <a:endParaRPr lang="en-US" b="1" dirty="0"/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2682797"/>
              </p:ext>
            </p:extLst>
          </p:nvPr>
        </p:nvGraphicFramePr>
        <p:xfrm>
          <a:off x="838200" y="1820863"/>
          <a:ext cx="544669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n 8" descr="http://desenchufados.net/wp-content/uploads/2011/04/packbot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t="2915" r="4894" b="2852"/>
          <a:stretch/>
        </p:blipFill>
        <p:spPr bwMode="auto">
          <a:xfrm>
            <a:off x="7179367" y="1443337"/>
            <a:ext cx="3574491" cy="43527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8566470" y="5987534"/>
            <a:ext cx="1003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iRobot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258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ROBOTS TELEDIRIGIDOS:</a:t>
            </a:r>
            <a:endParaRPr lang="en-US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7337412"/>
              </p:ext>
            </p:extLst>
          </p:nvPr>
        </p:nvGraphicFramePr>
        <p:xfrm>
          <a:off x="-458273" y="1820863"/>
          <a:ext cx="6554273" cy="3215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Resultado de imagen para robots teledirigidos milita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85" y="1820863"/>
            <a:ext cx="5459613" cy="37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97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7190704" y="3463618"/>
            <a:ext cx="3643111" cy="3288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ROBÓTICA MILITAR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Configuraciones</a:t>
            </a:r>
            <a:r>
              <a:rPr lang="en-US" dirty="0" smtClean="0"/>
              <a:t> </a:t>
            </a:r>
            <a:r>
              <a:rPr lang="en-US" dirty="0" err="1" smtClean="0"/>
              <a:t>diversas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Diferentes</a:t>
            </a:r>
            <a:r>
              <a:rPr lang="en-US" dirty="0" smtClean="0"/>
              <a:t> </a:t>
            </a:r>
            <a:r>
              <a:rPr lang="en-US" dirty="0" err="1" smtClean="0"/>
              <a:t>aplicaciones</a:t>
            </a:r>
            <a:r>
              <a:rPr lang="en-US" dirty="0"/>
              <a:t>.</a:t>
            </a:r>
          </a:p>
        </p:txBody>
      </p:sp>
      <p:pic>
        <p:nvPicPr>
          <p:cNvPr id="4" name="Imagen 3" descr="Resultado de imagen para telemax robo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411" y="3307350"/>
            <a:ext cx="4114644" cy="308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Resultado de imagen para robot militar do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7" b="19777"/>
          <a:stretch/>
        </p:blipFill>
        <p:spPr bwMode="auto">
          <a:xfrm>
            <a:off x="7190704" y="387359"/>
            <a:ext cx="3643111" cy="2705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http://www.blogcdn.com/es.engadget.com/media/2010/09/9-26-10-raytheonexoskeleton600-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256" y="3463618"/>
            <a:ext cx="3578006" cy="30793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/>
          <p:cNvSpPr/>
          <p:nvPr/>
        </p:nvSpPr>
        <p:spPr>
          <a:xfrm>
            <a:off x="1796977" y="6266983"/>
            <a:ext cx="3369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Robot </a:t>
            </a:r>
            <a:r>
              <a:rPr lang="es-ES_tradnl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Telemax</a:t>
            </a:r>
            <a:r>
              <a:rPr lang="es-ES_tradnl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marca </a:t>
            </a:r>
            <a:r>
              <a:rPr lang="es-ES_tradnl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Cobham</a:t>
            </a:r>
            <a:endParaRPr lang="en-US" dirty="0"/>
          </a:p>
        </p:txBody>
      </p:sp>
      <p:sp>
        <p:nvSpPr>
          <p:cNvPr id="8" name="Rectángulo 7"/>
          <p:cNvSpPr/>
          <p:nvPr/>
        </p:nvSpPr>
        <p:spPr>
          <a:xfrm>
            <a:off x="7457987" y="6488668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Exoesqueleto </a:t>
            </a:r>
            <a:r>
              <a:rPr lang="es-ES_tradnl" i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Sarcos</a:t>
            </a:r>
            <a:r>
              <a:rPr lang="es-ES_tradnl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XOS 2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7579814" y="3094286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Big Dog Boston 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76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73894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DESARROLLO DEL SISTEMA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8303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ESTADO INICIAL DEL ROBOT</a:t>
            </a:r>
            <a:r>
              <a:rPr lang="en-US" b="1" dirty="0" smtClean="0"/>
              <a:t>:</a:t>
            </a:r>
            <a:endParaRPr lang="en-US" b="1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7609166"/>
              </p:ext>
            </p:extLst>
          </p:nvPr>
        </p:nvGraphicFramePr>
        <p:xfrm>
          <a:off x="681117" y="591867"/>
          <a:ext cx="14511361" cy="6004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865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521" y="1317154"/>
            <a:ext cx="7031074" cy="5358753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DESCRIPCIÓN DEL ESTADO </a:t>
            </a:r>
            <a:r>
              <a:rPr lang="en-US" b="1" dirty="0"/>
              <a:t>INICIAL DEL ROBOT</a:t>
            </a:r>
            <a:r>
              <a:rPr lang="en-US" b="1" dirty="0" smtClean="0"/>
              <a:t>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6936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715"/>
          <a:stretch/>
        </p:blipFill>
        <p:spPr>
          <a:xfrm>
            <a:off x="2773251" y="1027572"/>
            <a:ext cx="6267718" cy="56827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251" y="144128"/>
            <a:ext cx="6267718" cy="88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9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REQUERIMIENTOS:</a:t>
            </a:r>
            <a:endParaRPr lang="en-US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929843"/>
              </p:ext>
            </p:extLst>
          </p:nvPr>
        </p:nvGraphicFramePr>
        <p:xfrm>
          <a:off x="2422301" y="1600200"/>
          <a:ext cx="6721699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944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514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CONTENIDO: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3777622"/>
          </a:xfrm>
        </p:spPr>
        <p:txBody>
          <a:bodyPr/>
          <a:lstStyle/>
          <a:p>
            <a:r>
              <a:rPr lang="en-US" dirty="0" err="1" smtClean="0"/>
              <a:t>Objetivos</a:t>
            </a:r>
            <a:endParaRPr lang="en-US" dirty="0" smtClean="0"/>
          </a:p>
          <a:p>
            <a:r>
              <a:rPr lang="en-US" dirty="0" err="1" smtClean="0"/>
              <a:t>Antecedentes</a:t>
            </a:r>
            <a:r>
              <a:rPr lang="en-US" dirty="0" smtClean="0"/>
              <a:t> y </a:t>
            </a:r>
            <a:r>
              <a:rPr lang="en-US" dirty="0" err="1" smtClean="0"/>
              <a:t>justificación</a:t>
            </a:r>
            <a:endParaRPr lang="en-US" dirty="0" smtClean="0"/>
          </a:p>
          <a:p>
            <a:r>
              <a:rPr lang="en-US" dirty="0" smtClean="0"/>
              <a:t>Marco </a:t>
            </a:r>
            <a:r>
              <a:rPr lang="en-US" dirty="0" err="1" smtClean="0"/>
              <a:t>teórico</a:t>
            </a:r>
            <a:endParaRPr lang="en-US" dirty="0" smtClean="0"/>
          </a:p>
          <a:p>
            <a:r>
              <a:rPr lang="en-US" dirty="0" smtClean="0"/>
              <a:t>Desarrollo del </a:t>
            </a:r>
            <a:r>
              <a:rPr lang="en-US" dirty="0" err="1" smtClean="0"/>
              <a:t>sistema</a:t>
            </a:r>
            <a:endParaRPr lang="en-US" dirty="0" smtClean="0"/>
          </a:p>
          <a:p>
            <a:r>
              <a:rPr lang="en-US" dirty="0" err="1" smtClean="0"/>
              <a:t>Pruebas</a:t>
            </a:r>
            <a:r>
              <a:rPr lang="en-US" dirty="0" smtClean="0"/>
              <a:t> y </a:t>
            </a:r>
            <a:r>
              <a:rPr lang="en-US" dirty="0" err="1" smtClean="0"/>
              <a:t>resultados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Conclusiones</a:t>
            </a:r>
            <a:r>
              <a:rPr lang="en-US" dirty="0" smtClean="0"/>
              <a:t> y </a:t>
            </a:r>
            <a:r>
              <a:rPr lang="en-US" dirty="0" err="1" smtClean="0"/>
              <a:t>recomendaciones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83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2539536"/>
            <a:ext cx="10515600" cy="1325562"/>
          </a:xfrm>
        </p:spPr>
        <p:txBody>
          <a:bodyPr/>
          <a:lstStyle/>
          <a:p>
            <a:r>
              <a:rPr lang="en-US" b="1" dirty="0" smtClean="0"/>
              <a:t>DESARROLLO DE HARDWARE ELECTRÓNICO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5078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38200"/>
            <a:ext cx="10515600" cy="4351337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/>
              <a:t>SELECCIÓN DEL CONTROLADOR</a:t>
            </a:r>
          </a:p>
          <a:p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 smtClean="0"/>
              <a:t>Comando</a:t>
            </a:r>
            <a:r>
              <a:rPr lang="en-US" sz="2000" dirty="0" smtClean="0"/>
              <a:t> de 11 </a:t>
            </a:r>
            <a:r>
              <a:rPr lang="en-US" sz="2000" dirty="0" err="1" smtClean="0"/>
              <a:t>motores</a:t>
            </a:r>
            <a:r>
              <a:rPr lang="en-US" sz="2000" dirty="0" smtClean="0"/>
              <a:t> DC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 smtClean="0"/>
              <a:t>Sensores</a:t>
            </a:r>
            <a:endParaRPr lang="en-US" sz="20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Control de </a:t>
            </a:r>
            <a:r>
              <a:rPr lang="en-US" sz="2000" dirty="0" err="1" smtClean="0"/>
              <a:t>frenos</a:t>
            </a:r>
            <a:endParaRPr lang="en-US" sz="20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 smtClean="0"/>
              <a:t>Comunicación</a:t>
            </a:r>
            <a:r>
              <a:rPr lang="en-US" sz="2000" dirty="0" smtClean="0"/>
              <a:t> </a:t>
            </a:r>
            <a:r>
              <a:rPr lang="en-US" sz="2000" dirty="0" err="1" smtClean="0"/>
              <a:t>inálambrica</a:t>
            </a:r>
            <a:endParaRPr lang="en-US" sz="20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 smtClean="0"/>
              <a:t>Iluminación</a:t>
            </a:r>
            <a:r>
              <a:rPr lang="en-US" sz="2000" dirty="0" smtClean="0"/>
              <a:t> 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lvl="1"/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234" y="1765367"/>
            <a:ext cx="6177566" cy="3689380"/>
          </a:xfrm>
          <a:prstGeom prst="rect">
            <a:avLst/>
          </a:prstGeom>
        </p:spPr>
      </p:pic>
      <p:pic>
        <p:nvPicPr>
          <p:cNvPr id="5121" name="Imagen 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82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SELECCIÓN DE TECNOLOGÍA INALÁMBRICA: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0863"/>
            <a:ext cx="4004256" cy="4351337"/>
          </a:xfrm>
        </p:spPr>
        <p:txBody>
          <a:bodyPr>
            <a:normAutofit/>
          </a:bodyPr>
          <a:lstStyle/>
          <a:p>
            <a:pPr algn="just"/>
            <a:r>
              <a:rPr lang="en-US" sz="2800" dirty="0" err="1" smtClean="0"/>
              <a:t>Capacidad</a:t>
            </a:r>
            <a:r>
              <a:rPr lang="en-US" sz="2800" dirty="0" smtClean="0"/>
              <a:t> </a:t>
            </a:r>
            <a:r>
              <a:rPr lang="en-US" sz="2800" dirty="0" err="1" smtClean="0"/>
              <a:t>mínima</a:t>
            </a:r>
            <a:r>
              <a:rPr lang="en-US" sz="2800" dirty="0" smtClean="0"/>
              <a:t> de </a:t>
            </a:r>
            <a:r>
              <a:rPr lang="en-US" sz="2800" dirty="0" err="1" smtClean="0"/>
              <a:t>funcionamiento</a:t>
            </a:r>
            <a:r>
              <a:rPr lang="en-US" sz="2800" dirty="0" smtClean="0"/>
              <a:t> de 100m.</a:t>
            </a:r>
          </a:p>
          <a:p>
            <a:pPr algn="just"/>
            <a:r>
              <a:rPr lang="en-US" sz="2800" dirty="0" err="1" smtClean="0"/>
              <a:t>Compatibilidad</a:t>
            </a:r>
            <a:r>
              <a:rPr lang="en-US" sz="2800" dirty="0" smtClean="0"/>
              <a:t> con el </a:t>
            </a:r>
            <a:r>
              <a:rPr lang="en-US" sz="2800" dirty="0" err="1" smtClean="0"/>
              <a:t>controlador</a:t>
            </a:r>
            <a:r>
              <a:rPr lang="en-US" sz="2800" dirty="0" smtClean="0"/>
              <a:t>.</a:t>
            </a:r>
          </a:p>
          <a:p>
            <a:pPr algn="just"/>
            <a:endParaRPr lang="en-US" sz="28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667" y="1900371"/>
            <a:ext cx="6161133" cy="322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2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SELECCIÓN DEL TIPO DE BATERÍAS: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21538" y="2078443"/>
            <a:ext cx="6094926" cy="4351337"/>
          </a:xfrm>
        </p:spPr>
        <p:txBody>
          <a:bodyPr/>
          <a:lstStyle/>
          <a:p>
            <a:pPr algn="just"/>
            <a:r>
              <a:rPr lang="en-US" dirty="0" err="1" smtClean="0"/>
              <a:t>Alimentación</a:t>
            </a:r>
            <a:r>
              <a:rPr lang="en-US" dirty="0" smtClean="0"/>
              <a:t> (robot con 24VDC).</a:t>
            </a:r>
          </a:p>
          <a:p>
            <a:pPr algn="just"/>
            <a:r>
              <a:rPr lang="en-US" dirty="0" err="1" smtClean="0"/>
              <a:t>Ciclos</a:t>
            </a:r>
            <a:r>
              <a:rPr lang="en-US" dirty="0" smtClean="0"/>
              <a:t> de </a:t>
            </a:r>
            <a:r>
              <a:rPr lang="en-US" dirty="0" err="1" smtClean="0"/>
              <a:t>descarga</a:t>
            </a:r>
            <a:r>
              <a:rPr lang="en-US" dirty="0" smtClean="0"/>
              <a:t> </a:t>
            </a:r>
            <a:r>
              <a:rPr lang="en-US" dirty="0" err="1" smtClean="0"/>
              <a:t>profunda</a:t>
            </a:r>
            <a:r>
              <a:rPr lang="en-US" dirty="0" smtClean="0"/>
              <a:t>.</a:t>
            </a:r>
          </a:p>
          <a:p>
            <a:pPr algn="just"/>
            <a:r>
              <a:rPr lang="en-US" dirty="0" err="1" smtClean="0"/>
              <a:t>Larga</a:t>
            </a:r>
            <a:r>
              <a:rPr lang="en-US" dirty="0" smtClean="0"/>
              <a:t> </a:t>
            </a:r>
            <a:r>
              <a:rPr lang="en-US" dirty="0" err="1" smtClean="0"/>
              <a:t>vida</a:t>
            </a:r>
            <a:r>
              <a:rPr lang="en-US" dirty="0" smtClean="0"/>
              <a:t> </a:t>
            </a:r>
            <a:r>
              <a:rPr lang="en-US" dirty="0" err="1" smtClean="0"/>
              <a:t>útil</a:t>
            </a:r>
            <a:r>
              <a:rPr lang="en-US" dirty="0"/>
              <a:t>.</a:t>
            </a:r>
            <a:endParaRPr lang="en-US" dirty="0" smtClean="0"/>
          </a:p>
          <a:p>
            <a:pPr algn="just"/>
            <a:r>
              <a:rPr lang="en-US" dirty="0" err="1" smtClean="0"/>
              <a:t>Libre</a:t>
            </a:r>
            <a:r>
              <a:rPr lang="en-US" dirty="0" smtClean="0"/>
              <a:t> de </a:t>
            </a:r>
            <a:r>
              <a:rPr lang="en-US" dirty="0" err="1" smtClean="0"/>
              <a:t>mantenimiento</a:t>
            </a:r>
            <a:r>
              <a:rPr lang="en-US" dirty="0" smtClean="0"/>
              <a:t>. </a:t>
            </a:r>
          </a:p>
          <a:p>
            <a:pPr algn="just"/>
            <a:endParaRPr lang="en-US" dirty="0"/>
          </a:p>
        </p:txBody>
      </p:sp>
      <p:pic>
        <p:nvPicPr>
          <p:cNvPr id="6146" name="Picture 2" descr="Resultado de imagen para baterias ag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22197" r="12134" b="18965"/>
          <a:stretch/>
        </p:blipFill>
        <p:spPr bwMode="auto">
          <a:xfrm>
            <a:off x="7641464" y="2142838"/>
            <a:ext cx="3431896" cy="270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7216464" y="4835008"/>
            <a:ext cx="439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Bateria</a:t>
            </a:r>
            <a:r>
              <a:rPr lang="en-US" b="1" dirty="0" smtClean="0"/>
              <a:t> AGM (</a:t>
            </a:r>
            <a:r>
              <a:rPr lang="en-US" b="1" dirty="0" smtClean="0"/>
              <a:t>Absorbent </a:t>
            </a:r>
            <a:r>
              <a:rPr lang="en-US" b="1" dirty="0" smtClean="0"/>
              <a:t>glass </a:t>
            </a:r>
            <a:r>
              <a:rPr lang="en-US" b="1" dirty="0" smtClean="0"/>
              <a:t>mat) </a:t>
            </a:r>
            <a:r>
              <a:rPr lang="es-ES_tradnl" b="1" dirty="0"/>
              <a:t>6FM55X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894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DIMENSIONAMIENTO DE BATERÍA DEL ROBOT: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95860"/>
            <a:ext cx="10515600" cy="4351337"/>
          </a:xfrm>
        </p:spPr>
        <p:txBody>
          <a:bodyPr/>
          <a:lstStyle/>
          <a:p>
            <a:r>
              <a:rPr lang="en-US" dirty="0" smtClean="0"/>
              <a:t>2 horas de </a:t>
            </a:r>
            <a:r>
              <a:rPr lang="en-US" dirty="0" err="1" smtClean="0"/>
              <a:t>autonomía</a:t>
            </a:r>
            <a:r>
              <a:rPr lang="en-US" dirty="0" smtClean="0"/>
              <a:t> del </a:t>
            </a:r>
            <a:r>
              <a:rPr lang="en-US" dirty="0" err="1" smtClean="0"/>
              <a:t>sistema</a:t>
            </a:r>
            <a:r>
              <a:rPr lang="en-US" dirty="0" smtClean="0"/>
              <a:t> </a:t>
            </a:r>
            <a:r>
              <a:rPr lang="en-US" dirty="0" err="1" smtClean="0"/>
              <a:t>energético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12" y="2140173"/>
            <a:ext cx="5343660" cy="36070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160" y="2140173"/>
            <a:ext cx="5416639" cy="431282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417543" y="5730767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smtClean="0"/>
              <a:t>6FM55X 12VDC 55Ah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506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DIMENSIONAMIENTO DE BATERÍA DE LA CAJA DE CONTROL: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0200"/>
            <a:ext cx="6734577" cy="2415463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3"/>
          <a:stretch>
            <a:fillRect/>
          </a:stretch>
        </p:blipFill>
        <p:spPr>
          <a:xfrm>
            <a:off x="2449399" y="4165375"/>
            <a:ext cx="1756089" cy="200374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4205488" y="4971893"/>
            <a:ext cx="3717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Batería AGM 12VDC </a:t>
            </a:r>
            <a:r>
              <a:rPr lang="es-ES_tradnl" sz="2000" b="1" dirty="0" smtClean="0"/>
              <a:t>5Ah</a:t>
            </a:r>
            <a:r>
              <a:rPr lang="es-ES_tradnl" dirty="0" smtClean="0"/>
              <a:t> </a:t>
            </a:r>
            <a:r>
              <a:rPr lang="es-ES_tradnl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FP1250</a:t>
            </a:r>
            <a:endParaRPr lang="en-US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b="79500"/>
          <a:stretch/>
        </p:blipFill>
        <p:spPr>
          <a:xfrm>
            <a:off x="7639685" y="1773394"/>
            <a:ext cx="4192621" cy="33874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331" y="2112135"/>
            <a:ext cx="3152469" cy="162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SELECCIÓN DEL JOYSTICK: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33742"/>
            <a:ext cx="4596685" cy="4351337"/>
          </a:xfrm>
        </p:spPr>
        <p:txBody>
          <a:bodyPr/>
          <a:lstStyle/>
          <a:p>
            <a:r>
              <a:rPr lang="en-US" dirty="0" smtClean="0"/>
              <a:t>Entradas de control (</a:t>
            </a:r>
            <a:r>
              <a:rPr lang="en-US" dirty="0" err="1" smtClean="0"/>
              <a:t>botones</a:t>
            </a:r>
            <a:r>
              <a:rPr lang="en-US" dirty="0" smtClean="0"/>
              <a:t>).</a:t>
            </a:r>
          </a:p>
          <a:p>
            <a:r>
              <a:rPr lang="en-US" dirty="0" err="1" smtClean="0"/>
              <a:t>Portabilidad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Compatibilidad</a:t>
            </a:r>
            <a:r>
              <a:rPr lang="en-US" dirty="0" smtClean="0"/>
              <a:t> con arduino.</a:t>
            </a:r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831" y="1833742"/>
            <a:ext cx="6212969" cy="372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6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SELECCIÓN DEL SISTEMA DE VISION: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0863"/>
            <a:ext cx="4442138" cy="4351337"/>
          </a:xfrm>
        </p:spPr>
        <p:txBody>
          <a:bodyPr/>
          <a:lstStyle/>
          <a:p>
            <a:r>
              <a:rPr lang="en-US" dirty="0" err="1" smtClean="0"/>
              <a:t>Visualización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tiempo</a:t>
            </a:r>
            <a:r>
              <a:rPr lang="en-US" dirty="0" smtClean="0"/>
              <a:t> real.</a:t>
            </a:r>
          </a:p>
          <a:p>
            <a:r>
              <a:rPr lang="en-US" dirty="0" err="1" smtClean="0"/>
              <a:t>Inalámbrico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Rango</a:t>
            </a:r>
            <a:r>
              <a:rPr lang="en-US" dirty="0" smtClean="0"/>
              <a:t> </a:t>
            </a:r>
            <a:r>
              <a:rPr lang="en-US" dirty="0" err="1" smtClean="0"/>
              <a:t>mínimo</a:t>
            </a:r>
            <a:r>
              <a:rPr lang="en-US" dirty="0" smtClean="0"/>
              <a:t> 100m.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814" y="1318846"/>
            <a:ext cx="5875986" cy="465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4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6299733" y="3879223"/>
            <a:ext cx="5054067" cy="2917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79963"/>
            <a:ext cx="10515600" cy="1325562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 dirty="0" smtClean="0"/>
              <a:t>DIAGRAMA DE CONEXIÓN DEL SISTEMA DE VISIÓN:</a:t>
            </a:r>
            <a:endParaRPr lang="en-US" b="1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60019" y="1233832"/>
            <a:ext cx="4649177" cy="5044291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6458288" y="619499"/>
            <a:ext cx="4400085" cy="276714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209196" y="3386646"/>
            <a:ext cx="5311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Sistema de visión seleccionado Fat Shark Teleporter V3</a:t>
            </a:r>
            <a:endParaRPr lang="en-US" dirty="0"/>
          </a:p>
        </p:txBody>
      </p:sp>
      <p:pic>
        <p:nvPicPr>
          <p:cNvPr id="8" name="Imagen 7"/>
          <p:cNvPicPr/>
          <p:nvPr/>
        </p:nvPicPr>
        <p:blipFill>
          <a:blip r:embed="rId4"/>
          <a:stretch>
            <a:fillRect/>
          </a:stretch>
        </p:blipFill>
        <p:spPr>
          <a:xfrm>
            <a:off x="6652298" y="3879223"/>
            <a:ext cx="4425315" cy="254825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299733" y="6427478"/>
            <a:ext cx="5130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Diagrama eléctrico de conexión del sistema de visión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17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DESARROLLO DE LA TELEOPERACIÓN:</a:t>
            </a:r>
            <a:endParaRPr lang="en-US" b="1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5739" r="4971"/>
          <a:stretch/>
        </p:blipFill>
        <p:spPr>
          <a:xfrm>
            <a:off x="4153436" y="1999446"/>
            <a:ext cx="3885128" cy="4411104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838200" y="1408739"/>
            <a:ext cx="10515600" cy="4351337"/>
          </a:xfrm>
        </p:spPr>
        <p:txBody>
          <a:bodyPr/>
          <a:lstStyle/>
          <a:p>
            <a:r>
              <a:rPr lang="es-ES" dirty="0"/>
              <a:t>Diagrama de conexión de la caja de </a:t>
            </a:r>
            <a:r>
              <a:rPr lang="es-ES" dirty="0" smtClean="0"/>
              <a:t>control para teleoperación: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05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OBJETIVO GENERAL: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_tradnl" dirty="0"/>
              <a:t>Repotenciar el robot </a:t>
            </a:r>
            <a:r>
              <a:rPr lang="es-ES_tradnl" dirty="0" err="1"/>
              <a:t>Robin</a:t>
            </a:r>
            <a:r>
              <a:rPr lang="es-ES_tradnl" dirty="0"/>
              <a:t> 1 desactivador de bombas mediante control teledirigido del Grupo de Intervención y Rescate G.I.R perteneciente a la Policía Nacional del </a:t>
            </a:r>
            <a:r>
              <a:rPr lang="es-ES_tradnl" dirty="0" smtClean="0"/>
              <a:t>Ecuador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34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Esquema de </a:t>
            </a:r>
            <a:r>
              <a:rPr lang="es-ES" dirty="0"/>
              <a:t>conexión </a:t>
            </a:r>
            <a:r>
              <a:rPr lang="es-ES" dirty="0" smtClean="0"/>
              <a:t>de la caja de control para teleoperación:</a:t>
            </a:r>
            <a:endParaRPr lang="en-US" dirty="0"/>
          </a:p>
        </p:txBody>
      </p:sp>
      <p:pic>
        <p:nvPicPr>
          <p:cNvPr id="4" name="Marcador de contenido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27800" y="1460252"/>
            <a:ext cx="7936400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8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CONTROL MOTOR RS420A: </a:t>
            </a:r>
            <a:endParaRPr lang="en-US" b="1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9713" y="1999443"/>
            <a:ext cx="5984924" cy="2894527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3"/>
          <a:stretch>
            <a:fillRect/>
          </a:stretch>
        </p:blipFill>
        <p:spPr>
          <a:xfrm>
            <a:off x="2244210" y="1600200"/>
            <a:ext cx="2199002" cy="1887550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4"/>
          <a:srcRect r="8680"/>
          <a:stretch/>
        </p:blipFill>
        <p:spPr bwMode="auto">
          <a:xfrm>
            <a:off x="1155934" y="3887860"/>
            <a:ext cx="4062794" cy="2714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2368485" y="3487750"/>
            <a:ext cx="16376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Driver 50A5M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8453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Diagrama eléctrico de acople entre la etapa de control y etapa de potencia del motor RS420A</a:t>
            </a:r>
            <a:endParaRPr lang="en-US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1974638" y="2851172"/>
            <a:ext cx="7739429" cy="3794326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CONTROL MOTOR RS420A: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164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/>
              <a:t>CONTROL MOTOR GNM4125:</a:t>
            </a:r>
            <a:endParaRPr lang="en-US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2498333" y="1331852"/>
            <a:ext cx="6808798" cy="2333521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5222" y="3665373"/>
            <a:ext cx="482917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0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2"/>
          </a:xfrm>
        </p:spPr>
        <p:txBody>
          <a:bodyPr/>
          <a:lstStyle/>
          <a:p>
            <a:r>
              <a:rPr lang="es-ES_tradnl" b="1" dirty="0" smtClean="0"/>
              <a:t>CONTROL MOTOR GNM4125:</a:t>
            </a:r>
            <a:endParaRPr lang="en-US" dirty="0"/>
          </a:p>
        </p:txBody>
      </p:sp>
      <p:pic>
        <p:nvPicPr>
          <p:cNvPr id="5" name="Marcador de contenido 4"/>
          <p:cNvPicPr>
            <a:picLocks noGrp="1"/>
          </p:cNvPicPr>
          <p:nvPr>
            <p:ph idx="1"/>
          </p:nvPr>
        </p:nvPicPr>
        <p:blipFill rotWithShape="1">
          <a:blip r:embed="rId2"/>
          <a:srcRect t="2216"/>
          <a:stretch/>
        </p:blipFill>
        <p:spPr>
          <a:xfrm>
            <a:off x="3912349" y="927279"/>
            <a:ext cx="5927110" cy="583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9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449" y="1600199"/>
            <a:ext cx="3167131" cy="33056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071" y="1606613"/>
            <a:ext cx="5436939" cy="33121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014" y="4905892"/>
            <a:ext cx="3925540" cy="1751395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/>
              <a:t>CONTROL MOTOR GNM4125: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65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513" y="1923445"/>
            <a:ext cx="9048152" cy="3730379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/>
              <a:t>CONTROL MOTOR GNM4125: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2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SIMULACIÓN Y FABRICACIÓN DE LA PLACA PARA </a:t>
            </a:r>
            <a:r>
              <a:rPr lang="es-ES_tradnl" b="1" dirty="0"/>
              <a:t>MOTOR GNM4125: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838201" y="1939008"/>
            <a:ext cx="3077312" cy="3077312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4055962" y="1856486"/>
            <a:ext cx="2385796" cy="3242356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6913" y="1965134"/>
            <a:ext cx="4706980" cy="367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9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DIAGRAMA ELÉCTRICO PARA EL CONTROL DEL FRENO DEL </a:t>
            </a:r>
            <a:r>
              <a:rPr lang="es-ES_tradnl" b="1" dirty="0" smtClean="0"/>
              <a:t>MOTOR GNM4125:</a:t>
            </a:r>
            <a:endParaRPr lang="en-US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/>
          <a:srcRect l="1357" t="8566"/>
          <a:stretch/>
        </p:blipFill>
        <p:spPr bwMode="auto">
          <a:xfrm>
            <a:off x="411101" y="2042135"/>
            <a:ext cx="11369798" cy="33412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567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SIMULACIÓN Y FABRICACIÓN DE LA PLACA PARA </a:t>
            </a:r>
            <a:r>
              <a:rPr lang="en-US" b="1" dirty="0" smtClean="0"/>
              <a:t>EL CONTROL DEL FRENO DEL </a:t>
            </a:r>
            <a:r>
              <a:rPr lang="es-ES_tradnl" b="1" dirty="0" smtClean="0"/>
              <a:t>MOTOR </a:t>
            </a:r>
            <a:r>
              <a:rPr lang="es-ES_tradnl" b="1" dirty="0"/>
              <a:t>GNM4125:</a:t>
            </a:r>
            <a:r>
              <a:rPr lang="en-US" b="1" dirty="0"/>
              <a:t> </a:t>
            </a:r>
            <a:endParaRPr lang="en-US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3614241" y="1897791"/>
            <a:ext cx="2155494" cy="4332372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97791"/>
            <a:ext cx="2121276" cy="4351337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/>
          <a:stretch>
            <a:fillRect/>
          </a:stretch>
        </p:blipFill>
        <p:spPr>
          <a:xfrm>
            <a:off x="8951227" y="1746680"/>
            <a:ext cx="2304908" cy="4525043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5"/>
          <a:stretch>
            <a:fillRect/>
          </a:stretch>
        </p:blipFill>
        <p:spPr>
          <a:xfrm>
            <a:off x="6424500" y="1856231"/>
            <a:ext cx="2230103" cy="441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1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OBJETIVOS ESPECÍFICOS: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s-ES_tradnl" dirty="0"/>
              <a:t>Implementar un control inalámbrico para operar el robot a una distancia mínima de 100 metros.</a:t>
            </a:r>
            <a:endParaRPr lang="en-US" dirty="0"/>
          </a:p>
          <a:p>
            <a:pPr lvl="0" algn="just"/>
            <a:r>
              <a:rPr lang="es-ES_tradnl" dirty="0"/>
              <a:t>Reactivar el funcionamiento del sistema de ruedas y brazo robótico del robot desactivador de bombas.</a:t>
            </a:r>
            <a:endParaRPr lang="en-US" dirty="0"/>
          </a:p>
          <a:p>
            <a:pPr lvl="0" algn="just"/>
            <a:r>
              <a:rPr lang="es-ES_tradnl" dirty="0"/>
              <a:t>Realizar pruebas de funcionamiento y ejecución de correcciones durante el proceso de ensamble.</a:t>
            </a: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87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CONTROL DE MOTORES DE BRAZO Y TORRETA: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0863"/>
            <a:ext cx="4854262" cy="4351337"/>
          </a:xfrm>
        </p:spPr>
        <p:txBody>
          <a:bodyPr/>
          <a:lstStyle/>
          <a:p>
            <a:pPr algn="just"/>
            <a:r>
              <a:rPr lang="es-ES_tradnl" dirty="0"/>
              <a:t>2 motores GNM3 150 -</a:t>
            </a:r>
            <a:r>
              <a:rPr lang="es-ES_tradnl" dirty="0" smtClean="0"/>
              <a:t>02</a:t>
            </a:r>
          </a:p>
          <a:p>
            <a:pPr algn="just"/>
            <a:r>
              <a:rPr lang="es-ES_tradnl" dirty="0" smtClean="0"/>
              <a:t>2 </a:t>
            </a:r>
            <a:r>
              <a:rPr lang="es-ES_tradnl" dirty="0"/>
              <a:t>motores </a:t>
            </a:r>
            <a:r>
              <a:rPr lang="es-ES_tradnl" dirty="0" smtClean="0"/>
              <a:t>GNM2636-3</a:t>
            </a:r>
          </a:p>
          <a:p>
            <a:pPr algn="just"/>
            <a:r>
              <a:rPr lang="es-ES_tradnl" dirty="0"/>
              <a:t>M</a:t>
            </a:r>
            <a:r>
              <a:rPr lang="es-ES_tradnl" dirty="0" smtClean="0"/>
              <a:t>otor </a:t>
            </a:r>
            <a:r>
              <a:rPr lang="es-ES_tradnl" dirty="0"/>
              <a:t>de la torreta de cámara </a:t>
            </a:r>
            <a:endParaRPr lang="es-ES_tradnl" dirty="0" smtClean="0"/>
          </a:p>
          <a:p>
            <a:pPr algn="just"/>
            <a:r>
              <a:rPr lang="es-ES_tradnl" dirty="0" smtClean="0"/>
              <a:t>2 </a:t>
            </a:r>
            <a:r>
              <a:rPr lang="es-ES_tradnl" dirty="0"/>
              <a:t>motores del efector </a:t>
            </a:r>
            <a:r>
              <a:rPr lang="es-ES_tradnl" dirty="0" smtClean="0"/>
              <a:t>final</a:t>
            </a:r>
          </a:p>
          <a:p>
            <a:pPr algn="just"/>
            <a:r>
              <a:rPr lang="en-US" dirty="0" smtClean="0"/>
              <a:t>Puente </a:t>
            </a:r>
            <a:r>
              <a:rPr lang="en-US" dirty="0"/>
              <a:t>H VNH5180A</a:t>
            </a:r>
          </a:p>
        </p:txBody>
      </p:sp>
      <p:pic>
        <p:nvPicPr>
          <p:cNvPr id="8194" name="Picture 2" descr="IMG_939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5"/>
          <a:stretch/>
        </p:blipFill>
        <p:spPr bwMode="auto">
          <a:xfrm>
            <a:off x="5924550" y="2395470"/>
            <a:ext cx="5826250" cy="299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42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en-US" b="1" dirty="0" smtClean="0"/>
              <a:t>CONTROL DE MOTORES CON </a:t>
            </a:r>
            <a:r>
              <a:rPr lang="es-ES_tradnl" b="1" dirty="0" smtClean="0"/>
              <a:t>PUENTE H VNH5180A:</a:t>
            </a:r>
            <a:endParaRPr lang="en-US" b="1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/>
          <a:srcRect l="15902" t="25262" r="6406" b="6583"/>
          <a:stretch/>
        </p:blipFill>
        <p:spPr bwMode="auto">
          <a:xfrm>
            <a:off x="192962" y="2091319"/>
            <a:ext cx="6697584" cy="33049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7199639" y="2296263"/>
            <a:ext cx="4834890" cy="260032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601660" y="4946320"/>
            <a:ext cx="41088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Diagrama</a:t>
            </a:r>
            <a:r>
              <a:rPr lang="en-US" b="1" dirty="0" smtClean="0"/>
              <a:t> de entradas y </a:t>
            </a:r>
            <a:r>
              <a:rPr lang="en-US" b="1" dirty="0" err="1" smtClean="0"/>
              <a:t>salidas</a:t>
            </a:r>
            <a:r>
              <a:rPr lang="en-US" b="1" dirty="0" smtClean="0"/>
              <a:t> del driver</a:t>
            </a:r>
          </a:p>
          <a:p>
            <a:pPr algn="ctr"/>
            <a:r>
              <a:rPr lang="en-US" b="1" dirty="0" err="1" smtClean="0"/>
              <a:t>puente</a:t>
            </a:r>
            <a:r>
              <a:rPr lang="en-US" b="1" dirty="0" smtClean="0"/>
              <a:t> H VNH5180A</a:t>
            </a:r>
            <a:endParaRPr lang="en-US" b="1" dirty="0"/>
          </a:p>
        </p:txBody>
      </p:sp>
      <p:sp>
        <p:nvSpPr>
          <p:cNvPr id="9" name="Rectángulo 8"/>
          <p:cNvSpPr/>
          <p:nvPr/>
        </p:nvSpPr>
        <p:spPr>
          <a:xfrm>
            <a:off x="1535659" y="5518035"/>
            <a:ext cx="4064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Diseño</a:t>
            </a:r>
            <a:r>
              <a:rPr lang="en-US" b="1" dirty="0" smtClean="0"/>
              <a:t> de driver de </a:t>
            </a:r>
            <a:r>
              <a:rPr lang="en-US" b="1" dirty="0" err="1" smtClean="0"/>
              <a:t>puente</a:t>
            </a:r>
            <a:r>
              <a:rPr lang="en-US" b="1" dirty="0" smtClean="0"/>
              <a:t> H VNH5180A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835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LIMITADORES DE POSICIÓN:</a:t>
            </a:r>
            <a:endParaRPr lang="en-US" b="1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179" y="1600200"/>
            <a:ext cx="5534025" cy="3752850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5983488" y="1961328"/>
            <a:ext cx="5694577" cy="286825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77756" y="5346309"/>
            <a:ext cx="3828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smtClean="0"/>
              <a:t>Ubicación de sensores </a:t>
            </a:r>
            <a:r>
              <a:rPr lang="es-ES" sz="2000" b="1" dirty="0" err="1" smtClean="0"/>
              <a:t>limit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switch</a:t>
            </a:r>
            <a:endParaRPr lang="en-US" sz="2000" b="1" dirty="0"/>
          </a:p>
        </p:txBody>
      </p:sp>
      <p:sp>
        <p:nvSpPr>
          <p:cNvPr id="9" name="Rectángulo 8"/>
          <p:cNvSpPr/>
          <p:nvPr/>
        </p:nvSpPr>
        <p:spPr>
          <a:xfrm>
            <a:off x="6421591" y="4999107"/>
            <a:ext cx="48183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b="1" dirty="0" smtClean="0"/>
              <a:t>Diagrama de acondicionamiento de la señal</a:t>
            </a:r>
          </a:p>
          <a:p>
            <a:pPr algn="ctr"/>
            <a:r>
              <a:rPr lang="es-ES" sz="2000" b="1" dirty="0" smtClean="0"/>
              <a:t>de </a:t>
            </a:r>
            <a:r>
              <a:rPr lang="es-ES" sz="2000" b="1" dirty="0" err="1" smtClean="0"/>
              <a:t>limit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switch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7030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SELECCIÓN DEL SISTEMA DE ILUMINACIÓN:</a:t>
            </a:r>
            <a:endParaRPr lang="en-U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4885" y="1999445"/>
            <a:ext cx="5584794" cy="3564228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838200" y="1833742"/>
            <a:ext cx="4596685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Consumo</a:t>
            </a:r>
            <a:r>
              <a:rPr lang="en-US" dirty="0" smtClean="0"/>
              <a:t> </a:t>
            </a:r>
            <a:r>
              <a:rPr lang="en-US" dirty="0" err="1" smtClean="0"/>
              <a:t>energético</a:t>
            </a:r>
            <a:r>
              <a:rPr lang="en-US" dirty="0" smtClean="0"/>
              <a:t>.</a:t>
            </a:r>
          </a:p>
          <a:p>
            <a:r>
              <a:rPr lang="en-US" dirty="0" smtClean="0"/>
              <a:t>Resistencia </a:t>
            </a:r>
            <a:r>
              <a:rPr lang="en-US" dirty="0" err="1" smtClean="0"/>
              <a:t>ambiental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Tamaño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5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en-US" b="1" dirty="0" smtClean="0"/>
              <a:t>CONTROL DE ENCENDIDO Y APAGADO DE LÁMPARAS:</a:t>
            </a:r>
            <a:endParaRPr lang="en-US" b="1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3161" y="1743590"/>
            <a:ext cx="6041464" cy="4351337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1392563" y="1743590"/>
            <a:ext cx="2690040" cy="310492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38200" y="4899087"/>
            <a:ext cx="4284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Esquema de conexión de lámparas en serie.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3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CONTROL DE DISPARO DE DISRUPTOR:</a:t>
            </a:r>
            <a:endParaRPr lang="en-US" b="1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6924635" y="1930948"/>
            <a:ext cx="4696794" cy="3940491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8535" y="1502993"/>
            <a:ext cx="6353069" cy="2620520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/>
          <a:stretch>
            <a:fillRect/>
          </a:stretch>
        </p:blipFill>
        <p:spPr>
          <a:xfrm>
            <a:off x="1106040" y="4290289"/>
            <a:ext cx="351472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smtClean="0"/>
              <a:t>MEDIDOR DE NIVEL BATERÍAS:</a:t>
            </a: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520" y="1869717"/>
            <a:ext cx="5522959" cy="3500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775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ELEMENTOS DE PROTECCIÓN:</a:t>
            </a:r>
            <a:endParaRPr lang="en-US" b="1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/>
          <a:srcRect l="2347" t="10545" r="3393"/>
          <a:stretch/>
        </p:blipFill>
        <p:spPr bwMode="auto">
          <a:xfrm>
            <a:off x="838200" y="1600200"/>
            <a:ext cx="4712594" cy="20451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5168855" y="2925762"/>
            <a:ext cx="6184945" cy="323806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731563" y="6296627"/>
            <a:ext cx="505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Diagrama de conexión de elementos de protección.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75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607158" y="1355399"/>
            <a:ext cx="5212800" cy="5502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DISEÑO DE PLACA DE CONTROL:</a:t>
            </a:r>
            <a:endParaRPr lang="en-US" b="1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619935" y="1342622"/>
            <a:ext cx="5187246" cy="52128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959190" y="6488668"/>
            <a:ext cx="4508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Diagrama</a:t>
            </a:r>
            <a:r>
              <a:rPr lang="en-US" dirty="0" smtClean="0"/>
              <a:t> </a:t>
            </a:r>
            <a:r>
              <a:rPr lang="en-US" dirty="0" err="1" smtClean="0"/>
              <a:t>esquemático</a:t>
            </a:r>
            <a:r>
              <a:rPr lang="en-US" dirty="0" smtClean="0"/>
              <a:t> de la </a:t>
            </a:r>
            <a:r>
              <a:rPr lang="en-US" dirty="0" err="1" smtClean="0"/>
              <a:t>placa</a:t>
            </a:r>
            <a:r>
              <a:rPr lang="en-US" dirty="0" smtClean="0"/>
              <a:t> de control.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55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2026" y="1820863"/>
            <a:ext cx="9227947" cy="4351337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DISEÑO DE PLACA DE CONTROL:</a:t>
            </a:r>
            <a:endParaRPr lang="en-US" b="1" dirty="0"/>
          </a:p>
        </p:txBody>
      </p:sp>
      <p:sp>
        <p:nvSpPr>
          <p:cNvPr id="7" name="Rectángulo 6"/>
          <p:cNvSpPr/>
          <p:nvPr/>
        </p:nvSpPr>
        <p:spPr>
          <a:xfrm>
            <a:off x="3279818" y="1341200"/>
            <a:ext cx="6585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Diagrama</a:t>
            </a:r>
            <a:r>
              <a:rPr lang="en-US" b="1" dirty="0" smtClean="0"/>
              <a:t> de </a:t>
            </a:r>
            <a:r>
              <a:rPr lang="en-US" b="1" dirty="0" err="1" smtClean="0"/>
              <a:t>acondicionamiento</a:t>
            </a:r>
            <a:r>
              <a:rPr lang="en-US" b="1" dirty="0" smtClean="0"/>
              <a:t> de </a:t>
            </a:r>
            <a:r>
              <a:rPr lang="en-US" b="1" dirty="0" err="1" smtClean="0"/>
              <a:t>voltaje</a:t>
            </a:r>
            <a:r>
              <a:rPr lang="en-US" b="1" dirty="0" smtClean="0"/>
              <a:t> de la </a:t>
            </a:r>
            <a:r>
              <a:rPr lang="en-US" b="1" dirty="0" err="1" smtClean="0"/>
              <a:t>placa</a:t>
            </a:r>
            <a:r>
              <a:rPr lang="en-US" b="1" dirty="0" smtClean="0"/>
              <a:t> principal.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5451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ANTECEDENTES:</a:t>
            </a:r>
            <a:endParaRPr lang="en-US" b="1" dirty="0"/>
          </a:p>
        </p:txBody>
      </p:sp>
      <p:pic>
        <p:nvPicPr>
          <p:cNvPr id="1026" name="Picture 2" descr="Resultado de imagen para gir ecuador PROMOCION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02914"/>
            <a:ext cx="552450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policia nacional del ecuad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4796"/>
            <a:ext cx="5569088" cy="129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 automatic alt text availab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82" y="1734299"/>
            <a:ext cx="5573618" cy="343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5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arcador de contenido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7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en-US" b="1" dirty="0" smtClean="0"/>
              <a:t>SIMULACIÓN Y FABRICACIÓN DE LA PLACA DE CONTROL:</a:t>
            </a:r>
            <a:endParaRPr lang="en-US" b="1" dirty="0"/>
          </a:p>
        </p:txBody>
      </p:sp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 rotWithShape="1">
          <a:blip r:embed="rId2"/>
          <a:srcRect l="10013" t="12070" r="1512" b="3742"/>
          <a:stretch/>
        </p:blipFill>
        <p:spPr bwMode="auto">
          <a:xfrm rot="5400000">
            <a:off x="131404" y="2718966"/>
            <a:ext cx="5257799" cy="2814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656545" y="2515350"/>
            <a:ext cx="5432174" cy="3047067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5"/>
          <a:srcRect l="9658" t="7160" r="10441" b="15860"/>
          <a:stretch/>
        </p:blipFill>
        <p:spPr bwMode="auto">
          <a:xfrm rot="5400000">
            <a:off x="3584989" y="2690916"/>
            <a:ext cx="5271756" cy="2856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862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LÁSER </a:t>
            </a:r>
            <a:r>
              <a:rPr lang="en-US" b="1" dirty="0" smtClean="0"/>
              <a:t>PARA EL DISRUPTOR:</a:t>
            </a:r>
            <a:endParaRPr lang="en-US" b="1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6524" y="2334294"/>
            <a:ext cx="6838950" cy="1876425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862465911"/>
              </p:ext>
            </p:extLst>
          </p:nvPr>
        </p:nvGraphicFramePr>
        <p:xfrm>
          <a:off x="4558045" y="4378146"/>
          <a:ext cx="3075907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0882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990600" y="257781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DISEÑO DE HARDWARE MECÁNICO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310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SELECCIÓN DE MATERIAL PARA:</a:t>
            </a:r>
            <a:endParaRPr lang="en-US" b="1" dirty="0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838200" y="2985195"/>
            <a:ext cx="4789867" cy="43513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err="1" smtClean="0"/>
              <a:t>Parámetros</a:t>
            </a:r>
            <a:r>
              <a:rPr lang="en-US" dirty="0" smtClean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Vida </a:t>
            </a:r>
            <a:r>
              <a:rPr lang="en-US" dirty="0" err="1" smtClean="0"/>
              <a:t>útil</a:t>
            </a:r>
            <a:r>
              <a:rPr lang="en-US" dirty="0" smtClean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 smtClean="0"/>
              <a:t>Facilidad</a:t>
            </a:r>
            <a:r>
              <a:rPr lang="en-US" dirty="0" smtClean="0"/>
              <a:t> de </a:t>
            </a:r>
            <a:r>
              <a:rPr lang="en-US" dirty="0" err="1" smtClean="0"/>
              <a:t>fabricación</a:t>
            </a:r>
            <a:r>
              <a:rPr lang="en-US" dirty="0" smtClean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Peso.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4225344" y="160020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smtClean="0"/>
              <a:t>CAJA DE CONTROL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smtClean="0"/>
              <a:t>ACOPLES DE CÁMARAS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 smtClean="0"/>
              <a:t>ACOPLE DE LASER. </a:t>
            </a:r>
            <a:endParaRPr lang="en-US" sz="2800" dirty="0"/>
          </a:p>
        </p:txBody>
      </p:sp>
      <p:pic>
        <p:nvPicPr>
          <p:cNvPr id="9218" name="Picture 2" descr="Resultado de imagen para p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593" y="3155715"/>
            <a:ext cx="2779579" cy="2779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Rectángulo 5"/>
          <p:cNvSpPr/>
          <p:nvPr/>
        </p:nvSpPr>
        <p:spPr>
          <a:xfrm>
            <a:off x="7018941" y="6105814"/>
            <a:ext cx="2480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PLA (poliácido láctico)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01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60570"/>
            <a:ext cx="10515600" cy="1325562"/>
          </a:xfrm>
        </p:spPr>
        <p:txBody>
          <a:bodyPr>
            <a:normAutofit fontScale="90000"/>
          </a:bodyPr>
          <a:lstStyle/>
          <a:p>
            <a:pPr lvl="0"/>
            <a:r>
              <a:rPr lang="es-MX" b="1" dirty="0" smtClean="0"/>
              <a:t>DISEÑO DE CAJA DE CONTROL PARA MANDO A DISTANCIA:</a:t>
            </a:r>
            <a:endParaRPr lang="en-US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52795" y="2335216"/>
            <a:ext cx="2869007" cy="3853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4640688" y="1636197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 smtClean="0"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es-ES_tradnl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MPRESIÓN EN 3D PLA</a:t>
            </a:r>
            <a:endParaRPr lang="en-US" b="1" dirty="0"/>
          </a:p>
        </p:txBody>
      </p:sp>
      <p:pic>
        <p:nvPicPr>
          <p:cNvPr id="6" name="Imagen 5" descr="E:\DCIM\100MSDCF\DSC0107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3"/>
          <a:stretch/>
        </p:blipFill>
        <p:spPr bwMode="auto">
          <a:xfrm>
            <a:off x="8171761" y="2335216"/>
            <a:ext cx="3182039" cy="3836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>
          <a:blip r:embed="rId4"/>
          <a:stretch>
            <a:fillRect/>
          </a:stretch>
        </p:blipFill>
        <p:spPr>
          <a:xfrm>
            <a:off x="4830695" y="2335216"/>
            <a:ext cx="2910468" cy="3836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22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smtClean="0"/>
              <a:t>DISEÑO DE ACOPLE PARA CÁMARAS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735210" y="2226283"/>
            <a:ext cx="2574660" cy="3352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Marcador de contenido 4" descr="E:\DCIM\100MSDCF\DSC01089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28563" r="26069" b="24358"/>
          <a:stretch/>
        </p:blipFill>
        <p:spPr bwMode="auto">
          <a:xfrm>
            <a:off x="4093331" y="2248711"/>
            <a:ext cx="2678679" cy="3352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E:\DCIM\100MSDCF\DSC0108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9"/>
          <a:stretch/>
        </p:blipFill>
        <p:spPr bwMode="auto">
          <a:xfrm>
            <a:off x="7555471" y="2479622"/>
            <a:ext cx="4074151" cy="2913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2262698535"/>
              </p:ext>
            </p:extLst>
          </p:nvPr>
        </p:nvGraphicFramePr>
        <p:xfrm>
          <a:off x="4093331" y="1600200"/>
          <a:ext cx="4167551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Flecha derecha 12"/>
          <p:cNvSpPr/>
          <p:nvPr/>
        </p:nvSpPr>
        <p:spPr>
          <a:xfrm>
            <a:off x="3503054" y="3530049"/>
            <a:ext cx="463639" cy="39489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echa derecha 13"/>
          <p:cNvSpPr/>
          <p:nvPr/>
        </p:nvSpPr>
        <p:spPr>
          <a:xfrm>
            <a:off x="6941713" y="3530049"/>
            <a:ext cx="463639" cy="394891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9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639417" y="2284505"/>
            <a:ext cx="2798258" cy="3166113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3579746" y="2284505"/>
            <a:ext cx="3719602" cy="3055293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/>
          <a:stretch>
            <a:fillRect/>
          </a:stretch>
        </p:blipFill>
        <p:spPr>
          <a:xfrm>
            <a:off x="7441419" y="2284505"/>
            <a:ext cx="4054452" cy="3055293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smtClean="0"/>
              <a:t>DISEÑO DE ACOPLE PARA CÁMARAS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4125043" y="1600200"/>
            <a:ext cx="4302524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Diseño del acople de la cámara de la torreta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73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b="1" dirty="0"/>
              <a:t>Diseño de engrane para acople en caja reductora de torreta de </a:t>
            </a:r>
            <a:r>
              <a:rPr lang="es-ES_tradnl" b="1" dirty="0" smtClean="0"/>
              <a:t>cámara:</a:t>
            </a:r>
            <a:endParaRPr lang="en-US" dirty="0"/>
          </a:p>
        </p:txBody>
      </p:sp>
      <p:pic>
        <p:nvPicPr>
          <p:cNvPr id="10" name="Marcador de contenido 9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0628" y="1435002"/>
            <a:ext cx="3398948" cy="326877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129475" y="4226510"/>
            <a:ext cx="3636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_tradnl" sz="1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Donde: 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_tradnl" sz="1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De: Diámetro externo.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_tradnl" sz="12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es-ES_tradnl" sz="1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Diámetro primitivo.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_tradnl" sz="1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Di: Diámetro interno.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_tradnl" sz="1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P: Paso circular.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_tradnl" sz="1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h: Altura del diente.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_tradnl" sz="12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hc</a:t>
            </a:r>
            <a:r>
              <a:rPr lang="es-ES_tradnl" sz="1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Altura de la cabeza del diente.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_tradnl" sz="1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hp: Altura del pie del diente.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_tradnl" sz="1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e: Espesor del diente.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/>
          <p:nvPr/>
        </p:nvPicPr>
        <p:blipFill>
          <a:blip r:embed="rId3"/>
          <a:stretch>
            <a:fillRect/>
          </a:stretch>
        </p:blipFill>
        <p:spPr>
          <a:xfrm>
            <a:off x="5217376" y="2960461"/>
            <a:ext cx="2874312" cy="253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 descr="C:\Users\usuario\Desktop\Robin 1\IMG_099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98937" y="3128046"/>
            <a:ext cx="3262421" cy="2447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ángulo 15"/>
          <p:cNvSpPr/>
          <p:nvPr/>
        </p:nvSpPr>
        <p:spPr>
          <a:xfrm>
            <a:off x="5499725" y="1843817"/>
            <a:ext cx="223657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" dirty="0" smtClean="0"/>
              <a:t>Diseño de piñón para </a:t>
            </a:r>
          </a:p>
          <a:p>
            <a:pPr algn="ctr"/>
            <a:r>
              <a:rPr lang="es-ES" dirty="0" smtClean="0"/>
              <a:t>acople de motor </a:t>
            </a:r>
            <a:endParaRPr lang="en-US" dirty="0"/>
          </a:p>
        </p:txBody>
      </p:sp>
      <p:sp>
        <p:nvSpPr>
          <p:cNvPr id="18" name="Rectángulo 17"/>
          <p:cNvSpPr/>
          <p:nvPr/>
        </p:nvSpPr>
        <p:spPr>
          <a:xfrm>
            <a:off x="8332728" y="1975677"/>
            <a:ext cx="340702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Ensamblaje del piñón en la torreta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92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DISEÑO DEL DISRUPTOR DE AGUA:</a:t>
            </a:r>
            <a:endParaRPr lang="en-US" b="1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9487" y="1856291"/>
            <a:ext cx="2181225" cy="309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1856290"/>
            <a:ext cx="3562776" cy="2805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ángulo 6"/>
          <p:cNvSpPr/>
          <p:nvPr/>
        </p:nvSpPr>
        <p:spPr>
          <a:xfrm>
            <a:off x="2345352" y="4951916"/>
            <a:ext cx="304775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err="1" smtClean="0"/>
              <a:t>Soporte</a:t>
            </a:r>
            <a:r>
              <a:rPr lang="en-US" dirty="0" smtClean="0"/>
              <a:t> de disruptor de robot 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6195261" y="4952781"/>
            <a:ext cx="336425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Disruptor para incorporar al robot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21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JUSTIFICACIÓN:</a:t>
            </a:r>
            <a:endParaRPr lang="en-US" b="1" dirty="0"/>
          </a:p>
        </p:txBody>
      </p:sp>
      <p:pic>
        <p:nvPicPr>
          <p:cNvPr id="2052" name="Picture 4" descr="Imagen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5191279" cy="315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gir ecuador EXPLOSIVO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6"/>
          <a:stretch/>
        </p:blipFill>
        <p:spPr bwMode="auto">
          <a:xfrm>
            <a:off x="6096001" y="1535806"/>
            <a:ext cx="5147255" cy="320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838200" y="4909422"/>
            <a:ext cx="2251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Localizar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Neutralizar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096000" y="4909421"/>
            <a:ext cx="22086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Transportar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D</a:t>
            </a:r>
            <a:r>
              <a:rPr lang="es-ES_tradnl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estruir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405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smtClean="0"/>
              <a:t>ANÁLISIS MECÁNICO </a:t>
            </a:r>
            <a:r>
              <a:rPr lang="en-US" b="1" dirty="0" smtClean="0"/>
              <a:t>DEL DISRUPTOR:</a:t>
            </a:r>
            <a:endParaRPr lang="en-US" b="1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811" y="1914044"/>
            <a:ext cx="2714625" cy="3752850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3293437" y="1914044"/>
            <a:ext cx="3236152" cy="376393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95785" y="5666894"/>
            <a:ext cx="593380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Ubicación de la fuerza para análisis mecánico de la estructura</a:t>
            </a:r>
            <a:endParaRPr lang="en-US" dirty="0"/>
          </a:p>
        </p:txBody>
      </p:sp>
      <p:pic>
        <p:nvPicPr>
          <p:cNvPr id="8" name="Imagen 7"/>
          <p:cNvPicPr/>
          <p:nvPr/>
        </p:nvPicPr>
        <p:blipFill>
          <a:blip r:embed="rId4"/>
          <a:stretch>
            <a:fillRect/>
          </a:stretch>
        </p:blipFill>
        <p:spPr>
          <a:xfrm>
            <a:off x="6729689" y="1914043"/>
            <a:ext cx="4862014" cy="353372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762364" y="5677978"/>
            <a:ext cx="523752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Desplazamiento generado debido a la fuerza aplicada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1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DISEÑO DEL DISRUPTOR DE AGUA:</a:t>
            </a:r>
            <a:endParaRPr lang="en-US" b="1" dirty="0"/>
          </a:p>
        </p:txBody>
      </p:sp>
      <p:pic>
        <p:nvPicPr>
          <p:cNvPr id="7" name="Marcador de contenido 6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96628"/>
            <a:ext cx="5303411" cy="2416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 descr="E:\DCIM\100MSDCF\DSC0106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7" t="21434" r="34937" b="34117"/>
          <a:stretch/>
        </p:blipFill>
        <p:spPr bwMode="auto">
          <a:xfrm>
            <a:off x="6753694" y="2389907"/>
            <a:ext cx="4600106" cy="335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719067" y="1779082"/>
            <a:ext cx="354167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Acople final del soporte al disruptor</a:t>
            </a:r>
            <a:endParaRPr lang="en-US" dirty="0"/>
          </a:p>
        </p:txBody>
      </p:sp>
      <p:sp>
        <p:nvSpPr>
          <p:cNvPr id="12" name="Rectángulo 11"/>
          <p:cNvSpPr/>
          <p:nvPr/>
        </p:nvSpPr>
        <p:spPr>
          <a:xfrm>
            <a:off x="6753694" y="1779082"/>
            <a:ext cx="433163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/>
              <a:t>Ensamblaje final del disruptor y la mira láser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36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ACOPLE LÁSER:</a:t>
            </a:r>
            <a:endParaRPr lang="en-US" b="1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282" y="2218575"/>
            <a:ext cx="3323778" cy="3036005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4729860" y="2479532"/>
            <a:ext cx="7196671" cy="224701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455132" y="5236546"/>
            <a:ext cx="5832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Desfase de la mira láser con respecto al centro del impacto </a:t>
            </a:r>
            <a:endParaRPr lang="en-US" b="1" dirty="0"/>
          </a:p>
        </p:txBody>
      </p:sp>
      <p:sp>
        <p:nvSpPr>
          <p:cNvPr id="9" name="Rectángulo 8"/>
          <p:cNvSpPr/>
          <p:nvPr/>
        </p:nvSpPr>
        <p:spPr>
          <a:xfrm>
            <a:off x="1262262" y="5254580"/>
            <a:ext cx="3291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Diseño de acople para mira láser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821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02684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es-MX" b="1" dirty="0" smtClean="0"/>
              <a:t>DESARROLLO DE SOFTWARE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67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smtClean="0"/>
              <a:t>SOFTWARE EMISOR (CAJA DE CONTROL) </a:t>
            </a:r>
            <a:endParaRPr lang="en-US" dirty="0"/>
          </a:p>
        </p:txBody>
      </p:sp>
      <p:pic>
        <p:nvPicPr>
          <p:cNvPr id="11266" name="Picture 2" descr="Resultado de imagen para ARDUINO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95" y="2750080"/>
            <a:ext cx="1619473" cy="110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n para XB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599" y="1936229"/>
            <a:ext cx="3527782" cy="246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448963" y="243773"/>
            <a:ext cx="8496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272" name="Picture 8" descr="Resultado de imagen para MENSAJ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54" y="2489825"/>
            <a:ext cx="1362256" cy="136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echa derecha 6"/>
          <p:cNvSpPr/>
          <p:nvPr/>
        </p:nvSpPr>
        <p:spPr>
          <a:xfrm>
            <a:off x="2369713" y="3301080"/>
            <a:ext cx="354534" cy="50761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echa derecha 11"/>
          <p:cNvSpPr/>
          <p:nvPr/>
        </p:nvSpPr>
        <p:spPr>
          <a:xfrm>
            <a:off x="6590141" y="3301080"/>
            <a:ext cx="354534" cy="50761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echa derecha 12"/>
          <p:cNvSpPr/>
          <p:nvPr/>
        </p:nvSpPr>
        <p:spPr>
          <a:xfrm>
            <a:off x="9842496" y="3301080"/>
            <a:ext cx="354534" cy="50761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4" name="Picture 10" descr="Resultado de imagen para CONTROL DE PLAY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5" r="10500"/>
          <a:stretch/>
        </p:blipFill>
        <p:spPr bwMode="auto">
          <a:xfrm>
            <a:off x="3031551" y="2622830"/>
            <a:ext cx="3245476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5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smtClean="0"/>
              <a:t>SOFTWARE RECEPTOR (ROBOT) </a:t>
            </a:r>
            <a:endParaRPr lang="en-US" dirty="0"/>
          </a:p>
        </p:txBody>
      </p:sp>
      <p:pic>
        <p:nvPicPr>
          <p:cNvPr id="11266" name="Picture 2" descr="Resultado de imagen para ARDUINO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66" y="3003885"/>
            <a:ext cx="1619473" cy="110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n para XB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718" y="2066356"/>
            <a:ext cx="3527782" cy="246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448963" y="243773"/>
            <a:ext cx="84967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272" name="Picture 8" descr="Resultado de imagen para MENSAJ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88" y="2622830"/>
            <a:ext cx="1362256" cy="136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echa derecha 6"/>
          <p:cNvSpPr/>
          <p:nvPr/>
        </p:nvSpPr>
        <p:spPr>
          <a:xfrm>
            <a:off x="2369713" y="3301080"/>
            <a:ext cx="354534" cy="50761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echa derecha 11"/>
          <p:cNvSpPr/>
          <p:nvPr/>
        </p:nvSpPr>
        <p:spPr>
          <a:xfrm>
            <a:off x="5382964" y="3301080"/>
            <a:ext cx="354534" cy="50761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echa derecha 12"/>
          <p:cNvSpPr/>
          <p:nvPr/>
        </p:nvSpPr>
        <p:spPr>
          <a:xfrm>
            <a:off x="8329950" y="3301080"/>
            <a:ext cx="354534" cy="50761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Resultado de imagen para MOTOR D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179" y="1333580"/>
            <a:ext cx="1936925" cy="193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sultado de imagen para HALOGENO LE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6" b="15626"/>
          <a:stretch/>
        </p:blipFill>
        <p:spPr bwMode="auto">
          <a:xfrm>
            <a:off x="9444108" y="3127149"/>
            <a:ext cx="1696231" cy="171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n relacionad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8954" r="11716" b="20891"/>
          <a:stretch/>
        </p:blipFill>
        <p:spPr bwMode="auto">
          <a:xfrm>
            <a:off x="9422082" y="5052483"/>
            <a:ext cx="1718257" cy="140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3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446610"/>
            <a:ext cx="10515600" cy="1325562"/>
          </a:xfrm>
        </p:spPr>
        <p:txBody>
          <a:bodyPr/>
          <a:lstStyle/>
          <a:p>
            <a:pPr algn="ctr"/>
            <a:r>
              <a:rPr lang="en-US" b="1" dirty="0" smtClean="0"/>
              <a:t>PRUEBAS Y RESULTADOS: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6580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b="1" dirty="0" smtClean="0"/>
              <a:t>TIEMPO DE OPERACIÓN DE BATERÍAS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 </a:t>
            </a:r>
            <a:r>
              <a:rPr lang="en-US" dirty="0" err="1" smtClean="0"/>
              <a:t>Tiempo</a:t>
            </a:r>
            <a:r>
              <a:rPr lang="en-US" dirty="0" smtClean="0"/>
              <a:t> de </a:t>
            </a:r>
            <a:r>
              <a:rPr lang="en-US" dirty="0" err="1" smtClean="0"/>
              <a:t>operación</a:t>
            </a:r>
            <a:r>
              <a:rPr lang="en-US" dirty="0" smtClean="0"/>
              <a:t> superior a 120 </a:t>
            </a:r>
            <a:r>
              <a:rPr lang="en-US" dirty="0" err="1" smtClean="0"/>
              <a:t>minutos</a:t>
            </a:r>
            <a:r>
              <a:rPr lang="en-US" dirty="0"/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367" y="2339595"/>
            <a:ext cx="6769265" cy="23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6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b="1" dirty="0" smtClean="0"/>
              <a:t>PRUEBAS DE CAJA NEGRA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656" y="1279951"/>
            <a:ext cx="5271992" cy="540797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627790" y="1737529"/>
            <a:ext cx="4726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400" dirty="0" smtClean="0"/>
              <a:t>Se </a:t>
            </a:r>
            <a:r>
              <a:rPr lang="en-US" sz="2400" dirty="0" err="1" smtClean="0"/>
              <a:t>cumple</a:t>
            </a:r>
            <a:r>
              <a:rPr lang="en-US" sz="2400" dirty="0" smtClean="0"/>
              <a:t> </a:t>
            </a:r>
            <a:r>
              <a:rPr lang="en-US" sz="2400" dirty="0" err="1" smtClean="0"/>
              <a:t>satisfactoriamente</a:t>
            </a:r>
            <a:r>
              <a:rPr lang="en-US" sz="2400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sz="2400" dirty="0" smtClean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 err="1" smtClean="0"/>
              <a:t>Falla</a:t>
            </a:r>
            <a:r>
              <a:rPr lang="en-US" sz="2400" dirty="0" smtClean="0"/>
              <a:t> con personas sin </a:t>
            </a:r>
            <a:r>
              <a:rPr lang="en-US" sz="2400" dirty="0" err="1" smtClean="0"/>
              <a:t>experiencia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la </a:t>
            </a:r>
            <a:r>
              <a:rPr lang="en-US" sz="2400" dirty="0" err="1" smtClean="0"/>
              <a:t>utilización</a:t>
            </a:r>
            <a:r>
              <a:rPr lang="en-US" sz="2400" dirty="0" smtClean="0"/>
              <a:t> de un control de play station.</a:t>
            </a:r>
          </a:p>
        </p:txBody>
      </p:sp>
    </p:spTree>
    <p:extLst>
      <p:ext uri="{BB962C8B-B14F-4D97-AF65-F5344CB8AC3E}">
        <p14:creationId xmlns:p14="http://schemas.microsoft.com/office/powerpoint/2010/main" val="380528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/>
              <a:t>TELEOPERACIÓN</a:t>
            </a:r>
            <a:endParaRPr lang="en-U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328" y="1308652"/>
            <a:ext cx="6253775" cy="2441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28" y="4113376"/>
            <a:ext cx="6286137" cy="2499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7328231" y="1705786"/>
            <a:ext cx="4726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400" dirty="0" smtClean="0"/>
              <a:t>Se </a:t>
            </a:r>
            <a:r>
              <a:rPr lang="en-US" sz="2400" dirty="0" err="1" smtClean="0"/>
              <a:t>cumple</a:t>
            </a:r>
            <a:r>
              <a:rPr lang="en-US" sz="2400" dirty="0" smtClean="0"/>
              <a:t> </a:t>
            </a:r>
            <a:r>
              <a:rPr lang="en-US" sz="2400" dirty="0" err="1" smtClean="0"/>
              <a:t>satisfactoriamente</a:t>
            </a:r>
            <a:r>
              <a:rPr lang="en-US" sz="2400" dirty="0" smtClean="0"/>
              <a:t> la teleoperación a 100m con </a:t>
            </a:r>
            <a:r>
              <a:rPr lang="en-US" sz="2400" dirty="0" err="1" smtClean="0"/>
              <a:t>línea</a:t>
            </a:r>
            <a:r>
              <a:rPr lang="en-US" sz="2400" dirty="0" smtClean="0"/>
              <a:t> de vista.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400" dirty="0" smtClean="0"/>
              <a:t>Los </a:t>
            </a:r>
            <a:r>
              <a:rPr lang="en-US" sz="2400" dirty="0" err="1" smtClean="0"/>
              <a:t>obstáculos</a:t>
            </a:r>
            <a:r>
              <a:rPr lang="en-US" sz="2400" dirty="0" smtClean="0"/>
              <a:t> </a:t>
            </a:r>
            <a:r>
              <a:rPr lang="en-US" sz="2400" dirty="0" err="1" smtClean="0"/>
              <a:t>afectarán</a:t>
            </a:r>
            <a:r>
              <a:rPr lang="en-US" sz="2400" dirty="0" smtClean="0"/>
              <a:t> </a:t>
            </a:r>
            <a:r>
              <a:rPr lang="en-US" sz="2400" dirty="0" err="1" smtClean="0"/>
              <a:t>principalmente</a:t>
            </a:r>
            <a:r>
              <a:rPr lang="en-US" sz="2400" dirty="0" smtClean="0"/>
              <a:t> al monitoreo posterior al control. </a:t>
            </a:r>
          </a:p>
        </p:txBody>
      </p:sp>
    </p:spTree>
    <p:extLst>
      <p:ext uri="{BB962C8B-B14F-4D97-AF65-F5344CB8AC3E}">
        <p14:creationId xmlns:p14="http://schemas.microsoft.com/office/powerpoint/2010/main" val="24690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442" y="2554199"/>
            <a:ext cx="10515600" cy="1325562"/>
          </a:xfrm>
        </p:spPr>
        <p:txBody>
          <a:bodyPr/>
          <a:lstStyle/>
          <a:p>
            <a:pPr algn="ctr"/>
            <a:r>
              <a:rPr lang="en-US" b="1" dirty="0"/>
              <a:t>MARCO </a:t>
            </a:r>
            <a:r>
              <a:rPr lang="en-US" b="1" dirty="0" smtClean="0"/>
              <a:t>TEÓRICO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19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b="1" dirty="0" smtClean="0"/>
              <a:t>EFECTIVIDAD DEL DISRUPTOR </a:t>
            </a:r>
            <a:endParaRPr lang="en-US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112" y="1859499"/>
            <a:ext cx="5842842" cy="3523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070" y="2381452"/>
            <a:ext cx="4255730" cy="85114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098070" y="3799268"/>
            <a:ext cx="4364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dirty="0" err="1" smtClean="0"/>
              <a:t>Cumple</a:t>
            </a:r>
            <a:r>
              <a:rPr lang="en-US" sz="2000" dirty="0" smtClean="0"/>
              <a:t> </a:t>
            </a:r>
            <a:r>
              <a:rPr lang="en-US" sz="2000" dirty="0" err="1" smtClean="0"/>
              <a:t>satisfactoriamente</a:t>
            </a:r>
            <a:r>
              <a:rPr lang="en-US" sz="2000" dirty="0" smtClean="0"/>
              <a:t> la </a:t>
            </a:r>
            <a:r>
              <a:rPr lang="en-US" sz="2000" dirty="0" err="1" smtClean="0"/>
              <a:t>prueba</a:t>
            </a:r>
            <a:r>
              <a:rPr lang="en-US" sz="2000" dirty="0" smtClean="0"/>
              <a:t> de </a:t>
            </a:r>
            <a:r>
              <a:rPr lang="en-US" sz="2000" dirty="0" err="1" smtClean="0"/>
              <a:t>efectividad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568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6336" y="0"/>
            <a:ext cx="10515600" cy="1325562"/>
          </a:xfrm>
        </p:spPr>
        <p:txBody>
          <a:bodyPr>
            <a:normAutofit/>
          </a:bodyPr>
          <a:lstStyle/>
          <a:p>
            <a:r>
              <a:rPr lang="es-ES_tradnl" b="1" dirty="0" smtClean="0"/>
              <a:t>SUPERACIÓN DE GRADAS</a:t>
            </a:r>
            <a:endParaRPr lang="en-US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/>
          <a:srcRect r="7589"/>
          <a:stretch/>
        </p:blipFill>
        <p:spPr bwMode="auto">
          <a:xfrm>
            <a:off x="7003469" y="1545600"/>
            <a:ext cx="3950774" cy="4351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6758" t="6930" r="5601"/>
          <a:stretch/>
        </p:blipFill>
        <p:spPr bwMode="auto">
          <a:xfrm>
            <a:off x="2137892" y="1537091"/>
            <a:ext cx="3425781" cy="4359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655262" y="1026962"/>
            <a:ext cx="3658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b="1" dirty="0" err="1" smtClean="0"/>
              <a:t>Cumple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satisfactoriamente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1345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605714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es-ES_tradnl" b="1" cap="all" dirty="0"/>
              <a:t>conclusiones y </a:t>
            </a:r>
            <a:r>
              <a:rPr lang="es-ES_tradnl" b="1" cap="all" dirty="0" smtClean="0"/>
              <a:t>recomendaciones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75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CONCLUSIONES:</a:t>
            </a:r>
            <a:endParaRPr lang="en-US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195775"/>
              </p:ext>
            </p:extLst>
          </p:nvPr>
        </p:nvGraphicFramePr>
        <p:xfrm>
          <a:off x="838199" y="1236372"/>
          <a:ext cx="10533845" cy="5621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833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9688483"/>
              </p:ext>
            </p:extLst>
          </p:nvPr>
        </p:nvGraphicFramePr>
        <p:xfrm>
          <a:off x="838200" y="1287887"/>
          <a:ext cx="10515600" cy="488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CONCLUSIONES: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6265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RECOMENDACIONES:</a:t>
            </a:r>
            <a:endParaRPr lang="en-U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1167210"/>
              </p:ext>
            </p:extLst>
          </p:nvPr>
        </p:nvGraphicFramePr>
        <p:xfrm>
          <a:off x="838200" y="1820863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77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1117" y="182304"/>
            <a:ext cx="10515600" cy="1325562"/>
          </a:xfrm>
        </p:spPr>
        <p:txBody>
          <a:bodyPr>
            <a:normAutofit/>
          </a:bodyPr>
          <a:lstStyle/>
          <a:p>
            <a:r>
              <a:rPr lang="en-US" b="1" dirty="0"/>
              <a:t>ESTADO </a:t>
            </a:r>
            <a:r>
              <a:rPr lang="en-US" b="1" dirty="0" smtClean="0"/>
              <a:t>ACTUAL </a:t>
            </a:r>
            <a:r>
              <a:rPr lang="en-US" b="1" dirty="0"/>
              <a:t>DEL ROBOT</a:t>
            </a:r>
            <a:r>
              <a:rPr lang="en-US" b="1" dirty="0" smtClean="0"/>
              <a:t>:</a:t>
            </a:r>
            <a:endParaRPr lang="en-US" b="1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88" y="1439208"/>
            <a:ext cx="12048540" cy="36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3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4809" y="2497334"/>
            <a:ext cx="10515600" cy="1325562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 smtClean="0"/>
              <a:t>GRACIAS….</a:t>
            </a:r>
            <a:endParaRPr 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370451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BRAZO ROBÓTICO</a:t>
            </a:r>
          </a:p>
        </p:txBody>
      </p:sp>
      <p:pic>
        <p:nvPicPr>
          <p:cNvPr id="4" name="Imagen 3" descr="http://4.bp.blogspot.com/_BIYZqXqJQwQ/TCxWf16SpHI/AAAAAAAAAAw/j2QRGVHqFhs/s1600/Sin+t%C3%ADtul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68" y="1880316"/>
            <a:ext cx="5189113" cy="30394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5721033" y="3243708"/>
            <a:ext cx="63642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Compuesto por eslabones y articulaciones.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Efector final.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>
                <a:latin typeface="Arial" panose="020B0604020202020204" pitchFamily="34" charset="0"/>
                <a:ea typeface="Calibri" panose="020F0502020204030204" pitchFamily="34" charset="0"/>
              </a:rPr>
              <a:t>E</a:t>
            </a:r>
            <a:r>
              <a:rPr lang="es-ES_tradnl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stacionarios.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Grados de libertad. </a:t>
            </a:r>
            <a:endParaRPr lang="en-US" sz="2400" dirty="0"/>
          </a:p>
        </p:txBody>
      </p:sp>
      <p:pic>
        <p:nvPicPr>
          <p:cNvPr id="6" name="Imagen 5" descr="http://img.webme.com/pic/t/tesisdegradohectorc2/2_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" t="1597" r="60808" b="52166"/>
          <a:stretch/>
        </p:blipFill>
        <p:spPr bwMode="auto">
          <a:xfrm>
            <a:off x="6612754" y="511487"/>
            <a:ext cx="1938817" cy="21774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http://img.webme.com/pic/t/tesisdegradohectorc2/2_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1" t="54344" r="13383" b="8487"/>
          <a:stretch/>
        </p:blipFill>
        <p:spPr bwMode="auto">
          <a:xfrm>
            <a:off x="9010940" y="508504"/>
            <a:ext cx="2207508" cy="2180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6592147" y="2688912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latin typeface="Arial" panose="020B0604020202020204" pitchFamily="34" charset="0"/>
              </a:rPr>
              <a:t>Robot Cartesiano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9819056" y="2688912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latin typeface="Arial" panose="020B0604020202020204" pitchFamily="34" charset="0"/>
              </a:rPr>
              <a:t>Robot </a:t>
            </a:r>
            <a:r>
              <a:rPr lang="es-ES_tradnl" dirty="0" err="1" smtClean="0">
                <a:latin typeface="Arial" panose="020B0604020202020204" pitchFamily="34" charset="0"/>
              </a:rPr>
              <a:t>Scara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80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483225"/>
            <a:ext cx="10515600" cy="435133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ROBOT ANTROPOMÓRFICO</a:t>
            </a:r>
          </a:p>
          <a:p>
            <a:endParaRPr lang="en-US" dirty="0"/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1610933" y="1481071"/>
            <a:ext cx="3574607" cy="310612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358460" y="4834562"/>
            <a:ext cx="44694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dirty="0">
                <a:latin typeface="Arial" panose="020B0604020202020204" pitchFamily="34" charset="0"/>
                <a:ea typeface="Calibri" panose="020F0502020204030204" pitchFamily="34" charset="0"/>
              </a:rPr>
              <a:t>Semejante al brazo humano.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Articulaciones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400" dirty="0" smtClean="0">
                <a:latin typeface="Arial" panose="020B0604020202020204" pitchFamily="34" charset="0"/>
              </a:rPr>
              <a:t>Usos </a:t>
            </a:r>
            <a:endParaRPr lang="en-US" sz="2400" dirty="0" smtClean="0"/>
          </a:p>
        </p:txBody>
      </p:sp>
      <p:pic>
        <p:nvPicPr>
          <p:cNvPr id="3074" name="Picture 2" descr="Resultado de imagen para ku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212" y="1382981"/>
            <a:ext cx="5237916" cy="410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95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6E747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85296"/>
      </a:hlink>
      <a:folHlink>
        <a:srgbClr val="9933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TM02900688[[fn=Faceta]]</Template>
  <TotalTime>1743</TotalTime>
  <Words>1300</Words>
  <Application>Microsoft Office PowerPoint</Application>
  <PresentationFormat>Panorámica</PresentationFormat>
  <Paragraphs>233</Paragraphs>
  <Slides>77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77</vt:i4>
      </vt:variant>
    </vt:vector>
  </HeadingPairs>
  <TitlesOfParts>
    <vt:vector size="86" baseType="lpstr">
      <vt:lpstr>Arial</vt:lpstr>
      <vt:lpstr>Calibri</vt:lpstr>
      <vt:lpstr>Calibri Light</vt:lpstr>
      <vt:lpstr>Courier New</vt:lpstr>
      <vt:lpstr>Times New Roman</vt:lpstr>
      <vt:lpstr>Wingdings</vt:lpstr>
      <vt:lpstr>Wingdings 2</vt:lpstr>
      <vt:lpstr>HDOfficeLightV0</vt:lpstr>
      <vt:lpstr>Blank</vt:lpstr>
      <vt:lpstr>CARRERA DE INGENIERÍA MECATRÓNICA</vt:lpstr>
      <vt:lpstr>CONTENIDO:</vt:lpstr>
      <vt:lpstr>OBJETIVO GENERAL:</vt:lpstr>
      <vt:lpstr>OBJETIVOS ESPECÍFICOS:</vt:lpstr>
      <vt:lpstr>ANTECEDENTES:</vt:lpstr>
      <vt:lpstr>JUSTIFICACIÓN:</vt:lpstr>
      <vt:lpstr>MARCO TEÓRICO</vt:lpstr>
      <vt:lpstr>BRAZO ROBÓTICO</vt:lpstr>
      <vt:lpstr>Presentación de PowerPoint</vt:lpstr>
      <vt:lpstr>Presentación de PowerPoint</vt:lpstr>
      <vt:lpstr>ROBOTS MÓVILES:</vt:lpstr>
      <vt:lpstr>ROBOTS HÍBRIDOS:</vt:lpstr>
      <vt:lpstr>ROBOTS TELEDIRIGIDOS:</vt:lpstr>
      <vt:lpstr>ROBÓTICA MILITAR</vt:lpstr>
      <vt:lpstr>DESARROLLO DEL SISTEMA</vt:lpstr>
      <vt:lpstr>ESTADO INICIAL DEL ROBOT:</vt:lpstr>
      <vt:lpstr>DESCRIPCIÓN DEL ESTADO INICIAL DEL ROBOT:</vt:lpstr>
      <vt:lpstr>Presentación de PowerPoint</vt:lpstr>
      <vt:lpstr>REQUERIMIENTOS:</vt:lpstr>
      <vt:lpstr>DESARROLLO DE HARDWARE ELECTRÓNICO</vt:lpstr>
      <vt:lpstr>Presentación de PowerPoint</vt:lpstr>
      <vt:lpstr>SELECCIÓN DE TECNOLOGÍA INALÁMBRICA:</vt:lpstr>
      <vt:lpstr>SELECCIÓN DEL TIPO DE BATERÍAS:</vt:lpstr>
      <vt:lpstr>DIMENSIONAMIENTO DE BATERÍA DEL ROBOT:</vt:lpstr>
      <vt:lpstr>DIMENSIONAMIENTO DE BATERÍA DE LA CAJA DE CONTROL:</vt:lpstr>
      <vt:lpstr>SELECCIÓN DEL JOYSTICK:</vt:lpstr>
      <vt:lpstr>SELECCIÓN DEL SISTEMA DE VISION:</vt:lpstr>
      <vt:lpstr>DIAGRAMA DE CONEXIÓN DEL SISTEMA DE VISIÓN:</vt:lpstr>
      <vt:lpstr>DESARROLLO DE LA TELEOPERACIÓN:</vt:lpstr>
      <vt:lpstr>Esquema de conexión de la caja de control para teleoperación:</vt:lpstr>
      <vt:lpstr>CONTROL MOTOR RS420A: </vt:lpstr>
      <vt:lpstr>CONTROL MOTOR RS420A: </vt:lpstr>
      <vt:lpstr>CONTROL MOTOR GNM4125:</vt:lpstr>
      <vt:lpstr>CONTROL MOTOR GNM4125:</vt:lpstr>
      <vt:lpstr>CONTROL MOTOR GNM4125:</vt:lpstr>
      <vt:lpstr>CONTROL MOTOR GNM4125:</vt:lpstr>
      <vt:lpstr>SIMULACIÓN Y FABRICACIÓN DE LA PLACA PARA MOTOR GNM4125: </vt:lpstr>
      <vt:lpstr>DIAGRAMA ELÉCTRICO PARA EL CONTROL DEL FRENO DEL MOTOR GNM4125:</vt:lpstr>
      <vt:lpstr>SIMULACIÓN Y FABRICACIÓN DE LA PLACA PARA EL CONTROL DEL FRENO DEL MOTOR GNM4125: </vt:lpstr>
      <vt:lpstr>CONTROL DE MOTORES DE BRAZO Y TORRETA:</vt:lpstr>
      <vt:lpstr>CONTROL DE MOTORES CON PUENTE H VNH5180A:</vt:lpstr>
      <vt:lpstr>LIMITADORES DE POSICIÓN:</vt:lpstr>
      <vt:lpstr>SELECCIÓN DEL SISTEMA DE ILUMINACIÓN:</vt:lpstr>
      <vt:lpstr>CONTROL DE ENCENDIDO Y APAGADO DE LÁMPARAS:</vt:lpstr>
      <vt:lpstr>CONTROL DE DISPARO DE DISRUPTOR:</vt:lpstr>
      <vt:lpstr>MEDIDOR DE NIVEL BATERÍAS:</vt:lpstr>
      <vt:lpstr>ELEMENTOS DE PROTECCIÓN:</vt:lpstr>
      <vt:lpstr>DISEÑO DE PLACA DE CONTROL:</vt:lpstr>
      <vt:lpstr>DISEÑO DE PLACA DE CONTROL:</vt:lpstr>
      <vt:lpstr>Presentación de PowerPoint</vt:lpstr>
      <vt:lpstr>SIMULACIÓN Y FABRICACIÓN DE LA PLACA DE CONTROL:</vt:lpstr>
      <vt:lpstr>LÁSER PARA EL DISRUPTOR:</vt:lpstr>
      <vt:lpstr>Presentación de PowerPoint</vt:lpstr>
      <vt:lpstr>SELECCIÓN DE MATERIAL PARA:</vt:lpstr>
      <vt:lpstr>DISEÑO DE CAJA DE CONTROL PARA MANDO A DISTANCIA:</vt:lpstr>
      <vt:lpstr>DISEÑO DE ACOPLE PARA CÁMARAS:</vt:lpstr>
      <vt:lpstr>DISEÑO DE ACOPLE PARA CÁMARAS:</vt:lpstr>
      <vt:lpstr>Diseño de engrane para acople en caja reductora de torreta de cámara:</vt:lpstr>
      <vt:lpstr>DISEÑO DEL DISRUPTOR DE AGUA:</vt:lpstr>
      <vt:lpstr>ANÁLISIS MECÁNICO DEL DISRUPTOR:</vt:lpstr>
      <vt:lpstr>DISEÑO DEL DISRUPTOR DE AGUA:</vt:lpstr>
      <vt:lpstr>ACOPLE LÁSER:</vt:lpstr>
      <vt:lpstr>DESARROLLO DE SOFTWARE </vt:lpstr>
      <vt:lpstr>SOFTWARE EMISOR (CAJA DE CONTROL) </vt:lpstr>
      <vt:lpstr>SOFTWARE RECEPTOR (ROBOT) </vt:lpstr>
      <vt:lpstr>PRUEBAS Y RESULTADOS:</vt:lpstr>
      <vt:lpstr>TIEMPO DE OPERACIÓN DE BATERÍAS</vt:lpstr>
      <vt:lpstr>PRUEBAS DE CAJA NEGRA</vt:lpstr>
      <vt:lpstr>TELEOPERACIÓN</vt:lpstr>
      <vt:lpstr>EFECTIVIDAD DEL DISRUPTOR </vt:lpstr>
      <vt:lpstr>SUPERACIÓN DE GRADAS</vt:lpstr>
      <vt:lpstr>conclusiones y recomendaciones</vt:lpstr>
      <vt:lpstr>CONCLUSIONES:</vt:lpstr>
      <vt:lpstr>CONCLUSIONES:</vt:lpstr>
      <vt:lpstr>RECOMENDACIONES:</vt:lpstr>
      <vt:lpstr>ESTADO ACTUAL DEL ROBOT:</vt:lpstr>
      <vt:lpstr>GRACIAS….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CARRERA DE INGENIERÍA MECATRÓNICA</dc:title>
  <dc:creator>Ẫṋ∂¥ Ⅎ€ᴚ</dc:creator>
  <cp:lastModifiedBy>Ẫṋ∂¥ Ⅎ€ᴚ</cp:lastModifiedBy>
  <cp:revision>75</cp:revision>
  <dcterms:created xsi:type="dcterms:W3CDTF">2017-02-15T07:09:13Z</dcterms:created>
  <dcterms:modified xsi:type="dcterms:W3CDTF">2017-02-17T17:14:22Z</dcterms:modified>
</cp:coreProperties>
</file>