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3" r:id="rId22"/>
    <p:sldId id="274" r:id="rId23"/>
    <p:sldId id="275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p\Dropbox\Personal\Proyecto\Tab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Precio local</c:v>
          </c:tx>
          <c:invertIfNegative val="0"/>
          <c:cat>
            <c:strRef>
              <c:f>Hoja1!$AG$7:$AG$11</c:f>
              <c:strCache>
                <c:ptCount val="5"/>
                <c:pt idx="0">
                  <c:v>Clasificadora</c:v>
                </c:pt>
                <c:pt idx="1">
                  <c:v>Lavadora</c:v>
                </c:pt>
                <c:pt idx="2">
                  <c:v>Escaldadora</c:v>
                </c:pt>
                <c:pt idx="3">
                  <c:v>Despulpadora</c:v>
                </c:pt>
                <c:pt idx="4">
                  <c:v>Tanque de dosificación</c:v>
                </c:pt>
              </c:strCache>
            </c:strRef>
          </c:cat>
          <c:val>
            <c:numRef>
              <c:f>Hoja1!$AH$7:$AH$11</c:f>
              <c:numCache>
                <c:formatCode>0.00</c:formatCode>
                <c:ptCount val="5"/>
                <c:pt idx="0">
                  <c:v>6000</c:v>
                </c:pt>
                <c:pt idx="1">
                  <c:v>4000</c:v>
                </c:pt>
                <c:pt idx="2">
                  <c:v>2000</c:v>
                </c:pt>
                <c:pt idx="3">
                  <c:v>3000</c:v>
                </c:pt>
                <c:pt idx="4">
                  <c:v>2500</c:v>
                </c:pt>
              </c:numCache>
            </c:numRef>
          </c:val>
        </c:ser>
        <c:ser>
          <c:idx val="1"/>
          <c:order val="1"/>
          <c:tx>
            <c:v>Precio extranjero</c:v>
          </c:tx>
          <c:invertIfNegative val="0"/>
          <c:cat>
            <c:strRef>
              <c:f>Hoja1!$AG$7:$AG$11</c:f>
              <c:strCache>
                <c:ptCount val="5"/>
                <c:pt idx="0">
                  <c:v>Clasificadora</c:v>
                </c:pt>
                <c:pt idx="1">
                  <c:v>Lavadora</c:v>
                </c:pt>
                <c:pt idx="2">
                  <c:v>Escaldadora</c:v>
                </c:pt>
                <c:pt idx="3">
                  <c:v>Despulpadora</c:v>
                </c:pt>
                <c:pt idx="4">
                  <c:v>Tanque de dosificación</c:v>
                </c:pt>
              </c:strCache>
            </c:strRef>
          </c:cat>
          <c:val>
            <c:numRef>
              <c:f>Hoja1!$AJ$7:$AJ$11</c:f>
              <c:numCache>
                <c:formatCode>0.00</c:formatCode>
                <c:ptCount val="5"/>
                <c:pt idx="0">
                  <c:v>4500</c:v>
                </c:pt>
                <c:pt idx="1">
                  <c:v>2000</c:v>
                </c:pt>
                <c:pt idx="2">
                  <c:v>5000</c:v>
                </c:pt>
                <c:pt idx="3">
                  <c:v>2000</c:v>
                </c:pt>
                <c:pt idx="4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85824"/>
        <c:axId val="107492096"/>
      </c:barChart>
      <c:catAx>
        <c:axId val="10748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Bienes de capital</a:t>
                </a:r>
              </a:p>
            </c:rich>
          </c:tx>
          <c:overlay val="0"/>
        </c:title>
        <c:majorTickMark val="none"/>
        <c:minorTickMark val="none"/>
        <c:tickLblPos val="nextTo"/>
        <c:crossAx val="107492096"/>
        <c:crosses val="autoZero"/>
        <c:auto val="1"/>
        <c:lblAlgn val="ctr"/>
        <c:lblOffset val="100"/>
        <c:noMultiLvlLbl val="0"/>
      </c:catAx>
      <c:valAx>
        <c:axId val="1074920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Dólares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748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48464471138191"/>
          <c:y val="0.45002497756313453"/>
          <c:w val="0.18131827499664732"/>
          <c:h val="0.107869867765166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Evolución</c:v>
          </c:tx>
          <c:invertIfNegative val="0"/>
          <c:cat>
            <c:numLit>
              <c:formatCode>General</c:formatCode>
              <c:ptCount val="4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</c:numLit>
          </c:cat>
          <c:val>
            <c:numRef>
              <c:f>(Hoja1!$C$6,Hoja1!$E$6,Hoja1!$G$6,Hoja1!$I$6)</c:f>
              <c:numCache>
                <c:formatCode>0.0</c:formatCode>
                <c:ptCount val="4"/>
                <c:pt idx="0" formatCode="General">
                  <c:v>6418.1</c:v>
                </c:pt>
                <c:pt idx="1">
                  <c:v>6778</c:v>
                </c:pt>
                <c:pt idx="2" formatCode="General">
                  <c:v>6648.1</c:v>
                </c:pt>
                <c:pt idx="3" formatCode="General">
                  <c:v>5342.7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29728"/>
        <c:axId val="107531648"/>
      </c:barChart>
      <c:catAx>
        <c:axId val="10752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Período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7531648"/>
        <c:crosses val="autoZero"/>
        <c:auto val="1"/>
        <c:lblAlgn val="ctr"/>
        <c:lblOffset val="100"/>
        <c:noMultiLvlLbl val="0"/>
      </c:catAx>
      <c:valAx>
        <c:axId val="1075316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Millones de dólares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752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4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</c:numLit>
          </c:cat>
          <c:val>
            <c:numRef>
              <c:f>(Hoja1!$R$5,Hoja1!$T$5,Hoja1!$V$5,Hoja1!$X$5)</c:f>
              <c:numCache>
                <c:formatCode>General</c:formatCode>
                <c:ptCount val="4"/>
                <c:pt idx="0">
                  <c:v>491.84</c:v>
                </c:pt>
                <c:pt idx="1">
                  <c:v>2318.7600000000002</c:v>
                </c:pt>
                <c:pt idx="2">
                  <c:v>1273.4000000000001</c:v>
                </c:pt>
                <c:pt idx="3">
                  <c:v>734.04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48352"/>
        <c:axId val="109350272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(Hoja1!$R$5,Hoja1!$T$5,Hoja1!$V$5,Hoja1!$X$5)</c:f>
              <c:numCache>
                <c:formatCode>General</c:formatCode>
                <c:ptCount val="4"/>
                <c:pt idx="0">
                  <c:v>491.84</c:v>
                </c:pt>
                <c:pt idx="1">
                  <c:v>2318.7600000000002</c:v>
                </c:pt>
                <c:pt idx="2">
                  <c:v>1273.4000000000001</c:v>
                </c:pt>
                <c:pt idx="3">
                  <c:v>734.04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48352"/>
        <c:axId val="109350272"/>
      </c:lineChart>
      <c:catAx>
        <c:axId val="10934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Período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9350272"/>
        <c:crosses val="autoZero"/>
        <c:auto val="1"/>
        <c:lblAlgn val="ctr"/>
        <c:lblOffset val="100"/>
        <c:noMultiLvlLbl val="0"/>
      </c:catAx>
      <c:valAx>
        <c:axId val="109350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Miles de dólares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34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4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</c:numLit>
          </c:cat>
          <c:val>
            <c:numRef>
              <c:f>(Hoja1!$R$6,Hoja1!$T$6,Hoja1!$V$6,Hoja1!$X$6)</c:f>
              <c:numCache>
                <c:formatCode>General</c:formatCode>
                <c:ptCount val="4"/>
                <c:pt idx="0">
                  <c:v>1104.19</c:v>
                </c:pt>
                <c:pt idx="1">
                  <c:v>2030.76</c:v>
                </c:pt>
                <c:pt idx="2">
                  <c:v>1437.06</c:v>
                </c:pt>
                <c:pt idx="3">
                  <c:v>1550.18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92640"/>
        <c:axId val="109394560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(Hoja1!$R$6,Hoja1!$T$6,Hoja1!$V$6,Hoja1!$X$6)</c:f>
              <c:numCache>
                <c:formatCode>General</c:formatCode>
                <c:ptCount val="4"/>
                <c:pt idx="0">
                  <c:v>1104.19</c:v>
                </c:pt>
                <c:pt idx="1">
                  <c:v>2030.76</c:v>
                </c:pt>
                <c:pt idx="2">
                  <c:v>1437.06</c:v>
                </c:pt>
                <c:pt idx="3">
                  <c:v>1550.18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92640"/>
        <c:axId val="109394560"/>
      </c:lineChart>
      <c:catAx>
        <c:axId val="10939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Período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9394560"/>
        <c:crosses val="autoZero"/>
        <c:auto val="1"/>
        <c:lblAlgn val="ctr"/>
        <c:lblOffset val="100"/>
        <c:noMultiLvlLbl val="0"/>
      </c:catAx>
      <c:valAx>
        <c:axId val="109394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Miles de dólares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39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4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</c:numLit>
          </c:cat>
          <c:val>
            <c:numRef>
              <c:f>(Hoja1!$R$7,Hoja1!$T$7,Hoja1!$V$7,Hoja1!$X$7)</c:f>
              <c:numCache>
                <c:formatCode>General</c:formatCode>
                <c:ptCount val="4"/>
                <c:pt idx="0">
                  <c:v>323.98</c:v>
                </c:pt>
                <c:pt idx="1">
                  <c:v>233.32</c:v>
                </c:pt>
                <c:pt idx="2">
                  <c:v>467.19</c:v>
                </c:pt>
                <c:pt idx="3">
                  <c:v>509.84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36928"/>
        <c:axId val="109438848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(Hoja1!$R$7,Hoja1!$T$7,Hoja1!$V$7,Hoja1!$X$7)</c:f>
              <c:numCache>
                <c:formatCode>General</c:formatCode>
                <c:ptCount val="4"/>
                <c:pt idx="0">
                  <c:v>323.98</c:v>
                </c:pt>
                <c:pt idx="1">
                  <c:v>233.32</c:v>
                </c:pt>
                <c:pt idx="2">
                  <c:v>467.19</c:v>
                </c:pt>
                <c:pt idx="3">
                  <c:v>509.84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36928"/>
        <c:axId val="109438848"/>
      </c:lineChart>
      <c:catAx>
        <c:axId val="10943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Período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9438848"/>
        <c:crosses val="autoZero"/>
        <c:auto val="1"/>
        <c:lblAlgn val="ctr"/>
        <c:lblOffset val="100"/>
        <c:noMultiLvlLbl val="0"/>
      </c:catAx>
      <c:valAx>
        <c:axId val="109438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Miles de dólares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43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4"/>
              <c:pt idx="0">
                <c:v>2012</c:v>
              </c:pt>
              <c:pt idx="1">
                <c:v>2013</c:v>
              </c:pt>
              <c:pt idx="2">
                <c:v>2014</c:v>
              </c:pt>
              <c:pt idx="3">
                <c:v>2015</c:v>
              </c:pt>
            </c:numLit>
          </c:cat>
          <c:val>
            <c:numRef>
              <c:f>(Hoja1!$R$8,Hoja1!$T$8,Hoja1!$V$8,Hoja1!$X$8)</c:f>
              <c:numCache>
                <c:formatCode>General</c:formatCode>
                <c:ptCount val="4"/>
                <c:pt idx="0">
                  <c:v>2784.35</c:v>
                </c:pt>
                <c:pt idx="1">
                  <c:v>607.57000000000005</c:v>
                </c:pt>
                <c:pt idx="2">
                  <c:v>1291.29</c:v>
                </c:pt>
                <c:pt idx="3">
                  <c:v>3104.35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14816"/>
        <c:axId val="109737472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(Hoja1!$R$8,Hoja1!$T$8,Hoja1!$V$8,Hoja1!$X$8)</c:f>
              <c:numCache>
                <c:formatCode>General</c:formatCode>
                <c:ptCount val="4"/>
                <c:pt idx="0">
                  <c:v>2784.35</c:v>
                </c:pt>
                <c:pt idx="1">
                  <c:v>607.57000000000005</c:v>
                </c:pt>
                <c:pt idx="2">
                  <c:v>1291.29</c:v>
                </c:pt>
                <c:pt idx="3">
                  <c:v>3104.35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14816"/>
        <c:axId val="109737472"/>
      </c:lineChart>
      <c:catAx>
        <c:axId val="10971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Período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737472"/>
        <c:crosses val="autoZero"/>
        <c:auto val="1"/>
        <c:lblAlgn val="ctr"/>
        <c:lblOffset val="100"/>
        <c:noMultiLvlLbl val="0"/>
      </c:catAx>
      <c:valAx>
        <c:axId val="1097374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Miles de dólares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71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(Hoja1!$E$39,Hoja1!$G$39,Hoja1!$I$39,Hoja1!$K$39)</c:f>
              <c:strCache>
                <c:ptCount val="4"/>
                <c:pt idx="0">
                  <c:v>2012 *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(Hoja1!$F$41,Hoja1!$H$41,Hoja1!$J$41,Hoja1!$L$41)</c:f>
              <c:numCache>
                <c:formatCode>General</c:formatCode>
                <c:ptCount val="4"/>
                <c:pt idx="0" formatCode="0.00">
                  <c:v>28386</c:v>
                </c:pt>
                <c:pt idx="1">
                  <c:v>45903.53</c:v>
                </c:pt>
                <c:pt idx="2">
                  <c:v>91177.31</c:v>
                </c:pt>
                <c:pt idx="3">
                  <c:v>68358.31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70624"/>
        <c:axId val="110825472"/>
      </c:barChart>
      <c:catAx>
        <c:axId val="10977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Período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0825472"/>
        <c:crosses val="autoZero"/>
        <c:auto val="1"/>
        <c:lblAlgn val="ctr"/>
        <c:lblOffset val="100"/>
        <c:noMultiLvlLbl val="0"/>
      </c:catAx>
      <c:valAx>
        <c:axId val="1108254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Miles de dólares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977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1BB24-F38D-45A6-B006-9B25C2C326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599556-46AC-4207-8F89-3F535BD7A317}">
      <dgm:prSet phldrT="[Texto]"/>
      <dgm:spPr/>
      <dgm:t>
        <a:bodyPr/>
        <a:lstStyle/>
        <a:p>
          <a:r>
            <a:rPr lang="es-MX" dirty="0" smtClean="0"/>
            <a:t>Modelo </a:t>
          </a:r>
          <a:r>
            <a:rPr lang="es-MX" dirty="0" err="1" smtClean="0"/>
            <a:t>Extraccionista</a:t>
          </a:r>
          <a:endParaRPr lang="es-MX" dirty="0"/>
        </a:p>
      </dgm:t>
    </dgm:pt>
    <dgm:pt modelId="{F1A2BF63-03DB-4B0A-8E23-D0D2E04C5A7D}" type="parTrans" cxnId="{FA29A12F-3E15-4817-9524-1DC9583B5788}">
      <dgm:prSet/>
      <dgm:spPr/>
      <dgm:t>
        <a:bodyPr/>
        <a:lstStyle/>
        <a:p>
          <a:endParaRPr lang="es-MX"/>
        </a:p>
      </dgm:t>
    </dgm:pt>
    <dgm:pt modelId="{AD26192A-03D6-41DE-B4B2-BF8B97C65074}" type="sibTrans" cxnId="{FA29A12F-3E15-4817-9524-1DC9583B5788}">
      <dgm:prSet/>
      <dgm:spPr/>
      <dgm:t>
        <a:bodyPr/>
        <a:lstStyle/>
        <a:p>
          <a:endParaRPr lang="es-MX"/>
        </a:p>
      </dgm:t>
    </dgm:pt>
    <dgm:pt modelId="{10BD7610-9AC9-400D-8C97-C05018C57028}">
      <dgm:prSet phldrT="[Texto]"/>
      <dgm:spPr/>
      <dgm:t>
        <a:bodyPr/>
        <a:lstStyle/>
        <a:p>
          <a:r>
            <a:rPr lang="es-MX" dirty="0" smtClean="0"/>
            <a:t>Matriz Productiva</a:t>
          </a:r>
          <a:endParaRPr lang="es-MX" dirty="0"/>
        </a:p>
      </dgm:t>
    </dgm:pt>
    <dgm:pt modelId="{48E02CC9-B650-44C9-A98A-BFE49921E249}" type="parTrans" cxnId="{C5AC81AE-7822-4620-856E-F47D89733C1D}">
      <dgm:prSet/>
      <dgm:spPr/>
      <dgm:t>
        <a:bodyPr/>
        <a:lstStyle/>
        <a:p>
          <a:endParaRPr lang="es-MX"/>
        </a:p>
      </dgm:t>
    </dgm:pt>
    <dgm:pt modelId="{D9A5A644-C9E0-4145-9873-64F8353935AB}" type="sibTrans" cxnId="{C5AC81AE-7822-4620-856E-F47D89733C1D}">
      <dgm:prSet/>
      <dgm:spPr/>
      <dgm:t>
        <a:bodyPr/>
        <a:lstStyle/>
        <a:p>
          <a:endParaRPr lang="es-MX"/>
        </a:p>
      </dgm:t>
    </dgm:pt>
    <dgm:pt modelId="{6058C87C-9B98-4A23-9CD7-9F8AB49807BB}">
      <dgm:prSet phldrT="[Texto]"/>
      <dgm:spPr/>
      <dgm:t>
        <a:bodyPr/>
        <a:lstStyle/>
        <a:p>
          <a:r>
            <a:rPr lang="es-MX" dirty="0" smtClean="0"/>
            <a:t>Producción alta tecnificación</a:t>
          </a:r>
          <a:endParaRPr lang="es-MX" dirty="0"/>
        </a:p>
      </dgm:t>
    </dgm:pt>
    <dgm:pt modelId="{DC0066E1-81D6-482F-BB05-85A7285C38BB}" type="parTrans" cxnId="{22C3DED5-5DB0-4B01-A84A-5BE99AD63937}">
      <dgm:prSet/>
      <dgm:spPr/>
      <dgm:t>
        <a:bodyPr/>
        <a:lstStyle/>
        <a:p>
          <a:endParaRPr lang="es-MX"/>
        </a:p>
      </dgm:t>
    </dgm:pt>
    <dgm:pt modelId="{1F60E1B1-E4F4-4A84-94F2-1EC7BA45226E}" type="sibTrans" cxnId="{22C3DED5-5DB0-4B01-A84A-5BE99AD63937}">
      <dgm:prSet/>
      <dgm:spPr/>
      <dgm:t>
        <a:bodyPr/>
        <a:lstStyle/>
        <a:p>
          <a:endParaRPr lang="es-MX"/>
        </a:p>
      </dgm:t>
    </dgm:pt>
    <dgm:pt modelId="{3B997A8D-937A-4318-8A95-F4455F267145}" type="pres">
      <dgm:prSet presAssocID="{DAA1BB24-F38D-45A6-B006-9B25C2C3269F}" presName="Name0" presStyleCnt="0">
        <dgm:presLayoutVars>
          <dgm:dir/>
          <dgm:resizeHandles val="exact"/>
        </dgm:presLayoutVars>
      </dgm:prSet>
      <dgm:spPr/>
    </dgm:pt>
    <dgm:pt modelId="{A1CFFE7C-7C87-49A5-971B-4D948D3E5B3A}" type="pres">
      <dgm:prSet presAssocID="{3B599556-46AC-4207-8F89-3F535BD7A3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5CE81A-A6CB-422A-95A6-14D7B3E94704}" type="pres">
      <dgm:prSet presAssocID="{AD26192A-03D6-41DE-B4B2-BF8B97C65074}" presName="sibTrans" presStyleLbl="sibTrans2D1" presStyleIdx="0" presStyleCnt="2"/>
      <dgm:spPr/>
      <dgm:t>
        <a:bodyPr/>
        <a:lstStyle/>
        <a:p>
          <a:endParaRPr lang="es-MX"/>
        </a:p>
      </dgm:t>
    </dgm:pt>
    <dgm:pt modelId="{8C6770FE-03CE-465C-A27D-F862E78DF18E}" type="pres">
      <dgm:prSet presAssocID="{AD26192A-03D6-41DE-B4B2-BF8B97C65074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B8FC5BFA-343A-40D7-B80D-721A50D3B986}" type="pres">
      <dgm:prSet presAssocID="{10BD7610-9AC9-400D-8C97-C05018C570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467B2A-901D-4267-B0AF-73B10B8CCC1F}" type="pres">
      <dgm:prSet presAssocID="{D9A5A644-C9E0-4145-9873-64F8353935AB}" presName="sibTrans" presStyleLbl="sibTrans2D1" presStyleIdx="1" presStyleCnt="2"/>
      <dgm:spPr/>
      <dgm:t>
        <a:bodyPr/>
        <a:lstStyle/>
        <a:p>
          <a:endParaRPr lang="es-MX"/>
        </a:p>
      </dgm:t>
    </dgm:pt>
    <dgm:pt modelId="{D1C33835-5267-41C0-AE7E-3183D4A68E91}" type="pres">
      <dgm:prSet presAssocID="{D9A5A644-C9E0-4145-9873-64F8353935AB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9CEB2512-B8B2-4911-BF92-8321B96EF683}" type="pres">
      <dgm:prSet presAssocID="{6058C87C-9B98-4A23-9CD7-9F8AB49807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05F74AD-2A37-443A-A475-904511B756A4}" type="presOf" srcId="{AD26192A-03D6-41DE-B4B2-BF8B97C65074}" destId="{E65CE81A-A6CB-422A-95A6-14D7B3E94704}" srcOrd="0" destOrd="0" presId="urn:microsoft.com/office/officeart/2005/8/layout/process1"/>
    <dgm:cxn modelId="{2719D8ED-92E1-49C0-A9E0-C48597C2E0EC}" type="presOf" srcId="{6058C87C-9B98-4A23-9CD7-9F8AB49807BB}" destId="{9CEB2512-B8B2-4911-BF92-8321B96EF683}" srcOrd="0" destOrd="0" presId="urn:microsoft.com/office/officeart/2005/8/layout/process1"/>
    <dgm:cxn modelId="{EED6DE77-CFDE-418D-9410-279EF9EB6941}" type="presOf" srcId="{10BD7610-9AC9-400D-8C97-C05018C57028}" destId="{B8FC5BFA-343A-40D7-B80D-721A50D3B986}" srcOrd="0" destOrd="0" presId="urn:microsoft.com/office/officeart/2005/8/layout/process1"/>
    <dgm:cxn modelId="{44A9AF59-9F37-4D43-9F32-849F74515A3F}" type="presOf" srcId="{D9A5A644-C9E0-4145-9873-64F8353935AB}" destId="{D1C33835-5267-41C0-AE7E-3183D4A68E91}" srcOrd="1" destOrd="0" presId="urn:microsoft.com/office/officeart/2005/8/layout/process1"/>
    <dgm:cxn modelId="{FA29A12F-3E15-4817-9524-1DC9583B5788}" srcId="{DAA1BB24-F38D-45A6-B006-9B25C2C3269F}" destId="{3B599556-46AC-4207-8F89-3F535BD7A317}" srcOrd="0" destOrd="0" parTransId="{F1A2BF63-03DB-4B0A-8E23-D0D2E04C5A7D}" sibTransId="{AD26192A-03D6-41DE-B4B2-BF8B97C65074}"/>
    <dgm:cxn modelId="{22C3DED5-5DB0-4B01-A84A-5BE99AD63937}" srcId="{DAA1BB24-F38D-45A6-B006-9B25C2C3269F}" destId="{6058C87C-9B98-4A23-9CD7-9F8AB49807BB}" srcOrd="2" destOrd="0" parTransId="{DC0066E1-81D6-482F-BB05-85A7285C38BB}" sibTransId="{1F60E1B1-E4F4-4A84-94F2-1EC7BA45226E}"/>
    <dgm:cxn modelId="{FD78D7FE-2162-424A-8E51-3900275C49E5}" type="presOf" srcId="{DAA1BB24-F38D-45A6-B006-9B25C2C3269F}" destId="{3B997A8D-937A-4318-8A95-F4455F267145}" srcOrd="0" destOrd="0" presId="urn:microsoft.com/office/officeart/2005/8/layout/process1"/>
    <dgm:cxn modelId="{542D3E31-5DE0-4288-B85B-4C2799F74EF6}" type="presOf" srcId="{AD26192A-03D6-41DE-B4B2-BF8B97C65074}" destId="{8C6770FE-03CE-465C-A27D-F862E78DF18E}" srcOrd="1" destOrd="0" presId="urn:microsoft.com/office/officeart/2005/8/layout/process1"/>
    <dgm:cxn modelId="{45A38689-47FE-43E9-986B-C88C3134A29A}" type="presOf" srcId="{D9A5A644-C9E0-4145-9873-64F8353935AB}" destId="{0F467B2A-901D-4267-B0AF-73B10B8CCC1F}" srcOrd="0" destOrd="0" presId="urn:microsoft.com/office/officeart/2005/8/layout/process1"/>
    <dgm:cxn modelId="{3FCF5D72-A555-4DEF-89EE-88F969B7D61C}" type="presOf" srcId="{3B599556-46AC-4207-8F89-3F535BD7A317}" destId="{A1CFFE7C-7C87-49A5-971B-4D948D3E5B3A}" srcOrd="0" destOrd="0" presId="urn:microsoft.com/office/officeart/2005/8/layout/process1"/>
    <dgm:cxn modelId="{C5AC81AE-7822-4620-856E-F47D89733C1D}" srcId="{DAA1BB24-F38D-45A6-B006-9B25C2C3269F}" destId="{10BD7610-9AC9-400D-8C97-C05018C57028}" srcOrd="1" destOrd="0" parTransId="{48E02CC9-B650-44C9-A98A-BFE49921E249}" sibTransId="{D9A5A644-C9E0-4145-9873-64F8353935AB}"/>
    <dgm:cxn modelId="{FD1AA719-F9D3-4F2C-8F04-B792EBFFB9A6}" type="presParOf" srcId="{3B997A8D-937A-4318-8A95-F4455F267145}" destId="{A1CFFE7C-7C87-49A5-971B-4D948D3E5B3A}" srcOrd="0" destOrd="0" presId="urn:microsoft.com/office/officeart/2005/8/layout/process1"/>
    <dgm:cxn modelId="{30F7CFA9-2A52-47AB-9A56-272A2FFCCA45}" type="presParOf" srcId="{3B997A8D-937A-4318-8A95-F4455F267145}" destId="{E65CE81A-A6CB-422A-95A6-14D7B3E94704}" srcOrd="1" destOrd="0" presId="urn:microsoft.com/office/officeart/2005/8/layout/process1"/>
    <dgm:cxn modelId="{4DE1FF8B-AB59-422D-97B2-5B4F6238C1A9}" type="presParOf" srcId="{E65CE81A-A6CB-422A-95A6-14D7B3E94704}" destId="{8C6770FE-03CE-465C-A27D-F862E78DF18E}" srcOrd="0" destOrd="0" presId="urn:microsoft.com/office/officeart/2005/8/layout/process1"/>
    <dgm:cxn modelId="{63E3BBE1-D6FB-4082-A375-F3BCC9D8CD9B}" type="presParOf" srcId="{3B997A8D-937A-4318-8A95-F4455F267145}" destId="{B8FC5BFA-343A-40D7-B80D-721A50D3B986}" srcOrd="2" destOrd="0" presId="urn:microsoft.com/office/officeart/2005/8/layout/process1"/>
    <dgm:cxn modelId="{7DB5DBC4-0156-4EDD-8D02-B28C27588A0E}" type="presParOf" srcId="{3B997A8D-937A-4318-8A95-F4455F267145}" destId="{0F467B2A-901D-4267-B0AF-73B10B8CCC1F}" srcOrd="3" destOrd="0" presId="urn:microsoft.com/office/officeart/2005/8/layout/process1"/>
    <dgm:cxn modelId="{9869F5CF-FA6B-4B9E-96F0-025F9D04EAC1}" type="presParOf" srcId="{0F467B2A-901D-4267-B0AF-73B10B8CCC1F}" destId="{D1C33835-5267-41C0-AE7E-3183D4A68E91}" srcOrd="0" destOrd="0" presId="urn:microsoft.com/office/officeart/2005/8/layout/process1"/>
    <dgm:cxn modelId="{28033BDE-6190-440A-B341-7C52A6990D91}" type="presParOf" srcId="{3B997A8D-937A-4318-8A95-F4455F267145}" destId="{9CEB2512-B8B2-4911-BF92-8321B96EF68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8EE9A-E237-4C89-A66F-A37BF2CEE5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65BD74A-DF45-4BCA-9BA4-852894FD6130}">
      <dgm:prSet phldrT="[Texto]"/>
      <dgm:spPr/>
      <dgm:t>
        <a:bodyPr/>
        <a:lstStyle/>
        <a:p>
          <a:r>
            <a:rPr lang="es-MX" dirty="0" smtClean="0"/>
            <a:t>Proporciones Factoriales</a:t>
          </a:r>
          <a:endParaRPr lang="es-MX" dirty="0"/>
        </a:p>
      </dgm:t>
    </dgm:pt>
    <dgm:pt modelId="{A554ECC4-4CF2-4ADC-BF22-D68A80E867C6}" type="parTrans" cxnId="{1EE8E4B5-A2C4-4934-BCF6-C32C26A5940C}">
      <dgm:prSet/>
      <dgm:spPr/>
      <dgm:t>
        <a:bodyPr/>
        <a:lstStyle/>
        <a:p>
          <a:endParaRPr lang="es-MX"/>
        </a:p>
      </dgm:t>
    </dgm:pt>
    <dgm:pt modelId="{29B80379-A4B8-43E7-BEE0-04CDB41598CD}" type="sibTrans" cxnId="{1EE8E4B5-A2C4-4934-BCF6-C32C26A5940C}">
      <dgm:prSet/>
      <dgm:spPr/>
      <dgm:t>
        <a:bodyPr/>
        <a:lstStyle/>
        <a:p>
          <a:endParaRPr lang="es-MX"/>
        </a:p>
      </dgm:t>
    </dgm:pt>
    <dgm:pt modelId="{7E0C970E-1F2D-4735-B609-E0B839E09C5F}">
      <dgm:prSet phldrT="[Texto]"/>
      <dgm:spPr/>
      <dgm:t>
        <a:bodyPr/>
        <a:lstStyle/>
        <a:p>
          <a:r>
            <a:rPr lang="es-MX" dirty="0" smtClean="0"/>
            <a:t>Abundancia de Factores productivos</a:t>
          </a:r>
          <a:endParaRPr lang="es-MX" dirty="0"/>
        </a:p>
      </dgm:t>
    </dgm:pt>
    <dgm:pt modelId="{611DE328-CC69-46DB-B64B-1BA95006AA12}" type="parTrans" cxnId="{ACF6614F-4476-4293-B2BD-A1E9F0DAA91F}">
      <dgm:prSet/>
      <dgm:spPr/>
      <dgm:t>
        <a:bodyPr/>
        <a:lstStyle/>
        <a:p>
          <a:endParaRPr lang="es-MX"/>
        </a:p>
      </dgm:t>
    </dgm:pt>
    <dgm:pt modelId="{6AE3C447-EA4A-49D7-8BC0-61C0141360B4}" type="sibTrans" cxnId="{ACF6614F-4476-4293-B2BD-A1E9F0DAA91F}">
      <dgm:prSet/>
      <dgm:spPr/>
      <dgm:t>
        <a:bodyPr/>
        <a:lstStyle/>
        <a:p>
          <a:endParaRPr lang="es-MX"/>
        </a:p>
      </dgm:t>
    </dgm:pt>
    <dgm:pt modelId="{15F5FE63-4D55-486D-AFC2-F5688D8ADE1C}">
      <dgm:prSet phldrT="[Texto]"/>
      <dgm:spPr/>
      <dgm:t>
        <a:bodyPr/>
        <a:lstStyle/>
        <a:p>
          <a:r>
            <a:rPr lang="es-MX" dirty="0" smtClean="0"/>
            <a:t>Ventaja Comparativa</a:t>
          </a:r>
          <a:endParaRPr lang="es-MX" dirty="0"/>
        </a:p>
      </dgm:t>
    </dgm:pt>
    <dgm:pt modelId="{329E0FCA-DE8C-4CC0-BB7A-45259FA5E6F8}" type="parTrans" cxnId="{A7692C34-DBC2-4305-B4E6-0C85A8A8FAAB}">
      <dgm:prSet/>
      <dgm:spPr/>
      <dgm:t>
        <a:bodyPr/>
        <a:lstStyle/>
        <a:p>
          <a:endParaRPr lang="es-MX"/>
        </a:p>
      </dgm:t>
    </dgm:pt>
    <dgm:pt modelId="{16F195E5-FE02-4B65-AF4D-18B14F59C111}" type="sibTrans" cxnId="{A7692C34-DBC2-4305-B4E6-0C85A8A8FAAB}">
      <dgm:prSet/>
      <dgm:spPr/>
      <dgm:t>
        <a:bodyPr/>
        <a:lstStyle/>
        <a:p>
          <a:endParaRPr lang="es-MX"/>
        </a:p>
      </dgm:t>
    </dgm:pt>
    <dgm:pt modelId="{97562AEB-7FD5-41BF-9524-1695AAB3C419}">
      <dgm:prSet phldrT="[Texto]"/>
      <dgm:spPr/>
      <dgm:t>
        <a:bodyPr/>
        <a:lstStyle/>
        <a:p>
          <a:r>
            <a:rPr lang="es-MX" dirty="0" smtClean="0"/>
            <a:t>Ventaja Representativa</a:t>
          </a:r>
          <a:endParaRPr lang="es-MX" dirty="0"/>
        </a:p>
      </dgm:t>
    </dgm:pt>
    <dgm:pt modelId="{40DFB3EE-B99F-4B49-8EAA-371CE67E1533}" type="parTrans" cxnId="{AC9C9F09-BF11-4348-AC96-CCB778D7573F}">
      <dgm:prSet/>
      <dgm:spPr/>
      <dgm:t>
        <a:bodyPr/>
        <a:lstStyle/>
        <a:p>
          <a:endParaRPr lang="es-MX"/>
        </a:p>
      </dgm:t>
    </dgm:pt>
    <dgm:pt modelId="{35466571-09D4-4FAE-B536-A19ACE7D292C}" type="sibTrans" cxnId="{AC9C9F09-BF11-4348-AC96-CCB778D7573F}">
      <dgm:prSet/>
      <dgm:spPr/>
      <dgm:t>
        <a:bodyPr/>
        <a:lstStyle/>
        <a:p>
          <a:endParaRPr lang="es-MX"/>
        </a:p>
      </dgm:t>
    </dgm:pt>
    <dgm:pt modelId="{2A533349-CC56-429D-AC5E-DC99E4733937}">
      <dgm:prSet phldrT="[Texto]"/>
      <dgm:spPr/>
      <dgm:t>
        <a:bodyPr/>
        <a:lstStyle/>
        <a:p>
          <a:r>
            <a:rPr lang="es-MX" dirty="0" smtClean="0"/>
            <a:t>Comercio de productos industrializados</a:t>
          </a:r>
          <a:endParaRPr lang="es-MX" dirty="0"/>
        </a:p>
      </dgm:t>
    </dgm:pt>
    <dgm:pt modelId="{81CCBC2A-03A2-426B-B28B-16EF9A15102B}" type="parTrans" cxnId="{3CC09D0F-D980-44EA-8FD4-9010D5B37258}">
      <dgm:prSet/>
      <dgm:spPr/>
      <dgm:t>
        <a:bodyPr/>
        <a:lstStyle/>
        <a:p>
          <a:endParaRPr lang="es-MX"/>
        </a:p>
      </dgm:t>
    </dgm:pt>
    <dgm:pt modelId="{E03B0863-E542-452F-A574-64DC63537DD4}" type="sibTrans" cxnId="{3CC09D0F-D980-44EA-8FD4-9010D5B37258}">
      <dgm:prSet/>
      <dgm:spPr/>
      <dgm:t>
        <a:bodyPr/>
        <a:lstStyle/>
        <a:p>
          <a:endParaRPr lang="es-MX"/>
        </a:p>
      </dgm:t>
    </dgm:pt>
    <dgm:pt modelId="{BAF981CD-714F-420B-B390-770B969632C3}">
      <dgm:prSet phldrT="[Texto]"/>
      <dgm:spPr/>
      <dgm:t>
        <a:bodyPr/>
        <a:lstStyle/>
        <a:p>
          <a:r>
            <a:rPr lang="es-MX" dirty="0" smtClean="0"/>
            <a:t>Fuerte demanda interna</a:t>
          </a:r>
          <a:endParaRPr lang="es-MX" dirty="0"/>
        </a:p>
      </dgm:t>
    </dgm:pt>
    <dgm:pt modelId="{9E965A79-F9F1-46EC-A7BC-326137F3C9D5}" type="parTrans" cxnId="{53017303-BCF3-431D-B360-EAC86ACCCCAE}">
      <dgm:prSet/>
      <dgm:spPr/>
      <dgm:t>
        <a:bodyPr/>
        <a:lstStyle/>
        <a:p>
          <a:endParaRPr lang="es-MX"/>
        </a:p>
      </dgm:t>
    </dgm:pt>
    <dgm:pt modelId="{F7204A18-FA45-406B-9809-CB1DE290BB33}" type="sibTrans" cxnId="{53017303-BCF3-431D-B360-EAC86ACCCCAE}">
      <dgm:prSet/>
      <dgm:spPr/>
      <dgm:t>
        <a:bodyPr/>
        <a:lstStyle/>
        <a:p>
          <a:endParaRPr lang="es-MX"/>
        </a:p>
      </dgm:t>
    </dgm:pt>
    <dgm:pt modelId="{2C6F7DC1-2928-49BD-86DD-72890071F6C2}">
      <dgm:prSet phldrT="[Texto]"/>
      <dgm:spPr/>
      <dgm:t>
        <a:bodyPr/>
        <a:lstStyle/>
        <a:p>
          <a:r>
            <a:rPr lang="es-MX" dirty="0" smtClean="0"/>
            <a:t>Sustitución de Importaciones</a:t>
          </a:r>
          <a:endParaRPr lang="es-MX" dirty="0"/>
        </a:p>
      </dgm:t>
    </dgm:pt>
    <dgm:pt modelId="{3FC502CA-161A-4C28-9236-FE066E7F49B6}" type="parTrans" cxnId="{8F53B9CB-3365-48F2-9971-1468D4E2FC30}">
      <dgm:prSet/>
      <dgm:spPr/>
      <dgm:t>
        <a:bodyPr/>
        <a:lstStyle/>
        <a:p>
          <a:endParaRPr lang="es-MX"/>
        </a:p>
      </dgm:t>
    </dgm:pt>
    <dgm:pt modelId="{B6C7393B-AFA9-406F-BEE1-0539FE6851FE}" type="sibTrans" cxnId="{8F53B9CB-3365-48F2-9971-1468D4E2FC30}">
      <dgm:prSet/>
      <dgm:spPr/>
      <dgm:t>
        <a:bodyPr/>
        <a:lstStyle/>
        <a:p>
          <a:endParaRPr lang="es-MX"/>
        </a:p>
      </dgm:t>
    </dgm:pt>
    <dgm:pt modelId="{B0A15ACC-29FF-4FDF-BF01-400706D5E6ED}">
      <dgm:prSet phldrT="[Texto]"/>
      <dgm:spPr/>
      <dgm:t>
        <a:bodyPr/>
        <a:lstStyle/>
        <a:p>
          <a:r>
            <a:rPr lang="es-MX" dirty="0" smtClean="0"/>
            <a:t>Crecimiento hacia adentro</a:t>
          </a:r>
          <a:endParaRPr lang="es-MX" dirty="0"/>
        </a:p>
      </dgm:t>
    </dgm:pt>
    <dgm:pt modelId="{80B3467A-9838-4A43-A42C-60C5D128DC5C}" type="parTrans" cxnId="{508D2AB4-C857-4A35-835D-4BAC8C006F1F}">
      <dgm:prSet/>
      <dgm:spPr/>
      <dgm:t>
        <a:bodyPr/>
        <a:lstStyle/>
        <a:p>
          <a:endParaRPr lang="es-MX"/>
        </a:p>
      </dgm:t>
    </dgm:pt>
    <dgm:pt modelId="{ADC45075-482E-478F-9D25-FC66BCA25B1D}" type="sibTrans" cxnId="{508D2AB4-C857-4A35-835D-4BAC8C006F1F}">
      <dgm:prSet/>
      <dgm:spPr/>
      <dgm:t>
        <a:bodyPr/>
        <a:lstStyle/>
        <a:p>
          <a:endParaRPr lang="es-MX"/>
        </a:p>
      </dgm:t>
    </dgm:pt>
    <dgm:pt modelId="{EE1B9F8D-0512-49FB-82D4-8625BA065E35}">
      <dgm:prSet phldrT="[Texto]"/>
      <dgm:spPr/>
      <dgm:t>
        <a:bodyPr/>
        <a:lstStyle/>
        <a:p>
          <a:r>
            <a:rPr lang="es-MX" dirty="0" smtClean="0"/>
            <a:t>Desarrollo de la industria</a:t>
          </a:r>
          <a:endParaRPr lang="es-MX" dirty="0"/>
        </a:p>
      </dgm:t>
    </dgm:pt>
    <dgm:pt modelId="{AD3AA7F0-8A51-4AC2-A25D-39EF2369FA04}" type="parTrans" cxnId="{A59B9B92-2E05-4CFE-8426-5B288AD69813}">
      <dgm:prSet/>
      <dgm:spPr/>
      <dgm:t>
        <a:bodyPr/>
        <a:lstStyle/>
        <a:p>
          <a:endParaRPr lang="es-MX"/>
        </a:p>
      </dgm:t>
    </dgm:pt>
    <dgm:pt modelId="{1133B0FF-555F-4AC8-A691-30A2CA39DB0A}" type="sibTrans" cxnId="{A59B9B92-2E05-4CFE-8426-5B288AD69813}">
      <dgm:prSet/>
      <dgm:spPr/>
      <dgm:t>
        <a:bodyPr/>
        <a:lstStyle/>
        <a:p>
          <a:endParaRPr lang="es-MX"/>
        </a:p>
      </dgm:t>
    </dgm:pt>
    <dgm:pt modelId="{20A94B22-D587-4D16-A881-83BC9C115038}" type="pres">
      <dgm:prSet presAssocID="{2608EE9A-E237-4C89-A66F-A37BF2CEE5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8635514-1FBC-4F13-AF90-27D91635D3C2}" type="pres">
      <dgm:prSet presAssocID="{065BD74A-DF45-4BCA-9BA4-852894FD6130}" presName="linNode" presStyleCnt="0"/>
      <dgm:spPr/>
    </dgm:pt>
    <dgm:pt modelId="{499111B9-C350-47D4-802C-651864539926}" type="pres">
      <dgm:prSet presAssocID="{065BD74A-DF45-4BCA-9BA4-852894FD613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1A45B6-4BF6-4DB7-BF92-FB86D8133C08}" type="pres">
      <dgm:prSet presAssocID="{065BD74A-DF45-4BCA-9BA4-852894FD613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5AECA0-C1DC-4E4A-9173-77BFC0B8D3C9}" type="pres">
      <dgm:prSet presAssocID="{29B80379-A4B8-43E7-BEE0-04CDB41598CD}" presName="spacing" presStyleCnt="0"/>
      <dgm:spPr/>
    </dgm:pt>
    <dgm:pt modelId="{A3A30D7D-A634-4AFE-AA33-45F5528D6343}" type="pres">
      <dgm:prSet presAssocID="{97562AEB-7FD5-41BF-9524-1695AAB3C419}" presName="linNode" presStyleCnt="0"/>
      <dgm:spPr/>
    </dgm:pt>
    <dgm:pt modelId="{A3C77A0C-0803-48EA-8582-3274BEB309A8}" type="pres">
      <dgm:prSet presAssocID="{97562AEB-7FD5-41BF-9524-1695AAB3C41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BDFCC6-E037-40C5-B85D-5159789CA8CC}" type="pres">
      <dgm:prSet presAssocID="{97562AEB-7FD5-41BF-9524-1695AAB3C41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84ED2C-D5B5-4FF4-95D3-FDF0876D5F69}" type="pres">
      <dgm:prSet presAssocID="{35466571-09D4-4FAE-B536-A19ACE7D292C}" presName="spacing" presStyleCnt="0"/>
      <dgm:spPr/>
    </dgm:pt>
    <dgm:pt modelId="{314865A5-7DD1-4705-A0CC-93E9125BA972}" type="pres">
      <dgm:prSet presAssocID="{2C6F7DC1-2928-49BD-86DD-72890071F6C2}" presName="linNode" presStyleCnt="0"/>
      <dgm:spPr/>
    </dgm:pt>
    <dgm:pt modelId="{2D2EC1D8-CAFD-4EAA-BD5D-113A197D8FC6}" type="pres">
      <dgm:prSet presAssocID="{2C6F7DC1-2928-49BD-86DD-72890071F6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AA2A16-150C-4B59-83F8-5FEED1E18C5B}" type="pres">
      <dgm:prSet presAssocID="{2C6F7DC1-2928-49BD-86DD-72890071F6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FD6C6B-17B4-4E56-8C80-4A74D1F8837C}" type="presOf" srcId="{97562AEB-7FD5-41BF-9524-1695AAB3C419}" destId="{A3C77A0C-0803-48EA-8582-3274BEB309A8}" srcOrd="0" destOrd="0" presId="urn:microsoft.com/office/officeart/2005/8/layout/vList6"/>
    <dgm:cxn modelId="{ACF6614F-4476-4293-B2BD-A1E9F0DAA91F}" srcId="{065BD74A-DF45-4BCA-9BA4-852894FD6130}" destId="{7E0C970E-1F2D-4735-B609-E0B839E09C5F}" srcOrd="0" destOrd="0" parTransId="{611DE328-CC69-46DB-B64B-1BA95006AA12}" sibTransId="{6AE3C447-EA4A-49D7-8BC0-61C0141360B4}"/>
    <dgm:cxn modelId="{B4593B03-2A89-4CD5-8A17-457F20CB8F80}" type="presOf" srcId="{EE1B9F8D-0512-49FB-82D4-8625BA065E35}" destId="{2CAA2A16-150C-4B59-83F8-5FEED1E18C5B}" srcOrd="0" destOrd="1" presId="urn:microsoft.com/office/officeart/2005/8/layout/vList6"/>
    <dgm:cxn modelId="{AC3895C8-6BB7-48A4-AD3A-CF71FAD431A1}" type="presOf" srcId="{2C6F7DC1-2928-49BD-86DD-72890071F6C2}" destId="{2D2EC1D8-CAFD-4EAA-BD5D-113A197D8FC6}" srcOrd="0" destOrd="0" presId="urn:microsoft.com/office/officeart/2005/8/layout/vList6"/>
    <dgm:cxn modelId="{8F53B9CB-3365-48F2-9971-1468D4E2FC30}" srcId="{2608EE9A-E237-4C89-A66F-A37BF2CEE574}" destId="{2C6F7DC1-2928-49BD-86DD-72890071F6C2}" srcOrd="2" destOrd="0" parTransId="{3FC502CA-161A-4C28-9236-FE066E7F49B6}" sibTransId="{B6C7393B-AFA9-406F-BEE1-0539FE6851FE}"/>
    <dgm:cxn modelId="{508D2AB4-C857-4A35-835D-4BAC8C006F1F}" srcId="{2C6F7DC1-2928-49BD-86DD-72890071F6C2}" destId="{B0A15ACC-29FF-4FDF-BF01-400706D5E6ED}" srcOrd="0" destOrd="0" parTransId="{80B3467A-9838-4A43-A42C-60C5D128DC5C}" sibTransId="{ADC45075-482E-478F-9D25-FC66BCA25B1D}"/>
    <dgm:cxn modelId="{53017303-BCF3-431D-B360-EAC86ACCCCAE}" srcId="{97562AEB-7FD5-41BF-9524-1695AAB3C419}" destId="{BAF981CD-714F-420B-B390-770B969632C3}" srcOrd="1" destOrd="0" parTransId="{9E965A79-F9F1-46EC-A7BC-326137F3C9D5}" sibTransId="{F7204A18-FA45-406B-9809-CB1DE290BB33}"/>
    <dgm:cxn modelId="{36B68CCA-D3B3-4F5E-9640-71733F52F3A0}" type="presOf" srcId="{2A533349-CC56-429D-AC5E-DC99E4733937}" destId="{C0BDFCC6-E037-40C5-B85D-5159789CA8CC}" srcOrd="0" destOrd="0" presId="urn:microsoft.com/office/officeart/2005/8/layout/vList6"/>
    <dgm:cxn modelId="{1BF6BF14-E600-4799-838C-0697670552F3}" type="presOf" srcId="{2608EE9A-E237-4C89-A66F-A37BF2CEE574}" destId="{20A94B22-D587-4D16-A881-83BC9C115038}" srcOrd="0" destOrd="0" presId="urn:microsoft.com/office/officeart/2005/8/layout/vList6"/>
    <dgm:cxn modelId="{5043A44C-78B9-4DEB-B142-031FAF0F1B19}" type="presOf" srcId="{BAF981CD-714F-420B-B390-770B969632C3}" destId="{C0BDFCC6-E037-40C5-B85D-5159789CA8CC}" srcOrd="0" destOrd="1" presId="urn:microsoft.com/office/officeart/2005/8/layout/vList6"/>
    <dgm:cxn modelId="{1EE8E4B5-A2C4-4934-BCF6-C32C26A5940C}" srcId="{2608EE9A-E237-4C89-A66F-A37BF2CEE574}" destId="{065BD74A-DF45-4BCA-9BA4-852894FD6130}" srcOrd="0" destOrd="0" parTransId="{A554ECC4-4CF2-4ADC-BF22-D68A80E867C6}" sibTransId="{29B80379-A4B8-43E7-BEE0-04CDB41598CD}"/>
    <dgm:cxn modelId="{D1486163-CDA4-4339-BFAD-84AA76584CC3}" type="presOf" srcId="{7E0C970E-1F2D-4735-B609-E0B839E09C5F}" destId="{B51A45B6-4BF6-4DB7-BF92-FB86D8133C08}" srcOrd="0" destOrd="0" presId="urn:microsoft.com/office/officeart/2005/8/layout/vList6"/>
    <dgm:cxn modelId="{AC9C9F09-BF11-4348-AC96-CCB778D7573F}" srcId="{2608EE9A-E237-4C89-A66F-A37BF2CEE574}" destId="{97562AEB-7FD5-41BF-9524-1695AAB3C419}" srcOrd="1" destOrd="0" parTransId="{40DFB3EE-B99F-4B49-8EAA-371CE67E1533}" sibTransId="{35466571-09D4-4FAE-B536-A19ACE7D292C}"/>
    <dgm:cxn modelId="{3CC09D0F-D980-44EA-8FD4-9010D5B37258}" srcId="{97562AEB-7FD5-41BF-9524-1695AAB3C419}" destId="{2A533349-CC56-429D-AC5E-DC99E4733937}" srcOrd="0" destOrd="0" parTransId="{81CCBC2A-03A2-426B-B28B-16EF9A15102B}" sibTransId="{E03B0863-E542-452F-A574-64DC63537DD4}"/>
    <dgm:cxn modelId="{A59B9B92-2E05-4CFE-8426-5B288AD69813}" srcId="{2C6F7DC1-2928-49BD-86DD-72890071F6C2}" destId="{EE1B9F8D-0512-49FB-82D4-8625BA065E35}" srcOrd="1" destOrd="0" parTransId="{AD3AA7F0-8A51-4AC2-A25D-39EF2369FA04}" sibTransId="{1133B0FF-555F-4AC8-A691-30A2CA39DB0A}"/>
    <dgm:cxn modelId="{6C28777F-F18B-4BE7-9F2D-A6BB694605E9}" type="presOf" srcId="{065BD74A-DF45-4BCA-9BA4-852894FD6130}" destId="{499111B9-C350-47D4-802C-651864539926}" srcOrd="0" destOrd="0" presId="urn:microsoft.com/office/officeart/2005/8/layout/vList6"/>
    <dgm:cxn modelId="{551FEB1D-55AD-4DC8-95E0-A6957F70F240}" type="presOf" srcId="{15F5FE63-4D55-486D-AFC2-F5688D8ADE1C}" destId="{B51A45B6-4BF6-4DB7-BF92-FB86D8133C08}" srcOrd="0" destOrd="1" presId="urn:microsoft.com/office/officeart/2005/8/layout/vList6"/>
    <dgm:cxn modelId="{A7692C34-DBC2-4305-B4E6-0C85A8A8FAAB}" srcId="{065BD74A-DF45-4BCA-9BA4-852894FD6130}" destId="{15F5FE63-4D55-486D-AFC2-F5688D8ADE1C}" srcOrd="1" destOrd="0" parTransId="{329E0FCA-DE8C-4CC0-BB7A-45259FA5E6F8}" sibTransId="{16F195E5-FE02-4B65-AF4D-18B14F59C111}"/>
    <dgm:cxn modelId="{5AE2043F-87DE-44F0-A40C-C079105E067A}" type="presOf" srcId="{B0A15ACC-29FF-4FDF-BF01-400706D5E6ED}" destId="{2CAA2A16-150C-4B59-83F8-5FEED1E18C5B}" srcOrd="0" destOrd="0" presId="urn:microsoft.com/office/officeart/2005/8/layout/vList6"/>
    <dgm:cxn modelId="{C073AE87-1D17-48A6-AB09-F88FC7873372}" type="presParOf" srcId="{20A94B22-D587-4D16-A881-83BC9C115038}" destId="{68635514-1FBC-4F13-AF90-27D91635D3C2}" srcOrd="0" destOrd="0" presId="urn:microsoft.com/office/officeart/2005/8/layout/vList6"/>
    <dgm:cxn modelId="{A71A5E3A-A530-4537-BE4B-92AE6028A858}" type="presParOf" srcId="{68635514-1FBC-4F13-AF90-27D91635D3C2}" destId="{499111B9-C350-47D4-802C-651864539926}" srcOrd="0" destOrd="0" presId="urn:microsoft.com/office/officeart/2005/8/layout/vList6"/>
    <dgm:cxn modelId="{D9358F4E-03E0-4875-8F68-77F057BC90B5}" type="presParOf" srcId="{68635514-1FBC-4F13-AF90-27D91635D3C2}" destId="{B51A45B6-4BF6-4DB7-BF92-FB86D8133C08}" srcOrd="1" destOrd="0" presId="urn:microsoft.com/office/officeart/2005/8/layout/vList6"/>
    <dgm:cxn modelId="{C7D5948C-EA26-4904-B78C-1AC923D02FD3}" type="presParOf" srcId="{20A94B22-D587-4D16-A881-83BC9C115038}" destId="{105AECA0-C1DC-4E4A-9173-77BFC0B8D3C9}" srcOrd="1" destOrd="0" presId="urn:microsoft.com/office/officeart/2005/8/layout/vList6"/>
    <dgm:cxn modelId="{280BA8BC-880F-4F86-AA3A-3B5FF2779AC2}" type="presParOf" srcId="{20A94B22-D587-4D16-A881-83BC9C115038}" destId="{A3A30D7D-A634-4AFE-AA33-45F5528D6343}" srcOrd="2" destOrd="0" presId="urn:microsoft.com/office/officeart/2005/8/layout/vList6"/>
    <dgm:cxn modelId="{06D5EFF0-303E-4A47-9E9B-BA9A35E5FDB2}" type="presParOf" srcId="{A3A30D7D-A634-4AFE-AA33-45F5528D6343}" destId="{A3C77A0C-0803-48EA-8582-3274BEB309A8}" srcOrd="0" destOrd="0" presId="urn:microsoft.com/office/officeart/2005/8/layout/vList6"/>
    <dgm:cxn modelId="{85D8333A-A4FB-47E4-95D3-FB24AD4050BC}" type="presParOf" srcId="{A3A30D7D-A634-4AFE-AA33-45F5528D6343}" destId="{C0BDFCC6-E037-40C5-B85D-5159789CA8CC}" srcOrd="1" destOrd="0" presId="urn:microsoft.com/office/officeart/2005/8/layout/vList6"/>
    <dgm:cxn modelId="{870C496B-90FF-4619-9163-50C107BF29A7}" type="presParOf" srcId="{20A94B22-D587-4D16-A881-83BC9C115038}" destId="{DF84ED2C-D5B5-4FF4-95D3-FDF0876D5F69}" srcOrd="3" destOrd="0" presId="urn:microsoft.com/office/officeart/2005/8/layout/vList6"/>
    <dgm:cxn modelId="{C55D67F2-EF6E-4DD3-B795-52761C07CA24}" type="presParOf" srcId="{20A94B22-D587-4D16-A881-83BC9C115038}" destId="{314865A5-7DD1-4705-A0CC-93E9125BA972}" srcOrd="4" destOrd="0" presId="urn:microsoft.com/office/officeart/2005/8/layout/vList6"/>
    <dgm:cxn modelId="{09AA37D9-EF41-41BE-B0EC-5FCCD622EF51}" type="presParOf" srcId="{314865A5-7DD1-4705-A0CC-93E9125BA972}" destId="{2D2EC1D8-CAFD-4EAA-BD5D-113A197D8FC6}" srcOrd="0" destOrd="0" presId="urn:microsoft.com/office/officeart/2005/8/layout/vList6"/>
    <dgm:cxn modelId="{E24117EF-3D04-4F1C-A98B-D2549F7823EF}" type="presParOf" srcId="{314865A5-7DD1-4705-A0CC-93E9125BA972}" destId="{2CAA2A16-150C-4B59-83F8-5FEED1E18C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A7521-FACE-463B-AEE5-E68EDB87479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D0151A8-301A-4374-90AD-482E60C361B4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Conservas y Procesamiento de Frutas</a:t>
          </a:r>
          <a:endParaRPr lang="es-MX" sz="2800" dirty="0">
            <a:solidFill>
              <a:schemeClr val="tx1"/>
            </a:solidFill>
          </a:endParaRPr>
        </a:p>
      </dgm:t>
    </dgm:pt>
    <dgm:pt modelId="{B8E2F955-C979-43C2-A4CA-0BD8BC274EA9}" type="parTrans" cxnId="{2794F630-93D2-4B33-AECF-0757B7A3E9D6}">
      <dgm:prSet/>
      <dgm:spPr/>
      <dgm:t>
        <a:bodyPr/>
        <a:lstStyle/>
        <a:p>
          <a:endParaRPr lang="es-MX"/>
        </a:p>
      </dgm:t>
    </dgm:pt>
    <dgm:pt modelId="{A4C44BDB-9BFD-4B16-9A35-A115E1859980}" type="sibTrans" cxnId="{2794F630-93D2-4B33-AECF-0757B7A3E9D6}">
      <dgm:prSet/>
      <dgm:spPr/>
      <dgm:t>
        <a:bodyPr/>
        <a:lstStyle/>
        <a:p>
          <a:endParaRPr lang="es-MX"/>
        </a:p>
      </dgm:t>
    </dgm:pt>
    <dgm:pt modelId="{2221F48E-24A6-4745-AB39-8B5C28592098}">
      <dgm:prSet phldrT="[Texto]"/>
      <dgm:spPr/>
      <dgm:t>
        <a:bodyPr/>
        <a:lstStyle/>
        <a:p>
          <a:r>
            <a:rPr lang="es-MX" sz="1900" dirty="0" smtClean="0"/>
            <a:t>Sector agroindustrial</a:t>
          </a:r>
          <a:endParaRPr lang="es-MX" sz="1900" dirty="0"/>
        </a:p>
      </dgm:t>
    </dgm:pt>
    <dgm:pt modelId="{5A8B0A24-06E8-4896-96B1-7A668F4AECC8}" type="parTrans" cxnId="{2911BB41-2112-4E0D-9424-264854DAE190}">
      <dgm:prSet/>
      <dgm:spPr/>
      <dgm:t>
        <a:bodyPr/>
        <a:lstStyle/>
        <a:p>
          <a:endParaRPr lang="es-MX"/>
        </a:p>
      </dgm:t>
    </dgm:pt>
    <dgm:pt modelId="{35444B67-AB47-4381-AC15-ADF2A692A8D2}" type="sibTrans" cxnId="{2911BB41-2112-4E0D-9424-264854DAE190}">
      <dgm:prSet/>
      <dgm:spPr/>
      <dgm:t>
        <a:bodyPr/>
        <a:lstStyle/>
        <a:p>
          <a:endParaRPr lang="es-MX"/>
        </a:p>
      </dgm:t>
    </dgm:pt>
    <dgm:pt modelId="{28E61821-950E-4A93-AF3B-9222563FA5A9}">
      <dgm:prSet phldrT="[Texto]"/>
      <dgm:spPr/>
      <dgm:t>
        <a:bodyPr/>
        <a:lstStyle/>
        <a:p>
          <a:r>
            <a:rPr lang="es-MX" sz="1900" dirty="0" smtClean="0"/>
            <a:t>Riqueza agrícola</a:t>
          </a:r>
          <a:endParaRPr lang="es-MX" sz="1900" dirty="0"/>
        </a:p>
      </dgm:t>
    </dgm:pt>
    <dgm:pt modelId="{718F4538-C22B-4633-B27F-695C9AAA988B}" type="parTrans" cxnId="{75706650-C267-4BE0-B8CC-C4D8F7D7C3A3}">
      <dgm:prSet/>
      <dgm:spPr/>
      <dgm:t>
        <a:bodyPr/>
        <a:lstStyle/>
        <a:p>
          <a:endParaRPr lang="es-MX"/>
        </a:p>
      </dgm:t>
    </dgm:pt>
    <dgm:pt modelId="{962FE5D5-1159-4F93-902B-42D3EC1C2D28}" type="sibTrans" cxnId="{75706650-C267-4BE0-B8CC-C4D8F7D7C3A3}">
      <dgm:prSet/>
      <dgm:spPr/>
      <dgm:t>
        <a:bodyPr/>
        <a:lstStyle/>
        <a:p>
          <a:endParaRPr lang="es-MX"/>
        </a:p>
      </dgm:t>
    </dgm:pt>
    <dgm:pt modelId="{7F609488-4662-4649-A795-01D379ACA10F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Producción de Frutas</a:t>
          </a:r>
          <a:endParaRPr lang="es-MX" sz="2800" dirty="0">
            <a:solidFill>
              <a:schemeClr val="tx1"/>
            </a:solidFill>
          </a:endParaRPr>
        </a:p>
      </dgm:t>
    </dgm:pt>
    <dgm:pt modelId="{40EA7D9A-2577-43B1-8CAF-038B4AF421AE}" type="parTrans" cxnId="{FE03764E-6818-4ADD-9FA4-EBAFAB7889F0}">
      <dgm:prSet/>
      <dgm:spPr/>
      <dgm:t>
        <a:bodyPr/>
        <a:lstStyle/>
        <a:p>
          <a:endParaRPr lang="es-MX"/>
        </a:p>
      </dgm:t>
    </dgm:pt>
    <dgm:pt modelId="{A3B5E08E-DC9C-4154-80ED-97E8C88DCE5C}" type="sibTrans" cxnId="{FE03764E-6818-4ADD-9FA4-EBAFAB7889F0}">
      <dgm:prSet/>
      <dgm:spPr/>
      <dgm:t>
        <a:bodyPr/>
        <a:lstStyle/>
        <a:p>
          <a:endParaRPr lang="es-MX"/>
        </a:p>
      </dgm:t>
    </dgm:pt>
    <dgm:pt modelId="{68DC1268-414B-44AF-8B98-287467A537A4}">
      <dgm:prSet phldrT="[Texto]"/>
      <dgm:spPr/>
      <dgm:t>
        <a:bodyPr/>
        <a:lstStyle/>
        <a:p>
          <a:r>
            <a:rPr lang="es-MX" sz="1900" dirty="0" smtClean="0"/>
            <a:t>Climas y microclimas</a:t>
          </a:r>
          <a:endParaRPr lang="es-MX" sz="1900" dirty="0"/>
        </a:p>
      </dgm:t>
    </dgm:pt>
    <dgm:pt modelId="{03CA4E96-FE0B-47BE-88AD-533BBED35E4A}" type="parTrans" cxnId="{E0B829E8-EB49-4993-B9A4-445B3CECC1B3}">
      <dgm:prSet/>
      <dgm:spPr/>
      <dgm:t>
        <a:bodyPr/>
        <a:lstStyle/>
        <a:p>
          <a:endParaRPr lang="es-MX"/>
        </a:p>
      </dgm:t>
    </dgm:pt>
    <dgm:pt modelId="{0D349842-FAAA-4EF2-BABF-96028D917B4A}" type="sibTrans" cxnId="{E0B829E8-EB49-4993-B9A4-445B3CECC1B3}">
      <dgm:prSet/>
      <dgm:spPr/>
      <dgm:t>
        <a:bodyPr/>
        <a:lstStyle/>
        <a:p>
          <a:endParaRPr lang="es-MX"/>
        </a:p>
      </dgm:t>
    </dgm:pt>
    <dgm:pt modelId="{F38C476A-E317-48D8-9F83-81CA5D8C1E31}">
      <dgm:prSet phldrT="[Texto]"/>
      <dgm:spPr/>
      <dgm:t>
        <a:bodyPr/>
        <a:lstStyle/>
        <a:p>
          <a:r>
            <a:rPr lang="es-MX" sz="1900" dirty="0" smtClean="0"/>
            <a:t>Frutas tropicales, exóticas, de páramo y clima húmedo</a:t>
          </a:r>
          <a:endParaRPr lang="es-MX" sz="1900" dirty="0"/>
        </a:p>
      </dgm:t>
    </dgm:pt>
    <dgm:pt modelId="{381A3248-8B36-451D-AA64-E4D01456C186}" type="parTrans" cxnId="{D2563173-38F5-4859-9E48-ED0684DA8911}">
      <dgm:prSet/>
      <dgm:spPr/>
      <dgm:t>
        <a:bodyPr/>
        <a:lstStyle/>
        <a:p>
          <a:endParaRPr lang="es-MX"/>
        </a:p>
      </dgm:t>
    </dgm:pt>
    <dgm:pt modelId="{24DBAABD-0B61-4B3B-B4E8-5495DAF782CA}" type="sibTrans" cxnId="{D2563173-38F5-4859-9E48-ED0684DA8911}">
      <dgm:prSet/>
      <dgm:spPr/>
      <dgm:t>
        <a:bodyPr/>
        <a:lstStyle/>
        <a:p>
          <a:endParaRPr lang="es-MX"/>
        </a:p>
      </dgm:t>
    </dgm:pt>
    <dgm:pt modelId="{41374DFE-6C00-4E63-8664-29D54145D95A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</a:rPr>
            <a:t>Cadena Productiva</a:t>
          </a:r>
          <a:endParaRPr lang="es-MX" sz="2800" dirty="0">
            <a:solidFill>
              <a:schemeClr val="tx1"/>
            </a:solidFill>
          </a:endParaRPr>
        </a:p>
      </dgm:t>
    </dgm:pt>
    <dgm:pt modelId="{ABA65642-AAB6-4E70-8550-01DC8B253815}" type="parTrans" cxnId="{D589C51C-D844-4FC3-856D-BEC1A8450932}">
      <dgm:prSet/>
      <dgm:spPr/>
      <dgm:t>
        <a:bodyPr/>
        <a:lstStyle/>
        <a:p>
          <a:endParaRPr lang="es-MX"/>
        </a:p>
      </dgm:t>
    </dgm:pt>
    <dgm:pt modelId="{4EA31B6E-64B3-4FC5-BF8D-CED689673D62}" type="sibTrans" cxnId="{D589C51C-D844-4FC3-856D-BEC1A8450932}">
      <dgm:prSet/>
      <dgm:spPr/>
      <dgm:t>
        <a:bodyPr/>
        <a:lstStyle/>
        <a:p>
          <a:endParaRPr lang="es-MX"/>
        </a:p>
      </dgm:t>
    </dgm:pt>
    <dgm:pt modelId="{5A6E4894-C0EA-47A9-8C3A-6AEEF66AB78D}">
      <dgm:prSet phldrT="[Texto]"/>
      <dgm:spPr/>
      <dgm:t>
        <a:bodyPr/>
        <a:lstStyle/>
        <a:p>
          <a:r>
            <a:rPr lang="es-MX" sz="1900" dirty="0" smtClean="0"/>
            <a:t>Actividades primarias</a:t>
          </a:r>
          <a:endParaRPr lang="es-MX" sz="1900" dirty="0"/>
        </a:p>
      </dgm:t>
    </dgm:pt>
    <dgm:pt modelId="{71726111-3079-4B47-8B8B-8E8F313473A5}" type="parTrans" cxnId="{E12DCC41-4184-4645-A5CA-085DBB43FB66}">
      <dgm:prSet/>
      <dgm:spPr/>
      <dgm:t>
        <a:bodyPr/>
        <a:lstStyle/>
        <a:p>
          <a:endParaRPr lang="es-MX"/>
        </a:p>
      </dgm:t>
    </dgm:pt>
    <dgm:pt modelId="{19072593-5438-4EF3-94AC-7DC7D7865468}" type="sibTrans" cxnId="{E12DCC41-4184-4645-A5CA-085DBB43FB66}">
      <dgm:prSet/>
      <dgm:spPr/>
      <dgm:t>
        <a:bodyPr/>
        <a:lstStyle/>
        <a:p>
          <a:endParaRPr lang="es-MX"/>
        </a:p>
      </dgm:t>
    </dgm:pt>
    <dgm:pt modelId="{F8934FB6-7DED-48EC-9B59-173865C64E51}">
      <dgm:prSet phldrT="[Texto]"/>
      <dgm:spPr/>
      <dgm:t>
        <a:bodyPr/>
        <a:lstStyle/>
        <a:p>
          <a:r>
            <a:rPr lang="es-MX" sz="1900" dirty="0" smtClean="0"/>
            <a:t>Industrialización</a:t>
          </a:r>
          <a:endParaRPr lang="es-MX" sz="1900" dirty="0"/>
        </a:p>
      </dgm:t>
    </dgm:pt>
    <dgm:pt modelId="{CE96C627-C0AD-4E84-BFA8-52512D48985F}" type="parTrans" cxnId="{2781FD0D-AED9-4F6A-9BDE-F8261B1A1D2C}">
      <dgm:prSet/>
      <dgm:spPr/>
      <dgm:t>
        <a:bodyPr/>
        <a:lstStyle/>
        <a:p>
          <a:endParaRPr lang="es-MX"/>
        </a:p>
      </dgm:t>
    </dgm:pt>
    <dgm:pt modelId="{F5DB662C-B37C-478F-9DEF-691C491AF4AD}" type="sibTrans" cxnId="{2781FD0D-AED9-4F6A-9BDE-F8261B1A1D2C}">
      <dgm:prSet/>
      <dgm:spPr/>
      <dgm:t>
        <a:bodyPr/>
        <a:lstStyle/>
        <a:p>
          <a:endParaRPr lang="es-MX"/>
        </a:p>
      </dgm:t>
    </dgm:pt>
    <dgm:pt modelId="{8F648477-3BC5-44C0-8D31-0A4A728C1F35}">
      <dgm:prSet phldrT="[Texto]"/>
      <dgm:spPr/>
      <dgm:t>
        <a:bodyPr/>
        <a:lstStyle/>
        <a:p>
          <a:r>
            <a:rPr lang="es-MX" sz="1900" dirty="0" smtClean="0"/>
            <a:t>Redes logísticas</a:t>
          </a:r>
          <a:endParaRPr lang="es-MX" sz="1900" dirty="0"/>
        </a:p>
      </dgm:t>
    </dgm:pt>
    <dgm:pt modelId="{848328D1-AF2E-42F4-BDFE-48A1FAB15DBC}" type="parTrans" cxnId="{A7652E1E-B9C9-48E2-9066-F85089979476}">
      <dgm:prSet/>
      <dgm:spPr/>
      <dgm:t>
        <a:bodyPr/>
        <a:lstStyle/>
        <a:p>
          <a:endParaRPr lang="es-MX"/>
        </a:p>
      </dgm:t>
    </dgm:pt>
    <dgm:pt modelId="{2A0E6456-7E70-401E-8B9E-B69459D9FE7D}" type="sibTrans" cxnId="{A7652E1E-B9C9-48E2-9066-F85089979476}">
      <dgm:prSet/>
      <dgm:spPr/>
      <dgm:t>
        <a:bodyPr/>
        <a:lstStyle/>
        <a:p>
          <a:endParaRPr lang="es-MX"/>
        </a:p>
      </dgm:t>
    </dgm:pt>
    <dgm:pt modelId="{5E03403B-B110-4445-A8EC-2C339FEFE17F}" type="pres">
      <dgm:prSet presAssocID="{792A7521-FACE-463B-AEE5-E68EDB8747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40A1AE-527C-438B-8841-0D5AF031BF31}" type="pres">
      <dgm:prSet presAssocID="{AD0151A8-301A-4374-90AD-482E60C361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1E70B0-ADE4-467A-B166-E03216AFD6DA}" type="pres">
      <dgm:prSet presAssocID="{A4C44BDB-9BFD-4B16-9A35-A115E1859980}" presName="sibTrans" presStyleCnt="0"/>
      <dgm:spPr/>
    </dgm:pt>
    <dgm:pt modelId="{EF30823F-7F84-41D0-AEF7-8D51397EEDF3}" type="pres">
      <dgm:prSet presAssocID="{7F609488-4662-4649-A795-01D379ACA1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8D87F2-DDFD-456A-8F1B-917F2B449139}" type="pres">
      <dgm:prSet presAssocID="{A3B5E08E-DC9C-4154-80ED-97E8C88DCE5C}" presName="sibTrans" presStyleCnt="0"/>
      <dgm:spPr/>
    </dgm:pt>
    <dgm:pt modelId="{CC24707B-AC7C-47DD-8FEA-B0228E1C81C2}" type="pres">
      <dgm:prSet presAssocID="{41374DFE-6C00-4E63-8664-29D54145D9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4CFFE8A-A8DE-4B62-A595-02CC23EC4D7D}" type="presOf" srcId="{28E61821-950E-4A93-AF3B-9222563FA5A9}" destId="{5640A1AE-527C-438B-8841-0D5AF031BF31}" srcOrd="0" destOrd="2" presId="urn:microsoft.com/office/officeart/2005/8/layout/hList6"/>
    <dgm:cxn modelId="{4CD47CE5-272D-45B7-86F8-D765427A5C43}" type="presOf" srcId="{2221F48E-24A6-4745-AB39-8B5C28592098}" destId="{5640A1AE-527C-438B-8841-0D5AF031BF31}" srcOrd="0" destOrd="1" presId="urn:microsoft.com/office/officeart/2005/8/layout/hList6"/>
    <dgm:cxn modelId="{3529D836-4A00-4774-ACF5-BD52FD35CA67}" type="presOf" srcId="{F8934FB6-7DED-48EC-9B59-173865C64E51}" destId="{CC24707B-AC7C-47DD-8FEA-B0228E1C81C2}" srcOrd="0" destOrd="2" presId="urn:microsoft.com/office/officeart/2005/8/layout/hList6"/>
    <dgm:cxn modelId="{9AACFA3F-8248-43EF-A5D5-6C42EFF74CAA}" type="presOf" srcId="{F38C476A-E317-48D8-9F83-81CA5D8C1E31}" destId="{EF30823F-7F84-41D0-AEF7-8D51397EEDF3}" srcOrd="0" destOrd="2" presId="urn:microsoft.com/office/officeart/2005/8/layout/hList6"/>
    <dgm:cxn modelId="{2794F630-93D2-4B33-AECF-0757B7A3E9D6}" srcId="{792A7521-FACE-463B-AEE5-E68EDB874796}" destId="{AD0151A8-301A-4374-90AD-482E60C361B4}" srcOrd="0" destOrd="0" parTransId="{B8E2F955-C979-43C2-A4CA-0BD8BC274EA9}" sibTransId="{A4C44BDB-9BFD-4B16-9A35-A115E1859980}"/>
    <dgm:cxn modelId="{2781FD0D-AED9-4F6A-9BDE-F8261B1A1D2C}" srcId="{41374DFE-6C00-4E63-8664-29D54145D95A}" destId="{F8934FB6-7DED-48EC-9B59-173865C64E51}" srcOrd="1" destOrd="0" parTransId="{CE96C627-C0AD-4E84-BFA8-52512D48985F}" sibTransId="{F5DB662C-B37C-478F-9DEF-691C491AF4AD}"/>
    <dgm:cxn modelId="{D2563173-38F5-4859-9E48-ED0684DA8911}" srcId="{7F609488-4662-4649-A795-01D379ACA10F}" destId="{F38C476A-E317-48D8-9F83-81CA5D8C1E31}" srcOrd="1" destOrd="0" parTransId="{381A3248-8B36-451D-AA64-E4D01456C186}" sibTransId="{24DBAABD-0B61-4B3B-B4E8-5495DAF782CA}"/>
    <dgm:cxn modelId="{E12DCC41-4184-4645-A5CA-085DBB43FB66}" srcId="{41374DFE-6C00-4E63-8664-29D54145D95A}" destId="{5A6E4894-C0EA-47A9-8C3A-6AEEF66AB78D}" srcOrd="0" destOrd="0" parTransId="{71726111-3079-4B47-8B8B-8E8F313473A5}" sibTransId="{19072593-5438-4EF3-94AC-7DC7D7865468}"/>
    <dgm:cxn modelId="{FE03764E-6818-4ADD-9FA4-EBAFAB7889F0}" srcId="{792A7521-FACE-463B-AEE5-E68EDB874796}" destId="{7F609488-4662-4649-A795-01D379ACA10F}" srcOrd="1" destOrd="0" parTransId="{40EA7D9A-2577-43B1-8CAF-038B4AF421AE}" sibTransId="{A3B5E08E-DC9C-4154-80ED-97E8C88DCE5C}"/>
    <dgm:cxn modelId="{49EEB408-FAC9-43B7-945C-669B70122E0D}" type="presOf" srcId="{8F648477-3BC5-44C0-8D31-0A4A728C1F35}" destId="{CC24707B-AC7C-47DD-8FEA-B0228E1C81C2}" srcOrd="0" destOrd="3" presId="urn:microsoft.com/office/officeart/2005/8/layout/hList6"/>
    <dgm:cxn modelId="{EEA4DECC-C957-4187-A798-83016118D660}" type="presOf" srcId="{68DC1268-414B-44AF-8B98-287467A537A4}" destId="{EF30823F-7F84-41D0-AEF7-8D51397EEDF3}" srcOrd="0" destOrd="1" presId="urn:microsoft.com/office/officeart/2005/8/layout/hList6"/>
    <dgm:cxn modelId="{43DEC1E4-78CD-4833-982D-789BE99F1FF3}" type="presOf" srcId="{792A7521-FACE-463B-AEE5-E68EDB874796}" destId="{5E03403B-B110-4445-A8EC-2C339FEFE17F}" srcOrd="0" destOrd="0" presId="urn:microsoft.com/office/officeart/2005/8/layout/hList6"/>
    <dgm:cxn modelId="{D589C51C-D844-4FC3-856D-BEC1A8450932}" srcId="{792A7521-FACE-463B-AEE5-E68EDB874796}" destId="{41374DFE-6C00-4E63-8664-29D54145D95A}" srcOrd="2" destOrd="0" parTransId="{ABA65642-AAB6-4E70-8550-01DC8B253815}" sibTransId="{4EA31B6E-64B3-4FC5-BF8D-CED689673D62}"/>
    <dgm:cxn modelId="{30BB38F8-CF3B-4E9F-9F2A-EC1F9440EA58}" type="presOf" srcId="{41374DFE-6C00-4E63-8664-29D54145D95A}" destId="{CC24707B-AC7C-47DD-8FEA-B0228E1C81C2}" srcOrd="0" destOrd="0" presId="urn:microsoft.com/office/officeart/2005/8/layout/hList6"/>
    <dgm:cxn modelId="{75F785C6-2167-4D70-888E-7CECCB4CE427}" type="presOf" srcId="{5A6E4894-C0EA-47A9-8C3A-6AEEF66AB78D}" destId="{CC24707B-AC7C-47DD-8FEA-B0228E1C81C2}" srcOrd="0" destOrd="1" presId="urn:microsoft.com/office/officeart/2005/8/layout/hList6"/>
    <dgm:cxn modelId="{75706650-C267-4BE0-B8CC-C4D8F7D7C3A3}" srcId="{AD0151A8-301A-4374-90AD-482E60C361B4}" destId="{28E61821-950E-4A93-AF3B-9222563FA5A9}" srcOrd="1" destOrd="0" parTransId="{718F4538-C22B-4633-B27F-695C9AAA988B}" sibTransId="{962FE5D5-1159-4F93-902B-42D3EC1C2D28}"/>
    <dgm:cxn modelId="{2911BB41-2112-4E0D-9424-264854DAE190}" srcId="{AD0151A8-301A-4374-90AD-482E60C361B4}" destId="{2221F48E-24A6-4745-AB39-8B5C28592098}" srcOrd="0" destOrd="0" parTransId="{5A8B0A24-06E8-4896-96B1-7A668F4AECC8}" sibTransId="{35444B67-AB47-4381-AC15-ADF2A692A8D2}"/>
    <dgm:cxn modelId="{61813C4A-5C78-4350-94E3-F9B77309C9D6}" type="presOf" srcId="{AD0151A8-301A-4374-90AD-482E60C361B4}" destId="{5640A1AE-527C-438B-8841-0D5AF031BF31}" srcOrd="0" destOrd="0" presId="urn:microsoft.com/office/officeart/2005/8/layout/hList6"/>
    <dgm:cxn modelId="{A7652E1E-B9C9-48E2-9066-F85089979476}" srcId="{41374DFE-6C00-4E63-8664-29D54145D95A}" destId="{8F648477-3BC5-44C0-8D31-0A4A728C1F35}" srcOrd="2" destOrd="0" parTransId="{848328D1-AF2E-42F4-BDFE-48A1FAB15DBC}" sibTransId="{2A0E6456-7E70-401E-8B9E-B69459D9FE7D}"/>
    <dgm:cxn modelId="{17C806A6-D46B-40A8-B155-8DD64B96A839}" type="presOf" srcId="{7F609488-4662-4649-A795-01D379ACA10F}" destId="{EF30823F-7F84-41D0-AEF7-8D51397EEDF3}" srcOrd="0" destOrd="0" presId="urn:microsoft.com/office/officeart/2005/8/layout/hList6"/>
    <dgm:cxn modelId="{E0B829E8-EB49-4993-B9A4-445B3CECC1B3}" srcId="{7F609488-4662-4649-A795-01D379ACA10F}" destId="{68DC1268-414B-44AF-8B98-287467A537A4}" srcOrd="0" destOrd="0" parTransId="{03CA4E96-FE0B-47BE-88AD-533BBED35E4A}" sibTransId="{0D349842-FAAA-4EF2-BABF-96028D917B4A}"/>
    <dgm:cxn modelId="{68462C5F-4065-4CB0-BF3A-B0E28B8394AE}" type="presParOf" srcId="{5E03403B-B110-4445-A8EC-2C339FEFE17F}" destId="{5640A1AE-527C-438B-8841-0D5AF031BF31}" srcOrd="0" destOrd="0" presId="urn:microsoft.com/office/officeart/2005/8/layout/hList6"/>
    <dgm:cxn modelId="{EF617B23-E10B-4B4E-812C-89C1FAC521AD}" type="presParOf" srcId="{5E03403B-B110-4445-A8EC-2C339FEFE17F}" destId="{6D1E70B0-ADE4-467A-B166-E03216AFD6DA}" srcOrd="1" destOrd="0" presId="urn:microsoft.com/office/officeart/2005/8/layout/hList6"/>
    <dgm:cxn modelId="{07368E47-222B-4571-AE2B-99BA72949792}" type="presParOf" srcId="{5E03403B-B110-4445-A8EC-2C339FEFE17F}" destId="{EF30823F-7F84-41D0-AEF7-8D51397EEDF3}" srcOrd="2" destOrd="0" presId="urn:microsoft.com/office/officeart/2005/8/layout/hList6"/>
    <dgm:cxn modelId="{D14588D8-DD70-4818-B7A8-6A8912BC53EF}" type="presParOf" srcId="{5E03403B-B110-4445-A8EC-2C339FEFE17F}" destId="{FE8D87F2-DDFD-456A-8F1B-917F2B449139}" srcOrd="3" destOrd="0" presId="urn:microsoft.com/office/officeart/2005/8/layout/hList6"/>
    <dgm:cxn modelId="{14A65D66-2FAA-41EA-A018-B826376FD775}" type="presParOf" srcId="{5E03403B-B110-4445-A8EC-2C339FEFE17F}" destId="{CC24707B-AC7C-47DD-8FEA-B0228E1C81C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FF8EE-AEB2-48FB-8E3E-4803FA41FB1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6E8E1A3-E160-4CF8-9BF7-6D78F797B9D4}">
      <dgm:prSet phldrT="[Texto]" custT="1"/>
      <dgm:spPr/>
      <dgm:t>
        <a:bodyPr/>
        <a:lstStyle/>
        <a:p>
          <a:r>
            <a:rPr lang="es-MX" sz="2100" dirty="0" smtClean="0"/>
            <a:t>Matriz Productiva</a:t>
          </a:r>
          <a:endParaRPr lang="es-MX" sz="2100" dirty="0"/>
        </a:p>
      </dgm:t>
    </dgm:pt>
    <dgm:pt modelId="{50F5B94A-F40D-4CB1-83CD-45437705DD4B}" type="parTrans" cxnId="{BC319B44-1FA6-4288-8B8C-70C68F1CC0FF}">
      <dgm:prSet/>
      <dgm:spPr/>
      <dgm:t>
        <a:bodyPr/>
        <a:lstStyle/>
        <a:p>
          <a:endParaRPr lang="es-MX"/>
        </a:p>
      </dgm:t>
    </dgm:pt>
    <dgm:pt modelId="{4DE18013-0F66-4A29-8C09-E6B16DBEBAE0}" type="sibTrans" cxnId="{BC319B44-1FA6-4288-8B8C-70C68F1CC0FF}">
      <dgm:prSet/>
      <dgm:spPr/>
      <dgm:t>
        <a:bodyPr/>
        <a:lstStyle/>
        <a:p>
          <a:endParaRPr lang="es-MX"/>
        </a:p>
      </dgm:t>
    </dgm:pt>
    <dgm:pt modelId="{D2D2D91B-D0DD-49C5-8E0A-A05F784A3FDE}">
      <dgm:prSet phldrT="[Texto]"/>
      <dgm:spPr/>
      <dgm:t>
        <a:bodyPr/>
        <a:lstStyle/>
        <a:p>
          <a:r>
            <a:rPr lang="es-MX" dirty="0" smtClean="0"/>
            <a:t>Diversificar producción </a:t>
          </a:r>
          <a:endParaRPr lang="es-MX" dirty="0"/>
        </a:p>
      </dgm:t>
    </dgm:pt>
    <dgm:pt modelId="{1149DD42-C7A9-419A-A1EB-B6DCFF101D00}" type="parTrans" cxnId="{3C989CE7-855A-4774-B9E7-08575DC4C917}">
      <dgm:prSet/>
      <dgm:spPr/>
      <dgm:t>
        <a:bodyPr/>
        <a:lstStyle/>
        <a:p>
          <a:endParaRPr lang="es-MX"/>
        </a:p>
      </dgm:t>
    </dgm:pt>
    <dgm:pt modelId="{C44C2F4D-7356-43AA-86BC-D86371A8E60C}" type="sibTrans" cxnId="{3C989CE7-855A-4774-B9E7-08575DC4C917}">
      <dgm:prSet/>
      <dgm:spPr/>
      <dgm:t>
        <a:bodyPr/>
        <a:lstStyle/>
        <a:p>
          <a:endParaRPr lang="es-MX"/>
        </a:p>
      </dgm:t>
    </dgm:pt>
    <dgm:pt modelId="{0C105780-CA0D-4900-953E-2AF6CC7AB559}">
      <dgm:prSet phldrT="[Texto]"/>
      <dgm:spPr/>
      <dgm:t>
        <a:bodyPr/>
        <a:lstStyle/>
        <a:p>
          <a:r>
            <a:rPr lang="es-MX" dirty="0" smtClean="0"/>
            <a:t>Agregar valor</a:t>
          </a:r>
          <a:endParaRPr lang="es-MX" dirty="0"/>
        </a:p>
      </dgm:t>
    </dgm:pt>
    <dgm:pt modelId="{029BF596-A931-420E-AB32-B937286A01EA}" type="parTrans" cxnId="{578BD613-618C-418A-BDEB-E4FC988DB7F6}">
      <dgm:prSet/>
      <dgm:spPr/>
      <dgm:t>
        <a:bodyPr/>
        <a:lstStyle/>
        <a:p>
          <a:endParaRPr lang="es-MX"/>
        </a:p>
      </dgm:t>
    </dgm:pt>
    <dgm:pt modelId="{BBBBC7C0-D56C-4330-8EFA-310AC7CA413F}" type="sibTrans" cxnId="{578BD613-618C-418A-BDEB-E4FC988DB7F6}">
      <dgm:prSet/>
      <dgm:spPr/>
      <dgm:t>
        <a:bodyPr/>
        <a:lstStyle/>
        <a:p>
          <a:endParaRPr lang="es-MX"/>
        </a:p>
      </dgm:t>
    </dgm:pt>
    <dgm:pt modelId="{1641C3DC-21CE-4790-964A-101335CBADF6}">
      <dgm:prSet phldrT="[Texto]"/>
      <dgm:spPr/>
      <dgm:t>
        <a:bodyPr/>
        <a:lstStyle/>
        <a:p>
          <a:r>
            <a:rPr lang="es-MX" dirty="0" smtClean="0"/>
            <a:t>Sustituir importaciones</a:t>
          </a:r>
          <a:endParaRPr lang="es-MX" dirty="0"/>
        </a:p>
      </dgm:t>
    </dgm:pt>
    <dgm:pt modelId="{6D0F55FD-825E-4C38-B637-E4DF6455B02A}" type="parTrans" cxnId="{56A84941-3A71-4330-B3AC-B266F2614C31}">
      <dgm:prSet/>
      <dgm:spPr/>
      <dgm:t>
        <a:bodyPr/>
        <a:lstStyle/>
        <a:p>
          <a:endParaRPr lang="es-MX"/>
        </a:p>
      </dgm:t>
    </dgm:pt>
    <dgm:pt modelId="{E7132366-B86C-4B14-AB77-4EB968440745}" type="sibTrans" cxnId="{56A84941-3A71-4330-B3AC-B266F2614C31}">
      <dgm:prSet/>
      <dgm:spPr/>
      <dgm:t>
        <a:bodyPr/>
        <a:lstStyle/>
        <a:p>
          <a:endParaRPr lang="es-MX"/>
        </a:p>
      </dgm:t>
    </dgm:pt>
    <dgm:pt modelId="{495468A5-2145-4E8C-8A86-BB575135510C}">
      <dgm:prSet phldrT="[Texto]"/>
      <dgm:spPr/>
      <dgm:t>
        <a:bodyPr/>
        <a:lstStyle/>
        <a:p>
          <a:r>
            <a:rPr lang="es-MX" dirty="0" smtClean="0"/>
            <a:t>Fomentar exportaciones</a:t>
          </a:r>
          <a:endParaRPr lang="es-MX" dirty="0"/>
        </a:p>
      </dgm:t>
    </dgm:pt>
    <dgm:pt modelId="{B69FFBD6-F4DF-487F-9802-F91A61E0009D}" type="parTrans" cxnId="{6206B03E-F444-44DA-9D29-076BFF771CC7}">
      <dgm:prSet/>
      <dgm:spPr/>
      <dgm:t>
        <a:bodyPr/>
        <a:lstStyle/>
        <a:p>
          <a:endParaRPr lang="es-MX"/>
        </a:p>
      </dgm:t>
    </dgm:pt>
    <dgm:pt modelId="{B2426D17-3609-4A58-B49F-AC5A6313CF92}" type="sibTrans" cxnId="{6206B03E-F444-44DA-9D29-076BFF771CC7}">
      <dgm:prSet/>
      <dgm:spPr/>
      <dgm:t>
        <a:bodyPr/>
        <a:lstStyle/>
        <a:p>
          <a:endParaRPr lang="es-MX"/>
        </a:p>
      </dgm:t>
    </dgm:pt>
    <dgm:pt modelId="{BF086EE2-7897-4ED9-A98F-540AE6150C8A}" type="pres">
      <dgm:prSet presAssocID="{2DEFF8EE-AEB2-48FB-8E3E-4803FA41FB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11120D4-C516-4390-B531-AC0C2DCF96A8}" type="pres">
      <dgm:prSet presAssocID="{C6E8E1A3-E160-4CF8-9BF7-6D78F797B9D4}" presName="centerShape" presStyleLbl="node0" presStyleIdx="0" presStyleCnt="1"/>
      <dgm:spPr/>
      <dgm:t>
        <a:bodyPr/>
        <a:lstStyle/>
        <a:p>
          <a:endParaRPr lang="es-MX"/>
        </a:p>
      </dgm:t>
    </dgm:pt>
    <dgm:pt modelId="{E6AE47F3-05C8-4F10-8636-F89E5D25DCE5}" type="pres">
      <dgm:prSet presAssocID="{1149DD42-C7A9-419A-A1EB-B6DCFF101D00}" presName="parTrans" presStyleLbl="bgSibTrans2D1" presStyleIdx="0" presStyleCnt="4"/>
      <dgm:spPr/>
      <dgm:t>
        <a:bodyPr/>
        <a:lstStyle/>
        <a:p>
          <a:endParaRPr lang="es-MX"/>
        </a:p>
      </dgm:t>
    </dgm:pt>
    <dgm:pt modelId="{D4F9B01E-86F3-4C70-91CC-C9309185A52D}" type="pres">
      <dgm:prSet presAssocID="{D2D2D91B-D0DD-49C5-8E0A-A05F784A3F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DDA4FF-8925-4D5C-82BB-9EE6AA1384C1}" type="pres">
      <dgm:prSet presAssocID="{029BF596-A931-420E-AB32-B937286A01EA}" presName="parTrans" presStyleLbl="bgSibTrans2D1" presStyleIdx="1" presStyleCnt="4"/>
      <dgm:spPr/>
      <dgm:t>
        <a:bodyPr/>
        <a:lstStyle/>
        <a:p>
          <a:endParaRPr lang="es-MX"/>
        </a:p>
      </dgm:t>
    </dgm:pt>
    <dgm:pt modelId="{3544D750-4D79-4805-9BC4-F2CECB751D06}" type="pres">
      <dgm:prSet presAssocID="{0C105780-CA0D-4900-953E-2AF6CC7AB5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2EEEB4-46F7-43B8-9E05-916D4862E3A4}" type="pres">
      <dgm:prSet presAssocID="{6D0F55FD-825E-4C38-B637-E4DF6455B02A}" presName="parTrans" presStyleLbl="bgSibTrans2D1" presStyleIdx="2" presStyleCnt="4"/>
      <dgm:spPr/>
      <dgm:t>
        <a:bodyPr/>
        <a:lstStyle/>
        <a:p>
          <a:endParaRPr lang="es-MX"/>
        </a:p>
      </dgm:t>
    </dgm:pt>
    <dgm:pt modelId="{DE4A11EE-34A8-4A36-815D-B3246F661974}" type="pres">
      <dgm:prSet presAssocID="{1641C3DC-21CE-4790-964A-101335CBAD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0E7D5E-D68A-4507-944A-A08C4A336C51}" type="pres">
      <dgm:prSet presAssocID="{B69FFBD6-F4DF-487F-9802-F91A61E0009D}" presName="parTrans" presStyleLbl="bgSibTrans2D1" presStyleIdx="3" presStyleCnt="4"/>
      <dgm:spPr/>
      <dgm:t>
        <a:bodyPr/>
        <a:lstStyle/>
        <a:p>
          <a:endParaRPr lang="es-MX"/>
        </a:p>
      </dgm:t>
    </dgm:pt>
    <dgm:pt modelId="{D087AA5B-8821-480D-8140-85F20B342EAA}" type="pres">
      <dgm:prSet presAssocID="{495468A5-2145-4E8C-8A86-BB57513551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D62DCB-41D3-46F9-980C-706FC043572C}" type="presOf" srcId="{D2D2D91B-D0DD-49C5-8E0A-A05F784A3FDE}" destId="{D4F9B01E-86F3-4C70-91CC-C9309185A52D}" srcOrd="0" destOrd="0" presId="urn:microsoft.com/office/officeart/2005/8/layout/radial4"/>
    <dgm:cxn modelId="{3C989CE7-855A-4774-B9E7-08575DC4C917}" srcId="{C6E8E1A3-E160-4CF8-9BF7-6D78F797B9D4}" destId="{D2D2D91B-D0DD-49C5-8E0A-A05F784A3FDE}" srcOrd="0" destOrd="0" parTransId="{1149DD42-C7A9-419A-A1EB-B6DCFF101D00}" sibTransId="{C44C2F4D-7356-43AA-86BC-D86371A8E60C}"/>
    <dgm:cxn modelId="{0F658472-FA0E-46B3-9687-AE1A1E7FDACC}" type="presOf" srcId="{029BF596-A931-420E-AB32-B937286A01EA}" destId="{54DDA4FF-8925-4D5C-82BB-9EE6AA1384C1}" srcOrd="0" destOrd="0" presId="urn:microsoft.com/office/officeart/2005/8/layout/radial4"/>
    <dgm:cxn modelId="{553817FC-8D9C-4D8D-8C8A-359F502EBCD7}" type="presOf" srcId="{B69FFBD6-F4DF-487F-9802-F91A61E0009D}" destId="{030E7D5E-D68A-4507-944A-A08C4A336C51}" srcOrd="0" destOrd="0" presId="urn:microsoft.com/office/officeart/2005/8/layout/radial4"/>
    <dgm:cxn modelId="{578BD613-618C-418A-BDEB-E4FC988DB7F6}" srcId="{C6E8E1A3-E160-4CF8-9BF7-6D78F797B9D4}" destId="{0C105780-CA0D-4900-953E-2AF6CC7AB559}" srcOrd="1" destOrd="0" parTransId="{029BF596-A931-420E-AB32-B937286A01EA}" sibTransId="{BBBBC7C0-D56C-4330-8EFA-310AC7CA413F}"/>
    <dgm:cxn modelId="{ED8D8511-3967-4A5E-AD34-8B6A0B3CFBFE}" type="presOf" srcId="{1149DD42-C7A9-419A-A1EB-B6DCFF101D00}" destId="{E6AE47F3-05C8-4F10-8636-F89E5D25DCE5}" srcOrd="0" destOrd="0" presId="urn:microsoft.com/office/officeart/2005/8/layout/radial4"/>
    <dgm:cxn modelId="{04D2A359-DD3F-446F-B4E8-1D36C0C533DC}" type="presOf" srcId="{2DEFF8EE-AEB2-48FB-8E3E-4803FA41FB13}" destId="{BF086EE2-7897-4ED9-A98F-540AE6150C8A}" srcOrd="0" destOrd="0" presId="urn:microsoft.com/office/officeart/2005/8/layout/radial4"/>
    <dgm:cxn modelId="{BD309C66-C7A9-41AC-A7F4-E8F4B94A53F4}" type="presOf" srcId="{495468A5-2145-4E8C-8A86-BB575135510C}" destId="{D087AA5B-8821-480D-8140-85F20B342EAA}" srcOrd="0" destOrd="0" presId="urn:microsoft.com/office/officeart/2005/8/layout/radial4"/>
    <dgm:cxn modelId="{E27D8D3C-24CD-43CB-8238-F5ADFA299BE8}" type="presOf" srcId="{C6E8E1A3-E160-4CF8-9BF7-6D78F797B9D4}" destId="{511120D4-C516-4390-B531-AC0C2DCF96A8}" srcOrd="0" destOrd="0" presId="urn:microsoft.com/office/officeart/2005/8/layout/radial4"/>
    <dgm:cxn modelId="{6206B03E-F444-44DA-9D29-076BFF771CC7}" srcId="{C6E8E1A3-E160-4CF8-9BF7-6D78F797B9D4}" destId="{495468A5-2145-4E8C-8A86-BB575135510C}" srcOrd="3" destOrd="0" parTransId="{B69FFBD6-F4DF-487F-9802-F91A61E0009D}" sibTransId="{B2426D17-3609-4A58-B49F-AC5A6313CF92}"/>
    <dgm:cxn modelId="{ABA56C35-5A9D-4247-8932-53511DA5AC15}" type="presOf" srcId="{1641C3DC-21CE-4790-964A-101335CBADF6}" destId="{DE4A11EE-34A8-4A36-815D-B3246F661974}" srcOrd="0" destOrd="0" presId="urn:microsoft.com/office/officeart/2005/8/layout/radial4"/>
    <dgm:cxn modelId="{56A84941-3A71-4330-B3AC-B266F2614C31}" srcId="{C6E8E1A3-E160-4CF8-9BF7-6D78F797B9D4}" destId="{1641C3DC-21CE-4790-964A-101335CBADF6}" srcOrd="2" destOrd="0" parTransId="{6D0F55FD-825E-4C38-B637-E4DF6455B02A}" sibTransId="{E7132366-B86C-4B14-AB77-4EB968440745}"/>
    <dgm:cxn modelId="{7F784DFA-2F52-48AE-83DC-2EA110B7DBEB}" type="presOf" srcId="{6D0F55FD-825E-4C38-B637-E4DF6455B02A}" destId="{832EEEB4-46F7-43B8-9E05-916D4862E3A4}" srcOrd="0" destOrd="0" presId="urn:microsoft.com/office/officeart/2005/8/layout/radial4"/>
    <dgm:cxn modelId="{C556041D-BB43-40AB-878D-65DB4704103B}" type="presOf" srcId="{0C105780-CA0D-4900-953E-2AF6CC7AB559}" destId="{3544D750-4D79-4805-9BC4-F2CECB751D06}" srcOrd="0" destOrd="0" presId="urn:microsoft.com/office/officeart/2005/8/layout/radial4"/>
    <dgm:cxn modelId="{BC319B44-1FA6-4288-8B8C-70C68F1CC0FF}" srcId="{2DEFF8EE-AEB2-48FB-8E3E-4803FA41FB13}" destId="{C6E8E1A3-E160-4CF8-9BF7-6D78F797B9D4}" srcOrd="0" destOrd="0" parTransId="{50F5B94A-F40D-4CB1-83CD-45437705DD4B}" sibTransId="{4DE18013-0F66-4A29-8C09-E6B16DBEBAE0}"/>
    <dgm:cxn modelId="{4F87C1D9-55DB-4E80-9E98-11584B2D430B}" type="presParOf" srcId="{BF086EE2-7897-4ED9-A98F-540AE6150C8A}" destId="{511120D4-C516-4390-B531-AC0C2DCF96A8}" srcOrd="0" destOrd="0" presId="urn:microsoft.com/office/officeart/2005/8/layout/radial4"/>
    <dgm:cxn modelId="{97E4D116-151A-4CF4-B127-1FE38FE97781}" type="presParOf" srcId="{BF086EE2-7897-4ED9-A98F-540AE6150C8A}" destId="{E6AE47F3-05C8-4F10-8636-F89E5D25DCE5}" srcOrd="1" destOrd="0" presId="urn:microsoft.com/office/officeart/2005/8/layout/radial4"/>
    <dgm:cxn modelId="{3060739F-4D6B-4468-B81B-7085B1C5BB86}" type="presParOf" srcId="{BF086EE2-7897-4ED9-A98F-540AE6150C8A}" destId="{D4F9B01E-86F3-4C70-91CC-C9309185A52D}" srcOrd="2" destOrd="0" presId="urn:microsoft.com/office/officeart/2005/8/layout/radial4"/>
    <dgm:cxn modelId="{101EBA6B-2E99-445C-AB82-EDC54A31DCB2}" type="presParOf" srcId="{BF086EE2-7897-4ED9-A98F-540AE6150C8A}" destId="{54DDA4FF-8925-4D5C-82BB-9EE6AA1384C1}" srcOrd="3" destOrd="0" presId="urn:microsoft.com/office/officeart/2005/8/layout/radial4"/>
    <dgm:cxn modelId="{60E74C58-9EA5-406A-B27E-FD83AFB83D6D}" type="presParOf" srcId="{BF086EE2-7897-4ED9-A98F-540AE6150C8A}" destId="{3544D750-4D79-4805-9BC4-F2CECB751D06}" srcOrd="4" destOrd="0" presId="urn:microsoft.com/office/officeart/2005/8/layout/radial4"/>
    <dgm:cxn modelId="{0606FDF0-CCCF-41D1-B1EF-7FB74D6EDAD2}" type="presParOf" srcId="{BF086EE2-7897-4ED9-A98F-540AE6150C8A}" destId="{832EEEB4-46F7-43B8-9E05-916D4862E3A4}" srcOrd="5" destOrd="0" presId="urn:microsoft.com/office/officeart/2005/8/layout/radial4"/>
    <dgm:cxn modelId="{C2975465-15F7-4AA6-B149-6A07E90CD8C9}" type="presParOf" srcId="{BF086EE2-7897-4ED9-A98F-540AE6150C8A}" destId="{DE4A11EE-34A8-4A36-815D-B3246F661974}" srcOrd="6" destOrd="0" presId="urn:microsoft.com/office/officeart/2005/8/layout/radial4"/>
    <dgm:cxn modelId="{A1E68ED6-B3AD-4AD9-9E94-11E80B41DF0C}" type="presParOf" srcId="{BF086EE2-7897-4ED9-A98F-540AE6150C8A}" destId="{030E7D5E-D68A-4507-944A-A08C4A336C51}" srcOrd="7" destOrd="0" presId="urn:microsoft.com/office/officeart/2005/8/layout/radial4"/>
    <dgm:cxn modelId="{E4385F16-5240-46B0-A801-C643CCED4AE4}" type="presParOf" srcId="{BF086EE2-7897-4ED9-A98F-540AE6150C8A}" destId="{D087AA5B-8821-480D-8140-85F20B342EA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74C70-AE7D-415F-BEA2-53DA7B7BB777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624B32B-8C97-4B30-8387-4F890A61751E}">
      <dgm:prSet phldrT="[Texto]"/>
      <dgm:spPr/>
      <dgm:t>
        <a:bodyPr/>
        <a:lstStyle/>
        <a:p>
          <a:r>
            <a:rPr lang="es-MX" dirty="0" smtClean="0"/>
            <a:t>Detallista</a:t>
          </a:r>
          <a:endParaRPr lang="es-MX" dirty="0"/>
        </a:p>
      </dgm:t>
    </dgm:pt>
    <dgm:pt modelId="{4C4A65EF-FD6C-415B-868D-E5EB4F32FA6B}" type="parTrans" cxnId="{3688C122-2495-49E5-899D-66C65339D24C}">
      <dgm:prSet/>
      <dgm:spPr/>
      <dgm:t>
        <a:bodyPr/>
        <a:lstStyle/>
        <a:p>
          <a:endParaRPr lang="es-MX"/>
        </a:p>
      </dgm:t>
    </dgm:pt>
    <dgm:pt modelId="{2FE5F931-BB4B-4C33-9806-D3A2CFCD5586}" type="sibTrans" cxnId="{3688C122-2495-49E5-899D-66C65339D24C}">
      <dgm:prSet/>
      <dgm:spPr/>
      <dgm:t>
        <a:bodyPr/>
        <a:lstStyle/>
        <a:p>
          <a:endParaRPr lang="es-MX"/>
        </a:p>
      </dgm:t>
    </dgm:pt>
    <dgm:pt modelId="{85C298F2-320A-4DFA-9DAC-7C0CC46ABFAA}">
      <dgm:prSet phldrT="[Texto]"/>
      <dgm:spPr/>
      <dgm:t>
        <a:bodyPr/>
        <a:lstStyle/>
        <a:p>
          <a:r>
            <a:rPr lang="es-MX" dirty="0" smtClean="0"/>
            <a:t>Hogares</a:t>
          </a:r>
          <a:endParaRPr lang="es-MX" dirty="0"/>
        </a:p>
      </dgm:t>
    </dgm:pt>
    <dgm:pt modelId="{C12ED1BE-B31E-4259-BD1C-CE1EA745F5E3}" type="parTrans" cxnId="{8E2A47E0-52D3-480C-9239-6847B3BB7609}">
      <dgm:prSet/>
      <dgm:spPr/>
      <dgm:t>
        <a:bodyPr/>
        <a:lstStyle/>
        <a:p>
          <a:endParaRPr lang="es-MX"/>
        </a:p>
      </dgm:t>
    </dgm:pt>
    <dgm:pt modelId="{85E1F29B-DD64-48A2-B110-BBA2D1008EB1}" type="sibTrans" cxnId="{8E2A47E0-52D3-480C-9239-6847B3BB7609}">
      <dgm:prSet/>
      <dgm:spPr/>
      <dgm:t>
        <a:bodyPr/>
        <a:lstStyle/>
        <a:p>
          <a:endParaRPr lang="es-MX"/>
        </a:p>
      </dgm:t>
    </dgm:pt>
    <dgm:pt modelId="{06B72B18-AA7A-4569-9BA0-2C0A19AD9E26}">
      <dgm:prSet phldrT="[Texto]"/>
      <dgm:spPr/>
      <dgm:t>
        <a:bodyPr/>
        <a:lstStyle/>
        <a:p>
          <a:r>
            <a:rPr lang="es-MX" dirty="0" smtClean="0"/>
            <a:t>Negocios</a:t>
          </a:r>
          <a:endParaRPr lang="es-MX" dirty="0"/>
        </a:p>
      </dgm:t>
    </dgm:pt>
    <dgm:pt modelId="{57694791-DADB-4828-B35B-BD27F0F0AC63}" type="parTrans" cxnId="{24C1634A-C17C-4634-B9FC-FF5D4844DE45}">
      <dgm:prSet/>
      <dgm:spPr/>
      <dgm:t>
        <a:bodyPr/>
        <a:lstStyle/>
        <a:p>
          <a:endParaRPr lang="es-MX"/>
        </a:p>
      </dgm:t>
    </dgm:pt>
    <dgm:pt modelId="{17245A44-7CE1-47D3-A13F-C8BA3F6D1DC0}" type="sibTrans" cxnId="{24C1634A-C17C-4634-B9FC-FF5D4844DE45}">
      <dgm:prSet/>
      <dgm:spPr/>
      <dgm:t>
        <a:bodyPr/>
        <a:lstStyle/>
        <a:p>
          <a:endParaRPr lang="es-MX"/>
        </a:p>
      </dgm:t>
    </dgm:pt>
    <dgm:pt modelId="{51B61990-0043-4D46-8C8A-EFFFC02F8FFE}">
      <dgm:prSet phldrT="[Texto]"/>
      <dgm:spPr/>
      <dgm:t>
        <a:bodyPr/>
        <a:lstStyle/>
        <a:p>
          <a:r>
            <a:rPr lang="es-MX" dirty="0" smtClean="0"/>
            <a:t>Industria</a:t>
          </a:r>
          <a:endParaRPr lang="es-MX" dirty="0"/>
        </a:p>
      </dgm:t>
    </dgm:pt>
    <dgm:pt modelId="{88DEE456-C5BD-4F2A-A8B0-7B20C1577B4F}" type="parTrans" cxnId="{A62D8B79-45EE-4E92-809C-203E20048703}">
      <dgm:prSet/>
      <dgm:spPr/>
      <dgm:t>
        <a:bodyPr/>
        <a:lstStyle/>
        <a:p>
          <a:endParaRPr lang="es-MX"/>
        </a:p>
      </dgm:t>
    </dgm:pt>
    <dgm:pt modelId="{810C989F-4309-4F52-8FDA-AF7FB42F0C1E}" type="sibTrans" cxnId="{A62D8B79-45EE-4E92-809C-203E20048703}">
      <dgm:prSet/>
      <dgm:spPr/>
      <dgm:t>
        <a:bodyPr/>
        <a:lstStyle/>
        <a:p>
          <a:endParaRPr lang="es-MX"/>
        </a:p>
      </dgm:t>
    </dgm:pt>
    <dgm:pt modelId="{BCB51112-D88E-4692-974A-6A5EDB02CC28}">
      <dgm:prSet phldrT="[Texto]"/>
      <dgm:spPr/>
      <dgm:t>
        <a:bodyPr/>
        <a:lstStyle/>
        <a:p>
          <a:r>
            <a:rPr lang="es-MX" dirty="0" smtClean="0"/>
            <a:t>Producción de derivados</a:t>
          </a:r>
          <a:endParaRPr lang="es-MX" dirty="0"/>
        </a:p>
      </dgm:t>
    </dgm:pt>
    <dgm:pt modelId="{C1CD9809-8517-44A8-B3A2-10D4D9BA368D}" type="parTrans" cxnId="{F0C41128-7D1B-48CD-A9C9-788D1B4F7209}">
      <dgm:prSet/>
      <dgm:spPr/>
      <dgm:t>
        <a:bodyPr/>
        <a:lstStyle/>
        <a:p>
          <a:endParaRPr lang="es-MX"/>
        </a:p>
      </dgm:t>
    </dgm:pt>
    <dgm:pt modelId="{B53744C0-683B-4B2F-92A7-1C28418FCF3F}" type="sibTrans" cxnId="{F0C41128-7D1B-48CD-A9C9-788D1B4F7209}">
      <dgm:prSet/>
      <dgm:spPr/>
      <dgm:t>
        <a:bodyPr/>
        <a:lstStyle/>
        <a:p>
          <a:endParaRPr lang="es-MX"/>
        </a:p>
      </dgm:t>
    </dgm:pt>
    <dgm:pt modelId="{29C78F44-B802-429C-AC3A-686A8E3BDAD9}" type="pres">
      <dgm:prSet presAssocID="{E4374C70-AE7D-415F-BEA2-53DA7B7BB7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B5CEF04-10DC-422A-9B00-AC3E4FF0F352}" type="pres">
      <dgm:prSet presAssocID="{3624B32B-8C97-4B30-8387-4F890A61751E}" presName="linNode" presStyleCnt="0"/>
      <dgm:spPr/>
    </dgm:pt>
    <dgm:pt modelId="{5948996F-A5D7-4671-A350-5B94AB10B81F}" type="pres">
      <dgm:prSet presAssocID="{3624B32B-8C97-4B30-8387-4F890A61751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7668EA-2270-49EA-8E78-63707E3A4EDA}" type="pres">
      <dgm:prSet presAssocID="{3624B32B-8C97-4B30-8387-4F890A6175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717FAC-DA46-44FD-878D-7BBF8DFD4662}" type="pres">
      <dgm:prSet presAssocID="{2FE5F931-BB4B-4C33-9806-D3A2CFCD5586}" presName="spacing" presStyleCnt="0"/>
      <dgm:spPr/>
    </dgm:pt>
    <dgm:pt modelId="{483CBCB1-0089-48EC-A743-87271D335A25}" type="pres">
      <dgm:prSet presAssocID="{51B61990-0043-4D46-8C8A-EFFFC02F8FFE}" presName="linNode" presStyleCnt="0"/>
      <dgm:spPr/>
    </dgm:pt>
    <dgm:pt modelId="{5CCDB229-5489-4882-9042-B8142760AFD3}" type="pres">
      <dgm:prSet presAssocID="{51B61990-0043-4D46-8C8A-EFFFC02F8FF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4DBDA2-0E84-4132-AC9B-E9C79A6C7649}" type="pres">
      <dgm:prSet presAssocID="{51B61990-0043-4D46-8C8A-EFFFC02F8FF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1DB798-906E-4695-BE36-80713F43CFBF}" type="presOf" srcId="{3624B32B-8C97-4B30-8387-4F890A61751E}" destId="{5948996F-A5D7-4671-A350-5B94AB10B81F}" srcOrd="0" destOrd="0" presId="urn:microsoft.com/office/officeart/2005/8/layout/vList6"/>
    <dgm:cxn modelId="{24C1634A-C17C-4634-B9FC-FF5D4844DE45}" srcId="{3624B32B-8C97-4B30-8387-4F890A61751E}" destId="{06B72B18-AA7A-4569-9BA0-2C0A19AD9E26}" srcOrd="1" destOrd="0" parTransId="{57694791-DADB-4828-B35B-BD27F0F0AC63}" sibTransId="{17245A44-7CE1-47D3-A13F-C8BA3F6D1DC0}"/>
    <dgm:cxn modelId="{8E2A47E0-52D3-480C-9239-6847B3BB7609}" srcId="{3624B32B-8C97-4B30-8387-4F890A61751E}" destId="{85C298F2-320A-4DFA-9DAC-7C0CC46ABFAA}" srcOrd="0" destOrd="0" parTransId="{C12ED1BE-B31E-4259-BD1C-CE1EA745F5E3}" sibTransId="{85E1F29B-DD64-48A2-B110-BBA2D1008EB1}"/>
    <dgm:cxn modelId="{3688C122-2495-49E5-899D-66C65339D24C}" srcId="{E4374C70-AE7D-415F-BEA2-53DA7B7BB777}" destId="{3624B32B-8C97-4B30-8387-4F890A61751E}" srcOrd="0" destOrd="0" parTransId="{4C4A65EF-FD6C-415B-868D-E5EB4F32FA6B}" sibTransId="{2FE5F931-BB4B-4C33-9806-D3A2CFCD5586}"/>
    <dgm:cxn modelId="{A62D8B79-45EE-4E92-809C-203E20048703}" srcId="{E4374C70-AE7D-415F-BEA2-53DA7B7BB777}" destId="{51B61990-0043-4D46-8C8A-EFFFC02F8FFE}" srcOrd="1" destOrd="0" parTransId="{88DEE456-C5BD-4F2A-A8B0-7B20C1577B4F}" sibTransId="{810C989F-4309-4F52-8FDA-AF7FB42F0C1E}"/>
    <dgm:cxn modelId="{6623FB2E-B6AE-4F07-AF60-07E04C1C990D}" type="presOf" srcId="{85C298F2-320A-4DFA-9DAC-7C0CC46ABFAA}" destId="{647668EA-2270-49EA-8E78-63707E3A4EDA}" srcOrd="0" destOrd="0" presId="urn:microsoft.com/office/officeart/2005/8/layout/vList6"/>
    <dgm:cxn modelId="{F0C41128-7D1B-48CD-A9C9-788D1B4F7209}" srcId="{51B61990-0043-4D46-8C8A-EFFFC02F8FFE}" destId="{BCB51112-D88E-4692-974A-6A5EDB02CC28}" srcOrd="0" destOrd="0" parTransId="{C1CD9809-8517-44A8-B3A2-10D4D9BA368D}" sibTransId="{B53744C0-683B-4B2F-92A7-1C28418FCF3F}"/>
    <dgm:cxn modelId="{50DFA31A-A3E9-4A58-AEF6-E05F52B7FFD5}" type="presOf" srcId="{06B72B18-AA7A-4569-9BA0-2C0A19AD9E26}" destId="{647668EA-2270-49EA-8E78-63707E3A4EDA}" srcOrd="0" destOrd="1" presId="urn:microsoft.com/office/officeart/2005/8/layout/vList6"/>
    <dgm:cxn modelId="{857DF8EE-3A5E-4CFB-A54D-B9CE0E030057}" type="presOf" srcId="{E4374C70-AE7D-415F-BEA2-53DA7B7BB777}" destId="{29C78F44-B802-429C-AC3A-686A8E3BDAD9}" srcOrd="0" destOrd="0" presId="urn:microsoft.com/office/officeart/2005/8/layout/vList6"/>
    <dgm:cxn modelId="{FB84D766-0F16-4D62-8F0C-893D9D4B6165}" type="presOf" srcId="{BCB51112-D88E-4692-974A-6A5EDB02CC28}" destId="{974DBDA2-0E84-4132-AC9B-E9C79A6C7649}" srcOrd="0" destOrd="0" presId="urn:microsoft.com/office/officeart/2005/8/layout/vList6"/>
    <dgm:cxn modelId="{89945E02-A0D7-4EEB-91D8-51A98736FA2C}" type="presOf" srcId="{51B61990-0043-4D46-8C8A-EFFFC02F8FFE}" destId="{5CCDB229-5489-4882-9042-B8142760AFD3}" srcOrd="0" destOrd="0" presId="urn:microsoft.com/office/officeart/2005/8/layout/vList6"/>
    <dgm:cxn modelId="{F4DFF5FB-B392-4565-B233-98A1F47A11D0}" type="presParOf" srcId="{29C78F44-B802-429C-AC3A-686A8E3BDAD9}" destId="{DB5CEF04-10DC-422A-9B00-AC3E4FF0F352}" srcOrd="0" destOrd="0" presId="urn:microsoft.com/office/officeart/2005/8/layout/vList6"/>
    <dgm:cxn modelId="{69A850DF-6040-459A-9F9D-5A9B13C9AF96}" type="presParOf" srcId="{DB5CEF04-10DC-422A-9B00-AC3E4FF0F352}" destId="{5948996F-A5D7-4671-A350-5B94AB10B81F}" srcOrd="0" destOrd="0" presId="urn:microsoft.com/office/officeart/2005/8/layout/vList6"/>
    <dgm:cxn modelId="{4D003FC6-54EF-4EEA-84E3-5F4EE3D8F7B7}" type="presParOf" srcId="{DB5CEF04-10DC-422A-9B00-AC3E4FF0F352}" destId="{647668EA-2270-49EA-8E78-63707E3A4EDA}" srcOrd="1" destOrd="0" presId="urn:microsoft.com/office/officeart/2005/8/layout/vList6"/>
    <dgm:cxn modelId="{923F57AC-DC00-4DC4-9167-6D2DFD4C7A65}" type="presParOf" srcId="{29C78F44-B802-429C-AC3A-686A8E3BDAD9}" destId="{19717FAC-DA46-44FD-878D-7BBF8DFD4662}" srcOrd="1" destOrd="0" presId="urn:microsoft.com/office/officeart/2005/8/layout/vList6"/>
    <dgm:cxn modelId="{369B1F16-CF43-42D8-9857-C49245ED4B62}" type="presParOf" srcId="{29C78F44-B802-429C-AC3A-686A8E3BDAD9}" destId="{483CBCB1-0089-48EC-A743-87271D335A25}" srcOrd="2" destOrd="0" presId="urn:microsoft.com/office/officeart/2005/8/layout/vList6"/>
    <dgm:cxn modelId="{E6FC664E-2368-4CE1-9AD9-B9537253A7B4}" type="presParOf" srcId="{483CBCB1-0089-48EC-A743-87271D335A25}" destId="{5CCDB229-5489-4882-9042-B8142760AFD3}" srcOrd="0" destOrd="0" presId="urn:microsoft.com/office/officeart/2005/8/layout/vList6"/>
    <dgm:cxn modelId="{7CA0A640-A622-495E-94C4-14A81E237233}" type="presParOf" srcId="{483CBCB1-0089-48EC-A743-87271D335A25}" destId="{974DBDA2-0E84-4132-AC9B-E9C79A6C76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E27CCB-EA68-4F1A-8B56-FED65E106B99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7C6B3294-9B00-4D6D-93D6-716E117CDA47}">
      <dgm:prSet phldrT="[Texto]"/>
      <dgm:spPr/>
      <dgm:t>
        <a:bodyPr/>
        <a:lstStyle/>
        <a:p>
          <a:r>
            <a:rPr lang="es-MX" dirty="0" smtClean="0"/>
            <a:t>Exoneración y deducciones del IR</a:t>
          </a:r>
          <a:endParaRPr lang="es-MX" dirty="0"/>
        </a:p>
      </dgm:t>
    </dgm:pt>
    <dgm:pt modelId="{6904DA0C-14F0-4B5E-BDB4-701FCBA8AD34}" type="parTrans" cxnId="{212C368B-93C5-4EF5-B671-F3151CD29FED}">
      <dgm:prSet/>
      <dgm:spPr/>
      <dgm:t>
        <a:bodyPr/>
        <a:lstStyle/>
        <a:p>
          <a:endParaRPr lang="es-MX"/>
        </a:p>
      </dgm:t>
    </dgm:pt>
    <dgm:pt modelId="{8A29AB7F-E2E8-4BCF-A243-D28F9F814DE7}" type="sibTrans" cxnId="{212C368B-93C5-4EF5-B671-F3151CD29FED}">
      <dgm:prSet/>
      <dgm:spPr/>
      <dgm:t>
        <a:bodyPr/>
        <a:lstStyle/>
        <a:p>
          <a:endParaRPr lang="es-MX"/>
        </a:p>
      </dgm:t>
    </dgm:pt>
    <dgm:pt modelId="{8ABFB729-4CDD-4819-B2CE-B2C3D9101379}">
      <dgm:prSet phldrT="[Texto]"/>
      <dgm:spPr/>
      <dgm:t>
        <a:bodyPr/>
        <a:lstStyle/>
        <a:p>
          <a:r>
            <a:rPr lang="es-MX" dirty="0" smtClean="0"/>
            <a:t>Exoneración pago IVA</a:t>
          </a:r>
          <a:endParaRPr lang="es-MX" dirty="0"/>
        </a:p>
      </dgm:t>
    </dgm:pt>
    <dgm:pt modelId="{8B073621-F3D2-48E2-B1AA-CD3B74CD9688}" type="parTrans" cxnId="{97F30086-348D-4BCF-98AE-60860EF2E1AF}">
      <dgm:prSet/>
      <dgm:spPr/>
      <dgm:t>
        <a:bodyPr/>
        <a:lstStyle/>
        <a:p>
          <a:endParaRPr lang="es-MX"/>
        </a:p>
      </dgm:t>
    </dgm:pt>
    <dgm:pt modelId="{708FD800-A472-4E05-BEFE-27A5364055E7}" type="sibTrans" cxnId="{97F30086-348D-4BCF-98AE-60860EF2E1AF}">
      <dgm:prSet/>
      <dgm:spPr/>
      <dgm:t>
        <a:bodyPr/>
        <a:lstStyle/>
        <a:p>
          <a:endParaRPr lang="es-MX"/>
        </a:p>
      </dgm:t>
    </dgm:pt>
    <dgm:pt modelId="{B5013BC6-1F25-47D4-BF95-BF7F590FF3DA}">
      <dgm:prSet phldrT="[Texto]"/>
      <dgm:spPr/>
      <dgm:t>
        <a:bodyPr/>
        <a:lstStyle/>
        <a:p>
          <a:r>
            <a:rPr lang="es-MX" dirty="0" smtClean="0"/>
            <a:t>Exoneración ISD</a:t>
          </a:r>
          <a:endParaRPr lang="es-MX" dirty="0"/>
        </a:p>
      </dgm:t>
    </dgm:pt>
    <dgm:pt modelId="{DFD15C61-73D9-4DC8-B29A-5C92129AF81C}" type="parTrans" cxnId="{CFC56D9C-E30F-478B-9A23-2DC315EF8813}">
      <dgm:prSet/>
      <dgm:spPr/>
      <dgm:t>
        <a:bodyPr/>
        <a:lstStyle/>
        <a:p>
          <a:endParaRPr lang="es-MX"/>
        </a:p>
      </dgm:t>
    </dgm:pt>
    <dgm:pt modelId="{B412B24E-412F-4942-8EC1-5DFB1520C273}" type="sibTrans" cxnId="{CFC56D9C-E30F-478B-9A23-2DC315EF8813}">
      <dgm:prSet/>
      <dgm:spPr/>
      <dgm:t>
        <a:bodyPr/>
        <a:lstStyle/>
        <a:p>
          <a:endParaRPr lang="es-MX"/>
        </a:p>
      </dgm:t>
    </dgm:pt>
    <dgm:pt modelId="{A5F688B8-83BD-46E8-A7B6-00B49ACCFEE8}">
      <dgm:prSet phldrT="[Texto]"/>
      <dgm:spPr/>
      <dgm:t>
        <a:bodyPr/>
        <a:lstStyle/>
        <a:p>
          <a:r>
            <a:rPr lang="es-MX" dirty="0" smtClean="0"/>
            <a:t>Estabilidad incentivos tributarios</a:t>
          </a:r>
          <a:endParaRPr lang="es-MX" dirty="0"/>
        </a:p>
      </dgm:t>
    </dgm:pt>
    <dgm:pt modelId="{E1B2AB4D-5C7E-4D3D-A608-2C817308B8D5}" type="parTrans" cxnId="{CE3030E9-A23A-4F94-9D54-B87F6074EBAB}">
      <dgm:prSet/>
      <dgm:spPr/>
      <dgm:t>
        <a:bodyPr/>
        <a:lstStyle/>
        <a:p>
          <a:endParaRPr lang="es-MX"/>
        </a:p>
      </dgm:t>
    </dgm:pt>
    <dgm:pt modelId="{D9576639-480D-4EC0-9B10-1DCA0D06F716}" type="sibTrans" cxnId="{CE3030E9-A23A-4F94-9D54-B87F6074EBAB}">
      <dgm:prSet/>
      <dgm:spPr/>
      <dgm:t>
        <a:bodyPr/>
        <a:lstStyle/>
        <a:p>
          <a:endParaRPr lang="es-MX"/>
        </a:p>
      </dgm:t>
    </dgm:pt>
    <dgm:pt modelId="{599A777A-C72B-46E9-B89A-D71FF3912A20}" type="pres">
      <dgm:prSet presAssocID="{43E27CCB-EA68-4F1A-8B56-FED65E106B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539747-AC5E-480E-89A7-A548AAD169A7}" type="pres">
      <dgm:prSet presAssocID="{7C6B3294-9B00-4D6D-93D6-716E117CDA47}" presName="parentLin" presStyleCnt="0"/>
      <dgm:spPr/>
    </dgm:pt>
    <dgm:pt modelId="{4A6E9E50-3D8A-4C70-88FB-7F78B5483B2D}" type="pres">
      <dgm:prSet presAssocID="{7C6B3294-9B00-4D6D-93D6-716E117CDA47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DCFD87CC-E24C-4B41-BA13-90F6DF80971F}" type="pres">
      <dgm:prSet presAssocID="{7C6B3294-9B00-4D6D-93D6-716E117CDA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309054-E94D-44D9-A42A-3FD1D5FC7C84}" type="pres">
      <dgm:prSet presAssocID="{7C6B3294-9B00-4D6D-93D6-716E117CDA47}" presName="negativeSpace" presStyleCnt="0"/>
      <dgm:spPr/>
    </dgm:pt>
    <dgm:pt modelId="{17522BBA-6EC5-4932-A162-CEB620A6B24B}" type="pres">
      <dgm:prSet presAssocID="{7C6B3294-9B00-4D6D-93D6-716E117CDA47}" presName="childText" presStyleLbl="conFgAcc1" presStyleIdx="0" presStyleCnt="4">
        <dgm:presLayoutVars>
          <dgm:bulletEnabled val="1"/>
        </dgm:presLayoutVars>
      </dgm:prSet>
      <dgm:spPr/>
    </dgm:pt>
    <dgm:pt modelId="{994CC331-D03C-4137-8BB2-B0C3A1783EBD}" type="pres">
      <dgm:prSet presAssocID="{8A29AB7F-E2E8-4BCF-A243-D28F9F814DE7}" presName="spaceBetweenRectangles" presStyleCnt="0"/>
      <dgm:spPr/>
    </dgm:pt>
    <dgm:pt modelId="{DCBF6E8A-3AED-47E2-99B0-BD7F3DD58E7C}" type="pres">
      <dgm:prSet presAssocID="{8ABFB729-4CDD-4819-B2CE-B2C3D9101379}" presName="parentLin" presStyleCnt="0"/>
      <dgm:spPr/>
    </dgm:pt>
    <dgm:pt modelId="{DFB8D387-9189-4594-B343-50BF3BAF0BAE}" type="pres">
      <dgm:prSet presAssocID="{8ABFB729-4CDD-4819-B2CE-B2C3D9101379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72B9350E-499C-46F9-99D5-0027A2EEB29B}" type="pres">
      <dgm:prSet presAssocID="{8ABFB729-4CDD-4819-B2CE-B2C3D910137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C514F6-1B16-438F-BA04-33E6E6218FA9}" type="pres">
      <dgm:prSet presAssocID="{8ABFB729-4CDD-4819-B2CE-B2C3D9101379}" presName="negativeSpace" presStyleCnt="0"/>
      <dgm:spPr/>
    </dgm:pt>
    <dgm:pt modelId="{CE6EC64B-C930-4CB5-9406-8DD091B8BA24}" type="pres">
      <dgm:prSet presAssocID="{8ABFB729-4CDD-4819-B2CE-B2C3D9101379}" presName="childText" presStyleLbl="conFgAcc1" presStyleIdx="1" presStyleCnt="4">
        <dgm:presLayoutVars>
          <dgm:bulletEnabled val="1"/>
        </dgm:presLayoutVars>
      </dgm:prSet>
      <dgm:spPr/>
    </dgm:pt>
    <dgm:pt modelId="{8F3A4C4F-325A-4A49-9786-251C2EE1788B}" type="pres">
      <dgm:prSet presAssocID="{708FD800-A472-4E05-BEFE-27A5364055E7}" presName="spaceBetweenRectangles" presStyleCnt="0"/>
      <dgm:spPr/>
    </dgm:pt>
    <dgm:pt modelId="{B2FA9A63-D6B6-4AEA-B66B-006D05141110}" type="pres">
      <dgm:prSet presAssocID="{B5013BC6-1F25-47D4-BF95-BF7F590FF3DA}" presName="parentLin" presStyleCnt="0"/>
      <dgm:spPr/>
    </dgm:pt>
    <dgm:pt modelId="{EE4E485E-8428-4A78-A536-73672DD6FDC1}" type="pres">
      <dgm:prSet presAssocID="{B5013BC6-1F25-47D4-BF95-BF7F590FF3DA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9F53D3B6-1F3A-40FA-9A21-1D43C0033219}" type="pres">
      <dgm:prSet presAssocID="{B5013BC6-1F25-47D4-BF95-BF7F590FF3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3D6DD3-EB6D-4CF3-965C-020BAFAB26DC}" type="pres">
      <dgm:prSet presAssocID="{B5013BC6-1F25-47D4-BF95-BF7F590FF3DA}" presName="negativeSpace" presStyleCnt="0"/>
      <dgm:spPr/>
    </dgm:pt>
    <dgm:pt modelId="{160870F1-5313-42AA-95A8-7E1DAA48DD83}" type="pres">
      <dgm:prSet presAssocID="{B5013BC6-1F25-47D4-BF95-BF7F590FF3DA}" presName="childText" presStyleLbl="conFgAcc1" presStyleIdx="2" presStyleCnt="4">
        <dgm:presLayoutVars>
          <dgm:bulletEnabled val="1"/>
        </dgm:presLayoutVars>
      </dgm:prSet>
      <dgm:spPr/>
    </dgm:pt>
    <dgm:pt modelId="{B8F4BE56-51CC-40B3-8AEC-1F0CADCCA391}" type="pres">
      <dgm:prSet presAssocID="{B412B24E-412F-4942-8EC1-5DFB1520C273}" presName="spaceBetweenRectangles" presStyleCnt="0"/>
      <dgm:spPr/>
    </dgm:pt>
    <dgm:pt modelId="{62AA2432-FD8A-4D92-934A-FBA92049D54D}" type="pres">
      <dgm:prSet presAssocID="{A5F688B8-83BD-46E8-A7B6-00B49ACCFEE8}" presName="parentLin" presStyleCnt="0"/>
      <dgm:spPr/>
    </dgm:pt>
    <dgm:pt modelId="{688F1BCE-BA61-4A6F-913A-1564A1638FF8}" type="pres">
      <dgm:prSet presAssocID="{A5F688B8-83BD-46E8-A7B6-00B49ACCFEE8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02C9373A-C0DA-457F-B07F-3925948AF6C0}" type="pres">
      <dgm:prSet presAssocID="{A5F688B8-83BD-46E8-A7B6-00B49ACCFE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A04675-C562-4522-AFEB-3BC1459F1CEB}" type="pres">
      <dgm:prSet presAssocID="{A5F688B8-83BD-46E8-A7B6-00B49ACCFEE8}" presName="negativeSpace" presStyleCnt="0"/>
      <dgm:spPr/>
    </dgm:pt>
    <dgm:pt modelId="{D5A7B955-01B0-4E75-8227-632507CD6720}" type="pres">
      <dgm:prSet presAssocID="{A5F688B8-83BD-46E8-A7B6-00B49ACCFEE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4A5751-B58E-41E2-BB1A-AED964A4E8C7}" type="presOf" srcId="{B5013BC6-1F25-47D4-BF95-BF7F590FF3DA}" destId="{9F53D3B6-1F3A-40FA-9A21-1D43C0033219}" srcOrd="1" destOrd="0" presId="urn:microsoft.com/office/officeart/2005/8/layout/list1"/>
    <dgm:cxn modelId="{2B010C97-0776-4DA4-9373-9BBA01125370}" type="presOf" srcId="{7C6B3294-9B00-4D6D-93D6-716E117CDA47}" destId="{4A6E9E50-3D8A-4C70-88FB-7F78B5483B2D}" srcOrd="0" destOrd="0" presId="urn:microsoft.com/office/officeart/2005/8/layout/list1"/>
    <dgm:cxn modelId="{A082D572-7636-44D4-8E2B-D7F424DFAFD1}" type="presOf" srcId="{8ABFB729-4CDD-4819-B2CE-B2C3D9101379}" destId="{DFB8D387-9189-4594-B343-50BF3BAF0BAE}" srcOrd="0" destOrd="0" presId="urn:microsoft.com/office/officeart/2005/8/layout/list1"/>
    <dgm:cxn modelId="{238D747D-DCA1-404A-8214-29CD3569E1DE}" type="presOf" srcId="{A5F688B8-83BD-46E8-A7B6-00B49ACCFEE8}" destId="{02C9373A-C0DA-457F-B07F-3925948AF6C0}" srcOrd="1" destOrd="0" presId="urn:microsoft.com/office/officeart/2005/8/layout/list1"/>
    <dgm:cxn modelId="{5BF3215C-859E-4F89-933F-D31C81BEF94A}" type="presOf" srcId="{A5F688B8-83BD-46E8-A7B6-00B49ACCFEE8}" destId="{688F1BCE-BA61-4A6F-913A-1564A1638FF8}" srcOrd="0" destOrd="0" presId="urn:microsoft.com/office/officeart/2005/8/layout/list1"/>
    <dgm:cxn modelId="{CE3030E9-A23A-4F94-9D54-B87F6074EBAB}" srcId="{43E27CCB-EA68-4F1A-8B56-FED65E106B99}" destId="{A5F688B8-83BD-46E8-A7B6-00B49ACCFEE8}" srcOrd="3" destOrd="0" parTransId="{E1B2AB4D-5C7E-4D3D-A608-2C817308B8D5}" sibTransId="{D9576639-480D-4EC0-9B10-1DCA0D06F716}"/>
    <dgm:cxn modelId="{CFC56D9C-E30F-478B-9A23-2DC315EF8813}" srcId="{43E27CCB-EA68-4F1A-8B56-FED65E106B99}" destId="{B5013BC6-1F25-47D4-BF95-BF7F590FF3DA}" srcOrd="2" destOrd="0" parTransId="{DFD15C61-73D9-4DC8-B29A-5C92129AF81C}" sibTransId="{B412B24E-412F-4942-8EC1-5DFB1520C273}"/>
    <dgm:cxn modelId="{222AC482-9709-4B18-BC98-7579C6EB6CBC}" type="presOf" srcId="{7C6B3294-9B00-4D6D-93D6-716E117CDA47}" destId="{DCFD87CC-E24C-4B41-BA13-90F6DF80971F}" srcOrd="1" destOrd="0" presId="urn:microsoft.com/office/officeart/2005/8/layout/list1"/>
    <dgm:cxn modelId="{78388D60-2A10-4E83-84A7-ABB9332ED2AE}" type="presOf" srcId="{43E27CCB-EA68-4F1A-8B56-FED65E106B99}" destId="{599A777A-C72B-46E9-B89A-D71FF3912A20}" srcOrd="0" destOrd="0" presId="urn:microsoft.com/office/officeart/2005/8/layout/list1"/>
    <dgm:cxn modelId="{8535CC27-CCAD-48C2-8155-285650D936B1}" type="presOf" srcId="{B5013BC6-1F25-47D4-BF95-BF7F590FF3DA}" destId="{EE4E485E-8428-4A78-A536-73672DD6FDC1}" srcOrd="0" destOrd="0" presId="urn:microsoft.com/office/officeart/2005/8/layout/list1"/>
    <dgm:cxn modelId="{97F30086-348D-4BCF-98AE-60860EF2E1AF}" srcId="{43E27CCB-EA68-4F1A-8B56-FED65E106B99}" destId="{8ABFB729-4CDD-4819-B2CE-B2C3D9101379}" srcOrd="1" destOrd="0" parTransId="{8B073621-F3D2-48E2-B1AA-CD3B74CD9688}" sibTransId="{708FD800-A472-4E05-BEFE-27A5364055E7}"/>
    <dgm:cxn modelId="{212C368B-93C5-4EF5-B671-F3151CD29FED}" srcId="{43E27CCB-EA68-4F1A-8B56-FED65E106B99}" destId="{7C6B3294-9B00-4D6D-93D6-716E117CDA47}" srcOrd="0" destOrd="0" parTransId="{6904DA0C-14F0-4B5E-BDB4-701FCBA8AD34}" sibTransId="{8A29AB7F-E2E8-4BCF-A243-D28F9F814DE7}"/>
    <dgm:cxn modelId="{7BB17724-D369-4807-9F2A-693A4D313B3B}" type="presOf" srcId="{8ABFB729-4CDD-4819-B2CE-B2C3D9101379}" destId="{72B9350E-499C-46F9-99D5-0027A2EEB29B}" srcOrd="1" destOrd="0" presId="urn:microsoft.com/office/officeart/2005/8/layout/list1"/>
    <dgm:cxn modelId="{6672B91F-A0A5-45D7-9198-723786AAA7A4}" type="presParOf" srcId="{599A777A-C72B-46E9-B89A-D71FF3912A20}" destId="{21539747-AC5E-480E-89A7-A548AAD169A7}" srcOrd="0" destOrd="0" presId="urn:microsoft.com/office/officeart/2005/8/layout/list1"/>
    <dgm:cxn modelId="{44238B27-4C02-4270-8865-ABE18CB0232F}" type="presParOf" srcId="{21539747-AC5E-480E-89A7-A548AAD169A7}" destId="{4A6E9E50-3D8A-4C70-88FB-7F78B5483B2D}" srcOrd="0" destOrd="0" presId="urn:microsoft.com/office/officeart/2005/8/layout/list1"/>
    <dgm:cxn modelId="{96A2E0D8-CB0B-48D2-941C-4FC2CC566A15}" type="presParOf" srcId="{21539747-AC5E-480E-89A7-A548AAD169A7}" destId="{DCFD87CC-E24C-4B41-BA13-90F6DF80971F}" srcOrd="1" destOrd="0" presId="urn:microsoft.com/office/officeart/2005/8/layout/list1"/>
    <dgm:cxn modelId="{B1E888C5-EB1E-451C-917E-DADA0B98C09B}" type="presParOf" srcId="{599A777A-C72B-46E9-B89A-D71FF3912A20}" destId="{51309054-E94D-44D9-A42A-3FD1D5FC7C84}" srcOrd="1" destOrd="0" presId="urn:microsoft.com/office/officeart/2005/8/layout/list1"/>
    <dgm:cxn modelId="{9E7E672F-148A-442C-94D3-3D678BACA864}" type="presParOf" srcId="{599A777A-C72B-46E9-B89A-D71FF3912A20}" destId="{17522BBA-6EC5-4932-A162-CEB620A6B24B}" srcOrd="2" destOrd="0" presId="urn:microsoft.com/office/officeart/2005/8/layout/list1"/>
    <dgm:cxn modelId="{DDA958BE-3990-45D3-A953-7F8D69368F55}" type="presParOf" srcId="{599A777A-C72B-46E9-B89A-D71FF3912A20}" destId="{994CC331-D03C-4137-8BB2-B0C3A1783EBD}" srcOrd="3" destOrd="0" presId="urn:microsoft.com/office/officeart/2005/8/layout/list1"/>
    <dgm:cxn modelId="{A34CE6C8-D476-4656-A1B8-5476D2BD92E3}" type="presParOf" srcId="{599A777A-C72B-46E9-B89A-D71FF3912A20}" destId="{DCBF6E8A-3AED-47E2-99B0-BD7F3DD58E7C}" srcOrd="4" destOrd="0" presId="urn:microsoft.com/office/officeart/2005/8/layout/list1"/>
    <dgm:cxn modelId="{C6DB1EA1-A4DF-4E66-83F6-9571777B4F5A}" type="presParOf" srcId="{DCBF6E8A-3AED-47E2-99B0-BD7F3DD58E7C}" destId="{DFB8D387-9189-4594-B343-50BF3BAF0BAE}" srcOrd="0" destOrd="0" presId="urn:microsoft.com/office/officeart/2005/8/layout/list1"/>
    <dgm:cxn modelId="{F9482B42-4DD2-4BEB-8C23-4C7172CE2A64}" type="presParOf" srcId="{DCBF6E8A-3AED-47E2-99B0-BD7F3DD58E7C}" destId="{72B9350E-499C-46F9-99D5-0027A2EEB29B}" srcOrd="1" destOrd="0" presId="urn:microsoft.com/office/officeart/2005/8/layout/list1"/>
    <dgm:cxn modelId="{AF720F69-B07D-42C1-9D46-D85F1463F9F0}" type="presParOf" srcId="{599A777A-C72B-46E9-B89A-D71FF3912A20}" destId="{2BC514F6-1B16-438F-BA04-33E6E6218FA9}" srcOrd="5" destOrd="0" presId="urn:microsoft.com/office/officeart/2005/8/layout/list1"/>
    <dgm:cxn modelId="{896AF702-0AAF-4B8A-A9BC-6DF8195DFDFD}" type="presParOf" srcId="{599A777A-C72B-46E9-B89A-D71FF3912A20}" destId="{CE6EC64B-C930-4CB5-9406-8DD091B8BA24}" srcOrd="6" destOrd="0" presId="urn:microsoft.com/office/officeart/2005/8/layout/list1"/>
    <dgm:cxn modelId="{CA29A3BC-B4E0-4079-A08F-C962D471A59B}" type="presParOf" srcId="{599A777A-C72B-46E9-B89A-D71FF3912A20}" destId="{8F3A4C4F-325A-4A49-9786-251C2EE1788B}" srcOrd="7" destOrd="0" presId="urn:microsoft.com/office/officeart/2005/8/layout/list1"/>
    <dgm:cxn modelId="{FDEBBED1-2B59-4894-9CFD-BC3BEE28F7DA}" type="presParOf" srcId="{599A777A-C72B-46E9-B89A-D71FF3912A20}" destId="{B2FA9A63-D6B6-4AEA-B66B-006D05141110}" srcOrd="8" destOrd="0" presId="urn:microsoft.com/office/officeart/2005/8/layout/list1"/>
    <dgm:cxn modelId="{B64101D1-33F9-43A9-8FE8-8A2E16C49B10}" type="presParOf" srcId="{B2FA9A63-D6B6-4AEA-B66B-006D05141110}" destId="{EE4E485E-8428-4A78-A536-73672DD6FDC1}" srcOrd="0" destOrd="0" presId="urn:microsoft.com/office/officeart/2005/8/layout/list1"/>
    <dgm:cxn modelId="{C83239A6-2836-4462-8490-7096D5F06172}" type="presParOf" srcId="{B2FA9A63-D6B6-4AEA-B66B-006D05141110}" destId="{9F53D3B6-1F3A-40FA-9A21-1D43C0033219}" srcOrd="1" destOrd="0" presId="urn:microsoft.com/office/officeart/2005/8/layout/list1"/>
    <dgm:cxn modelId="{34E9396B-137C-4925-941B-F0EDA7870054}" type="presParOf" srcId="{599A777A-C72B-46E9-B89A-D71FF3912A20}" destId="{143D6DD3-EB6D-4CF3-965C-020BAFAB26DC}" srcOrd="9" destOrd="0" presId="urn:microsoft.com/office/officeart/2005/8/layout/list1"/>
    <dgm:cxn modelId="{3F9D9C92-7EBB-42D4-9A3B-72492871183F}" type="presParOf" srcId="{599A777A-C72B-46E9-B89A-D71FF3912A20}" destId="{160870F1-5313-42AA-95A8-7E1DAA48DD83}" srcOrd="10" destOrd="0" presId="urn:microsoft.com/office/officeart/2005/8/layout/list1"/>
    <dgm:cxn modelId="{5FFA6875-9D56-42C7-9576-C6FCB7022363}" type="presParOf" srcId="{599A777A-C72B-46E9-B89A-D71FF3912A20}" destId="{B8F4BE56-51CC-40B3-8AEC-1F0CADCCA391}" srcOrd="11" destOrd="0" presId="urn:microsoft.com/office/officeart/2005/8/layout/list1"/>
    <dgm:cxn modelId="{876CF130-36E8-41F3-A938-09ABB38441A0}" type="presParOf" srcId="{599A777A-C72B-46E9-B89A-D71FF3912A20}" destId="{62AA2432-FD8A-4D92-934A-FBA92049D54D}" srcOrd="12" destOrd="0" presId="urn:microsoft.com/office/officeart/2005/8/layout/list1"/>
    <dgm:cxn modelId="{FD413B60-B620-4612-A548-E300F0127627}" type="presParOf" srcId="{62AA2432-FD8A-4D92-934A-FBA92049D54D}" destId="{688F1BCE-BA61-4A6F-913A-1564A1638FF8}" srcOrd="0" destOrd="0" presId="urn:microsoft.com/office/officeart/2005/8/layout/list1"/>
    <dgm:cxn modelId="{33112AE0-2C1D-4494-8EAF-6EF3BBDB1913}" type="presParOf" srcId="{62AA2432-FD8A-4D92-934A-FBA92049D54D}" destId="{02C9373A-C0DA-457F-B07F-3925948AF6C0}" srcOrd="1" destOrd="0" presId="urn:microsoft.com/office/officeart/2005/8/layout/list1"/>
    <dgm:cxn modelId="{EB8FF233-8734-4287-B6B1-87D03A5730AE}" type="presParOf" srcId="{599A777A-C72B-46E9-B89A-D71FF3912A20}" destId="{0EA04675-C562-4522-AFEB-3BC1459F1CEB}" srcOrd="13" destOrd="0" presId="urn:microsoft.com/office/officeart/2005/8/layout/list1"/>
    <dgm:cxn modelId="{95ED10CC-D11F-4D72-8CEB-918696B7F77C}" type="presParOf" srcId="{599A777A-C72B-46E9-B89A-D71FF3912A20}" destId="{D5A7B955-01B0-4E75-8227-632507CD67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37309A-A8C1-4345-9151-0CC1075E6865}" type="doc">
      <dgm:prSet loTypeId="urn:microsoft.com/office/officeart/2005/8/layout/b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A506C5-FD8B-44BF-855F-7B060D5535C1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Facilidad de pago de tributos</a:t>
          </a:r>
          <a:endParaRPr lang="es-MX" dirty="0">
            <a:solidFill>
              <a:schemeClr val="tx1"/>
            </a:solidFill>
          </a:endParaRPr>
        </a:p>
      </dgm:t>
    </dgm:pt>
    <dgm:pt modelId="{3D60142D-4809-4B55-A5EB-0AA8C833FE14}" type="parTrans" cxnId="{9CDBD37D-01BD-4BD0-BA21-173E20FD952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B3EDF94-B913-4C13-804B-6EFFD826E0C6}" type="sibTrans" cxnId="{9CDBD37D-01BD-4BD0-BA21-173E20FD952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B4A258F-7875-472C-8C8E-D126408393CE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Reducciones al IR</a:t>
          </a:r>
          <a:endParaRPr lang="es-MX" dirty="0">
            <a:solidFill>
              <a:schemeClr val="tx1"/>
            </a:solidFill>
          </a:endParaRPr>
        </a:p>
      </dgm:t>
    </dgm:pt>
    <dgm:pt modelId="{7114BB9B-D381-4010-9EB9-511FBB37F00E}" type="parTrans" cxnId="{D51E2891-9D6A-418D-BA93-D34D9041459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5EC48BA-C6DE-45A1-92E1-4C137FF673EB}" type="sibTrans" cxnId="{D51E2891-9D6A-418D-BA93-D34D9041459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186170-A619-40DE-89C5-BE9B3F11AE60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Exoneración del pago de IR</a:t>
          </a:r>
          <a:endParaRPr lang="es-MX" dirty="0">
            <a:solidFill>
              <a:schemeClr val="tx1"/>
            </a:solidFill>
          </a:endParaRPr>
        </a:p>
      </dgm:t>
    </dgm:pt>
    <dgm:pt modelId="{06AE3B3F-5E2F-47F2-BC4F-B09688100233}" type="parTrans" cxnId="{5263E32B-260E-41ED-A160-EA51B5219A6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66721E9-43A2-4C3D-BEA0-11796DC80C6A}" type="sibTrans" cxnId="{5263E32B-260E-41ED-A160-EA51B5219A6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C4DCEF6-9C7A-443F-87FF-00751455B9AD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Exención del pago de aranceles</a:t>
          </a:r>
          <a:endParaRPr lang="es-MX" dirty="0">
            <a:solidFill>
              <a:schemeClr val="tx1"/>
            </a:solidFill>
          </a:endParaRPr>
        </a:p>
      </dgm:t>
    </dgm:pt>
    <dgm:pt modelId="{4BF42938-73C3-4CC4-8D55-D9604E7BB0C8}" type="parTrans" cxnId="{EE97D79F-82EB-4B4F-8BC6-0EF9C48ECF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3062FA-B837-4D5F-AA8D-63D112C71574}" type="sibTrans" cxnId="{EE97D79F-82EB-4B4F-8BC6-0EF9C48ECF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2D3A2D7-622C-4785-9161-2276087C9BFD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Transferencia e importaciones con IVA 0</a:t>
          </a:r>
          <a:endParaRPr lang="es-MX" dirty="0">
            <a:solidFill>
              <a:schemeClr val="tx1"/>
            </a:solidFill>
          </a:endParaRPr>
        </a:p>
      </dgm:t>
    </dgm:pt>
    <dgm:pt modelId="{E192CB7B-5FA4-4ADC-8FB0-1750D47F80A2}" type="parTrans" cxnId="{3A334624-8CC5-407F-9801-FDEF07E978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0DCAD5F-730D-472D-8A43-102F8F9EE01F}" type="sibTrans" cxnId="{3A334624-8CC5-407F-9801-FDEF07E978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4509E44-9E8A-4B11-B249-1037E7AAA7DD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Exoneración al ISD</a:t>
          </a:r>
          <a:endParaRPr lang="es-MX" dirty="0">
            <a:solidFill>
              <a:schemeClr val="tx1"/>
            </a:solidFill>
          </a:endParaRPr>
        </a:p>
      </dgm:t>
    </dgm:pt>
    <dgm:pt modelId="{A657CB23-9AE9-4763-8AFB-8C4AAF68F23F}" type="parTrans" cxnId="{60B270F8-401A-41D2-BDAA-77376BE7B04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6CBF1-D931-4996-90FA-ACA111BFD882}" type="sibTrans" cxnId="{60B270F8-401A-41D2-BDAA-77376BE7B04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88ADB6-EB0C-436E-8502-87C273DE048D}" type="pres">
      <dgm:prSet presAssocID="{FC37309A-A8C1-4345-9151-0CC1075E686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C0F1A3CD-9AE1-44A6-BA61-85EF07018289}" type="pres">
      <dgm:prSet presAssocID="{16A506C5-FD8B-44BF-855F-7B060D5535C1}" presName="compNode" presStyleCnt="0"/>
      <dgm:spPr/>
    </dgm:pt>
    <dgm:pt modelId="{4722FBF9-C964-43EB-80BC-17453924F88A}" type="pres">
      <dgm:prSet presAssocID="{16A506C5-FD8B-44BF-855F-7B060D5535C1}" presName="dummyConnPt" presStyleCnt="0"/>
      <dgm:spPr/>
    </dgm:pt>
    <dgm:pt modelId="{0A286173-5093-463F-8C99-A5308F9CB573}" type="pres">
      <dgm:prSet presAssocID="{16A506C5-FD8B-44BF-855F-7B060D5535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ECE72D-6199-4637-BEE6-41D633830A3C}" type="pres">
      <dgm:prSet presAssocID="{BB3EDF94-B913-4C13-804B-6EFFD826E0C6}" presName="sibTrans" presStyleLbl="bgSibTrans2D1" presStyleIdx="0" presStyleCnt="5"/>
      <dgm:spPr/>
      <dgm:t>
        <a:bodyPr/>
        <a:lstStyle/>
        <a:p>
          <a:endParaRPr lang="es-EC"/>
        </a:p>
      </dgm:t>
    </dgm:pt>
    <dgm:pt modelId="{D94CF47A-3907-4E1F-8C30-BC45373C3535}" type="pres">
      <dgm:prSet presAssocID="{1B4A258F-7875-472C-8C8E-D126408393CE}" presName="compNode" presStyleCnt="0"/>
      <dgm:spPr/>
    </dgm:pt>
    <dgm:pt modelId="{E7AAC086-EEAE-4AE8-A030-817739F113CE}" type="pres">
      <dgm:prSet presAssocID="{1B4A258F-7875-472C-8C8E-D126408393CE}" presName="dummyConnPt" presStyleCnt="0"/>
      <dgm:spPr/>
    </dgm:pt>
    <dgm:pt modelId="{31B575A9-DDDB-4E4A-BFCE-269BEA09A43B}" type="pres">
      <dgm:prSet presAssocID="{1B4A258F-7875-472C-8C8E-D126408393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D1B23-5711-4156-A0BD-CC62C6A0B459}" type="pres">
      <dgm:prSet presAssocID="{E5EC48BA-C6DE-45A1-92E1-4C137FF673EB}" presName="sibTrans" presStyleLbl="bgSibTrans2D1" presStyleIdx="1" presStyleCnt="5"/>
      <dgm:spPr/>
      <dgm:t>
        <a:bodyPr/>
        <a:lstStyle/>
        <a:p>
          <a:endParaRPr lang="es-EC"/>
        </a:p>
      </dgm:t>
    </dgm:pt>
    <dgm:pt modelId="{DD64A3FA-4B28-4BA2-9A53-1CAE7F1B2295}" type="pres">
      <dgm:prSet presAssocID="{48186170-A619-40DE-89C5-BE9B3F11AE60}" presName="compNode" presStyleCnt="0"/>
      <dgm:spPr/>
    </dgm:pt>
    <dgm:pt modelId="{F510E1EB-EAF8-4B55-BB49-9978B6D552D0}" type="pres">
      <dgm:prSet presAssocID="{48186170-A619-40DE-89C5-BE9B3F11AE60}" presName="dummyConnPt" presStyleCnt="0"/>
      <dgm:spPr/>
    </dgm:pt>
    <dgm:pt modelId="{E623EC46-A5C4-4E1F-AE55-C35DF2C21DB5}" type="pres">
      <dgm:prSet presAssocID="{48186170-A619-40DE-89C5-BE9B3F11AE6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784C0C-F746-4EF8-9D4B-82F69A58F05C}" type="pres">
      <dgm:prSet presAssocID="{B66721E9-43A2-4C3D-BEA0-11796DC80C6A}" presName="sibTrans" presStyleLbl="bgSibTrans2D1" presStyleIdx="2" presStyleCnt="5"/>
      <dgm:spPr/>
      <dgm:t>
        <a:bodyPr/>
        <a:lstStyle/>
        <a:p>
          <a:endParaRPr lang="es-EC"/>
        </a:p>
      </dgm:t>
    </dgm:pt>
    <dgm:pt modelId="{C503EC94-6DF4-4073-B136-4AB049840173}" type="pres">
      <dgm:prSet presAssocID="{2C4DCEF6-9C7A-443F-87FF-00751455B9AD}" presName="compNode" presStyleCnt="0"/>
      <dgm:spPr/>
    </dgm:pt>
    <dgm:pt modelId="{A9659BB8-108C-4C5B-BC4D-C894CA19B600}" type="pres">
      <dgm:prSet presAssocID="{2C4DCEF6-9C7A-443F-87FF-00751455B9AD}" presName="dummyConnPt" presStyleCnt="0"/>
      <dgm:spPr/>
    </dgm:pt>
    <dgm:pt modelId="{4CBBF0F8-D6FC-4868-86F9-10394C42494B}" type="pres">
      <dgm:prSet presAssocID="{2C4DCEF6-9C7A-443F-87FF-00751455B9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B4AD71-5693-48B6-BFDB-FE8F8F9C9DAD}" type="pres">
      <dgm:prSet presAssocID="{2D3062FA-B837-4D5F-AA8D-63D112C71574}" presName="sibTrans" presStyleLbl="bgSibTrans2D1" presStyleIdx="3" presStyleCnt="5"/>
      <dgm:spPr/>
      <dgm:t>
        <a:bodyPr/>
        <a:lstStyle/>
        <a:p>
          <a:endParaRPr lang="es-EC"/>
        </a:p>
      </dgm:t>
    </dgm:pt>
    <dgm:pt modelId="{455B4CAD-671B-4E94-B815-31401D7B9B9D}" type="pres">
      <dgm:prSet presAssocID="{92D3A2D7-622C-4785-9161-2276087C9BFD}" presName="compNode" presStyleCnt="0"/>
      <dgm:spPr/>
    </dgm:pt>
    <dgm:pt modelId="{88AD4BA8-5BB0-4C93-9B62-46DE94DAAB44}" type="pres">
      <dgm:prSet presAssocID="{92D3A2D7-622C-4785-9161-2276087C9BFD}" presName="dummyConnPt" presStyleCnt="0"/>
      <dgm:spPr/>
    </dgm:pt>
    <dgm:pt modelId="{08D982C5-E022-4F9F-8BC2-FE512F51627B}" type="pres">
      <dgm:prSet presAssocID="{92D3A2D7-622C-4785-9161-2276087C9B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03C816-0D66-4650-B3C6-FE5DC1DD4C95}" type="pres">
      <dgm:prSet presAssocID="{10DCAD5F-730D-472D-8A43-102F8F9EE01F}" presName="sibTrans" presStyleLbl="bgSibTrans2D1" presStyleIdx="4" presStyleCnt="5"/>
      <dgm:spPr/>
      <dgm:t>
        <a:bodyPr/>
        <a:lstStyle/>
        <a:p>
          <a:endParaRPr lang="es-EC"/>
        </a:p>
      </dgm:t>
    </dgm:pt>
    <dgm:pt modelId="{2C1819B1-A4F8-4030-B658-D72B51EF1313}" type="pres">
      <dgm:prSet presAssocID="{14509E44-9E8A-4B11-B249-1037E7AAA7DD}" presName="compNode" presStyleCnt="0"/>
      <dgm:spPr/>
    </dgm:pt>
    <dgm:pt modelId="{F82EAD1D-FA50-41D5-914D-0DA094EC1A79}" type="pres">
      <dgm:prSet presAssocID="{14509E44-9E8A-4B11-B249-1037E7AAA7DD}" presName="dummyConnPt" presStyleCnt="0"/>
      <dgm:spPr/>
    </dgm:pt>
    <dgm:pt modelId="{EF265FC8-478E-44F4-BB95-5ECB3A02117F}" type="pres">
      <dgm:prSet presAssocID="{14509E44-9E8A-4B11-B249-1037E7AAA7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AB9219-F8C1-40AB-89AA-9847780DF466}" type="presOf" srcId="{B66721E9-43A2-4C3D-BEA0-11796DC80C6A}" destId="{09784C0C-F746-4EF8-9D4B-82F69A58F05C}" srcOrd="0" destOrd="0" presId="urn:microsoft.com/office/officeart/2005/8/layout/bProcess4"/>
    <dgm:cxn modelId="{C17297E6-ECCB-4BE0-A365-8A51D7601C01}" type="presOf" srcId="{16A506C5-FD8B-44BF-855F-7B060D5535C1}" destId="{0A286173-5093-463F-8C99-A5308F9CB573}" srcOrd="0" destOrd="0" presId="urn:microsoft.com/office/officeart/2005/8/layout/bProcess4"/>
    <dgm:cxn modelId="{60B270F8-401A-41D2-BDAA-77376BE7B04D}" srcId="{FC37309A-A8C1-4345-9151-0CC1075E6865}" destId="{14509E44-9E8A-4B11-B249-1037E7AAA7DD}" srcOrd="5" destOrd="0" parTransId="{A657CB23-9AE9-4763-8AFB-8C4AAF68F23F}" sibTransId="{A296CBF1-D931-4996-90FA-ACA111BFD882}"/>
    <dgm:cxn modelId="{8919DC48-8BDD-44FC-A3EB-16588DC6CE99}" type="presOf" srcId="{FC37309A-A8C1-4345-9151-0CC1075E6865}" destId="{F688ADB6-EB0C-436E-8502-87C273DE048D}" srcOrd="0" destOrd="0" presId="urn:microsoft.com/office/officeart/2005/8/layout/bProcess4"/>
    <dgm:cxn modelId="{9890BF2E-B9BE-4642-BF2E-A231B8FB583A}" type="presOf" srcId="{E5EC48BA-C6DE-45A1-92E1-4C137FF673EB}" destId="{127D1B23-5711-4156-A0BD-CC62C6A0B459}" srcOrd="0" destOrd="0" presId="urn:microsoft.com/office/officeart/2005/8/layout/bProcess4"/>
    <dgm:cxn modelId="{5263E32B-260E-41ED-A160-EA51B5219A61}" srcId="{FC37309A-A8C1-4345-9151-0CC1075E6865}" destId="{48186170-A619-40DE-89C5-BE9B3F11AE60}" srcOrd="2" destOrd="0" parTransId="{06AE3B3F-5E2F-47F2-BC4F-B09688100233}" sibTransId="{B66721E9-43A2-4C3D-BEA0-11796DC80C6A}"/>
    <dgm:cxn modelId="{9CDBD37D-01BD-4BD0-BA21-173E20FD952A}" srcId="{FC37309A-A8C1-4345-9151-0CC1075E6865}" destId="{16A506C5-FD8B-44BF-855F-7B060D5535C1}" srcOrd="0" destOrd="0" parTransId="{3D60142D-4809-4B55-A5EB-0AA8C833FE14}" sibTransId="{BB3EDF94-B913-4C13-804B-6EFFD826E0C6}"/>
    <dgm:cxn modelId="{0A01F499-A621-4E79-9DE7-2BF3923A0D67}" type="presOf" srcId="{92D3A2D7-622C-4785-9161-2276087C9BFD}" destId="{08D982C5-E022-4F9F-8BC2-FE512F51627B}" srcOrd="0" destOrd="0" presId="urn:microsoft.com/office/officeart/2005/8/layout/bProcess4"/>
    <dgm:cxn modelId="{EE97D79F-82EB-4B4F-8BC6-0EF9C48ECF49}" srcId="{FC37309A-A8C1-4345-9151-0CC1075E6865}" destId="{2C4DCEF6-9C7A-443F-87FF-00751455B9AD}" srcOrd="3" destOrd="0" parTransId="{4BF42938-73C3-4CC4-8D55-D9604E7BB0C8}" sibTransId="{2D3062FA-B837-4D5F-AA8D-63D112C71574}"/>
    <dgm:cxn modelId="{70EF2727-D61F-4605-BCBD-725FF79D550F}" type="presOf" srcId="{1B4A258F-7875-472C-8C8E-D126408393CE}" destId="{31B575A9-DDDB-4E4A-BFCE-269BEA09A43B}" srcOrd="0" destOrd="0" presId="urn:microsoft.com/office/officeart/2005/8/layout/bProcess4"/>
    <dgm:cxn modelId="{FCC0F01F-5700-4036-A6C0-9A5C303205BA}" type="presOf" srcId="{2C4DCEF6-9C7A-443F-87FF-00751455B9AD}" destId="{4CBBF0F8-D6FC-4868-86F9-10394C42494B}" srcOrd="0" destOrd="0" presId="urn:microsoft.com/office/officeart/2005/8/layout/bProcess4"/>
    <dgm:cxn modelId="{3A334624-8CC5-407F-9801-FDEF07E978E4}" srcId="{FC37309A-A8C1-4345-9151-0CC1075E6865}" destId="{92D3A2D7-622C-4785-9161-2276087C9BFD}" srcOrd="4" destOrd="0" parTransId="{E192CB7B-5FA4-4ADC-8FB0-1750D47F80A2}" sibTransId="{10DCAD5F-730D-472D-8A43-102F8F9EE01F}"/>
    <dgm:cxn modelId="{FCA28773-6345-4A76-9C2A-570AD2F0B9F4}" type="presOf" srcId="{14509E44-9E8A-4B11-B249-1037E7AAA7DD}" destId="{EF265FC8-478E-44F4-BB95-5ECB3A02117F}" srcOrd="0" destOrd="0" presId="urn:microsoft.com/office/officeart/2005/8/layout/bProcess4"/>
    <dgm:cxn modelId="{6E6737AE-9E9C-4BE2-8ED0-2F810CEC5E3D}" type="presOf" srcId="{48186170-A619-40DE-89C5-BE9B3F11AE60}" destId="{E623EC46-A5C4-4E1F-AE55-C35DF2C21DB5}" srcOrd="0" destOrd="0" presId="urn:microsoft.com/office/officeart/2005/8/layout/bProcess4"/>
    <dgm:cxn modelId="{1BAA213D-8D12-4DA1-AAFB-30F1F6F44589}" type="presOf" srcId="{BB3EDF94-B913-4C13-804B-6EFFD826E0C6}" destId="{39ECE72D-6199-4637-BEE6-41D633830A3C}" srcOrd="0" destOrd="0" presId="urn:microsoft.com/office/officeart/2005/8/layout/bProcess4"/>
    <dgm:cxn modelId="{D51E2891-9D6A-418D-BA93-D34D90414594}" srcId="{FC37309A-A8C1-4345-9151-0CC1075E6865}" destId="{1B4A258F-7875-472C-8C8E-D126408393CE}" srcOrd="1" destOrd="0" parTransId="{7114BB9B-D381-4010-9EB9-511FBB37F00E}" sibTransId="{E5EC48BA-C6DE-45A1-92E1-4C137FF673EB}"/>
    <dgm:cxn modelId="{8A41BDE6-D7D7-497C-870E-A3733A8ED5E8}" type="presOf" srcId="{2D3062FA-B837-4D5F-AA8D-63D112C71574}" destId="{C7B4AD71-5693-48B6-BFDB-FE8F8F9C9DAD}" srcOrd="0" destOrd="0" presId="urn:microsoft.com/office/officeart/2005/8/layout/bProcess4"/>
    <dgm:cxn modelId="{870DA772-E4EF-48D6-842C-FCD6E4ED5FC4}" type="presOf" srcId="{10DCAD5F-730D-472D-8A43-102F8F9EE01F}" destId="{2E03C816-0D66-4650-B3C6-FE5DC1DD4C95}" srcOrd="0" destOrd="0" presId="urn:microsoft.com/office/officeart/2005/8/layout/bProcess4"/>
    <dgm:cxn modelId="{56B10ACF-C6FC-4C65-A038-6BE0E83E9F11}" type="presParOf" srcId="{F688ADB6-EB0C-436E-8502-87C273DE048D}" destId="{C0F1A3CD-9AE1-44A6-BA61-85EF07018289}" srcOrd="0" destOrd="0" presId="urn:microsoft.com/office/officeart/2005/8/layout/bProcess4"/>
    <dgm:cxn modelId="{7DCA7512-3CC4-40C0-8472-6C5ECE6244FF}" type="presParOf" srcId="{C0F1A3CD-9AE1-44A6-BA61-85EF07018289}" destId="{4722FBF9-C964-43EB-80BC-17453924F88A}" srcOrd="0" destOrd="0" presId="urn:microsoft.com/office/officeart/2005/8/layout/bProcess4"/>
    <dgm:cxn modelId="{03E7793E-46A5-4688-B3A9-1179C7C4F87D}" type="presParOf" srcId="{C0F1A3CD-9AE1-44A6-BA61-85EF07018289}" destId="{0A286173-5093-463F-8C99-A5308F9CB573}" srcOrd="1" destOrd="0" presId="urn:microsoft.com/office/officeart/2005/8/layout/bProcess4"/>
    <dgm:cxn modelId="{00B218AA-3C8C-4072-9867-D3551EF588B1}" type="presParOf" srcId="{F688ADB6-EB0C-436E-8502-87C273DE048D}" destId="{39ECE72D-6199-4637-BEE6-41D633830A3C}" srcOrd="1" destOrd="0" presId="urn:microsoft.com/office/officeart/2005/8/layout/bProcess4"/>
    <dgm:cxn modelId="{5FDB566F-748F-4944-B926-9F54F66AC52B}" type="presParOf" srcId="{F688ADB6-EB0C-436E-8502-87C273DE048D}" destId="{D94CF47A-3907-4E1F-8C30-BC45373C3535}" srcOrd="2" destOrd="0" presId="urn:microsoft.com/office/officeart/2005/8/layout/bProcess4"/>
    <dgm:cxn modelId="{55A59A67-3D71-4AF2-BBC1-B556EC3845C4}" type="presParOf" srcId="{D94CF47A-3907-4E1F-8C30-BC45373C3535}" destId="{E7AAC086-EEAE-4AE8-A030-817739F113CE}" srcOrd="0" destOrd="0" presId="urn:microsoft.com/office/officeart/2005/8/layout/bProcess4"/>
    <dgm:cxn modelId="{4B370530-F93A-462A-9085-DE830D8DE408}" type="presParOf" srcId="{D94CF47A-3907-4E1F-8C30-BC45373C3535}" destId="{31B575A9-DDDB-4E4A-BFCE-269BEA09A43B}" srcOrd="1" destOrd="0" presId="urn:microsoft.com/office/officeart/2005/8/layout/bProcess4"/>
    <dgm:cxn modelId="{99EBB0AA-D36A-4B5A-A795-67D5BCC19821}" type="presParOf" srcId="{F688ADB6-EB0C-436E-8502-87C273DE048D}" destId="{127D1B23-5711-4156-A0BD-CC62C6A0B459}" srcOrd="3" destOrd="0" presId="urn:microsoft.com/office/officeart/2005/8/layout/bProcess4"/>
    <dgm:cxn modelId="{AB996A99-2647-4C05-A959-27DF09A8BEF9}" type="presParOf" srcId="{F688ADB6-EB0C-436E-8502-87C273DE048D}" destId="{DD64A3FA-4B28-4BA2-9A53-1CAE7F1B2295}" srcOrd="4" destOrd="0" presId="urn:microsoft.com/office/officeart/2005/8/layout/bProcess4"/>
    <dgm:cxn modelId="{2B0D57A0-318F-4F7C-A62F-40A6C1984848}" type="presParOf" srcId="{DD64A3FA-4B28-4BA2-9A53-1CAE7F1B2295}" destId="{F510E1EB-EAF8-4B55-BB49-9978B6D552D0}" srcOrd="0" destOrd="0" presId="urn:microsoft.com/office/officeart/2005/8/layout/bProcess4"/>
    <dgm:cxn modelId="{D71A87FE-3F30-4C6B-A5A5-156B28035A4E}" type="presParOf" srcId="{DD64A3FA-4B28-4BA2-9A53-1CAE7F1B2295}" destId="{E623EC46-A5C4-4E1F-AE55-C35DF2C21DB5}" srcOrd="1" destOrd="0" presId="urn:microsoft.com/office/officeart/2005/8/layout/bProcess4"/>
    <dgm:cxn modelId="{E352332B-4A01-426D-98E4-BF75A6CAA6ED}" type="presParOf" srcId="{F688ADB6-EB0C-436E-8502-87C273DE048D}" destId="{09784C0C-F746-4EF8-9D4B-82F69A58F05C}" srcOrd="5" destOrd="0" presId="urn:microsoft.com/office/officeart/2005/8/layout/bProcess4"/>
    <dgm:cxn modelId="{B8B64DB9-644C-4C1B-AF75-009E510AE139}" type="presParOf" srcId="{F688ADB6-EB0C-436E-8502-87C273DE048D}" destId="{C503EC94-6DF4-4073-B136-4AB049840173}" srcOrd="6" destOrd="0" presId="urn:microsoft.com/office/officeart/2005/8/layout/bProcess4"/>
    <dgm:cxn modelId="{7501E1E5-1298-42B0-886F-5B91C880959E}" type="presParOf" srcId="{C503EC94-6DF4-4073-B136-4AB049840173}" destId="{A9659BB8-108C-4C5B-BC4D-C894CA19B600}" srcOrd="0" destOrd="0" presId="urn:microsoft.com/office/officeart/2005/8/layout/bProcess4"/>
    <dgm:cxn modelId="{F73A0651-B545-4E26-B44A-BA46C635C431}" type="presParOf" srcId="{C503EC94-6DF4-4073-B136-4AB049840173}" destId="{4CBBF0F8-D6FC-4868-86F9-10394C42494B}" srcOrd="1" destOrd="0" presId="urn:microsoft.com/office/officeart/2005/8/layout/bProcess4"/>
    <dgm:cxn modelId="{C399C6A0-916A-4EFC-8CAA-178FD62F0BCE}" type="presParOf" srcId="{F688ADB6-EB0C-436E-8502-87C273DE048D}" destId="{C7B4AD71-5693-48B6-BFDB-FE8F8F9C9DAD}" srcOrd="7" destOrd="0" presId="urn:microsoft.com/office/officeart/2005/8/layout/bProcess4"/>
    <dgm:cxn modelId="{9359D313-16A7-4285-ACE2-CDB07E7B09A1}" type="presParOf" srcId="{F688ADB6-EB0C-436E-8502-87C273DE048D}" destId="{455B4CAD-671B-4E94-B815-31401D7B9B9D}" srcOrd="8" destOrd="0" presId="urn:microsoft.com/office/officeart/2005/8/layout/bProcess4"/>
    <dgm:cxn modelId="{AA0A62B0-92A1-4F6B-813B-C2EDB4FF5AFE}" type="presParOf" srcId="{455B4CAD-671B-4E94-B815-31401D7B9B9D}" destId="{88AD4BA8-5BB0-4C93-9B62-46DE94DAAB44}" srcOrd="0" destOrd="0" presId="urn:microsoft.com/office/officeart/2005/8/layout/bProcess4"/>
    <dgm:cxn modelId="{C98EB1B1-D101-4DD7-86C4-FC74430D1566}" type="presParOf" srcId="{455B4CAD-671B-4E94-B815-31401D7B9B9D}" destId="{08D982C5-E022-4F9F-8BC2-FE512F51627B}" srcOrd="1" destOrd="0" presId="urn:microsoft.com/office/officeart/2005/8/layout/bProcess4"/>
    <dgm:cxn modelId="{B4993120-D391-40A2-81A5-B57975822D35}" type="presParOf" srcId="{F688ADB6-EB0C-436E-8502-87C273DE048D}" destId="{2E03C816-0D66-4650-B3C6-FE5DC1DD4C95}" srcOrd="9" destOrd="0" presId="urn:microsoft.com/office/officeart/2005/8/layout/bProcess4"/>
    <dgm:cxn modelId="{524BB361-D26F-40F1-9BAE-C79D69D50858}" type="presParOf" srcId="{F688ADB6-EB0C-436E-8502-87C273DE048D}" destId="{2C1819B1-A4F8-4030-B658-D72B51EF1313}" srcOrd="10" destOrd="0" presId="urn:microsoft.com/office/officeart/2005/8/layout/bProcess4"/>
    <dgm:cxn modelId="{4F380652-E158-49E6-87C3-61EAD638C472}" type="presParOf" srcId="{2C1819B1-A4F8-4030-B658-D72B51EF1313}" destId="{F82EAD1D-FA50-41D5-914D-0DA094EC1A79}" srcOrd="0" destOrd="0" presId="urn:microsoft.com/office/officeart/2005/8/layout/bProcess4"/>
    <dgm:cxn modelId="{C30CC7DC-DF4B-4E06-96DC-45CA1D849B23}" type="presParOf" srcId="{2C1819B1-A4F8-4030-B658-D72B51EF1313}" destId="{EF265FC8-478E-44F4-BB95-5ECB3A02117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5F527F-F35E-47DD-A07B-B4F161FB3F15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C030775D-B80B-4F1C-83D5-ED2C12F6530E}">
      <dgm:prSet phldrT="[Texto]"/>
      <dgm:spPr/>
      <dgm:t>
        <a:bodyPr/>
        <a:lstStyle/>
        <a:p>
          <a:r>
            <a:rPr lang="es-MX" dirty="0" smtClean="0"/>
            <a:t>Restricciones a las importaciones</a:t>
          </a:r>
          <a:endParaRPr lang="es-MX" dirty="0"/>
        </a:p>
      </dgm:t>
    </dgm:pt>
    <dgm:pt modelId="{BD3B1447-8F28-43EE-B90D-923F47EBA8D2}" type="parTrans" cxnId="{3E37D35C-4288-4BA0-BAD3-9F0FF1617691}">
      <dgm:prSet/>
      <dgm:spPr/>
      <dgm:t>
        <a:bodyPr/>
        <a:lstStyle/>
        <a:p>
          <a:endParaRPr lang="es-MX"/>
        </a:p>
      </dgm:t>
    </dgm:pt>
    <dgm:pt modelId="{39430D27-79A7-43FC-AFE5-238FBD60056A}" type="sibTrans" cxnId="{3E37D35C-4288-4BA0-BAD3-9F0FF1617691}">
      <dgm:prSet/>
      <dgm:spPr/>
      <dgm:t>
        <a:bodyPr/>
        <a:lstStyle/>
        <a:p>
          <a:endParaRPr lang="es-MX"/>
        </a:p>
      </dgm:t>
    </dgm:pt>
    <dgm:pt modelId="{77CDE4CA-A3C8-4744-948D-EBCEDE91C0E6}">
      <dgm:prSet phldrT="[Texto]"/>
      <dgm:spPr/>
      <dgm:t>
        <a:bodyPr/>
        <a:lstStyle/>
        <a:p>
          <a:r>
            <a:rPr lang="es-MX" dirty="0" smtClean="0"/>
            <a:t>Incremento a tarifas arancelarias</a:t>
          </a:r>
          <a:endParaRPr lang="es-MX" dirty="0"/>
        </a:p>
      </dgm:t>
    </dgm:pt>
    <dgm:pt modelId="{AA6CE334-6B14-4726-8B24-DC3AE2DC5015}" type="parTrans" cxnId="{35CFB05E-BFDA-4614-AE5B-859D3B928973}">
      <dgm:prSet/>
      <dgm:spPr/>
      <dgm:t>
        <a:bodyPr/>
        <a:lstStyle/>
        <a:p>
          <a:endParaRPr lang="es-MX"/>
        </a:p>
      </dgm:t>
    </dgm:pt>
    <dgm:pt modelId="{95DBC079-2A7D-4C51-B839-6A678EB30392}" type="sibTrans" cxnId="{35CFB05E-BFDA-4614-AE5B-859D3B928973}">
      <dgm:prSet/>
      <dgm:spPr/>
      <dgm:t>
        <a:bodyPr/>
        <a:lstStyle/>
        <a:p>
          <a:endParaRPr lang="es-MX"/>
        </a:p>
      </dgm:t>
    </dgm:pt>
    <dgm:pt modelId="{84C4A57F-1EC9-4245-845D-BB2E42143AE8}">
      <dgm:prSet phldrT="[Texto]"/>
      <dgm:spPr/>
      <dgm:t>
        <a:bodyPr/>
        <a:lstStyle/>
        <a:p>
          <a:r>
            <a:rPr lang="es-MX" dirty="0" smtClean="0"/>
            <a:t>Salvaguardias</a:t>
          </a:r>
          <a:endParaRPr lang="es-MX" dirty="0"/>
        </a:p>
      </dgm:t>
    </dgm:pt>
    <dgm:pt modelId="{E531647B-4270-4F74-A307-18295ED0709C}" type="parTrans" cxnId="{FB7B180F-C9B4-44D7-84B8-C2FDFBAF51E6}">
      <dgm:prSet/>
      <dgm:spPr/>
      <dgm:t>
        <a:bodyPr/>
        <a:lstStyle/>
        <a:p>
          <a:endParaRPr lang="es-MX"/>
        </a:p>
      </dgm:t>
    </dgm:pt>
    <dgm:pt modelId="{66A23542-3A47-451E-974F-A28CA081F3D1}" type="sibTrans" cxnId="{FB7B180F-C9B4-44D7-84B8-C2FDFBAF51E6}">
      <dgm:prSet/>
      <dgm:spPr/>
      <dgm:t>
        <a:bodyPr/>
        <a:lstStyle/>
        <a:p>
          <a:endParaRPr lang="es-MX"/>
        </a:p>
      </dgm:t>
    </dgm:pt>
    <dgm:pt modelId="{7AC2AD06-4534-4D45-8359-01AE315128EB}">
      <dgm:prSet phldrT="[Texto]"/>
      <dgm:spPr/>
      <dgm:t>
        <a:bodyPr/>
        <a:lstStyle/>
        <a:p>
          <a:r>
            <a:rPr lang="es-MX" dirty="0" smtClean="0"/>
            <a:t>Escases de producción nacional</a:t>
          </a:r>
          <a:endParaRPr lang="es-MX" dirty="0"/>
        </a:p>
      </dgm:t>
    </dgm:pt>
    <dgm:pt modelId="{73DD2E0D-26B6-4BF4-A68C-65D3799008E3}" type="parTrans" cxnId="{A071D404-64DB-44CB-AF8B-0A8BEB4EAFA9}">
      <dgm:prSet/>
      <dgm:spPr/>
      <dgm:t>
        <a:bodyPr/>
        <a:lstStyle/>
        <a:p>
          <a:endParaRPr lang="es-MX"/>
        </a:p>
      </dgm:t>
    </dgm:pt>
    <dgm:pt modelId="{B5643B60-29B6-4B2B-B281-CE2690170078}" type="sibTrans" cxnId="{A071D404-64DB-44CB-AF8B-0A8BEB4EAFA9}">
      <dgm:prSet/>
      <dgm:spPr/>
      <dgm:t>
        <a:bodyPr/>
        <a:lstStyle/>
        <a:p>
          <a:endParaRPr lang="es-MX"/>
        </a:p>
      </dgm:t>
    </dgm:pt>
    <dgm:pt modelId="{37031421-4BB0-4C21-BFD1-DE1612C3D670}" type="pres">
      <dgm:prSet presAssocID="{335F527F-F35E-47DD-A07B-B4F161FB3F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2C6E504-5A91-4893-8C70-F4E238BE4036}" type="pres">
      <dgm:prSet presAssocID="{335F527F-F35E-47DD-A07B-B4F161FB3F15}" presName="dummyMaxCanvas" presStyleCnt="0">
        <dgm:presLayoutVars/>
      </dgm:prSet>
      <dgm:spPr/>
    </dgm:pt>
    <dgm:pt modelId="{A4E9CA51-59CD-4757-81E1-BA80B52DB614}" type="pres">
      <dgm:prSet presAssocID="{335F527F-F35E-47DD-A07B-B4F161FB3F1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54C8BC-81E3-44F7-ADD5-3AC818DD7541}" type="pres">
      <dgm:prSet presAssocID="{335F527F-F35E-47DD-A07B-B4F161FB3F1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2569C-D3AC-454D-A22E-A40CC69D7D99}" type="pres">
      <dgm:prSet presAssocID="{335F527F-F35E-47DD-A07B-B4F161FB3F1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097CEA-57F5-41DD-A690-122CD9B706A8}" type="pres">
      <dgm:prSet presAssocID="{335F527F-F35E-47DD-A07B-B4F161FB3F1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FD50D1-27BD-460E-8CFD-6CA85DCB7686}" type="pres">
      <dgm:prSet presAssocID="{335F527F-F35E-47DD-A07B-B4F161FB3F1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32864A-1C80-412A-AD0F-46D8FF8D7BB9}" type="pres">
      <dgm:prSet presAssocID="{335F527F-F35E-47DD-A07B-B4F161FB3F1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C0145C-7820-4659-ABFB-00D36A79C85C}" type="pres">
      <dgm:prSet presAssocID="{335F527F-F35E-47DD-A07B-B4F161FB3F1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4710C5-B702-4D96-A125-A780921FCE10}" type="pres">
      <dgm:prSet presAssocID="{335F527F-F35E-47DD-A07B-B4F161FB3F1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7F7B6-D3C3-4F6A-84DE-2DD8F90C3F59}" type="pres">
      <dgm:prSet presAssocID="{335F527F-F35E-47DD-A07B-B4F161FB3F1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3DD9D6-7C44-4CEF-8EB1-D35382755BCD}" type="pres">
      <dgm:prSet presAssocID="{335F527F-F35E-47DD-A07B-B4F161FB3F1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A2FC8-4552-4F8E-9C88-E73CB2A4240A}" type="pres">
      <dgm:prSet presAssocID="{335F527F-F35E-47DD-A07B-B4F161FB3F1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BDE27C-0CF1-487E-B58D-36D6CBA6161D}" type="presOf" srcId="{77CDE4CA-A3C8-4744-948D-EBCEDE91C0E6}" destId="{8854C8BC-81E3-44F7-ADD5-3AC818DD7541}" srcOrd="0" destOrd="0" presId="urn:microsoft.com/office/officeart/2005/8/layout/vProcess5"/>
    <dgm:cxn modelId="{A071D404-64DB-44CB-AF8B-0A8BEB4EAFA9}" srcId="{335F527F-F35E-47DD-A07B-B4F161FB3F15}" destId="{7AC2AD06-4534-4D45-8359-01AE315128EB}" srcOrd="3" destOrd="0" parTransId="{73DD2E0D-26B6-4BF4-A68C-65D3799008E3}" sibTransId="{B5643B60-29B6-4B2B-B281-CE2690170078}"/>
    <dgm:cxn modelId="{7062C96B-6063-483B-BE83-E5519CCB2518}" type="presOf" srcId="{335F527F-F35E-47DD-A07B-B4F161FB3F15}" destId="{37031421-4BB0-4C21-BFD1-DE1612C3D670}" srcOrd="0" destOrd="0" presId="urn:microsoft.com/office/officeart/2005/8/layout/vProcess5"/>
    <dgm:cxn modelId="{3E37D35C-4288-4BA0-BAD3-9F0FF1617691}" srcId="{335F527F-F35E-47DD-A07B-B4F161FB3F15}" destId="{C030775D-B80B-4F1C-83D5-ED2C12F6530E}" srcOrd="0" destOrd="0" parTransId="{BD3B1447-8F28-43EE-B90D-923F47EBA8D2}" sibTransId="{39430D27-79A7-43FC-AFE5-238FBD60056A}"/>
    <dgm:cxn modelId="{9A4F7A16-3EEA-4A05-8C9F-35F18A8FF141}" type="presOf" srcId="{66A23542-3A47-451E-974F-A28CA081F3D1}" destId="{4CC0145C-7820-4659-ABFB-00D36A79C85C}" srcOrd="0" destOrd="0" presId="urn:microsoft.com/office/officeart/2005/8/layout/vProcess5"/>
    <dgm:cxn modelId="{22B0E669-079E-44B3-8C01-14CE1749EF73}" type="presOf" srcId="{84C4A57F-1EC9-4245-845D-BB2E42143AE8}" destId="{0822569C-D3AC-454D-A22E-A40CC69D7D99}" srcOrd="0" destOrd="0" presId="urn:microsoft.com/office/officeart/2005/8/layout/vProcess5"/>
    <dgm:cxn modelId="{35CFB05E-BFDA-4614-AE5B-859D3B928973}" srcId="{335F527F-F35E-47DD-A07B-B4F161FB3F15}" destId="{77CDE4CA-A3C8-4744-948D-EBCEDE91C0E6}" srcOrd="1" destOrd="0" parTransId="{AA6CE334-6B14-4726-8B24-DC3AE2DC5015}" sibTransId="{95DBC079-2A7D-4C51-B839-6A678EB30392}"/>
    <dgm:cxn modelId="{53A422A0-DC7F-404A-8BE2-499550C50A79}" type="presOf" srcId="{84C4A57F-1EC9-4245-845D-BB2E42143AE8}" destId="{303DD9D6-7C44-4CEF-8EB1-D35382755BCD}" srcOrd="1" destOrd="0" presId="urn:microsoft.com/office/officeart/2005/8/layout/vProcess5"/>
    <dgm:cxn modelId="{D08F0A82-916A-45FA-8651-5EF88E56E557}" type="presOf" srcId="{39430D27-79A7-43FC-AFE5-238FBD60056A}" destId="{FCFD50D1-27BD-460E-8CFD-6CA85DCB7686}" srcOrd="0" destOrd="0" presId="urn:microsoft.com/office/officeart/2005/8/layout/vProcess5"/>
    <dgm:cxn modelId="{06619DE3-15B3-4225-B30D-A8CE45C08720}" type="presOf" srcId="{C030775D-B80B-4F1C-83D5-ED2C12F6530E}" destId="{A4E9CA51-59CD-4757-81E1-BA80B52DB614}" srcOrd="0" destOrd="0" presId="urn:microsoft.com/office/officeart/2005/8/layout/vProcess5"/>
    <dgm:cxn modelId="{ED0AAD7E-35DF-4A69-9FE6-5209784F684C}" type="presOf" srcId="{C030775D-B80B-4F1C-83D5-ED2C12F6530E}" destId="{C84710C5-B702-4D96-A125-A780921FCE10}" srcOrd="1" destOrd="0" presId="urn:microsoft.com/office/officeart/2005/8/layout/vProcess5"/>
    <dgm:cxn modelId="{24E060FD-A3F3-4B64-806A-0675B1C227DF}" type="presOf" srcId="{95DBC079-2A7D-4C51-B839-6A678EB30392}" destId="{6532864A-1C80-412A-AD0F-46D8FF8D7BB9}" srcOrd="0" destOrd="0" presId="urn:microsoft.com/office/officeart/2005/8/layout/vProcess5"/>
    <dgm:cxn modelId="{9FCC8E37-C3DE-4499-A1EB-3713B366D34B}" type="presOf" srcId="{7AC2AD06-4534-4D45-8359-01AE315128EB}" destId="{76097CEA-57F5-41DD-A690-122CD9B706A8}" srcOrd="0" destOrd="0" presId="urn:microsoft.com/office/officeart/2005/8/layout/vProcess5"/>
    <dgm:cxn modelId="{FB7B180F-C9B4-44D7-84B8-C2FDFBAF51E6}" srcId="{335F527F-F35E-47DD-A07B-B4F161FB3F15}" destId="{84C4A57F-1EC9-4245-845D-BB2E42143AE8}" srcOrd="2" destOrd="0" parTransId="{E531647B-4270-4F74-A307-18295ED0709C}" sibTransId="{66A23542-3A47-451E-974F-A28CA081F3D1}"/>
    <dgm:cxn modelId="{00BE94FA-C619-4113-A08D-D4131664F1B2}" type="presOf" srcId="{77CDE4CA-A3C8-4744-948D-EBCEDE91C0E6}" destId="{44B7F7B6-D3C3-4F6A-84DE-2DD8F90C3F59}" srcOrd="1" destOrd="0" presId="urn:microsoft.com/office/officeart/2005/8/layout/vProcess5"/>
    <dgm:cxn modelId="{61EE6B56-D415-4072-ADBF-4493C0D95016}" type="presOf" srcId="{7AC2AD06-4534-4D45-8359-01AE315128EB}" destId="{082A2FC8-4552-4F8E-9C88-E73CB2A4240A}" srcOrd="1" destOrd="0" presId="urn:microsoft.com/office/officeart/2005/8/layout/vProcess5"/>
    <dgm:cxn modelId="{BEAE0C7A-52A5-45BA-B793-9C47B620E23F}" type="presParOf" srcId="{37031421-4BB0-4C21-BFD1-DE1612C3D670}" destId="{F2C6E504-5A91-4893-8C70-F4E238BE4036}" srcOrd="0" destOrd="0" presId="urn:microsoft.com/office/officeart/2005/8/layout/vProcess5"/>
    <dgm:cxn modelId="{43B9EB6A-1565-4B7D-AB1C-7147781C8DB9}" type="presParOf" srcId="{37031421-4BB0-4C21-BFD1-DE1612C3D670}" destId="{A4E9CA51-59CD-4757-81E1-BA80B52DB614}" srcOrd="1" destOrd="0" presId="urn:microsoft.com/office/officeart/2005/8/layout/vProcess5"/>
    <dgm:cxn modelId="{0CB47452-A702-4E92-BB8A-674807476050}" type="presParOf" srcId="{37031421-4BB0-4C21-BFD1-DE1612C3D670}" destId="{8854C8BC-81E3-44F7-ADD5-3AC818DD7541}" srcOrd="2" destOrd="0" presId="urn:microsoft.com/office/officeart/2005/8/layout/vProcess5"/>
    <dgm:cxn modelId="{4E7BAB94-C744-4139-BD97-70F778A97E56}" type="presParOf" srcId="{37031421-4BB0-4C21-BFD1-DE1612C3D670}" destId="{0822569C-D3AC-454D-A22E-A40CC69D7D99}" srcOrd="3" destOrd="0" presId="urn:microsoft.com/office/officeart/2005/8/layout/vProcess5"/>
    <dgm:cxn modelId="{2FB67798-BA92-4D88-B4D5-32FA3514D589}" type="presParOf" srcId="{37031421-4BB0-4C21-BFD1-DE1612C3D670}" destId="{76097CEA-57F5-41DD-A690-122CD9B706A8}" srcOrd="4" destOrd="0" presId="urn:microsoft.com/office/officeart/2005/8/layout/vProcess5"/>
    <dgm:cxn modelId="{30126C0A-0C3B-4C32-84D2-12672B27729A}" type="presParOf" srcId="{37031421-4BB0-4C21-BFD1-DE1612C3D670}" destId="{FCFD50D1-27BD-460E-8CFD-6CA85DCB7686}" srcOrd="5" destOrd="0" presId="urn:microsoft.com/office/officeart/2005/8/layout/vProcess5"/>
    <dgm:cxn modelId="{A8954A84-FC1A-4A94-9877-A832754133F4}" type="presParOf" srcId="{37031421-4BB0-4C21-BFD1-DE1612C3D670}" destId="{6532864A-1C80-412A-AD0F-46D8FF8D7BB9}" srcOrd="6" destOrd="0" presId="urn:microsoft.com/office/officeart/2005/8/layout/vProcess5"/>
    <dgm:cxn modelId="{B40E8266-EA86-45A7-8359-7D28F04AD651}" type="presParOf" srcId="{37031421-4BB0-4C21-BFD1-DE1612C3D670}" destId="{4CC0145C-7820-4659-ABFB-00D36A79C85C}" srcOrd="7" destOrd="0" presId="urn:microsoft.com/office/officeart/2005/8/layout/vProcess5"/>
    <dgm:cxn modelId="{60FD4359-9235-4590-992B-E432E62C8174}" type="presParOf" srcId="{37031421-4BB0-4C21-BFD1-DE1612C3D670}" destId="{C84710C5-B702-4D96-A125-A780921FCE10}" srcOrd="8" destOrd="0" presId="urn:microsoft.com/office/officeart/2005/8/layout/vProcess5"/>
    <dgm:cxn modelId="{3AC4C4D8-34B9-40AD-9AC8-DEB5C7623E5D}" type="presParOf" srcId="{37031421-4BB0-4C21-BFD1-DE1612C3D670}" destId="{44B7F7B6-D3C3-4F6A-84DE-2DD8F90C3F59}" srcOrd="9" destOrd="0" presId="urn:microsoft.com/office/officeart/2005/8/layout/vProcess5"/>
    <dgm:cxn modelId="{D9350EA2-3440-4F58-B85F-E38365081FF8}" type="presParOf" srcId="{37031421-4BB0-4C21-BFD1-DE1612C3D670}" destId="{303DD9D6-7C44-4CEF-8EB1-D35382755BCD}" srcOrd="10" destOrd="0" presId="urn:microsoft.com/office/officeart/2005/8/layout/vProcess5"/>
    <dgm:cxn modelId="{072135C3-DCF8-4D3A-95E5-33B96DC01660}" type="presParOf" srcId="{37031421-4BB0-4C21-BFD1-DE1612C3D670}" destId="{082A2FC8-4552-4F8E-9C88-E73CB2A4240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E5B5DF-722C-4121-B37B-FC6583F20BE8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DF45D5F-E109-42E3-AD08-B5E949F9A260}">
      <dgm:prSet phldrT="[Texto]"/>
      <dgm:spPr/>
      <dgm:t>
        <a:bodyPr/>
        <a:lstStyle/>
        <a:p>
          <a:r>
            <a:rPr lang="es-MX" dirty="0" smtClean="0"/>
            <a:t>Certificaciones internacionales</a:t>
          </a:r>
          <a:endParaRPr lang="es-MX" dirty="0"/>
        </a:p>
      </dgm:t>
    </dgm:pt>
    <dgm:pt modelId="{CE2BB4CD-10C8-44A8-86ED-D4B8122BABC2}" type="parTrans" cxnId="{0DD5FF49-B376-4545-B2FF-2E02A190561B}">
      <dgm:prSet/>
      <dgm:spPr/>
      <dgm:t>
        <a:bodyPr/>
        <a:lstStyle/>
        <a:p>
          <a:endParaRPr lang="es-MX"/>
        </a:p>
      </dgm:t>
    </dgm:pt>
    <dgm:pt modelId="{91082031-1271-47FF-9AF5-F0966D420163}" type="sibTrans" cxnId="{0DD5FF49-B376-4545-B2FF-2E02A190561B}">
      <dgm:prSet/>
      <dgm:spPr/>
      <dgm:t>
        <a:bodyPr/>
        <a:lstStyle/>
        <a:p>
          <a:endParaRPr lang="es-MX"/>
        </a:p>
      </dgm:t>
    </dgm:pt>
    <dgm:pt modelId="{38A08540-C091-45BA-9DB0-69FECE931508}">
      <dgm:prSet phldrT="[Texto]"/>
      <dgm:spPr/>
      <dgm:t>
        <a:bodyPr/>
        <a:lstStyle/>
        <a:p>
          <a:r>
            <a:rPr lang="es-MX" dirty="0" smtClean="0"/>
            <a:t>Estandarizar precios materia prima</a:t>
          </a:r>
          <a:endParaRPr lang="es-MX" dirty="0"/>
        </a:p>
      </dgm:t>
    </dgm:pt>
    <dgm:pt modelId="{D4694C7A-E5E9-47E4-9244-79C9A7BBDEC1}" type="parTrans" cxnId="{6AA277EF-64CA-4DC3-BAE5-A24BDD8E789B}">
      <dgm:prSet/>
      <dgm:spPr/>
      <dgm:t>
        <a:bodyPr/>
        <a:lstStyle/>
        <a:p>
          <a:endParaRPr lang="es-MX"/>
        </a:p>
      </dgm:t>
    </dgm:pt>
    <dgm:pt modelId="{DB89C2C4-DAD4-4213-B7BC-0068CD3E5736}" type="sibTrans" cxnId="{6AA277EF-64CA-4DC3-BAE5-A24BDD8E789B}">
      <dgm:prSet/>
      <dgm:spPr/>
      <dgm:t>
        <a:bodyPr/>
        <a:lstStyle/>
        <a:p>
          <a:endParaRPr lang="es-MX"/>
        </a:p>
      </dgm:t>
    </dgm:pt>
    <dgm:pt modelId="{06057A48-ED40-4C4B-81E8-EF4FAC467855}">
      <dgm:prSet phldrT="[Texto]"/>
      <dgm:spPr/>
      <dgm:t>
        <a:bodyPr/>
        <a:lstStyle/>
        <a:p>
          <a:r>
            <a:rPr lang="es-MX" dirty="0" smtClean="0"/>
            <a:t>Normar precios al consumidor</a:t>
          </a:r>
          <a:endParaRPr lang="es-MX" dirty="0"/>
        </a:p>
      </dgm:t>
    </dgm:pt>
    <dgm:pt modelId="{EDA90BAE-EC38-4EC0-81D3-610174958D50}" type="parTrans" cxnId="{0312D661-A9BC-4B16-9683-ADAE1CD9AF6E}">
      <dgm:prSet/>
      <dgm:spPr/>
      <dgm:t>
        <a:bodyPr/>
        <a:lstStyle/>
        <a:p>
          <a:endParaRPr lang="es-MX"/>
        </a:p>
      </dgm:t>
    </dgm:pt>
    <dgm:pt modelId="{D1AA7FCD-48E9-42A0-9D86-71752102708B}" type="sibTrans" cxnId="{0312D661-A9BC-4B16-9683-ADAE1CD9AF6E}">
      <dgm:prSet/>
      <dgm:spPr/>
      <dgm:t>
        <a:bodyPr/>
        <a:lstStyle/>
        <a:p>
          <a:endParaRPr lang="es-MX"/>
        </a:p>
      </dgm:t>
    </dgm:pt>
    <dgm:pt modelId="{B2340FFC-A2E8-4725-A761-CA61C2826873}">
      <dgm:prSet phldrT="[Texto]"/>
      <dgm:spPr/>
      <dgm:t>
        <a:bodyPr/>
        <a:lstStyle/>
        <a:p>
          <a:r>
            <a:rPr lang="es-MX" dirty="0" smtClean="0"/>
            <a:t>Fortalecer sectores productivos</a:t>
          </a:r>
          <a:endParaRPr lang="es-MX" dirty="0"/>
        </a:p>
      </dgm:t>
    </dgm:pt>
    <dgm:pt modelId="{D826F4CD-5C06-466F-8738-47C77B106245}" type="parTrans" cxnId="{2B34ED5D-3663-4B08-9C34-34486647EF65}">
      <dgm:prSet/>
      <dgm:spPr/>
      <dgm:t>
        <a:bodyPr/>
        <a:lstStyle/>
        <a:p>
          <a:endParaRPr lang="es-MX"/>
        </a:p>
      </dgm:t>
    </dgm:pt>
    <dgm:pt modelId="{D7A9E496-94D9-4BBC-AF47-0118F20DE6B5}" type="sibTrans" cxnId="{2B34ED5D-3663-4B08-9C34-34486647EF65}">
      <dgm:prSet/>
      <dgm:spPr/>
      <dgm:t>
        <a:bodyPr/>
        <a:lstStyle/>
        <a:p>
          <a:endParaRPr lang="es-MX"/>
        </a:p>
      </dgm:t>
    </dgm:pt>
    <dgm:pt modelId="{72A0AE52-19BD-437B-8909-0202AF05EE61}" type="pres">
      <dgm:prSet presAssocID="{6CE5B5DF-722C-4121-B37B-FC6583F20B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EF488F-E0CB-44F3-8058-ADC7C0591D4D}" type="pres">
      <dgm:prSet presAssocID="{7DF45D5F-E109-42E3-AD08-B5E949F9A260}" presName="parentLin" presStyleCnt="0"/>
      <dgm:spPr/>
    </dgm:pt>
    <dgm:pt modelId="{19D1DE4D-3C76-4781-98BF-4D103E798E7D}" type="pres">
      <dgm:prSet presAssocID="{7DF45D5F-E109-42E3-AD08-B5E949F9A260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E25CD85-C1C9-40BF-B1A6-32F588F80C03}" type="pres">
      <dgm:prSet presAssocID="{7DF45D5F-E109-42E3-AD08-B5E949F9A2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067AAA-B64C-4383-B5CC-DD52A3401610}" type="pres">
      <dgm:prSet presAssocID="{7DF45D5F-E109-42E3-AD08-B5E949F9A260}" presName="negativeSpace" presStyleCnt="0"/>
      <dgm:spPr/>
    </dgm:pt>
    <dgm:pt modelId="{247A4B86-80C8-4214-9776-EE82B86D2BB3}" type="pres">
      <dgm:prSet presAssocID="{7DF45D5F-E109-42E3-AD08-B5E949F9A260}" presName="childText" presStyleLbl="conFgAcc1" presStyleIdx="0" presStyleCnt="4">
        <dgm:presLayoutVars>
          <dgm:bulletEnabled val="1"/>
        </dgm:presLayoutVars>
      </dgm:prSet>
      <dgm:spPr/>
    </dgm:pt>
    <dgm:pt modelId="{B3DA34F9-986A-4017-9804-9EE4BD33E235}" type="pres">
      <dgm:prSet presAssocID="{91082031-1271-47FF-9AF5-F0966D420163}" presName="spaceBetweenRectangles" presStyleCnt="0"/>
      <dgm:spPr/>
    </dgm:pt>
    <dgm:pt modelId="{E48B2ECA-79F5-4A76-B4A0-BD48D0FB01E3}" type="pres">
      <dgm:prSet presAssocID="{38A08540-C091-45BA-9DB0-69FECE931508}" presName="parentLin" presStyleCnt="0"/>
      <dgm:spPr/>
    </dgm:pt>
    <dgm:pt modelId="{87B6F512-7AE6-4862-8D8D-940B2C85A3E3}" type="pres">
      <dgm:prSet presAssocID="{38A08540-C091-45BA-9DB0-69FECE931508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1B49F731-F3C4-44EA-B3D9-5D00FEDC6014}" type="pres">
      <dgm:prSet presAssocID="{38A08540-C091-45BA-9DB0-69FECE9315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3D0EA9-9A68-44F9-AC4C-88BD22608015}" type="pres">
      <dgm:prSet presAssocID="{38A08540-C091-45BA-9DB0-69FECE931508}" presName="negativeSpace" presStyleCnt="0"/>
      <dgm:spPr/>
    </dgm:pt>
    <dgm:pt modelId="{2718DFB6-7188-496C-9D11-EDAD7462B7A1}" type="pres">
      <dgm:prSet presAssocID="{38A08540-C091-45BA-9DB0-69FECE931508}" presName="childText" presStyleLbl="conFgAcc1" presStyleIdx="1" presStyleCnt="4">
        <dgm:presLayoutVars>
          <dgm:bulletEnabled val="1"/>
        </dgm:presLayoutVars>
      </dgm:prSet>
      <dgm:spPr/>
    </dgm:pt>
    <dgm:pt modelId="{2664EFED-4D67-4629-B8FE-AC2D42F35588}" type="pres">
      <dgm:prSet presAssocID="{DB89C2C4-DAD4-4213-B7BC-0068CD3E5736}" presName="spaceBetweenRectangles" presStyleCnt="0"/>
      <dgm:spPr/>
    </dgm:pt>
    <dgm:pt modelId="{0127420E-24C6-4E58-B322-2066A4171B47}" type="pres">
      <dgm:prSet presAssocID="{06057A48-ED40-4C4B-81E8-EF4FAC467855}" presName="parentLin" presStyleCnt="0"/>
      <dgm:spPr/>
    </dgm:pt>
    <dgm:pt modelId="{82F3E969-76A6-471E-B29B-A1BDBBAACAAE}" type="pres">
      <dgm:prSet presAssocID="{06057A48-ED40-4C4B-81E8-EF4FAC46785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63A83DCA-6DCA-47BC-9792-4423B1D02170}" type="pres">
      <dgm:prSet presAssocID="{06057A48-ED40-4C4B-81E8-EF4FAC4678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20F517-C95E-4DCF-B862-66E5E0EAEB8C}" type="pres">
      <dgm:prSet presAssocID="{06057A48-ED40-4C4B-81E8-EF4FAC467855}" presName="negativeSpace" presStyleCnt="0"/>
      <dgm:spPr/>
    </dgm:pt>
    <dgm:pt modelId="{5BD17B98-B39B-4CB6-8B8F-AE6D249C6B62}" type="pres">
      <dgm:prSet presAssocID="{06057A48-ED40-4C4B-81E8-EF4FAC467855}" presName="childText" presStyleLbl="conFgAcc1" presStyleIdx="2" presStyleCnt="4">
        <dgm:presLayoutVars>
          <dgm:bulletEnabled val="1"/>
        </dgm:presLayoutVars>
      </dgm:prSet>
      <dgm:spPr/>
    </dgm:pt>
    <dgm:pt modelId="{8FB6C625-B08D-4A35-B177-C0079462AB77}" type="pres">
      <dgm:prSet presAssocID="{D1AA7FCD-48E9-42A0-9D86-71752102708B}" presName="spaceBetweenRectangles" presStyleCnt="0"/>
      <dgm:spPr/>
    </dgm:pt>
    <dgm:pt modelId="{FF85B98D-E947-4F28-BD27-E1DACCFCE2D1}" type="pres">
      <dgm:prSet presAssocID="{B2340FFC-A2E8-4725-A761-CA61C2826873}" presName="parentLin" presStyleCnt="0"/>
      <dgm:spPr/>
    </dgm:pt>
    <dgm:pt modelId="{37FF54EF-B19B-4BE8-BA25-EF0FCD711AAC}" type="pres">
      <dgm:prSet presAssocID="{B2340FFC-A2E8-4725-A761-CA61C2826873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D80C361B-ED9A-42D7-A40D-EE8633E3BB61}" type="pres">
      <dgm:prSet presAssocID="{B2340FFC-A2E8-4725-A761-CA61C28268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95191F-59A1-4CB3-A128-F52D76AD9F49}" type="pres">
      <dgm:prSet presAssocID="{B2340FFC-A2E8-4725-A761-CA61C2826873}" presName="negativeSpace" presStyleCnt="0"/>
      <dgm:spPr/>
    </dgm:pt>
    <dgm:pt modelId="{52000D34-F7CF-4EAD-9801-A382B8682C47}" type="pres">
      <dgm:prSet presAssocID="{B2340FFC-A2E8-4725-A761-CA61C28268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7FB69A9-0E0B-4BA4-8756-55B40ADC2F06}" type="presOf" srcId="{38A08540-C091-45BA-9DB0-69FECE931508}" destId="{1B49F731-F3C4-44EA-B3D9-5D00FEDC6014}" srcOrd="1" destOrd="0" presId="urn:microsoft.com/office/officeart/2005/8/layout/list1"/>
    <dgm:cxn modelId="{0DD5FF49-B376-4545-B2FF-2E02A190561B}" srcId="{6CE5B5DF-722C-4121-B37B-FC6583F20BE8}" destId="{7DF45D5F-E109-42E3-AD08-B5E949F9A260}" srcOrd="0" destOrd="0" parTransId="{CE2BB4CD-10C8-44A8-86ED-D4B8122BABC2}" sibTransId="{91082031-1271-47FF-9AF5-F0966D420163}"/>
    <dgm:cxn modelId="{1B045C32-E863-414D-9196-1031336BD657}" type="presOf" srcId="{38A08540-C091-45BA-9DB0-69FECE931508}" destId="{87B6F512-7AE6-4862-8D8D-940B2C85A3E3}" srcOrd="0" destOrd="0" presId="urn:microsoft.com/office/officeart/2005/8/layout/list1"/>
    <dgm:cxn modelId="{358C57B3-8E8E-4E81-8482-3466D58B35C4}" type="presOf" srcId="{7DF45D5F-E109-42E3-AD08-B5E949F9A260}" destId="{19D1DE4D-3C76-4781-98BF-4D103E798E7D}" srcOrd="0" destOrd="0" presId="urn:microsoft.com/office/officeart/2005/8/layout/list1"/>
    <dgm:cxn modelId="{6AA277EF-64CA-4DC3-BAE5-A24BDD8E789B}" srcId="{6CE5B5DF-722C-4121-B37B-FC6583F20BE8}" destId="{38A08540-C091-45BA-9DB0-69FECE931508}" srcOrd="1" destOrd="0" parTransId="{D4694C7A-E5E9-47E4-9244-79C9A7BBDEC1}" sibTransId="{DB89C2C4-DAD4-4213-B7BC-0068CD3E5736}"/>
    <dgm:cxn modelId="{0312D661-A9BC-4B16-9683-ADAE1CD9AF6E}" srcId="{6CE5B5DF-722C-4121-B37B-FC6583F20BE8}" destId="{06057A48-ED40-4C4B-81E8-EF4FAC467855}" srcOrd="2" destOrd="0" parTransId="{EDA90BAE-EC38-4EC0-81D3-610174958D50}" sibTransId="{D1AA7FCD-48E9-42A0-9D86-71752102708B}"/>
    <dgm:cxn modelId="{76A88177-08A4-44EC-A1F0-34BDBEDC9572}" type="presOf" srcId="{7DF45D5F-E109-42E3-AD08-B5E949F9A260}" destId="{FE25CD85-C1C9-40BF-B1A6-32F588F80C03}" srcOrd="1" destOrd="0" presId="urn:microsoft.com/office/officeart/2005/8/layout/list1"/>
    <dgm:cxn modelId="{0090333F-5BF8-4E66-8F8F-A9B595AA4312}" type="presOf" srcId="{06057A48-ED40-4C4B-81E8-EF4FAC467855}" destId="{63A83DCA-6DCA-47BC-9792-4423B1D02170}" srcOrd="1" destOrd="0" presId="urn:microsoft.com/office/officeart/2005/8/layout/list1"/>
    <dgm:cxn modelId="{86265B60-F650-465A-8548-3AF8938BA693}" type="presOf" srcId="{6CE5B5DF-722C-4121-B37B-FC6583F20BE8}" destId="{72A0AE52-19BD-437B-8909-0202AF05EE61}" srcOrd="0" destOrd="0" presId="urn:microsoft.com/office/officeart/2005/8/layout/list1"/>
    <dgm:cxn modelId="{16125053-9851-4217-962E-7FE5BADA06C3}" type="presOf" srcId="{06057A48-ED40-4C4B-81E8-EF4FAC467855}" destId="{82F3E969-76A6-471E-B29B-A1BDBBAACAAE}" srcOrd="0" destOrd="0" presId="urn:microsoft.com/office/officeart/2005/8/layout/list1"/>
    <dgm:cxn modelId="{41A90616-37EB-4CFA-AF1C-0A7D28D1DA47}" type="presOf" srcId="{B2340FFC-A2E8-4725-A761-CA61C2826873}" destId="{D80C361B-ED9A-42D7-A40D-EE8633E3BB61}" srcOrd="1" destOrd="0" presId="urn:microsoft.com/office/officeart/2005/8/layout/list1"/>
    <dgm:cxn modelId="{B487D29E-7E1F-4FF8-B4DC-C82E002C25B5}" type="presOf" srcId="{B2340FFC-A2E8-4725-A761-CA61C2826873}" destId="{37FF54EF-B19B-4BE8-BA25-EF0FCD711AAC}" srcOrd="0" destOrd="0" presId="urn:microsoft.com/office/officeart/2005/8/layout/list1"/>
    <dgm:cxn modelId="{2B34ED5D-3663-4B08-9C34-34486647EF65}" srcId="{6CE5B5DF-722C-4121-B37B-FC6583F20BE8}" destId="{B2340FFC-A2E8-4725-A761-CA61C2826873}" srcOrd="3" destOrd="0" parTransId="{D826F4CD-5C06-466F-8738-47C77B106245}" sibTransId="{D7A9E496-94D9-4BBC-AF47-0118F20DE6B5}"/>
    <dgm:cxn modelId="{921EA5B1-B4BB-4D85-8854-38D88DF6B950}" type="presParOf" srcId="{72A0AE52-19BD-437B-8909-0202AF05EE61}" destId="{17EF488F-E0CB-44F3-8058-ADC7C0591D4D}" srcOrd="0" destOrd="0" presId="urn:microsoft.com/office/officeart/2005/8/layout/list1"/>
    <dgm:cxn modelId="{0113DEA5-3D1B-428B-9C4C-3EDA6102BD92}" type="presParOf" srcId="{17EF488F-E0CB-44F3-8058-ADC7C0591D4D}" destId="{19D1DE4D-3C76-4781-98BF-4D103E798E7D}" srcOrd="0" destOrd="0" presId="urn:microsoft.com/office/officeart/2005/8/layout/list1"/>
    <dgm:cxn modelId="{90579F02-E8D0-4CFF-8C0B-739245FEF905}" type="presParOf" srcId="{17EF488F-E0CB-44F3-8058-ADC7C0591D4D}" destId="{FE25CD85-C1C9-40BF-B1A6-32F588F80C03}" srcOrd="1" destOrd="0" presId="urn:microsoft.com/office/officeart/2005/8/layout/list1"/>
    <dgm:cxn modelId="{588C64A8-61E0-4B16-AFBA-9F5AF22CF25C}" type="presParOf" srcId="{72A0AE52-19BD-437B-8909-0202AF05EE61}" destId="{F4067AAA-B64C-4383-B5CC-DD52A3401610}" srcOrd="1" destOrd="0" presId="urn:microsoft.com/office/officeart/2005/8/layout/list1"/>
    <dgm:cxn modelId="{C58A96E9-42E9-40F7-92CA-7D1E10142D89}" type="presParOf" srcId="{72A0AE52-19BD-437B-8909-0202AF05EE61}" destId="{247A4B86-80C8-4214-9776-EE82B86D2BB3}" srcOrd="2" destOrd="0" presId="urn:microsoft.com/office/officeart/2005/8/layout/list1"/>
    <dgm:cxn modelId="{B59AE208-FEFF-489B-8904-475CEC322533}" type="presParOf" srcId="{72A0AE52-19BD-437B-8909-0202AF05EE61}" destId="{B3DA34F9-986A-4017-9804-9EE4BD33E235}" srcOrd="3" destOrd="0" presId="urn:microsoft.com/office/officeart/2005/8/layout/list1"/>
    <dgm:cxn modelId="{989E1DE2-E19E-4016-BB46-CD704FB986B6}" type="presParOf" srcId="{72A0AE52-19BD-437B-8909-0202AF05EE61}" destId="{E48B2ECA-79F5-4A76-B4A0-BD48D0FB01E3}" srcOrd="4" destOrd="0" presId="urn:microsoft.com/office/officeart/2005/8/layout/list1"/>
    <dgm:cxn modelId="{91E0A7BA-FC70-4E7F-8E5B-00584B640A13}" type="presParOf" srcId="{E48B2ECA-79F5-4A76-B4A0-BD48D0FB01E3}" destId="{87B6F512-7AE6-4862-8D8D-940B2C85A3E3}" srcOrd="0" destOrd="0" presId="urn:microsoft.com/office/officeart/2005/8/layout/list1"/>
    <dgm:cxn modelId="{E4ACA50E-3F8B-4F77-9A11-BF48ED8118D1}" type="presParOf" srcId="{E48B2ECA-79F5-4A76-B4A0-BD48D0FB01E3}" destId="{1B49F731-F3C4-44EA-B3D9-5D00FEDC6014}" srcOrd="1" destOrd="0" presId="urn:microsoft.com/office/officeart/2005/8/layout/list1"/>
    <dgm:cxn modelId="{E9F9BD6F-6FCB-44FE-9F23-56FC16966529}" type="presParOf" srcId="{72A0AE52-19BD-437B-8909-0202AF05EE61}" destId="{E63D0EA9-9A68-44F9-AC4C-88BD22608015}" srcOrd="5" destOrd="0" presId="urn:microsoft.com/office/officeart/2005/8/layout/list1"/>
    <dgm:cxn modelId="{3D11EBEC-900C-40F5-8E4E-0D4385D1C945}" type="presParOf" srcId="{72A0AE52-19BD-437B-8909-0202AF05EE61}" destId="{2718DFB6-7188-496C-9D11-EDAD7462B7A1}" srcOrd="6" destOrd="0" presId="urn:microsoft.com/office/officeart/2005/8/layout/list1"/>
    <dgm:cxn modelId="{F996DB6F-B121-41DE-8BE3-8B52A1B562B8}" type="presParOf" srcId="{72A0AE52-19BD-437B-8909-0202AF05EE61}" destId="{2664EFED-4D67-4629-B8FE-AC2D42F35588}" srcOrd="7" destOrd="0" presId="urn:microsoft.com/office/officeart/2005/8/layout/list1"/>
    <dgm:cxn modelId="{7AABA7D0-B365-4C3F-87FD-0CA8766E36CD}" type="presParOf" srcId="{72A0AE52-19BD-437B-8909-0202AF05EE61}" destId="{0127420E-24C6-4E58-B322-2066A4171B47}" srcOrd="8" destOrd="0" presId="urn:microsoft.com/office/officeart/2005/8/layout/list1"/>
    <dgm:cxn modelId="{DCE8B6D7-F563-4194-933A-80677EFFBC72}" type="presParOf" srcId="{0127420E-24C6-4E58-B322-2066A4171B47}" destId="{82F3E969-76A6-471E-B29B-A1BDBBAACAAE}" srcOrd="0" destOrd="0" presId="urn:microsoft.com/office/officeart/2005/8/layout/list1"/>
    <dgm:cxn modelId="{B0F48289-2B43-4DAE-828D-555C104E9856}" type="presParOf" srcId="{0127420E-24C6-4E58-B322-2066A4171B47}" destId="{63A83DCA-6DCA-47BC-9792-4423B1D02170}" srcOrd="1" destOrd="0" presId="urn:microsoft.com/office/officeart/2005/8/layout/list1"/>
    <dgm:cxn modelId="{3117EC83-D96F-4719-9A47-9F23C6B607DF}" type="presParOf" srcId="{72A0AE52-19BD-437B-8909-0202AF05EE61}" destId="{6320F517-C95E-4DCF-B862-66E5E0EAEB8C}" srcOrd="9" destOrd="0" presId="urn:microsoft.com/office/officeart/2005/8/layout/list1"/>
    <dgm:cxn modelId="{BD154721-1E18-47BA-BF0D-1D073E943ED1}" type="presParOf" srcId="{72A0AE52-19BD-437B-8909-0202AF05EE61}" destId="{5BD17B98-B39B-4CB6-8B8F-AE6D249C6B62}" srcOrd="10" destOrd="0" presId="urn:microsoft.com/office/officeart/2005/8/layout/list1"/>
    <dgm:cxn modelId="{A2F71FAE-33E8-4759-A2CC-0164A3822524}" type="presParOf" srcId="{72A0AE52-19BD-437B-8909-0202AF05EE61}" destId="{8FB6C625-B08D-4A35-B177-C0079462AB77}" srcOrd="11" destOrd="0" presId="urn:microsoft.com/office/officeart/2005/8/layout/list1"/>
    <dgm:cxn modelId="{CE56A78F-6D9F-4A10-9C3C-305385EDA7B3}" type="presParOf" srcId="{72A0AE52-19BD-437B-8909-0202AF05EE61}" destId="{FF85B98D-E947-4F28-BD27-E1DACCFCE2D1}" srcOrd="12" destOrd="0" presId="urn:microsoft.com/office/officeart/2005/8/layout/list1"/>
    <dgm:cxn modelId="{E866C4C3-CBCF-47AF-A1A3-184DACDE52C2}" type="presParOf" srcId="{FF85B98D-E947-4F28-BD27-E1DACCFCE2D1}" destId="{37FF54EF-B19B-4BE8-BA25-EF0FCD711AAC}" srcOrd="0" destOrd="0" presId="urn:microsoft.com/office/officeart/2005/8/layout/list1"/>
    <dgm:cxn modelId="{7B347495-12B7-4020-8C46-E3E8532F9376}" type="presParOf" srcId="{FF85B98D-E947-4F28-BD27-E1DACCFCE2D1}" destId="{D80C361B-ED9A-42D7-A40D-EE8633E3BB61}" srcOrd="1" destOrd="0" presId="urn:microsoft.com/office/officeart/2005/8/layout/list1"/>
    <dgm:cxn modelId="{3313D03F-CB12-4092-8075-5E5D5B89DDA6}" type="presParOf" srcId="{72A0AE52-19BD-437B-8909-0202AF05EE61}" destId="{4095191F-59A1-4CB3-A128-F52D76AD9F49}" srcOrd="13" destOrd="0" presId="urn:microsoft.com/office/officeart/2005/8/layout/list1"/>
    <dgm:cxn modelId="{EE4DB977-ED9A-4E23-A3C8-D9FA60B0B45A}" type="presParOf" srcId="{72A0AE52-19BD-437B-8909-0202AF05EE61}" destId="{52000D34-F7CF-4EAD-9801-A382B8682C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FE7C-7C87-49A5-971B-4D948D3E5B3A}">
      <dsp:nvSpPr>
        <dsp:cNvPr id="0" name=""/>
        <dsp:cNvSpPr/>
      </dsp:nvSpPr>
      <dsp:spPr>
        <a:xfrm>
          <a:off x="5357" y="57158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Modelo </a:t>
          </a:r>
          <a:r>
            <a:rPr lang="es-MX" sz="1800" kern="1200" dirty="0" err="1" smtClean="0"/>
            <a:t>Extraccionista</a:t>
          </a:r>
          <a:endParaRPr lang="es-MX" sz="1800" kern="1200" dirty="0"/>
        </a:p>
      </dsp:txBody>
      <dsp:txXfrm>
        <a:off x="33499" y="599728"/>
        <a:ext cx="1545106" cy="904550"/>
      </dsp:txXfrm>
    </dsp:sp>
    <dsp:sp modelId="{E65CE81A-A6CB-422A-95A6-14D7B3E94704}">
      <dsp:nvSpPr>
        <dsp:cNvPr id="0" name=""/>
        <dsp:cNvSpPr/>
      </dsp:nvSpPr>
      <dsp:spPr>
        <a:xfrm>
          <a:off x="1766887" y="85343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766887" y="932860"/>
        <a:ext cx="237646" cy="238286"/>
      </dsp:txXfrm>
    </dsp:sp>
    <dsp:sp modelId="{B8FC5BFA-343A-40D7-B80D-721A50D3B986}">
      <dsp:nvSpPr>
        <dsp:cNvPr id="0" name=""/>
        <dsp:cNvSpPr/>
      </dsp:nvSpPr>
      <dsp:spPr>
        <a:xfrm>
          <a:off x="2247304" y="57158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Matriz Productiva</a:t>
          </a:r>
          <a:endParaRPr lang="es-MX" sz="1800" kern="1200" dirty="0"/>
        </a:p>
      </dsp:txBody>
      <dsp:txXfrm>
        <a:off x="2275446" y="599728"/>
        <a:ext cx="1545106" cy="904550"/>
      </dsp:txXfrm>
    </dsp:sp>
    <dsp:sp modelId="{0F467B2A-901D-4267-B0AF-73B10B8CCC1F}">
      <dsp:nvSpPr>
        <dsp:cNvPr id="0" name=""/>
        <dsp:cNvSpPr/>
      </dsp:nvSpPr>
      <dsp:spPr>
        <a:xfrm>
          <a:off x="4008834" y="85343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008834" y="932860"/>
        <a:ext cx="237646" cy="238286"/>
      </dsp:txXfrm>
    </dsp:sp>
    <dsp:sp modelId="{9CEB2512-B8B2-4911-BF92-8321B96EF683}">
      <dsp:nvSpPr>
        <dsp:cNvPr id="0" name=""/>
        <dsp:cNvSpPr/>
      </dsp:nvSpPr>
      <dsp:spPr>
        <a:xfrm>
          <a:off x="4489251" y="57158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Producción alta tecnificación</a:t>
          </a:r>
          <a:endParaRPr lang="es-MX" sz="1800" kern="1200" dirty="0"/>
        </a:p>
      </dsp:txBody>
      <dsp:txXfrm>
        <a:off x="4517393" y="599728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45B6-4BF6-4DB7-BF92-FB86D8133C08}">
      <dsp:nvSpPr>
        <dsp:cNvPr id="0" name=""/>
        <dsp:cNvSpPr/>
      </dsp:nvSpPr>
      <dsp:spPr>
        <a:xfrm>
          <a:off x="2995532" y="0"/>
          <a:ext cx="4493299" cy="1710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Abundancia de Factores productivos</a:t>
          </a:r>
          <a:endParaRPr lang="es-MX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Ventaja Comparativa</a:t>
          </a:r>
          <a:endParaRPr lang="es-MX" sz="2700" kern="1200" dirty="0"/>
        </a:p>
      </dsp:txBody>
      <dsp:txXfrm>
        <a:off x="2995532" y="213774"/>
        <a:ext cx="3851978" cy="1282641"/>
      </dsp:txXfrm>
    </dsp:sp>
    <dsp:sp modelId="{499111B9-C350-47D4-802C-651864539926}">
      <dsp:nvSpPr>
        <dsp:cNvPr id="0" name=""/>
        <dsp:cNvSpPr/>
      </dsp:nvSpPr>
      <dsp:spPr>
        <a:xfrm>
          <a:off x="0" y="0"/>
          <a:ext cx="2995532" cy="171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Proporciones Factoriales</a:t>
          </a:r>
          <a:endParaRPr lang="es-MX" sz="3100" kern="1200" dirty="0"/>
        </a:p>
      </dsp:txBody>
      <dsp:txXfrm>
        <a:off x="83485" y="83485"/>
        <a:ext cx="2828562" cy="1543219"/>
      </dsp:txXfrm>
    </dsp:sp>
    <dsp:sp modelId="{C0BDFCC6-E037-40C5-B85D-5159789CA8CC}">
      <dsp:nvSpPr>
        <dsp:cNvPr id="0" name=""/>
        <dsp:cNvSpPr/>
      </dsp:nvSpPr>
      <dsp:spPr>
        <a:xfrm>
          <a:off x="2995532" y="1881209"/>
          <a:ext cx="4493299" cy="1710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Comercio de productos industrializados</a:t>
          </a:r>
          <a:endParaRPr lang="es-MX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Fuerte demanda interna</a:t>
          </a:r>
          <a:endParaRPr lang="es-MX" sz="2700" kern="1200" dirty="0"/>
        </a:p>
      </dsp:txBody>
      <dsp:txXfrm>
        <a:off x="2995532" y="2094983"/>
        <a:ext cx="3851978" cy="1282641"/>
      </dsp:txXfrm>
    </dsp:sp>
    <dsp:sp modelId="{A3C77A0C-0803-48EA-8582-3274BEB309A8}">
      <dsp:nvSpPr>
        <dsp:cNvPr id="0" name=""/>
        <dsp:cNvSpPr/>
      </dsp:nvSpPr>
      <dsp:spPr>
        <a:xfrm>
          <a:off x="0" y="1881209"/>
          <a:ext cx="2995532" cy="171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Ventaja Representativa</a:t>
          </a:r>
          <a:endParaRPr lang="es-MX" sz="3100" kern="1200" dirty="0"/>
        </a:p>
      </dsp:txBody>
      <dsp:txXfrm>
        <a:off x="83485" y="1964694"/>
        <a:ext cx="2828562" cy="1543219"/>
      </dsp:txXfrm>
    </dsp:sp>
    <dsp:sp modelId="{2CAA2A16-150C-4B59-83F8-5FEED1E18C5B}">
      <dsp:nvSpPr>
        <dsp:cNvPr id="0" name=""/>
        <dsp:cNvSpPr/>
      </dsp:nvSpPr>
      <dsp:spPr>
        <a:xfrm>
          <a:off x="2995532" y="3762418"/>
          <a:ext cx="4493299" cy="1710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Crecimiento hacia adentro</a:t>
          </a:r>
          <a:endParaRPr lang="es-MX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700" kern="1200" dirty="0" smtClean="0"/>
            <a:t>Desarrollo de la industria</a:t>
          </a:r>
          <a:endParaRPr lang="es-MX" sz="2700" kern="1200" dirty="0"/>
        </a:p>
      </dsp:txBody>
      <dsp:txXfrm>
        <a:off x="2995532" y="3976192"/>
        <a:ext cx="3851978" cy="1282641"/>
      </dsp:txXfrm>
    </dsp:sp>
    <dsp:sp modelId="{2D2EC1D8-CAFD-4EAA-BD5D-113A197D8FC6}">
      <dsp:nvSpPr>
        <dsp:cNvPr id="0" name=""/>
        <dsp:cNvSpPr/>
      </dsp:nvSpPr>
      <dsp:spPr>
        <a:xfrm>
          <a:off x="0" y="3762418"/>
          <a:ext cx="2995532" cy="171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Sustitución de Importaciones</a:t>
          </a:r>
          <a:endParaRPr lang="es-MX" sz="3100" kern="1200" dirty="0"/>
        </a:p>
      </dsp:txBody>
      <dsp:txXfrm>
        <a:off x="83485" y="3845903"/>
        <a:ext cx="2828562" cy="1543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A1AE-527C-438B-8841-0D5AF031BF31}">
      <dsp:nvSpPr>
        <dsp:cNvPr id="0" name=""/>
        <dsp:cNvSpPr/>
      </dsp:nvSpPr>
      <dsp:spPr>
        <a:xfrm rot="16200000">
          <a:off x="-1358913" y="1359889"/>
          <a:ext cx="5256583" cy="25368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Conservas y Procesamiento de Frutas</a:t>
          </a:r>
          <a:endParaRPr lang="es-MX" sz="28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Sector agroindustrial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Riqueza agrícola</a:t>
          </a:r>
          <a:endParaRPr lang="es-MX" sz="1900" kern="1200" dirty="0"/>
        </a:p>
      </dsp:txBody>
      <dsp:txXfrm rot="5400000">
        <a:off x="976" y="1051317"/>
        <a:ext cx="2536805" cy="3153949"/>
      </dsp:txXfrm>
    </dsp:sp>
    <dsp:sp modelId="{EF30823F-7F84-41D0-AEF7-8D51397EEDF3}">
      <dsp:nvSpPr>
        <dsp:cNvPr id="0" name=""/>
        <dsp:cNvSpPr/>
      </dsp:nvSpPr>
      <dsp:spPr>
        <a:xfrm rot="16200000">
          <a:off x="1368152" y="1359889"/>
          <a:ext cx="5256583" cy="25368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Producción de Frutas</a:t>
          </a:r>
          <a:endParaRPr lang="es-MX" sz="28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Climas y microclimas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Frutas tropicales, exóticas, de páramo y clima húmedo</a:t>
          </a:r>
          <a:endParaRPr lang="es-MX" sz="1900" kern="1200" dirty="0"/>
        </a:p>
      </dsp:txBody>
      <dsp:txXfrm rot="5400000">
        <a:off x="2728041" y="1051317"/>
        <a:ext cx="2536805" cy="3153949"/>
      </dsp:txXfrm>
    </dsp:sp>
    <dsp:sp modelId="{CC24707B-AC7C-47DD-8FEA-B0228E1C81C2}">
      <dsp:nvSpPr>
        <dsp:cNvPr id="0" name=""/>
        <dsp:cNvSpPr/>
      </dsp:nvSpPr>
      <dsp:spPr>
        <a:xfrm rot="16200000">
          <a:off x="4095217" y="1359889"/>
          <a:ext cx="5256583" cy="25368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Cadena Productiva</a:t>
          </a:r>
          <a:endParaRPr lang="es-MX" sz="28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Actividades primarias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Industrialización</a:t>
          </a:r>
          <a:endParaRPr lang="es-MX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Redes logísticas</a:t>
          </a:r>
          <a:endParaRPr lang="es-MX" sz="1900" kern="1200" dirty="0"/>
        </a:p>
      </dsp:txBody>
      <dsp:txXfrm rot="5400000">
        <a:off x="5455106" y="1051317"/>
        <a:ext cx="2536805" cy="3153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120D4-C516-4390-B531-AC0C2DCF96A8}">
      <dsp:nvSpPr>
        <dsp:cNvPr id="0" name=""/>
        <dsp:cNvSpPr/>
      </dsp:nvSpPr>
      <dsp:spPr>
        <a:xfrm>
          <a:off x="2339179" y="2324209"/>
          <a:ext cx="1730352" cy="173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Matriz Productiva</a:t>
          </a:r>
          <a:endParaRPr lang="es-MX" sz="2100" kern="1200" dirty="0"/>
        </a:p>
      </dsp:txBody>
      <dsp:txXfrm>
        <a:off x="2592583" y="2577613"/>
        <a:ext cx="1223544" cy="1223544"/>
      </dsp:txXfrm>
    </dsp:sp>
    <dsp:sp modelId="{E6AE47F3-05C8-4F10-8636-F89E5D25DCE5}">
      <dsp:nvSpPr>
        <dsp:cNvPr id="0" name=""/>
        <dsp:cNvSpPr/>
      </dsp:nvSpPr>
      <dsp:spPr>
        <a:xfrm rot="11700000">
          <a:off x="797230" y="2500417"/>
          <a:ext cx="1512180" cy="493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9B01E-86F3-4C70-91CC-C9309185A52D}">
      <dsp:nvSpPr>
        <dsp:cNvPr id="0" name=""/>
        <dsp:cNvSpPr/>
      </dsp:nvSpPr>
      <dsp:spPr>
        <a:xfrm>
          <a:off x="1076" y="1893767"/>
          <a:ext cx="1643834" cy="1315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Diversificar producción </a:t>
          </a:r>
          <a:endParaRPr lang="es-MX" sz="2000" kern="1200" dirty="0"/>
        </a:p>
      </dsp:txBody>
      <dsp:txXfrm>
        <a:off x="39593" y="1932284"/>
        <a:ext cx="1566800" cy="1238033"/>
      </dsp:txXfrm>
    </dsp:sp>
    <dsp:sp modelId="{54DDA4FF-8925-4D5C-82BB-9EE6AA1384C1}">
      <dsp:nvSpPr>
        <dsp:cNvPr id="0" name=""/>
        <dsp:cNvSpPr/>
      </dsp:nvSpPr>
      <dsp:spPr>
        <a:xfrm rot="14700000">
          <a:off x="1725893" y="1393679"/>
          <a:ext cx="1512180" cy="493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D750-4D79-4805-9BC4-F2CECB751D06}">
      <dsp:nvSpPr>
        <dsp:cNvPr id="0" name=""/>
        <dsp:cNvSpPr/>
      </dsp:nvSpPr>
      <dsp:spPr>
        <a:xfrm>
          <a:off x="1340529" y="297470"/>
          <a:ext cx="1643834" cy="13150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Agregar valor</a:t>
          </a:r>
          <a:endParaRPr lang="es-MX" sz="2000" kern="1200" dirty="0"/>
        </a:p>
      </dsp:txBody>
      <dsp:txXfrm>
        <a:off x="1379046" y="335987"/>
        <a:ext cx="1566800" cy="1238033"/>
      </dsp:txXfrm>
    </dsp:sp>
    <dsp:sp modelId="{832EEEB4-46F7-43B8-9E05-916D4862E3A4}">
      <dsp:nvSpPr>
        <dsp:cNvPr id="0" name=""/>
        <dsp:cNvSpPr/>
      </dsp:nvSpPr>
      <dsp:spPr>
        <a:xfrm rot="17700000">
          <a:off x="3170637" y="1393679"/>
          <a:ext cx="1512180" cy="493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11EE-34A8-4A36-815D-B3246F661974}">
      <dsp:nvSpPr>
        <dsp:cNvPr id="0" name=""/>
        <dsp:cNvSpPr/>
      </dsp:nvSpPr>
      <dsp:spPr>
        <a:xfrm>
          <a:off x="3424348" y="297470"/>
          <a:ext cx="1643834" cy="13150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Sustituir importaciones</a:t>
          </a:r>
          <a:endParaRPr lang="es-MX" sz="2000" kern="1200" dirty="0"/>
        </a:p>
      </dsp:txBody>
      <dsp:txXfrm>
        <a:off x="3462865" y="335987"/>
        <a:ext cx="1566800" cy="1238033"/>
      </dsp:txXfrm>
    </dsp:sp>
    <dsp:sp modelId="{030E7D5E-D68A-4507-944A-A08C4A336C51}">
      <dsp:nvSpPr>
        <dsp:cNvPr id="0" name=""/>
        <dsp:cNvSpPr/>
      </dsp:nvSpPr>
      <dsp:spPr>
        <a:xfrm rot="20700000">
          <a:off x="4099300" y="2500417"/>
          <a:ext cx="1512180" cy="49315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7AA5B-8821-480D-8140-85F20B342EAA}">
      <dsp:nvSpPr>
        <dsp:cNvPr id="0" name=""/>
        <dsp:cNvSpPr/>
      </dsp:nvSpPr>
      <dsp:spPr>
        <a:xfrm>
          <a:off x="4763800" y="1893767"/>
          <a:ext cx="1643834" cy="13150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Fomentar exportaciones</a:t>
          </a:r>
          <a:endParaRPr lang="es-MX" sz="2000" kern="1200" dirty="0"/>
        </a:p>
      </dsp:txBody>
      <dsp:txXfrm>
        <a:off x="4802317" y="1932284"/>
        <a:ext cx="1566800" cy="12380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668EA-2270-49EA-8E78-63707E3A4EDA}">
      <dsp:nvSpPr>
        <dsp:cNvPr id="0" name=""/>
        <dsp:cNvSpPr/>
      </dsp:nvSpPr>
      <dsp:spPr>
        <a:xfrm>
          <a:off x="2160239" y="327"/>
          <a:ext cx="3240360" cy="12759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Hogares</a:t>
          </a:r>
          <a:endParaRPr lang="es-MX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Negocios</a:t>
          </a:r>
          <a:endParaRPr lang="es-MX" sz="3000" kern="1200" dirty="0"/>
        </a:p>
      </dsp:txBody>
      <dsp:txXfrm>
        <a:off x="2160239" y="159816"/>
        <a:ext cx="2761893" cy="956935"/>
      </dsp:txXfrm>
    </dsp:sp>
    <dsp:sp modelId="{5948996F-A5D7-4671-A350-5B94AB10B81F}">
      <dsp:nvSpPr>
        <dsp:cNvPr id="0" name=""/>
        <dsp:cNvSpPr/>
      </dsp:nvSpPr>
      <dsp:spPr>
        <a:xfrm>
          <a:off x="0" y="327"/>
          <a:ext cx="2160240" cy="1275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Detallista</a:t>
          </a:r>
          <a:endParaRPr lang="es-MX" sz="3500" kern="1200" dirty="0"/>
        </a:p>
      </dsp:txBody>
      <dsp:txXfrm>
        <a:off x="62285" y="62612"/>
        <a:ext cx="2035670" cy="1151343"/>
      </dsp:txXfrm>
    </dsp:sp>
    <dsp:sp modelId="{974DBDA2-0E84-4132-AC9B-E9C79A6C7649}">
      <dsp:nvSpPr>
        <dsp:cNvPr id="0" name=""/>
        <dsp:cNvSpPr/>
      </dsp:nvSpPr>
      <dsp:spPr>
        <a:xfrm>
          <a:off x="2160239" y="1403831"/>
          <a:ext cx="3240360" cy="12759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/>
            <a:t>Producción de derivados</a:t>
          </a:r>
          <a:endParaRPr lang="es-MX" sz="3000" kern="1200" dirty="0"/>
        </a:p>
      </dsp:txBody>
      <dsp:txXfrm>
        <a:off x="2160239" y="1563320"/>
        <a:ext cx="2761893" cy="956935"/>
      </dsp:txXfrm>
    </dsp:sp>
    <dsp:sp modelId="{5CCDB229-5489-4882-9042-B8142760AFD3}">
      <dsp:nvSpPr>
        <dsp:cNvPr id="0" name=""/>
        <dsp:cNvSpPr/>
      </dsp:nvSpPr>
      <dsp:spPr>
        <a:xfrm>
          <a:off x="0" y="1403831"/>
          <a:ext cx="2160240" cy="1275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Industria</a:t>
          </a:r>
          <a:endParaRPr lang="es-MX" sz="3500" kern="1200" dirty="0"/>
        </a:p>
      </dsp:txBody>
      <dsp:txXfrm>
        <a:off x="62285" y="1466116"/>
        <a:ext cx="2035670" cy="1151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22BBA-6EC5-4932-A162-CEB620A6B24B}">
      <dsp:nvSpPr>
        <dsp:cNvPr id="0" name=""/>
        <dsp:cNvSpPr/>
      </dsp:nvSpPr>
      <dsp:spPr>
        <a:xfrm>
          <a:off x="0" y="420279"/>
          <a:ext cx="5928319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D87CC-E24C-4B41-BA13-90F6DF80971F}">
      <dsp:nvSpPr>
        <dsp:cNvPr id="0" name=""/>
        <dsp:cNvSpPr/>
      </dsp:nvSpPr>
      <dsp:spPr>
        <a:xfrm>
          <a:off x="296416" y="95559"/>
          <a:ext cx="4149824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3" tIns="0" rIns="1568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Exoneración y deducciones del IR</a:t>
          </a:r>
          <a:endParaRPr lang="es-MX" sz="2200" kern="1200" dirty="0"/>
        </a:p>
      </dsp:txBody>
      <dsp:txXfrm>
        <a:off x="328119" y="127262"/>
        <a:ext cx="4086418" cy="586034"/>
      </dsp:txXfrm>
    </dsp:sp>
    <dsp:sp modelId="{CE6EC64B-C930-4CB5-9406-8DD091B8BA24}">
      <dsp:nvSpPr>
        <dsp:cNvPr id="0" name=""/>
        <dsp:cNvSpPr/>
      </dsp:nvSpPr>
      <dsp:spPr>
        <a:xfrm>
          <a:off x="0" y="1418199"/>
          <a:ext cx="5928319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9350E-499C-46F9-99D5-0027A2EEB29B}">
      <dsp:nvSpPr>
        <dsp:cNvPr id="0" name=""/>
        <dsp:cNvSpPr/>
      </dsp:nvSpPr>
      <dsp:spPr>
        <a:xfrm>
          <a:off x="296416" y="1093479"/>
          <a:ext cx="4149824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3" tIns="0" rIns="1568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Exoneración pago IVA</a:t>
          </a:r>
          <a:endParaRPr lang="es-MX" sz="2200" kern="1200" dirty="0"/>
        </a:p>
      </dsp:txBody>
      <dsp:txXfrm>
        <a:off x="328119" y="1125182"/>
        <a:ext cx="4086418" cy="586034"/>
      </dsp:txXfrm>
    </dsp:sp>
    <dsp:sp modelId="{160870F1-5313-42AA-95A8-7E1DAA48DD83}">
      <dsp:nvSpPr>
        <dsp:cNvPr id="0" name=""/>
        <dsp:cNvSpPr/>
      </dsp:nvSpPr>
      <dsp:spPr>
        <a:xfrm>
          <a:off x="0" y="2416120"/>
          <a:ext cx="5928319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3D3B6-1F3A-40FA-9A21-1D43C0033219}">
      <dsp:nvSpPr>
        <dsp:cNvPr id="0" name=""/>
        <dsp:cNvSpPr/>
      </dsp:nvSpPr>
      <dsp:spPr>
        <a:xfrm>
          <a:off x="296416" y="2091399"/>
          <a:ext cx="4149824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3" tIns="0" rIns="1568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Exoneración ISD</a:t>
          </a:r>
          <a:endParaRPr lang="es-MX" sz="2200" kern="1200" dirty="0"/>
        </a:p>
      </dsp:txBody>
      <dsp:txXfrm>
        <a:off x="328119" y="2123102"/>
        <a:ext cx="4086418" cy="586034"/>
      </dsp:txXfrm>
    </dsp:sp>
    <dsp:sp modelId="{D5A7B955-01B0-4E75-8227-632507CD6720}">
      <dsp:nvSpPr>
        <dsp:cNvPr id="0" name=""/>
        <dsp:cNvSpPr/>
      </dsp:nvSpPr>
      <dsp:spPr>
        <a:xfrm>
          <a:off x="0" y="3414039"/>
          <a:ext cx="5928319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9373A-C0DA-457F-B07F-3925948AF6C0}">
      <dsp:nvSpPr>
        <dsp:cNvPr id="0" name=""/>
        <dsp:cNvSpPr/>
      </dsp:nvSpPr>
      <dsp:spPr>
        <a:xfrm>
          <a:off x="296416" y="3089319"/>
          <a:ext cx="4149824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3" tIns="0" rIns="15685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Estabilidad incentivos tributarios</a:t>
          </a:r>
          <a:endParaRPr lang="es-MX" sz="2200" kern="1200" dirty="0"/>
        </a:p>
      </dsp:txBody>
      <dsp:txXfrm>
        <a:off x="328119" y="3121022"/>
        <a:ext cx="4086418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CE72D-6199-4637-BEE6-41D633830A3C}">
      <dsp:nvSpPr>
        <dsp:cNvPr id="0" name=""/>
        <dsp:cNvSpPr/>
      </dsp:nvSpPr>
      <dsp:spPr>
        <a:xfrm rot="5400000">
          <a:off x="655586" y="1017063"/>
          <a:ext cx="1581213" cy="191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86173-5093-463F-8C99-A5308F9CB573}">
      <dsp:nvSpPr>
        <dsp:cNvPr id="0" name=""/>
        <dsp:cNvSpPr/>
      </dsp:nvSpPr>
      <dsp:spPr>
        <a:xfrm>
          <a:off x="1016140" y="3217"/>
          <a:ext cx="2122886" cy="127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1"/>
              </a:solidFill>
            </a:rPr>
            <a:t>Facilidad de pago de tributos</a:t>
          </a:r>
          <a:endParaRPr lang="es-MX" sz="2300" kern="1200" dirty="0">
            <a:solidFill>
              <a:schemeClr val="tx1"/>
            </a:solidFill>
          </a:endParaRPr>
        </a:p>
      </dsp:txBody>
      <dsp:txXfrm>
        <a:off x="1053446" y="40523"/>
        <a:ext cx="2048274" cy="1199119"/>
      </dsp:txXfrm>
    </dsp:sp>
    <dsp:sp modelId="{127D1B23-5711-4156-A0BD-CC62C6A0B459}">
      <dsp:nvSpPr>
        <dsp:cNvPr id="0" name=""/>
        <dsp:cNvSpPr/>
      </dsp:nvSpPr>
      <dsp:spPr>
        <a:xfrm rot="5400000">
          <a:off x="655586" y="2609228"/>
          <a:ext cx="1581213" cy="191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575A9-DDDB-4E4A-BFCE-269BEA09A43B}">
      <dsp:nvSpPr>
        <dsp:cNvPr id="0" name=""/>
        <dsp:cNvSpPr/>
      </dsp:nvSpPr>
      <dsp:spPr>
        <a:xfrm>
          <a:off x="1016140" y="1595382"/>
          <a:ext cx="2122886" cy="127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1"/>
              </a:solidFill>
            </a:rPr>
            <a:t>Reducciones al IR</a:t>
          </a:r>
          <a:endParaRPr lang="es-MX" sz="2300" kern="1200" dirty="0">
            <a:solidFill>
              <a:schemeClr val="tx1"/>
            </a:solidFill>
          </a:endParaRPr>
        </a:p>
      </dsp:txBody>
      <dsp:txXfrm>
        <a:off x="1053446" y="1632688"/>
        <a:ext cx="2048274" cy="1199119"/>
      </dsp:txXfrm>
    </dsp:sp>
    <dsp:sp modelId="{09784C0C-F746-4EF8-9D4B-82F69A58F05C}">
      <dsp:nvSpPr>
        <dsp:cNvPr id="0" name=""/>
        <dsp:cNvSpPr/>
      </dsp:nvSpPr>
      <dsp:spPr>
        <a:xfrm>
          <a:off x="1451668" y="3405311"/>
          <a:ext cx="2812487" cy="191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3EC46-A5C4-4E1F-AE55-C35DF2C21DB5}">
      <dsp:nvSpPr>
        <dsp:cNvPr id="0" name=""/>
        <dsp:cNvSpPr/>
      </dsp:nvSpPr>
      <dsp:spPr>
        <a:xfrm>
          <a:off x="1016140" y="3187546"/>
          <a:ext cx="2122886" cy="127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1"/>
              </a:solidFill>
            </a:rPr>
            <a:t>Exoneración del pago de IR</a:t>
          </a:r>
          <a:endParaRPr lang="es-MX" sz="2300" kern="1200" dirty="0">
            <a:solidFill>
              <a:schemeClr val="tx1"/>
            </a:solidFill>
          </a:endParaRPr>
        </a:p>
      </dsp:txBody>
      <dsp:txXfrm>
        <a:off x="1053446" y="3224852"/>
        <a:ext cx="2048274" cy="1199119"/>
      </dsp:txXfrm>
    </dsp:sp>
    <dsp:sp modelId="{C7B4AD71-5693-48B6-BFDB-FE8F8F9C9DAD}">
      <dsp:nvSpPr>
        <dsp:cNvPr id="0" name=""/>
        <dsp:cNvSpPr/>
      </dsp:nvSpPr>
      <dsp:spPr>
        <a:xfrm rot="16200000">
          <a:off x="3479025" y="2609228"/>
          <a:ext cx="1581213" cy="191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BF0F8-D6FC-4868-86F9-10394C42494B}">
      <dsp:nvSpPr>
        <dsp:cNvPr id="0" name=""/>
        <dsp:cNvSpPr/>
      </dsp:nvSpPr>
      <dsp:spPr>
        <a:xfrm>
          <a:off x="3839579" y="3187546"/>
          <a:ext cx="2122886" cy="127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1"/>
              </a:solidFill>
            </a:rPr>
            <a:t>Exención del pago de aranceles</a:t>
          </a:r>
          <a:endParaRPr lang="es-MX" sz="2300" kern="1200" dirty="0">
            <a:solidFill>
              <a:schemeClr val="tx1"/>
            </a:solidFill>
          </a:endParaRPr>
        </a:p>
      </dsp:txBody>
      <dsp:txXfrm>
        <a:off x="3876885" y="3224852"/>
        <a:ext cx="2048274" cy="1199119"/>
      </dsp:txXfrm>
    </dsp:sp>
    <dsp:sp modelId="{2E03C816-0D66-4650-B3C6-FE5DC1DD4C95}">
      <dsp:nvSpPr>
        <dsp:cNvPr id="0" name=""/>
        <dsp:cNvSpPr/>
      </dsp:nvSpPr>
      <dsp:spPr>
        <a:xfrm rot="16200000">
          <a:off x="3479025" y="1017063"/>
          <a:ext cx="1581213" cy="19105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982C5-E022-4F9F-8BC2-FE512F51627B}">
      <dsp:nvSpPr>
        <dsp:cNvPr id="0" name=""/>
        <dsp:cNvSpPr/>
      </dsp:nvSpPr>
      <dsp:spPr>
        <a:xfrm>
          <a:off x="3839579" y="1595382"/>
          <a:ext cx="2122886" cy="127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1"/>
              </a:solidFill>
            </a:rPr>
            <a:t>Transferencia e importaciones con IVA 0</a:t>
          </a:r>
          <a:endParaRPr lang="es-MX" sz="2300" kern="1200" dirty="0">
            <a:solidFill>
              <a:schemeClr val="tx1"/>
            </a:solidFill>
          </a:endParaRPr>
        </a:p>
      </dsp:txBody>
      <dsp:txXfrm>
        <a:off x="3876885" y="1632688"/>
        <a:ext cx="2048274" cy="1199119"/>
      </dsp:txXfrm>
    </dsp:sp>
    <dsp:sp modelId="{EF265FC8-478E-44F4-BB95-5ECB3A02117F}">
      <dsp:nvSpPr>
        <dsp:cNvPr id="0" name=""/>
        <dsp:cNvSpPr/>
      </dsp:nvSpPr>
      <dsp:spPr>
        <a:xfrm>
          <a:off x="3839579" y="3217"/>
          <a:ext cx="2122886" cy="127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1"/>
              </a:solidFill>
            </a:rPr>
            <a:t>Exoneración al ISD</a:t>
          </a:r>
          <a:endParaRPr lang="es-MX" sz="2300" kern="1200" dirty="0">
            <a:solidFill>
              <a:schemeClr val="tx1"/>
            </a:solidFill>
          </a:endParaRPr>
        </a:p>
      </dsp:txBody>
      <dsp:txXfrm>
        <a:off x="3876885" y="40523"/>
        <a:ext cx="2048274" cy="1199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9CA51-59CD-4757-81E1-BA80B52DB614}">
      <dsp:nvSpPr>
        <dsp:cNvPr id="0" name=""/>
        <dsp:cNvSpPr/>
      </dsp:nvSpPr>
      <dsp:spPr>
        <a:xfrm>
          <a:off x="0" y="0"/>
          <a:ext cx="5475664" cy="10138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Restricciones a las importaciones</a:t>
          </a:r>
          <a:endParaRPr lang="es-MX" sz="2600" kern="1200" dirty="0"/>
        </a:p>
      </dsp:txBody>
      <dsp:txXfrm>
        <a:off x="29695" y="29695"/>
        <a:ext cx="4295944" cy="954482"/>
      </dsp:txXfrm>
    </dsp:sp>
    <dsp:sp modelId="{8854C8BC-81E3-44F7-ADD5-3AC818DD7541}">
      <dsp:nvSpPr>
        <dsp:cNvPr id="0" name=""/>
        <dsp:cNvSpPr/>
      </dsp:nvSpPr>
      <dsp:spPr>
        <a:xfrm>
          <a:off x="458586" y="1198213"/>
          <a:ext cx="5475664" cy="10138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Incremento a tarifas arancelarias</a:t>
          </a:r>
          <a:endParaRPr lang="es-MX" sz="2600" kern="1200" dirty="0"/>
        </a:p>
      </dsp:txBody>
      <dsp:txXfrm>
        <a:off x="488281" y="1227908"/>
        <a:ext cx="4298669" cy="954482"/>
      </dsp:txXfrm>
    </dsp:sp>
    <dsp:sp modelId="{0822569C-D3AC-454D-A22E-A40CC69D7D99}">
      <dsp:nvSpPr>
        <dsp:cNvPr id="0" name=""/>
        <dsp:cNvSpPr/>
      </dsp:nvSpPr>
      <dsp:spPr>
        <a:xfrm>
          <a:off x="910329" y="2396426"/>
          <a:ext cx="5475664" cy="10138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Salvaguardias</a:t>
          </a:r>
          <a:endParaRPr lang="es-MX" sz="2600" kern="1200" dirty="0"/>
        </a:p>
      </dsp:txBody>
      <dsp:txXfrm>
        <a:off x="940024" y="2426121"/>
        <a:ext cx="4305514" cy="954482"/>
      </dsp:txXfrm>
    </dsp:sp>
    <dsp:sp modelId="{76097CEA-57F5-41DD-A690-122CD9B706A8}">
      <dsp:nvSpPr>
        <dsp:cNvPr id="0" name=""/>
        <dsp:cNvSpPr/>
      </dsp:nvSpPr>
      <dsp:spPr>
        <a:xfrm>
          <a:off x="1368916" y="3594639"/>
          <a:ext cx="5475664" cy="10138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Escases de producción nacional</a:t>
          </a:r>
          <a:endParaRPr lang="es-MX" sz="2600" kern="1200" dirty="0"/>
        </a:p>
      </dsp:txBody>
      <dsp:txXfrm>
        <a:off x="1398611" y="3624334"/>
        <a:ext cx="4298669" cy="954482"/>
      </dsp:txXfrm>
    </dsp:sp>
    <dsp:sp modelId="{FCFD50D1-27BD-460E-8CFD-6CA85DCB7686}">
      <dsp:nvSpPr>
        <dsp:cNvPr id="0" name=""/>
        <dsp:cNvSpPr/>
      </dsp:nvSpPr>
      <dsp:spPr>
        <a:xfrm>
          <a:off x="4816646" y="776534"/>
          <a:ext cx="659017" cy="659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kern="1200"/>
        </a:p>
      </dsp:txBody>
      <dsp:txXfrm>
        <a:off x="4964925" y="776534"/>
        <a:ext cx="362459" cy="495910"/>
      </dsp:txXfrm>
    </dsp:sp>
    <dsp:sp modelId="{6532864A-1C80-412A-AD0F-46D8FF8D7BB9}">
      <dsp:nvSpPr>
        <dsp:cNvPr id="0" name=""/>
        <dsp:cNvSpPr/>
      </dsp:nvSpPr>
      <dsp:spPr>
        <a:xfrm>
          <a:off x="5275233" y="1974747"/>
          <a:ext cx="659017" cy="659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kern="1200"/>
        </a:p>
      </dsp:txBody>
      <dsp:txXfrm>
        <a:off x="5423512" y="1974747"/>
        <a:ext cx="362459" cy="495910"/>
      </dsp:txXfrm>
    </dsp:sp>
    <dsp:sp modelId="{4CC0145C-7820-4659-ABFB-00D36A79C85C}">
      <dsp:nvSpPr>
        <dsp:cNvPr id="0" name=""/>
        <dsp:cNvSpPr/>
      </dsp:nvSpPr>
      <dsp:spPr>
        <a:xfrm>
          <a:off x="5726975" y="3172960"/>
          <a:ext cx="659017" cy="659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000" kern="1200"/>
        </a:p>
      </dsp:txBody>
      <dsp:txXfrm>
        <a:off x="5875254" y="3172960"/>
        <a:ext cx="362459" cy="495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A4B86-80C8-4214-9776-EE82B86D2BB3}">
      <dsp:nvSpPr>
        <dsp:cNvPr id="0" name=""/>
        <dsp:cNvSpPr/>
      </dsp:nvSpPr>
      <dsp:spPr>
        <a:xfrm>
          <a:off x="0" y="493539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5CD85-C1C9-40BF-B1A6-32F588F80C03}">
      <dsp:nvSpPr>
        <dsp:cNvPr id="0" name=""/>
        <dsp:cNvSpPr/>
      </dsp:nvSpPr>
      <dsp:spPr>
        <a:xfrm>
          <a:off x="304800" y="183579"/>
          <a:ext cx="426720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Certificaciones internacionales</a:t>
          </a:r>
          <a:endParaRPr lang="es-MX" sz="2100" kern="1200" dirty="0"/>
        </a:p>
      </dsp:txBody>
      <dsp:txXfrm>
        <a:off x="335062" y="213841"/>
        <a:ext cx="4206676" cy="559396"/>
      </dsp:txXfrm>
    </dsp:sp>
    <dsp:sp modelId="{2718DFB6-7188-496C-9D11-EDAD7462B7A1}">
      <dsp:nvSpPr>
        <dsp:cNvPr id="0" name=""/>
        <dsp:cNvSpPr/>
      </dsp:nvSpPr>
      <dsp:spPr>
        <a:xfrm>
          <a:off x="0" y="1446099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17465"/>
              <a:satOff val="-27042"/>
              <a:lumOff val="-392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49F731-F3C4-44EA-B3D9-5D00FEDC6014}">
      <dsp:nvSpPr>
        <dsp:cNvPr id="0" name=""/>
        <dsp:cNvSpPr/>
      </dsp:nvSpPr>
      <dsp:spPr>
        <a:xfrm>
          <a:off x="304800" y="1136139"/>
          <a:ext cx="4267200" cy="619920"/>
        </a:xfrm>
        <a:prstGeom prst="roundRect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Estandarizar precios materia prima</a:t>
          </a:r>
          <a:endParaRPr lang="es-MX" sz="2100" kern="1200" dirty="0"/>
        </a:p>
      </dsp:txBody>
      <dsp:txXfrm>
        <a:off x="335062" y="1166401"/>
        <a:ext cx="4206676" cy="559396"/>
      </dsp:txXfrm>
    </dsp:sp>
    <dsp:sp modelId="{5BD17B98-B39B-4CB6-8B8F-AE6D249C6B62}">
      <dsp:nvSpPr>
        <dsp:cNvPr id="0" name=""/>
        <dsp:cNvSpPr/>
      </dsp:nvSpPr>
      <dsp:spPr>
        <a:xfrm>
          <a:off x="0" y="239866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34930"/>
              <a:satOff val="-54083"/>
              <a:lumOff val="-784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A83DCA-6DCA-47BC-9792-4423B1D02170}">
      <dsp:nvSpPr>
        <dsp:cNvPr id="0" name=""/>
        <dsp:cNvSpPr/>
      </dsp:nvSpPr>
      <dsp:spPr>
        <a:xfrm>
          <a:off x="304800" y="2088699"/>
          <a:ext cx="4267200" cy="619920"/>
        </a:xfrm>
        <a:prstGeom prst="roundRect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Normar precios al consumidor</a:t>
          </a:r>
          <a:endParaRPr lang="es-MX" sz="2100" kern="1200" dirty="0"/>
        </a:p>
      </dsp:txBody>
      <dsp:txXfrm>
        <a:off x="335062" y="2118961"/>
        <a:ext cx="4206676" cy="559396"/>
      </dsp:txXfrm>
    </dsp:sp>
    <dsp:sp modelId="{52000D34-F7CF-4EAD-9801-A382B8682C47}">
      <dsp:nvSpPr>
        <dsp:cNvPr id="0" name=""/>
        <dsp:cNvSpPr/>
      </dsp:nvSpPr>
      <dsp:spPr>
        <a:xfrm>
          <a:off x="0" y="335122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52395"/>
              <a:satOff val="-81125"/>
              <a:lumOff val="-1176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0C361B-ED9A-42D7-A40D-EE8633E3BB61}">
      <dsp:nvSpPr>
        <dsp:cNvPr id="0" name=""/>
        <dsp:cNvSpPr/>
      </dsp:nvSpPr>
      <dsp:spPr>
        <a:xfrm>
          <a:off x="304800" y="3041260"/>
          <a:ext cx="4267200" cy="619920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Fortalecer sectores productivos</a:t>
          </a:r>
          <a:endParaRPr lang="es-MX" sz="2100" kern="1200" dirty="0"/>
        </a:p>
      </dsp:txBody>
      <dsp:txXfrm>
        <a:off x="335062" y="3071522"/>
        <a:ext cx="42066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DCCB578-D21D-4D3F-84B4-5C79EF106A5D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673EEE-4A69-4D8D-BB73-C5E8EBFCEA9F}" type="datetimeFigureOut">
              <a:rPr lang="es-MX" smtClean="0"/>
              <a:t>22/02/2017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1258560"/>
            <a:ext cx="8243887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2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2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2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2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2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200" b="1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MX" b="1" dirty="0" smtClean="0">
                <a:ea typeface="Times New Roman" pitchFamily="18" charset="0"/>
              </a:rPr>
              <a:t>INGENIERÍA </a:t>
            </a:r>
            <a:r>
              <a:rPr lang="es-MX" b="1" dirty="0">
                <a:ea typeface="Times New Roman" pitchFamily="18" charset="0"/>
              </a:rPr>
              <a:t>EN COMERCIO EXTERIOR Y NEGOCIACIÓN </a:t>
            </a:r>
            <a:r>
              <a:rPr lang="es-MX" b="1" dirty="0" smtClean="0">
                <a:ea typeface="Times New Roman" pitchFamily="18" charset="0"/>
              </a:rPr>
              <a:t>INTERNACIONAL</a:t>
            </a: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endParaRPr lang="es-MX" b="1" dirty="0" smtClean="0">
              <a:ea typeface="Times New Roman" pitchFamily="18" charset="0"/>
            </a:endParaRPr>
          </a:p>
          <a:p>
            <a:pPr algn="ctr"/>
            <a:r>
              <a:rPr lang="es-MX" b="1" i="1" dirty="0" smtClean="0"/>
              <a:t>ANÁLISIS DE LOS INCENTIVOS A LAS IMPORTACIONES DE BIENES DE CAPITAL PARA</a:t>
            </a:r>
          </a:p>
          <a:p>
            <a:pPr algn="ctr"/>
            <a:r>
              <a:rPr lang="es-MX" b="1" i="1" dirty="0" smtClean="0"/>
              <a:t>LA PRODUCCIÓN DE PULPAS DE FRUTAS Y EL IMPACTO DENTRO DE SU CADENA </a:t>
            </a:r>
          </a:p>
          <a:p>
            <a:pPr algn="ctr"/>
            <a:r>
              <a:rPr lang="es-MX" b="1" i="1" dirty="0" smtClean="0"/>
              <a:t>DE VALOR PARA EL FOMENTO A LAS EXPORTACIONES</a:t>
            </a:r>
            <a:endParaRPr lang="es-ES" i="1" dirty="0"/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endParaRPr lang="es-MX" b="1" dirty="0" smtClean="0"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MX" b="1" dirty="0" smtClean="0">
                <a:ea typeface="Times New Roman" pitchFamily="18" charset="0"/>
              </a:rPr>
              <a:t>Autores:</a:t>
            </a: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MX" dirty="0" smtClean="0">
                <a:ea typeface="Times New Roman" pitchFamily="18" charset="0"/>
              </a:rPr>
              <a:t>Patricio Guamán </a:t>
            </a:r>
            <a:r>
              <a:rPr lang="es-MX" dirty="0" err="1" smtClean="0">
                <a:ea typeface="Times New Roman" pitchFamily="18" charset="0"/>
              </a:rPr>
              <a:t>Condo</a:t>
            </a:r>
            <a:endParaRPr lang="es-MX" dirty="0" smtClean="0"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endParaRPr lang="es-MX" dirty="0" smtClean="0"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ES" smtClean="0">
                <a:ea typeface="Times New Roman" pitchFamily="18" charset="0"/>
              </a:rPr>
              <a:t>Febrero 2017</a:t>
            </a:r>
            <a:endParaRPr lang="es-MX" dirty="0">
              <a:ea typeface="Times New Roman" pitchFamily="18" charset="0"/>
            </a:endParaRPr>
          </a:p>
        </p:txBody>
      </p:sp>
      <p:pic>
        <p:nvPicPr>
          <p:cNvPr id="3" name="Picture 2" descr="http://ciencia.espe.edu.ec/wp-content/themes/grandcollege/images/defaul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59" y="562082"/>
            <a:ext cx="5904656" cy="13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0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383025"/>
            <a:ext cx="54981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Comercio Nacional</a:t>
            </a:r>
            <a:endParaRPr lang="es-ES" sz="4800" b="1" cap="none" spc="0" dirty="0">
              <a:ln w="10541" cmpd="sng">
                <a:noFill/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20194890"/>
              </p:ext>
            </p:extLst>
          </p:nvPr>
        </p:nvGraphicFramePr>
        <p:xfrm>
          <a:off x="467544" y="1772816"/>
          <a:ext cx="540060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6037684" y="2564904"/>
            <a:ext cx="23042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90 %</a:t>
            </a:r>
            <a:endParaRPr lang="es-E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Resultado de imagen para comercio nacion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87601"/>
            <a:ext cx="3238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34108" y="383025"/>
            <a:ext cx="64342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Comercio Internacional</a:t>
            </a:r>
            <a:endParaRPr lang="es-ES" sz="4800" b="1" cap="none" spc="0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148" name="Picture 4" descr="Resultado de imagen para consumo de pulpa de fru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178"/>
            <a:ext cx="84604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mercados internacion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22662" b="6256"/>
          <a:stretch/>
        </p:blipFill>
        <p:spPr bwMode="auto">
          <a:xfrm>
            <a:off x="0" y="1229638"/>
            <a:ext cx="3347864" cy="30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9912" y="170080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Disponibilidad todo el año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Estilo de vida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sultado de imagen para pulpas de fr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130379" cy="29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692696"/>
            <a:ext cx="3283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Principales Importadores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33333" r="28711" b="33333"/>
          <a:stretch/>
        </p:blipFill>
        <p:spPr bwMode="auto">
          <a:xfrm>
            <a:off x="539552" y="2780928"/>
            <a:ext cx="61466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3283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Principales Exportadores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40898" r="29200" b="23221"/>
          <a:stretch/>
        </p:blipFill>
        <p:spPr bwMode="auto">
          <a:xfrm>
            <a:off x="431776" y="2564904"/>
            <a:ext cx="629362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Resultado de imagen para pulpas de fr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0504"/>
            <a:ext cx="3528392" cy="18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226" y="515740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Producción</a:t>
            </a:r>
            <a:endParaRPr lang="es-ES" sz="5400" b="1" cap="none" spc="0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2" t="28197" r="31836" b="11333"/>
          <a:stretch/>
        </p:blipFill>
        <p:spPr bwMode="auto">
          <a:xfrm>
            <a:off x="4427984" y="2636912"/>
            <a:ext cx="37011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7240" y="193134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Variedad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Estacionalidad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4558" y="42930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Asociaciones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Cadenas productivas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2714" y="5489356"/>
            <a:ext cx="368121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Pichincha</a:t>
            </a:r>
            <a:endParaRPr lang="es-ES" sz="66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12474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Manufactura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48" y="262389"/>
            <a:ext cx="3681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INDUSTRIAS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5976" y="3070701"/>
            <a:ext cx="3681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INEC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31990" y="4100879"/>
            <a:ext cx="37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Alimentos y Bebidas es la industria más potente.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Resultado de imagen para industr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02" y="297067"/>
            <a:ext cx="3883074" cy="25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alimentos y bebi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6288"/>
            <a:ext cx="4122187" cy="16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620688"/>
            <a:ext cx="3681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PRODUCTORES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70603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Huerto SA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FrozenTropic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Latinoamericana de Jugos SA</a:t>
            </a:r>
          </a:p>
          <a:p>
            <a:pPr marL="342900" indent="-342900">
              <a:buFontTx/>
              <a:buChar char="-"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Proesemica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Cía. Ltda.</a:t>
            </a:r>
          </a:p>
          <a:p>
            <a:pPr marL="342900" indent="-342900">
              <a:buFontTx/>
              <a:buChar char="-"/>
            </a:pP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Profrutec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16016" y="1484784"/>
            <a:ext cx="35539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10 -20</a:t>
            </a:r>
          </a:p>
          <a:p>
            <a:pPr algn="ctr"/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kilos</a:t>
            </a:r>
          </a:p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semanalmente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8" name="Picture 4" descr="Resultado de imagen para producción pulpa de fru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8" y="3933056"/>
            <a:ext cx="3408426" cy="22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producción pulpa de fr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1285"/>
            <a:ext cx="3418999" cy="22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8032" y="476672"/>
            <a:ext cx="5292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Etapas de Producción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t="35242" r="29591" b="15391"/>
          <a:stretch/>
        </p:blipFill>
        <p:spPr bwMode="auto">
          <a:xfrm>
            <a:off x="1979712" y="1700808"/>
            <a:ext cx="5196484" cy="42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 t="31667" r="30469" b="51039"/>
          <a:stretch/>
        </p:blipFill>
        <p:spPr bwMode="auto">
          <a:xfrm>
            <a:off x="1979712" y="1628800"/>
            <a:ext cx="5069810" cy="14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8032" y="476672"/>
            <a:ext cx="5292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Etapas de Producción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2052" name="Picture 4" descr="Resultado de imagen para selección y lavado de fru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1" y="3645023"/>
            <a:ext cx="4256851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selección y lavado de fru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7" y="3645022"/>
            <a:ext cx="4252443" cy="2376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 t="48460" r="30469" b="34749"/>
          <a:stretch/>
        </p:blipFill>
        <p:spPr bwMode="auto">
          <a:xfrm>
            <a:off x="1979712" y="1628800"/>
            <a:ext cx="5069810" cy="14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8032" y="476672"/>
            <a:ext cx="5292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Etapas de Producción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098" name="Picture 2" descr="Resultado de imagen para escaldado indust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032448" cy="302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espulpado industrial de fru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32449" cy="302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50877" y="176660"/>
            <a:ext cx="4242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INTRODUCCIÓN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4462188"/>
              </p:ext>
            </p:extLst>
          </p:nvPr>
        </p:nvGraphicFramePr>
        <p:xfrm>
          <a:off x="585719" y="1268760"/>
          <a:ext cx="609600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producció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9268"/>
            <a:ext cx="4490492" cy="25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797124" y="3717032"/>
            <a:ext cx="2664296" cy="258808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Eslabones de la Cadena Productiva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6814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 t="66589" r="30469" b="18000"/>
          <a:stretch/>
        </p:blipFill>
        <p:spPr bwMode="auto">
          <a:xfrm>
            <a:off x="1979712" y="1700808"/>
            <a:ext cx="5069810" cy="13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8032" y="476672"/>
            <a:ext cx="5292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Etapas de Producción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 descr="Resultado de imagen para envasado de pulpa de fr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208278" cy="248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empacado de pulpa de frut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2454" r="2118" b="2591"/>
          <a:stretch/>
        </p:blipFill>
        <p:spPr bwMode="auto">
          <a:xfrm>
            <a:off x="4540187" y="3717032"/>
            <a:ext cx="4208277" cy="248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5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1965" y="2678892"/>
            <a:ext cx="35638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Flujograma de Producción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grpSp>
        <p:nvGrpSpPr>
          <p:cNvPr id="6" name="21 Grupo"/>
          <p:cNvGrpSpPr/>
          <p:nvPr/>
        </p:nvGrpSpPr>
        <p:grpSpPr>
          <a:xfrm>
            <a:off x="4067944" y="478613"/>
            <a:ext cx="3096344" cy="5974723"/>
            <a:chOff x="0" y="0"/>
            <a:chExt cx="1594322" cy="4943652"/>
          </a:xfrm>
        </p:grpSpPr>
        <p:grpSp>
          <p:nvGrpSpPr>
            <p:cNvPr id="7" name="19 Grupo"/>
            <p:cNvGrpSpPr/>
            <p:nvPr/>
          </p:nvGrpSpPr>
          <p:grpSpPr>
            <a:xfrm>
              <a:off x="0" y="0"/>
              <a:ext cx="1594322" cy="4519221"/>
              <a:chOff x="0" y="0"/>
              <a:chExt cx="1594322" cy="4519221"/>
            </a:xfrm>
          </p:grpSpPr>
          <p:sp>
            <p:nvSpPr>
              <p:cNvPr id="9" name="3 Rectángulo redondeado"/>
              <p:cNvSpPr/>
              <p:nvPr/>
            </p:nvSpPr>
            <p:spPr>
              <a:xfrm>
                <a:off x="0" y="0"/>
                <a:ext cx="1584251" cy="42530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Selección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" name="4 Rectángulo"/>
              <p:cNvSpPr/>
              <p:nvPr/>
            </p:nvSpPr>
            <p:spPr>
              <a:xfrm>
                <a:off x="0" y="616689"/>
                <a:ext cx="1583690" cy="499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Desinfección y Lavado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5 Rectángulo"/>
              <p:cNvSpPr/>
              <p:nvPr/>
            </p:nvSpPr>
            <p:spPr>
              <a:xfrm>
                <a:off x="10632" y="1307805"/>
                <a:ext cx="1583690" cy="4483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Escaldado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6 Rectángulo"/>
              <p:cNvSpPr/>
              <p:nvPr/>
            </p:nvSpPr>
            <p:spPr>
              <a:xfrm>
                <a:off x="0" y="1956391"/>
                <a:ext cx="1583690" cy="4483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Enfriado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8 Rectángulo"/>
              <p:cNvSpPr/>
              <p:nvPr/>
            </p:nvSpPr>
            <p:spPr>
              <a:xfrm>
                <a:off x="0" y="2604977"/>
                <a:ext cx="1583690" cy="4311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Despulpado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" name="9 Rectángulo"/>
              <p:cNvSpPr/>
              <p:nvPr/>
            </p:nvSpPr>
            <p:spPr>
              <a:xfrm>
                <a:off x="0" y="3232298"/>
                <a:ext cx="1583690" cy="4483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Acondicionado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10 Rectángulo"/>
              <p:cNvSpPr/>
              <p:nvPr/>
            </p:nvSpPr>
            <p:spPr>
              <a:xfrm>
                <a:off x="0" y="3880884"/>
                <a:ext cx="1583690" cy="4394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MX">
                    <a:solidFill>
                      <a:srgbClr val="000000"/>
                    </a:solidFill>
                    <a:effectLst/>
                    <a:latin typeface="Arial"/>
                    <a:ea typeface="Calibri"/>
                    <a:cs typeface="Times New Roman"/>
                  </a:rPr>
                  <a:t>Empacado</a:t>
                </a:r>
                <a:endParaRPr lang="es-MX" sz="16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6" name="12 Conector recto de flecha"/>
              <p:cNvCxnSpPr/>
              <p:nvPr/>
            </p:nvCxnSpPr>
            <p:spPr>
              <a:xfrm>
                <a:off x="776176" y="425302"/>
                <a:ext cx="0" cy="1918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13 Conector recto de flecha"/>
              <p:cNvCxnSpPr/>
              <p:nvPr/>
            </p:nvCxnSpPr>
            <p:spPr>
              <a:xfrm>
                <a:off x="786809" y="1105786"/>
                <a:ext cx="0" cy="191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14 Conector recto de flecha"/>
              <p:cNvCxnSpPr/>
              <p:nvPr/>
            </p:nvCxnSpPr>
            <p:spPr>
              <a:xfrm>
                <a:off x="776176" y="1765005"/>
                <a:ext cx="0" cy="191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15 Conector recto de flecha"/>
              <p:cNvCxnSpPr/>
              <p:nvPr/>
            </p:nvCxnSpPr>
            <p:spPr>
              <a:xfrm>
                <a:off x="776176" y="2413591"/>
                <a:ext cx="0" cy="191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16 Conector recto de flecha"/>
              <p:cNvCxnSpPr/>
              <p:nvPr/>
            </p:nvCxnSpPr>
            <p:spPr>
              <a:xfrm>
                <a:off x="797441" y="3040912"/>
                <a:ext cx="0" cy="191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17 Conector recto de flecha"/>
              <p:cNvCxnSpPr/>
              <p:nvPr/>
            </p:nvCxnSpPr>
            <p:spPr>
              <a:xfrm>
                <a:off x="797441" y="3689498"/>
                <a:ext cx="0" cy="191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18 Conector recto de flecha"/>
              <p:cNvCxnSpPr/>
              <p:nvPr/>
            </p:nvCxnSpPr>
            <p:spPr>
              <a:xfrm>
                <a:off x="786809" y="4327451"/>
                <a:ext cx="0" cy="191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20 Rectángulo redondeado"/>
            <p:cNvSpPr/>
            <p:nvPr/>
          </p:nvSpPr>
          <p:spPr>
            <a:xfrm>
              <a:off x="0" y="4518837"/>
              <a:ext cx="1583690" cy="4248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Almacenado</a:t>
              </a:r>
              <a:endParaRPr lang="es-MX" sz="16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7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3" y="458223"/>
            <a:ext cx="57141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Aprovisionamiento de Bienes de Capital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2 Imagen" descr="https://www.logismarket.com.mx/ip/maquinaria-jersa-clasificadoras-de-frutas-y-verduras-clasificadora-tipo-rodillos-470009-FG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0" y="1872908"/>
            <a:ext cx="2845378" cy="206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3 Imagen" descr="https://www.logismarket.com.mx/ip/maquinaria-jersa-lavadoras-lavadora-tipo-inmersion-470121-FG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96" y="1872908"/>
            <a:ext cx="2925610" cy="2066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4 Imagen" descr="http://www.jersa.com.mx/media/k2/items/cache/ebe9ac202a3149b75a8ae8adb2e1d8a7_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1" y="4347986"/>
            <a:ext cx="2922917" cy="2040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5 Imagen" descr="http://i.mkt.lu/cont/1033476/280/240/maquinaria-jersa-despulpado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15155"/>
            <a:ext cx="1956003" cy="2345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6 Imagen" descr="http://www.jersa.com.mx/media/k2/items/cache/5fa21cd9e0d2531a2f1dfdffbab46f70_M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7598"/>
          <a:stretch/>
        </p:blipFill>
        <p:spPr bwMode="auto">
          <a:xfrm>
            <a:off x="6346401" y="4315156"/>
            <a:ext cx="2042023" cy="23454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9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71 Grupo"/>
          <p:cNvGrpSpPr/>
          <p:nvPr/>
        </p:nvGrpSpPr>
        <p:grpSpPr>
          <a:xfrm>
            <a:off x="771292" y="688028"/>
            <a:ext cx="5970856" cy="5549284"/>
            <a:chOff x="0" y="0"/>
            <a:chExt cx="4741265" cy="5099641"/>
          </a:xfrm>
        </p:grpSpPr>
        <p:sp>
          <p:nvSpPr>
            <p:cNvPr id="3" name="52 Rectángulo redondeado"/>
            <p:cNvSpPr/>
            <p:nvPr/>
          </p:nvSpPr>
          <p:spPr>
            <a:xfrm>
              <a:off x="1403498" y="0"/>
              <a:ext cx="1648143" cy="6003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600" dirty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Operaciones manuales</a:t>
              </a:r>
              <a:endParaRPr lang="es-MX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" name="53 Rectángulo"/>
            <p:cNvSpPr/>
            <p:nvPr/>
          </p:nvSpPr>
          <p:spPr>
            <a:xfrm>
              <a:off x="10633" y="882502"/>
              <a:ext cx="1647190" cy="53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Clasificadora tipo rodillos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54 Rectángulo"/>
            <p:cNvSpPr/>
            <p:nvPr/>
          </p:nvSpPr>
          <p:spPr>
            <a:xfrm>
              <a:off x="0" y="1637414"/>
              <a:ext cx="1647190" cy="487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Lavadora por inmersión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55 Rectángulo"/>
            <p:cNvSpPr/>
            <p:nvPr/>
          </p:nvSpPr>
          <p:spPr>
            <a:xfrm>
              <a:off x="53163" y="2466753"/>
              <a:ext cx="1647190" cy="49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Marmita de escaldado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56 Rectángulo"/>
            <p:cNvSpPr/>
            <p:nvPr/>
          </p:nvSpPr>
          <p:spPr>
            <a:xfrm>
              <a:off x="53163" y="3381153"/>
              <a:ext cx="1647190" cy="393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Despulpadora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57 Rectángulo"/>
            <p:cNvSpPr/>
            <p:nvPr/>
          </p:nvSpPr>
          <p:spPr>
            <a:xfrm>
              <a:off x="53163" y="4136065"/>
              <a:ext cx="1647190" cy="497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Tanque de dosificación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58 Rectángulo"/>
            <p:cNvSpPr/>
            <p:nvPr/>
          </p:nvSpPr>
          <p:spPr>
            <a:xfrm>
              <a:off x="2275368" y="4699591"/>
              <a:ext cx="164719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Ultra congelador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0" name="2052 Grupo"/>
            <p:cNvGrpSpPr/>
            <p:nvPr/>
          </p:nvGrpSpPr>
          <p:grpSpPr>
            <a:xfrm>
              <a:off x="1903228" y="595423"/>
              <a:ext cx="637953" cy="818707"/>
              <a:chOff x="0" y="0"/>
              <a:chExt cx="637953" cy="818707"/>
            </a:xfrm>
          </p:grpSpPr>
          <p:cxnSp>
            <p:nvCxnSpPr>
              <p:cNvPr id="28" name="59 Conector recto de flecha"/>
              <p:cNvCxnSpPr/>
              <p:nvPr/>
            </p:nvCxnSpPr>
            <p:spPr>
              <a:xfrm>
                <a:off x="308345" y="0"/>
                <a:ext cx="0" cy="174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50 Elipse"/>
              <p:cNvSpPr/>
              <p:nvPr/>
            </p:nvSpPr>
            <p:spPr>
              <a:xfrm>
                <a:off x="0" y="191386"/>
                <a:ext cx="637953" cy="62732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 sz="2400"/>
              </a:p>
            </p:txBody>
          </p:sp>
        </p:grpSp>
        <p:sp>
          <p:nvSpPr>
            <p:cNvPr id="11" name="2051 Rectángulo"/>
            <p:cNvSpPr/>
            <p:nvPr/>
          </p:nvSpPr>
          <p:spPr>
            <a:xfrm>
              <a:off x="3094075" y="3646967"/>
              <a:ext cx="164719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Cuarto frío</a:t>
              </a:r>
              <a:endParaRPr lang="es-MX" sz="14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2" name="2053 Grupo"/>
            <p:cNvGrpSpPr/>
            <p:nvPr/>
          </p:nvGrpSpPr>
          <p:grpSpPr>
            <a:xfrm>
              <a:off x="1903228" y="1403498"/>
              <a:ext cx="637953" cy="818515"/>
              <a:chOff x="0" y="0"/>
              <a:chExt cx="637953" cy="818707"/>
            </a:xfrm>
          </p:grpSpPr>
          <p:cxnSp>
            <p:nvCxnSpPr>
              <p:cNvPr id="26" name="2054 Conector recto de flecha"/>
              <p:cNvCxnSpPr/>
              <p:nvPr/>
            </p:nvCxnSpPr>
            <p:spPr>
              <a:xfrm>
                <a:off x="308345" y="0"/>
                <a:ext cx="0" cy="174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2055 Elipse"/>
              <p:cNvSpPr/>
              <p:nvPr/>
            </p:nvSpPr>
            <p:spPr>
              <a:xfrm>
                <a:off x="0" y="191386"/>
                <a:ext cx="637953" cy="62732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 sz="2400"/>
              </a:p>
            </p:txBody>
          </p:sp>
        </p:grpSp>
        <p:grpSp>
          <p:nvGrpSpPr>
            <p:cNvPr id="13" name="2056 Grupo"/>
            <p:cNvGrpSpPr/>
            <p:nvPr/>
          </p:nvGrpSpPr>
          <p:grpSpPr>
            <a:xfrm>
              <a:off x="1903228" y="2232837"/>
              <a:ext cx="637953" cy="818515"/>
              <a:chOff x="0" y="0"/>
              <a:chExt cx="637953" cy="818707"/>
            </a:xfrm>
          </p:grpSpPr>
          <p:cxnSp>
            <p:nvCxnSpPr>
              <p:cNvPr id="24" name="2057 Conector recto de flecha"/>
              <p:cNvCxnSpPr/>
              <p:nvPr/>
            </p:nvCxnSpPr>
            <p:spPr>
              <a:xfrm>
                <a:off x="308345" y="0"/>
                <a:ext cx="0" cy="174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2058 Elipse"/>
              <p:cNvSpPr/>
              <p:nvPr/>
            </p:nvSpPr>
            <p:spPr>
              <a:xfrm>
                <a:off x="0" y="191386"/>
                <a:ext cx="637953" cy="62732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 sz="2400"/>
              </a:p>
            </p:txBody>
          </p:sp>
        </p:grpSp>
        <p:grpSp>
          <p:nvGrpSpPr>
            <p:cNvPr id="14" name="2059 Grupo"/>
            <p:cNvGrpSpPr/>
            <p:nvPr/>
          </p:nvGrpSpPr>
          <p:grpSpPr>
            <a:xfrm>
              <a:off x="1903228" y="3051544"/>
              <a:ext cx="637953" cy="818515"/>
              <a:chOff x="0" y="0"/>
              <a:chExt cx="637953" cy="818707"/>
            </a:xfrm>
          </p:grpSpPr>
          <p:cxnSp>
            <p:nvCxnSpPr>
              <p:cNvPr id="22" name="2060 Conector recto de flecha"/>
              <p:cNvCxnSpPr/>
              <p:nvPr/>
            </p:nvCxnSpPr>
            <p:spPr>
              <a:xfrm>
                <a:off x="308345" y="0"/>
                <a:ext cx="0" cy="174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2061 Elipse"/>
              <p:cNvSpPr/>
              <p:nvPr/>
            </p:nvSpPr>
            <p:spPr>
              <a:xfrm>
                <a:off x="0" y="191386"/>
                <a:ext cx="637953" cy="62732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 sz="2400"/>
              </a:p>
            </p:txBody>
          </p:sp>
        </p:grpSp>
        <p:grpSp>
          <p:nvGrpSpPr>
            <p:cNvPr id="15" name="2062 Grupo"/>
            <p:cNvGrpSpPr/>
            <p:nvPr/>
          </p:nvGrpSpPr>
          <p:grpSpPr>
            <a:xfrm>
              <a:off x="1903228" y="3870251"/>
              <a:ext cx="637953" cy="818515"/>
              <a:chOff x="0" y="0"/>
              <a:chExt cx="637953" cy="818707"/>
            </a:xfrm>
          </p:grpSpPr>
          <p:cxnSp>
            <p:nvCxnSpPr>
              <p:cNvPr id="20" name="2063 Conector recto de flecha"/>
              <p:cNvCxnSpPr/>
              <p:nvPr/>
            </p:nvCxnSpPr>
            <p:spPr>
              <a:xfrm>
                <a:off x="308345" y="0"/>
                <a:ext cx="0" cy="174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2064 Elipse"/>
              <p:cNvSpPr/>
              <p:nvPr/>
            </p:nvSpPr>
            <p:spPr>
              <a:xfrm>
                <a:off x="0" y="191386"/>
                <a:ext cx="637953" cy="62732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MX" sz="2400"/>
              </a:p>
            </p:txBody>
          </p:sp>
        </p:grpSp>
        <p:cxnSp>
          <p:nvCxnSpPr>
            <p:cNvPr id="16" name="2065 Conector recto de flecha"/>
            <p:cNvCxnSpPr/>
            <p:nvPr/>
          </p:nvCxnSpPr>
          <p:spPr>
            <a:xfrm>
              <a:off x="2541182" y="4369981"/>
              <a:ext cx="18116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2068 Elipse"/>
            <p:cNvSpPr/>
            <p:nvPr/>
          </p:nvSpPr>
          <p:spPr>
            <a:xfrm>
              <a:off x="2732568" y="4061637"/>
              <a:ext cx="637540" cy="6267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sz="2400"/>
            </a:p>
          </p:txBody>
        </p:sp>
        <p:cxnSp>
          <p:nvCxnSpPr>
            <p:cNvPr id="18" name="2069 Conector recto de flecha"/>
            <p:cNvCxnSpPr/>
            <p:nvPr/>
          </p:nvCxnSpPr>
          <p:spPr>
            <a:xfrm>
              <a:off x="3381154" y="4380614"/>
              <a:ext cx="1809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2070 Elipse"/>
            <p:cNvSpPr/>
            <p:nvPr/>
          </p:nvSpPr>
          <p:spPr>
            <a:xfrm>
              <a:off x="3572540" y="4072270"/>
              <a:ext cx="637540" cy="6267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sz="2400"/>
            </a:p>
          </p:txBody>
        </p:sp>
      </p:grpSp>
      <p:pic>
        <p:nvPicPr>
          <p:cNvPr id="6146" name="Picture 2" descr="Resultado de imagen para maquinaria y equipo para pulpa de fru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4128"/>
            <a:ext cx="3726786" cy="2434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332656"/>
            <a:ext cx="5066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Precios de Bienes de Capital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2" t="60000" r="30715" b="11000"/>
          <a:stretch/>
        </p:blipFill>
        <p:spPr bwMode="auto">
          <a:xfrm>
            <a:off x="128379" y="1700808"/>
            <a:ext cx="57253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59152" y="2164794"/>
            <a:ext cx="29523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noFill/>
                  <a:prstDash val="solid"/>
                </a:ln>
                <a:solidFill>
                  <a:srgbClr val="00B0F0"/>
                </a:solidFill>
              </a:rPr>
              <a:t>Tarifa arancelaria</a:t>
            </a:r>
            <a:endParaRPr lang="es-ES" sz="2000" b="1" cap="none" spc="0" dirty="0">
              <a:ln w="10541" cmpd="sng">
                <a:noFill/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80112" y="2780928"/>
            <a:ext cx="2952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rgbClr val="00B0F0"/>
                </a:solidFill>
              </a:rPr>
              <a:t>5 % - 10 %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1027" name="Picture 3" descr="Resultado de imagen para pre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71" y="4437112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332656"/>
            <a:ext cx="5066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Precios de Bienes de Capital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98825885"/>
              </p:ext>
            </p:extLst>
          </p:nvPr>
        </p:nvGraphicFramePr>
        <p:xfrm>
          <a:off x="1043608" y="1772816"/>
          <a:ext cx="7128792" cy="441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8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3" y="458223"/>
            <a:ext cx="57141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Importación de Bienes de Capital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42333" r="25547" b="41000"/>
          <a:stretch/>
        </p:blipFill>
        <p:spPr bwMode="auto">
          <a:xfrm>
            <a:off x="99448" y="2060848"/>
            <a:ext cx="58377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751365506"/>
              </p:ext>
            </p:extLst>
          </p:nvPr>
        </p:nvGraphicFramePr>
        <p:xfrm>
          <a:off x="3596985" y="3482573"/>
          <a:ext cx="4680520" cy="337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4030032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restrictivas</a:t>
            </a:r>
          </a:p>
          <a:p>
            <a:endParaRPr lang="es-MX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económico y financiero</a:t>
            </a:r>
          </a:p>
          <a:p>
            <a:pPr marL="342900" indent="-342900">
              <a:buFontTx/>
              <a:buChar char="-"/>
            </a:pPr>
            <a:endParaRPr lang="es-MX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36667" r="24805" b="42000"/>
          <a:stretch/>
        </p:blipFill>
        <p:spPr bwMode="auto">
          <a:xfrm>
            <a:off x="1134700" y="692696"/>
            <a:ext cx="6605652" cy="180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169030549"/>
              </p:ext>
            </p:extLst>
          </p:nvPr>
        </p:nvGraphicFramePr>
        <p:xfrm>
          <a:off x="1756936" y="2852936"/>
          <a:ext cx="536117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57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48333" r="23633" b="29333"/>
          <a:stretch/>
        </p:blipFill>
        <p:spPr bwMode="auto">
          <a:xfrm>
            <a:off x="1061706" y="548680"/>
            <a:ext cx="6894670" cy="19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543772767"/>
              </p:ext>
            </p:extLst>
          </p:nvPr>
        </p:nvGraphicFramePr>
        <p:xfrm>
          <a:off x="1664725" y="2636912"/>
          <a:ext cx="56886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726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50000" r="24024" b="29333"/>
          <a:stretch/>
        </p:blipFill>
        <p:spPr bwMode="auto">
          <a:xfrm>
            <a:off x="971600" y="476672"/>
            <a:ext cx="6830267" cy="175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217656101"/>
              </p:ext>
            </p:extLst>
          </p:nvPr>
        </p:nvGraphicFramePr>
        <p:xfrm>
          <a:off x="1578421" y="2636912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26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28945" y="476672"/>
            <a:ext cx="2686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OBJETIVO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20486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Analizar la incidencia de los incentivos a la importación de bienes de capital en la cadena productiva de pulpas de frutas en el Ecuador.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OBJETIV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84" y="401278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90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47333" r="23437" b="31667"/>
          <a:stretch/>
        </p:blipFill>
        <p:spPr bwMode="auto">
          <a:xfrm>
            <a:off x="827584" y="649634"/>
            <a:ext cx="6984776" cy="17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000707705"/>
              </p:ext>
            </p:extLst>
          </p:nvPr>
        </p:nvGraphicFramePr>
        <p:xfrm>
          <a:off x="1403648" y="2780928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51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32656"/>
            <a:ext cx="7272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Incentivos a la Inversión Productiva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483768" y="1268760"/>
            <a:ext cx="1152128" cy="57606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3851920" y="118920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 Matriz Productiva</a:t>
            </a:r>
          </a:p>
          <a:p>
            <a:pPr marL="342900" indent="-342900" algn="ctr">
              <a:buFontTx/>
              <a:buChar char="-"/>
            </a:pPr>
            <a:endParaRPr lang="es-MX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075489346"/>
              </p:ext>
            </p:extLst>
          </p:nvPr>
        </p:nvGraphicFramePr>
        <p:xfrm>
          <a:off x="395536" y="2204864"/>
          <a:ext cx="5928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Resultado de imagen para incentiv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88357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32656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Incentivos a la Importación de Bienes de Capital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80989221"/>
              </p:ext>
            </p:extLst>
          </p:nvPr>
        </p:nvGraphicFramePr>
        <p:xfrm>
          <a:off x="830669" y="1844824"/>
          <a:ext cx="697860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ontrast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9"/>
          <a:stretch/>
        </p:blipFill>
        <p:spPr bwMode="auto">
          <a:xfrm>
            <a:off x="179512" y="3933056"/>
            <a:ext cx="2087438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29326765"/>
              </p:ext>
            </p:extLst>
          </p:nvPr>
        </p:nvGraphicFramePr>
        <p:xfrm>
          <a:off x="1543844" y="620688"/>
          <a:ext cx="68445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0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3" y="458223"/>
            <a:ext cx="57141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Exportación de Pulpa de Frutas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6" t="57667" r="22851" b="21167"/>
          <a:stretch/>
        </p:blipFill>
        <p:spPr bwMode="auto">
          <a:xfrm>
            <a:off x="251520" y="1988840"/>
            <a:ext cx="705905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679962090"/>
              </p:ext>
            </p:extLst>
          </p:nvPr>
        </p:nvGraphicFramePr>
        <p:xfrm>
          <a:off x="3419872" y="3933056"/>
          <a:ext cx="4896544" cy="281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4581128"/>
            <a:ext cx="29523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</a:rPr>
              <a:t>90 %</a:t>
            </a:r>
          </a:p>
          <a:p>
            <a:pPr algn="ctr"/>
            <a:r>
              <a:rPr lang="es-ES" sz="24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</a:rPr>
              <a:t>Pulpa de maracuyá</a:t>
            </a:r>
            <a:endParaRPr lang="es-ES" sz="2400" b="1" cap="none" spc="0" dirty="0">
              <a:ln w="10541" cmpd="sng">
                <a:noFill/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8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20688"/>
            <a:ext cx="57141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Mercados y Oportunidades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8" t="39000" r="29101" b="33000"/>
          <a:stretch/>
        </p:blipFill>
        <p:spPr bwMode="auto">
          <a:xfrm>
            <a:off x="1602288" y="1556792"/>
            <a:ext cx="52739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88025" y="4149080"/>
            <a:ext cx="295232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Alemania</a:t>
            </a:r>
          </a:p>
          <a:p>
            <a:r>
              <a:rPr lang="es-ES" sz="2800" b="1" cap="none" spc="0" dirty="0" smtClean="0">
                <a:ln w="10541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Japón</a:t>
            </a:r>
          </a:p>
          <a:p>
            <a:r>
              <a:rPr lang="es-ES" sz="28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Arabia Saudita</a:t>
            </a:r>
          </a:p>
          <a:p>
            <a:r>
              <a:rPr lang="es-ES" sz="2800" b="1" cap="none" spc="0" dirty="0" smtClean="0">
                <a:ln w="10541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Francia</a:t>
            </a:r>
          </a:p>
          <a:p>
            <a:r>
              <a:rPr lang="es-ES" sz="2800" b="1" dirty="0" smtClean="0">
                <a:ln w="10541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Austria</a:t>
            </a:r>
            <a:endParaRPr lang="es-ES" sz="2400" b="1" cap="none" spc="0" dirty="0">
              <a:ln w="10541" cmpd="sng">
                <a:noFill/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2292" name="Picture 4" descr="Resultado de imagen para oportuni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7218"/>
            <a:ext cx="3386100" cy="22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404664"/>
            <a:ext cx="4176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Fomento a las Exportaciones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01109923"/>
              </p:ext>
            </p:extLst>
          </p:nvPr>
        </p:nvGraphicFramePr>
        <p:xfrm>
          <a:off x="27620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Resultado de imagen para exportacio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476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404664"/>
            <a:ext cx="4176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COMENTARIOS</a:t>
            </a:r>
            <a:endParaRPr lang="es-ES" sz="3600" b="1" cap="none" spc="0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62880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400" dirty="0"/>
              <a:t>I</a:t>
            </a:r>
            <a:r>
              <a:rPr lang="es-EC" sz="2400" dirty="0" smtClean="0"/>
              <a:t>ncentivos </a:t>
            </a:r>
            <a:r>
              <a:rPr lang="es-EC" sz="2400" dirty="0"/>
              <a:t>públicos y privados en todos los componentes de la cadena </a:t>
            </a:r>
            <a:r>
              <a:rPr lang="es-EC" sz="2400" dirty="0" smtClean="0"/>
              <a:t>productiva.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400" dirty="0"/>
              <a:t>M</a:t>
            </a:r>
            <a:r>
              <a:rPr lang="es-EC" sz="2400" dirty="0" smtClean="0"/>
              <a:t>ejorar procesos </a:t>
            </a:r>
            <a:r>
              <a:rPr lang="es-EC" sz="2400" dirty="0"/>
              <a:t>y aumentar la </a:t>
            </a:r>
            <a:r>
              <a:rPr lang="es-EC" sz="2400" dirty="0" smtClean="0"/>
              <a:t>tecnificación de  la industria de bienes de capital.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400" dirty="0"/>
              <a:t>Los proveedores de insumos y materias primas, así como los productores de pulpa de frutas deben estandarizar los precios </a:t>
            </a:r>
            <a:r>
              <a:rPr lang="es-EC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400" dirty="0" smtClean="0"/>
              <a:t>Mejorar procesos</a:t>
            </a:r>
            <a:r>
              <a:rPr lang="es-EC" sz="2400" dirty="0"/>
              <a:t>, acceder a nuevas y mejores tecnologías e innovar para acceder a certificaciones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07269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040" y="1988840"/>
            <a:ext cx="802838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541" cmpd="sng">
                  <a:noFill/>
                  <a:prstDash val="solid"/>
                </a:ln>
                <a:solidFill>
                  <a:srgbClr val="00B0F0"/>
                </a:solidFill>
              </a:rPr>
              <a:t>GRACIAS</a:t>
            </a:r>
            <a:endParaRPr lang="es-ES" sz="13800" b="1" cap="none" spc="0" dirty="0">
              <a:ln w="10541" cmpd="sng">
                <a:noFill/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92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28238702"/>
              </p:ext>
            </p:extLst>
          </p:nvPr>
        </p:nvGraphicFramePr>
        <p:xfrm>
          <a:off x="611560" y="548680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42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9892760"/>
              </p:ext>
            </p:extLst>
          </p:nvPr>
        </p:nvGraphicFramePr>
        <p:xfrm>
          <a:off x="251520" y="692696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11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60962" y="1082070"/>
            <a:ext cx="36259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PULPA DE FRUTAS</a:t>
            </a:r>
            <a:endParaRPr lang="es-ES" sz="4800" b="1" cap="none" spc="0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Resultado de imagen para PULPA DE FRU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5000"/>
          <a:stretch/>
        </p:blipFill>
        <p:spPr bwMode="auto">
          <a:xfrm>
            <a:off x="0" y="0"/>
            <a:ext cx="47625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ULPA DE FR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682078"/>
            <a:ext cx="5940152" cy="3182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4365104"/>
            <a:ext cx="2952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Diversidad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Conservación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9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8211" y="548680"/>
            <a:ext cx="35283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Situación Económica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41450176"/>
              </p:ext>
            </p:extLst>
          </p:nvPr>
        </p:nvGraphicFramePr>
        <p:xfrm>
          <a:off x="251521" y="2348880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067944" y="54868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Industrias Priorizadas</a:t>
            </a: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Sectores Estratégicos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1" t="39000" r="32031" b="34333"/>
          <a:stretch/>
        </p:blipFill>
        <p:spPr bwMode="auto">
          <a:xfrm>
            <a:off x="288690" y="579732"/>
            <a:ext cx="5112568" cy="265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9" t="31000" r="27525" b="24461"/>
          <a:stretch/>
        </p:blipFill>
        <p:spPr bwMode="auto">
          <a:xfrm>
            <a:off x="3383868" y="3588586"/>
            <a:ext cx="4716953" cy="2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148064" y="1025441"/>
            <a:ext cx="3283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PIB Manufacturas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2053" name="Picture 5" descr="Resultado de imagen para crecimiento estadís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62268"/>
            <a:ext cx="29051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1" t="35507" r="30445" b="21493"/>
          <a:stretch/>
        </p:blipFill>
        <p:spPr bwMode="auto">
          <a:xfrm>
            <a:off x="1403648" y="2286309"/>
            <a:ext cx="6882258" cy="452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548680"/>
            <a:ext cx="37444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</a:rPr>
              <a:t>Composición PIB Manufacturero</a:t>
            </a:r>
            <a:endParaRPr lang="es-ES" sz="4000" b="1" cap="none" spc="0" dirty="0">
              <a:ln w="10541" cmpd="sng">
                <a:noFill/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4100" name="Picture 4" descr="Resultado de imagen para alimentos y bebi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42" y="142393"/>
            <a:ext cx="3430266" cy="21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670</TotalTime>
  <Words>520</Words>
  <Application>Microsoft Office PowerPoint</Application>
  <PresentationFormat>Presentación en pantalla (4:3)</PresentationFormat>
  <Paragraphs>176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gap</dc:creator>
  <cp:lastModifiedBy>Guamán Condo</cp:lastModifiedBy>
  <cp:revision>44</cp:revision>
  <dcterms:created xsi:type="dcterms:W3CDTF">2016-10-12T02:26:16Z</dcterms:created>
  <dcterms:modified xsi:type="dcterms:W3CDTF">2017-02-23T04:08:24Z</dcterms:modified>
</cp:coreProperties>
</file>