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329" r:id="rId4"/>
    <p:sldId id="300" r:id="rId5"/>
    <p:sldId id="331" r:id="rId6"/>
    <p:sldId id="330" r:id="rId7"/>
    <p:sldId id="301" r:id="rId8"/>
    <p:sldId id="302" r:id="rId9"/>
    <p:sldId id="332" r:id="rId10"/>
    <p:sldId id="333" r:id="rId11"/>
    <p:sldId id="305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24" r:id="rId22"/>
    <p:sldId id="289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nan Carrillo" initials="HC" lastIdx="6" clrIdx="0">
    <p:extLst>
      <p:ext uri="{19B8F6BF-5375-455C-9EA6-DF929625EA0E}">
        <p15:presenceInfo xmlns:p15="http://schemas.microsoft.com/office/powerpoint/2012/main" userId="771e2fecd0e3fa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F81B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28" autoAdjust="0"/>
  </p:normalViewPr>
  <p:slideViewPr>
    <p:cSldViewPr>
      <p:cViewPr varScale="1">
        <p:scale>
          <a:sx n="90" d="100"/>
          <a:sy n="90" d="100"/>
        </p:scale>
        <p:origin x="3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41FDE-E30F-45B0-8D5E-78EA73C8D4D6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A95EA5-131D-44AE-8062-D1DBBFBFD179}">
      <dgm:prSet phldrT="[Texto]"/>
      <dgm:spPr/>
      <dgm:t>
        <a:bodyPr/>
        <a:lstStyle/>
        <a:p>
          <a:endParaRPr lang="es-ES" dirty="0"/>
        </a:p>
      </dgm:t>
    </dgm:pt>
    <dgm:pt modelId="{7D6E3D31-0772-4F2E-9A02-A344B7C1387A}" type="parTrans" cxnId="{83E77871-D6C7-4EDE-BD75-AFAF4C71BC81}">
      <dgm:prSet/>
      <dgm:spPr/>
      <dgm:t>
        <a:bodyPr/>
        <a:lstStyle/>
        <a:p>
          <a:endParaRPr lang="es-ES"/>
        </a:p>
      </dgm:t>
    </dgm:pt>
    <dgm:pt modelId="{5ECB5AAB-77B5-4AF5-84A4-2646EF97C50B}" type="sibTrans" cxnId="{83E77871-D6C7-4EDE-BD75-AFAF4C71BC81}">
      <dgm:prSet/>
      <dgm:spPr/>
      <dgm:t>
        <a:bodyPr/>
        <a:lstStyle/>
        <a:p>
          <a:endParaRPr lang="es-ES"/>
        </a:p>
      </dgm:t>
    </dgm:pt>
    <dgm:pt modelId="{DE41A6D0-1311-4A2C-8827-9466D4AB8382}">
      <dgm:prSet phldrT="[Texto]"/>
      <dgm:spPr/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De las actividades se derivan impactos ambientales negativos.</a:t>
          </a:r>
          <a:endParaRPr lang="es-ES" dirty="0"/>
        </a:p>
      </dgm:t>
    </dgm:pt>
    <dgm:pt modelId="{30A6EAC1-0E4E-44E3-B4C8-DF4F0289F579}" type="parTrans" cxnId="{E17B26EB-C9A7-42FF-847C-6172B73F3EF7}">
      <dgm:prSet/>
      <dgm:spPr/>
      <dgm:t>
        <a:bodyPr/>
        <a:lstStyle/>
        <a:p>
          <a:endParaRPr lang="es-ES"/>
        </a:p>
      </dgm:t>
    </dgm:pt>
    <dgm:pt modelId="{F078A328-5E9E-4BA7-B238-D38689E3472C}" type="sibTrans" cxnId="{E17B26EB-C9A7-42FF-847C-6172B73F3EF7}">
      <dgm:prSet/>
      <dgm:spPr/>
      <dgm:t>
        <a:bodyPr/>
        <a:lstStyle/>
        <a:p>
          <a:endParaRPr lang="es-ES"/>
        </a:p>
      </dgm:t>
    </dgm:pt>
    <dgm:pt modelId="{79081459-4821-4356-9AC7-5087EB395C73}">
      <dgm:prSet phldrT="[Texto]"/>
      <dgm:spPr/>
      <dgm:t>
        <a:bodyPr/>
        <a:lstStyle/>
        <a:p>
          <a:endParaRPr lang="es-ES" dirty="0"/>
        </a:p>
      </dgm:t>
    </dgm:pt>
    <dgm:pt modelId="{E7961F4E-1035-4B56-B45A-1E6A33C858F8}" type="parTrans" cxnId="{F8D3E763-DC69-4280-A3FF-DCD3EFA26AD8}">
      <dgm:prSet/>
      <dgm:spPr/>
      <dgm:t>
        <a:bodyPr/>
        <a:lstStyle/>
        <a:p>
          <a:endParaRPr lang="es-ES"/>
        </a:p>
      </dgm:t>
    </dgm:pt>
    <dgm:pt modelId="{F5571FD4-7448-4817-89ED-17CD29996077}" type="sibTrans" cxnId="{F8D3E763-DC69-4280-A3FF-DCD3EFA26AD8}">
      <dgm:prSet/>
      <dgm:spPr/>
      <dgm:t>
        <a:bodyPr/>
        <a:lstStyle/>
        <a:p>
          <a:endParaRPr lang="es-ES"/>
        </a:p>
      </dgm:t>
    </dgm:pt>
    <dgm:pt modelId="{7CAD39D0-C076-4602-A278-6AF865BF041D}">
      <dgm:prSet phldrT="[Texto]"/>
      <dgm:spPr/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No se dispone de personal técnico</a:t>
          </a:r>
          <a:endParaRPr lang="es-ES" dirty="0"/>
        </a:p>
      </dgm:t>
    </dgm:pt>
    <dgm:pt modelId="{8F520316-E824-4C85-B64E-66481D0779E0}" type="parTrans" cxnId="{AC76420B-D847-4F1A-9F5A-0966C4BCFD03}">
      <dgm:prSet/>
      <dgm:spPr/>
      <dgm:t>
        <a:bodyPr/>
        <a:lstStyle/>
        <a:p>
          <a:endParaRPr lang="es-ES"/>
        </a:p>
      </dgm:t>
    </dgm:pt>
    <dgm:pt modelId="{62A4394A-D3A1-4D50-B47C-4E5CFFA1A731}" type="sibTrans" cxnId="{AC76420B-D847-4F1A-9F5A-0966C4BCFD03}">
      <dgm:prSet/>
      <dgm:spPr/>
      <dgm:t>
        <a:bodyPr/>
        <a:lstStyle/>
        <a:p>
          <a:endParaRPr lang="es-ES"/>
        </a:p>
      </dgm:t>
    </dgm:pt>
    <dgm:pt modelId="{9E1DFAA0-1554-4731-91BC-D3274511EF84}">
      <dgm:prSet/>
      <dgm:spPr/>
      <dgm:t>
        <a:bodyPr/>
        <a:lstStyle/>
        <a:p>
          <a:endParaRPr lang="es-ES"/>
        </a:p>
      </dgm:t>
    </dgm:pt>
    <dgm:pt modelId="{499ED738-ED6F-4F4A-86F4-DA0E0CBC08EC}" type="parTrans" cxnId="{6C52BBBE-299A-4C27-9401-EB7FD34FC1EC}">
      <dgm:prSet/>
      <dgm:spPr/>
      <dgm:t>
        <a:bodyPr/>
        <a:lstStyle/>
        <a:p>
          <a:endParaRPr lang="es-ES"/>
        </a:p>
      </dgm:t>
    </dgm:pt>
    <dgm:pt modelId="{CB4F35F1-DBE2-4C72-8D43-91EC559482DE}" type="sibTrans" cxnId="{6C52BBBE-299A-4C27-9401-EB7FD34FC1EC}">
      <dgm:prSet/>
      <dgm:spPr/>
      <dgm:t>
        <a:bodyPr/>
        <a:lstStyle/>
        <a:p>
          <a:endParaRPr lang="es-ES"/>
        </a:p>
      </dgm:t>
    </dgm:pt>
    <dgm:pt modelId="{F2D8ED0F-CF71-40A6-89FE-D00DE62B9C19}">
      <dgm:prSet/>
      <dgm:spPr/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Las metodologías utilizadas son importadas</a:t>
          </a:r>
          <a:endParaRPr lang="es-ES" dirty="0"/>
        </a:p>
      </dgm:t>
    </dgm:pt>
    <dgm:pt modelId="{AE0A2831-FDF6-4DFD-8DAC-73DE357C53E0}" type="parTrans" cxnId="{D40FA0DB-ACEB-43AB-BDDF-C830BDB2772A}">
      <dgm:prSet/>
      <dgm:spPr/>
      <dgm:t>
        <a:bodyPr/>
        <a:lstStyle/>
        <a:p>
          <a:endParaRPr lang="es-ES"/>
        </a:p>
      </dgm:t>
    </dgm:pt>
    <dgm:pt modelId="{3F3E6A77-4C0D-427E-BDE4-C36555E57BE5}" type="sibTrans" cxnId="{D40FA0DB-ACEB-43AB-BDDF-C830BDB2772A}">
      <dgm:prSet/>
      <dgm:spPr/>
      <dgm:t>
        <a:bodyPr/>
        <a:lstStyle/>
        <a:p>
          <a:endParaRPr lang="es-ES"/>
        </a:p>
      </dgm:t>
    </dgm:pt>
    <dgm:pt modelId="{264F4F02-DFB3-41A9-9293-48D9D5637478}">
      <dgm:prSet/>
      <dgm:spPr/>
      <dgm:t>
        <a:bodyPr/>
        <a:lstStyle/>
        <a:p>
          <a:endParaRPr lang="es-ES"/>
        </a:p>
      </dgm:t>
    </dgm:pt>
    <dgm:pt modelId="{EAA968B9-3C88-4546-AE70-A0A01FBFBDDA}" type="parTrans" cxnId="{CE2475AF-CFC9-42C6-B713-33B95C0AF460}">
      <dgm:prSet/>
      <dgm:spPr/>
      <dgm:t>
        <a:bodyPr/>
        <a:lstStyle/>
        <a:p>
          <a:endParaRPr lang="es-ES"/>
        </a:p>
      </dgm:t>
    </dgm:pt>
    <dgm:pt modelId="{0B7A092C-FCD1-4BB1-AC05-511077DB7120}" type="sibTrans" cxnId="{CE2475AF-CFC9-42C6-B713-33B95C0AF460}">
      <dgm:prSet/>
      <dgm:spPr/>
      <dgm:t>
        <a:bodyPr/>
        <a:lstStyle/>
        <a:p>
          <a:endParaRPr lang="es-ES"/>
        </a:p>
      </dgm:t>
    </dgm:pt>
    <dgm:pt modelId="{5D026FD2-A441-4053-863F-AB2B3C4F8E74}">
      <dgm:prSet/>
      <dgm:spPr/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No existe una normativa</a:t>
          </a:r>
          <a:endParaRPr lang="es-ES" dirty="0"/>
        </a:p>
      </dgm:t>
    </dgm:pt>
    <dgm:pt modelId="{DA423A03-88FD-46D8-9B8F-FFD1628494FD}" type="parTrans" cxnId="{48A42FCD-880F-4F13-979A-7E5532A98D60}">
      <dgm:prSet/>
      <dgm:spPr/>
      <dgm:t>
        <a:bodyPr/>
        <a:lstStyle/>
        <a:p>
          <a:endParaRPr lang="es-ES"/>
        </a:p>
      </dgm:t>
    </dgm:pt>
    <dgm:pt modelId="{65C074AF-88EE-4EE9-B59B-861D91FA138B}" type="sibTrans" cxnId="{48A42FCD-880F-4F13-979A-7E5532A98D60}">
      <dgm:prSet/>
      <dgm:spPr/>
      <dgm:t>
        <a:bodyPr/>
        <a:lstStyle/>
        <a:p>
          <a:endParaRPr lang="es-ES"/>
        </a:p>
      </dgm:t>
    </dgm:pt>
    <dgm:pt modelId="{16388EC3-1431-4EE3-BB13-56D2120407E0}">
      <dgm:prSet/>
      <dgm:spPr/>
      <dgm:t>
        <a:bodyPr/>
        <a:lstStyle/>
        <a:p>
          <a:endParaRPr lang="es-ES"/>
        </a:p>
      </dgm:t>
    </dgm:pt>
    <dgm:pt modelId="{CE8E9C86-C913-4003-92E9-D3BB5BD1B812}" type="parTrans" cxnId="{D01E8FF1-3B96-430C-8FE2-D2C94D3D9D98}">
      <dgm:prSet/>
      <dgm:spPr/>
      <dgm:t>
        <a:bodyPr/>
        <a:lstStyle/>
        <a:p>
          <a:endParaRPr lang="es-ES"/>
        </a:p>
      </dgm:t>
    </dgm:pt>
    <dgm:pt modelId="{A4BD3F8B-820E-4E5A-837D-A796C3FD0ED6}" type="sibTrans" cxnId="{D01E8FF1-3B96-430C-8FE2-D2C94D3D9D98}">
      <dgm:prSet/>
      <dgm:spPr/>
      <dgm:t>
        <a:bodyPr/>
        <a:lstStyle/>
        <a:p>
          <a:endParaRPr lang="es-ES"/>
        </a:p>
      </dgm:t>
    </dgm:pt>
    <dgm:pt modelId="{AC45640E-3DCC-4F7D-BBA6-5DC537E36577}">
      <dgm:prSet/>
      <dgm:spPr/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No posee procedimiento sencillo y de fácil manejo</a:t>
          </a:r>
          <a:endParaRPr lang="es-ES" dirty="0"/>
        </a:p>
      </dgm:t>
    </dgm:pt>
    <dgm:pt modelId="{BF542A58-F231-4738-9506-480AF478D2EF}" type="parTrans" cxnId="{601792D3-E63B-4FBF-8B77-DB86B40EB334}">
      <dgm:prSet/>
      <dgm:spPr/>
      <dgm:t>
        <a:bodyPr/>
        <a:lstStyle/>
        <a:p>
          <a:endParaRPr lang="es-ES"/>
        </a:p>
      </dgm:t>
    </dgm:pt>
    <dgm:pt modelId="{7940F2AB-99F4-4F95-B290-9DB23B1BDAE5}" type="sibTrans" cxnId="{601792D3-E63B-4FBF-8B77-DB86B40EB334}">
      <dgm:prSet/>
      <dgm:spPr/>
      <dgm:t>
        <a:bodyPr/>
        <a:lstStyle/>
        <a:p>
          <a:endParaRPr lang="es-ES"/>
        </a:p>
      </dgm:t>
    </dgm:pt>
    <dgm:pt modelId="{E8324CB7-2D34-4343-BD70-C154C1AC1BDB}" type="pres">
      <dgm:prSet presAssocID="{16541FDE-E30F-45B0-8D5E-78EA73C8D4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5FFDF5-FE2D-47EA-B4DA-8BE349DF8499}" type="pres">
      <dgm:prSet presAssocID="{40A95EA5-131D-44AE-8062-D1DBBFBFD179}" presName="composite" presStyleCnt="0"/>
      <dgm:spPr/>
    </dgm:pt>
    <dgm:pt modelId="{040B4EE9-F291-4591-BBCC-F35C6EB975BF}" type="pres">
      <dgm:prSet presAssocID="{40A95EA5-131D-44AE-8062-D1DBBFBFD17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C55F6E-C07A-45E4-8FFD-E4226323E870}" type="pres">
      <dgm:prSet presAssocID="{40A95EA5-131D-44AE-8062-D1DBBFBFD17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AEE1EA-A5F5-409A-B3BA-433D5369BDE8}" type="pres">
      <dgm:prSet presAssocID="{5ECB5AAB-77B5-4AF5-84A4-2646EF97C50B}" presName="sp" presStyleCnt="0"/>
      <dgm:spPr/>
    </dgm:pt>
    <dgm:pt modelId="{A8CA4DA4-FB3E-4620-9F72-D663AFB11EC0}" type="pres">
      <dgm:prSet presAssocID="{264F4F02-DFB3-41A9-9293-48D9D5637478}" presName="composite" presStyleCnt="0"/>
      <dgm:spPr/>
    </dgm:pt>
    <dgm:pt modelId="{76AF629C-5AFE-415A-83E3-602E173E5916}" type="pres">
      <dgm:prSet presAssocID="{264F4F02-DFB3-41A9-9293-48D9D563747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1DF77-E4F3-4CC2-9B8A-4D13F13DD78D}" type="pres">
      <dgm:prSet presAssocID="{264F4F02-DFB3-41A9-9293-48D9D563747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B79115-EBCD-413D-97F9-1490DD02FCE1}" type="pres">
      <dgm:prSet presAssocID="{0B7A092C-FCD1-4BB1-AC05-511077DB7120}" presName="sp" presStyleCnt="0"/>
      <dgm:spPr/>
    </dgm:pt>
    <dgm:pt modelId="{340F0870-778F-48A9-84E1-DD4AF744EDE2}" type="pres">
      <dgm:prSet presAssocID="{9E1DFAA0-1554-4731-91BC-D3274511EF84}" presName="composite" presStyleCnt="0"/>
      <dgm:spPr/>
    </dgm:pt>
    <dgm:pt modelId="{25B1FBAC-6D82-44D7-A4A7-1D1107D1DEBD}" type="pres">
      <dgm:prSet presAssocID="{9E1DFAA0-1554-4731-91BC-D3274511EF8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4D1A62-1DA7-4438-8507-40D1233B9F48}" type="pres">
      <dgm:prSet presAssocID="{9E1DFAA0-1554-4731-91BC-D3274511EF8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500B52-6D03-4031-8571-5F27E2441833}" type="pres">
      <dgm:prSet presAssocID="{CB4F35F1-DBE2-4C72-8D43-91EC559482DE}" presName="sp" presStyleCnt="0"/>
      <dgm:spPr/>
    </dgm:pt>
    <dgm:pt modelId="{9ECCE3A8-AFDF-46BC-8CB7-CB318ECB305C}" type="pres">
      <dgm:prSet presAssocID="{79081459-4821-4356-9AC7-5087EB395C73}" presName="composite" presStyleCnt="0"/>
      <dgm:spPr/>
    </dgm:pt>
    <dgm:pt modelId="{AA8D728E-DD46-4728-953F-D8EABD74C903}" type="pres">
      <dgm:prSet presAssocID="{79081459-4821-4356-9AC7-5087EB395C7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A92B9-51D2-45E0-A518-4DA433069393}" type="pres">
      <dgm:prSet presAssocID="{79081459-4821-4356-9AC7-5087EB395C7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0AE25B-E947-48A9-BBA2-960CA0D0E94D}" type="pres">
      <dgm:prSet presAssocID="{F5571FD4-7448-4817-89ED-17CD29996077}" presName="sp" presStyleCnt="0"/>
      <dgm:spPr/>
    </dgm:pt>
    <dgm:pt modelId="{51D4AA55-B6C3-4367-A707-C303A5113A3E}" type="pres">
      <dgm:prSet presAssocID="{16388EC3-1431-4EE3-BB13-56D2120407E0}" presName="composite" presStyleCnt="0"/>
      <dgm:spPr/>
    </dgm:pt>
    <dgm:pt modelId="{9F71D801-F359-40AB-B741-0516CDD88FC8}" type="pres">
      <dgm:prSet presAssocID="{16388EC3-1431-4EE3-BB13-56D2120407E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674A66-E449-4363-9824-14F44B1929E5}" type="pres">
      <dgm:prSet presAssocID="{16388EC3-1431-4EE3-BB13-56D2120407E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D3E763-DC69-4280-A3FF-DCD3EFA26AD8}" srcId="{16541FDE-E30F-45B0-8D5E-78EA73C8D4D6}" destId="{79081459-4821-4356-9AC7-5087EB395C73}" srcOrd="3" destOrd="0" parTransId="{E7961F4E-1035-4B56-B45A-1E6A33C858F8}" sibTransId="{F5571FD4-7448-4817-89ED-17CD29996077}"/>
    <dgm:cxn modelId="{D01E8FF1-3B96-430C-8FE2-D2C94D3D9D98}" srcId="{16541FDE-E30F-45B0-8D5E-78EA73C8D4D6}" destId="{16388EC3-1431-4EE3-BB13-56D2120407E0}" srcOrd="4" destOrd="0" parTransId="{CE8E9C86-C913-4003-92E9-D3BB5BD1B812}" sibTransId="{A4BD3F8B-820E-4E5A-837D-A796C3FD0ED6}"/>
    <dgm:cxn modelId="{AC76420B-D847-4F1A-9F5A-0966C4BCFD03}" srcId="{79081459-4821-4356-9AC7-5087EB395C73}" destId="{7CAD39D0-C076-4602-A278-6AF865BF041D}" srcOrd="0" destOrd="0" parTransId="{8F520316-E824-4C85-B64E-66481D0779E0}" sibTransId="{62A4394A-D3A1-4D50-B47C-4E5CFFA1A731}"/>
    <dgm:cxn modelId="{83E77871-D6C7-4EDE-BD75-AFAF4C71BC81}" srcId="{16541FDE-E30F-45B0-8D5E-78EA73C8D4D6}" destId="{40A95EA5-131D-44AE-8062-D1DBBFBFD179}" srcOrd="0" destOrd="0" parTransId="{7D6E3D31-0772-4F2E-9A02-A344B7C1387A}" sibTransId="{5ECB5AAB-77B5-4AF5-84A4-2646EF97C50B}"/>
    <dgm:cxn modelId="{6C52BBBE-299A-4C27-9401-EB7FD34FC1EC}" srcId="{16541FDE-E30F-45B0-8D5E-78EA73C8D4D6}" destId="{9E1DFAA0-1554-4731-91BC-D3274511EF84}" srcOrd="2" destOrd="0" parTransId="{499ED738-ED6F-4F4A-86F4-DA0E0CBC08EC}" sibTransId="{CB4F35F1-DBE2-4C72-8D43-91EC559482DE}"/>
    <dgm:cxn modelId="{E17B26EB-C9A7-42FF-847C-6172B73F3EF7}" srcId="{40A95EA5-131D-44AE-8062-D1DBBFBFD179}" destId="{DE41A6D0-1311-4A2C-8827-9466D4AB8382}" srcOrd="0" destOrd="0" parTransId="{30A6EAC1-0E4E-44E3-B4C8-DF4F0289F579}" sibTransId="{F078A328-5E9E-4BA7-B238-D38689E3472C}"/>
    <dgm:cxn modelId="{A5BFC363-185A-4852-A5AF-E10743107C3E}" type="presOf" srcId="{16388EC3-1431-4EE3-BB13-56D2120407E0}" destId="{9F71D801-F359-40AB-B741-0516CDD88FC8}" srcOrd="0" destOrd="0" presId="urn:microsoft.com/office/officeart/2005/8/layout/chevron2"/>
    <dgm:cxn modelId="{601792D3-E63B-4FBF-8B77-DB86B40EB334}" srcId="{16388EC3-1431-4EE3-BB13-56D2120407E0}" destId="{AC45640E-3DCC-4F7D-BBA6-5DC537E36577}" srcOrd="0" destOrd="0" parTransId="{BF542A58-F231-4738-9506-480AF478D2EF}" sibTransId="{7940F2AB-99F4-4F95-B290-9DB23B1BDAE5}"/>
    <dgm:cxn modelId="{859805B7-EE8B-4B2D-BCAA-8198EE222F30}" type="presOf" srcId="{79081459-4821-4356-9AC7-5087EB395C73}" destId="{AA8D728E-DD46-4728-953F-D8EABD74C903}" srcOrd="0" destOrd="0" presId="urn:microsoft.com/office/officeart/2005/8/layout/chevron2"/>
    <dgm:cxn modelId="{48A42FCD-880F-4F13-979A-7E5532A98D60}" srcId="{264F4F02-DFB3-41A9-9293-48D9D5637478}" destId="{5D026FD2-A441-4053-863F-AB2B3C4F8E74}" srcOrd="0" destOrd="0" parTransId="{DA423A03-88FD-46D8-9B8F-FFD1628494FD}" sibTransId="{65C074AF-88EE-4EE9-B59B-861D91FA138B}"/>
    <dgm:cxn modelId="{AB65D4FA-FFF1-4C09-98CD-B663E3C706A6}" type="presOf" srcId="{DE41A6D0-1311-4A2C-8827-9466D4AB8382}" destId="{77C55F6E-C07A-45E4-8FFD-E4226323E870}" srcOrd="0" destOrd="0" presId="urn:microsoft.com/office/officeart/2005/8/layout/chevron2"/>
    <dgm:cxn modelId="{9C3DACA8-A952-4927-A534-E4741C66E1EE}" type="presOf" srcId="{7CAD39D0-C076-4602-A278-6AF865BF041D}" destId="{B04A92B9-51D2-45E0-A518-4DA433069393}" srcOrd="0" destOrd="0" presId="urn:microsoft.com/office/officeart/2005/8/layout/chevron2"/>
    <dgm:cxn modelId="{D40FA0DB-ACEB-43AB-BDDF-C830BDB2772A}" srcId="{9E1DFAA0-1554-4731-91BC-D3274511EF84}" destId="{F2D8ED0F-CF71-40A6-89FE-D00DE62B9C19}" srcOrd="0" destOrd="0" parTransId="{AE0A2831-FDF6-4DFD-8DAC-73DE357C53E0}" sibTransId="{3F3E6A77-4C0D-427E-BDE4-C36555E57BE5}"/>
    <dgm:cxn modelId="{CE2475AF-CFC9-42C6-B713-33B95C0AF460}" srcId="{16541FDE-E30F-45B0-8D5E-78EA73C8D4D6}" destId="{264F4F02-DFB3-41A9-9293-48D9D5637478}" srcOrd="1" destOrd="0" parTransId="{EAA968B9-3C88-4546-AE70-A0A01FBFBDDA}" sibTransId="{0B7A092C-FCD1-4BB1-AC05-511077DB7120}"/>
    <dgm:cxn modelId="{9DDBCB29-9AFD-4D49-815C-FF39008196B7}" type="presOf" srcId="{F2D8ED0F-CF71-40A6-89FE-D00DE62B9C19}" destId="{6A4D1A62-1DA7-4438-8507-40D1233B9F48}" srcOrd="0" destOrd="0" presId="urn:microsoft.com/office/officeart/2005/8/layout/chevron2"/>
    <dgm:cxn modelId="{CAAC6804-1BD8-4E73-B772-A1B5F936D874}" type="presOf" srcId="{264F4F02-DFB3-41A9-9293-48D9D5637478}" destId="{76AF629C-5AFE-415A-83E3-602E173E5916}" srcOrd="0" destOrd="0" presId="urn:microsoft.com/office/officeart/2005/8/layout/chevron2"/>
    <dgm:cxn modelId="{0FCE7FE0-7B8E-44FC-BF38-EFD2F880652F}" type="presOf" srcId="{AC45640E-3DCC-4F7D-BBA6-5DC537E36577}" destId="{4D674A66-E449-4363-9824-14F44B1929E5}" srcOrd="0" destOrd="0" presId="urn:microsoft.com/office/officeart/2005/8/layout/chevron2"/>
    <dgm:cxn modelId="{3407D979-B4BC-4082-90BF-A16C91CC009C}" type="presOf" srcId="{9E1DFAA0-1554-4731-91BC-D3274511EF84}" destId="{25B1FBAC-6D82-44D7-A4A7-1D1107D1DEBD}" srcOrd="0" destOrd="0" presId="urn:microsoft.com/office/officeart/2005/8/layout/chevron2"/>
    <dgm:cxn modelId="{65874489-8AB7-4FB6-ABCE-6C58D4BB80CA}" type="presOf" srcId="{40A95EA5-131D-44AE-8062-D1DBBFBFD179}" destId="{040B4EE9-F291-4591-BBCC-F35C6EB975BF}" srcOrd="0" destOrd="0" presId="urn:microsoft.com/office/officeart/2005/8/layout/chevron2"/>
    <dgm:cxn modelId="{C3A51520-8C8D-4C33-B327-5EAC114F8702}" type="presOf" srcId="{5D026FD2-A441-4053-863F-AB2B3C4F8E74}" destId="{4A41DF77-E4F3-4CC2-9B8A-4D13F13DD78D}" srcOrd="0" destOrd="0" presId="urn:microsoft.com/office/officeart/2005/8/layout/chevron2"/>
    <dgm:cxn modelId="{FF28C2F3-A1BA-4693-90E3-210DCE8D98C8}" type="presOf" srcId="{16541FDE-E30F-45B0-8D5E-78EA73C8D4D6}" destId="{E8324CB7-2D34-4343-BD70-C154C1AC1BDB}" srcOrd="0" destOrd="0" presId="urn:microsoft.com/office/officeart/2005/8/layout/chevron2"/>
    <dgm:cxn modelId="{0EB7AE1E-6819-49E9-89B6-C083E4E50B63}" type="presParOf" srcId="{E8324CB7-2D34-4343-BD70-C154C1AC1BDB}" destId="{935FFDF5-FE2D-47EA-B4DA-8BE349DF8499}" srcOrd="0" destOrd="0" presId="urn:microsoft.com/office/officeart/2005/8/layout/chevron2"/>
    <dgm:cxn modelId="{A09DB3E4-2E94-4FD1-80B3-93CBD36679B5}" type="presParOf" srcId="{935FFDF5-FE2D-47EA-B4DA-8BE349DF8499}" destId="{040B4EE9-F291-4591-BBCC-F35C6EB975BF}" srcOrd="0" destOrd="0" presId="urn:microsoft.com/office/officeart/2005/8/layout/chevron2"/>
    <dgm:cxn modelId="{B63EEB9B-A951-4190-8796-5014FBC1D3F5}" type="presParOf" srcId="{935FFDF5-FE2D-47EA-B4DA-8BE349DF8499}" destId="{77C55F6E-C07A-45E4-8FFD-E4226323E870}" srcOrd="1" destOrd="0" presId="urn:microsoft.com/office/officeart/2005/8/layout/chevron2"/>
    <dgm:cxn modelId="{399058C9-0EB0-470C-A59B-A779BDA9943A}" type="presParOf" srcId="{E8324CB7-2D34-4343-BD70-C154C1AC1BDB}" destId="{37AEE1EA-A5F5-409A-B3BA-433D5369BDE8}" srcOrd="1" destOrd="0" presId="urn:microsoft.com/office/officeart/2005/8/layout/chevron2"/>
    <dgm:cxn modelId="{AACF8AF1-FDDA-44F8-B034-440B530F4943}" type="presParOf" srcId="{E8324CB7-2D34-4343-BD70-C154C1AC1BDB}" destId="{A8CA4DA4-FB3E-4620-9F72-D663AFB11EC0}" srcOrd="2" destOrd="0" presId="urn:microsoft.com/office/officeart/2005/8/layout/chevron2"/>
    <dgm:cxn modelId="{9D37779E-8FF3-46AD-82E6-AFC7D89FF2DB}" type="presParOf" srcId="{A8CA4DA4-FB3E-4620-9F72-D663AFB11EC0}" destId="{76AF629C-5AFE-415A-83E3-602E173E5916}" srcOrd="0" destOrd="0" presId="urn:microsoft.com/office/officeart/2005/8/layout/chevron2"/>
    <dgm:cxn modelId="{6F1A9345-8C55-4F46-930A-B2726EA6CAE7}" type="presParOf" srcId="{A8CA4DA4-FB3E-4620-9F72-D663AFB11EC0}" destId="{4A41DF77-E4F3-4CC2-9B8A-4D13F13DD78D}" srcOrd="1" destOrd="0" presId="urn:microsoft.com/office/officeart/2005/8/layout/chevron2"/>
    <dgm:cxn modelId="{140E67EA-CDD5-44A7-A616-6FD9C5645D45}" type="presParOf" srcId="{E8324CB7-2D34-4343-BD70-C154C1AC1BDB}" destId="{0FB79115-EBCD-413D-97F9-1490DD02FCE1}" srcOrd="3" destOrd="0" presId="urn:microsoft.com/office/officeart/2005/8/layout/chevron2"/>
    <dgm:cxn modelId="{68AC8343-2C45-4565-88E2-1686B449AFAB}" type="presParOf" srcId="{E8324CB7-2D34-4343-BD70-C154C1AC1BDB}" destId="{340F0870-778F-48A9-84E1-DD4AF744EDE2}" srcOrd="4" destOrd="0" presId="urn:microsoft.com/office/officeart/2005/8/layout/chevron2"/>
    <dgm:cxn modelId="{3DA909DC-72BB-4FB6-A9EF-9ED98A229FDD}" type="presParOf" srcId="{340F0870-778F-48A9-84E1-DD4AF744EDE2}" destId="{25B1FBAC-6D82-44D7-A4A7-1D1107D1DEBD}" srcOrd="0" destOrd="0" presId="urn:microsoft.com/office/officeart/2005/8/layout/chevron2"/>
    <dgm:cxn modelId="{374D6AB9-BAE5-4291-998A-4A2C4C8441A1}" type="presParOf" srcId="{340F0870-778F-48A9-84E1-DD4AF744EDE2}" destId="{6A4D1A62-1DA7-4438-8507-40D1233B9F48}" srcOrd="1" destOrd="0" presId="urn:microsoft.com/office/officeart/2005/8/layout/chevron2"/>
    <dgm:cxn modelId="{5A152F8E-CC96-40A5-956E-ACD27EAB9C59}" type="presParOf" srcId="{E8324CB7-2D34-4343-BD70-C154C1AC1BDB}" destId="{D0500B52-6D03-4031-8571-5F27E2441833}" srcOrd="5" destOrd="0" presId="urn:microsoft.com/office/officeart/2005/8/layout/chevron2"/>
    <dgm:cxn modelId="{BD734DD1-8E36-4A00-8A60-7BF9E96C2722}" type="presParOf" srcId="{E8324CB7-2D34-4343-BD70-C154C1AC1BDB}" destId="{9ECCE3A8-AFDF-46BC-8CB7-CB318ECB305C}" srcOrd="6" destOrd="0" presId="urn:microsoft.com/office/officeart/2005/8/layout/chevron2"/>
    <dgm:cxn modelId="{31C04C86-D950-4D33-BD1F-CE3B61962FAC}" type="presParOf" srcId="{9ECCE3A8-AFDF-46BC-8CB7-CB318ECB305C}" destId="{AA8D728E-DD46-4728-953F-D8EABD74C903}" srcOrd="0" destOrd="0" presId="urn:microsoft.com/office/officeart/2005/8/layout/chevron2"/>
    <dgm:cxn modelId="{A94F54C6-891A-4D09-A55B-4D39DD2837E5}" type="presParOf" srcId="{9ECCE3A8-AFDF-46BC-8CB7-CB318ECB305C}" destId="{B04A92B9-51D2-45E0-A518-4DA433069393}" srcOrd="1" destOrd="0" presId="urn:microsoft.com/office/officeart/2005/8/layout/chevron2"/>
    <dgm:cxn modelId="{DC988BA9-B33B-49CF-9EE1-3A62145023CE}" type="presParOf" srcId="{E8324CB7-2D34-4343-BD70-C154C1AC1BDB}" destId="{8E0AE25B-E947-48A9-BBA2-960CA0D0E94D}" srcOrd="7" destOrd="0" presId="urn:microsoft.com/office/officeart/2005/8/layout/chevron2"/>
    <dgm:cxn modelId="{C1112C6C-72C1-41A3-9862-1FA1FC034603}" type="presParOf" srcId="{E8324CB7-2D34-4343-BD70-C154C1AC1BDB}" destId="{51D4AA55-B6C3-4367-A707-C303A5113A3E}" srcOrd="8" destOrd="0" presId="urn:microsoft.com/office/officeart/2005/8/layout/chevron2"/>
    <dgm:cxn modelId="{1FE03741-45F1-43BC-A3F4-D1C2DF5F1210}" type="presParOf" srcId="{51D4AA55-B6C3-4367-A707-C303A5113A3E}" destId="{9F71D801-F359-40AB-B741-0516CDD88FC8}" srcOrd="0" destOrd="0" presId="urn:microsoft.com/office/officeart/2005/8/layout/chevron2"/>
    <dgm:cxn modelId="{2039EF0B-8A41-4CDD-8BD0-01CC4D689EEC}" type="presParOf" srcId="{51D4AA55-B6C3-4367-A707-C303A5113A3E}" destId="{4D674A66-E449-4363-9824-14F44B1929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Primer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72C1504A-CD7F-44DC-9C85-3F090575459E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2500" dirty="0"/>
            <a:t>Ubicación de los campamentos militares.</a:t>
          </a:r>
          <a:endParaRPr lang="es-ES" sz="2500" dirty="0"/>
        </a:p>
      </dgm:t>
    </dgm:pt>
    <dgm:pt modelId="{F417E92E-96C7-4952-983B-2C2C5FC26426}" type="parTrans" cxnId="{66B6AE95-0932-481C-B1BE-EEA89614E3E1}">
      <dgm:prSet/>
      <dgm:spPr/>
      <dgm:t>
        <a:bodyPr/>
        <a:lstStyle/>
        <a:p>
          <a:endParaRPr lang="es-ES" sz="2500"/>
        </a:p>
      </dgm:t>
    </dgm:pt>
    <dgm:pt modelId="{0408BC83-A63C-4126-A3A3-437AC540AE12}" type="sibTrans" cxnId="{66B6AE95-0932-481C-B1BE-EEA89614E3E1}">
      <dgm:prSet/>
      <dgm:spPr/>
      <dgm:t>
        <a:bodyPr/>
        <a:lstStyle/>
        <a:p>
          <a:endParaRPr lang="es-ES" sz="2500"/>
        </a:p>
      </dgm:t>
    </dgm:pt>
    <dgm:pt modelId="{3D766831-C360-46DD-A235-6254A1D1CAAD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S" sz="2500" dirty="0"/>
            <a:t>Organización</a:t>
          </a:r>
        </a:p>
      </dgm:t>
    </dgm:pt>
    <dgm:pt modelId="{54D4E18F-CAFB-4F1E-9740-E2357AAED818}" type="parTrans" cxnId="{175D5DB7-2BBE-4FB2-AD56-B5DF58359C70}">
      <dgm:prSet/>
      <dgm:spPr/>
      <dgm:t>
        <a:bodyPr/>
        <a:lstStyle/>
        <a:p>
          <a:endParaRPr lang="es-ES"/>
        </a:p>
      </dgm:t>
    </dgm:pt>
    <dgm:pt modelId="{BEB81C44-7291-4968-B84D-211077A0AF24}" type="sibTrans" cxnId="{175D5DB7-2BBE-4FB2-AD56-B5DF58359C70}">
      <dgm:prSet/>
      <dgm:spPr/>
      <dgm:t>
        <a:bodyPr/>
        <a:lstStyle/>
        <a:p>
          <a:endParaRPr lang="es-ES"/>
        </a:p>
      </dgm:t>
    </dgm:pt>
    <dgm:pt modelId="{0CADE740-2245-4ADD-A5DA-1561F888E5CA}" type="pres">
      <dgm:prSet presAssocID="{988235A2-1454-4483-9125-AEE8EF14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2CDFBF-A127-4300-B379-A5E4D9D7DC39}" type="pres">
      <dgm:prSet presAssocID="{A8994D53-D7FC-4293-8374-4F9D8D8D3C9D}" presName="composite" presStyleCnt="0"/>
      <dgm:spPr/>
    </dgm:pt>
    <dgm:pt modelId="{B36B1653-E579-4257-807B-CA33142E7AE3}" type="pres">
      <dgm:prSet presAssocID="{A8994D53-D7FC-4293-8374-4F9D8D8D3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9834F-F61C-4F81-BD71-6123611E3A0A}" type="pres">
      <dgm:prSet presAssocID="{A8994D53-D7FC-4293-8374-4F9D8D8D3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6873E3-65AD-474A-B279-761C171BC266}" type="presOf" srcId="{72C1504A-CD7F-44DC-9C85-3F090575459E}" destId="{7AD9834F-F61C-4F81-BD71-6123611E3A0A}" srcOrd="0" destOrd="1" presId="urn:microsoft.com/office/officeart/2005/8/layout/chevron2"/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94F748D4-F29F-4E95-89B3-5F35ED901FF8}" type="presOf" srcId="{3D766831-C360-46DD-A235-6254A1D1CAAD}" destId="{7AD9834F-F61C-4F81-BD71-6123611E3A0A}" srcOrd="0" destOrd="0" presId="urn:microsoft.com/office/officeart/2005/8/layout/chevron2"/>
    <dgm:cxn modelId="{49915831-3506-4F45-8164-4ACF7C7BE51C}" type="presOf" srcId="{A8994D53-D7FC-4293-8374-4F9D8D8D3C9D}" destId="{B36B1653-E579-4257-807B-CA33142E7AE3}" srcOrd="0" destOrd="0" presId="urn:microsoft.com/office/officeart/2005/8/layout/chevron2"/>
    <dgm:cxn modelId="{175D5DB7-2BBE-4FB2-AD56-B5DF58359C70}" srcId="{A8994D53-D7FC-4293-8374-4F9D8D8D3C9D}" destId="{3D766831-C360-46DD-A235-6254A1D1CAAD}" srcOrd="0" destOrd="0" parTransId="{54D4E18F-CAFB-4F1E-9740-E2357AAED818}" sibTransId="{BEB81C44-7291-4968-B84D-211077A0AF24}"/>
    <dgm:cxn modelId="{66B6AE95-0932-481C-B1BE-EEA89614E3E1}" srcId="{A8994D53-D7FC-4293-8374-4F9D8D8D3C9D}" destId="{72C1504A-CD7F-44DC-9C85-3F090575459E}" srcOrd="1" destOrd="0" parTransId="{F417E92E-96C7-4952-983B-2C2C5FC26426}" sibTransId="{0408BC83-A63C-4126-A3A3-437AC540AE12}"/>
    <dgm:cxn modelId="{2229568A-9618-450C-A65F-D69C4DB46322}" type="presOf" srcId="{988235A2-1454-4483-9125-AEE8EF1422E7}" destId="{0CADE740-2245-4ADD-A5DA-1561F888E5CA}" srcOrd="0" destOrd="0" presId="urn:microsoft.com/office/officeart/2005/8/layout/chevron2"/>
    <dgm:cxn modelId="{8078E27A-5033-460E-AF9E-060BDF1E01E1}" type="presParOf" srcId="{0CADE740-2245-4ADD-A5DA-1561F888E5CA}" destId="{332CDFBF-A127-4300-B379-A5E4D9D7DC39}" srcOrd="0" destOrd="0" presId="urn:microsoft.com/office/officeart/2005/8/layout/chevron2"/>
    <dgm:cxn modelId="{F9429738-2DC3-44FF-AC76-96047002D963}" type="presParOf" srcId="{332CDFBF-A127-4300-B379-A5E4D9D7DC39}" destId="{B36B1653-E579-4257-807B-CA33142E7AE3}" srcOrd="0" destOrd="0" presId="urn:microsoft.com/office/officeart/2005/8/layout/chevron2"/>
    <dgm:cxn modelId="{F5B25324-47EC-478C-AE6F-27E0467164DC}" type="presParOf" srcId="{332CDFBF-A127-4300-B379-A5E4D9D7DC39}" destId="{7AD9834F-F61C-4F81-BD71-6123611E3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94752C-6D91-4F62-9747-8A4C7F72DA6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F41ADE-080D-4ECF-AFFF-CBE81CEE58F9}">
      <dgm:prSet phldrT="[Texto]"/>
      <dgm:spPr/>
      <dgm:t>
        <a:bodyPr/>
        <a:lstStyle/>
        <a:p>
          <a:r>
            <a:rPr lang="es-ES" dirty="0"/>
            <a:t>CMDTE.</a:t>
          </a:r>
        </a:p>
      </dgm:t>
    </dgm:pt>
    <dgm:pt modelId="{98FAAA10-7E35-4E0B-A38D-C1D4E1939A36}" type="parTrans" cxnId="{16FA14F7-390F-4385-BA8A-AF7D6504AAAD}">
      <dgm:prSet/>
      <dgm:spPr/>
      <dgm:t>
        <a:bodyPr/>
        <a:lstStyle/>
        <a:p>
          <a:endParaRPr lang="es-ES"/>
        </a:p>
      </dgm:t>
    </dgm:pt>
    <dgm:pt modelId="{593E57A6-12EE-4F87-8202-B097B8BF1906}" type="sibTrans" cxnId="{16FA14F7-390F-4385-BA8A-AF7D6504AAAD}">
      <dgm:prSet/>
      <dgm:spPr/>
      <dgm:t>
        <a:bodyPr/>
        <a:lstStyle/>
        <a:p>
          <a:endParaRPr lang="es-ES"/>
        </a:p>
      </dgm:t>
    </dgm:pt>
    <dgm:pt modelId="{DCC6C446-1EBA-4E09-A5CC-41873D61E8CC}">
      <dgm:prSet phldrT="[Texto]"/>
      <dgm:spPr/>
      <dgm:t>
        <a:bodyPr/>
        <a:lstStyle/>
        <a:p>
          <a:r>
            <a:rPr lang="es-ES" dirty="0"/>
            <a:t>IGFT</a:t>
          </a:r>
        </a:p>
      </dgm:t>
    </dgm:pt>
    <dgm:pt modelId="{24F6279E-CF1A-45F4-898F-CD25992FF02E}" type="parTrans" cxnId="{3C4F9357-1FCB-48C6-AD46-021D91B540F4}">
      <dgm:prSet/>
      <dgm:spPr/>
      <dgm:t>
        <a:bodyPr/>
        <a:lstStyle/>
        <a:p>
          <a:endParaRPr lang="es-ES"/>
        </a:p>
      </dgm:t>
    </dgm:pt>
    <dgm:pt modelId="{0F3F3365-B218-4AF2-A304-81AC633D6225}" type="sibTrans" cxnId="{3C4F9357-1FCB-48C6-AD46-021D91B540F4}">
      <dgm:prSet/>
      <dgm:spPr/>
      <dgm:t>
        <a:bodyPr/>
        <a:lstStyle/>
        <a:p>
          <a:endParaRPr lang="es-ES"/>
        </a:p>
      </dgm:t>
    </dgm:pt>
    <dgm:pt modelId="{7078140C-1048-4BD3-BFD9-CDDC2F17C8FE}">
      <dgm:prSet phldrT="[Texto]"/>
      <dgm:spPr/>
      <dgm:t>
        <a:bodyPr/>
        <a:lstStyle/>
        <a:p>
          <a:r>
            <a:rPr lang="es-ES" dirty="0"/>
            <a:t>DSI</a:t>
          </a:r>
        </a:p>
      </dgm:t>
    </dgm:pt>
    <dgm:pt modelId="{B5D41DAB-D9F8-41A2-B67D-31DA633A4257}" type="parTrans" cxnId="{7A872BAC-8B5D-47E6-B91E-BF7E12AD561B}">
      <dgm:prSet/>
      <dgm:spPr/>
      <dgm:t>
        <a:bodyPr/>
        <a:lstStyle/>
        <a:p>
          <a:endParaRPr lang="es-ES"/>
        </a:p>
      </dgm:t>
    </dgm:pt>
    <dgm:pt modelId="{26787A63-232E-496B-82BE-EC4D0A8A33C2}" type="sibTrans" cxnId="{7A872BAC-8B5D-47E6-B91E-BF7E12AD561B}">
      <dgm:prSet/>
      <dgm:spPr/>
      <dgm:t>
        <a:bodyPr/>
        <a:lstStyle/>
        <a:p>
          <a:endParaRPr lang="es-ES"/>
        </a:p>
      </dgm:t>
    </dgm:pt>
    <dgm:pt modelId="{5A2E7570-680C-471E-9564-67847C2237E4}">
      <dgm:prSet phldrT="[Texto]"/>
      <dgm:spPr/>
      <dgm:t>
        <a:bodyPr/>
        <a:lstStyle/>
        <a:p>
          <a:r>
            <a:rPr lang="es-ES" dirty="0"/>
            <a:t>DFFT</a:t>
          </a:r>
        </a:p>
      </dgm:t>
    </dgm:pt>
    <dgm:pt modelId="{2FB4E0F6-040F-40F3-A674-49C6773641C0}" type="parTrans" cxnId="{C15AA48A-06B8-4C6B-A5E3-D802400DFE40}">
      <dgm:prSet/>
      <dgm:spPr/>
      <dgm:t>
        <a:bodyPr/>
        <a:lstStyle/>
        <a:p>
          <a:endParaRPr lang="es-ES"/>
        </a:p>
      </dgm:t>
    </dgm:pt>
    <dgm:pt modelId="{0A357AF0-B6F3-4742-8901-542BB7661FE2}" type="sibTrans" cxnId="{C15AA48A-06B8-4C6B-A5E3-D802400DFE40}">
      <dgm:prSet/>
      <dgm:spPr/>
      <dgm:t>
        <a:bodyPr/>
        <a:lstStyle/>
        <a:p>
          <a:endParaRPr lang="es-ES"/>
        </a:p>
      </dgm:t>
    </dgm:pt>
    <dgm:pt modelId="{195A473B-B0DE-4DBB-B514-26FFC43B1D5C}">
      <dgm:prSet phldrT="[Texto]"/>
      <dgm:spPr/>
      <dgm:t>
        <a:bodyPr/>
        <a:lstStyle/>
        <a:p>
          <a:r>
            <a:rPr lang="es-ES" dirty="0"/>
            <a:t>DPFT</a:t>
          </a:r>
        </a:p>
      </dgm:t>
    </dgm:pt>
    <dgm:pt modelId="{76DC10B3-B1FF-4E7C-BD7D-F3C98026ACE7}" type="parTrans" cxnId="{9DE1AD99-39F1-43CE-82A2-A61D8221284B}">
      <dgm:prSet/>
      <dgm:spPr/>
      <dgm:t>
        <a:bodyPr/>
        <a:lstStyle/>
        <a:p>
          <a:endParaRPr lang="es-ES"/>
        </a:p>
      </dgm:t>
    </dgm:pt>
    <dgm:pt modelId="{0EBD9B14-606E-4049-9C35-C349E40B9DA5}" type="sibTrans" cxnId="{9DE1AD99-39F1-43CE-82A2-A61D8221284B}">
      <dgm:prSet/>
      <dgm:spPr/>
      <dgm:t>
        <a:bodyPr/>
        <a:lstStyle/>
        <a:p>
          <a:endParaRPr lang="es-ES"/>
        </a:p>
      </dgm:t>
    </dgm:pt>
    <dgm:pt modelId="{E8F7F3C6-2ADC-4735-BD8D-D6FD09498380}">
      <dgm:prSet phldrT="[Texto]"/>
      <dgm:spPr/>
      <dgm:t>
        <a:bodyPr/>
        <a:lstStyle/>
        <a:p>
          <a:r>
            <a:rPr lang="es-ES" dirty="0"/>
            <a:t>DAC</a:t>
          </a:r>
        </a:p>
      </dgm:t>
    </dgm:pt>
    <dgm:pt modelId="{F052A2DC-8029-488E-88DD-FB488F3A69FF}" type="parTrans" cxnId="{05B2B86A-1A2C-494E-8691-3B380AD2DC61}">
      <dgm:prSet/>
      <dgm:spPr/>
      <dgm:t>
        <a:bodyPr/>
        <a:lstStyle/>
        <a:p>
          <a:endParaRPr lang="es-ES"/>
        </a:p>
      </dgm:t>
    </dgm:pt>
    <dgm:pt modelId="{A3DA9176-0D5D-4B6A-A62E-A25651348734}" type="sibTrans" cxnId="{05B2B86A-1A2C-494E-8691-3B380AD2DC61}">
      <dgm:prSet/>
      <dgm:spPr/>
      <dgm:t>
        <a:bodyPr/>
        <a:lstStyle/>
        <a:p>
          <a:endParaRPr lang="es-ES"/>
        </a:p>
      </dgm:t>
    </dgm:pt>
    <dgm:pt modelId="{B977B676-E681-4ECB-BCAA-A28B38936893}">
      <dgm:prSet phldrT="[Texto]"/>
      <dgm:spPr/>
      <dgm:t>
        <a:bodyPr/>
        <a:lstStyle/>
        <a:p>
          <a:r>
            <a:rPr lang="es-ES" dirty="0"/>
            <a:t>Directivo</a:t>
          </a:r>
        </a:p>
      </dgm:t>
    </dgm:pt>
    <dgm:pt modelId="{DDC63692-D52C-4C9D-B024-625FF05A5B5C}" type="parTrans" cxnId="{B223D234-2933-494F-9288-83408487F539}">
      <dgm:prSet/>
      <dgm:spPr/>
      <dgm:t>
        <a:bodyPr/>
        <a:lstStyle/>
        <a:p>
          <a:endParaRPr lang="es-ES"/>
        </a:p>
      </dgm:t>
    </dgm:pt>
    <dgm:pt modelId="{49A95B11-D3D0-4798-916E-D7421ADF2640}" type="sibTrans" cxnId="{B223D234-2933-494F-9288-83408487F539}">
      <dgm:prSet/>
      <dgm:spPr/>
      <dgm:t>
        <a:bodyPr/>
        <a:lstStyle/>
        <a:p>
          <a:endParaRPr lang="es-ES"/>
        </a:p>
      </dgm:t>
    </dgm:pt>
    <dgm:pt modelId="{6E4E33F2-F232-4E50-AFC9-63975B598B29}">
      <dgm:prSet phldrT="[Texto]"/>
      <dgm:spPr/>
      <dgm:t>
        <a:bodyPr/>
        <a:lstStyle/>
        <a:p>
          <a:r>
            <a:rPr lang="es-ES" dirty="0"/>
            <a:t>Asesoramiento</a:t>
          </a:r>
        </a:p>
      </dgm:t>
    </dgm:pt>
    <dgm:pt modelId="{652D7F6A-ADA5-47CC-8FC5-95B0CF1B3C37}" type="parTrans" cxnId="{E55D7AE5-D468-4479-A2EE-BD969F1DFC54}">
      <dgm:prSet/>
      <dgm:spPr/>
      <dgm:t>
        <a:bodyPr/>
        <a:lstStyle/>
        <a:p>
          <a:endParaRPr lang="es-ES"/>
        </a:p>
      </dgm:t>
    </dgm:pt>
    <dgm:pt modelId="{2671E152-9AA5-430F-85E9-E561021497BD}" type="sibTrans" cxnId="{E55D7AE5-D468-4479-A2EE-BD969F1DFC54}">
      <dgm:prSet/>
      <dgm:spPr/>
      <dgm:t>
        <a:bodyPr/>
        <a:lstStyle/>
        <a:p>
          <a:endParaRPr lang="es-ES"/>
        </a:p>
      </dgm:t>
    </dgm:pt>
    <dgm:pt modelId="{98841291-5ABA-4E50-810B-CDF2998C269D}">
      <dgm:prSet phldrT="[Texto]"/>
      <dgm:spPr/>
      <dgm:t>
        <a:bodyPr/>
        <a:lstStyle/>
        <a:p>
          <a:r>
            <a:rPr lang="es-ES" dirty="0"/>
            <a:t>Apoyo</a:t>
          </a:r>
        </a:p>
      </dgm:t>
    </dgm:pt>
    <dgm:pt modelId="{0CDD5047-ACAB-4892-9214-59688CC48366}" type="parTrans" cxnId="{7A2A7774-7BC4-4959-96BD-53B9DE690EA2}">
      <dgm:prSet/>
      <dgm:spPr/>
      <dgm:t>
        <a:bodyPr/>
        <a:lstStyle/>
        <a:p>
          <a:endParaRPr lang="es-ES"/>
        </a:p>
      </dgm:t>
    </dgm:pt>
    <dgm:pt modelId="{62AF61B0-F9BB-4490-8A35-F99E4CE57FE1}" type="sibTrans" cxnId="{7A2A7774-7BC4-4959-96BD-53B9DE690EA2}">
      <dgm:prSet/>
      <dgm:spPr/>
      <dgm:t>
        <a:bodyPr/>
        <a:lstStyle/>
        <a:p>
          <a:endParaRPr lang="es-ES"/>
        </a:p>
      </dgm:t>
    </dgm:pt>
    <dgm:pt modelId="{BF614FFD-5B5A-41D0-A830-0469A5B225E2}">
      <dgm:prSet/>
      <dgm:spPr/>
      <dgm:t>
        <a:bodyPr/>
        <a:lstStyle/>
        <a:p>
          <a:r>
            <a:rPr lang="es-ES" dirty="0"/>
            <a:t>COT</a:t>
          </a:r>
        </a:p>
      </dgm:t>
    </dgm:pt>
    <dgm:pt modelId="{22534CBF-755F-45E9-9EC5-4BC979BD1051}" type="parTrans" cxnId="{E8AD21CA-EE81-4D84-9A64-B35769F09FB9}">
      <dgm:prSet/>
      <dgm:spPr/>
      <dgm:t>
        <a:bodyPr/>
        <a:lstStyle/>
        <a:p>
          <a:endParaRPr lang="es-ES"/>
        </a:p>
      </dgm:t>
    </dgm:pt>
    <dgm:pt modelId="{4ED1D9F2-97DF-49E1-BBE6-2454F3B15B3A}" type="sibTrans" cxnId="{E8AD21CA-EE81-4D84-9A64-B35769F09FB9}">
      <dgm:prSet/>
      <dgm:spPr/>
      <dgm:t>
        <a:bodyPr/>
        <a:lstStyle/>
        <a:p>
          <a:endParaRPr lang="es-ES"/>
        </a:p>
      </dgm:t>
    </dgm:pt>
    <dgm:pt modelId="{8D35188E-5529-4560-81CD-ADAF047287E4}">
      <dgm:prSet/>
      <dgm:spPr/>
      <dgm:t>
        <a:bodyPr/>
        <a:lstStyle/>
        <a:p>
          <a:r>
            <a:rPr lang="es-ES" dirty="0"/>
            <a:t>CEDMFT</a:t>
          </a:r>
        </a:p>
      </dgm:t>
    </dgm:pt>
    <dgm:pt modelId="{BD9B67C3-49E2-47AF-A8AF-12FD1F29583C}" type="parTrans" cxnId="{C640E07D-7364-483E-B4F1-52DBAA1AC2B0}">
      <dgm:prSet/>
      <dgm:spPr/>
      <dgm:t>
        <a:bodyPr/>
        <a:lstStyle/>
        <a:p>
          <a:endParaRPr lang="es-ES"/>
        </a:p>
      </dgm:t>
    </dgm:pt>
    <dgm:pt modelId="{5528E29F-55D8-4E6E-948E-FDB6BCF55BB8}" type="sibTrans" cxnId="{C640E07D-7364-483E-B4F1-52DBAA1AC2B0}">
      <dgm:prSet/>
      <dgm:spPr/>
      <dgm:t>
        <a:bodyPr/>
        <a:lstStyle/>
        <a:p>
          <a:endParaRPr lang="es-ES"/>
        </a:p>
      </dgm:t>
    </dgm:pt>
    <dgm:pt modelId="{D6EC5C6D-F985-436E-AFD5-A20D34E55354}">
      <dgm:prSet/>
      <dgm:spPr/>
      <dgm:t>
        <a:bodyPr/>
        <a:lstStyle/>
        <a:p>
          <a:r>
            <a:rPr lang="es-ES" dirty="0"/>
            <a:t>COLOGE</a:t>
          </a:r>
        </a:p>
      </dgm:t>
    </dgm:pt>
    <dgm:pt modelId="{95995046-D6A5-43BB-8416-17DF46F2D1F3}" type="parTrans" cxnId="{6BF88942-5594-41CC-AF1D-307F2F27D38E}">
      <dgm:prSet/>
      <dgm:spPr/>
      <dgm:t>
        <a:bodyPr/>
        <a:lstStyle/>
        <a:p>
          <a:endParaRPr lang="es-ES"/>
        </a:p>
      </dgm:t>
    </dgm:pt>
    <dgm:pt modelId="{C2C41827-9906-4F00-8F1D-360DAC53B6DF}" type="sibTrans" cxnId="{6BF88942-5594-41CC-AF1D-307F2F27D38E}">
      <dgm:prSet/>
      <dgm:spPr/>
      <dgm:t>
        <a:bodyPr/>
        <a:lstStyle/>
        <a:p>
          <a:endParaRPr lang="es-ES"/>
        </a:p>
      </dgm:t>
    </dgm:pt>
    <dgm:pt modelId="{FBE15B8D-D89C-48AD-BE5E-B0E93E45776B}">
      <dgm:prSet phldrT="[Texto]"/>
      <dgm:spPr/>
      <dgm:t>
        <a:bodyPr/>
        <a:lstStyle/>
        <a:p>
          <a:r>
            <a:rPr lang="es-ES" dirty="0"/>
            <a:t>Operativo</a:t>
          </a:r>
        </a:p>
      </dgm:t>
    </dgm:pt>
    <dgm:pt modelId="{CBCE43CA-30BC-4E70-B61E-EF1F231B2F75}" type="parTrans" cxnId="{10C1F6FF-57EC-47E2-9F00-92B59D670B9B}">
      <dgm:prSet/>
      <dgm:spPr/>
      <dgm:t>
        <a:bodyPr/>
        <a:lstStyle/>
        <a:p>
          <a:endParaRPr lang="es-ES"/>
        </a:p>
      </dgm:t>
    </dgm:pt>
    <dgm:pt modelId="{3280F401-B72D-4513-A7A1-87C2377A1510}" type="sibTrans" cxnId="{10C1F6FF-57EC-47E2-9F00-92B59D670B9B}">
      <dgm:prSet/>
      <dgm:spPr/>
      <dgm:t>
        <a:bodyPr/>
        <a:lstStyle/>
        <a:p>
          <a:endParaRPr lang="es-ES"/>
        </a:p>
      </dgm:t>
    </dgm:pt>
    <dgm:pt modelId="{3ED56944-1289-4BE0-BE03-2F1E8B567477}" type="pres">
      <dgm:prSet presAssocID="{BA94752C-6D91-4F62-9747-8A4C7F72DA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78FBB2-0FF8-43A2-AE0E-55B6211580F4}" type="pres">
      <dgm:prSet presAssocID="{BA94752C-6D91-4F62-9747-8A4C7F72DA61}" presName="hierFlow" presStyleCnt="0"/>
      <dgm:spPr/>
    </dgm:pt>
    <dgm:pt modelId="{36E82581-2367-40B8-ABA5-9925A5D97065}" type="pres">
      <dgm:prSet presAssocID="{BA94752C-6D91-4F62-9747-8A4C7F72DA61}" presName="firstBuf" presStyleCnt="0"/>
      <dgm:spPr/>
    </dgm:pt>
    <dgm:pt modelId="{20A3166B-A3AD-467E-BFE9-48DA78467D1F}" type="pres">
      <dgm:prSet presAssocID="{BA94752C-6D91-4F62-9747-8A4C7F72DA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24D454-4637-4D29-8426-65A2E8595A00}" type="pres">
      <dgm:prSet presAssocID="{D0F41ADE-080D-4ECF-AFFF-CBE81CEE58F9}" presName="Name14" presStyleCnt="0"/>
      <dgm:spPr/>
    </dgm:pt>
    <dgm:pt modelId="{CC41BF74-8A51-4F75-898A-F35F23103181}" type="pres">
      <dgm:prSet presAssocID="{D0F41ADE-080D-4ECF-AFFF-CBE81CEE58F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F1B2EA-9F53-4D37-864D-AEDAC05564FE}" type="pres">
      <dgm:prSet presAssocID="{D0F41ADE-080D-4ECF-AFFF-CBE81CEE58F9}" presName="hierChild2" presStyleCnt="0"/>
      <dgm:spPr/>
    </dgm:pt>
    <dgm:pt modelId="{5B8B426E-F542-4842-B895-8CDF8DED6E3B}" type="pres">
      <dgm:prSet presAssocID="{24F6279E-CF1A-45F4-898F-CD25992FF02E}" presName="Name19" presStyleLbl="parChTrans1D2" presStyleIdx="0" presStyleCnt="2"/>
      <dgm:spPr/>
      <dgm:t>
        <a:bodyPr/>
        <a:lstStyle/>
        <a:p>
          <a:endParaRPr lang="es-EC"/>
        </a:p>
      </dgm:t>
    </dgm:pt>
    <dgm:pt modelId="{28244DB3-B7E7-4717-89D9-FFFE65ED4425}" type="pres">
      <dgm:prSet presAssocID="{DCC6C446-1EBA-4E09-A5CC-41873D61E8CC}" presName="Name21" presStyleCnt="0"/>
      <dgm:spPr/>
    </dgm:pt>
    <dgm:pt modelId="{0BC8C39C-FF06-48F4-812E-79DFC3BCCFCB}" type="pres">
      <dgm:prSet presAssocID="{DCC6C446-1EBA-4E09-A5CC-41873D61E8CC}" presName="level2Shape" presStyleLbl="node2" presStyleIdx="0" presStyleCnt="2"/>
      <dgm:spPr/>
      <dgm:t>
        <a:bodyPr/>
        <a:lstStyle/>
        <a:p>
          <a:endParaRPr lang="es-EC"/>
        </a:p>
      </dgm:t>
    </dgm:pt>
    <dgm:pt modelId="{755E3343-44DC-43F0-AC38-6217AEEB17DE}" type="pres">
      <dgm:prSet presAssocID="{DCC6C446-1EBA-4E09-A5CC-41873D61E8CC}" presName="hierChild3" presStyleCnt="0"/>
      <dgm:spPr/>
    </dgm:pt>
    <dgm:pt modelId="{A3638395-1BB7-4FE6-A8AB-06F8C91C4CFF}" type="pres">
      <dgm:prSet presAssocID="{B5D41DAB-D9F8-41A2-B67D-31DA633A4257}" presName="Name19" presStyleLbl="parChTrans1D3" presStyleIdx="0" presStyleCnt="3"/>
      <dgm:spPr/>
      <dgm:t>
        <a:bodyPr/>
        <a:lstStyle/>
        <a:p>
          <a:endParaRPr lang="es-EC"/>
        </a:p>
      </dgm:t>
    </dgm:pt>
    <dgm:pt modelId="{02C3D234-0AD8-49C8-85FE-EA1337092431}" type="pres">
      <dgm:prSet presAssocID="{7078140C-1048-4BD3-BFD9-CDDC2F17C8FE}" presName="Name21" presStyleCnt="0"/>
      <dgm:spPr/>
    </dgm:pt>
    <dgm:pt modelId="{13161574-B441-447B-8A89-B02B26A599F5}" type="pres">
      <dgm:prSet presAssocID="{7078140C-1048-4BD3-BFD9-CDDC2F17C8FE}" presName="level2Shape" presStyleLbl="node3" presStyleIdx="0" presStyleCnt="3"/>
      <dgm:spPr/>
      <dgm:t>
        <a:bodyPr/>
        <a:lstStyle/>
        <a:p>
          <a:endParaRPr lang="es-EC"/>
        </a:p>
      </dgm:t>
    </dgm:pt>
    <dgm:pt modelId="{CC5D5FA3-29A6-4FF8-9C26-C6684358BEF7}" type="pres">
      <dgm:prSet presAssocID="{7078140C-1048-4BD3-BFD9-CDDC2F17C8FE}" presName="hierChild3" presStyleCnt="0"/>
      <dgm:spPr/>
    </dgm:pt>
    <dgm:pt modelId="{A97FC4DE-42AA-4A85-B502-2FF38B17D092}" type="pres">
      <dgm:prSet presAssocID="{22534CBF-755F-45E9-9EC5-4BC979BD1051}" presName="Name19" presStyleLbl="parChTrans1D4" presStyleIdx="0" presStyleCnt="3"/>
      <dgm:spPr/>
      <dgm:t>
        <a:bodyPr/>
        <a:lstStyle/>
        <a:p>
          <a:endParaRPr lang="es-EC"/>
        </a:p>
      </dgm:t>
    </dgm:pt>
    <dgm:pt modelId="{456E84B1-375B-41E7-808D-DC7FAE9DB998}" type="pres">
      <dgm:prSet presAssocID="{BF614FFD-5B5A-41D0-A830-0469A5B225E2}" presName="Name21" presStyleCnt="0"/>
      <dgm:spPr/>
    </dgm:pt>
    <dgm:pt modelId="{48E8AAB4-FF0D-4A9F-8DEE-FDEEFBD48D9E}" type="pres">
      <dgm:prSet presAssocID="{BF614FFD-5B5A-41D0-A830-0469A5B225E2}" presName="level2Shape" presStyleLbl="node4" presStyleIdx="0" presStyleCnt="3"/>
      <dgm:spPr/>
      <dgm:t>
        <a:bodyPr/>
        <a:lstStyle/>
        <a:p>
          <a:endParaRPr lang="es-EC"/>
        </a:p>
      </dgm:t>
    </dgm:pt>
    <dgm:pt modelId="{7F30FD19-95A8-4CD2-B66C-AA5043EF533A}" type="pres">
      <dgm:prSet presAssocID="{BF614FFD-5B5A-41D0-A830-0469A5B225E2}" presName="hierChild3" presStyleCnt="0"/>
      <dgm:spPr/>
    </dgm:pt>
    <dgm:pt modelId="{DF34E29C-D7CE-4FCA-937A-5CBBD864196C}" type="pres">
      <dgm:prSet presAssocID="{2FB4E0F6-040F-40F3-A674-49C6773641C0}" presName="Name19" presStyleLbl="parChTrans1D3" presStyleIdx="1" presStyleCnt="3"/>
      <dgm:spPr/>
      <dgm:t>
        <a:bodyPr/>
        <a:lstStyle/>
        <a:p>
          <a:endParaRPr lang="es-EC"/>
        </a:p>
      </dgm:t>
    </dgm:pt>
    <dgm:pt modelId="{59A0CD1B-B5EB-4503-A26F-DB38C85EC08C}" type="pres">
      <dgm:prSet presAssocID="{5A2E7570-680C-471E-9564-67847C2237E4}" presName="Name21" presStyleCnt="0"/>
      <dgm:spPr/>
    </dgm:pt>
    <dgm:pt modelId="{313F54CE-46C4-4EFD-B582-08101DC44BD0}" type="pres">
      <dgm:prSet presAssocID="{5A2E7570-680C-471E-9564-67847C2237E4}" presName="level2Shape" presStyleLbl="node3" presStyleIdx="1" presStyleCnt="3"/>
      <dgm:spPr/>
      <dgm:t>
        <a:bodyPr/>
        <a:lstStyle/>
        <a:p>
          <a:endParaRPr lang="es-EC"/>
        </a:p>
      </dgm:t>
    </dgm:pt>
    <dgm:pt modelId="{52D8D15C-6E55-40BB-92B5-DA8E07115872}" type="pres">
      <dgm:prSet presAssocID="{5A2E7570-680C-471E-9564-67847C2237E4}" presName="hierChild3" presStyleCnt="0"/>
      <dgm:spPr/>
    </dgm:pt>
    <dgm:pt modelId="{AE671984-D427-4247-87FE-E0EEB765BD70}" type="pres">
      <dgm:prSet presAssocID="{BD9B67C3-49E2-47AF-A8AF-12FD1F29583C}" presName="Name19" presStyleLbl="parChTrans1D4" presStyleIdx="1" presStyleCnt="3"/>
      <dgm:spPr/>
      <dgm:t>
        <a:bodyPr/>
        <a:lstStyle/>
        <a:p>
          <a:endParaRPr lang="es-EC"/>
        </a:p>
      </dgm:t>
    </dgm:pt>
    <dgm:pt modelId="{69ADACAE-C478-4164-A41A-31BDF303E3ED}" type="pres">
      <dgm:prSet presAssocID="{8D35188E-5529-4560-81CD-ADAF047287E4}" presName="Name21" presStyleCnt="0"/>
      <dgm:spPr/>
    </dgm:pt>
    <dgm:pt modelId="{BF4D898D-7F0C-4F51-9729-AF7C2C2A1333}" type="pres">
      <dgm:prSet presAssocID="{8D35188E-5529-4560-81CD-ADAF047287E4}" presName="level2Shape" presStyleLbl="node4" presStyleIdx="1" presStyleCnt="3"/>
      <dgm:spPr/>
      <dgm:t>
        <a:bodyPr/>
        <a:lstStyle/>
        <a:p>
          <a:endParaRPr lang="es-EC"/>
        </a:p>
      </dgm:t>
    </dgm:pt>
    <dgm:pt modelId="{D7979D95-E051-4973-B0B1-E51840977DD7}" type="pres">
      <dgm:prSet presAssocID="{8D35188E-5529-4560-81CD-ADAF047287E4}" presName="hierChild3" presStyleCnt="0"/>
      <dgm:spPr/>
    </dgm:pt>
    <dgm:pt modelId="{7FE92FC7-7A87-4A3A-950B-A46EA3ABABF6}" type="pres">
      <dgm:prSet presAssocID="{76DC10B3-B1FF-4E7C-BD7D-F3C98026ACE7}" presName="Name19" presStyleLbl="parChTrans1D2" presStyleIdx="1" presStyleCnt="2"/>
      <dgm:spPr/>
      <dgm:t>
        <a:bodyPr/>
        <a:lstStyle/>
        <a:p>
          <a:endParaRPr lang="es-EC"/>
        </a:p>
      </dgm:t>
    </dgm:pt>
    <dgm:pt modelId="{F3724830-A52B-45E8-BAB8-CFF7131CF29B}" type="pres">
      <dgm:prSet presAssocID="{195A473B-B0DE-4DBB-B514-26FFC43B1D5C}" presName="Name21" presStyleCnt="0"/>
      <dgm:spPr/>
    </dgm:pt>
    <dgm:pt modelId="{3779E639-786F-4319-A436-43C13547627E}" type="pres">
      <dgm:prSet presAssocID="{195A473B-B0DE-4DBB-B514-26FFC43B1D5C}" presName="level2Shape" presStyleLbl="node2" presStyleIdx="1" presStyleCnt="2"/>
      <dgm:spPr/>
      <dgm:t>
        <a:bodyPr/>
        <a:lstStyle/>
        <a:p>
          <a:endParaRPr lang="es-EC"/>
        </a:p>
      </dgm:t>
    </dgm:pt>
    <dgm:pt modelId="{68143856-FA55-4E93-B8E7-A4FC8A55E4F8}" type="pres">
      <dgm:prSet presAssocID="{195A473B-B0DE-4DBB-B514-26FFC43B1D5C}" presName="hierChild3" presStyleCnt="0"/>
      <dgm:spPr/>
    </dgm:pt>
    <dgm:pt modelId="{603706F7-B3A4-49FC-B3A7-56C2D700F475}" type="pres">
      <dgm:prSet presAssocID="{F052A2DC-8029-488E-88DD-FB488F3A69FF}" presName="Name19" presStyleLbl="parChTrans1D3" presStyleIdx="2" presStyleCnt="3"/>
      <dgm:spPr/>
      <dgm:t>
        <a:bodyPr/>
        <a:lstStyle/>
        <a:p>
          <a:endParaRPr lang="es-EC"/>
        </a:p>
      </dgm:t>
    </dgm:pt>
    <dgm:pt modelId="{16F65A45-7BA2-4D86-A96B-5AAD656E8E0A}" type="pres">
      <dgm:prSet presAssocID="{E8F7F3C6-2ADC-4735-BD8D-D6FD09498380}" presName="Name21" presStyleCnt="0"/>
      <dgm:spPr/>
    </dgm:pt>
    <dgm:pt modelId="{86B9AF3D-FFA4-48CC-918B-B784E2BCC63E}" type="pres">
      <dgm:prSet presAssocID="{E8F7F3C6-2ADC-4735-BD8D-D6FD09498380}" presName="level2Shape" presStyleLbl="node3" presStyleIdx="2" presStyleCnt="3"/>
      <dgm:spPr/>
      <dgm:t>
        <a:bodyPr/>
        <a:lstStyle/>
        <a:p>
          <a:endParaRPr lang="es-EC"/>
        </a:p>
      </dgm:t>
    </dgm:pt>
    <dgm:pt modelId="{708FB031-069F-44AE-A1F2-7CECD92FE8F1}" type="pres">
      <dgm:prSet presAssocID="{E8F7F3C6-2ADC-4735-BD8D-D6FD09498380}" presName="hierChild3" presStyleCnt="0"/>
      <dgm:spPr/>
    </dgm:pt>
    <dgm:pt modelId="{A5FFD842-4F97-4609-92E3-47DDBB762D53}" type="pres">
      <dgm:prSet presAssocID="{95995046-D6A5-43BB-8416-17DF46F2D1F3}" presName="Name19" presStyleLbl="parChTrans1D4" presStyleIdx="2" presStyleCnt="3"/>
      <dgm:spPr/>
      <dgm:t>
        <a:bodyPr/>
        <a:lstStyle/>
        <a:p>
          <a:endParaRPr lang="es-EC"/>
        </a:p>
      </dgm:t>
    </dgm:pt>
    <dgm:pt modelId="{54EAF320-1D15-4813-8CB8-97D449D41909}" type="pres">
      <dgm:prSet presAssocID="{D6EC5C6D-F985-436E-AFD5-A20D34E55354}" presName="Name21" presStyleCnt="0"/>
      <dgm:spPr/>
    </dgm:pt>
    <dgm:pt modelId="{4E6F073A-4B14-48AE-A7A4-2076283B6CD5}" type="pres">
      <dgm:prSet presAssocID="{D6EC5C6D-F985-436E-AFD5-A20D34E55354}" presName="level2Shape" presStyleLbl="node4" presStyleIdx="2" presStyleCnt="3"/>
      <dgm:spPr/>
      <dgm:t>
        <a:bodyPr/>
        <a:lstStyle/>
        <a:p>
          <a:endParaRPr lang="es-EC"/>
        </a:p>
      </dgm:t>
    </dgm:pt>
    <dgm:pt modelId="{C212E8B8-7819-49EA-A452-51D35EB8B74B}" type="pres">
      <dgm:prSet presAssocID="{D6EC5C6D-F985-436E-AFD5-A20D34E55354}" presName="hierChild3" presStyleCnt="0"/>
      <dgm:spPr/>
    </dgm:pt>
    <dgm:pt modelId="{F66EFFC6-C305-4F9E-A6D1-FBF0925A5CA9}" type="pres">
      <dgm:prSet presAssocID="{BA94752C-6D91-4F62-9747-8A4C7F72DA61}" presName="bgShapesFlow" presStyleCnt="0"/>
      <dgm:spPr/>
    </dgm:pt>
    <dgm:pt modelId="{A4F53832-0C29-4000-B013-DB3860D19B92}" type="pres">
      <dgm:prSet presAssocID="{B977B676-E681-4ECB-BCAA-A28B38936893}" presName="rectComp" presStyleCnt="0"/>
      <dgm:spPr/>
    </dgm:pt>
    <dgm:pt modelId="{BA16265C-A5F2-4FE3-B014-2BAC55FFC148}" type="pres">
      <dgm:prSet presAssocID="{B977B676-E681-4ECB-BCAA-A28B38936893}" presName="bgRect" presStyleLbl="bgShp" presStyleIdx="0" presStyleCnt="4"/>
      <dgm:spPr/>
      <dgm:t>
        <a:bodyPr/>
        <a:lstStyle/>
        <a:p>
          <a:endParaRPr lang="es-EC"/>
        </a:p>
      </dgm:t>
    </dgm:pt>
    <dgm:pt modelId="{97BFB1B2-79B6-4375-98D9-596BD0BEFF2B}" type="pres">
      <dgm:prSet presAssocID="{B977B676-E681-4ECB-BCAA-A28B38936893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BDAFAC-6AB0-4170-B884-6952F015956B}" type="pres">
      <dgm:prSet presAssocID="{B977B676-E681-4ECB-BCAA-A28B38936893}" presName="spComp" presStyleCnt="0"/>
      <dgm:spPr/>
    </dgm:pt>
    <dgm:pt modelId="{88BA67F1-D478-42F6-A237-BD776F6A8A30}" type="pres">
      <dgm:prSet presAssocID="{B977B676-E681-4ECB-BCAA-A28B38936893}" presName="vSp" presStyleCnt="0"/>
      <dgm:spPr/>
    </dgm:pt>
    <dgm:pt modelId="{37E833FC-192C-4AAA-A9E7-20D0D4F61FC3}" type="pres">
      <dgm:prSet presAssocID="{6E4E33F2-F232-4E50-AFC9-63975B598B29}" presName="rectComp" presStyleCnt="0"/>
      <dgm:spPr/>
    </dgm:pt>
    <dgm:pt modelId="{8A027BAD-9DDD-4795-88EE-3A83190D86A5}" type="pres">
      <dgm:prSet presAssocID="{6E4E33F2-F232-4E50-AFC9-63975B598B29}" presName="bgRect" presStyleLbl="bgShp" presStyleIdx="1" presStyleCnt="4"/>
      <dgm:spPr/>
      <dgm:t>
        <a:bodyPr/>
        <a:lstStyle/>
        <a:p>
          <a:endParaRPr lang="es-EC"/>
        </a:p>
      </dgm:t>
    </dgm:pt>
    <dgm:pt modelId="{CB610305-4CD4-408B-912B-C1798A554BCD}" type="pres">
      <dgm:prSet presAssocID="{6E4E33F2-F232-4E50-AFC9-63975B598B29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E7935E-AB4D-4FFD-B31B-BC91273B28B6}" type="pres">
      <dgm:prSet presAssocID="{6E4E33F2-F232-4E50-AFC9-63975B598B29}" presName="spComp" presStyleCnt="0"/>
      <dgm:spPr/>
    </dgm:pt>
    <dgm:pt modelId="{E55E3E76-EFA3-4E50-842E-0B05AED42C0D}" type="pres">
      <dgm:prSet presAssocID="{6E4E33F2-F232-4E50-AFC9-63975B598B29}" presName="vSp" presStyleCnt="0"/>
      <dgm:spPr/>
    </dgm:pt>
    <dgm:pt modelId="{07339881-4ED5-40A4-AF67-442330FB1B4A}" type="pres">
      <dgm:prSet presAssocID="{98841291-5ABA-4E50-810B-CDF2998C269D}" presName="rectComp" presStyleCnt="0"/>
      <dgm:spPr/>
    </dgm:pt>
    <dgm:pt modelId="{04627E4E-2868-41B4-B1C9-9AF306F2F917}" type="pres">
      <dgm:prSet presAssocID="{98841291-5ABA-4E50-810B-CDF2998C269D}" presName="bgRect" presStyleLbl="bgShp" presStyleIdx="2" presStyleCnt="4"/>
      <dgm:spPr/>
      <dgm:t>
        <a:bodyPr/>
        <a:lstStyle/>
        <a:p>
          <a:endParaRPr lang="es-EC"/>
        </a:p>
      </dgm:t>
    </dgm:pt>
    <dgm:pt modelId="{FA0DA2F5-4D55-46F9-BB7B-85269B88E3DA}" type="pres">
      <dgm:prSet presAssocID="{98841291-5ABA-4E50-810B-CDF2998C269D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816E0A-95AE-45BF-BC54-316A3E0D9A8F}" type="pres">
      <dgm:prSet presAssocID="{98841291-5ABA-4E50-810B-CDF2998C269D}" presName="spComp" presStyleCnt="0"/>
      <dgm:spPr/>
    </dgm:pt>
    <dgm:pt modelId="{F7BCD8BA-236F-4952-8271-DAA401C30F86}" type="pres">
      <dgm:prSet presAssocID="{98841291-5ABA-4E50-810B-CDF2998C269D}" presName="vSp" presStyleCnt="0"/>
      <dgm:spPr/>
    </dgm:pt>
    <dgm:pt modelId="{A394F477-F15F-4691-884A-6557FCD7F0F8}" type="pres">
      <dgm:prSet presAssocID="{FBE15B8D-D89C-48AD-BE5E-B0E93E45776B}" presName="rectComp" presStyleCnt="0"/>
      <dgm:spPr/>
    </dgm:pt>
    <dgm:pt modelId="{9EA62B2B-7FE5-4A82-B4B5-FFE48CBEE23B}" type="pres">
      <dgm:prSet presAssocID="{FBE15B8D-D89C-48AD-BE5E-B0E93E45776B}" presName="bgRect" presStyleLbl="bgShp" presStyleIdx="3" presStyleCnt="4"/>
      <dgm:spPr/>
      <dgm:t>
        <a:bodyPr/>
        <a:lstStyle/>
        <a:p>
          <a:endParaRPr lang="es-EC"/>
        </a:p>
      </dgm:t>
    </dgm:pt>
    <dgm:pt modelId="{401F93FD-03CA-4405-B414-25CAA45FE8B8}" type="pres">
      <dgm:prSet presAssocID="{FBE15B8D-D89C-48AD-BE5E-B0E93E45776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F81D7A-C113-46EB-9C0E-C9536F8B5A19}" type="presOf" srcId="{6E4E33F2-F232-4E50-AFC9-63975B598B29}" destId="{8A027BAD-9DDD-4795-88EE-3A83190D86A5}" srcOrd="0" destOrd="0" presId="urn:microsoft.com/office/officeart/2005/8/layout/hierarchy6"/>
    <dgm:cxn modelId="{E55D7AE5-D468-4479-A2EE-BD969F1DFC54}" srcId="{BA94752C-6D91-4F62-9747-8A4C7F72DA61}" destId="{6E4E33F2-F232-4E50-AFC9-63975B598B29}" srcOrd="2" destOrd="0" parTransId="{652D7F6A-ADA5-47CC-8FC5-95B0CF1B3C37}" sibTransId="{2671E152-9AA5-430F-85E9-E561021497BD}"/>
    <dgm:cxn modelId="{4B67A72B-FBC9-41FF-9BC9-030202961D0C}" type="presOf" srcId="{24F6279E-CF1A-45F4-898F-CD25992FF02E}" destId="{5B8B426E-F542-4842-B895-8CDF8DED6E3B}" srcOrd="0" destOrd="0" presId="urn:microsoft.com/office/officeart/2005/8/layout/hierarchy6"/>
    <dgm:cxn modelId="{C0826FB4-45AC-4B6D-83C9-CD970D7A7685}" type="presOf" srcId="{D0F41ADE-080D-4ECF-AFFF-CBE81CEE58F9}" destId="{CC41BF74-8A51-4F75-898A-F35F23103181}" srcOrd="0" destOrd="0" presId="urn:microsoft.com/office/officeart/2005/8/layout/hierarchy6"/>
    <dgm:cxn modelId="{1BB57A35-185C-4664-8AF0-1B33A82D54EE}" type="presOf" srcId="{B977B676-E681-4ECB-BCAA-A28B38936893}" destId="{BA16265C-A5F2-4FE3-B014-2BAC55FFC148}" srcOrd="0" destOrd="0" presId="urn:microsoft.com/office/officeart/2005/8/layout/hierarchy6"/>
    <dgm:cxn modelId="{4272B887-ECC1-44DF-B6B3-726BB5AA85AD}" type="presOf" srcId="{DCC6C446-1EBA-4E09-A5CC-41873D61E8CC}" destId="{0BC8C39C-FF06-48F4-812E-79DFC3BCCFCB}" srcOrd="0" destOrd="0" presId="urn:microsoft.com/office/officeart/2005/8/layout/hierarchy6"/>
    <dgm:cxn modelId="{E8AD21CA-EE81-4D84-9A64-B35769F09FB9}" srcId="{7078140C-1048-4BD3-BFD9-CDDC2F17C8FE}" destId="{BF614FFD-5B5A-41D0-A830-0469A5B225E2}" srcOrd="0" destOrd="0" parTransId="{22534CBF-755F-45E9-9EC5-4BC979BD1051}" sibTransId="{4ED1D9F2-97DF-49E1-BBE6-2454F3B15B3A}"/>
    <dgm:cxn modelId="{B7530FB5-FEB7-401E-B96C-8A9E875FA788}" type="presOf" srcId="{6E4E33F2-F232-4E50-AFC9-63975B598B29}" destId="{CB610305-4CD4-408B-912B-C1798A554BCD}" srcOrd="1" destOrd="0" presId="urn:microsoft.com/office/officeart/2005/8/layout/hierarchy6"/>
    <dgm:cxn modelId="{4249C5E5-07A5-47B5-A575-5D4A3033FC63}" type="presOf" srcId="{B5D41DAB-D9F8-41A2-B67D-31DA633A4257}" destId="{A3638395-1BB7-4FE6-A8AB-06F8C91C4CFF}" srcOrd="0" destOrd="0" presId="urn:microsoft.com/office/officeart/2005/8/layout/hierarchy6"/>
    <dgm:cxn modelId="{3D3A52F7-9901-4778-9635-597FE3EE20CA}" type="presOf" srcId="{7078140C-1048-4BD3-BFD9-CDDC2F17C8FE}" destId="{13161574-B441-447B-8A89-B02B26A599F5}" srcOrd="0" destOrd="0" presId="urn:microsoft.com/office/officeart/2005/8/layout/hierarchy6"/>
    <dgm:cxn modelId="{C7A44115-3F0A-4CF7-B8A1-059E72B358E5}" type="presOf" srcId="{F052A2DC-8029-488E-88DD-FB488F3A69FF}" destId="{603706F7-B3A4-49FC-B3A7-56C2D700F475}" srcOrd="0" destOrd="0" presId="urn:microsoft.com/office/officeart/2005/8/layout/hierarchy6"/>
    <dgm:cxn modelId="{7789C887-7975-404F-90AC-F834BF7E5957}" type="presOf" srcId="{2FB4E0F6-040F-40F3-A674-49C6773641C0}" destId="{DF34E29C-D7CE-4FCA-937A-5CBBD864196C}" srcOrd="0" destOrd="0" presId="urn:microsoft.com/office/officeart/2005/8/layout/hierarchy6"/>
    <dgm:cxn modelId="{3C4F9357-1FCB-48C6-AD46-021D91B540F4}" srcId="{D0F41ADE-080D-4ECF-AFFF-CBE81CEE58F9}" destId="{DCC6C446-1EBA-4E09-A5CC-41873D61E8CC}" srcOrd="0" destOrd="0" parTransId="{24F6279E-CF1A-45F4-898F-CD25992FF02E}" sibTransId="{0F3F3365-B218-4AF2-A304-81AC633D6225}"/>
    <dgm:cxn modelId="{C44B26CB-718C-47C8-BDB9-6A85B072EEF3}" type="presOf" srcId="{BA94752C-6D91-4F62-9747-8A4C7F72DA61}" destId="{3ED56944-1289-4BE0-BE03-2F1E8B567477}" srcOrd="0" destOrd="0" presId="urn:microsoft.com/office/officeart/2005/8/layout/hierarchy6"/>
    <dgm:cxn modelId="{B223D234-2933-494F-9288-83408487F539}" srcId="{BA94752C-6D91-4F62-9747-8A4C7F72DA61}" destId="{B977B676-E681-4ECB-BCAA-A28B38936893}" srcOrd="1" destOrd="0" parTransId="{DDC63692-D52C-4C9D-B024-625FF05A5B5C}" sibTransId="{49A95B11-D3D0-4798-916E-D7421ADF2640}"/>
    <dgm:cxn modelId="{CD594222-8873-44C2-AB15-C4A319F9783A}" type="presOf" srcId="{76DC10B3-B1FF-4E7C-BD7D-F3C98026ACE7}" destId="{7FE92FC7-7A87-4A3A-950B-A46EA3ABABF6}" srcOrd="0" destOrd="0" presId="urn:microsoft.com/office/officeart/2005/8/layout/hierarchy6"/>
    <dgm:cxn modelId="{4DA51AA0-DBE9-4269-B716-749D181511D5}" type="presOf" srcId="{5A2E7570-680C-471E-9564-67847C2237E4}" destId="{313F54CE-46C4-4EFD-B582-08101DC44BD0}" srcOrd="0" destOrd="0" presId="urn:microsoft.com/office/officeart/2005/8/layout/hierarchy6"/>
    <dgm:cxn modelId="{16FA14F7-390F-4385-BA8A-AF7D6504AAAD}" srcId="{BA94752C-6D91-4F62-9747-8A4C7F72DA61}" destId="{D0F41ADE-080D-4ECF-AFFF-CBE81CEE58F9}" srcOrd="0" destOrd="0" parTransId="{98FAAA10-7E35-4E0B-A38D-C1D4E1939A36}" sibTransId="{593E57A6-12EE-4F87-8202-B097B8BF1906}"/>
    <dgm:cxn modelId="{70EE751E-75EF-4484-ADD4-7535688FEBC2}" type="presOf" srcId="{95995046-D6A5-43BB-8416-17DF46F2D1F3}" destId="{A5FFD842-4F97-4609-92E3-47DDBB762D53}" srcOrd="0" destOrd="0" presId="urn:microsoft.com/office/officeart/2005/8/layout/hierarchy6"/>
    <dgm:cxn modelId="{7A872BAC-8B5D-47E6-B91E-BF7E12AD561B}" srcId="{DCC6C446-1EBA-4E09-A5CC-41873D61E8CC}" destId="{7078140C-1048-4BD3-BFD9-CDDC2F17C8FE}" srcOrd="0" destOrd="0" parTransId="{B5D41DAB-D9F8-41A2-B67D-31DA633A4257}" sibTransId="{26787A63-232E-496B-82BE-EC4D0A8A33C2}"/>
    <dgm:cxn modelId="{D6239906-75D6-412C-B37A-9716E6DE97E2}" type="presOf" srcId="{E8F7F3C6-2ADC-4735-BD8D-D6FD09498380}" destId="{86B9AF3D-FFA4-48CC-918B-B784E2BCC63E}" srcOrd="0" destOrd="0" presId="urn:microsoft.com/office/officeart/2005/8/layout/hierarchy6"/>
    <dgm:cxn modelId="{34739CBB-CED2-49DB-B802-7E14057878CC}" type="presOf" srcId="{98841291-5ABA-4E50-810B-CDF2998C269D}" destId="{04627E4E-2868-41B4-B1C9-9AF306F2F917}" srcOrd="0" destOrd="0" presId="urn:microsoft.com/office/officeart/2005/8/layout/hierarchy6"/>
    <dgm:cxn modelId="{C15AA48A-06B8-4C6B-A5E3-D802400DFE40}" srcId="{DCC6C446-1EBA-4E09-A5CC-41873D61E8CC}" destId="{5A2E7570-680C-471E-9564-67847C2237E4}" srcOrd="1" destOrd="0" parTransId="{2FB4E0F6-040F-40F3-A674-49C6773641C0}" sibTransId="{0A357AF0-B6F3-4742-8901-542BB7661FE2}"/>
    <dgm:cxn modelId="{10C1F6FF-57EC-47E2-9F00-92B59D670B9B}" srcId="{BA94752C-6D91-4F62-9747-8A4C7F72DA61}" destId="{FBE15B8D-D89C-48AD-BE5E-B0E93E45776B}" srcOrd="4" destOrd="0" parTransId="{CBCE43CA-30BC-4E70-B61E-EF1F231B2F75}" sibTransId="{3280F401-B72D-4513-A7A1-87C2377A1510}"/>
    <dgm:cxn modelId="{9DE1AD99-39F1-43CE-82A2-A61D8221284B}" srcId="{D0F41ADE-080D-4ECF-AFFF-CBE81CEE58F9}" destId="{195A473B-B0DE-4DBB-B514-26FFC43B1D5C}" srcOrd="1" destOrd="0" parTransId="{76DC10B3-B1FF-4E7C-BD7D-F3C98026ACE7}" sibTransId="{0EBD9B14-606E-4049-9C35-C349E40B9DA5}"/>
    <dgm:cxn modelId="{E15E8A54-75B5-4C07-874F-7AE5756A8DB8}" type="presOf" srcId="{98841291-5ABA-4E50-810B-CDF2998C269D}" destId="{FA0DA2F5-4D55-46F9-BB7B-85269B88E3DA}" srcOrd="1" destOrd="0" presId="urn:microsoft.com/office/officeart/2005/8/layout/hierarchy6"/>
    <dgm:cxn modelId="{9ED9F8FB-6FE9-4C96-AAE4-3D75099F555B}" type="presOf" srcId="{8D35188E-5529-4560-81CD-ADAF047287E4}" destId="{BF4D898D-7F0C-4F51-9729-AF7C2C2A1333}" srcOrd="0" destOrd="0" presId="urn:microsoft.com/office/officeart/2005/8/layout/hierarchy6"/>
    <dgm:cxn modelId="{7A2A7774-7BC4-4959-96BD-53B9DE690EA2}" srcId="{BA94752C-6D91-4F62-9747-8A4C7F72DA61}" destId="{98841291-5ABA-4E50-810B-CDF2998C269D}" srcOrd="3" destOrd="0" parTransId="{0CDD5047-ACAB-4892-9214-59688CC48366}" sibTransId="{62AF61B0-F9BB-4490-8A35-F99E4CE57FE1}"/>
    <dgm:cxn modelId="{2DCEFFAA-6DBD-4C8C-92DF-835FD4E5E3B1}" type="presOf" srcId="{B977B676-E681-4ECB-BCAA-A28B38936893}" destId="{97BFB1B2-79B6-4375-98D9-596BD0BEFF2B}" srcOrd="1" destOrd="0" presId="urn:microsoft.com/office/officeart/2005/8/layout/hierarchy6"/>
    <dgm:cxn modelId="{D2D61949-84F0-4F52-B8DE-772B9598C47C}" type="presOf" srcId="{FBE15B8D-D89C-48AD-BE5E-B0E93E45776B}" destId="{9EA62B2B-7FE5-4A82-B4B5-FFE48CBEE23B}" srcOrd="0" destOrd="0" presId="urn:microsoft.com/office/officeart/2005/8/layout/hierarchy6"/>
    <dgm:cxn modelId="{5384E536-5DD1-4FBD-9F92-685F4A3D5EF4}" type="presOf" srcId="{22534CBF-755F-45E9-9EC5-4BC979BD1051}" destId="{A97FC4DE-42AA-4A85-B502-2FF38B17D092}" srcOrd="0" destOrd="0" presId="urn:microsoft.com/office/officeart/2005/8/layout/hierarchy6"/>
    <dgm:cxn modelId="{450BA03F-6E82-4528-8A9A-FFFA1002E167}" type="presOf" srcId="{BD9B67C3-49E2-47AF-A8AF-12FD1F29583C}" destId="{AE671984-D427-4247-87FE-E0EEB765BD70}" srcOrd="0" destOrd="0" presId="urn:microsoft.com/office/officeart/2005/8/layout/hierarchy6"/>
    <dgm:cxn modelId="{6BF88942-5594-41CC-AF1D-307F2F27D38E}" srcId="{E8F7F3C6-2ADC-4735-BD8D-D6FD09498380}" destId="{D6EC5C6D-F985-436E-AFD5-A20D34E55354}" srcOrd="0" destOrd="0" parTransId="{95995046-D6A5-43BB-8416-17DF46F2D1F3}" sibTransId="{C2C41827-9906-4F00-8F1D-360DAC53B6DF}"/>
    <dgm:cxn modelId="{C640E07D-7364-483E-B4F1-52DBAA1AC2B0}" srcId="{5A2E7570-680C-471E-9564-67847C2237E4}" destId="{8D35188E-5529-4560-81CD-ADAF047287E4}" srcOrd="0" destOrd="0" parTransId="{BD9B67C3-49E2-47AF-A8AF-12FD1F29583C}" sibTransId="{5528E29F-55D8-4E6E-948E-FDB6BCF55BB8}"/>
    <dgm:cxn modelId="{EB0EA21B-BBA2-46D6-B8CE-C8FE13DCD4EB}" type="presOf" srcId="{195A473B-B0DE-4DBB-B514-26FFC43B1D5C}" destId="{3779E639-786F-4319-A436-43C13547627E}" srcOrd="0" destOrd="0" presId="urn:microsoft.com/office/officeart/2005/8/layout/hierarchy6"/>
    <dgm:cxn modelId="{EFBA5C0D-7FC1-40A5-AB06-8BBC9A51952F}" type="presOf" srcId="{FBE15B8D-D89C-48AD-BE5E-B0E93E45776B}" destId="{401F93FD-03CA-4405-B414-25CAA45FE8B8}" srcOrd="1" destOrd="0" presId="urn:microsoft.com/office/officeart/2005/8/layout/hierarchy6"/>
    <dgm:cxn modelId="{EA0A2C76-946D-4A7B-AB2F-5DA1D89DFE10}" type="presOf" srcId="{D6EC5C6D-F985-436E-AFD5-A20D34E55354}" destId="{4E6F073A-4B14-48AE-A7A4-2076283B6CD5}" srcOrd="0" destOrd="0" presId="urn:microsoft.com/office/officeart/2005/8/layout/hierarchy6"/>
    <dgm:cxn modelId="{0A95DF02-DF5A-4A71-885B-F6C631749E21}" type="presOf" srcId="{BF614FFD-5B5A-41D0-A830-0469A5B225E2}" destId="{48E8AAB4-FF0D-4A9F-8DEE-FDEEFBD48D9E}" srcOrd="0" destOrd="0" presId="urn:microsoft.com/office/officeart/2005/8/layout/hierarchy6"/>
    <dgm:cxn modelId="{05B2B86A-1A2C-494E-8691-3B380AD2DC61}" srcId="{195A473B-B0DE-4DBB-B514-26FFC43B1D5C}" destId="{E8F7F3C6-2ADC-4735-BD8D-D6FD09498380}" srcOrd="0" destOrd="0" parTransId="{F052A2DC-8029-488E-88DD-FB488F3A69FF}" sibTransId="{A3DA9176-0D5D-4B6A-A62E-A25651348734}"/>
    <dgm:cxn modelId="{0BB4C619-0E66-48DD-910C-D51CB1CCF7AE}" type="presParOf" srcId="{3ED56944-1289-4BE0-BE03-2F1E8B567477}" destId="{4C78FBB2-0FF8-43A2-AE0E-55B6211580F4}" srcOrd="0" destOrd="0" presId="urn:microsoft.com/office/officeart/2005/8/layout/hierarchy6"/>
    <dgm:cxn modelId="{10424061-0AAE-484E-9DA4-5BAF167FAAC1}" type="presParOf" srcId="{4C78FBB2-0FF8-43A2-AE0E-55B6211580F4}" destId="{36E82581-2367-40B8-ABA5-9925A5D97065}" srcOrd="0" destOrd="0" presId="urn:microsoft.com/office/officeart/2005/8/layout/hierarchy6"/>
    <dgm:cxn modelId="{6CF4E596-B51A-4C28-86D8-32B16024DB22}" type="presParOf" srcId="{4C78FBB2-0FF8-43A2-AE0E-55B6211580F4}" destId="{20A3166B-A3AD-467E-BFE9-48DA78467D1F}" srcOrd="1" destOrd="0" presId="urn:microsoft.com/office/officeart/2005/8/layout/hierarchy6"/>
    <dgm:cxn modelId="{FB7E318F-F77B-4F72-8AD3-CA4228E0DCB7}" type="presParOf" srcId="{20A3166B-A3AD-467E-BFE9-48DA78467D1F}" destId="{AD24D454-4637-4D29-8426-65A2E8595A00}" srcOrd="0" destOrd="0" presId="urn:microsoft.com/office/officeart/2005/8/layout/hierarchy6"/>
    <dgm:cxn modelId="{EB4F9243-7407-412F-98C3-9D40AF0757B1}" type="presParOf" srcId="{AD24D454-4637-4D29-8426-65A2E8595A00}" destId="{CC41BF74-8A51-4F75-898A-F35F23103181}" srcOrd="0" destOrd="0" presId="urn:microsoft.com/office/officeart/2005/8/layout/hierarchy6"/>
    <dgm:cxn modelId="{44DC2D36-741E-4061-AB7B-702928736C06}" type="presParOf" srcId="{AD24D454-4637-4D29-8426-65A2E8595A00}" destId="{BCF1B2EA-9F53-4D37-864D-AEDAC05564FE}" srcOrd="1" destOrd="0" presId="urn:microsoft.com/office/officeart/2005/8/layout/hierarchy6"/>
    <dgm:cxn modelId="{570E52CD-5935-448E-B0BB-C862204E19EE}" type="presParOf" srcId="{BCF1B2EA-9F53-4D37-864D-AEDAC05564FE}" destId="{5B8B426E-F542-4842-B895-8CDF8DED6E3B}" srcOrd="0" destOrd="0" presId="urn:microsoft.com/office/officeart/2005/8/layout/hierarchy6"/>
    <dgm:cxn modelId="{9B47F78D-4BE0-44D1-AF34-5D74523A33E9}" type="presParOf" srcId="{BCF1B2EA-9F53-4D37-864D-AEDAC05564FE}" destId="{28244DB3-B7E7-4717-89D9-FFFE65ED4425}" srcOrd="1" destOrd="0" presId="urn:microsoft.com/office/officeart/2005/8/layout/hierarchy6"/>
    <dgm:cxn modelId="{44117C84-3BE6-4980-8125-FAB094FFEA15}" type="presParOf" srcId="{28244DB3-B7E7-4717-89D9-FFFE65ED4425}" destId="{0BC8C39C-FF06-48F4-812E-79DFC3BCCFCB}" srcOrd="0" destOrd="0" presId="urn:microsoft.com/office/officeart/2005/8/layout/hierarchy6"/>
    <dgm:cxn modelId="{5DFF086F-D842-46FB-97DD-E722898E40FE}" type="presParOf" srcId="{28244DB3-B7E7-4717-89D9-FFFE65ED4425}" destId="{755E3343-44DC-43F0-AC38-6217AEEB17DE}" srcOrd="1" destOrd="0" presId="urn:microsoft.com/office/officeart/2005/8/layout/hierarchy6"/>
    <dgm:cxn modelId="{414850B5-BCCE-4A83-95F5-2B6D010218DB}" type="presParOf" srcId="{755E3343-44DC-43F0-AC38-6217AEEB17DE}" destId="{A3638395-1BB7-4FE6-A8AB-06F8C91C4CFF}" srcOrd="0" destOrd="0" presId="urn:microsoft.com/office/officeart/2005/8/layout/hierarchy6"/>
    <dgm:cxn modelId="{5B5E2201-CD61-4BE8-91F9-71B76F7B7262}" type="presParOf" srcId="{755E3343-44DC-43F0-AC38-6217AEEB17DE}" destId="{02C3D234-0AD8-49C8-85FE-EA1337092431}" srcOrd="1" destOrd="0" presId="urn:microsoft.com/office/officeart/2005/8/layout/hierarchy6"/>
    <dgm:cxn modelId="{7E766B76-9860-4F8A-848E-2B62AB0C87EB}" type="presParOf" srcId="{02C3D234-0AD8-49C8-85FE-EA1337092431}" destId="{13161574-B441-447B-8A89-B02B26A599F5}" srcOrd="0" destOrd="0" presId="urn:microsoft.com/office/officeart/2005/8/layout/hierarchy6"/>
    <dgm:cxn modelId="{EFD5CD9E-C03B-4412-957B-CA33BAB8A08D}" type="presParOf" srcId="{02C3D234-0AD8-49C8-85FE-EA1337092431}" destId="{CC5D5FA3-29A6-4FF8-9C26-C6684358BEF7}" srcOrd="1" destOrd="0" presId="urn:microsoft.com/office/officeart/2005/8/layout/hierarchy6"/>
    <dgm:cxn modelId="{565EC6C2-2255-41DF-9C8F-A0AF1102AFCA}" type="presParOf" srcId="{CC5D5FA3-29A6-4FF8-9C26-C6684358BEF7}" destId="{A97FC4DE-42AA-4A85-B502-2FF38B17D092}" srcOrd="0" destOrd="0" presId="urn:microsoft.com/office/officeart/2005/8/layout/hierarchy6"/>
    <dgm:cxn modelId="{C0BE2D40-0144-4CC2-9B7D-BC7DEF3C1D03}" type="presParOf" srcId="{CC5D5FA3-29A6-4FF8-9C26-C6684358BEF7}" destId="{456E84B1-375B-41E7-808D-DC7FAE9DB998}" srcOrd="1" destOrd="0" presId="urn:microsoft.com/office/officeart/2005/8/layout/hierarchy6"/>
    <dgm:cxn modelId="{BF0E9EC5-EBA0-4964-8369-E06805F0C7AC}" type="presParOf" srcId="{456E84B1-375B-41E7-808D-DC7FAE9DB998}" destId="{48E8AAB4-FF0D-4A9F-8DEE-FDEEFBD48D9E}" srcOrd="0" destOrd="0" presId="urn:microsoft.com/office/officeart/2005/8/layout/hierarchy6"/>
    <dgm:cxn modelId="{701D0EC4-D97C-4171-B63A-A6B2C0F2CC63}" type="presParOf" srcId="{456E84B1-375B-41E7-808D-DC7FAE9DB998}" destId="{7F30FD19-95A8-4CD2-B66C-AA5043EF533A}" srcOrd="1" destOrd="0" presId="urn:microsoft.com/office/officeart/2005/8/layout/hierarchy6"/>
    <dgm:cxn modelId="{0D3DFCCF-5D5A-44CD-8D90-55EA2FBC0E9C}" type="presParOf" srcId="{755E3343-44DC-43F0-AC38-6217AEEB17DE}" destId="{DF34E29C-D7CE-4FCA-937A-5CBBD864196C}" srcOrd="2" destOrd="0" presId="urn:microsoft.com/office/officeart/2005/8/layout/hierarchy6"/>
    <dgm:cxn modelId="{004C00BF-A2DD-46B3-98BB-08702AED4AC9}" type="presParOf" srcId="{755E3343-44DC-43F0-AC38-6217AEEB17DE}" destId="{59A0CD1B-B5EB-4503-A26F-DB38C85EC08C}" srcOrd="3" destOrd="0" presId="urn:microsoft.com/office/officeart/2005/8/layout/hierarchy6"/>
    <dgm:cxn modelId="{D0B0F65C-1006-4089-81B6-519B005ED19C}" type="presParOf" srcId="{59A0CD1B-B5EB-4503-A26F-DB38C85EC08C}" destId="{313F54CE-46C4-4EFD-B582-08101DC44BD0}" srcOrd="0" destOrd="0" presId="urn:microsoft.com/office/officeart/2005/8/layout/hierarchy6"/>
    <dgm:cxn modelId="{DE2694E4-4D4E-4645-97F0-E965C7D4E370}" type="presParOf" srcId="{59A0CD1B-B5EB-4503-A26F-DB38C85EC08C}" destId="{52D8D15C-6E55-40BB-92B5-DA8E07115872}" srcOrd="1" destOrd="0" presId="urn:microsoft.com/office/officeart/2005/8/layout/hierarchy6"/>
    <dgm:cxn modelId="{5BD5987D-FD02-42AC-B60B-D167C7540059}" type="presParOf" srcId="{52D8D15C-6E55-40BB-92B5-DA8E07115872}" destId="{AE671984-D427-4247-87FE-E0EEB765BD70}" srcOrd="0" destOrd="0" presId="urn:microsoft.com/office/officeart/2005/8/layout/hierarchy6"/>
    <dgm:cxn modelId="{B349DC06-A2A9-4D01-BFF8-3DFA26A6C1B4}" type="presParOf" srcId="{52D8D15C-6E55-40BB-92B5-DA8E07115872}" destId="{69ADACAE-C478-4164-A41A-31BDF303E3ED}" srcOrd="1" destOrd="0" presId="urn:microsoft.com/office/officeart/2005/8/layout/hierarchy6"/>
    <dgm:cxn modelId="{B5B37B2C-ECFF-4B19-92A8-6D2F6C0E42B9}" type="presParOf" srcId="{69ADACAE-C478-4164-A41A-31BDF303E3ED}" destId="{BF4D898D-7F0C-4F51-9729-AF7C2C2A1333}" srcOrd="0" destOrd="0" presId="urn:microsoft.com/office/officeart/2005/8/layout/hierarchy6"/>
    <dgm:cxn modelId="{DB9D55FF-34A6-4CC6-987C-A8632B2F2F30}" type="presParOf" srcId="{69ADACAE-C478-4164-A41A-31BDF303E3ED}" destId="{D7979D95-E051-4973-B0B1-E51840977DD7}" srcOrd="1" destOrd="0" presId="urn:microsoft.com/office/officeart/2005/8/layout/hierarchy6"/>
    <dgm:cxn modelId="{47FCFE3D-3BD1-4899-9410-AF8169C02206}" type="presParOf" srcId="{BCF1B2EA-9F53-4D37-864D-AEDAC05564FE}" destId="{7FE92FC7-7A87-4A3A-950B-A46EA3ABABF6}" srcOrd="2" destOrd="0" presId="urn:microsoft.com/office/officeart/2005/8/layout/hierarchy6"/>
    <dgm:cxn modelId="{43D21E99-0213-495B-9B0A-EEFA3F0E7ABC}" type="presParOf" srcId="{BCF1B2EA-9F53-4D37-864D-AEDAC05564FE}" destId="{F3724830-A52B-45E8-BAB8-CFF7131CF29B}" srcOrd="3" destOrd="0" presId="urn:microsoft.com/office/officeart/2005/8/layout/hierarchy6"/>
    <dgm:cxn modelId="{4F1EDB18-B8E6-4378-A39A-0DF6A8BF63C3}" type="presParOf" srcId="{F3724830-A52B-45E8-BAB8-CFF7131CF29B}" destId="{3779E639-786F-4319-A436-43C13547627E}" srcOrd="0" destOrd="0" presId="urn:microsoft.com/office/officeart/2005/8/layout/hierarchy6"/>
    <dgm:cxn modelId="{22F7A87D-DEFA-4BA2-A14F-6220089CAA18}" type="presParOf" srcId="{F3724830-A52B-45E8-BAB8-CFF7131CF29B}" destId="{68143856-FA55-4E93-B8E7-A4FC8A55E4F8}" srcOrd="1" destOrd="0" presId="urn:microsoft.com/office/officeart/2005/8/layout/hierarchy6"/>
    <dgm:cxn modelId="{5C2EB58D-822F-4BBD-A61E-B7FB3A7E146C}" type="presParOf" srcId="{68143856-FA55-4E93-B8E7-A4FC8A55E4F8}" destId="{603706F7-B3A4-49FC-B3A7-56C2D700F475}" srcOrd="0" destOrd="0" presId="urn:microsoft.com/office/officeart/2005/8/layout/hierarchy6"/>
    <dgm:cxn modelId="{3EA1BB04-F5A9-4AA7-AFA7-7DFCBE1662E1}" type="presParOf" srcId="{68143856-FA55-4E93-B8E7-A4FC8A55E4F8}" destId="{16F65A45-7BA2-4D86-A96B-5AAD656E8E0A}" srcOrd="1" destOrd="0" presId="urn:microsoft.com/office/officeart/2005/8/layout/hierarchy6"/>
    <dgm:cxn modelId="{F600AE06-4A19-4000-ADA3-C109004A31C7}" type="presParOf" srcId="{16F65A45-7BA2-4D86-A96B-5AAD656E8E0A}" destId="{86B9AF3D-FFA4-48CC-918B-B784E2BCC63E}" srcOrd="0" destOrd="0" presId="urn:microsoft.com/office/officeart/2005/8/layout/hierarchy6"/>
    <dgm:cxn modelId="{1AB65F2E-51DC-49B6-A432-3F6952C92630}" type="presParOf" srcId="{16F65A45-7BA2-4D86-A96B-5AAD656E8E0A}" destId="{708FB031-069F-44AE-A1F2-7CECD92FE8F1}" srcOrd="1" destOrd="0" presId="urn:microsoft.com/office/officeart/2005/8/layout/hierarchy6"/>
    <dgm:cxn modelId="{FE69C773-DC7F-445A-90CB-FEB71E4DD642}" type="presParOf" srcId="{708FB031-069F-44AE-A1F2-7CECD92FE8F1}" destId="{A5FFD842-4F97-4609-92E3-47DDBB762D53}" srcOrd="0" destOrd="0" presId="urn:microsoft.com/office/officeart/2005/8/layout/hierarchy6"/>
    <dgm:cxn modelId="{15DFBF91-69D8-4BC6-93C3-A190FA8190B7}" type="presParOf" srcId="{708FB031-069F-44AE-A1F2-7CECD92FE8F1}" destId="{54EAF320-1D15-4813-8CB8-97D449D41909}" srcOrd="1" destOrd="0" presId="urn:microsoft.com/office/officeart/2005/8/layout/hierarchy6"/>
    <dgm:cxn modelId="{070157B2-66C6-45FA-848C-F9EC92B8596F}" type="presParOf" srcId="{54EAF320-1D15-4813-8CB8-97D449D41909}" destId="{4E6F073A-4B14-48AE-A7A4-2076283B6CD5}" srcOrd="0" destOrd="0" presId="urn:microsoft.com/office/officeart/2005/8/layout/hierarchy6"/>
    <dgm:cxn modelId="{53944008-6E6E-4C1A-85E2-D1BF37938D8C}" type="presParOf" srcId="{54EAF320-1D15-4813-8CB8-97D449D41909}" destId="{C212E8B8-7819-49EA-A452-51D35EB8B74B}" srcOrd="1" destOrd="0" presId="urn:microsoft.com/office/officeart/2005/8/layout/hierarchy6"/>
    <dgm:cxn modelId="{3E1A2902-AB31-4125-81B5-89AD3B7BB65E}" type="presParOf" srcId="{3ED56944-1289-4BE0-BE03-2F1E8B567477}" destId="{F66EFFC6-C305-4F9E-A6D1-FBF0925A5CA9}" srcOrd="1" destOrd="0" presId="urn:microsoft.com/office/officeart/2005/8/layout/hierarchy6"/>
    <dgm:cxn modelId="{7FF565A1-D176-48C6-91DC-473336BE74E3}" type="presParOf" srcId="{F66EFFC6-C305-4F9E-A6D1-FBF0925A5CA9}" destId="{A4F53832-0C29-4000-B013-DB3860D19B92}" srcOrd="0" destOrd="0" presId="urn:microsoft.com/office/officeart/2005/8/layout/hierarchy6"/>
    <dgm:cxn modelId="{23936CF5-5087-4DB2-A1D9-54E6AF1DCEE7}" type="presParOf" srcId="{A4F53832-0C29-4000-B013-DB3860D19B92}" destId="{BA16265C-A5F2-4FE3-B014-2BAC55FFC148}" srcOrd="0" destOrd="0" presId="urn:microsoft.com/office/officeart/2005/8/layout/hierarchy6"/>
    <dgm:cxn modelId="{DD402475-5206-4FD6-AE26-9562E4FFD3CD}" type="presParOf" srcId="{A4F53832-0C29-4000-B013-DB3860D19B92}" destId="{97BFB1B2-79B6-4375-98D9-596BD0BEFF2B}" srcOrd="1" destOrd="0" presId="urn:microsoft.com/office/officeart/2005/8/layout/hierarchy6"/>
    <dgm:cxn modelId="{01BF8FB3-D4A2-42ED-BDB0-5B5B3E476D83}" type="presParOf" srcId="{F66EFFC6-C305-4F9E-A6D1-FBF0925A5CA9}" destId="{65BDAFAC-6AB0-4170-B884-6952F015956B}" srcOrd="1" destOrd="0" presId="urn:microsoft.com/office/officeart/2005/8/layout/hierarchy6"/>
    <dgm:cxn modelId="{F6571B84-9B33-47B2-BC66-4CBAA6EA0500}" type="presParOf" srcId="{65BDAFAC-6AB0-4170-B884-6952F015956B}" destId="{88BA67F1-D478-42F6-A237-BD776F6A8A30}" srcOrd="0" destOrd="0" presId="urn:microsoft.com/office/officeart/2005/8/layout/hierarchy6"/>
    <dgm:cxn modelId="{478FA1EA-61EA-464D-BAD6-8224A27A0588}" type="presParOf" srcId="{F66EFFC6-C305-4F9E-A6D1-FBF0925A5CA9}" destId="{37E833FC-192C-4AAA-A9E7-20D0D4F61FC3}" srcOrd="2" destOrd="0" presId="urn:microsoft.com/office/officeart/2005/8/layout/hierarchy6"/>
    <dgm:cxn modelId="{FEA7EEA4-0D05-4978-9289-D08216B32887}" type="presParOf" srcId="{37E833FC-192C-4AAA-A9E7-20D0D4F61FC3}" destId="{8A027BAD-9DDD-4795-88EE-3A83190D86A5}" srcOrd="0" destOrd="0" presId="urn:microsoft.com/office/officeart/2005/8/layout/hierarchy6"/>
    <dgm:cxn modelId="{838731BE-2DF7-4E5F-95DD-E304D826E77A}" type="presParOf" srcId="{37E833FC-192C-4AAA-A9E7-20D0D4F61FC3}" destId="{CB610305-4CD4-408B-912B-C1798A554BCD}" srcOrd="1" destOrd="0" presId="urn:microsoft.com/office/officeart/2005/8/layout/hierarchy6"/>
    <dgm:cxn modelId="{B5A88BA1-AC1B-45DE-B6F0-1FE9B919DA8D}" type="presParOf" srcId="{F66EFFC6-C305-4F9E-A6D1-FBF0925A5CA9}" destId="{EBE7935E-AB4D-4FFD-B31B-BC91273B28B6}" srcOrd="3" destOrd="0" presId="urn:microsoft.com/office/officeart/2005/8/layout/hierarchy6"/>
    <dgm:cxn modelId="{D13C50EF-11D1-4548-8A0B-E809330B257B}" type="presParOf" srcId="{EBE7935E-AB4D-4FFD-B31B-BC91273B28B6}" destId="{E55E3E76-EFA3-4E50-842E-0B05AED42C0D}" srcOrd="0" destOrd="0" presId="urn:microsoft.com/office/officeart/2005/8/layout/hierarchy6"/>
    <dgm:cxn modelId="{81A67967-E0F3-4340-9BB6-02D072F1B42F}" type="presParOf" srcId="{F66EFFC6-C305-4F9E-A6D1-FBF0925A5CA9}" destId="{07339881-4ED5-40A4-AF67-442330FB1B4A}" srcOrd="4" destOrd="0" presId="urn:microsoft.com/office/officeart/2005/8/layout/hierarchy6"/>
    <dgm:cxn modelId="{62C20F8A-C306-4CAC-8CA5-1E6751337BE4}" type="presParOf" srcId="{07339881-4ED5-40A4-AF67-442330FB1B4A}" destId="{04627E4E-2868-41B4-B1C9-9AF306F2F917}" srcOrd="0" destOrd="0" presId="urn:microsoft.com/office/officeart/2005/8/layout/hierarchy6"/>
    <dgm:cxn modelId="{176F0C43-14EA-4F8D-B30C-1EF1928D37CD}" type="presParOf" srcId="{07339881-4ED5-40A4-AF67-442330FB1B4A}" destId="{FA0DA2F5-4D55-46F9-BB7B-85269B88E3DA}" srcOrd="1" destOrd="0" presId="urn:microsoft.com/office/officeart/2005/8/layout/hierarchy6"/>
    <dgm:cxn modelId="{3DD64BD1-F5B2-41E4-99BF-C152763200E7}" type="presParOf" srcId="{F66EFFC6-C305-4F9E-A6D1-FBF0925A5CA9}" destId="{98816E0A-95AE-45BF-BC54-316A3E0D9A8F}" srcOrd="5" destOrd="0" presId="urn:microsoft.com/office/officeart/2005/8/layout/hierarchy6"/>
    <dgm:cxn modelId="{53A70114-F38C-41C5-B601-C7E331CC675A}" type="presParOf" srcId="{98816E0A-95AE-45BF-BC54-316A3E0D9A8F}" destId="{F7BCD8BA-236F-4952-8271-DAA401C30F86}" srcOrd="0" destOrd="0" presId="urn:microsoft.com/office/officeart/2005/8/layout/hierarchy6"/>
    <dgm:cxn modelId="{CB9B4CB6-2BA1-49B2-B9A3-E17C08CCE649}" type="presParOf" srcId="{F66EFFC6-C305-4F9E-A6D1-FBF0925A5CA9}" destId="{A394F477-F15F-4691-884A-6557FCD7F0F8}" srcOrd="6" destOrd="0" presId="urn:microsoft.com/office/officeart/2005/8/layout/hierarchy6"/>
    <dgm:cxn modelId="{A1E67E88-EF09-4FCA-9827-17871D2C8D84}" type="presParOf" srcId="{A394F477-F15F-4691-884A-6557FCD7F0F8}" destId="{9EA62B2B-7FE5-4A82-B4B5-FFE48CBEE23B}" srcOrd="0" destOrd="0" presId="urn:microsoft.com/office/officeart/2005/8/layout/hierarchy6"/>
    <dgm:cxn modelId="{F95A8FE8-1852-408D-8EF4-B99945788A22}" type="presParOf" srcId="{A394F477-F15F-4691-884A-6557FCD7F0F8}" destId="{401F93FD-03CA-4405-B414-25CAA45FE8B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1600" dirty="0"/>
            <a:t>Bodegas</a:t>
          </a:r>
          <a:endParaRPr lang="es-ES" sz="1600" b="0" dirty="0"/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16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1600"/>
        </a:p>
      </dgm:t>
    </dgm:pt>
    <dgm:pt modelId="{F4B95015-3EC6-4648-97FC-F3916A123F73}">
      <dgm:prSet custT="1"/>
      <dgm:spPr/>
      <dgm:t>
        <a:bodyPr/>
        <a:lstStyle/>
        <a:p>
          <a:r>
            <a:rPr lang="es-ES" sz="1600" dirty="0"/>
            <a:t>Talleres</a:t>
          </a:r>
        </a:p>
      </dgm:t>
    </dgm:pt>
    <dgm:pt modelId="{84D17749-84D0-42E9-9CD5-633527BC46BF}" type="parTrans" cxnId="{2D483987-78C3-433C-B5CB-33D16082EC14}">
      <dgm:prSet/>
      <dgm:spPr/>
      <dgm:t>
        <a:bodyPr/>
        <a:lstStyle/>
        <a:p>
          <a:endParaRPr lang="es-ES" sz="1600"/>
        </a:p>
      </dgm:t>
    </dgm:pt>
    <dgm:pt modelId="{A15A13F3-8372-4C70-BCC2-D7F3E5683E82}" type="sibTrans" cxnId="{2D483987-78C3-433C-B5CB-33D16082EC14}">
      <dgm:prSet/>
      <dgm:spPr/>
      <dgm:t>
        <a:bodyPr/>
        <a:lstStyle/>
        <a:p>
          <a:endParaRPr lang="es-ES" sz="1600"/>
        </a:p>
      </dgm:t>
    </dgm:pt>
    <dgm:pt modelId="{77421D56-093D-4BD4-98A2-AE4B0DC2BEA0}">
      <dgm:prSet custT="1"/>
      <dgm:spPr/>
      <dgm:t>
        <a:bodyPr/>
        <a:lstStyle/>
        <a:p>
          <a:r>
            <a:rPr lang="es-ES" sz="1600" dirty="0"/>
            <a:t>Áreas administrativas</a:t>
          </a:r>
        </a:p>
      </dgm:t>
    </dgm:pt>
    <dgm:pt modelId="{6BAEBEC2-9E8B-44D1-9EB0-4233724C6DAC}" type="parTrans" cxnId="{944C4847-D51F-4588-918B-06C4BE200726}">
      <dgm:prSet/>
      <dgm:spPr/>
      <dgm:t>
        <a:bodyPr/>
        <a:lstStyle/>
        <a:p>
          <a:endParaRPr lang="es-ES" sz="1600"/>
        </a:p>
      </dgm:t>
    </dgm:pt>
    <dgm:pt modelId="{85C0F6D8-2226-4888-9730-5CAC1919B88F}" type="sibTrans" cxnId="{944C4847-D51F-4588-918B-06C4BE200726}">
      <dgm:prSet/>
      <dgm:spPr/>
      <dgm:t>
        <a:bodyPr/>
        <a:lstStyle/>
        <a:p>
          <a:endParaRPr lang="es-ES" sz="1600"/>
        </a:p>
      </dgm:t>
    </dgm:pt>
    <dgm:pt modelId="{D81BFC3A-AC36-4D73-96C9-0DC3783CC5E9}">
      <dgm:prSet custT="1"/>
      <dgm:spPr/>
      <dgm:t>
        <a:bodyPr/>
        <a:lstStyle/>
        <a:p>
          <a:r>
            <a:rPr lang="es-ES" sz="1600" dirty="0"/>
            <a:t>Dormitorios</a:t>
          </a:r>
        </a:p>
      </dgm:t>
    </dgm:pt>
    <dgm:pt modelId="{BC9B56DB-5450-4CE6-8928-EE6DC512040C}" type="parTrans" cxnId="{144AFF6D-D83B-42A7-B61C-E84B8C412594}">
      <dgm:prSet/>
      <dgm:spPr/>
      <dgm:t>
        <a:bodyPr/>
        <a:lstStyle/>
        <a:p>
          <a:endParaRPr lang="es-ES" sz="1600"/>
        </a:p>
      </dgm:t>
    </dgm:pt>
    <dgm:pt modelId="{9DE24AB1-880F-48A8-A18E-EB3CC4B790B4}" type="sibTrans" cxnId="{144AFF6D-D83B-42A7-B61C-E84B8C412594}">
      <dgm:prSet/>
      <dgm:spPr/>
      <dgm:t>
        <a:bodyPr/>
        <a:lstStyle/>
        <a:p>
          <a:endParaRPr lang="es-ES" sz="1600"/>
        </a:p>
      </dgm:t>
    </dgm:pt>
    <dgm:pt modelId="{B1F8BB0C-A482-4F68-9080-4E3587C8D23B}">
      <dgm:prSet custT="1"/>
      <dgm:spPr/>
      <dgm:t>
        <a:bodyPr/>
        <a:lstStyle/>
        <a:p>
          <a:r>
            <a:rPr lang="es-ES" sz="1600" dirty="0"/>
            <a:t>Cocina y comedor</a:t>
          </a:r>
        </a:p>
      </dgm:t>
    </dgm:pt>
    <dgm:pt modelId="{F8EC7B59-09EE-4F95-AB5B-9A548114DD76}" type="parTrans" cxnId="{03AE0D74-1226-4FAB-BCD5-998CC633FE2A}">
      <dgm:prSet/>
      <dgm:spPr/>
      <dgm:t>
        <a:bodyPr/>
        <a:lstStyle/>
        <a:p>
          <a:endParaRPr lang="es-ES" sz="1600"/>
        </a:p>
      </dgm:t>
    </dgm:pt>
    <dgm:pt modelId="{C3B47702-70C6-4769-ACD7-610BE72039F3}" type="sibTrans" cxnId="{03AE0D74-1226-4FAB-BCD5-998CC633FE2A}">
      <dgm:prSet/>
      <dgm:spPr/>
      <dgm:t>
        <a:bodyPr/>
        <a:lstStyle/>
        <a:p>
          <a:endParaRPr lang="es-ES" sz="1600"/>
        </a:p>
      </dgm:t>
    </dgm:pt>
    <dgm:pt modelId="{F2E4170F-A5D7-4334-BC46-FF05A72DEB7D}">
      <dgm:prSet custT="1"/>
      <dgm:spPr/>
      <dgm:t>
        <a:bodyPr/>
        <a:lstStyle/>
        <a:p>
          <a:r>
            <a:rPr lang="es-ES" sz="1600" dirty="0"/>
            <a:t>Áreas verdes</a:t>
          </a:r>
        </a:p>
      </dgm:t>
    </dgm:pt>
    <dgm:pt modelId="{61ADEE84-6ED7-4692-9966-95BDE3493C5B}" type="parTrans" cxnId="{7BBBC87F-8B86-46D0-B07A-50973D069A38}">
      <dgm:prSet/>
      <dgm:spPr/>
      <dgm:t>
        <a:bodyPr/>
        <a:lstStyle/>
        <a:p>
          <a:endParaRPr lang="es-ES" sz="1600"/>
        </a:p>
      </dgm:t>
    </dgm:pt>
    <dgm:pt modelId="{2CD1834C-FC56-47CB-89A4-5C6F5B6F8E38}" type="sibTrans" cxnId="{7BBBC87F-8B86-46D0-B07A-50973D069A38}">
      <dgm:prSet/>
      <dgm:spPr/>
      <dgm:t>
        <a:bodyPr/>
        <a:lstStyle/>
        <a:p>
          <a:endParaRPr lang="es-ES" sz="1600"/>
        </a:p>
      </dgm:t>
    </dgm:pt>
    <dgm:pt modelId="{D0F18AD1-F1E6-4F0C-91FC-682E403334F5}">
      <dgm:prSet custT="1"/>
      <dgm:spPr/>
      <dgm:t>
        <a:bodyPr/>
        <a:lstStyle/>
        <a:p>
          <a:r>
            <a:rPr lang="es-ES" sz="1600" dirty="0"/>
            <a:t>Áreas de entrenamiento militar</a:t>
          </a:r>
        </a:p>
      </dgm:t>
    </dgm:pt>
    <dgm:pt modelId="{855FE6E7-2391-4FD8-81DF-F2A5B040DB44}" type="parTrans" cxnId="{B0C06EF7-F886-4251-A735-F60938820CE0}">
      <dgm:prSet/>
      <dgm:spPr/>
      <dgm:t>
        <a:bodyPr/>
        <a:lstStyle/>
        <a:p>
          <a:endParaRPr lang="es-ES" sz="1600"/>
        </a:p>
      </dgm:t>
    </dgm:pt>
    <dgm:pt modelId="{3D2252A5-F054-47F1-988D-767A9503E1A0}" type="sibTrans" cxnId="{B0C06EF7-F886-4251-A735-F60938820CE0}">
      <dgm:prSet/>
      <dgm:spPr/>
      <dgm:t>
        <a:bodyPr/>
        <a:lstStyle/>
        <a:p>
          <a:endParaRPr lang="es-ES" sz="1600"/>
        </a:p>
      </dgm:t>
    </dgm:pt>
    <dgm:pt modelId="{B00DE29A-DDEB-4456-855F-155F49F1013F}" type="pres">
      <dgm:prSet presAssocID="{988235A2-1454-4483-9125-AEE8EF1422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4300CE-72A0-4725-A5E0-43D3081C0A0B}" type="pres">
      <dgm:prSet presAssocID="{988235A2-1454-4483-9125-AEE8EF1422E7}" presName="fgShape" presStyleLbl="fgShp" presStyleIdx="0" presStyleCnt="1"/>
      <dgm:spPr/>
    </dgm:pt>
    <dgm:pt modelId="{AC6DF4A5-FF5F-4AD3-BB54-065A53BC5460}" type="pres">
      <dgm:prSet presAssocID="{988235A2-1454-4483-9125-AEE8EF1422E7}" presName="linComp" presStyleCnt="0"/>
      <dgm:spPr/>
    </dgm:pt>
    <dgm:pt modelId="{875C0635-47CA-4BE5-86C3-667A3330016F}" type="pres">
      <dgm:prSet presAssocID="{77421D56-093D-4BD4-98A2-AE4B0DC2BEA0}" presName="compNode" presStyleCnt="0"/>
      <dgm:spPr/>
    </dgm:pt>
    <dgm:pt modelId="{6BE87AA9-6C48-4374-AA72-7E5E0EA32A54}" type="pres">
      <dgm:prSet presAssocID="{77421D56-093D-4BD4-98A2-AE4B0DC2BEA0}" presName="bkgdShape" presStyleLbl="node1" presStyleIdx="0" presStyleCnt="7"/>
      <dgm:spPr/>
      <dgm:t>
        <a:bodyPr/>
        <a:lstStyle/>
        <a:p>
          <a:endParaRPr lang="es-EC"/>
        </a:p>
      </dgm:t>
    </dgm:pt>
    <dgm:pt modelId="{C2FCA49D-179C-4E14-8593-1B7E5E65E923}" type="pres">
      <dgm:prSet presAssocID="{77421D56-093D-4BD4-98A2-AE4B0DC2BEA0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EE3B52-23B0-4DD4-BC47-E27F971DBB31}" type="pres">
      <dgm:prSet presAssocID="{77421D56-093D-4BD4-98A2-AE4B0DC2BEA0}" presName="invisiNode" presStyleLbl="node1" presStyleIdx="0" presStyleCnt="7"/>
      <dgm:spPr/>
    </dgm:pt>
    <dgm:pt modelId="{D695D322-C53B-4414-95DD-8E9ED5FE3F3E}" type="pres">
      <dgm:prSet presAssocID="{77421D56-093D-4BD4-98A2-AE4B0DC2BEA0}" presName="imagNode" presStyleLbl="fgImgPlace1" presStyleIdx="0" presStyleCnt="7"/>
      <dgm:spPr/>
    </dgm:pt>
    <dgm:pt modelId="{4E585E5B-984C-4F61-91F8-3480968EE622}" type="pres">
      <dgm:prSet presAssocID="{85C0F6D8-2226-4888-9730-5CAC1919B88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E3E581E-77BF-4693-932A-A2F396CB1460}" type="pres">
      <dgm:prSet presAssocID="{A8994D53-D7FC-4293-8374-4F9D8D8D3C9D}" presName="compNode" presStyleCnt="0"/>
      <dgm:spPr/>
    </dgm:pt>
    <dgm:pt modelId="{8B6452EB-CEA7-4933-9B2B-C754C70BED52}" type="pres">
      <dgm:prSet presAssocID="{A8994D53-D7FC-4293-8374-4F9D8D8D3C9D}" presName="bkgdShape" presStyleLbl="node1" presStyleIdx="1" presStyleCnt="7"/>
      <dgm:spPr/>
      <dgm:t>
        <a:bodyPr/>
        <a:lstStyle/>
        <a:p>
          <a:endParaRPr lang="es-EC"/>
        </a:p>
      </dgm:t>
    </dgm:pt>
    <dgm:pt modelId="{A44ACA50-CBAE-41A0-AA18-E8E4CC44C3B4}" type="pres">
      <dgm:prSet presAssocID="{A8994D53-D7FC-4293-8374-4F9D8D8D3C9D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08C9C0-019B-4F76-99D0-105444EFD3B4}" type="pres">
      <dgm:prSet presAssocID="{A8994D53-D7FC-4293-8374-4F9D8D8D3C9D}" presName="invisiNode" presStyleLbl="node1" presStyleIdx="1" presStyleCnt="7"/>
      <dgm:spPr/>
    </dgm:pt>
    <dgm:pt modelId="{8715B981-5BE8-472E-A312-D8818F57E3B9}" type="pres">
      <dgm:prSet presAssocID="{A8994D53-D7FC-4293-8374-4F9D8D8D3C9D}" presName="imagNode" presStyleLbl="fgImgPlace1" presStyleIdx="1" presStyleCnt="7"/>
      <dgm:spPr/>
    </dgm:pt>
    <dgm:pt modelId="{312DFFE3-0FC6-427C-9CB2-2C88DC1606CC}" type="pres">
      <dgm:prSet presAssocID="{C0C5E50F-895D-4C75-A804-AFAF8B24333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5036C37-D32C-4FD9-BEC8-6953C1494A68}" type="pres">
      <dgm:prSet presAssocID="{D81BFC3A-AC36-4D73-96C9-0DC3783CC5E9}" presName="compNode" presStyleCnt="0"/>
      <dgm:spPr/>
    </dgm:pt>
    <dgm:pt modelId="{C1BC04B6-09B0-4E65-A40F-C41C0175DC3C}" type="pres">
      <dgm:prSet presAssocID="{D81BFC3A-AC36-4D73-96C9-0DC3783CC5E9}" presName="bkgdShape" presStyleLbl="node1" presStyleIdx="2" presStyleCnt="7"/>
      <dgm:spPr/>
      <dgm:t>
        <a:bodyPr/>
        <a:lstStyle/>
        <a:p>
          <a:endParaRPr lang="es-EC"/>
        </a:p>
      </dgm:t>
    </dgm:pt>
    <dgm:pt modelId="{3FF53681-A91F-4817-8D37-5AF482599988}" type="pres">
      <dgm:prSet presAssocID="{D81BFC3A-AC36-4D73-96C9-0DC3783CC5E9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CF991-88DA-4EFE-9BD5-5F6AEF8AC8D5}" type="pres">
      <dgm:prSet presAssocID="{D81BFC3A-AC36-4D73-96C9-0DC3783CC5E9}" presName="invisiNode" presStyleLbl="node1" presStyleIdx="2" presStyleCnt="7"/>
      <dgm:spPr/>
    </dgm:pt>
    <dgm:pt modelId="{252082E4-44F1-4247-848E-A118B50C443B}" type="pres">
      <dgm:prSet presAssocID="{D81BFC3A-AC36-4D73-96C9-0DC3783CC5E9}" presName="imagNode" presStyleLbl="fgImgPlace1" presStyleIdx="2" presStyleCnt="7"/>
      <dgm:spPr/>
    </dgm:pt>
    <dgm:pt modelId="{63818E90-7166-442C-9B1C-D86CBE339786}" type="pres">
      <dgm:prSet presAssocID="{9DE24AB1-880F-48A8-A18E-EB3CC4B790B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D4E090C-5D2E-4340-B1C8-271B76D6030E}" type="pres">
      <dgm:prSet presAssocID="{F4B95015-3EC6-4648-97FC-F3916A123F73}" presName="compNode" presStyleCnt="0"/>
      <dgm:spPr/>
    </dgm:pt>
    <dgm:pt modelId="{D7D599CC-3457-4BBD-A04E-EDF0FB1E8653}" type="pres">
      <dgm:prSet presAssocID="{F4B95015-3EC6-4648-97FC-F3916A123F73}" presName="bkgdShape" presStyleLbl="node1" presStyleIdx="3" presStyleCnt="7"/>
      <dgm:spPr/>
      <dgm:t>
        <a:bodyPr/>
        <a:lstStyle/>
        <a:p>
          <a:endParaRPr lang="es-EC"/>
        </a:p>
      </dgm:t>
    </dgm:pt>
    <dgm:pt modelId="{14D56EAE-B9AD-4FD1-8E6C-28260A9B6741}" type="pres">
      <dgm:prSet presAssocID="{F4B95015-3EC6-4648-97FC-F3916A123F73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7F5FC8-6FF4-4C3D-8026-C8054DDC50B2}" type="pres">
      <dgm:prSet presAssocID="{F4B95015-3EC6-4648-97FC-F3916A123F73}" presName="invisiNode" presStyleLbl="node1" presStyleIdx="3" presStyleCnt="7"/>
      <dgm:spPr/>
    </dgm:pt>
    <dgm:pt modelId="{F10CB608-5651-468C-BD22-4378DB24F36A}" type="pres">
      <dgm:prSet presAssocID="{F4B95015-3EC6-4648-97FC-F3916A123F73}" presName="imagNode" presStyleLbl="fgImgPlace1" presStyleIdx="3" presStyleCnt="7"/>
      <dgm:spPr/>
    </dgm:pt>
    <dgm:pt modelId="{9F9A5EA8-9E3A-42F5-9ECE-C2DCF47F32C3}" type="pres">
      <dgm:prSet presAssocID="{A15A13F3-8372-4C70-BCC2-D7F3E5683E8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DF1A94B-E475-4185-A6F4-B2DCE1D0F707}" type="pres">
      <dgm:prSet presAssocID="{B1F8BB0C-A482-4F68-9080-4E3587C8D23B}" presName="compNode" presStyleCnt="0"/>
      <dgm:spPr/>
    </dgm:pt>
    <dgm:pt modelId="{323E1351-37DB-4D3D-99FD-AE3113C0C8B6}" type="pres">
      <dgm:prSet presAssocID="{B1F8BB0C-A482-4F68-9080-4E3587C8D23B}" presName="bkgdShape" presStyleLbl="node1" presStyleIdx="4" presStyleCnt="7"/>
      <dgm:spPr/>
      <dgm:t>
        <a:bodyPr/>
        <a:lstStyle/>
        <a:p>
          <a:endParaRPr lang="es-EC"/>
        </a:p>
      </dgm:t>
    </dgm:pt>
    <dgm:pt modelId="{F7534213-9A8E-44C3-BCA3-BBCDEBB2C5A9}" type="pres">
      <dgm:prSet presAssocID="{B1F8BB0C-A482-4F68-9080-4E3587C8D23B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56B598-0038-4F41-B582-9C75B1192C99}" type="pres">
      <dgm:prSet presAssocID="{B1F8BB0C-A482-4F68-9080-4E3587C8D23B}" presName="invisiNode" presStyleLbl="node1" presStyleIdx="4" presStyleCnt="7"/>
      <dgm:spPr/>
    </dgm:pt>
    <dgm:pt modelId="{9B56E8B4-55CE-40C3-88F5-EADDE9A0C093}" type="pres">
      <dgm:prSet presAssocID="{B1F8BB0C-A482-4F68-9080-4E3587C8D23B}" presName="imagNode" presStyleLbl="fgImgPlace1" presStyleIdx="4" presStyleCnt="7"/>
      <dgm:spPr/>
    </dgm:pt>
    <dgm:pt modelId="{9D9FC9C9-6916-411C-A877-0CBC3725449A}" type="pres">
      <dgm:prSet presAssocID="{C3B47702-70C6-4769-ACD7-610BE72039F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D8D549A-4789-4A56-8716-20F5DB65A38A}" type="pres">
      <dgm:prSet presAssocID="{F2E4170F-A5D7-4334-BC46-FF05A72DEB7D}" presName="compNode" presStyleCnt="0"/>
      <dgm:spPr/>
    </dgm:pt>
    <dgm:pt modelId="{F8A73831-1847-4A31-BD36-3667D17D1E04}" type="pres">
      <dgm:prSet presAssocID="{F2E4170F-A5D7-4334-BC46-FF05A72DEB7D}" presName="bkgdShape" presStyleLbl="node1" presStyleIdx="5" presStyleCnt="7"/>
      <dgm:spPr/>
      <dgm:t>
        <a:bodyPr/>
        <a:lstStyle/>
        <a:p>
          <a:endParaRPr lang="es-EC"/>
        </a:p>
      </dgm:t>
    </dgm:pt>
    <dgm:pt modelId="{382ADF8C-5004-4E68-8875-409EC9F72234}" type="pres">
      <dgm:prSet presAssocID="{F2E4170F-A5D7-4334-BC46-FF05A72DEB7D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9130D-B87F-44E3-A7E5-DBA47D622C5D}" type="pres">
      <dgm:prSet presAssocID="{F2E4170F-A5D7-4334-BC46-FF05A72DEB7D}" presName="invisiNode" presStyleLbl="node1" presStyleIdx="5" presStyleCnt="7"/>
      <dgm:spPr/>
    </dgm:pt>
    <dgm:pt modelId="{BA4DB499-45C2-4801-9949-467DFE42570F}" type="pres">
      <dgm:prSet presAssocID="{F2E4170F-A5D7-4334-BC46-FF05A72DEB7D}" presName="imagNode" presStyleLbl="fgImgPlace1" presStyleIdx="5" presStyleCnt="7"/>
      <dgm:spPr/>
    </dgm:pt>
    <dgm:pt modelId="{837B308E-8F3C-4AC8-BBFD-D7897D508309}" type="pres">
      <dgm:prSet presAssocID="{2CD1834C-FC56-47CB-89A4-5C6F5B6F8E3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1F16095-30AE-493C-99A5-25F837FCC1E5}" type="pres">
      <dgm:prSet presAssocID="{D0F18AD1-F1E6-4F0C-91FC-682E403334F5}" presName="compNode" presStyleCnt="0"/>
      <dgm:spPr/>
    </dgm:pt>
    <dgm:pt modelId="{FFBAE0D6-F9E9-44C9-B65B-CD7192B37D33}" type="pres">
      <dgm:prSet presAssocID="{D0F18AD1-F1E6-4F0C-91FC-682E403334F5}" presName="bkgdShape" presStyleLbl="node1" presStyleIdx="6" presStyleCnt="7" custLinFactNeighborX="8705" custLinFactNeighborY="8844"/>
      <dgm:spPr/>
      <dgm:t>
        <a:bodyPr/>
        <a:lstStyle/>
        <a:p>
          <a:endParaRPr lang="es-EC"/>
        </a:p>
      </dgm:t>
    </dgm:pt>
    <dgm:pt modelId="{EA090CA4-85CD-4415-B7A4-4F8E52498C2A}" type="pres">
      <dgm:prSet presAssocID="{D0F18AD1-F1E6-4F0C-91FC-682E403334F5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DD63D8-C23E-4787-B994-40AA0E191F14}" type="pres">
      <dgm:prSet presAssocID="{D0F18AD1-F1E6-4F0C-91FC-682E403334F5}" presName="invisiNode" presStyleLbl="node1" presStyleIdx="6" presStyleCnt="7"/>
      <dgm:spPr/>
    </dgm:pt>
    <dgm:pt modelId="{3DEE00C8-969E-4A60-8CF6-7D891B9BA005}" type="pres">
      <dgm:prSet presAssocID="{D0F18AD1-F1E6-4F0C-91FC-682E403334F5}" presName="imagNode" presStyleLbl="fgImgPlace1" presStyleIdx="6" presStyleCnt="7"/>
      <dgm:spPr/>
    </dgm:pt>
  </dgm:ptLst>
  <dgm:cxnLst>
    <dgm:cxn modelId="{6B683913-BF02-4170-944A-B2960D33CC04}" type="presOf" srcId="{C3B47702-70C6-4769-ACD7-610BE72039F3}" destId="{9D9FC9C9-6916-411C-A877-0CBC3725449A}" srcOrd="0" destOrd="0" presId="urn:microsoft.com/office/officeart/2005/8/layout/hList7"/>
    <dgm:cxn modelId="{2D483987-78C3-433C-B5CB-33D16082EC14}" srcId="{988235A2-1454-4483-9125-AEE8EF1422E7}" destId="{F4B95015-3EC6-4648-97FC-F3916A123F73}" srcOrd="3" destOrd="0" parTransId="{84D17749-84D0-42E9-9CD5-633527BC46BF}" sibTransId="{A15A13F3-8372-4C70-BCC2-D7F3E5683E82}"/>
    <dgm:cxn modelId="{7BBBC87F-8B86-46D0-B07A-50973D069A38}" srcId="{988235A2-1454-4483-9125-AEE8EF1422E7}" destId="{F2E4170F-A5D7-4334-BC46-FF05A72DEB7D}" srcOrd="5" destOrd="0" parTransId="{61ADEE84-6ED7-4692-9966-95BDE3493C5B}" sibTransId="{2CD1834C-FC56-47CB-89A4-5C6F5B6F8E38}"/>
    <dgm:cxn modelId="{B0C06EF7-F886-4251-A735-F60938820CE0}" srcId="{988235A2-1454-4483-9125-AEE8EF1422E7}" destId="{D0F18AD1-F1E6-4F0C-91FC-682E403334F5}" srcOrd="6" destOrd="0" parTransId="{855FE6E7-2391-4FD8-81DF-F2A5B040DB44}" sibTransId="{3D2252A5-F054-47F1-988D-767A9503E1A0}"/>
    <dgm:cxn modelId="{525EF254-BCBC-4612-86C4-5FD0660C10DB}" type="presOf" srcId="{2CD1834C-FC56-47CB-89A4-5C6F5B6F8E38}" destId="{837B308E-8F3C-4AC8-BBFD-D7897D508309}" srcOrd="0" destOrd="0" presId="urn:microsoft.com/office/officeart/2005/8/layout/hList7"/>
    <dgm:cxn modelId="{3ECFC47B-766A-46CF-86DC-C96F2AF98600}" type="presOf" srcId="{D0F18AD1-F1E6-4F0C-91FC-682E403334F5}" destId="{EA090CA4-85CD-4415-B7A4-4F8E52498C2A}" srcOrd="1" destOrd="0" presId="urn:microsoft.com/office/officeart/2005/8/layout/hList7"/>
    <dgm:cxn modelId="{E5E53993-9D29-4F3D-82D2-C13E686B4C2A}" type="presOf" srcId="{F2E4170F-A5D7-4334-BC46-FF05A72DEB7D}" destId="{F8A73831-1847-4A31-BD36-3667D17D1E04}" srcOrd="0" destOrd="0" presId="urn:microsoft.com/office/officeart/2005/8/layout/hList7"/>
    <dgm:cxn modelId="{144AFF6D-D83B-42A7-B61C-E84B8C412594}" srcId="{988235A2-1454-4483-9125-AEE8EF1422E7}" destId="{D81BFC3A-AC36-4D73-96C9-0DC3783CC5E9}" srcOrd="2" destOrd="0" parTransId="{BC9B56DB-5450-4CE6-8928-EE6DC512040C}" sibTransId="{9DE24AB1-880F-48A8-A18E-EB3CC4B790B4}"/>
    <dgm:cxn modelId="{A1CD452C-8236-4B10-B5A0-4B7CA82348DB}" type="presOf" srcId="{A8994D53-D7FC-4293-8374-4F9D8D8D3C9D}" destId="{A44ACA50-CBAE-41A0-AA18-E8E4CC44C3B4}" srcOrd="1" destOrd="0" presId="urn:microsoft.com/office/officeart/2005/8/layout/hList7"/>
    <dgm:cxn modelId="{1F4B39BD-D3F4-49A4-ABD7-8C279B6B1289}" type="presOf" srcId="{F2E4170F-A5D7-4334-BC46-FF05A72DEB7D}" destId="{382ADF8C-5004-4E68-8875-409EC9F72234}" srcOrd="1" destOrd="0" presId="urn:microsoft.com/office/officeart/2005/8/layout/hList7"/>
    <dgm:cxn modelId="{CCCB8B1A-1AE3-4F48-A41F-1B1BE9A71447}" type="presOf" srcId="{A15A13F3-8372-4C70-BCC2-D7F3E5683E82}" destId="{9F9A5EA8-9E3A-42F5-9ECE-C2DCF47F32C3}" srcOrd="0" destOrd="0" presId="urn:microsoft.com/office/officeart/2005/8/layout/hList7"/>
    <dgm:cxn modelId="{713300E7-308F-4522-93F1-4F568412E327}" type="presOf" srcId="{988235A2-1454-4483-9125-AEE8EF1422E7}" destId="{B00DE29A-DDEB-4456-855F-155F49F1013F}" srcOrd="0" destOrd="0" presId="urn:microsoft.com/office/officeart/2005/8/layout/hList7"/>
    <dgm:cxn modelId="{2228FCE6-874A-448B-9D3E-E05582273535}" type="presOf" srcId="{D81BFC3A-AC36-4D73-96C9-0DC3783CC5E9}" destId="{3FF53681-A91F-4817-8D37-5AF482599988}" srcOrd="1" destOrd="0" presId="urn:microsoft.com/office/officeart/2005/8/layout/hList7"/>
    <dgm:cxn modelId="{969E07FA-3DA3-4F5E-925A-3ED39740D055}" type="presOf" srcId="{77421D56-093D-4BD4-98A2-AE4B0DC2BEA0}" destId="{C2FCA49D-179C-4E14-8593-1B7E5E65E923}" srcOrd="1" destOrd="0" presId="urn:microsoft.com/office/officeart/2005/8/layout/hList7"/>
    <dgm:cxn modelId="{54EC8EAB-DDD8-4842-B00D-2BD876849192}" type="presOf" srcId="{B1F8BB0C-A482-4F68-9080-4E3587C8D23B}" destId="{323E1351-37DB-4D3D-99FD-AE3113C0C8B6}" srcOrd="0" destOrd="0" presId="urn:microsoft.com/office/officeart/2005/8/layout/hList7"/>
    <dgm:cxn modelId="{F9D5BE75-8EC3-4A2A-B337-0C0A883D9C56}" type="presOf" srcId="{C0C5E50F-895D-4C75-A804-AFAF8B243337}" destId="{312DFFE3-0FC6-427C-9CB2-2C88DC1606CC}" srcOrd="0" destOrd="0" presId="urn:microsoft.com/office/officeart/2005/8/layout/hList7"/>
    <dgm:cxn modelId="{A989F3E6-1564-47C4-8A6C-5E28D869816C}" srcId="{988235A2-1454-4483-9125-AEE8EF1422E7}" destId="{A8994D53-D7FC-4293-8374-4F9D8D8D3C9D}" srcOrd="1" destOrd="0" parTransId="{3FFC9772-B011-49A5-9109-56F348B045A9}" sibTransId="{C0C5E50F-895D-4C75-A804-AFAF8B243337}"/>
    <dgm:cxn modelId="{3E44DB78-8C57-463B-9BE1-7CF5F929B514}" type="presOf" srcId="{85C0F6D8-2226-4888-9730-5CAC1919B88F}" destId="{4E585E5B-984C-4F61-91F8-3480968EE622}" srcOrd="0" destOrd="0" presId="urn:microsoft.com/office/officeart/2005/8/layout/hList7"/>
    <dgm:cxn modelId="{49AE6A32-C822-47F8-8929-1ECC6F23A212}" type="presOf" srcId="{B1F8BB0C-A482-4F68-9080-4E3587C8D23B}" destId="{F7534213-9A8E-44C3-BCA3-BBCDEBB2C5A9}" srcOrd="1" destOrd="0" presId="urn:microsoft.com/office/officeart/2005/8/layout/hList7"/>
    <dgm:cxn modelId="{944C4847-D51F-4588-918B-06C4BE200726}" srcId="{988235A2-1454-4483-9125-AEE8EF1422E7}" destId="{77421D56-093D-4BD4-98A2-AE4B0DC2BEA0}" srcOrd="0" destOrd="0" parTransId="{6BAEBEC2-9E8B-44D1-9EB0-4233724C6DAC}" sibTransId="{85C0F6D8-2226-4888-9730-5CAC1919B88F}"/>
    <dgm:cxn modelId="{E13D0D9D-5867-479D-B205-1D5AD84BD3AB}" type="presOf" srcId="{F4B95015-3EC6-4648-97FC-F3916A123F73}" destId="{D7D599CC-3457-4BBD-A04E-EDF0FB1E8653}" srcOrd="0" destOrd="0" presId="urn:microsoft.com/office/officeart/2005/8/layout/hList7"/>
    <dgm:cxn modelId="{73706C44-33F7-4A25-843F-60175AA78B61}" type="presOf" srcId="{D0F18AD1-F1E6-4F0C-91FC-682E403334F5}" destId="{FFBAE0D6-F9E9-44C9-B65B-CD7192B37D33}" srcOrd="0" destOrd="0" presId="urn:microsoft.com/office/officeart/2005/8/layout/hList7"/>
    <dgm:cxn modelId="{00DD4370-A543-44C6-A5B3-8EA9CF4BD4A1}" type="presOf" srcId="{77421D56-093D-4BD4-98A2-AE4B0DC2BEA0}" destId="{6BE87AA9-6C48-4374-AA72-7E5E0EA32A54}" srcOrd="0" destOrd="0" presId="urn:microsoft.com/office/officeart/2005/8/layout/hList7"/>
    <dgm:cxn modelId="{91241A38-C5AD-40DD-BB6A-CB11E1080F93}" type="presOf" srcId="{9DE24AB1-880F-48A8-A18E-EB3CC4B790B4}" destId="{63818E90-7166-442C-9B1C-D86CBE339786}" srcOrd="0" destOrd="0" presId="urn:microsoft.com/office/officeart/2005/8/layout/hList7"/>
    <dgm:cxn modelId="{C875F03C-ECF0-4B8E-ADD2-A6C1842EA5AA}" type="presOf" srcId="{A8994D53-D7FC-4293-8374-4F9D8D8D3C9D}" destId="{8B6452EB-CEA7-4933-9B2B-C754C70BED52}" srcOrd="0" destOrd="0" presId="urn:microsoft.com/office/officeart/2005/8/layout/hList7"/>
    <dgm:cxn modelId="{23E4FA3B-9F95-454E-A3E4-09E2ABFD2DF8}" type="presOf" srcId="{F4B95015-3EC6-4648-97FC-F3916A123F73}" destId="{14D56EAE-B9AD-4FD1-8E6C-28260A9B6741}" srcOrd="1" destOrd="0" presId="urn:microsoft.com/office/officeart/2005/8/layout/hList7"/>
    <dgm:cxn modelId="{24FBABDA-C8FB-4DC3-98B2-DB8C44CD2EA2}" type="presOf" srcId="{D81BFC3A-AC36-4D73-96C9-0DC3783CC5E9}" destId="{C1BC04B6-09B0-4E65-A40F-C41C0175DC3C}" srcOrd="0" destOrd="0" presId="urn:microsoft.com/office/officeart/2005/8/layout/hList7"/>
    <dgm:cxn modelId="{03AE0D74-1226-4FAB-BCD5-998CC633FE2A}" srcId="{988235A2-1454-4483-9125-AEE8EF1422E7}" destId="{B1F8BB0C-A482-4F68-9080-4E3587C8D23B}" srcOrd="4" destOrd="0" parTransId="{F8EC7B59-09EE-4F95-AB5B-9A548114DD76}" sibTransId="{C3B47702-70C6-4769-ACD7-610BE72039F3}"/>
    <dgm:cxn modelId="{E011F6A4-8FD6-47A8-B668-57FC63BDB77A}" type="presParOf" srcId="{B00DE29A-DDEB-4456-855F-155F49F1013F}" destId="{154300CE-72A0-4725-A5E0-43D3081C0A0B}" srcOrd="0" destOrd="0" presId="urn:microsoft.com/office/officeart/2005/8/layout/hList7"/>
    <dgm:cxn modelId="{B08A221D-774C-4FC6-B527-58ADD1A9549F}" type="presParOf" srcId="{B00DE29A-DDEB-4456-855F-155F49F1013F}" destId="{AC6DF4A5-FF5F-4AD3-BB54-065A53BC5460}" srcOrd="1" destOrd="0" presId="urn:microsoft.com/office/officeart/2005/8/layout/hList7"/>
    <dgm:cxn modelId="{046185AC-C899-4BD8-A0BB-C3D4DE7F7EB1}" type="presParOf" srcId="{AC6DF4A5-FF5F-4AD3-BB54-065A53BC5460}" destId="{875C0635-47CA-4BE5-86C3-667A3330016F}" srcOrd="0" destOrd="0" presId="urn:microsoft.com/office/officeart/2005/8/layout/hList7"/>
    <dgm:cxn modelId="{32CB8E8F-43AD-44D6-98A3-B89B2A62616E}" type="presParOf" srcId="{875C0635-47CA-4BE5-86C3-667A3330016F}" destId="{6BE87AA9-6C48-4374-AA72-7E5E0EA32A54}" srcOrd="0" destOrd="0" presId="urn:microsoft.com/office/officeart/2005/8/layout/hList7"/>
    <dgm:cxn modelId="{B3964E5B-F50C-46C2-9BCE-D8708C996EB9}" type="presParOf" srcId="{875C0635-47CA-4BE5-86C3-667A3330016F}" destId="{C2FCA49D-179C-4E14-8593-1B7E5E65E923}" srcOrd="1" destOrd="0" presId="urn:microsoft.com/office/officeart/2005/8/layout/hList7"/>
    <dgm:cxn modelId="{8E1349C5-92C7-404D-8F0A-A3623E1BE62D}" type="presParOf" srcId="{875C0635-47CA-4BE5-86C3-667A3330016F}" destId="{DEEE3B52-23B0-4DD4-BC47-E27F971DBB31}" srcOrd="2" destOrd="0" presId="urn:microsoft.com/office/officeart/2005/8/layout/hList7"/>
    <dgm:cxn modelId="{A81571AA-74DB-4EBD-85C8-DEEC7CF5B833}" type="presParOf" srcId="{875C0635-47CA-4BE5-86C3-667A3330016F}" destId="{D695D322-C53B-4414-95DD-8E9ED5FE3F3E}" srcOrd="3" destOrd="0" presId="urn:microsoft.com/office/officeart/2005/8/layout/hList7"/>
    <dgm:cxn modelId="{92DDFF4F-FAD4-465D-9AC3-87C6D6CD0935}" type="presParOf" srcId="{AC6DF4A5-FF5F-4AD3-BB54-065A53BC5460}" destId="{4E585E5B-984C-4F61-91F8-3480968EE622}" srcOrd="1" destOrd="0" presId="urn:microsoft.com/office/officeart/2005/8/layout/hList7"/>
    <dgm:cxn modelId="{9337871C-173C-4D80-BEE2-25AAC383B700}" type="presParOf" srcId="{AC6DF4A5-FF5F-4AD3-BB54-065A53BC5460}" destId="{CE3E581E-77BF-4693-932A-A2F396CB1460}" srcOrd="2" destOrd="0" presId="urn:microsoft.com/office/officeart/2005/8/layout/hList7"/>
    <dgm:cxn modelId="{E1D65C5A-4713-4312-B4CB-F54C6468391A}" type="presParOf" srcId="{CE3E581E-77BF-4693-932A-A2F396CB1460}" destId="{8B6452EB-CEA7-4933-9B2B-C754C70BED52}" srcOrd="0" destOrd="0" presId="urn:microsoft.com/office/officeart/2005/8/layout/hList7"/>
    <dgm:cxn modelId="{21E4AC74-A6AC-4FC6-B25E-5CC62B079CCF}" type="presParOf" srcId="{CE3E581E-77BF-4693-932A-A2F396CB1460}" destId="{A44ACA50-CBAE-41A0-AA18-E8E4CC44C3B4}" srcOrd="1" destOrd="0" presId="urn:microsoft.com/office/officeart/2005/8/layout/hList7"/>
    <dgm:cxn modelId="{44A6CED9-7623-4826-8CF5-61DA440BE729}" type="presParOf" srcId="{CE3E581E-77BF-4693-932A-A2F396CB1460}" destId="{3D08C9C0-019B-4F76-99D0-105444EFD3B4}" srcOrd="2" destOrd="0" presId="urn:microsoft.com/office/officeart/2005/8/layout/hList7"/>
    <dgm:cxn modelId="{A496C603-76DD-4DD7-99DC-4B6EF47536A7}" type="presParOf" srcId="{CE3E581E-77BF-4693-932A-A2F396CB1460}" destId="{8715B981-5BE8-472E-A312-D8818F57E3B9}" srcOrd="3" destOrd="0" presId="urn:microsoft.com/office/officeart/2005/8/layout/hList7"/>
    <dgm:cxn modelId="{F86C3D07-D4B6-42CA-A3FD-895CAA5A482C}" type="presParOf" srcId="{AC6DF4A5-FF5F-4AD3-BB54-065A53BC5460}" destId="{312DFFE3-0FC6-427C-9CB2-2C88DC1606CC}" srcOrd="3" destOrd="0" presId="urn:microsoft.com/office/officeart/2005/8/layout/hList7"/>
    <dgm:cxn modelId="{E009CF29-AB21-4C25-B480-30C09096A67E}" type="presParOf" srcId="{AC6DF4A5-FF5F-4AD3-BB54-065A53BC5460}" destId="{C5036C37-D32C-4FD9-BEC8-6953C1494A68}" srcOrd="4" destOrd="0" presId="urn:microsoft.com/office/officeart/2005/8/layout/hList7"/>
    <dgm:cxn modelId="{E38651D8-DE8F-4387-B13A-D0DD49255AC7}" type="presParOf" srcId="{C5036C37-D32C-4FD9-BEC8-6953C1494A68}" destId="{C1BC04B6-09B0-4E65-A40F-C41C0175DC3C}" srcOrd="0" destOrd="0" presId="urn:microsoft.com/office/officeart/2005/8/layout/hList7"/>
    <dgm:cxn modelId="{1139304B-1321-4D60-9289-733740B85540}" type="presParOf" srcId="{C5036C37-D32C-4FD9-BEC8-6953C1494A68}" destId="{3FF53681-A91F-4817-8D37-5AF482599988}" srcOrd="1" destOrd="0" presId="urn:microsoft.com/office/officeart/2005/8/layout/hList7"/>
    <dgm:cxn modelId="{EABC6F6D-6314-46C0-A4A8-C9833E5888EC}" type="presParOf" srcId="{C5036C37-D32C-4FD9-BEC8-6953C1494A68}" destId="{2ECCF991-88DA-4EFE-9BD5-5F6AEF8AC8D5}" srcOrd="2" destOrd="0" presId="urn:microsoft.com/office/officeart/2005/8/layout/hList7"/>
    <dgm:cxn modelId="{EAA2614F-3A6C-4F5A-B6B5-94A8989219ED}" type="presParOf" srcId="{C5036C37-D32C-4FD9-BEC8-6953C1494A68}" destId="{252082E4-44F1-4247-848E-A118B50C443B}" srcOrd="3" destOrd="0" presId="urn:microsoft.com/office/officeart/2005/8/layout/hList7"/>
    <dgm:cxn modelId="{78CC2403-5DA0-4966-8C6C-2ECA5945CF2D}" type="presParOf" srcId="{AC6DF4A5-FF5F-4AD3-BB54-065A53BC5460}" destId="{63818E90-7166-442C-9B1C-D86CBE339786}" srcOrd="5" destOrd="0" presId="urn:microsoft.com/office/officeart/2005/8/layout/hList7"/>
    <dgm:cxn modelId="{60167849-AEE4-4EAD-B7F3-52A1BEE76BA9}" type="presParOf" srcId="{AC6DF4A5-FF5F-4AD3-BB54-065A53BC5460}" destId="{ED4E090C-5D2E-4340-B1C8-271B76D6030E}" srcOrd="6" destOrd="0" presId="urn:microsoft.com/office/officeart/2005/8/layout/hList7"/>
    <dgm:cxn modelId="{AF9DFC8A-01BE-40CC-9E37-D3755F604957}" type="presParOf" srcId="{ED4E090C-5D2E-4340-B1C8-271B76D6030E}" destId="{D7D599CC-3457-4BBD-A04E-EDF0FB1E8653}" srcOrd="0" destOrd="0" presId="urn:microsoft.com/office/officeart/2005/8/layout/hList7"/>
    <dgm:cxn modelId="{165B64A0-9267-4EBB-A9DE-E0920EBFB004}" type="presParOf" srcId="{ED4E090C-5D2E-4340-B1C8-271B76D6030E}" destId="{14D56EAE-B9AD-4FD1-8E6C-28260A9B6741}" srcOrd="1" destOrd="0" presId="urn:microsoft.com/office/officeart/2005/8/layout/hList7"/>
    <dgm:cxn modelId="{64BAE65F-61E2-45EB-A3A0-F793D7799C74}" type="presParOf" srcId="{ED4E090C-5D2E-4340-B1C8-271B76D6030E}" destId="{E87F5FC8-6FF4-4C3D-8026-C8054DDC50B2}" srcOrd="2" destOrd="0" presId="urn:microsoft.com/office/officeart/2005/8/layout/hList7"/>
    <dgm:cxn modelId="{E9371103-9E21-47BC-8533-98E8EECC1736}" type="presParOf" srcId="{ED4E090C-5D2E-4340-B1C8-271B76D6030E}" destId="{F10CB608-5651-468C-BD22-4378DB24F36A}" srcOrd="3" destOrd="0" presId="urn:microsoft.com/office/officeart/2005/8/layout/hList7"/>
    <dgm:cxn modelId="{64901C24-13AB-415A-871E-C521185BD1C3}" type="presParOf" srcId="{AC6DF4A5-FF5F-4AD3-BB54-065A53BC5460}" destId="{9F9A5EA8-9E3A-42F5-9ECE-C2DCF47F32C3}" srcOrd="7" destOrd="0" presId="urn:microsoft.com/office/officeart/2005/8/layout/hList7"/>
    <dgm:cxn modelId="{BD035682-C288-4055-AE9C-E3D7952A55B8}" type="presParOf" srcId="{AC6DF4A5-FF5F-4AD3-BB54-065A53BC5460}" destId="{BDF1A94B-E475-4185-A6F4-B2DCE1D0F707}" srcOrd="8" destOrd="0" presId="urn:microsoft.com/office/officeart/2005/8/layout/hList7"/>
    <dgm:cxn modelId="{39A49C00-AF81-431D-8D13-7F36EECABFB1}" type="presParOf" srcId="{BDF1A94B-E475-4185-A6F4-B2DCE1D0F707}" destId="{323E1351-37DB-4D3D-99FD-AE3113C0C8B6}" srcOrd="0" destOrd="0" presId="urn:microsoft.com/office/officeart/2005/8/layout/hList7"/>
    <dgm:cxn modelId="{D4FB15E8-9059-4D55-A474-34E95BBBE628}" type="presParOf" srcId="{BDF1A94B-E475-4185-A6F4-B2DCE1D0F707}" destId="{F7534213-9A8E-44C3-BCA3-BBCDEBB2C5A9}" srcOrd="1" destOrd="0" presId="urn:microsoft.com/office/officeart/2005/8/layout/hList7"/>
    <dgm:cxn modelId="{C8AF0DFA-967D-40B1-8227-07A5B7895D4C}" type="presParOf" srcId="{BDF1A94B-E475-4185-A6F4-B2DCE1D0F707}" destId="{8056B598-0038-4F41-B582-9C75B1192C99}" srcOrd="2" destOrd="0" presId="urn:microsoft.com/office/officeart/2005/8/layout/hList7"/>
    <dgm:cxn modelId="{3C591926-BE6D-4B16-939A-3D1E47ED1C52}" type="presParOf" srcId="{BDF1A94B-E475-4185-A6F4-B2DCE1D0F707}" destId="{9B56E8B4-55CE-40C3-88F5-EADDE9A0C093}" srcOrd="3" destOrd="0" presId="urn:microsoft.com/office/officeart/2005/8/layout/hList7"/>
    <dgm:cxn modelId="{1650B6FE-0B3D-457D-9975-6C7203C7073D}" type="presParOf" srcId="{AC6DF4A5-FF5F-4AD3-BB54-065A53BC5460}" destId="{9D9FC9C9-6916-411C-A877-0CBC3725449A}" srcOrd="9" destOrd="0" presId="urn:microsoft.com/office/officeart/2005/8/layout/hList7"/>
    <dgm:cxn modelId="{03656809-8500-40E0-B145-B7395C33743A}" type="presParOf" srcId="{AC6DF4A5-FF5F-4AD3-BB54-065A53BC5460}" destId="{4D8D549A-4789-4A56-8716-20F5DB65A38A}" srcOrd="10" destOrd="0" presId="urn:microsoft.com/office/officeart/2005/8/layout/hList7"/>
    <dgm:cxn modelId="{48A96E62-642C-49A8-A04A-9D616533BBFC}" type="presParOf" srcId="{4D8D549A-4789-4A56-8716-20F5DB65A38A}" destId="{F8A73831-1847-4A31-BD36-3667D17D1E04}" srcOrd="0" destOrd="0" presId="urn:microsoft.com/office/officeart/2005/8/layout/hList7"/>
    <dgm:cxn modelId="{BFD626F4-2430-484B-80EA-3DE709D331D6}" type="presParOf" srcId="{4D8D549A-4789-4A56-8716-20F5DB65A38A}" destId="{382ADF8C-5004-4E68-8875-409EC9F72234}" srcOrd="1" destOrd="0" presId="urn:microsoft.com/office/officeart/2005/8/layout/hList7"/>
    <dgm:cxn modelId="{5E6E048D-D6E0-4888-B00C-C037E7C354E0}" type="presParOf" srcId="{4D8D549A-4789-4A56-8716-20F5DB65A38A}" destId="{EB39130D-B87F-44E3-A7E5-DBA47D622C5D}" srcOrd="2" destOrd="0" presId="urn:microsoft.com/office/officeart/2005/8/layout/hList7"/>
    <dgm:cxn modelId="{1B2454FF-C602-4012-B624-B352C17CFBA7}" type="presParOf" srcId="{4D8D549A-4789-4A56-8716-20F5DB65A38A}" destId="{BA4DB499-45C2-4801-9949-467DFE42570F}" srcOrd="3" destOrd="0" presId="urn:microsoft.com/office/officeart/2005/8/layout/hList7"/>
    <dgm:cxn modelId="{19DB7DA1-CB71-47A6-8DB7-F44D0F500156}" type="presParOf" srcId="{AC6DF4A5-FF5F-4AD3-BB54-065A53BC5460}" destId="{837B308E-8F3C-4AC8-BBFD-D7897D508309}" srcOrd="11" destOrd="0" presId="urn:microsoft.com/office/officeart/2005/8/layout/hList7"/>
    <dgm:cxn modelId="{DC0644D1-B856-40DB-BAB2-92086B019699}" type="presParOf" srcId="{AC6DF4A5-FF5F-4AD3-BB54-065A53BC5460}" destId="{B1F16095-30AE-493C-99A5-25F837FCC1E5}" srcOrd="12" destOrd="0" presId="urn:microsoft.com/office/officeart/2005/8/layout/hList7"/>
    <dgm:cxn modelId="{D085DBEE-605B-4EAA-95FF-D4C44FC9FDAC}" type="presParOf" srcId="{B1F16095-30AE-493C-99A5-25F837FCC1E5}" destId="{FFBAE0D6-F9E9-44C9-B65B-CD7192B37D33}" srcOrd="0" destOrd="0" presId="urn:microsoft.com/office/officeart/2005/8/layout/hList7"/>
    <dgm:cxn modelId="{2DF704E2-E41B-43C9-9180-F3B85AFBDDAD}" type="presParOf" srcId="{B1F16095-30AE-493C-99A5-25F837FCC1E5}" destId="{EA090CA4-85CD-4415-B7A4-4F8E52498C2A}" srcOrd="1" destOrd="0" presId="urn:microsoft.com/office/officeart/2005/8/layout/hList7"/>
    <dgm:cxn modelId="{2EDFAB72-44B9-4A9F-BE86-A88F3C1ED557}" type="presParOf" srcId="{B1F16095-30AE-493C-99A5-25F837FCC1E5}" destId="{0FDD63D8-C23E-4787-B994-40AA0E191F14}" srcOrd="2" destOrd="0" presId="urn:microsoft.com/office/officeart/2005/8/layout/hList7"/>
    <dgm:cxn modelId="{20B4D2E4-B21E-47A0-B9AF-E15153E6F9C6}" type="presParOf" srcId="{B1F16095-30AE-493C-99A5-25F837FCC1E5}" destId="{3DEE00C8-969E-4A60-8CF6-7D891B9BA00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2EE16E-C449-4B23-B528-3914662499DF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E5F3B0-5A3B-4CA9-8098-858AA36EE73B}">
      <dgm:prSet phldrT="[Texto]"/>
      <dgm:spPr>
        <a:solidFill>
          <a:srgbClr val="FF0000"/>
        </a:solidFill>
      </dgm:spPr>
      <dgm:t>
        <a:bodyPr/>
        <a:lstStyle/>
        <a:p>
          <a:r>
            <a:rPr lang="es-EC" dirty="0"/>
            <a:t>98,2%</a:t>
          </a:r>
          <a:endParaRPr lang="es-ES" dirty="0"/>
        </a:p>
      </dgm:t>
    </dgm:pt>
    <dgm:pt modelId="{9DB0908C-088B-4AD8-85BD-6D8838F55755}" type="parTrans" cxnId="{C5D2A30E-9ED8-46BF-934D-B25E268FD7D1}">
      <dgm:prSet/>
      <dgm:spPr/>
      <dgm:t>
        <a:bodyPr/>
        <a:lstStyle/>
        <a:p>
          <a:endParaRPr lang="es-ES"/>
        </a:p>
      </dgm:t>
    </dgm:pt>
    <dgm:pt modelId="{AB124019-B8AC-480C-B7EE-32260ADFE36B}" type="sibTrans" cxnId="{C5D2A30E-9ED8-46BF-934D-B25E268FD7D1}">
      <dgm:prSet/>
      <dgm:spPr/>
      <dgm:t>
        <a:bodyPr/>
        <a:lstStyle/>
        <a:p>
          <a:endParaRPr lang="es-ES"/>
        </a:p>
      </dgm:t>
    </dgm:pt>
    <dgm:pt modelId="{92FAA174-C023-49A2-AA65-E6E8AB4C26EA}">
      <dgm:prSet phldrT="[Texto]" custT="1"/>
      <dgm:spPr/>
      <dgm:t>
        <a:bodyPr/>
        <a:lstStyle/>
        <a:p>
          <a:r>
            <a:rPr lang="es-EC" sz="1500" dirty="0"/>
            <a:t>Contaminación al agua por uso de detergentes</a:t>
          </a:r>
          <a:endParaRPr lang="es-ES" sz="1500" dirty="0"/>
        </a:p>
      </dgm:t>
    </dgm:pt>
    <dgm:pt modelId="{924522D3-131E-4E3E-9073-920F34479390}" type="parTrans" cxnId="{2717E9C4-A033-4215-B316-8637748740D5}">
      <dgm:prSet/>
      <dgm:spPr/>
      <dgm:t>
        <a:bodyPr/>
        <a:lstStyle/>
        <a:p>
          <a:endParaRPr lang="es-ES"/>
        </a:p>
      </dgm:t>
    </dgm:pt>
    <dgm:pt modelId="{6DC05641-37F3-44A1-9E2C-466718C2B6D1}" type="sibTrans" cxnId="{2717E9C4-A033-4215-B316-8637748740D5}">
      <dgm:prSet/>
      <dgm:spPr/>
      <dgm:t>
        <a:bodyPr/>
        <a:lstStyle/>
        <a:p>
          <a:endParaRPr lang="es-ES"/>
        </a:p>
      </dgm:t>
    </dgm:pt>
    <dgm:pt modelId="{9976401C-A689-4A25-860E-B91AF2F718B3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/>
            <a:t>96,5%</a:t>
          </a:r>
          <a:endParaRPr lang="es-ES" dirty="0"/>
        </a:p>
      </dgm:t>
    </dgm:pt>
    <dgm:pt modelId="{21F95928-9A82-468E-B114-EB50DC829352}" type="parTrans" cxnId="{25DB0A6C-694E-41E3-8C97-C32BDACA5637}">
      <dgm:prSet/>
      <dgm:spPr/>
      <dgm:t>
        <a:bodyPr/>
        <a:lstStyle/>
        <a:p>
          <a:endParaRPr lang="es-ES"/>
        </a:p>
      </dgm:t>
    </dgm:pt>
    <dgm:pt modelId="{09F78069-F5C7-4550-B2CA-5425176433DD}" type="sibTrans" cxnId="{25DB0A6C-694E-41E3-8C97-C32BDACA5637}">
      <dgm:prSet/>
      <dgm:spPr/>
      <dgm:t>
        <a:bodyPr/>
        <a:lstStyle/>
        <a:p>
          <a:endParaRPr lang="es-ES"/>
        </a:p>
      </dgm:t>
    </dgm:pt>
    <dgm:pt modelId="{B96CA17E-886C-4D98-9353-53C9694CD177}">
      <dgm:prSet phldrT="[Texto]" custT="1"/>
      <dgm:spPr/>
      <dgm:t>
        <a:bodyPr/>
        <a:lstStyle/>
        <a:p>
          <a:r>
            <a:rPr lang="es-EC" sz="1500" dirty="0"/>
            <a:t>Contaminación acústica por la emisión ruido</a:t>
          </a:r>
          <a:endParaRPr lang="es-ES" sz="1500" dirty="0"/>
        </a:p>
      </dgm:t>
    </dgm:pt>
    <dgm:pt modelId="{BC3377EA-6A34-4E90-A7ED-1FFDDB1116AA}" type="parTrans" cxnId="{FAE8FBF9-F030-48D6-94D8-652539A08B32}">
      <dgm:prSet/>
      <dgm:spPr/>
      <dgm:t>
        <a:bodyPr/>
        <a:lstStyle/>
        <a:p>
          <a:endParaRPr lang="es-ES"/>
        </a:p>
      </dgm:t>
    </dgm:pt>
    <dgm:pt modelId="{7E4AA491-1D91-4B90-84C4-C23D3E88136C}" type="sibTrans" cxnId="{FAE8FBF9-F030-48D6-94D8-652539A08B32}">
      <dgm:prSet/>
      <dgm:spPr/>
      <dgm:t>
        <a:bodyPr/>
        <a:lstStyle/>
        <a:p>
          <a:endParaRPr lang="es-ES"/>
        </a:p>
      </dgm:t>
    </dgm:pt>
    <dgm:pt modelId="{B740770C-4CC4-4299-BA15-F93797511D03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/>
            <a:t>87,7%</a:t>
          </a:r>
          <a:endParaRPr lang="es-ES" dirty="0"/>
        </a:p>
      </dgm:t>
    </dgm:pt>
    <dgm:pt modelId="{E47A413E-A68D-4100-A764-E222C21776CE}" type="parTrans" cxnId="{F50244C3-D43F-4E82-A7D6-A403B5210983}">
      <dgm:prSet/>
      <dgm:spPr/>
      <dgm:t>
        <a:bodyPr/>
        <a:lstStyle/>
        <a:p>
          <a:endParaRPr lang="es-ES"/>
        </a:p>
      </dgm:t>
    </dgm:pt>
    <dgm:pt modelId="{A9B4DE71-C151-4812-A9A3-FFF08670B76A}" type="sibTrans" cxnId="{F50244C3-D43F-4E82-A7D6-A403B5210983}">
      <dgm:prSet/>
      <dgm:spPr/>
      <dgm:t>
        <a:bodyPr/>
        <a:lstStyle/>
        <a:p>
          <a:endParaRPr lang="es-ES"/>
        </a:p>
      </dgm:t>
    </dgm:pt>
    <dgm:pt modelId="{B8417F3E-B546-4A74-A129-06FF4323A5ED}">
      <dgm:prSet phldrT="[Texto]" custT="1"/>
      <dgm:spPr/>
      <dgm:t>
        <a:bodyPr/>
        <a:lstStyle/>
        <a:p>
          <a:r>
            <a:rPr lang="es-EC" sz="1500" dirty="0"/>
            <a:t>Contaminación continua de agua descargada al sistema de alcantarillado</a:t>
          </a:r>
          <a:endParaRPr lang="es-ES" sz="1500" dirty="0"/>
        </a:p>
      </dgm:t>
    </dgm:pt>
    <dgm:pt modelId="{D6482F1C-2C8E-407A-96CC-E81817E180B9}" type="parTrans" cxnId="{678A8ACD-4105-467E-9FEF-6964AF86B3A2}">
      <dgm:prSet/>
      <dgm:spPr/>
      <dgm:t>
        <a:bodyPr/>
        <a:lstStyle/>
        <a:p>
          <a:endParaRPr lang="es-ES"/>
        </a:p>
      </dgm:t>
    </dgm:pt>
    <dgm:pt modelId="{4E7B13B8-6FDC-4224-999A-BA3673C4A743}" type="sibTrans" cxnId="{678A8ACD-4105-467E-9FEF-6964AF86B3A2}">
      <dgm:prSet/>
      <dgm:spPr/>
      <dgm:t>
        <a:bodyPr/>
        <a:lstStyle/>
        <a:p>
          <a:endParaRPr lang="es-ES"/>
        </a:p>
      </dgm:t>
    </dgm:pt>
    <dgm:pt modelId="{5AEFCB18-696C-4C03-ADE0-0515B431F809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C" dirty="0"/>
            <a:t>75,4%</a:t>
          </a:r>
          <a:endParaRPr lang="es-ES" dirty="0"/>
        </a:p>
      </dgm:t>
    </dgm:pt>
    <dgm:pt modelId="{B9C828AA-6C64-4022-933E-822A64E5A1A3}" type="parTrans" cxnId="{495433EA-67E9-49E2-9AFB-D8924FB66964}">
      <dgm:prSet/>
      <dgm:spPr/>
      <dgm:t>
        <a:bodyPr/>
        <a:lstStyle/>
        <a:p>
          <a:endParaRPr lang="es-ES"/>
        </a:p>
      </dgm:t>
    </dgm:pt>
    <dgm:pt modelId="{CC4EA094-4656-4B44-AE9B-CADF76E39EAF}" type="sibTrans" cxnId="{495433EA-67E9-49E2-9AFB-D8924FB66964}">
      <dgm:prSet/>
      <dgm:spPr/>
      <dgm:t>
        <a:bodyPr/>
        <a:lstStyle/>
        <a:p>
          <a:endParaRPr lang="es-ES"/>
        </a:p>
      </dgm:t>
    </dgm:pt>
    <dgm:pt modelId="{602AEA9B-C8E1-4610-98D3-0612269C1D96}">
      <dgm:prSet phldrT="[Texto]" custT="1"/>
      <dgm:spPr/>
      <dgm:t>
        <a:bodyPr/>
        <a:lstStyle/>
        <a:p>
          <a:r>
            <a:rPr lang="es-EC" sz="1500" dirty="0"/>
            <a:t>Contaminación del suelo por derrames descontrolados</a:t>
          </a:r>
          <a:endParaRPr lang="es-ES" sz="1500" dirty="0"/>
        </a:p>
      </dgm:t>
    </dgm:pt>
    <dgm:pt modelId="{4F3ECD40-689D-4FCD-9CB9-22DDB669DBA8}" type="parTrans" cxnId="{5069DF11-8FCE-4A99-8F4A-62891DB4F10E}">
      <dgm:prSet/>
      <dgm:spPr/>
      <dgm:t>
        <a:bodyPr/>
        <a:lstStyle/>
        <a:p>
          <a:endParaRPr lang="es-ES"/>
        </a:p>
      </dgm:t>
    </dgm:pt>
    <dgm:pt modelId="{E25320A3-4BBD-4193-8CF0-FA1802782463}" type="sibTrans" cxnId="{5069DF11-8FCE-4A99-8F4A-62891DB4F10E}">
      <dgm:prSet/>
      <dgm:spPr/>
      <dgm:t>
        <a:bodyPr/>
        <a:lstStyle/>
        <a:p>
          <a:endParaRPr lang="es-ES"/>
        </a:p>
      </dgm:t>
    </dgm:pt>
    <dgm:pt modelId="{48E3F775-DE9E-4551-9B26-2EB68866DC02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C" dirty="0"/>
            <a:t>40,4%</a:t>
          </a:r>
          <a:endParaRPr lang="es-ES" dirty="0"/>
        </a:p>
      </dgm:t>
    </dgm:pt>
    <dgm:pt modelId="{BCDAD891-71B3-413F-9D81-D6350CCEDDA6}" type="parTrans" cxnId="{E4D4B1B5-7787-4104-84CF-885C1D0FD946}">
      <dgm:prSet/>
      <dgm:spPr/>
      <dgm:t>
        <a:bodyPr/>
        <a:lstStyle/>
        <a:p>
          <a:endParaRPr lang="es-ES"/>
        </a:p>
      </dgm:t>
    </dgm:pt>
    <dgm:pt modelId="{62F1C19F-A8FA-49F8-BFA5-999728A1AA4E}" type="sibTrans" cxnId="{E4D4B1B5-7787-4104-84CF-885C1D0FD946}">
      <dgm:prSet/>
      <dgm:spPr/>
      <dgm:t>
        <a:bodyPr/>
        <a:lstStyle/>
        <a:p>
          <a:endParaRPr lang="es-ES"/>
        </a:p>
      </dgm:t>
    </dgm:pt>
    <dgm:pt modelId="{2BB28D54-3339-4DD6-91D2-8A584CDF3083}">
      <dgm:prSet phldrT="[Texto]" custT="1"/>
      <dgm:spPr/>
      <dgm:t>
        <a:bodyPr/>
        <a:lstStyle/>
        <a:p>
          <a:r>
            <a:rPr lang="es-EC" sz="1500" dirty="0"/>
            <a:t>Generación de desechos contaminados sin clasificar</a:t>
          </a:r>
          <a:endParaRPr lang="es-ES" sz="1500" dirty="0"/>
        </a:p>
      </dgm:t>
    </dgm:pt>
    <dgm:pt modelId="{3EA6B488-B3EE-4F50-B36A-774CF291CD0C}" type="parTrans" cxnId="{0C84CEAD-8539-4982-A863-87A249DF64C1}">
      <dgm:prSet/>
      <dgm:spPr/>
      <dgm:t>
        <a:bodyPr/>
        <a:lstStyle/>
        <a:p>
          <a:endParaRPr lang="es-ES"/>
        </a:p>
      </dgm:t>
    </dgm:pt>
    <dgm:pt modelId="{B64A4B44-B7BE-4C89-AEDB-1563B6E0D9D4}" type="sibTrans" cxnId="{0C84CEAD-8539-4982-A863-87A249DF64C1}">
      <dgm:prSet/>
      <dgm:spPr/>
      <dgm:t>
        <a:bodyPr/>
        <a:lstStyle/>
        <a:p>
          <a:endParaRPr lang="es-ES"/>
        </a:p>
      </dgm:t>
    </dgm:pt>
    <dgm:pt modelId="{44C07678-97FD-422E-B289-D34B4F520D7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/>
            <a:t>38,6%</a:t>
          </a:r>
          <a:endParaRPr lang="es-ES" dirty="0"/>
        </a:p>
      </dgm:t>
    </dgm:pt>
    <dgm:pt modelId="{5E7BDA79-6866-4C4F-B521-715B4C1FF387}" type="parTrans" cxnId="{0FF76740-D871-427E-B096-AA601F6E0C73}">
      <dgm:prSet/>
      <dgm:spPr/>
      <dgm:t>
        <a:bodyPr/>
        <a:lstStyle/>
        <a:p>
          <a:endParaRPr lang="es-ES"/>
        </a:p>
      </dgm:t>
    </dgm:pt>
    <dgm:pt modelId="{9A9EEAA0-A297-4381-BA13-8DEEEBF14C93}" type="sibTrans" cxnId="{0FF76740-D871-427E-B096-AA601F6E0C73}">
      <dgm:prSet/>
      <dgm:spPr/>
      <dgm:t>
        <a:bodyPr/>
        <a:lstStyle/>
        <a:p>
          <a:endParaRPr lang="es-ES"/>
        </a:p>
      </dgm:t>
    </dgm:pt>
    <dgm:pt modelId="{DD9CF316-E402-4F47-A4D5-8711B2703C09}">
      <dgm:prSet phldrT="[Texto]" custT="1"/>
      <dgm:spPr/>
      <dgm:t>
        <a:bodyPr/>
        <a:lstStyle/>
        <a:p>
          <a:r>
            <a:rPr lang="es-EC" sz="1500" dirty="0"/>
            <a:t>Contaminación al aire por la emisión de gases tóxicos</a:t>
          </a:r>
          <a:endParaRPr lang="es-ES" sz="1500" dirty="0"/>
        </a:p>
      </dgm:t>
    </dgm:pt>
    <dgm:pt modelId="{1EE37FF8-544D-4C50-A6D9-83904AA62F08}" type="parTrans" cxnId="{C4C71AB9-FD65-499D-8EDB-1D47B49DA11F}">
      <dgm:prSet/>
      <dgm:spPr/>
      <dgm:t>
        <a:bodyPr/>
        <a:lstStyle/>
        <a:p>
          <a:endParaRPr lang="es-ES"/>
        </a:p>
      </dgm:t>
    </dgm:pt>
    <dgm:pt modelId="{9FA8CE60-6E45-4E03-A25C-CE62173EA1D7}" type="sibTrans" cxnId="{C4C71AB9-FD65-499D-8EDB-1D47B49DA11F}">
      <dgm:prSet/>
      <dgm:spPr/>
      <dgm:t>
        <a:bodyPr/>
        <a:lstStyle/>
        <a:p>
          <a:endParaRPr lang="es-ES"/>
        </a:p>
      </dgm:t>
    </dgm:pt>
    <dgm:pt modelId="{D7E8F712-0F40-434C-BE74-14057457F04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/>
            <a:t>35,1%</a:t>
          </a:r>
          <a:endParaRPr lang="es-ES" dirty="0"/>
        </a:p>
      </dgm:t>
    </dgm:pt>
    <dgm:pt modelId="{7A73EB39-47F8-4393-ACD1-B31CD627846A}" type="parTrans" cxnId="{4C80FAC6-2D04-4176-AFB8-E2145824F5ED}">
      <dgm:prSet/>
      <dgm:spPr/>
      <dgm:t>
        <a:bodyPr/>
        <a:lstStyle/>
        <a:p>
          <a:endParaRPr lang="es-ES"/>
        </a:p>
      </dgm:t>
    </dgm:pt>
    <dgm:pt modelId="{CCFD9C2A-9CC6-420B-A756-6E8C5CB7B839}" type="sibTrans" cxnId="{4C80FAC6-2D04-4176-AFB8-E2145824F5ED}">
      <dgm:prSet/>
      <dgm:spPr/>
      <dgm:t>
        <a:bodyPr/>
        <a:lstStyle/>
        <a:p>
          <a:endParaRPr lang="es-ES"/>
        </a:p>
      </dgm:t>
    </dgm:pt>
    <dgm:pt modelId="{994DF9B2-86F2-4DC6-A00C-CC28BFD39370}">
      <dgm:prSet phldrT="[Texto]" custT="1"/>
      <dgm:spPr/>
      <dgm:t>
        <a:bodyPr/>
        <a:lstStyle/>
        <a:p>
          <a:r>
            <a:rPr lang="es-EC" sz="1500" dirty="0"/>
            <a:t>Generación de pasivos ambientales</a:t>
          </a:r>
          <a:endParaRPr lang="es-ES" sz="1500" dirty="0"/>
        </a:p>
      </dgm:t>
    </dgm:pt>
    <dgm:pt modelId="{60811170-8953-409F-B3E0-8402A091CA9E}" type="parTrans" cxnId="{6DFD7CB4-EDFA-4418-97B8-CAE0D71BFF0E}">
      <dgm:prSet/>
      <dgm:spPr/>
      <dgm:t>
        <a:bodyPr/>
        <a:lstStyle/>
        <a:p>
          <a:endParaRPr lang="es-ES"/>
        </a:p>
      </dgm:t>
    </dgm:pt>
    <dgm:pt modelId="{46D79854-1572-465E-B2E0-E8C56E1CBC76}" type="sibTrans" cxnId="{6DFD7CB4-EDFA-4418-97B8-CAE0D71BFF0E}">
      <dgm:prSet/>
      <dgm:spPr/>
      <dgm:t>
        <a:bodyPr/>
        <a:lstStyle/>
        <a:p>
          <a:endParaRPr lang="es-ES"/>
        </a:p>
      </dgm:t>
    </dgm:pt>
    <dgm:pt modelId="{2ADF7C85-5AA0-4D15-9BC2-49E07EB0062D}">
      <dgm:prSet phldrT="[Texto]"/>
      <dgm:spPr/>
      <dgm:t>
        <a:bodyPr/>
        <a:lstStyle/>
        <a:p>
          <a:endParaRPr lang="es-EC"/>
        </a:p>
      </dgm:t>
    </dgm:pt>
    <dgm:pt modelId="{9EE129EE-52D3-4920-933A-DA2E17834E18}" type="parTrans" cxnId="{66DEABF1-CF0E-4825-BDE4-175428BC31B0}">
      <dgm:prSet/>
      <dgm:spPr/>
      <dgm:t>
        <a:bodyPr/>
        <a:lstStyle/>
        <a:p>
          <a:endParaRPr lang="es-ES"/>
        </a:p>
      </dgm:t>
    </dgm:pt>
    <dgm:pt modelId="{3D3F24BB-1EA5-40CD-970B-BD9CAED37932}" type="sibTrans" cxnId="{66DEABF1-CF0E-4825-BDE4-175428BC31B0}">
      <dgm:prSet/>
      <dgm:spPr/>
      <dgm:t>
        <a:bodyPr/>
        <a:lstStyle/>
        <a:p>
          <a:endParaRPr lang="es-ES"/>
        </a:p>
      </dgm:t>
    </dgm:pt>
    <dgm:pt modelId="{321770EA-8113-403B-9CCB-E7940482A6A9}">
      <dgm:prSet phldrT="[Texto]"/>
      <dgm:spPr/>
      <dgm:t>
        <a:bodyPr/>
        <a:lstStyle/>
        <a:p>
          <a:endParaRPr lang="es-EC"/>
        </a:p>
      </dgm:t>
    </dgm:pt>
    <dgm:pt modelId="{BC0277A9-0440-4DE4-8451-EE89C4D7547F}" type="parTrans" cxnId="{275FCF9E-F67E-4F8D-B7F4-9497BF0CBF1B}">
      <dgm:prSet/>
      <dgm:spPr/>
      <dgm:t>
        <a:bodyPr/>
        <a:lstStyle/>
        <a:p>
          <a:endParaRPr lang="es-ES"/>
        </a:p>
      </dgm:t>
    </dgm:pt>
    <dgm:pt modelId="{475C18B2-EF45-47F3-9669-61A2C0E8D3E5}" type="sibTrans" cxnId="{275FCF9E-F67E-4F8D-B7F4-9497BF0CBF1B}">
      <dgm:prSet/>
      <dgm:spPr/>
      <dgm:t>
        <a:bodyPr/>
        <a:lstStyle/>
        <a:p>
          <a:endParaRPr lang="es-ES"/>
        </a:p>
      </dgm:t>
    </dgm:pt>
    <dgm:pt modelId="{CBA7ECF8-E9F3-4262-8332-14C1AC660946}">
      <dgm:prSet phldrT="[Texto]"/>
      <dgm:spPr/>
      <dgm:t>
        <a:bodyPr/>
        <a:lstStyle/>
        <a:p>
          <a:endParaRPr lang="es-EC"/>
        </a:p>
      </dgm:t>
    </dgm:pt>
    <dgm:pt modelId="{668EE2D0-EE99-4B8C-BE29-7A3848C6D677}" type="parTrans" cxnId="{FE5D7CFC-417E-41AC-A937-2B8928777ED5}">
      <dgm:prSet/>
      <dgm:spPr/>
      <dgm:t>
        <a:bodyPr/>
        <a:lstStyle/>
        <a:p>
          <a:endParaRPr lang="es-ES"/>
        </a:p>
      </dgm:t>
    </dgm:pt>
    <dgm:pt modelId="{F7F1CFCF-75F2-476F-800E-E72C57A09401}" type="sibTrans" cxnId="{FE5D7CFC-417E-41AC-A937-2B8928777ED5}">
      <dgm:prSet/>
      <dgm:spPr/>
      <dgm:t>
        <a:bodyPr/>
        <a:lstStyle/>
        <a:p>
          <a:endParaRPr lang="es-ES"/>
        </a:p>
      </dgm:t>
    </dgm:pt>
    <dgm:pt modelId="{B8CCCFE0-0678-4EEB-A4A7-E05D88F79437}">
      <dgm:prSet phldrT="[Texto]"/>
      <dgm:spPr/>
      <dgm:t>
        <a:bodyPr/>
        <a:lstStyle/>
        <a:p>
          <a:endParaRPr lang="es-EC"/>
        </a:p>
      </dgm:t>
    </dgm:pt>
    <dgm:pt modelId="{8887097A-7D07-449A-A9E7-D46382AEB4D5}" type="parTrans" cxnId="{44DCEA97-8309-477E-9480-6C30F57396A7}">
      <dgm:prSet/>
      <dgm:spPr/>
      <dgm:t>
        <a:bodyPr/>
        <a:lstStyle/>
        <a:p>
          <a:endParaRPr lang="es-ES"/>
        </a:p>
      </dgm:t>
    </dgm:pt>
    <dgm:pt modelId="{CCE8540C-E9A1-4C63-8139-FD21ECED9E6D}" type="sibTrans" cxnId="{44DCEA97-8309-477E-9480-6C30F57396A7}">
      <dgm:prSet/>
      <dgm:spPr/>
      <dgm:t>
        <a:bodyPr/>
        <a:lstStyle/>
        <a:p>
          <a:endParaRPr lang="es-ES"/>
        </a:p>
      </dgm:t>
    </dgm:pt>
    <dgm:pt modelId="{CC4FCEA7-1B69-4D7E-A326-99361C4EC49B}" type="pres">
      <dgm:prSet presAssocID="{CE2EE16E-C449-4B23-B528-3914662499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CA74062-95A6-4617-A620-3E4B3629CF00}" type="pres">
      <dgm:prSet presAssocID="{76E5F3B0-5A3B-4CA9-8098-858AA36EE73B}" presName="parentText_1" presStyleLbl="node1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9BC43F-0D77-44E1-9223-2F7F458BA89B}" type="pres">
      <dgm:prSet presAssocID="{76E5F3B0-5A3B-4CA9-8098-858AA36EE73B}" presName="childText_1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D0C7CC-BE5B-4B96-8132-27487EB66EC0}" type="pres">
      <dgm:prSet presAssocID="{76E5F3B0-5A3B-4CA9-8098-858AA36EE73B}" presName="accentShape_1" presStyleCnt="0"/>
      <dgm:spPr/>
    </dgm:pt>
    <dgm:pt modelId="{AB0EC6B7-064F-49EE-AE55-7370E06F79A0}" type="pres">
      <dgm:prSet presAssocID="{76E5F3B0-5A3B-4CA9-8098-858AA36EE73B}" presName="imageRepeatNode" presStyleLbl="node1" presStyleIdx="0" presStyleCnt="7"/>
      <dgm:spPr/>
      <dgm:t>
        <a:bodyPr/>
        <a:lstStyle/>
        <a:p>
          <a:endParaRPr lang="es-EC"/>
        </a:p>
      </dgm:t>
    </dgm:pt>
    <dgm:pt modelId="{9866005E-2308-4553-9E03-1324AE2BC28F}" type="pres">
      <dgm:prSet presAssocID="{9976401C-A689-4A25-860E-B91AF2F718B3}" presName="parentText_2" presStyleLbl="node1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75A64-F354-4004-8224-084B1772BA84}" type="pres">
      <dgm:prSet presAssocID="{9976401C-A689-4A25-860E-B91AF2F718B3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4D0A18-2DA1-4FC3-83E0-A355891FB315}" type="pres">
      <dgm:prSet presAssocID="{9976401C-A689-4A25-860E-B91AF2F718B3}" presName="accentShape_2" presStyleCnt="0"/>
      <dgm:spPr/>
    </dgm:pt>
    <dgm:pt modelId="{1CFCB4C5-75E1-4F02-8A6F-409006B013C2}" type="pres">
      <dgm:prSet presAssocID="{9976401C-A689-4A25-860E-B91AF2F718B3}" presName="imageRepeatNode" presStyleLbl="node1" presStyleIdx="1" presStyleCnt="7"/>
      <dgm:spPr/>
      <dgm:t>
        <a:bodyPr/>
        <a:lstStyle/>
        <a:p>
          <a:endParaRPr lang="es-EC"/>
        </a:p>
      </dgm:t>
    </dgm:pt>
    <dgm:pt modelId="{75948322-34B1-41DB-A728-B2EF3691088A}" type="pres">
      <dgm:prSet presAssocID="{B740770C-4CC4-4299-BA15-F93797511D03}" presName="parentText_3" presStyleLbl="node1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3FF9B5-FF92-407C-B170-7013DF1905F1}" type="pres">
      <dgm:prSet presAssocID="{B740770C-4CC4-4299-BA15-F93797511D03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A3B8F-BF6A-4BC8-B540-917D4140ADFA}" type="pres">
      <dgm:prSet presAssocID="{B740770C-4CC4-4299-BA15-F93797511D03}" presName="accentShape_3" presStyleCnt="0"/>
      <dgm:spPr/>
    </dgm:pt>
    <dgm:pt modelId="{D5D0AEDC-1108-4A77-80DA-ED904D57C068}" type="pres">
      <dgm:prSet presAssocID="{B740770C-4CC4-4299-BA15-F93797511D03}" presName="imageRepeatNode" presStyleLbl="node1" presStyleIdx="2" presStyleCnt="7"/>
      <dgm:spPr/>
      <dgm:t>
        <a:bodyPr/>
        <a:lstStyle/>
        <a:p>
          <a:endParaRPr lang="es-EC"/>
        </a:p>
      </dgm:t>
    </dgm:pt>
    <dgm:pt modelId="{824E22A0-DA64-44D2-B9BB-199CB358F15E}" type="pres">
      <dgm:prSet presAssocID="{5AEFCB18-696C-4C03-ADE0-0515B431F809}" presName="parentText_4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A083D-F430-47DA-AE8A-4343979E06AB}" type="pres">
      <dgm:prSet presAssocID="{5AEFCB18-696C-4C03-ADE0-0515B431F809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F691CB-041D-4AF8-A92F-7939122CC411}" type="pres">
      <dgm:prSet presAssocID="{5AEFCB18-696C-4C03-ADE0-0515B431F809}" presName="accentShape_4" presStyleCnt="0"/>
      <dgm:spPr/>
    </dgm:pt>
    <dgm:pt modelId="{4578FF87-DCD5-4D27-B8DC-C7BD04A13807}" type="pres">
      <dgm:prSet presAssocID="{5AEFCB18-696C-4C03-ADE0-0515B431F809}" presName="imageRepeatNode" presStyleLbl="node1" presStyleIdx="3" presStyleCnt="7"/>
      <dgm:spPr/>
      <dgm:t>
        <a:bodyPr/>
        <a:lstStyle/>
        <a:p>
          <a:endParaRPr lang="es-EC"/>
        </a:p>
      </dgm:t>
    </dgm:pt>
    <dgm:pt modelId="{9C483D7A-6099-4AFB-88F6-E1594E06C51F}" type="pres">
      <dgm:prSet presAssocID="{48E3F775-DE9E-4551-9B26-2EB68866DC02}" presName="parentText_5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BFEEA-11AB-487A-89CB-35514DAD2374}" type="pres">
      <dgm:prSet presAssocID="{48E3F775-DE9E-4551-9B26-2EB68866DC02}" presName="childText_5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D5222A-23B7-4894-975E-77FFE26E9E12}" type="pres">
      <dgm:prSet presAssocID="{48E3F775-DE9E-4551-9B26-2EB68866DC02}" presName="accentShape_5" presStyleCnt="0"/>
      <dgm:spPr/>
    </dgm:pt>
    <dgm:pt modelId="{313A2357-A0B3-4DD1-A668-A56A2AEAB5AA}" type="pres">
      <dgm:prSet presAssocID="{48E3F775-DE9E-4551-9B26-2EB68866DC02}" presName="imageRepeatNode" presStyleLbl="node1" presStyleIdx="4" presStyleCnt="7"/>
      <dgm:spPr/>
      <dgm:t>
        <a:bodyPr/>
        <a:lstStyle/>
        <a:p>
          <a:endParaRPr lang="es-EC"/>
        </a:p>
      </dgm:t>
    </dgm:pt>
    <dgm:pt modelId="{D5A9D509-13CA-443E-8A84-3310EEC07EFF}" type="pres">
      <dgm:prSet presAssocID="{44C07678-97FD-422E-B289-D34B4F520D77}" presName="parentText_6" presStyleLbl="node1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CCE6BD-B7CB-4050-B05C-F1525B1D5ACE}" type="pres">
      <dgm:prSet presAssocID="{44C07678-97FD-422E-B289-D34B4F520D77}" presName="childText_6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42DA0B-5515-41D5-B880-858E87AAEE5C}" type="pres">
      <dgm:prSet presAssocID="{44C07678-97FD-422E-B289-D34B4F520D77}" presName="accentShape_6" presStyleCnt="0"/>
      <dgm:spPr/>
    </dgm:pt>
    <dgm:pt modelId="{014FA8E3-011B-4344-B52C-D4C9E08BBEA3}" type="pres">
      <dgm:prSet presAssocID="{44C07678-97FD-422E-B289-D34B4F520D77}" presName="imageRepeatNode" presStyleLbl="node1" presStyleIdx="5" presStyleCnt="7"/>
      <dgm:spPr/>
      <dgm:t>
        <a:bodyPr/>
        <a:lstStyle/>
        <a:p>
          <a:endParaRPr lang="es-EC"/>
        </a:p>
      </dgm:t>
    </dgm:pt>
    <dgm:pt modelId="{10F34F07-4492-425A-BD46-73D67AA87F88}" type="pres">
      <dgm:prSet presAssocID="{D7E8F712-0F40-434C-BE74-14057457F049}" presName="parentText_7" presStyleLbl="node1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2F1C16-4240-451E-9916-9A07A2B52039}" type="pres">
      <dgm:prSet presAssocID="{D7E8F712-0F40-434C-BE74-14057457F049}" presName="childText_7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E29579-DF54-4072-8CF1-56400B33CCE5}" type="pres">
      <dgm:prSet presAssocID="{D7E8F712-0F40-434C-BE74-14057457F049}" presName="accentShape_7" presStyleCnt="0"/>
      <dgm:spPr/>
    </dgm:pt>
    <dgm:pt modelId="{24195E5B-A28A-4805-89AF-B14E45CCDD04}" type="pres">
      <dgm:prSet presAssocID="{D7E8F712-0F40-434C-BE74-14057457F049}" presName="imageRepeatNode" presStyleLbl="node1" presStyleIdx="6" presStyleCnt="7"/>
      <dgm:spPr/>
      <dgm:t>
        <a:bodyPr/>
        <a:lstStyle/>
        <a:p>
          <a:endParaRPr lang="es-EC"/>
        </a:p>
      </dgm:t>
    </dgm:pt>
  </dgm:ptLst>
  <dgm:cxnLst>
    <dgm:cxn modelId="{B1519FBF-C0CE-42A5-8166-A7076F11CC32}" type="presOf" srcId="{994DF9B2-86F2-4DC6-A00C-CC28BFD39370}" destId="{B02F1C16-4240-451E-9916-9A07A2B52039}" srcOrd="0" destOrd="0" presId="urn:microsoft.com/office/officeart/2009/3/layout/BlockDescendingList"/>
    <dgm:cxn modelId="{65A8BA37-FB47-4EE9-837F-FDD1C2EFFC8F}" type="presOf" srcId="{5AEFCB18-696C-4C03-ADE0-0515B431F809}" destId="{4578FF87-DCD5-4D27-B8DC-C7BD04A13807}" srcOrd="1" destOrd="0" presId="urn:microsoft.com/office/officeart/2009/3/layout/BlockDescendingList"/>
    <dgm:cxn modelId="{25DB0A6C-694E-41E3-8C97-C32BDACA5637}" srcId="{CE2EE16E-C449-4B23-B528-3914662499DF}" destId="{9976401C-A689-4A25-860E-B91AF2F718B3}" srcOrd="1" destOrd="0" parTransId="{21F95928-9A82-468E-B114-EB50DC829352}" sibTransId="{09F78069-F5C7-4550-B2CA-5425176433DD}"/>
    <dgm:cxn modelId="{971D6297-D130-427B-9D1E-776366C5B9BD}" type="presOf" srcId="{B8417F3E-B546-4A74-A129-06FF4323A5ED}" destId="{F43FF9B5-FF92-407C-B170-7013DF1905F1}" srcOrd="0" destOrd="0" presId="urn:microsoft.com/office/officeart/2009/3/layout/BlockDescendingList"/>
    <dgm:cxn modelId="{FE5D7CFC-417E-41AC-A937-2B8928777ED5}" srcId="{CE2EE16E-C449-4B23-B528-3914662499DF}" destId="{CBA7ECF8-E9F3-4262-8332-14C1AC660946}" srcOrd="8" destOrd="0" parTransId="{668EE2D0-EE99-4B8C-BE29-7A3848C6D677}" sibTransId="{F7F1CFCF-75F2-476F-800E-E72C57A09401}"/>
    <dgm:cxn modelId="{E21CEC19-97AB-4D59-BC15-C45236E99252}" type="presOf" srcId="{48E3F775-DE9E-4551-9B26-2EB68866DC02}" destId="{313A2357-A0B3-4DD1-A668-A56A2AEAB5AA}" srcOrd="1" destOrd="0" presId="urn:microsoft.com/office/officeart/2009/3/layout/BlockDescendingList"/>
    <dgm:cxn modelId="{5069DF11-8FCE-4A99-8F4A-62891DB4F10E}" srcId="{5AEFCB18-696C-4C03-ADE0-0515B431F809}" destId="{602AEA9B-C8E1-4610-98D3-0612269C1D96}" srcOrd="0" destOrd="0" parTransId="{4F3ECD40-689D-4FCD-9CB9-22DDB669DBA8}" sibTransId="{E25320A3-4BBD-4193-8CF0-FA1802782463}"/>
    <dgm:cxn modelId="{F50244C3-D43F-4E82-A7D6-A403B5210983}" srcId="{CE2EE16E-C449-4B23-B528-3914662499DF}" destId="{B740770C-4CC4-4299-BA15-F93797511D03}" srcOrd="2" destOrd="0" parTransId="{E47A413E-A68D-4100-A764-E222C21776CE}" sibTransId="{A9B4DE71-C151-4812-A9A3-FFF08670B76A}"/>
    <dgm:cxn modelId="{AA762B13-67EF-4928-8FC4-DA67793DE9A6}" type="presOf" srcId="{44C07678-97FD-422E-B289-D34B4F520D77}" destId="{D5A9D509-13CA-443E-8A84-3310EEC07EFF}" srcOrd="0" destOrd="0" presId="urn:microsoft.com/office/officeart/2009/3/layout/BlockDescendingList"/>
    <dgm:cxn modelId="{27325916-A8B7-4587-B047-DAFBEC84C2F1}" type="presOf" srcId="{76E5F3B0-5A3B-4CA9-8098-858AA36EE73B}" destId="{1CA74062-95A6-4617-A620-3E4B3629CF00}" srcOrd="0" destOrd="0" presId="urn:microsoft.com/office/officeart/2009/3/layout/BlockDescendingList"/>
    <dgm:cxn modelId="{A29AA947-BB1D-4475-BDC6-E5329B513A08}" type="presOf" srcId="{D7E8F712-0F40-434C-BE74-14057457F049}" destId="{24195E5B-A28A-4805-89AF-B14E45CCDD04}" srcOrd="1" destOrd="0" presId="urn:microsoft.com/office/officeart/2009/3/layout/BlockDescendingList"/>
    <dgm:cxn modelId="{3C65275F-BE65-4A30-A9EC-A6B1BE3830AD}" type="presOf" srcId="{DD9CF316-E402-4F47-A4D5-8711B2703C09}" destId="{E2CCE6BD-B7CB-4050-B05C-F1525B1D5ACE}" srcOrd="0" destOrd="0" presId="urn:microsoft.com/office/officeart/2009/3/layout/BlockDescendingList"/>
    <dgm:cxn modelId="{E94730D0-5169-46F8-B545-53BF7E625308}" type="presOf" srcId="{B740770C-4CC4-4299-BA15-F93797511D03}" destId="{D5D0AEDC-1108-4A77-80DA-ED904D57C068}" srcOrd="1" destOrd="0" presId="urn:microsoft.com/office/officeart/2009/3/layout/BlockDescendingList"/>
    <dgm:cxn modelId="{495433EA-67E9-49E2-9AFB-D8924FB66964}" srcId="{CE2EE16E-C449-4B23-B528-3914662499DF}" destId="{5AEFCB18-696C-4C03-ADE0-0515B431F809}" srcOrd="3" destOrd="0" parTransId="{B9C828AA-6C64-4022-933E-822A64E5A1A3}" sibTransId="{CC4EA094-4656-4B44-AE9B-CADF76E39EAF}"/>
    <dgm:cxn modelId="{6DFD7CB4-EDFA-4418-97B8-CAE0D71BFF0E}" srcId="{D7E8F712-0F40-434C-BE74-14057457F049}" destId="{994DF9B2-86F2-4DC6-A00C-CC28BFD39370}" srcOrd="0" destOrd="0" parTransId="{60811170-8953-409F-B3E0-8402A091CA9E}" sibTransId="{46D79854-1572-465E-B2E0-E8C56E1CBC76}"/>
    <dgm:cxn modelId="{19409356-04D3-4645-8182-726BEE74E35E}" type="presOf" srcId="{2BB28D54-3339-4DD6-91D2-8A584CDF3083}" destId="{52CBFEEA-11AB-487A-89CB-35514DAD2374}" srcOrd="0" destOrd="0" presId="urn:microsoft.com/office/officeart/2009/3/layout/BlockDescendingList"/>
    <dgm:cxn modelId="{DBB85DAA-EC87-49FB-8F1D-DB239A506BA3}" type="presOf" srcId="{B740770C-4CC4-4299-BA15-F93797511D03}" destId="{75948322-34B1-41DB-A728-B2EF3691088A}" srcOrd="0" destOrd="0" presId="urn:microsoft.com/office/officeart/2009/3/layout/BlockDescendingList"/>
    <dgm:cxn modelId="{B36B5247-3CCF-4959-A091-C54A92AC3496}" type="presOf" srcId="{9976401C-A689-4A25-860E-B91AF2F718B3}" destId="{1CFCB4C5-75E1-4F02-8A6F-409006B013C2}" srcOrd="1" destOrd="0" presId="urn:microsoft.com/office/officeart/2009/3/layout/BlockDescendingList"/>
    <dgm:cxn modelId="{678A8ACD-4105-467E-9FEF-6964AF86B3A2}" srcId="{B740770C-4CC4-4299-BA15-F93797511D03}" destId="{B8417F3E-B546-4A74-A129-06FF4323A5ED}" srcOrd="0" destOrd="0" parTransId="{D6482F1C-2C8E-407A-96CC-E81817E180B9}" sibTransId="{4E7B13B8-6FDC-4224-999A-BA3673C4A743}"/>
    <dgm:cxn modelId="{275FCF9E-F67E-4F8D-B7F4-9497BF0CBF1B}" srcId="{2ADF7C85-5AA0-4D15-9BC2-49E07EB0062D}" destId="{321770EA-8113-403B-9CCB-E7940482A6A9}" srcOrd="0" destOrd="0" parTransId="{BC0277A9-0440-4DE4-8451-EE89C4D7547F}" sibTransId="{475C18B2-EF45-47F3-9669-61A2C0E8D3E5}"/>
    <dgm:cxn modelId="{FAE8FBF9-F030-48D6-94D8-652539A08B32}" srcId="{9976401C-A689-4A25-860E-B91AF2F718B3}" destId="{B96CA17E-886C-4D98-9353-53C9694CD177}" srcOrd="0" destOrd="0" parTransId="{BC3377EA-6A34-4E90-A7ED-1FFDDB1116AA}" sibTransId="{7E4AA491-1D91-4B90-84C4-C23D3E88136C}"/>
    <dgm:cxn modelId="{A3ED1913-935C-4FDC-A58A-2C3805B1BAA1}" type="presOf" srcId="{44C07678-97FD-422E-B289-D34B4F520D77}" destId="{014FA8E3-011B-4344-B52C-D4C9E08BBEA3}" srcOrd="1" destOrd="0" presId="urn:microsoft.com/office/officeart/2009/3/layout/BlockDescendingList"/>
    <dgm:cxn modelId="{0C84CEAD-8539-4982-A863-87A249DF64C1}" srcId="{48E3F775-DE9E-4551-9B26-2EB68866DC02}" destId="{2BB28D54-3339-4DD6-91D2-8A584CDF3083}" srcOrd="0" destOrd="0" parTransId="{3EA6B488-B3EE-4F50-B36A-774CF291CD0C}" sibTransId="{B64A4B44-B7BE-4C89-AEDB-1563B6E0D9D4}"/>
    <dgm:cxn modelId="{8F1F098E-567C-40E8-8E60-EEFF800BE63C}" type="presOf" srcId="{48E3F775-DE9E-4551-9B26-2EB68866DC02}" destId="{9C483D7A-6099-4AFB-88F6-E1594E06C51F}" srcOrd="0" destOrd="0" presId="urn:microsoft.com/office/officeart/2009/3/layout/BlockDescendingList"/>
    <dgm:cxn modelId="{CA169BC6-C6EB-425E-8A3F-6D227FEB3E72}" type="presOf" srcId="{92FAA174-C023-49A2-AA65-E6E8AB4C26EA}" destId="{2A9BC43F-0D77-44E1-9223-2F7F458BA89B}" srcOrd="0" destOrd="0" presId="urn:microsoft.com/office/officeart/2009/3/layout/BlockDescendingList"/>
    <dgm:cxn modelId="{66DEABF1-CF0E-4825-BDE4-175428BC31B0}" srcId="{CE2EE16E-C449-4B23-B528-3914662499DF}" destId="{2ADF7C85-5AA0-4D15-9BC2-49E07EB0062D}" srcOrd="7" destOrd="0" parTransId="{9EE129EE-52D3-4920-933A-DA2E17834E18}" sibTransId="{3D3F24BB-1EA5-40CD-970B-BD9CAED37932}"/>
    <dgm:cxn modelId="{44DCEA97-8309-477E-9480-6C30F57396A7}" srcId="{CBA7ECF8-E9F3-4262-8332-14C1AC660946}" destId="{B8CCCFE0-0678-4EEB-A4A7-E05D88F79437}" srcOrd="0" destOrd="0" parTransId="{8887097A-7D07-449A-A9E7-D46382AEB4D5}" sibTransId="{CCE8540C-E9A1-4C63-8139-FD21ECED9E6D}"/>
    <dgm:cxn modelId="{FB08B769-C815-4A48-BC63-B0DF2D9520CE}" type="presOf" srcId="{9976401C-A689-4A25-860E-B91AF2F718B3}" destId="{9866005E-2308-4553-9E03-1324AE2BC28F}" srcOrd="0" destOrd="0" presId="urn:microsoft.com/office/officeart/2009/3/layout/BlockDescendingList"/>
    <dgm:cxn modelId="{4C80FAC6-2D04-4176-AFB8-E2145824F5ED}" srcId="{CE2EE16E-C449-4B23-B528-3914662499DF}" destId="{D7E8F712-0F40-434C-BE74-14057457F049}" srcOrd="6" destOrd="0" parTransId="{7A73EB39-47F8-4393-ACD1-B31CD627846A}" sibTransId="{CCFD9C2A-9CC6-420B-A756-6E8C5CB7B839}"/>
    <dgm:cxn modelId="{FB638B14-0CD1-4727-BA19-22C8916BB1F9}" type="presOf" srcId="{5AEFCB18-696C-4C03-ADE0-0515B431F809}" destId="{824E22A0-DA64-44D2-B9BB-199CB358F15E}" srcOrd="0" destOrd="0" presId="urn:microsoft.com/office/officeart/2009/3/layout/BlockDescendingList"/>
    <dgm:cxn modelId="{2717E9C4-A033-4215-B316-8637748740D5}" srcId="{76E5F3B0-5A3B-4CA9-8098-858AA36EE73B}" destId="{92FAA174-C023-49A2-AA65-E6E8AB4C26EA}" srcOrd="0" destOrd="0" parTransId="{924522D3-131E-4E3E-9073-920F34479390}" sibTransId="{6DC05641-37F3-44A1-9E2C-466718C2B6D1}"/>
    <dgm:cxn modelId="{C5D2A30E-9ED8-46BF-934D-B25E268FD7D1}" srcId="{CE2EE16E-C449-4B23-B528-3914662499DF}" destId="{76E5F3B0-5A3B-4CA9-8098-858AA36EE73B}" srcOrd="0" destOrd="0" parTransId="{9DB0908C-088B-4AD8-85BD-6D8838F55755}" sibTransId="{AB124019-B8AC-480C-B7EE-32260ADFE36B}"/>
    <dgm:cxn modelId="{CF5A1508-B767-4E48-A1C1-8A9E57D46EE6}" type="presOf" srcId="{76E5F3B0-5A3B-4CA9-8098-858AA36EE73B}" destId="{AB0EC6B7-064F-49EE-AE55-7370E06F79A0}" srcOrd="1" destOrd="0" presId="urn:microsoft.com/office/officeart/2009/3/layout/BlockDescendingList"/>
    <dgm:cxn modelId="{CF15D9A9-26BD-4597-993C-6283E46842DB}" type="presOf" srcId="{CE2EE16E-C449-4B23-B528-3914662499DF}" destId="{CC4FCEA7-1B69-4D7E-A326-99361C4EC49B}" srcOrd="0" destOrd="0" presId="urn:microsoft.com/office/officeart/2009/3/layout/BlockDescendingList"/>
    <dgm:cxn modelId="{C4C71AB9-FD65-499D-8EDB-1D47B49DA11F}" srcId="{44C07678-97FD-422E-B289-D34B4F520D77}" destId="{DD9CF316-E402-4F47-A4D5-8711B2703C09}" srcOrd="0" destOrd="0" parTransId="{1EE37FF8-544D-4C50-A6D9-83904AA62F08}" sibTransId="{9FA8CE60-6E45-4E03-A25C-CE62173EA1D7}"/>
    <dgm:cxn modelId="{EBD30DDD-75B4-4DF5-AFA8-FC54B4B8B976}" type="presOf" srcId="{B96CA17E-886C-4D98-9353-53C9694CD177}" destId="{1C475A64-F354-4004-8224-084B1772BA84}" srcOrd="0" destOrd="0" presId="urn:microsoft.com/office/officeart/2009/3/layout/BlockDescendingList"/>
    <dgm:cxn modelId="{E4D4B1B5-7787-4104-84CF-885C1D0FD946}" srcId="{CE2EE16E-C449-4B23-B528-3914662499DF}" destId="{48E3F775-DE9E-4551-9B26-2EB68866DC02}" srcOrd="4" destOrd="0" parTransId="{BCDAD891-71B3-413F-9D81-D6350CCEDDA6}" sibTransId="{62F1C19F-A8FA-49F8-BFA5-999728A1AA4E}"/>
    <dgm:cxn modelId="{0FF76740-D871-427E-B096-AA601F6E0C73}" srcId="{CE2EE16E-C449-4B23-B528-3914662499DF}" destId="{44C07678-97FD-422E-B289-D34B4F520D77}" srcOrd="5" destOrd="0" parTransId="{5E7BDA79-6866-4C4F-B521-715B4C1FF387}" sibTransId="{9A9EEAA0-A297-4381-BA13-8DEEEBF14C93}"/>
    <dgm:cxn modelId="{F2D08FCE-7B69-49D7-AECD-CE80B0409A23}" type="presOf" srcId="{602AEA9B-C8E1-4610-98D3-0612269C1D96}" destId="{193A083D-F430-47DA-AE8A-4343979E06AB}" srcOrd="0" destOrd="0" presId="urn:microsoft.com/office/officeart/2009/3/layout/BlockDescendingList"/>
    <dgm:cxn modelId="{69D9E67C-E137-4713-956A-0D94C4B66F1C}" type="presOf" srcId="{D7E8F712-0F40-434C-BE74-14057457F049}" destId="{10F34F07-4492-425A-BD46-73D67AA87F88}" srcOrd="0" destOrd="0" presId="urn:microsoft.com/office/officeart/2009/3/layout/BlockDescendingList"/>
    <dgm:cxn modelId="{4B684FD1-5966-4E86-B5FD-CD6F94035737}" type="presParOf" srcId="{CC4FCEA7-1B69-4D7E-A326-99361C4EC49B}" destId="{1CA74062-95A6-4617-A620-3E4B3629CF00}" srcOrd="0" destOrd="0" presId="urn:microsoft.com/office/officeart/2009/3/layout/BlockDescendingList"/>
    <dgm:cxn modelId="{F87D366F-9320-4703-968B-8B572368E012}" type="presParOf" srcId="{CC4FCEA7-1B69-4D7E-A326-99361C4EC49B}" destId="{2A9BC43F-0D77-44E1-9223-2F7F458BA89B}" srcOrd="1" destOrd="0" presId="urn:microsoft.com/office/officeart/2009/3/layout/BlockDescendingList"/>
    <dgm:cxn modelId="{FBB2A0F5-515B-4AD3-A301-0EB8DFE54A89}" type="presParOf" srcId="{CC4FCEA7-1B69-4D7E-A326-99361C4EC49B}" destId="{76D0C7CC-BE5B-4B96-8132-27487EB66EC0}" srcOrd="2" destOrd="0" presId="urn:microsoft.com/office/officeart/2009/3/layout/BlockDescendingList"/>
    <dgm:cxn modelId="{A1DCFC17-5910-42FE-9E5A-79352F05848D}" type="presParOf" srcId="{76D0C7CC-BE5B-4B96-8132-27487EB66EC0}" destId="{AB0EC6B7-064F-49EE-AE55-7370E06F79A0}" srcOrd="0" destOrd="0" presId="urn:microsoft.com/office/officeart/2009/3/layout/BlockDescendingList"/>
    <dgm:cxn modelId="{861C6E01-97C6-49F2-8C97-2AE3E009291F}" type="presParOf" srcId="{CC4FCEA7-1B69-4D7E-A326-99361C4EC49B}" destId="{9866005E-2308-4553-9E03-1324AE2BC28F}" srcOrd="3" destOrd="0" presId="urn:microsoft.com/office/officeart/2009/3/layout/BlockDescendingList"/>
    <dgm:cxn modelId="{69ACFCDC-3A9D-41B4-8F3F-4327A66988AC}" type="presParOf" srcId="{CC4FCEA7-1B69-4D7E-A326-99361C4EC49B}" destId="{1C475A64-F354-4004-8224-084B1772BA84}" srcOrd="4" destOrd="0" presId="urn:microsoft.com/office/officeart/2009/3/layout/BlockDescendingList"/>
    <dgm:cxn modelId="{C45BC134-8AFA-4960-8438-20793DD847D2}" type="presParOf" srcId="{CC4FCEA7-1B69-4D7E-A326-99361C4EC49B}" destId="{244D0A18-2DA1-4FC3-83E0-A355891FB315}" srcOrd="5" destOrd="0" presId="urn:microsoft.com/office/officeart/2009/3/layout/BlockDescendingList"/>
    <dgm:cxn modelId="{EBD45AB7-7FF3-4895-83D1-3EDD78B57481}" type="presParOf" srcId="{244D0A18-2DA1-4FC3-83E0-A355891FB315}" destId="{1CFCB4C5-75E1-4F02-8A6F-409006B013C2}" srcOrd="0" destOrd="0" presId="urn:microsoft.com/office/officeart/2009/3/layout/BlockDescendingList"/>
    <dgm:cxn modelId="{7BBFBBF7-3F2D-4283-B2D3-B7E85BB8D8CD}" type="presParOf" srcId="{CC4FCEA7-1B69-4D7E-A326-99361C4EC49B}" destId="{75948322-34B1-41DB-A728-B2EF3691088A}" srcOrd="6" destOrd="0" presId="urn:microsoft.com/office/officeart/2009/3/layout/BlockDescendingList"/>
    <dgm:cxn modelId="{3A757686-C99C-4A0D-8157-B656722219F3}" type="presParOf" srcId="{CC4FCEA7-1B69-4D7E-A326-99361C4EC49B}" destId="{F43FF9B5-FF92-407C-B170-7013DF1905F1}" srcOrd="7" destOrd="0" presId="urn:microsoft.com/office/officeart/2009/3/layout/BlockDescendingList"/>
    <dgm:cxn modelId="{F0341A17-A373-4C9D-9949-BA6902701BCD}" type="presParOf" srcId="{CC4FCEA7-1B69-4D7E-A326-99361C4EC49B}" destId="{94DA3B8F-BF6A-4BC8-B540-917D4140ADFA}" srcOrd="8" destOrd="0" presId="urn:microsoft.com/office/officeart/2009/3/layout/BlockDescendingList"/>
    <dgm:cxn modelId="{EC56244D-665B-4C1E-AC19-CE6730B11CB1}" type="presParOf" srcId="{94DA3B8F-BF6A-4BC8-B540-917D4140ADFA}" destId="{D5D0AEDC-1108-4A77-80DA-ED904D57C068}" srcOrd="0" destOrd="0" presId="urn:microsoft.com/office/officeart/2009/3/layout/BlockDescendingList"/>
    <dgm:cxn modelId="{FF098A6C-9EE1-4E88-8E9A-E654545551E8}" type="presParOf" srcId="{CC4FCEA7-1B69-4D7E-A326-99361C4EC49B}" destId="{824E22A0-DA64-44D2-B9BB-199CB358F15E}" srcOrd="9" destOrd="0" presId="urn:microsoft.com/office/officeart/2009/3/layout/BlockDescendingList"/>
    <dgm:cxn modelId="{359FC1A5-CED0-4AFF-8456-6F605461BAE0}" type="presParOf" srcId="{CC4FCEA7-1B69-4D7E-A326-99361C4EC49B}" destId="{193A083D-F430-47DA-AE8A-4343979E06AB}" srcOrd="10" destOrd="0" presId="urn:microsoft.com/office/officeart/2009/3/layout/BlockDescendingList"/>
    <dgm:cxn modelId="{5D6459F1-6B86-4E25-85D4-4BC5911B6501}" type="presParOf" srcId="{CC4FCEA7-1B69-4D7E-A326-99361C4EC49B}" destId="{55F691CB-041D-4AF8-A92F-7939122CC411}" srcOrd="11" destOrd="0" presId="urn:microsoft.com/office/officeart/2009/3/layout/BlockDescendingList"/>
    <dgm:cxn modelId="{D8A79A90-9A4F-47EC-8FDF-7F5F50523ABE}" type="presParOf" srcId="{55F691CB-041D-4AF8-A92F-7939122CC411}" destId="{4578FF87-DCD5-4D27-B8DC-C7BD04A13807}" srcOrd="0" destOrd="0" presId="urn:microsoft.com/office/officeart/2009/3/layout/BlockDescendingList"/>
    <dgm:cxn modelId="{76F819FF-5B40-46E2-B12D-3D2ECC1512EC}" type="presParOf" srcId="{CC4FCEA7-1B69-4D7E-A326-99361C4EC49B}" destId="{9C483D7A-6099-4AFB-88F6-E1594E06C51F}" srcOrd="12" destOrd="0" presId="urn:microsoft.com/office/officeart/2009/3/layout/BlockDescendingList"/>
    <dgm:cxn modelId="{AD6C3978-6421-46CE-96E9-80DB0AF9579E}" type="presParOf" srcId="{CC4FCEA7-1B69-4D7E-A326-99361C4EC49B}" destId="{52CBFEEA-11AB-487A-89CB-35514DAD2374}" srcOrd="13" destOrd="0" presId="urn:microsoft.com/office/officeart/2009/3/layout/BlockDescendingList"/>
    <dgm:cxn modelId="{847438F7-504D-456B-9F06-795180991CF1}" type="presParOf" srcId="{CC4FCEA7-1B69-4D7E-A326-99361C4EC49B}" destId="{3ED5222A-23B7-4894-975E-77FFE26E9E12}" srcOrd="14" destOrd="0" presId="urn:microsoft.com/office/officeart/2009/3/layout/BlockDescendingList"/>
    <dgm:cxn modelId="{60E61477-EC2A-4225-B77D-05D516BAE026}" type="presParOf" srcId="{3ED5222A-23B7-4894-975E-77FFE26E9E12}" destId="{313A2357-A0B3-4DD1-A668-A56A2AEAB5AA}" srcOrd="0" destOrd="0" presId="urn:microsoft.com/office/officeart/2009/3/layout/BlockDescendingList"/>
    <dgm:cxn modelId="{B788D34E-C8D0-4338-83D6-4595908F0D18}" type="presParOf" srcId="{CC4FCEA7-1B69-4D7E-A326-99361C4EC49B}" destId="{D5A9D509-13CA-443E-8A84-3310EEC07EFF}" srcOrd="15" destOrd="0" presId="urn:microsoft.com/office/officeart/2009/3/layout/BlockDescendingList"/>
    <dgm:cxn modelId="{7511F572-2282-461F-BBA0-6458C6F00D4D}" type="presParOf" srcId="{CC4FCEA7-1B69-4D7E-A326-99361C4EC49B}" destId="{E2CCE6BD-B7CB-4050-B05C-F1525B1D5ACE}" srcOrd="16" destOrd="0" presId="urn:microsoft.com/office/officeart/2009/3/layout/BlockDescendingList"/>
    <dgm:cxn modelId="{3DE291E2-B86E-4C1E-9712-1E2F01924BFE}" type="presParOf" srcId="{CC4FCEA7-1B69-4D7E-A326-99361C4EC49B}" destId="{1542DA0B-5515-41D5-B880-858E87AAEE5C}" srcOrd="17" destOrd="0" presId="urn:microsoft.com/office/officeart/2009/3/layout/BlockDescendingList"/>
    <dgm:cxn modelId="{A73E0E90-2856-46AB-A4D4-DDC039A2AF45}" type="presParOf" srcId="{1542DA0B-5515-41D5-B880-858E87AAEE5C}" destId="{014FA8E3-011B-4344-B52C-D4C9E08BBEA3}" srcOrd="0" destOrd="0" presId="urn:microsoft.com/office/officeart/2009/3/layout/BlockDescendingList"/>
    <dgm:cxn modelId="{267885FF-A631-4BAE-A085-36FC78FB4A4D}" type="presParOf" srcId="{CC4FCEA7-1B69-4D7E-A326-99361C4EC49B}" destId="{10F34F07-4492-425A-BD46-73D67AA87F88}" srcOrd="18" destOrd="0" presId="urn:microsoft.com/office/officeart/2009/3/layout/BlockDescendingList"/>
    <dgm:cxn modelId="{DF31F0E5-8A4A-4855-9327-5B7F211FC99B}" type="presParOf" srcId="{CC4FCEA7-1B69-4D7E-A326-99361C4EC49B}" destId="{B02F1C16-4240-451E-9916-9A07A2B52039}" srcOrd="19" destOrd="0" presId="urn:microsoft.com/office/officeart/2009/3/layout/BlockDescendingList"/>
    <dgm:cxn modelId="{76C71AA8-913C-4BFE-A9CB-FF51E4010649}" type="presParOf" srcId="{CC4FCEA7-1B69-4D7E-A326-99361C4EC49B}" destId="{B6E29579-DF54-4072-8CF1-56400B33CCE5}" srcOrd="20" destOrd="0" presId="urn:microsoft.com/office/officeart/2009/3/layout/BlockDescendingList"/>
    <dgm:cxn modelId="{ADF6136D-CF35-42A6-91F6-484E5F220BE0}" type="presParOf" srcId="{B6E29579-DF54-4072-8CF1-56400B33CCE5}" destId="{24195E5B-A28A-4805-89AF-B14E45CCDD04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Segundo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72C1504A-CD7F-44DC-9C85-3F090575459E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2500" b="0" dirty="0"/>
            <a:t>Comparativo de metodologías</a:t>
          </a:r>
          <a:endParaRPr lang="es-ES" sz="2500" b="0" dirty="0"/>
        </a:p>
      </dgm:t>
    </dgm:pt>
    <dgm:pt modelId="{F417E92E-96C7-4952-983B-2C2C5FC26426}" type="parTrans" cxnId="{66B6AE95-0932-481C-B1BE-EEA89614E3E1}">
      <dgm:prSet/>
      <dgm:spPr/>
      <dgm:t>
        <a:bodyPr/>
        <a:lstStyle/>
        <a:p>
          <a:endParaRPr lang="es-ES" sz="2500"/>
        </a:p>
      </dgm:t>
    </dgm:pt>
    <dgm:pt modelId="{0408BC83-A63C-4126-A3A3-437AC540AE12}" type="sibTrans" cxnId="{66B6AE95-0932-481C-B1BE-EEA89614E3E1}">
      <dgm:prSet/>
      <dgm:spPr/>
      <dgm:t>
        <a:bodyPr/>
        <a:lstStyle/>
        <a:p>
          <a:endParaRPr lang="es-ES" sz="2500"/>
        </a:p>
      </dgm:t>
    </dgm:pt>
    <dgm:pt modelId="{3D766831-C360-46DD-A235-6254A1D1CAAD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2500" b="0" dirty="0"/>
            <a:t>Evaluación de la metodología más utilizada en el país</a:t>
          </a:r>
          <a:endParaRPr lang="es-ES" sz="2500" b="0" dirty="0"/>
        </a:p>
      </dgm:t>
    </dgm:pt>
    <dgm:pt modelId="{54D4E18F-CAFB-4F1E-9740-E2357AAED818}" type="parTrans" cxnId="{175D5DB7-2BBE-4FB2-AD56-B5DF58359C70}">
      <dgm:prSet/>
      <dgm:spPr/>
      <dgm:t>
        <a:bodyPr/>
        <a:lstStyle/>
        <a:p>
          <a:endParaRPr lang="es-ES"/>
        </a:p>
      </dgm:t>
    </dgm:pt>
    <dgm:pt modelId="{BEB81C44-7291-4968-B84D-211077A0AF24}" type="sibTrans" cxnId="{175D5DB7-2BBE-4FB2-AD56-B5DF58359C70}">
      <dgm:prSet/>
      <dgm:spPr/>
      <dgm:t>
        <a:bodyPr/>
        <a:lstStyle/>
        <a:p>
          <a:endParaRPr lang="es-ES"/>
        </a:p>
      </dgm:t>
    </dgm:pt>
    <dgm:pt modelId="{0CADE740-2245-4ADD-A5DA-1561F888E5CA}" type="pres">
      <dgm:prSet presAssocID="{988235A2-1454-4483-9125-AEE8EF14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2CDFBF-A127-4300-B379-A5E4D9D7DC39}" type="pres">
      <dgm:prSet presAssocID="{A8994D53-D7FC-4293-8374-4F9D8D8D3C9D}" presName="composite" presStyleCnt="0"/>
      <dgm:spPr/>
    </dgm:pt>
    <dgm:pt modelId="{B36B1653-E579-4257-807B-CA33142E7AE3}" type="pres">
      <dgm:prSet presAssocID="{A8994D53-D7FC-4293-8374-4F9D8D8D3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9834F-F61C-4F81-BD71-6123611E3A0A}" type="pres">
      <dgm:prSet presAssocID="{A8994D53-D7FC-4293-8374-4F9D8D8D3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6873E3-65AD-474A-B279-761C171BC266}" type="presOf" srcId="{72C1504A-CD7F-44DC-9C85-3F090575459E}" destId="{7AD9834F-F61C-4F81-BD71-6123611E3A0A}" srcOrd="0" destOrd="1" presId="urn:microsoft.com/office/officeart/2005/8/layout/chevron2"/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94F748D4-F29F-4E95-89B3-5F35ED901FF8}" type="presOf" srcId="{3D766831-C360-46DD-A235-6254A1D1CAAD}" destId="{7AD9834F-F61C-4F81-BD71-6123611E3A0A}" srcOrd="0" destOrd="0" presId="urn:microsoft.com/office/officeart/2005/8/layout/chevron2"/>
    <dgm:cxn modelId="{49915831-3506-4F45-8164-4ACF7C7BE51C}" type="presOf" srcId="{A8994D53-D7FC-4293-8374-4F9D8D8D3C9D}" destId="{B36B1653-E579-4257-807B-CA33142E7AE3}" srcOrd="0" destOrd="0" presId="urn:microsoft.com/office/officeart/2005/8/layout/chevron2"/>
    <dgm:cxn modelId="{175D5DB7-2BBE-4FB2-AD56-B5DF58359C70}" srcId="{A8994D53-D7FC-4293-8374-4F9D8D8D3C9D}" destId="{3D766831-C360-46DD-A235-6254A1D1CAAD}" srcOrd="0" destOrd="0" parTransId="{54D4E18F-CAFB-4F1E-9740-E2357AAED818}" sibTransId="{BEB81C44-7291-4968-B84D-211077A0AF24}"/>
    <dgm:cxn modelId="{66B6AE95-0932-481C-B1BE-EEA89614E3E1}" srcId="{A8994D53-D7FC-4293-8374-4F9D8D8D3C9D}" destId="{72C1504A-CD7F-44DC-9C85-3F090575459E}" srcOrd="1" destOrd="0" parTransId="{F417E92E-96C7-4952-983B-2C2C5FC26426}" sibTransId="{0408BC83-A63C-4126-A3A3-437AC540AE12}"/>
    <dgm:cxn modelId="{2229568A-9618-450C-A65F-D69C4DB46322}" type="presOf" srcId="{988235A2-1454-4483-9125-AEE8EF1422E7}" destId="{0CADE740-2245-4ADD-A5DA-1561F888E5CA}" srcOrd="0" destOrd="0" presId="urn:microsoft.com/office/officeart/2005/8/layout/chevron2"/>
    <dgm:cxn modelId="{8078E27A-5033-460E-AF9E-060BDF1E01E1}" type="presParOf" srcId="{0CADE740-2245-4ADD-A5DA-1561F888E5CA}" destId="{332CDFBF-A127-4300-B379-A5E4D9D7DC39}" srcOrd="0" destOrd="0" presId="urn:microsoft.com/office/officeart/2005/8/layout/chevron2"/>
    <dgm:cxn modelId="{F9429738-2DC3-44FF-AC76-96047002D963}" type="presParOf" srcId="{332CDFBF-A127-4300-B379-A5E4D9D7DC39}" destId="{B36B1653-E579-4257-807B-CA33142E7AE3}" srcOrd="0" destOrd="0" presId="urn:microsoft.com/office/officeart/2005/8/layout/chevron2"/>
    <dgm:cxn modelId="{F5B25324-47EC-478C-AE6F-27E0467164DC}" type="presParOf" srcId="{332CDFBF-A127-4300-B379-A5E4D9D7DC39}" destId="{7AD9834F-F61C-4F81-BD71-6123611E3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19A73F-22EF-4440-8BB5-9FFD60E085D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98ACCD-D584-4DED-A490-8FA482F48772}">
      <dgm:prSet phldrT="[Texto]"/>
      <dgm:spPr/>
      <dgm:t>
        <a:bodyPr/>
        <a:lstStyle/>
        <a:p>
          <a:r>
            <a:rPr lang="es-ES" dirty="0"/>
            <a:t>Desventajas</a:t>
          </a:r>
        </a:p>
      </dgm:t>
    </dgm:pt>
    <dgm:pt modelId="{21E39F80-226B-47DC-A989-B7529F1976B6}" type="parTrans" cxnId="{8D1A1A9F-DF7D-494C-8179-CFE0132CA96A}">
      <dgm:prSet/>
      <dgm:spPr/>
      <dgm:t>
        <a:bodyPr/>
        <a:lstStyle/>
        <a:p>
          <a:endParaRPr lang="es-ES"/>
        </a:p>
      </dgm:t>
    </dgm:pt>
    <dgm:pt modelId="{1C6E2DBA-C106-430C-BD81-7C68C470C9FF}" type="sibTrans" cxnId="{8D1A1A9F-DF7D-494C-8179-CFE0132CA96A}">
      <dgm:prSet/>
      <dgm:spPr/>
      <dgm:t>
        <a:bodyPr/>
        <a:lstStyle/>
        <a:p>
          <a:endParaRPr lang="es-ES"/>
        </a:p>
      </dgm:t>
    </dgm:pt>
    <dgm:pt modelId="{51FB04A9-B65A-440A-ADB7-7D07588CFE15}">
      <dgm:prSet phldrT="[Texto]"/>
      <dgm:spPr/>
      <dgm:t>
        <a:bodyPr/>
        <a:lstStyle/>
        <a:p>
          <a:r>
            <a:rPr lang="es-EC" dirty="0"/>
            <a:t>No dispone información específica</a:t>
          </a:r>
          <a:endParaRPr lang="es-ES" dirty="0"/>
        </a:p>
      </dgm:t>
    </dgm:pt>
    <dgm:pt modelId="{EA0C7CB5-5DCB-478A-9243-936D5D7C4E1E}" type="parTrans" cxnId="{1FF0E31F-8E9E-406C-B5AA-F7D80BA5FCA1}">
      <dgm:prSet/>
      <dgm:spPr/>
      <dgm:t>
        <a:bodyPr/>
        <a:lstStyle/>
        <a:p>
          <a:endParaRPr lang="es-ES"/>
        </a:p>
      </dgm:t>
    </dgm:pt>
    <dgm:pt modelId="{A8A4543C-51E3-405D-9EE8-4E061002F66A}" type="sibTrans" cxnId="{1FF0E31F-8E9E-406C-B5AA-F7D80BA5FCA1}">
      <dgm:prSet/>
      <dgm:spPr/>
      <dgm:t>
        <a:bodyPr/>
        <a:lstStyle/>
        <a:p>
          <a:endParaRPr lang="es-ES"/>
        </a:p>
      </dgm:t>
    </dgm:pt>
    <dgm:pt modelId="{52CD37E0-809A-433E-8E37-5258B1FDC92F}">
      <dgm:prSet phldrT="[Texto]"/>
      <dgm:spPr/>
      <dgm:t>
        <a:bodyPr/>
        <a:lstStyle/>
        <a:p>
          <a:r>
            <a:rPr lang="es-EC" dirty="0"/>
            <a:t>No se dispone de personal técnico</a:t>
          </a:r>
          <a:endParaRPr lang="es-ES" dirty="0"/>
        </a:p>
      </dgm:t>
    </dgm:pt>
    <dgm:pt modelId="{20CA70CA-6A25-42A5-92DE-44CD64CF3923}" type="parTrans" cxnId="{D98F7732-2693-4B99-89C4-EA7B4C255B2C}">
      <dgm:prSet/>
      <dgm:spPr/>
      <dgm:t>
        <a:bodyPr/>
        <a:lstStyle/>
        <a:p>
          <a:endParaRPr lang="es-ES"/>
        </a:p>
      </dgm:t>
    </dgm:pt>
    <dgm:pt modelId="{714AE425-EFA6-4301-B6FE-2CECB704675B}" type="sibTrans" cxnId="{D98F7732-2693-4B99-89C4-EA7B4C255B2C}">
      <dgm:prSet/>
      <dgm:spPr/>
      <dgm:t>
        <a:bodyPr/>
        <a:lstStyle/>
        <a:p>
          <a:endParaRPr lang="es-ES"/>
        </a:p>
      </dgm:t>
    </dgm:pt>
    <dgm:pt modelId="{D977BF8E-E356-4F0A-A148-C435548F9AD2}">
      <dgm:prSet phldrT="[Texto]"/>
      <dgm:spPr/>
      <dgm:t>
        <a:bodyPr/>
        <a:lstStyle/>
        <a:p>
          <a:r>
            <a:rPr lang="es-EC" dirty="0"/>
            <a:t>No se ha conseguido listas específicas para repartos</a:t>
          </a:r>
          <a:endParaRPr lang="es-ES" dirty="0"/>
        </a:p>
      </dgm:t>
    </dgm:pt>
    <dgm:pt modelId="{29782B7B-3994-492E-9064-05197C6243EE}" type="parTrans" cxnId="{5D52A9EB-3C9C-40EE-A5D5-C53DA07C26BF}">
      <dgm:prSet/>
      <dgm:spPr/>
      <dgm:t>
        <a:bodyPr/>
        <a:lstStyle/>
        <a:p>
          <a:endParaRPr lang="es-ES"/>
        </a:p>
      </dgm:t>
    </dgm:pt>
    <dgm:pt modelId="{0D8B1EA6-47DD-465F-A018-63158B66BCA2}" type="sibTrans" cxnId="{5D52A9EB-3C9C-40EE-A5D5-C53DA07C26BF}">
      <dgm:prSet/>
      <dgm:spPr/>
      <dgm:t>
        <a:bodyPr/>
        <a:lstStyle/>
        <a:p>
          <a:endParaRPr lang="es-ES"/>
        </a:p>
      </dgm:t>
    </dgm:pt>
    <dgm:pt modelId="{4F12AA17-E4FC-4827-A2E6-0BFC053CFBCE}">
      <dgm:prSet phldrT="[Texto]"/>
      <dgm:spPr/>
      <dgm:t>
        <a:bodyPr/>
        <a:lstStyle/>
        <a:p>
          <a:r>
            <a:rPr lang="es-ES" dirty="0"/>
            <a:t>Criterios de evaluación muy técnicos</a:t>
          </a:r>
        </a:p>
      </dgm:t>
    </dgm:pt>
    <dgm:pt modelId="{366202FA-2819-4C37-A6A7-4B7FA0D6CF8B}" type="parTrans" cxnId="{0B4BF5B5-3C0F-4859-A918-48D2B8A38B80}">
      <dgm:prSet/>
      <dgm:spPr/>
      <dgm:t>
        <a:bodyPr/>
        <a:lstStyle/>
        <a:p>
          <a:endParaRPr lang="es-ES"/>
        </a:p>
      </dgm:t>
    </dgm:pt>
    <dgm:pt modelId="{495B1790-3283-464B-89C0-C5CB746C77E2}" type="sibTrans" cxnId="{0B4BF5B5-3C0F-4859-A918-48D2B8A38B80}">
      <dgm:prSet/>
      <dgm:spPr/>
      <dgm:t>
        <a:bodyPr/>
        <a:lstStyle/>
        <a:p>
          <a:endParaRPr lang="es-ES"/>
        </a:p>
      </dgm:t>
    </dgm:pt>
    <dgm:pt modelId="{14C35949-9A4C-4A3E-8B98-1C64FD6816A4}" type="pres">
      <dgm:prSet presAssocID="{6219A73F-22EF-4440-8BB5-9FFD60E085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4C12A8-D792-45EC-99C0-12449281F147}" type="pres">
      <dgm:prSet presAssocID="{7398ACCD-D584-4DED-A490-8FA482F48772}" presName="centerShape" presStyleLbl="node0" presStyleIdx="0" presStyleCnt="1"/>
      <dgm:spPr/>
      <dgm:t>
        <a:bodyPr/>
        <a:lstStyle/>
        <a:p>
          <a:endParaRPr lang="es-EC"/>
        </a:p>
      </dgm:t>
    </dgm:pt>
    <dgm:pt modelId="{7310918F-BCEA-4C0F-82E3-F4AA63D0F110}" type="pres">
      <dgm:prSet presAssocID="{51FB04A9-B65A-440A-ADB7-7D07588CFE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1442B2-8E43-4C22-82A0-77623BA0C2A4}" type="pres">
      <dgm:prSet presAssocID="{51FB04A9-B65A-440A-ADB7-7D07588CFE15}" presName="dummy" presStyleCnt="0"/>
      <dgm:spPr/>
    </dgm:pt>
    <dgm:pt modelId="{57FB1FE2-1947-4BEB-BA72-9E3934C0C968}" type="pres">
      <dgm:prSet presAssocID="{A8A4543C-51E3-405D-9EE8-4E061002F66A}" presName="sibTrans" presStyleLbl="sibTrans2D1" presStyleIdx="0" presStyleCnt="4"/>
      <dgm:spPr/>
      <dgm:t>
        <a:bodyPr/>
        <a:lstStyle/>
        <a:p>
          <a:endParaRPr lang="es-EC"/>
        </a:p>
      </dgm:t>
    </dgm:pt>
    <dgm:pt modelId="{6B3D9285-BAFC-4C04-96D3-189309B392F4}" type="pres">
      <dgm:prSet presAssocID="{52CD37E0-809A-433E-8E37-5258B1FDC9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2432A1-84B1-48AE-B7F3-5C875DE0401E}" type="pres">
      <dgm:prSet presAssocID="{52CD37E0-809A-433E-8E37-5258B1FDC92F}" presName="dummy" presStyleCnt="0"/>
      <dgm:spPr/>
    </dgm:pt>
    <dgm:pt modelId="{A6DA197F-93BA-497C-A9EA-8FBE26F0F6E8}" type="pres">
      <dgm:prSet presAssocID="{714AE425-EFA6-4301-B6FE-2CECB704675B}" presName="sibTrans" presStyleLbl="sibTrans2D1" presStyleIdx="1" presStyleCnt="4"/>
      <dgm:spPr/>
      <dgm:t>
        <a:bodyPr/>
        <a:lstStyle/>
        <a:p>
          <a:endParaRPr lang="es-EC"/>
        </a:p>
      </dgm:t>
    </dgm:pt>
    <dgm:pt modelId="{DF7D0045-4A90-4C7B-9445-662294E8724B}" type="pres">
      <dgm:prSet presAssocID="{D977BF8E-E356-4F0A-A148-C435548F9A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29266-9E1B-4D2D-9B8F-82DF9464099C}" type="pres">
      <dgm:prSet presAssocID="{D977BF8E-E356-4F0A-A148-C435548F9AD2}" presName="dummy" presStyleCnt="0"/>
      <dgm:spPr/>
    </dgm:pt>
    <dgm:pt modelId="{D734D324-E1BA-404C-9890-61D02A9EF591}" type="pres">
      <dgm:prSet presAssocID="{0D8B1EA6-47DD-465F-A018-63158B66BCA2}" presName="sibTrans" presStyleLbl="sibTrans2D1" presStyleIdx="2" presStyleCnt="4"/>
      <dgm:spPr/>
      <dgm:t>
        <a:bodyPr/>
        <a:lstStyle/>
        <a:p>
          <a:endParaRPr lang="es-EC"/>
        </a:p>
      </dgm:t>
    </dgm:pt>
    <dgm:pt modelId="{7002D74A-BC2E-434F-A58F-9B2EF9B5594D}" type="pres">
      <dgm:prSet presAssocID="{4F12AA17-E4FC-4827-A2E6-0BFC053CFB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254BB0-C18E-4BA8-9C03-A547D495FCCC}" type="pres">
      <dgm:prSet presAssocID="{4F12AA17-E4FC-4827-A2E6-0BFC053CFBCE}" presName="dummy" presStyleCnt="0"/>
      <dgm:spPr/>
    </dgm:pt>
    <dgm:pt modelId="{FFAD2255-4D5F-4A9B-A734-3B90766276B3}" type="pres">
      <dgm:prSet presAssocID="{495B1790-3283-464B-89C0-C5CB746C77E2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09C51CB8-9F8C-4C21-ACC7-27FC900AFFBF}" type="presOf" srcId="{495B1790-3283-464B-89C0-C5CB746C77E2}" destId="{FFAD2255-4D5F-4A9B-A734-3B90766276B3}" srcOrd="0" destOrd="0" presId="urn:microsoft.com/office/officeart/2005/8/layout/radial6"/>
    <dgm:cxn modelId="{3E05A25C-DB09-439B-BB2E-BA693509A676}" type="presOf" srcId="{4F12AA17-E4FC-4827-A2E6-0BFC053CFBCE}" destId="{7002D74A-BC2E-434F-A58F-9B2EF9B5594D}" srcOrd="0" destOrd="0" presId="urn:microsoft.com/office/officeart/2005/8/layout/radial6"/>
    <dgm:cxn modelId="{0B4BF5B5-3C0F-4859-A918-48D2B8A38B80}" srcId="{7398ACCD-D584-4DED-A490-8FA482F48772}" destId="{4F12AA17-E4FC-4827-A2E6-0BFC053CFBCE}" srcOrd="3" destOrd="0" parTransId="{366202FA-2819-4C37-A6A7-4B7FA0D6CF8B}" sibTransId="{495B1790-3283-464B-89C0-C5CB746C77E2}"/>
    <dgm:cxn modelId="{E4D7185A-85C3-42C1-A499-4AEB6173153C}" type="presOf" srcId="{714AE425-EFA6-4301-B6FE-2CECB704675B}" destId="{A6DA197F-93BA-497C-A9EA-8FBE26F0F6E8}" srcOrd="0" destOrd="0" presId="urn:microsoft.com/office/officeart/2005/8/layout/radial6"/>
    <dgm:cxn modelId="{D1E4B722-EF2D-461C-9931-357A8C67DBA8}" type="presOf" srcId="{51FB04A9-B65A-440A-ADB7-7D07588CFE15}" destId="{7310918F-BCEA-4C0F-82E3-F4AA63D0F110}" srcOrd="0" destOrd="0" presId="urn:microsoft.com/office/officeart/2005/8/layout/radial6"/>
    <dgm:cxn modelId="{C5FE2C0D-7E6D-40F7-8261-835151B013EC}" type="presOf" srcId="{0D8B1EA6-47DD-465F-A018-63158B66BCA2}" destId="{D734D324-E1BA-404C-9890-61D02A9EF591}" srcOrd="0" destOrd="0" presId="urn:microsoft.com/office/officeart/2005/8/layout/radial6"/>
    <dgm:cxn modelId="{DB80F4B9-7488-4C0F-8F9F-06B70588B37C}" type="presOf" srcId="{A8A4543C-51E3-405D-9EE8-4E061002F66A}" destId="{57FB1FE2-1947-4BEB-BA72-9E3934C0C968}" srcOrd="0" destOrd="0" presId="urn:microsoft.com/office/officeart/2005/8/layout/radial6"/>
    <dgm:cxn modelId="{1FF0E31F-8E9E-406C-B5AA-F7D80BA5FCA1}" srcId="{7398ACCD-D584-4DED-A490-8FA482F48772}" destId="{51FB04A9-B65A-440A-ADB7-7D07588CFE15}" srcOrd="0" destOrd="0" parTransId="{EA0C7CB5-5DCB-478A-9243-936D5D7C4E1E}" sibTransId="{A8A4543C-51E3-405D-9EE8-4E061002F66A}"/>
    <dgm:cxn modelId="{D98F7732-2693-4B99-89C4-EA7B4C255B2C}" srcId="{7398ACCD-D584-4DED-A490-8FA482F48772}" destId="{52CD37E0-809A-433E-8E37-5258B1FDC92F}" srcOrd="1" destOrd="0" parTransId="{20CA70CA-6A25-42A5-92DE-44CD64CF3923}" sibTransId="{714AE425-EFA6-4301-B6FE-2CECB704675B}"/>
    <dgm:cxn modelId="{B408ECB0-72D3-45DE-8EE2-A82202A69366}" type="presOf" srcId="{7398ACCD-D584-4DED-A490-8FA482F48772}" destId="{264C12A8-D792-45EC-99C0-12449281F147}" srcOrd="0" destOrd="0" presId="urn:microsoft.com/office/officeart/2005/8/layout/radial6"/>
    <dgm:cxn modelId="{8F3D5B63-A7DC-4A91-BB3D-494CFD4BD0AF}" type="presOf" srcId="{D977BF8E-E356-4F0A-A148-C435548F9AD2}" destId="{DF7D0045-4A90-4C7B-9445-662294E8724B}" srcOrd="0" destOrd="0" presId="urn:microsoft.com/office/officeart/2005/8/layout/radial6"/>
    <dgm:cxn modelId="{8993AE04-6099-433D-B222-51F88B5EDEB8}" type="presOf" srcId="{6219A73F-22EF-4440-8BB5-9FFD60E085DE}" destId="{14C35949-9A4C-4A3E-8B98-1C64FD6816A4}" srcOrd="0" destOrd="0" presId="urn:microsoft.com/office/officeart/2005/8/layout/radial6"/>
    <dgm:cxn modelId="{5D52A9EB-3C9C-40EE-A5D5-C53DA07C26BF}" srcId="{7398ACCD-D584-4DED-A490-8FA482F48772}" destId="{D977BF8E-E356-4F0A-A148-C435548F9AD2}" srcOrd="2" destOrd="0" parTransId="{29782B7B-3994-492E-9064-05197C6243EE}" sibTransId="{0D8B1EA6-47DD-465F-A018-63158B66BCA2}"/>
    <dgm:cxn modelId="{8D1A1A9F-DF7D-494C-8179-CFE0132CA96A}" srcId="{6219A73F-22EF-4440-8BB5-9FFD60E085DE}" destId="{7398ACCD-D584-4DED-A490-8FA482F48772}" srcOrd="0" destOrd="0" parTransId="{21E39F80-226B-47DC-A989-B7529F1976B6}" sibTransId="{1C6E2DBA-C106-430C-BD81-7C68C470C9FF}"/>
    <dgm:cxn modelId="{9B8534B8-B637-4958-894B-E591BAE07D0C}" type="presOf" srcId="{52CD37E0-809A-433E-8E37-5258B1FDC92F}" destId="{6B3D9285-BAFC-4C04-96D3-189309B392F4}" srcOrd="0" destOrd="0" presId="urn:microsoft.com/office/officeart/2005/8/layout/radial6"/>
    <dgm:cxn modelId="{592E7174-10A6-47CD-B84C-D51D6071D5C6}" type="presParOf" srcId="{14C35949-9A4C-4A3E-8B98-1C64FD6816A4}" destId="{264C12A8-D792-45EC-99C0-12449281F147}" srcOrd="0" destOrd="0" presId="urn:microsoft.com/office/officeart/2005/8/layout/radial6"/>
    <dgm:cxn modelId="{F56A42BE-DBC7-4CB9-8552-7F213B40437C}" type="presParOf" srcId="{14C35949-9A4C-4A3E-8B98-1C64FD6816A4}" destId="{7310918F-BCEA-4C0F-82E3-F4AA63D0F110}" srcOrd="1" destOrd="0" presId="urn:microsoft.com/office/officeart/2005/8/layout/radial6"/>
    <dgm:cxn modelId="{A74FFB19-DB59-422C-969E-6FD8DFF72C8D}" type="presParOf" srcId="{14C35949-9A4C-4A3E-8B98-1C64FD6816A4}" destId="{FC1442B2-8E43-4C22-82A0-77623BA0C2A4}" srcOrd="2" destOrd="0" presId="urn:microsoft.com/office/officeart/2005/8/layout/radial6"/>
    <dgm:cxn modelId="{E9C3C115-1CB1-45EA-AC8A-D690412F2CF7}" type="presParOf" srcId="{14C35949-9A4C-4A3E-8B98-1C64FD6816A4}" destId="{57FB1FE2-1947-4BEB-BA72-9E3934C0C968}" srcOrd="3" destOrd="0" presId="urn:microsoft.com/office/officeart/2005/8/layout/radial6"/>
    <dgm:cxn modelId="{05261745-FEF0-442A-B7B8-43D7263E7A55}" type="presParOf" srcId="{14C35949-9A4C-4A3E-8B98-1C64FD6816A4}" destId="{6B3D9285-BAFC-4C04-96D3-189309B392F4}" srcOrd="4" destOrd="0" presId="urn:microsoft.com/office/officeart/2005/8/layout/radial6"/>
    <dgm:cxn modelId="{497B7225-B302-4671-B417-BEF71328CF30}" type="presParOf" srcId="{14C35949-9A4C-4A3E-8B98-1C64FD6816A4}" destId="{E32432A1-84B1-48AE-B7F3-5C875DE0401E}" srcOrd="5" destOrd="0" presId="urn:microsoft.com/office/officeart/2005/8/layout/radial6"/>
    <dgm:cxn modelId="{D612663F-45BF-43F4-942F-E7DC65C9374E}" type="presParOf" srcId="{14C35949-9A4C-4A3E-8B98-1C64FD6816A4}" destId="{A6DA197F-93BA-497C-A9EA-8FBE26F0F6E8}" srcOrd="6" destOrd="0" presId="urn:microsoft.com/office/officeart/2005/8/layout/radial6"/>
    <dgm:cxn modelId="{3BE6CECB-B8B7-4017-9D6B-278B17BDE69F}" type="presParOf" srcId="{14C35949-9A4C-4A3E-8B98-1C64FD6816A4}" destId="{DF7D0045-4A90-4C7B-9445-662294E8724B}" srcOrd="7" destOrd="0" presId="urn:microsoft.com/office/officeart/2005/8/layout/radial6"/>
    <dgm:cxn modelId="{F0BFD977-D1D2-4DC1-878E-2CF9815C281B}" type="presParOf" srcId="{14C35949-9A4C-4A3E-8B98-1C64FD6816A4}" destId="{85429266-9E1B-4D2D-9B8F-82DF9464099C}" srcOrd="8" destOrd="0" presId="urn:microsoft.com/office/officeart/2005/8/layout/radial6"/>
    <dgm:cxn modelId="{7E4B1E65-3A94-4159-AB65-E697F0A74A53}" type="presParOf" srcId="{14C35949-9A4C-4A3E-8B98-1C64FD6816A4}" destId="{D734D324-E1BA-404C-9890-61D02A9EF591}" srcOrd="9" destOrd="0" presId="urn:microsoft.com/office/officeart/2005/8/layout/radial6"/>
    <dgm:cxn modelId="{C07AA0C7-4C1F-491E-BCE9-BED924C8573B}" type="presParOf" srcId="{14C35949-9A4C-4A3E-8B98-1C64FD6816A4}" destId="{7002D74A-BC2E-434F-A58F-9B2EF9B5594D}" srcOrd="10" destOrd="0" presId="urn:microsoft.com/office/officeart/2005/8/layout/radial6"/>
    <dgm:cxn modelId="{1CF1A2BA-1BAA-4B29-92CD-47028C6DF444}" type="presParOf" srcId="{14C35949-9A4C-4A3E-8B98-1C64FD6816A4}" destId="{1B254BB0-C18E-4BA8-9C03-A547D495FCCC}" srcOrd="11" destOrd="0" presId="urn:microsoft.com/office/officeart/2005/8/layout/radial6"/>
    <dgm:cxn modelId="{31674943-C56B-42DF-99FC-9305332B8404}" type="presParOf" srcId="{14C35949-9A4C-4A3E-8B98-1C64FD6816A4}" destId="{FFAD2255-4D5F-4A9B-A734-3B90766276B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Segundo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3D766831-C360-46DD-A235-6254A1D1CAAD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2500" b="0" dirty="0"/>
            <a:t>Herramienta propuesta</a:t>
          </a:r>
          <a:endParaRPr lang="es-ES" sz="2500" b="0" dirty="0"/>
        </a:p>
      </dgm:t>
    </dgm:pt>
    <dgm:pt modelId="{54D4E18F-CAFB-4F1E-9740-E2357AAED818}" type="parTrans" cxnId="{175D5DB7-2BBE-4FB2-AD56-B5DF58359C70}">
      <dgm:prSet/>
      <dgm:spPr/>
      <dgm:t>
        <a:bodyPr/>
        <a:lstStyle/>
        <a:p>
          <a:endParaRPr lang="es-ES"/>
        </a:p>
      </dgm:t>
    </dgm:pt>
    <dgm:pt modelId="{BEB81C44-7291-4968-B84D-211077A0AF24}" type="sibTrans" cxnId="{175D5DB7-2BBE-4FB2-AD56-B5DF58359C70}">
      <dgm:prSet/>
      <dgm:spPr/>
      <dgm:t>
        <a:bodyPr/>
        <a:lstStyle/>
        <a:p>
          <a:endParaRPr lang="es-ES"/>
        </a:p>
      </dgm:t>
    </dgm:pt>
    <dgm:pt modelId="{0CADE740-2245-4ADD-A5DA-1561F888E5CA}" type="pres">
      <dgm:prSet presAssocID="{988235A2-1454-4483-9125-AEE8EF14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2CDFBF-A127-4300-B379-A5E4D9D7DC39}" type="pres">
      <dgm:prSet presAssocID="{A8994D53-D7FC-4293-8374-4F9D8D8D3C9D}" presName="composite" presStyleCnt="0"/>
      <dgm:spPr/>
    </dgm:pt>
    <dgm:pt modelId="{B36B1653-E579-4257-807B-CA33142E7AE3}" type="pres">
      <dgm:prSet presAssocID="{A8994D53-D7FC-4293-8374-4F9D8D8D3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9834F-F61C-4F81-BD71-6123611E3A0A}" type="pres">
      <dgm:prSet presAssocID="{A8994D53-D7FC-4293-8374-4F9D8D8D3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94F748D4-F29F-4E95-89B3-5F35ED901FF8}" type="presOf" srcId="{3D766831-C360-46DD-A235-6254A1D1CAAD}" destId="{7AD9834F-F61C-4F81-BD71-6123611E3A0A}" srcOrd="0" destOrd="0" presId="urn:microsoft.com/office/officeart/2005/8/layout/chevron2"/>
    <dgm:cxn modelId="{49915831-3506-4F45-8164-4ACF7C7BE51C}" type="presOf" srcId="{A8994D53-D7FC-4293-8374-4F9D8D8D3C9D}" destId="{B36B1653-E579-4257-807B-CA33142E7AE3}" srcOrd="0" destOrd="0" presId="urn:microsoft.com/office/officeart/2005/8/layout/chevron2"/>
    <dgm:cxn modelId="{175D5DB7-2BBE-4FB2-AD56-B5DF58359C70}" srcId="{A8994D53-D7FC-4293-8374-4F9D8D8D3C9D}" destId="{3D766831-C360-46DD-A235-6254A1D1CAAD}" srcOrd="0" destOrd="0" parTransId="{54D4E18F-CAFB-4F1E-9740-E2357AAED818}" sibTransId="{BEB81C44-7291-4968-B84D-211077A0AF24}"/>
    <dgm:cxn modelId="{2229568A-9618-450C-A65F-D69C4DB46322}" type="presOf" srcId="{988235A2-1454-4483-9125-AEE8EF1422E7}" destId="{0CADE740-2245-4ADD-A5DA-1561F888E5CA}" srcOrd="0" destOrd="0" presId="urn:microsoft.com/office/officeart/2005/8/layout/chevron2"/>
    <dgm:cxn modelId="{8078E27A-5033-460E-AF9E-060BDF1E01E1}" type="presParOf" srcId="{0CADE740-2245-4ADD-A5DA-1561F888E5CA}" destId="{332CDFBF-A127-4300-B379-A5E4D9D7DC39}" srcOrd="0" destOrd="0" presId="urn:microsoft.com/office/officeart/2005/8/layout/chevron2"/>
    <dgm:cxn modelId="{F9429738-2DC3-44FF-AC76-96047002D963}" type="presParOf" srcId="{332CDFBF-A127-4300-B379-A5E4D9D7DC39}" destId="{B36B1653-E579-4257-807B-CA33142E7AE3}" srcOrd="0" destOrd="0" presId="urn:microsoft.com/office/officeart/2005/8/layout/chevron2"/>
    <dgm:cxn modelId="{F5B25324-47EC-478C-AE6F-27E0467164DC}" type="presParOf" srcId="{332CDFBF-A127-4300-B379-A5E4D9D7DC39}" destId="{7AD9834F-F61C-4F81-BD71-6123611E3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Tercer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3D766831-C360-46DD-A235-6254A1D1CAAD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2500" u="none" dirty="0"/>
            <a:t>Índice de Gravedad de impactos</a:t>
          </a:r>
          <a:endParaRPr lang="es-ES" sz="2500" b="0" u="none" dirty="0"/>
        </a:p>
      </dgm:t>
    </dgm:pt>
    <dgm:pt modelId="{54D4E18F-CAFB-4F1E-9740-E2357AAED818}" type="parTrans" cxnId="{175D5DB7-2BBE-4FB2-AD56-B5DF58359C70}">
      <dgm:prSet/>
      <dgm:spPr/>
      <dgm:t>
        <a:bodyPr/>
        <a:lstStyle/>
        <a:p>
          <a:endParaRPr lang="es-ES"/>
        </a:p>
      </dgm:t>
    </dgm:pt>
    <dgm:pt modelId="{BEB81C44-7291-4968-B84D-211077A0AF24}" type="sibTrans" cxnId="{175D5DB7-2BBE-4FB2-AD56-B5DF58359C70}">
      <dgm:prSet/>
      <dgm:spPr/>
      <dgm:t>
        <a:bodyPr/>
        <a:lstStyle/>
        <a:p>
          <a:endParaRPr lang="es-ES"/>
        </a:p>
      </dgm:t>
    </dgm:pt>
    <dgm:pt modelId="{36C6C347-2170-4E31-A932-3A16550416E8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2500" u="none" dirty="0"/>
            <a:t>Índice de Gestión de impactos</a:t>
          </a:r>
          <a:endParaRPr lang="es-ES" sz="2500" b="0" u="none" dirty="0"/>
        </a:p>
      </dgm:t>
    </dgm:pt>
    <dgm:pt modelId="{526CB538-74F7-4AF0-AA00-D9A1DB6464A5}" type="parTrans" cxnId="{00AB5227-9461-4720-87CE-ED11510BC5C0}">
      <dgm:prSet/>
      <dgm:spPr/>
      <dgm:t>
        <a:bodyPr/>
        <a:lstStyle/>
        <a:p>
          <a:endParaRPr lang="es-ES"/>
        </a:p>
      </dgm:t>
    </dgm:pt>
    <dgm:pt modelId="{D1562BDD-6AF6-4118-894F-6BD220053F9B}" type="sibTrans" cxnId="{00AB5227-9461-4720-87CE-ED11510BC5C0}">
      <dgm:prSet/>
      <dgm:spPr/>
      <dgm:t>
        <a:bodyPr/>
        <a:lstStyle/>
        <a:p>
          <a:endParaRPr lang="es-ES"/>
        </a:p>
      </dgm:t>
    </dgm:pt>
    <dgm:pt modelId="{0CADE740-2245-4ADD-A5DA-1561F888E5CA}" type="pres">
      <dgm:prSet presAssocID="{988235A2-1454-4483-9125-AEE8EF14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2CDFBF-A127-4300-B379-A5E4D9D7DC39}" type="pres">
      <dgm:prSet presAssocID="{A8994D53-D7FC-4293-8374-4F9D8D8D3C9D}" presName="composite" presStyleCnt="0"/>
      <dgm:spPr/>
    </dgm:pt>
    <dgm:pt modelId="{B36B1653-E579-4257-807B-CA33142E7AE3}" type="pres">
      <dgm:prSet presAssocID="{A8994D53-D7FC-4293-8374-4F9D8D8D3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9834F-F61C-4F81-BD71-6123611E3A0A}" type="pres">
      <dgm:prSet presAssocID="{A8994D53-D7FC-4293-8374-4F9D8D8D3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F2FE1F5C-D14B-44AE-8C3E-C7437186EFF0}" type="presOf" srcId="{36C6C347-2170-4E31-A932-3A16550416E8}" destId="{7AD9834F-F61C-4F81-BD71-6123611E3A0A}" srcOrd="0" destOrd="1" presId="urn:microsoft.com/office/officeart/2005/8/layout/chevron2"/>
    <dgm:cxn modelId="{49915831-3506-4F45-8164-4ACF7C7BE51C}" type="presOf" srcId="{A8994D53-D7FC-4293-8374-4F9D8D8D3C9D}" destId="{B36B1653-E579-4257-807B-CA33142E7AE3}" srcOrd="0" destOrd="0" presId="urn:microsoft.com/office/officeart/2005/8/layout/chevron2"/>
    <dgm:cxn modelId="{175D5DB7-2BBE-4FB2-AD56-B5DF58359C70}" srcId="{A8994D53-D7FC-4293-8374-4F9D8D8D3C9D}" destId="{3D766831-C360-46DD-A235-6254A1D1CAAD}" srcOrd="0" destOrd="0" parTransId="{54D4E18F-CAFB-4F1E-9740-E2357AAED818}" sibTransId="{BEB81C44-7291-4968-B84D-211077A0AF24}"/>
    <dgm:cxn modelId="{94F748D4-F29F-4E95-89B3-5F35ED901FF8}" type="presOf" srcId="{3D766831-C360-46DD-A235-6254A1D1CAAD}" destId="{7AD9834F-F61C-4F81-BD71-6123611E3A0A}" srcOrd="0" destOrd="0" presId="urn:microsoft.com/office/officeart/2005/8/layout/chevron2"/>
    <dgm:cxn modelId="{00AB5227-9461-4720-87CE-ED11510BC5C0}" srcId="{A8994D53-D7FC-4293-8374-4F9D8D8D3C9D}" destId="{36C6C347-2170-4E31-A932-3A16550416E8}" srcOrd="1" destOrd="0" parTransId="{526CB538-74F7-4AF0-AA00-D9A1DB6464A5}" sibTransId="{D1562BDD-6AF6-4118-894F-6BD220053F9B}"/>
    <dgm:cxn modelId="{2229568A-9618-450C-A65F-D69C4DB46322}" type="presOf" srcId="{988235A2-1454-4483-9125-AEE8EF1422E7}" destId="{0CADE740-2245-4ADD-A5DA-1561F888E5CA}" srcOrd="0" destOrd="0" presId="urn:microsoft.com/office/officeart/2005/8/layout/chevron2"/>
    <dgm:cxn modelId="{8078E27A-5033-460E-AF9E-060BDF1E01E1}" type="presParOf" srcId="{0CADE740-2245-4ADD-A5DA-1561F888E5CA}" destId="{332CDFBF-A127-4300-B379-A5E4D9D7DC39}" srcOrd="0" destOrd="0" presId="urn:microsoft.com/office/officeart/2005/8/layout/chevron2"/>
    <dgm:cxn modelId="{F9429738-2DC3-44FF-AC76-96047002D963}" type="presParOf" srcId="{332CDFBF-A127-4300-B379-A5E4D9D7DC39}" destId="{B36B1653-E579-4257-807B-CA33142E7AE3}" srcOrd="0" destOrd="0" presId="urn:microsoft.com/office/officeart/2005/8/layout/chevron2"/>
    <dgm:cxn modelId="{F5B25324-47EC-478C-AE6F-27E0467164DC}" type="presParOf" srcId="{332CDFBF-A127-4300-B379-A5E4D9D7DC39}" destId="{7AD9834F-F61C-4F81-BD71-6123611E3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Cuarto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3D766831-C360-46DD-A235-6254A1D1CAAD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EC" sz="2500" b="0" dirty="0"/>
            <a:t>Evaluación del control de impactos ambientales (2014 – 2015).</a:t>
          </a:r>
          <a:endParaRPr lang="es-ES" sz="2500" b="0" u="none" dirty="0"/>
        </a:p>
      </dgm:t>
    </dgm:pt>
    <dgm:pt modelId="{54D4E18F-CAFB-4F1E-9740-E2357AAED818}" type="parTrans" cxnId="{175D5DB7-2BBE-4FB2-AD56-B5DF58359C70}">
      <dgm:prSet/>
      <dgm:spPr/>
      <dgm:t>
        <a:bodyPr/>
        <a:lstStyle/>
        <a:p>
          <a:endParaRPr lang="es-ES"/>
        </a:p>
      </dgm:t>
    </dgm:pt>
    <dgm:pt modelId="{BEB81C44-7291-4968-B84D-211077A0AF24}" type="sibTrans" cxnId="{175D5DB7-2BBE-4FB2-AD56-B5DF58359C70}">
      <dgm:prSet/>
      <dgm:spPr/>
      <dgm:t>
        <a:bodyPr/>
        <a:lstStyle/>
        <a:p>
          <a:endParaRPr lang="es-ES"/>
        </a:p>
      </dgm:t>
    </dgm:pt>
    <dgm:pt modelId="{36C6C347-2170-4E31-A932-3A16550416E8}">
      <dgm:prSet phldrT="[Texto]" custT="1"/>
      <dgm:spPr/>
      <dgm:t>
        <a:bodyPr/>
        <a:lstStyle/>
        <a:p>
          <a:pPr>
            <a:buFont typeface="+mj-lt"/>
            <a:buAutoNum type="arabicPeriod"/>
          </a:pPr>
          <a:endParaRPr lang="es-ES" sz="2500" b="0" u="none" dirty="0"/>
        </a:p>
      </dgm:t>
    </dgm:pt>
    <dgm:pt modelId="{526CB538-74F7-4AF0-AA00-D9A1DB6464A5}" type="parTrans" cxnId="{00AB5227-9461-4720-87CE-ED11510BC5C0}">
      <dgm:prSet/>
      <dgm:spPr/>
      <dgm:t>
        <a:bodyPr/>
        <a:lstStyle/>
        <a:p>
          <a:endParaRPr lang="es-ES"/>
        </a:p>
      </dgm:t>
    </dgm:pt>
    <dgm:pt modelId="{D1562BDD-6AF6-4118-894F-6BD220053F9B}" type="sibTrans" cxnId="{00AB5227-9461-4720-87CE-ED11510BC5C0}">
      <dgm:prSet/>
      <dgm:spPr/>
      <dgm:t>
        <a:bodyPr/>
        <a:lstStyle/>
        <a:p>
          <a:endParaRPr lang="es-ES"/>
        </a:p>
      </dgm:t>
    </dgm:pt>
    <dgm:pt modelId="{0CADE740-2245-4ADD-A5DA-1561F888E5CA}" type="pres">
      <dgm:prSet presAssocID="{988235A2-1454-4483-9125-AEE8EF14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2CDFBF-A127-4300-B379-A5E4D9D7DC39}" type="pres">
      <dgm:prSet presAssocID="{A8994D53-D7FC-4293-8374-4F9D8D8D3C9D}" presName="composite" presStyleCnt="0"/>
      <dgm:spPr/>
    </dgm:pt>
    <dgm:pt modelId="{B36B1653-E579-4257-807B-CA33142E7AE3}" type="pres">
      <dgm:prSet presAssocID="{A8994D53-D7FC-4293-8374-4F9D8D8D3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9834F-F61C-4F81-BD71-6123611E3A0A}" type="pres">
      <dgm:prSet presAssocID="{A8994D53-D7FC-4293-8374-4F9D8D8D3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F2FE1F5C-D14B-44AE-8C3E-C7437186EFF0}" type="presOf" srcId="{36C6C347-2170-4E31-A932-3A16550416E8}" destId="{7AD9834F-F61C-4F81-BD71-6123611E3A0A}" srcOrd="0" destOrd="1" presId="urn:microsoft.com/office/officeart/2005/8/layout/chevron2"/>
    <dgm:cxn modelId="{49915831-3506-4F45-8164-4ACF7C7BE51C}" type="presOf" srcId="{A8994D53-D7FC-4293-8374-4F9D8D8D3C9D}" destId="{B36B1653-E579-4257-807B-CA33142E7AE3}" srcOrd="0" destOrd="0" presId="urn:microsoft.com/office/officeart/2005/8/layout/chevron2"/>
    <dgm:cxn modelId="{175D5DB7-2BBE-4FB2-AD56-B5DF58359C70}" srcId="{A8994D53-D7FC-4293-8374-4F9D8D8D3C9D}" destId="{3D766831-C360-46DD-A235-6254A1D1CAAD}" srcOrd="0" destOrd="0" parTransId="{54D4E18F-CAFB-4F1E-9740-E2357AAED818}" sibTransId="{BEB81C44-7291-4968-B84D-211077A0AF24}"/>
    <dgm:cxn modelId="{94F748D4-F29F-4E95-89B3-5F35ED901FF8}" type="presOf" srcId="{3D766831-C360-46DD-A235-6254A1D1CAAD}" destId="{7AD9834F-F61C-4F81-BD71-6123611E3A0A}" srcOrd="0" destOrd="0" presId="urn:microsoft.com/office/officeart/2005/8/layout/chevron2"/>
    <dgm:cxn modelId="{00AB5227-9461-4720-87CE-ED11510BC5C0}" srcId="{A8994D53-D7FC-4293-8374-4F9D8D8D3C9D}" destId="{36C6C347-2170-4E31-A932-3A16550416E8}" srcOrd="1" destOrd="0" parTransId="{526CB538-74F7-4AF0-AA00-D9A1DB6464A5}" sibTransId="{D1562BDD-6AF6-4118-894F-6BD220053F9B}"/>
    <dgm:cxn modelId="{2229568A-9618-450C-A65F-D69C4DB46322}" type="presOf" srcId="{988235A2-1454-4483-9125-AEE8EF1422E7}" destId="{0CADE740-2245-4ADD-A5DA-1561F888E5CA}" srcOrd="0" destOrd="0" presId="urn:microsoft.com/office/officeart/2005/8/layout/chevron2"/>
    <dgm:cxn modelId="{8078E27A-5033-460E-AF9E-060BDF1E01E1}" type="presParOf" srcId="{0CADE740-2245-4ADD-A5DA-1561F888E5CA}" destId="{332CDFBF-A127-4300-B379-A5E4D9D7DC39}" srcOrd="0" destOrd="0" presId="urn:microsoft.com/office/officeart/2005/8/layout/chevron2"/>
    <dgm:cxn modelId="{F9429738-2DC3-44FF-AC76-96047002D963}" type="presParOf" srcId="{332CDFBF-A127-4300-B379-A5E4D9D7DC39}" destId="{B36B1653-E579-4257-807B-CA33142E7AE3}" srcOrd="0" destOrd="0" presId="urn:microsoft.com/office/officeart/2005/8/layout/chevron2"/>
    <dgm:cxn modelId="{F5B25324-47EC-478C-AE6F-27E0467164DC}" type="presParOf" srcId="{332CDFBF-A127-4300-B379-A5E4D9D7DC39}" destId="{7AD9834F-F61C-4F81-BD71-6123611E3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Cuarto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3D766831-C360-46DD-A235-6254A1D1CAAD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EC" sz="2500" b="0" dirty="0"/>
            <a:t>Evaluación del control de impactos ambientales (2014 – 2015).</a:t>
          </a:r>
          <a:endParaRPr lang="es-ES" sz="2500" b="0" u="none" dirty="0"/>
        </a:p>
      </dgm:t>
    </dgm:pt>
    <dgm:pt modelId="{54D4E18F-CAFB-4F1E-9740-E2357AAED818}" type="parTrans" cxnId="{175D5DB7-2BBE-4FB2-AD56-B5DF58359C70}">
      <dgm:prSet/>
      <dgm:spPr/>
      <dgm:t>
        <a:bodyPr/>
        <a:lstStyle/>
        <a:p>
          <a:endParaRPr lang="es-ES"/>
        </a:p>
      </dgm:t>
    </dgm:pt>
    <dgm:pt modelId="{BEB81C44-7291-4968-B84D-211077A0AF24}" type="sibTrans" cxnId="{175D5DB7-2BBE-4FB2-AD56-B5DF58359C70}">
      <dgm:prSet/>
      <dgm:spPr/>
      <dgm:t>
        <a:bodyPr/>
        <a:lstStyle/>
        <a:p>
          <a:endParaRPr lang="es-ES"/>
        </a:p>
      </dgm:t>
    </dgm:pt>
    <dgm:pt modelId="{36C6C347-2170-4E31-A932-3A16550416E8}">
      <dgm:prSet phldrT="[Texto]" custT="1"/>
      <dgm:spPr/>
      <dgm:t>
        <a:bodyPr/>
        <a:lstStyle/>
        <a:p>
          <a:pPr>
            <a:buFont typeface="+mj-lt"/>
            <a:buAutoNum type="arabicPeriod"/>
          </a:pPr>
          <a:endParaRPr lang="es-ES" sz="2500" b="0" u="none" dirty="0"/>
        </a:p>
      </dgm:t>
    </dgm:pt>
    <dgm:pt modelId="{526CB538-74F7-4AF0-AA00-D9A1DB6464A5}" type="parTrans" cxnId="{00AB5227-9461-4720-87CE-ED11510BC5C0}">
      <dgm:prSet/>
      <dgm:spPr/>
      <dgm:t>
        <a:bodyPr/>
        <a:lstStyle/>
        <a:p>
          <a:endParaRPr lang="es-ES"/>
        </a:p>
      </dgm:t>
    </dgm:pt>
    <dgm:pt modelId="{D1562BDD-6AF6-4118-894F-6BD220053F9B}" type="sibTrans" cxnId="{00AB5227-9461-4720-87CE-ED11510BC5C0}">
      <dgm:prSet/>
      <dgm:spPr/>
      <dgm:t>
        <a:bodyPr/>
        <a:lstStyle/>
        <a:p>
          <a:endParaRPr lang="es-ES"/>
        </a:p>
      </dgm:t>
    </dgm:pt>
    <dgm:pt modelId="{0CADE740-2245-4ADD-A5DA-1561F888E5CA}" type="pres">
      <dgm:prSet presAssocID="{988235A2-1454-4483-9125-AEE8EF14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2CDFBF-A127-4300-B379-A5E4D9D7DC39}" type="pres">
      <dgm:prSet presAssocID="{A8994D53-D7FC-4293-8374-4F9D8D8D3C9D}" presName="composite" presStyleCnt="0"/>
      <dgm:spPr/>
    </dgm:pt>
    <dgm:pt modelId="{B36B1653-E579-4257-807B-CA33142E7AE3}" type="pres">
      <dgm:prSet presAssocID="{A8994D53-D7FC-4293-8374-4F9D8D8D3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9834F-F61C-4F81-BD71-6123611E3A0A}" type="pres">
      <dgm:prSet presAssocID="{A8994D53-D7FC-4293-8374-4F9D8D8D3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F2FE1F5C-D14B-44AE-8C3E-C7437186EFF0}" type="presOf" srcId="{36C6C347-2170-4E31-A932-3A16550416E8}" destId="{7AD9834F-F61C-4F81-BD71-6123611E3A0A}" srcOrd="0" destOrd="1" presId="urn:microsoft.com/office/officeart/2005/8/layout/chevron2"/>
    <dgm:cxn modelId="{49915831-3506-4F45-8164-4ACF7C7BE51C}" type="presOf" srcId="{A8994D53-D7FC-4293-8374-4F9D8D8D3C9D}" destId="{B36B1653-E579-4257-807B-CA33142E7AE3}" srcOrd="0" destOrd="0" presId="urn:microsoft.com/office/officeart/2005/8/layout/chevron2"/>
    <dgm:cxn modelId="{175D5DB7-2BBE-4FB2-AD56-B5DF58359C70}" srcId="{A8994D53-D7FC-4293-8374-4F9D8D8D3C9D}" destId="{3D766831-C360-46DD-A235-6254A1D1CAAD}" srcOrd="0" destOrd="0" parTransId="{54D4E18F-CAFB-4F1E-9740-E2357AAED818}" sibTransId="{BEB81C44-7291-4968-B84D-211077A0AF24}"/>
    <dgm:cxn modelId="{94F748D4-F29F-4E95-89B3-5F35ED901FF8}" type="presOf" srcId="{3D766831-C360-46DD-A235-6254A1D1CAAD}" destId="{7AD9834F-F61C-4F81-BD71-6123611E3A0A}" srcOrd="0" destOrd="0" presId="urn:microsoft.com/office/officeart/2005/8/layout/chevron2"/>
    <dgm:cxn modelId="{00AB5227-9461-4720-87CE-ED11510BC5C0}" srcId="{A8994D53-D7FC-4293-8374-4F9D8D8D3C9D}" destId="{36C6C347-2170-4E31-A932-3A16550416E8}" srcOrd="1" destOrd="0" parTransId="{526CB538-74F7-4AF0-AA00-D9A1DB6464A5}" sibTransId="{D1562BDD-6AF6-4118-894F-6BD220053F9B}"/>
    <dgm:cxn modelId="{2229568A-9618-450C-A65F-D69C4DB46322}" type="presOf" srcId="{988235A2-1454-4483-9125-AEE8EF1422E7}" destId="{0CADE740-2245-4ADD-A5DA-1561F888E5CA}" srcOrd="0" destOrd="0" presId="urn:microsoft.com/office/officeart/2005/8/layout/chevron2"/>
    <dgm:cxn modelId="{8078E27A-5033-460E-AF9E-060BDF1E01E1}" type="presParOf" srcId="{0CADE740-2245-4ADD-A5DA-1561F888E5CA}" destId="{332CDFBF-A127-4300-B379-A5E4D9D7DC39}" srcOrd="0" destOrd="0" presId="urn:microsoft.com/office/officeart/2005/8/layout/chevron2"/>
    <dgm:cxn modelId="{F9429738-2DC3-44FF-AC76-96047002D963}" type="presParOf" srcId="{332CDFBF-A127-4300-B379-A5E4D9D7DC39}" destId="{B36B1653-E579-4257-807B-CA33142E7AE3}" srcOrd="0" destOrd="0" presId="urn:microsoft.com/office/officeart/2005/8/layout/chevron2"/>
    <dgm:cxn modelId="{F5B25324-47EC-478C-AE6F-27E0467164DC}" type="presParOf" srcId="{332CDFBF-A127-4300-B379-A5E4D9D7DC39}" destId="{7AD9834F-F61C-4F81-BD71-6123611E3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7938B-397D-4E1C-A4F5-67C6ED4A6459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9EBC3C-1817-4DF3-97C9-AF6B111A49FE}">
      <dgm:prSet phldrT="[Texto]"/>
      <dgm:spPr/>
      <dgm:t>
        <a:bodyPr/>
        <a:lstStyle/>
        <a:p>
          <a:r>
            <a:rPr lang="es-ES" dirty="0"/>
            <a:t>1</a:t>
          </a:r>
        </a:p>
      </dgm:t>
    </dgm:pt>
    <dgm:pt modelId="{E5583250-EF91-40CE-B26D-DB4776882D67}" type="parTrans" cxnId="{74B6D938-C870-4758-9A5E-14F0C7DE87FC}">
      <dgm:prSet/>
      <dgm:spPr/>
      <dgm:t>
        <a:bodyPr/>
        <a:lstStyle/>
        <a:p>
          <a:endParaRPr lang="es-ES"/>
        </a:p>
      </dgm:t>
    </dgm:pt>
    <dgm:pt modelId="{81CEDA11-20CA-47CC-B071-0CED618B2881}" type="sibTrans" cxnId="{74B6D938-C870-4758-9A5E-14F0C7DE87FC}">
      <dgm:prSet/>
      <dgm:spPr/>
      <dgm:t>
        <a:bodyPr/>
        <a:lstStyle/>
        <a:p>
          <a:endParaRPr lang="es-ES"/>
        </a:p>
      </dgm:t>
    </dgm:pt>
    <dgm:pt modelId="{E9A9FFFA-E74E-4016-B1FD-8080803B12D4}">
      <dgm:prSet phldrT="[Texto]"/>
      <dgm:spPr/>
      <dgm:t>
        <a:bodyPr/>
        <a:lstStyle/>
        <a:p>
          <a:r>
            <a:rPr lang="es-EC" dirty="0"/>
            <a:t>Determinar actividades, estructura organizacional, repartos y su distribución a nivel nacional</a:t>
          </a:r>
          <a:endParaRPr lang="es-ES" dirty="0"/>
        </a:p>
      </dgm:t>
    </dgm:pt>
    <dgm:pt modelId="{8EDFC60D-6640-44D9-AB60-9F1F71B48D12}" type="parTrans" cxnId="{FDF3CC08-67C3-454F-ABAD-B4A8782FB199}">
      <dgm:prSet/>
      <dgm:spPr/>
      <dgm:t>
        <a:bodyPr/>
        <a:lstStyle/>
        <a:p>
          <a:endParaRPr lang="es-ES"/>
        </a:p>
      </dgm:t>
    </dgm:pt>
    <dgm:pt modelId="{B0ABBB79-D295-4481-A8FB-BAEAF8DE3109}" type="sibTrans" cxnId="{FDF3CC08-67C3-454F-ABAD-B4A8782FB199}">
      <dgm:prSet/>
      <dgm:spPr/>
      <dgm:t>
        <a:bodyPr/>
        <a:lstStyle/>
        <a:p>
          <a:endParaRPr lang="es-ES"/>
        </a:p>
      </dgm:t>
    </dgm:pt>
    <dgm:pt modelId="{06DC5FC5-137C-4636-B6ED-BAAB4F22104E}">
      <dgm:prSet phldrT="[Texto]"/>
      <dgm:spPr/>
      <dgm:t>
        <a:bodyPr/>
        <a:lstStyle/>
        <a:p>
          <a:r>
            <a:rPr lang="es-ES" dirty="0"/>
            <a:t>2</a:t>
          </a:r>
        </a:p>
      </dgm:t>
    </dgm:pt>
    <dgm:pt modelId="{670079CB-6D1D-479E-BB9A-55BEB98BD5F9}" type="parTrans" cxnId="{5B44C514-5222-4BA4-B460-8035CDF52ED1}">
      <dgm:prSet/>
      <dgm:spPr/>
      <dgm:t>
        <a:bodyPr/>
        <a:lstStyle/>
        <a:p>
          <a:endParaRPr lang="es-ES"/>
        </a:p>
      </dgm:t>
    </dgm:pt>
    <dgm:pt modelId="{1BC57620-406F-4124-A13D-F183D3DD8825}" type="sibTrans" cxnId="{5B44C514-5222-4BA4-B460-8035CDF52ED1}">
      <dgm:prSet/>
      <dgm:spPr/>
      <dgm:t>
        <a:bodyPr/>
        <a:lstStyle/>
        <a:p>
          <a:endParaRPr lang="es-ES"/>
        </a:p>
      </dgm:t>
    </dgm:pt>
    <dgm:pt modelId="{24FBDFEC-6D19-4FF2-B869-E7A34ABB060A}">
      <dgm:prSet phldrT="[Texto]"/>
      <dgm:spPr/>
      <dgm:t>
        <a:bodyPr/>
        <a:lstStyle/>
        <a:p>
          <a:r>
            <a:rPr lang="es-EC" dirty="0"/>
            <a:t>Analizar y evaluar las principales metodologías aplicadas en el país para la I.A</a:t>
          </a:r>
          <a:endParaRPr lang="es-ES" dirty="0"/>
        </a:p>
      </dgm:t>
    </dgm:pt>
    <dgm:pt modelId="{2A576BF5-8499-420D-BE70-259C71046A6A}" type="parTrans" cxnId="{2A648C0B-C715-4D59-A017-1B025D86CA1D}">
      <dgm:prSet/>
      <dgm:spPr/>
      <dgm:t>
        <a:bodyPr/>
        <a:lstStyle/>
        <a:p>
          <a:endParaRPr lang="es-ES"/>
        </a:p>
      </dgm:t>
    </dgm:pt>
    <dgm:pt modelId="{2AA125C5-5921-4AC6-88FD-2EC5DE077BD9}" type="sibTrans" cxnId="{2A648C0B-C715-4D59-A017-1B025D86CA1D}">
      <dgm:prSet/>
      <dgm:spPr/>
      <dgm:t>
        <a:bodyPr/>
        <a:lstStyle/>
        <a:p>
          <a:endParaRPr lang="es-ES"/>
        </a:p>
      </dgm:t>
    </dgm:pt>
    <dgm:pt modelId="{6E662230-BCB3-41EB-A098-2E3BF254BFCC}">
      <dgm:prSet phldrT="[Texto]"/>
      <dgm:spPr/>
      <dgm:t>
        <a:bodyPr/>
        <a:lstStyle/>
        <a:p>
          <a:r>
            <a:rPr lang="es-ES" dirty="0"/>
            <a:t>3</a:t>
          </a:r>
        </a:p>
      </dgm:t>
    </dgm:pt>
    <dgm:pt modelId="{A91EF7FF-B0D4-4CE0-9B0E-DCA001B872B9}" type="parTrans" cxnId="{DC59E5A4-F849-4E75-9FE3-D3BCC9510E9C}">
      <dgm:prSet/>
      <dgm:spPr/>
      <dgm:t>
        <a:bodyPr/>
        <a:lstStyle/>
        <a:p>
          <a:endParaRPr lang="es-ES"/>
        </a:p>
      </dgm:t>
    </dgm:pt>
    <dgm:pt modelId="{CE178ADD-A1EC-42FD-9E1A-72CF9582FA0B}" type="sibTrans" cxnId="{DC59E5A4-F849-4E75-9FE3-D3BCC9510E9C}">
      <dgm:prSet/>
      <dgm:spPr/>
      <dgm:t>
        <a:bodyPr/>
        <a:lstStyle/>
        <a:p>
          <a:endParaRPr lang="es-ES"/>
        </a:p>
      </dgm:t>
    </dgm:pt>
    <dgm:pt modelId="{9B97D8B9-6394-4F47-A2A5-D5452DF79F2E}">
      <dgm:prSet phldrT="[Texto]"/>
      <dgm:spPr/>
      <dgm:t>
        <a:bodyPr/>
        <a:lstStyle/>
        <a:p>
          <a:r>
            <a:rPr lang="es-EC" dirty="0"/>
            <a:t>Implementar índices de importancia y gestión de impactos ambientales</a:t>
          </a:r>
          <a:endParaRPr lang="es-ES" dirty="0"/>
        </a:p>
      </dgm:t>
    </dgm:pt>
    <dgm:pt modelId="{C2C83790-11FF-4DC9-96BE-8AF83E092943}" type="parTrans" cxnId="{B71DE120-92A6-4525-BFB5-C3F0EEE377B6}">
      <dgm:prSet/>
      <dgm:spPr/>
      <dgm:t>
        <a:bodyPr/>
        <a:lstStyle/>
        <a:p>
          <a:endParaRPr lang="es-ES"/>
        </a:p>
      </dgm:t>
    </dgm:pt>
    <dgm:pt modelId="{35B52ED7-9615-483E-A628-C38AB55F9F54}" type="sibTrans" cxnId="{B71DE120-92A6-4525-BFB5-C3F0EEE377B6}">
      <dgm:prSet/>
      <dgm:spPr/>
      <dgm:t>
        <a:bodyPr/>
        <a:lstStyle/>
        <a:p>
          <a:endParaRPr lang="es-ES"/>
        </a:p>
      </dgm:t>
    </dgm:pt>
    <dgm:pt modelId="{55586948-0D36-452D-A968-48D43029047D}">
      <dgm:prSet custT="1"/>
      <dgm:spPr/>
      <dgm:t>
        <a:bodyPr/>
        <a:lstStyle/>
        <a:p>
          <a:pPr algn="ctr"/>
          <a:r>
            <a:rPr lang="es-EC" sz="1500" kern="1200" dirty="0">
              <a:latin typeface="Calibri"/>
              <a:ea typeface="+mn-ea"/>
              <a:cs typeface="+mn-cs"/>
            </a:rPr>
            <a:t>4</a:t>
          </a:r>
        </a:p>
        <a:p>
          <a:pPr algn="just"/>
          <a:r>
            <a:rPr lang="es-EC" sz="1500" kern="1200" dirty="0">
              <a:latin typeface="Calibri"/>
              <a:ea typeface="+mn-ea"/>
              <a:cs typeface="+mn-cs"/>
            </a:rPr>
            <a:t>Evaluar</a:t>
          </a:r>
          <a:r>
            <a:rPr lang="es-EC" sz="1500" kern="1200" dirty="0"/>
            <a:t>, mediante índices de importancia y de gestión, el control de los impactos ambientales</a:t>
          </a:r>
        </a:p>
        <a:p>
          <a:pPr algn="ctr"/>
          <a:endParaRPr lang="es-EC" sz="1500" kern="1200" dirty="0"/>
        </a:p>
        <a:p>
          <a:pPr algn="ctr"/>
          <a:endParaRPr lang="es-EC" sz="1500" kern="1200" dirty="0"/>
        </a:p>
        <a:p>
          <a:pPr algn="ctr"/>
          <a:endParaRPr lang="es-ES" sz="1500" kern="1200" dirty="0"/>
        </a:p>
      </dgm:t>
    </dgm:pt>
    <dgm:pt modelId="{1198F593-3420-4C66-8C4F-4DC23FA8A128}" type="parTrans" cxnId="{5BB1CDB0-02C3-4E80-B214-CB6EAA3A909B}">
      <dgm:prSet/>
      <dgm:spPr/>
      <dgm:t>
        <a:bodyPr/>
        <a:lstStyle/>
        <a:p>
          <a:endParaRPr lang="es-ES"/>
        </a:p>
      </dgm:t>
    </dgm:pt>
    <dgm:pt modelId="{B6DBAEEB-D514-44AE-925C-F2B26DD20B54}" type="sibTrans" cxnId="{5BB1CDB0-02C3-4E80-B214-CB6EAA3A909B}">
      <dgm:prSet/>
      <dgm:spPr/>
      <dgm:t>
        <a:bodyPr/>
        <a:lstStyle/>
        <a:p>
          <a:endParaRPr lang="es-ES"/>
        </a:p>
      </dgm:t>
    </dgm:pt>
    <dgm:pt modelId="{083C9766-1EB5-4E4E-B3C6-3D5BAB5A7691}" type="pres">
      <dgm:prSet presAssocID="{1A77938B-397D-4E1C-A4F5-67C6ED4A64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7D8A38-1607-43AA-9912-0BAEC7A02CD2}" type="pres">
      <dgm:prSet presAssocID="{D39EBC3C-1817-4DF3-97C9-AF6B111A49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4D38D-293B-4B02-875B-E10FAF162666}" type="pres">
      <dgm:prSet presAssocID="{81CEDA11-20CA-47CC-B071-0CED618B2881}" presName="sibTrans" presStyleCnt="0"/>
      <dgm:spPr/>
    </dgm:pt>
    <dgm:pt modelId="{8AF367F7-D96D-4133-8D23-2B7304CF73C0}" type="pres">
      <dgm:prSet presAssocID="{06DC5FC5-137C-4636-B6ED-BAAB4F2210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263F0C-E7AB-49F5-ABDA-1670FDAC323C}" type="pres">
      <dgm:prSet presAssocID="{1BC57620-406F-4124-A13D-F183D3DD8825}" presName="sibTrans" presStyleCnt="0"/>
      <dgm:spPr/>
    </dgm:pt>
    <dgm:pt modelId="{DE978948-1730-4C42-9E81-17B36DD5CBC9}" type="pres">
      <dgm:prSet presAssocID="{6E662230-BCB3-41EB-A098-2E3BF254BF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BFF22C-6C3C-4A30-B1B2-06F5BC0BFFDF}" type="pres">
      <dgm:prSet presAssocID="{CE178ADD-A1EC-42FD-9E1A-72CF9582FA0B}" presName="sibTrans" presStyleCnt="0"/>
      <dgm:spPr/>
    </dgm:pt>
    <dgm:pt modelId="{587DA3B4-6B38-4C92-ACF3-63030EB21B12}" type="pres">
      <dgm:prSet presAssocID="{55586948-0D36-452D-A968-48D4302904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CFF965-D58E-4160-9981-17A6C58EB576}" type="presOf" srcId="{24FBDFEC-6D19-4FF2-B869-E7A34ABB060A}" destId="{8AF367F7-D96D-4133-8D23-2B7304CF73C0}" srcOrd="0" destOrd="1" presId="urn:microsoft.com/office/officeart/2005/8/layout/hList6"/>
    <dgm:cxn modelId="{5B44C514-5222-4BA4-B460-8035CDF52ED1}" srcId="{1A77938B-397D-4E1C-A4F5-67C6ED4A6459}" destId="{06DC5FC5-137C-4636-B6ED-BAAB4F22104E}" srcOrd="1" destOrd="0" parTransId="{670079CB-6D1D-479E-BB9A-55BEB98BD5F9}" sibTransId="{1BC57620-406F-4124-A13D-F183D3DD8825}"/>
    <dgm:cxn modelId="{DC59E5A4-F849-4E75-9FE3-D3BCC9510E9C}" srcId="{1A77938B-397D-4E1C-A4F5-67C6ED4A6459}" destId="{6E662230-BCB3-41EB-A098-2E3BF254BFCC}" srcOrd="2" destOrd="0" parTransId="{A91EF7FF-B0D4-4CE0-9B0E-DCA001B872B9}" sibTransId="{CE178ADD-A1EC-42FD-9E1A-72CF9582FA0B}"/>
    <dgm:cxn modelId="{EB638F1F-069B-4C16-89E5-13496F74B127}" type="presOf" srcId="{1A77938B-397D-4E1C-A4F5-67C6ED4A6459}" destId="{083C9766-1EB5-4E4E-B3C6-3D5BAB5A7691}" srcOrd="0" destOrd="0" presId="urn:microsoft.com/office/officeart/2005/8/layout/hList6"/>
    <dgm:cxn modelId="{956CB907-FC1F-487E-A49F-8D25764100E6}" type="presOf" srcId="{06DC5FC5-137C-4636-B6ED-BAAB4F22104E}" destId="{8AF367F7-D96D-4133-8D23-2B7304CF73C0}" srcOrd="0" destOrd="0" presId="urn:microsoft.com/office/officeart/2005/8/layout/hList6"/>
    <dgm:cxn modelId="{5BB1CDB0-02C3-4E80-B214-CB6EAA3A909B}" srcId="{1A77938B-397D-4E1C-A4F5-67C6ED4A6459}" destId="{55586948-0D36-452D-A968-48D43029047D}" srcOrd="3" destOrd="0" parTransId="{1198F593-3420-4C66-8C4F-4DC23FA8A128}" sibTransId="{B6DBAEEB-D514-44AE-925C-F2B26DD20B54}"/>
    <dgm:cxn modelId="{2A648C0B-C715-4D59-A017-1B025D86CA1D}" srcId="{06DC5FC5-137C-4636-B6ED-BAAB4F22104E}" destId="{24FBDFEC-6D19-4FF2-B869-E7A34ABB060A}" srcOrd="0" destOrd="0" parTransId="{2A576BF5-8499-420D-BE70-259C71046A6A}" sibTransId="{2AA125C5-5921-4AC6-88FD-2EC5DE077BD9}"/>
    <dgm:cxn modelId="{B71DE120-92A6-4525-BFB5-C3F0EEE377B6}" srcId="{6E662230-BCB3-41EB-A098-2E3BF254BFCC}" destId="{9B97D8B9-6394-4F47-A2A5-D5452DF79F2E}" srcOrd="0" destOrd="0" parTransId="{C2C83790-11FF-4DC9-96BE-8AF83E092943}" sibTransId="{35B52ED7-9615-483E-A628-C38AB55F9F54}"/>
    <dgm:cxn modelId="{52C9C595-5455-459B-9672-BE4AD7AF7E42}" type="presOf" srcId="{E9A9FFFA-E74E-4016-B1FD-8080803B12D4}" destId="{E17D8A38-1607-43AA-9912-0BAEC7A02CD2}" srcOrd="0" destOrd="1" presId="urn:microsoft.com/office/officeart/2005/8/layout/hList6"/>
    <dgm:cxn modelId="{759FBC65-77FC-4494-A116-0110CF433C22}" type="presOf" srcId="{D39EBC3C-1817-4DF3-97C9-AF6B111A49FE}" destId="{E17D8A38-1607-43AA-9912-0BAEC7A02CD2}" srcOrd="0" destOrd="0" presId="urn:microsoft.com/office/officeart/2005/8/layout/hList6"/>
    <dgm:cxn modelId="{74B6D938-C870-4758-9A5E-14F0C7DE87FC}" srcId="{1A77938B-397D-4E1C-A4F5-67C6ED4A6459}" destId="{D39EBC3C-1817-4DF3-97C9-AF6B111A49FE}" srcOrd="0" destOrd="0" parTransId="{E5583250-EF91-40CE-B26D-DB4776882D67}" sibTransId="{81CEDA11-20CA-47CC-B071-0CED618B2881}"/>
    <dgm:cxn modelId="{E704EF21-1CBB-49F4-ACB5-21EE7E2EFCB7}" type="presOf" srcId="{9B97D8B9-6394-4F47-A2A5-D5452DF79F2E}" destId="{DE978948-1730-4C42-9E81-17B36DD5CBC9}" srcOrd="0" destOrd="1" presId="urn:microsoft.com/office/officeart/2005/8/layout/hList6"/>
    <dgm:cxn modelId="{08114271-54A8-487C-BE8A-D83F2DCC7404}" type="presOf" srcId="{6E662230-BCB3-41EB-A098-2E3BF254BFCC}" destId="{DE978948-1730-4C42-9E81-17B36DD5CBC9}" srcOrd="0" destOrd="0" presId="urn:microsoft.com/office/officeart/2005/8/layout/hList6"/>
    <dgm:cxn modelId="{D94570AB-87BB-41F2-961A-8ABE6D93349E}" type="presOf" srcId="{55586948-0D36-452D-A968-48D43029047D}" destId="{587DA3B4-6B38-4C92-ACF3-63030EB21B12}" srcOrd="0" destOrd="0" presId="urn:microsoft.com/office/officeart/2005/8/layout/hList6"/>
    <dgm:cxn modelId="{FDF3CC08-67C3-454F-ABAD-B4A8782FB199}" srcId="{D39EBC3C-1817-4DF3-97C9-AF6B111A49FE}" destId="{E9A9FFFA-E74E-4016-B1FD-8080803B12D4}" srcOrd="0" destOrd="0" parTransId="{8EDFC60D-6640-44D9-AB60-9F1F71B48D12}" sibTransId="{B0ABBB79-D295-4481-A8FB-BAEAF8DE3109}"/>
    <dgm:cxn modelId="{230AA64F-C49B-4784-BAAA-0B1D6EA2CFCB}" type="presParOf" srcId="{083C9766-1EB5-4E4E-B3C6-3D5BAB5A7691}" destId="{E17D8A38-1607-43AA-9912-0BAEC7A02CD2}" srcOrd="0" destOrd="0" presId="urn:microsoft.com/office/officeart/2005/8/layout/hList6"/>
    <dgm:cxn modelId="{D0A35B80-570B-4278-9B0E-04DA59A39B81}" type="presParOf" srcId="{083C9766-1EB5-4E4E-B3C6-3D5BAB5A7691}" destId="{13E4D38D-293B-4B02-875B-E10FAF162666}" srcOrd="1" destOrd="0" presId="urn:microsoft.com/office/officeart/2005/8/layout/hList6"/>
    <dgm:cxn modelId="{99AFD3BF-0A47-400D-994B-188660CC3D27}" type="presParOf" srcId="{083C9766-1EB5-4E4E-B3C6-3D5BAB5A7691}" destId="{8AF367F7-D96D-4133-8D23-2B7304CF73C0}" srcOrd="2" destOrd="0" presId="urn:microsoft.com/office/officeart/2005/8/layout/hList6"/>
    <dgm:cxn modelId="{2A1D194E-5742-4A8F-A329-CB6206D2606A}" type="presParOf" srcId="{083C9766-1EB5-4E4E-B3C6-3D5BAB5A7691}" destId="{3C263F0C-E7AB-49F5-ABDA-1670FDAC323C}" srcOrd="3" destOrd="0" presId="urn:microsoft.com/office/officeart/2005/8/layout/hList6"/>
    <dgm:cxn modelId="{0369A51A-D1A7-4137-A3CD-A28CF3899BCA}" type="presParOf" srcId="{083C9766-1EB5-4E4E-B3C6-3D5BAB5A7691}" destId="{DE978948-1730-4C42-9E81-17B36DD5CBC9}" srcOrd="4" destOrd="0" presId="urn:microsoft.com/office/officeart/2005/8/layout/hList6"/>
    <dgm:cxn modelId="{6914A262-FAB9-482C-98BF-FC4506271942}" type="presParOf" srcId="{083C9766-1EB5-4E4E-B3C6-3D5BAB5A7691}" destId="{BBBFF22C-6C3C-4A30-B1B2-06F5BC0BFFDF}" srcOrd="5" destOrd="0" presId="urn:microsoft.com/office/officeart/2005/8/layout/hList6"/>
    <dgm:cxn modelId="{16999526-C8F3-4B6C-B720-F80FEC577206}" type="presParOf" srcId="{083C9766-1EB5-4E4E-B3C6-3D5BAB5A7691}" destId="{587DA3B4-6B38-4C92-ACF3-63030EB21B1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Cuarto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3D766831-C360-46DD-A235-6254A1D1CAAD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EC" sz="2500" b="0" dirty="0"/>
            <a:t>Evaluación del control de impactos ambientales (2014 – 2015).</a:t>
          </a:r>
          <a:endParaRPr lang="es-ES" sz="2500" b="0" u="none" dirty="0"/>
        </a:p>
      </dgm:t>
    </dgm:pt>
    <dgm:pt modelId="{54D4E18F-CAFB-4F1E-9740-E2357AAED818}" type="parTrans" cxnId="{175D5DB7-2BBE-4FB2-AD56-B5DF58359C70}">
      <dgm:prSet/>
      <dgm:spPr/>
      <dgm:t>
        <a:bodyPr/>
        <a:lstStyle/>
        <a:p>
          <a:endParaRPr lang="es-ES"/>
        </a:p>
      </dgm:t>
    </dgm:pt>
    <dgm:pt modelId="{BEB81C44-7291-4968-B84D-211077A0AF24}" type="sibTrans" cxnId="{175D5DB7-2BBE-4FB2-AD56-B5DF58359C70}">
      <dgm:prSet/>
      <dgm:spPr/>
      <dgm:t>
        <a:bodyPr/>
        <a:lstStyle/>
        <a:p>
          <a:endParaRPr lang="es-ES"/>
        </a:p>
      </dgm:t>
    </dgm:pt>
    <dgm:pt modelId="{0CADE740-2245-4ADD-A5DA-1561F888E5CA}" type="pres">
      <dgm:prSet presAssocID="{988235A2-1454-4483-9125-AEE8EF14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2CDFBF-A127-4300-B379-A5E4D9D7DC39}" type="pres">
      <dgm:prSet presAssocID="{A8994D53-D7FC-4293-8374-4F9D8D8D3C9D}" presName="composite" presStyleCnt="0"/>
      <dgm:spPr/>
    </dgm:pt>
    <dgm:pt modelId="{B36B1653-E579-4257-807B-CA33142E7AE3}" type="pres">
      <dgm:prSet presAssocID="{A8994D53-D7FC-4293-8374-4F9D8D8D3C9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9834F-F61C-4F81-BD71-6123611E3A0A}" type="pres">
      <dgm:prSet presAssocID="{A8994D53-D7FC-4293-8374-4F9D8D8D3C9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49915831-3506-4F45-8164-4ACF7C7BE51C}" type="presOf" srcId="{A8994D53-D7FC-4293-8374-4F9D8D8D3C9D}" destId="{B36B1653-E579-4257-807B-CA33142E7AE3}" srcOrd="0" destOrd="0" presId="urn:microsoft.com/office/officeart/2005/8/layout/chevron2"/>
    <dgm:cxn modelId="{175D5DB7-2BBE-4FB2-AD56-B5DF58359C70}" srcId="{A8994D53-D7FC-4293-8374-4F9D8D8D3C9D}" destId="{3D766831-C360-46DD-A235-6254A1D1CAAD}" srcOrd="0" destOrd="0" parTransId="{54D4E18F-CAFB-4F1E-9740-E2357AAED818}" sibTransId="{BEB81C44-7291-4968-B84D-211077A0AF24}"/>
    <dgm:cxn modelId="{94F748D4-F29F-4E95-89B3-5F35ED901FF8}" type="presOf" srcId="{3D766831-C360-46DD-A235-6254A1D1CAAD}" destId="{7AD9834F-F61C-4F81-BD71-6123611E3A0A}" srcOrd="0" destOrd="0" presId="urn:microsoft.com/office/officeart/2005/8/layout/chevron2"/>
    <dgm:cxn modelId="{2229568A-9618-450C-A65F-D69C4DB46322}" type="presOf" srcId="{988235A2-1454-4483-9125-AEE8EF1422E7}" destId="{0CADE740-2245-4ADD-A5DA-1561F888E5CA}" srcOrd="0" destOrd="0" presId="urn:microsoft.com/office/officeart/2005/8/layout/chevron2"/>
    <dgm:cxn modelId="{8078E27A-5033-460E-AF9E-060BDF1E01E1}" type="presParOf" srcId="{0CADE740-2245-4ADD-A5DA-1561F888E5CA}" destId="{332CDFBF-A127-4300-B379-A5E4D9D7DC39}" srcOrd="0" destOrd="0" presId="urn:microsoft.com/office/officeart/2005/8/layout/chevron2"/>
    <dgm:cxn modelId="{F9429738-2DC3-44FF-AC76-96047002D963}" type="presParOf" srcId="{332CDFBF-A127-4300-B379-A5E4D9D7DC39}" destId="{B36B1653-E579-4257-807B-CA33142E7AE3}" srcOrd="0" destOrd="0" presId="urn:microsoft.com/office/officeart/2005/8/layout/chevron2"/>
    <dgm:cxn modelId="{F5B25324-47EC-478C-AE6F-27E0467164DC}" type="presParOf" srcId="{332CDFBF-A127-4300-B379-A5E4D9D7DC39}" destId="{7AD9834F-F61C-4F81-BD71-6123611E3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33AB02A-ED07-4413-A4D4-C14461431B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82157A-7613-48E9-A8EF-AB493031AEA7}">
      <dgm:prSet phldrT="[Texto]"/>
      <dgm:spPr/>
      <dgm:t>
        <a:bodyPr/>
        <a:lstStyle/>
        <a:p>
          <a:r>
            <a:rPr lang="es-ES" dirty="0"/>
            <a:t>VENTAJAS</a:t>
          </a:r>
        </a:p>
      </dgm:t>
    </dgm:pt>
    <dgm:pt modelId="{CAFE6C22-937D-4A68-9CF8-239CEAA1AEB6}" type="parTrans" cxnId="{AF55084E-96E3-4F60-ACCF-7EADD8775E3F}">
      <dgm:prSet/>
      <dgm:spPr/>
      <dgm:t>
        <a:bodyPr/>
        <a:lstStyle/>
        <a:p>
          <a:endParaRPr lang="es-ES"/>
        </a:p>
      </dgm:t>
    </dgm:pt>
    <dgm:pt modelId="{90864FD4-C109-4270-9621-374F86301CA6}" type="sibTrans" cxnId="{AF55084E-96E3-4F60-ACCF-7EADD8775E3F}">
      <dgm:prSet/>
      <dgm:spPr/>
      <dgm:t>
        <a:bodyPr/>
        <a:lstStyle/>
        <a:p>
          <a:endParaRPr lang="es-ES"/>
        </a:p>
      </dgm:t>
    </dgm:pt>
    <dgm:pt modelId="{47F495B4-14C9-49D2-9404-EC15805A29BC}">
      <dgm:prSet phldrT="[Texto]"/>
      <dgm:spPr/>
      <dgm:t>
        <a:bodyPr/>
        <a:lstStyle/>
        <a:p>
          <a:r>
            <a:rPr lang="es-EC" dirty="0"/>
            <a:t>Herramienta de gestión interna</a:t>
          </a:r>
          <a:endParaRPr lang="es-ES" dirty="0"/>
        </a:p>
      </dgm:t>
    </dgm:pt>
    <dgm:pt modelId="{7A0C6F47-2609-4665-94A1-B0CD6899E459}" type="parTrans" cxnId="{45157207-D589-4EE0-AB0C-125C3B71C20D}">
      <dgm:prSet/>
      <dgm:spPr/>
      <dgm:t>
        <a:bodyPr/>
        <a:lstStyle/>
        <a:p>
          <a:endParaRPr lang="es-ES"/>
        </a:p>
      </dgm:t>
    </dgm:pt>
    <dgm:pt modelId="{1B29A491-0301-45FC-99EC-2788467048A9}" type="sibTrans" cxnId="{45157207-D589-4EE0-AB0C-125C3B71C20D}">
      <dgm:prSet/>
      <dgm:spPr/>
      <dgm:t>
        <a:bodyPr/>
        <a:lstStyle/>
        <a:p>
          <a:endParaRPr lang="es-ES"/>
        </a:p>
      </dgm:t>
    </dgm:pt>
    <dgm:pt modelId="{32E77E04-D80B-45D2-9AF3-DAD9B2BA8545}">
      <dgm:prSet phldrT="[Texto]"/>
      <dgm:spPr/>
      <dgm:t>
        <a:bodyPr/>
        <a:lstStyle/>
        <a:p>
          <a:r>
            <a:rPr lang="es-ES" dirty="0"/>
            <a:t>DESVENTAJAS</a:t>
          </a:r>
        </a:p>
      </dgm:t>
    </dgm:pt>
    <dgm:pt modelId="{F00AB182-9179-4E09-8227-59B70803E8F2}" type="parTrans" cxnId="{21BBA591-D7AC-46D9-BBC9-AFFDFD5BFA34}">
      <dgm:prSet/>
      <dgm:spPr/>
      <dgm:t>
        <a:bodyPr/>
        <a:lstStyle/>
        <a:p>
          <a:endParaRPr lang="es-ES"/>
        </a:p>
      </dgm:t>
    </dgm:pt>
    <dgm:pt modelId="{48948414-7084-4CD0-847B-AF8EAE85F705}" type="sibTrans" cxnId="{21BBA591-D7AC-46D9-BBC9-AFFDFD5BFA34}">
      <dgm:prSet/>
      <dgm:spPr/>
      <dgm:t>
        <a:bodyPr/>
        <a:lstStyle/>
        <a:p>
          <a:endParaRPr lang="es-ES"/>
        </a:p>
      </dgm:t>
    </dgm:pt>
    <dgm:pt modelId="{1F709418-5ADE-41E8-9FD0-CCEDBFBC3D79}">
      <dgm:prSet phldrT="[Texto]"/>
      <dgm:spPr/>
      <dgm:t>
        <a:bodyPr/>
        <a:lstStyle/>
        <a:p>
          <a:r>
            <a:rPr lang="es-EC" dirty="0"/>
            <a:t>No considera impactos indirectos de las actividades militares.</a:t>
          </a:r>
          <a:endParaRPr lang="es-ES" dirty="0"/>
        </a:p>
      </dgm:t>
    </dgm:pt>
    <dgm:pt modelId="{FBE35A32-5789-4529-AD5E-D419E6667494}" type="parTrans" cxnId="{D3130492-B7CD-49A3-861B-16B7BFF20E22}">
      <dgm:prSet/>
      <dgm:spPr/>
      <dgm:t>
        <a:bodyPr/>
        <a:lstStyle/>
        <a:p>
          <a:endParaRPr lang="es-ES"/>
        </a:p>
      </dgm:t>
    </dgm:pt>
    <dgm:pt modelId="{529D15E0-0908-48F3-80B5-F285340ABE18}" type="sibTrans" cxnId="{D3130492-B7CD-49A3-861B-16B7BFF20E22}">
      <dgm:prSet/>
      <dgm:spPr/>
      <dgm:t>
        <a:bodyPr/>
        <a:lstStyle/>
        <a:p>
          <a:endParaRPr lang="es-ES"/>
        </a:p>
      </dgm:t>
    </dgm:pt>
    <dgm:pt modelId="{5CA3037D-1145-4C95-B08B-101C51F0F912}">
      <dgm:prSet phldrT="[Texto]"/>
      <dgm:spPr/>
      <dgm:t>
        <a:bodyPr/>
        <a:lstStyle/>
        <a:p>
          <a:r>
            <a:rPr lang="es-EC" dirty="0"/>
            <a:t>Identifica medidas proactivas y reactivas para G.A.</a:t>
          </a:r>
          <a:endParaRPr lang="es-ES" dirty="0"/>
        </a:p>
      </dgm:t>
    </dgm:pt>
    <dgm:pt modelId="{9007B9BE-99B1-4A59-A21C-616176F2AB40}" type="parTrans" cxnId="{03ED9DB5-7204-441D-8E3C-F02B31200746}">
      <dgm:prSet/>
      <dgm:spPr/>
      <dgm:t>
        <a:bodyPr/>
        <a:lstStyle/>
        <a:p>
          <a:endParaRPr lang="es-ES"/>
        </a:p>
      </dgm:t>
    </dgm:pt>
    <dgm:pt modelId="{FC5FC0D6-9160-4B2A-9E2A-43F261D43418}" type="sibTrans" cxnId="{03ED9DB5-7204-441D-8E3C-F02B31200746}">
      <dgm:prSet/>
      <dgm:spPr/>
      <dgm:t>
        <a:bodyPr/>
        <a:lstStyle/>
        <a:p>
          <a:endParaRPr lang="es-ES"/>
        </a:p>
      </dgm:t>
    </dgm:pt>
    <dgm:pt modelId="{79B1F88A-93FE-442B-AE54-A03EE11DC3D5}">
      <dgm:prSet phldrT="[Texto]"/>
      <dgm:spPr/>
      <dgm:t>
        <a:bodyPr/>
        <a:lstStyle/>
        <a:p>
          <a:r>
            <a:rPr lang="es-EC" dirty="0"/>
            <a:t>Método rápido y práctico.</a:t>
          </a:r>
          <a:endParaRPr lang="es-ES" dirty="0"/>
        </a:p>
      </dgm:t>
    </dgm:pt>
    <dgm:pt modelId="{0B2682E4-C72B-4CDD-93AD-4914B81101EB}" type="parTrans" cxnId="{5B3EA6D0-0CD8-4DF1-82F2-796C5CDC9ED2}">
      <dgm:prSet/>
      <dgm:spPr/>
      <dgm:t>
        <a:bodyPr/>
        <a:lstStyle/>
        <a:p>
          <a:endParaRPr lang="es-ES"/>
        </a:p>
      </dgm:t>
    </dgm:pt>
    <dgm:pt modelId="{086FA555-B3D1-4881-BFA2-7C6E1FE8C60E}" type="sibTrans" cxnId="{5B3EA6D0-0CD8-4DF1-82F2-796C5CDC9ED2}">
      <dgm:prSet/>
      <dgm:spPr/>
      <dgm:t>
        <a:bodyPr/>
        <a:lstStyle/>
        <a:p>
          <a:endParaRPr lang="es-ES"/>
        </a:p>
      </dgm:t>
    </dgm:pt>
    <dgm:pt modelId="{F0D334EC-5B12-4726-8842-4B4E8A92913B}">
      <dgm:prSet phldrT="[Texto]"/>
      <dgm:spPr/>
      <dgm:t>
        <a:bodyPr/>
        <a:lstStyle/>
        <a:p>
          <a:r>
            <a:rPr lang="es-EC" dirty="0"/>
            <a:t>Se acopla a la realidad militar.</a:t>
          </a:r>
          <a:endParaRPr lang="es-ES" dirty="0"/>
        </a:p>
      </dgm:t>
    </dgm:pt>
    <dgm:pt modelId="{91DCCC49-F5F5-49D2-BCA1-F425281F4FBF}" type="parTrans" cxnId="{28B08864-1CCB-4753-A51A-F47DFC0CD912}">
      <dgm:prSet/>
      <dgm:spPr/>
      <dgm:t>
        <a:bodyPr/>
        <a:lstStyle/>
        <a:p>
          <a:endParaRPr lang="es-ES"/>
        </a:p>
      </dgm:t>
    </dgm:pt>
    <dgm:pt modelId="{B09ACEA9-E0FE-4E62-BDD8-23C369038CB8}" type="sibTrans" cxnId="{28B08864-1CCB-4753-A51A-F47DFC0CD912}">
      <dgm:prSet/>
      <dgm:spPr/>
      <dgm:t>
        <a:bodyPr/>
        <a:lstStyle/>
        <a:p>
          <a:endParaRPr lang="es-ES"/>
        </a:p>
      </dgm:t>
    </dgm:pt>
    <dgm:pt modelId="{E76DDE80-8894-4217-9F5E-6D097F4F4FC9}">
      <dgm:prSet phldrT="[Texto]"/>
      <dgm:spPr/>
      <dgm:t>
        <a:bodyPr/>
        <a:lstStyle/>
        <a:p>
          <a:r>
            <a:rPr lang="es-EC" dirty="0"/>
            <a:t>Facilita la cuantificación de impactos ambientales y la gestión de los mismos</a:t>
          </a:r>
          <a:endParaRPr lang="es-ES" dirty="0"/>
        </a:p>
      </dgm:t>
    </dgm:pt>
    <dgm:pt modelId="{F75156A9-2324-45D9-9ED3-5DC5D4A4580B}" type="parTrans" cxnId="{3DB3E6A3-2CC5-484F-AC04-48C60F64770D}">
      <dgm:prSet/>
      <dgm:spPr/>
      <dgm:t>
        <a:bodyPr/>
        <a:lstStyle/>
        <a:p>
          <a:endParaRPr lang="es-ES"/>
        </a:p>
      </dgm:t>
    </dgm:pt>
    <dgm:pt modelId="{6D4C19CD-817D-4198-9612-D1A99AD3D50A}" type="sibTrans" cxnId="{3DB3E6A3-2CC5-484F-AC04-48C60F64770D}">
      <dgm:prSet/>
      <dgm:spPr/>
      <dgm:t>
        <a:bodyPr/>
        <a:lstStyle/>
        <a:p>
          <a:endParaRPr lang="es-ES"/>
        </a:p>
      </dgm:t>
    </dgm:pt>
    <dgm:pt modelId="{9780354D-583E-4FDA-9CA6-9D318C05BF3E}">
      <dgm:prSet phldrT="[Texto]"/>
      <dgm:spPr/>
      <dgm:t>
        <a:bodyPr/>
        <a:lstStyle/>
        <a:p>
          <a:r>
            <a:rPr lang="es-EC" dirty="0"/>
            <a:t>El evaluador, puede proponer medidas de gestión, plazos y responsables.</a:t>
          </a:r>
          <a:endParaRPr lang="es-ES" dirty="0"/>
        </a:p>
      </dgm:t>
    </dgm:pt>
    <dgm:pt modelId="{051F49C0-5B50-4D8E-930D-AAC9A89CFE8E}" type="parTrans" cxnId="{1EE381A2-AE72-4AC8-9275-24045031E204}">
      <dgm:prSet/>
      <dgm:spPr/>
      <dgm:t>
        <a:bodyPr/>
        <a:lstStyle/>
        <a:p>
          <a:endParaRPr lang="es-ES"/>
        </a:p>
      </dgm:t>
    </dgm:pt>
    <dgm:pt modelId="{A581001A-CB62-46A2-AA64-595DA2F9C77F}" type="sibTrans" cxnId="{1EE381A2-AE72-4AC8-9275-24045031E204}">
      <dgm:prSet/>
      <dgm:spPr/>
      <dgm:t>
        <a:bodyPr/>
        <a:lstStyle/>
        <a:p>
          <a:endParaRPr lang="es-ES"/>
        </a:p>
      </dgm:t>
    </dgm:pt>
    <dgm:pt modelId="{DE3E9745-33BB-4ED9-8B36-8E09A070CDCB}">
      <dgm:prSet phldrT="[Texto]"/>
      <dgm:spPr/>
      <dgm:t>
        <a:bodyPr/>
        <a:lstStyle/>
        <a:p>
          <a:r>
            <a:rPr lang="es-EC" dirty="0"/>
            <a:t>Se puede comparar la gestión con otros años y con otros repartos militares.</a:t>
          </a:r>
          <a:endParaRPr lang="es-ES" dirty="0"/>
        </a:p>
      </dgm:t>
    </dgm:pt>
    <dgm:pt modelId="{93EB3904-3BC0-4137-B916-BB6F0F27A262}" type="parTrans" cxnId="{D0CC5AF7-C61B-492F-BF98-AEE652BF3CF5}">
      <dgm:prSet/>
      <dgm:spPr/>
      <dgm:t>
        <a:bodyPr/>
        <a:lstStyle/>
        <a:p>
          <a:endParaRPr lang="es-ES"/>
        </a:p>
      </dgm:t>
    </dgm:pt>
    <dgm:pt modelId="{5854B081-E986-45AE-963A-D30AAFFBC184}" type="sibTrans" cxnId="{D0CC5AF7-C61B-492F-BF98-AEE652BF3CF5}">
      <dgm:prSet/>
      <dgm:spPr/>
      <dgm:t>
        <a:bodyPr/>
        <a:lstStyle/>
        <a:p>
          <a:endParaRPr lang="es-ES"/>
        </a:p>
      </dgm:t>
    </dgm:pt>
    <dgm:pt modelId="{02054B14-F297-44DD-9AD7-A5E4294276C4}" type="pres">
      <dgm:prSet presAssocID="{733AB02A-ED07-4413-A4D4-C14461431B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2F2A11-4BF1-4D02-A73D-C04CF0DB9AD1}" type="pres">
      <dgm:prSet presAssocID="{2182157A-7613-48E9-A8EF-AB493031AEA7}" presName="composite" presStyleCnt="0"/>
      <dgm:spPr/>
    </dgm:pt>
    <dgm:pt modelId="{3860EFE8-E540-4BE8-ABCA-AD9F4729F9E2}" type="pres">
      <dgm:prSet presAssocID="{2182157A-7613-48E9-A8EF-AB493031AEA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0E96D9-7189-4FD9-8F2E-43EA4D82AB56}" type="pres">
      <dgm:prSet presAssocID="{2182157A-7613-48E9-A8EF-AB493031AEA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EC0D2B-50A6-4F3F-910E-1E08C65DB1C0}" type="pres">
      <dgm:prSet presAssocID="{90864FD4-C109-4270-9621-374F86301CA6}" presName="space" presStyleCnt="0"/>
      <dgm:spPr/>
    </dgm:pt>
    <dgm:pt modelId="{1DA755F1-8CDE-4F7D-A6E8-8548589C06C5}" type="pres">
      <dgm:prSet presAssocID="{32E77E04-D80B-45D2-9AF3-DAD9B2BA8545}" presName="composite" presStyleCnt="0"/>
      <dgm:spPr/>
    </dgm:pt>
    <dgm:pt modelId="{7867FAD6-B3A0-41B6-8926-BE773C025CE7}" type="pres">
      <dgm:prSet presAssocID="{32E77E04-D80B-45D2-9AF3-DAD9B2BA854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D0321-0B91-46B6-83FD-BA0AD3071B9F}" type="pres">
      <dgm:prSet presAssocID="{32E77E04-D80B-45D2-9AF3-DAD9B2BA854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207D73-335F-47E5-A3CC-7C8F0FD8E30B}" type="presOf" srcId="{32E77E04-D80B-45D2-9AF3-DAD9B2BA8545}" destId="{7867FAD6-B3A0-41B6-8926-BE773C025CE7}" srcOrd="0" destOrd="0" presId="urn:microsoft.com/office/officeart/2005/8/layout/hList1"/>
    <dgm:cxn modelId="{7A1B7DB4-ED10-401E-964C-B36A1E0BA7E8}" type="presOf" srcId="{2182157A-7613-48E9-A8EF-AB493031AEA7}" destId="{3860EFE8-E540-4BE8-ABCA-AD9F4729F9E2}" srcOrd="0" destOrd="0" presId="urn:microsoft.com/office/officeart/2005/8/layout/hList1"/>
    <dgm:cxn modelId="{AD7EAEF7-394E-4771-A26D-65CA94686ED8}" type="presOf" srcId="{733AB02A-ED07-4413-A4D4-C14461431BE9}" destId="{02054B14-F297-44DD-9AD7-A5E4294276C4}" srcOrd="0" destOrd="0" presId="urn:microsoft.com/office/officeart/2005/8/layout/hList1"/>
    <dgm:cxn modelId="{6F7827C3-ED99-4837-9AE1-9FDE90815AE9}" type="presOf" srcId="{5CA3037D-1145-4C95-B08B-101C51F0F912}" destId="{820E96D9-7189-4FD9-8F2E-43EA4D82AB56}" srcOrd="0" destOrd="1" presId="urn:microsoft.com/office/officeart/2005/8/layout/hList1"/>
    <dgm:cxn modelId="{1EE381A2-AE72-4AC8-9275-24045031E204}" srcId="{2182157A-7613-48E9-A8EF-AB493031AEA7}" destId="{9780354D-583E-4FDA-9CA6-9D318C05BF3E}" srcOrd="5" destOrd="0" parTransId="{051F49C0-5B50-4D8E-930D-AAC9A89CFE8E}" sibTransId="{A581001A-CB62-46A2-AA64-595DA2F9C77F}"/>
    <dgm:cxn modelId="{A89D924E-7326-4702-B379-A19B88F4333C}" type="presOf" srcId="{1F709418-5ADE-41E8-9FD0-CCEDBFBC3D79}" destId="{CEED0321-0B91-46B6-83FD-BA0AD3071B9F}" srcOrd="0" destOrd="0" presId="urn:microsoft.com/office/officeart/2005/8/layout/hList1"/>
    <dgm:cxn modelId="{3DB3E6A3-2CC5-484F-AC04-48C60F64770D}" srcId="{2182157A-7613-48E9-A8EF-AB493031AEA7}" destId="{E76DDE80-8894-4217-9F5E-6D097F4F4FC9}" srcOrd="4" destOrd="0" parTransId="{F75156A9-2324-45D9-9ED3-5DC5D4A4580B}" sibTransId="{6D4C19CD-817D-4198-9612-D1A99AD3D50A}"/>
    <dgm:cxn modelId="{03ED9DB5-7204-441D-8E3C-F02B31200746}" srcId="{2182157A-7613-48E9-A8EF-AB493031AEA7}" destId="{5CA3037D-1145-4C95-B08B-101C51F0F912}" srcOrd="1" destOrd="0" parTransId="{9007B9BE-99B1-4A59-A21C-616176F2AB40}" sibTransId="{FC5FC0D6-9160-4B2A-9E2A-43F261D43418}"/>
    <dgm:cxn modelId="{5ABA98AA-E527-46E0-B5D5-E49F664F7724}" type="presOf" srcId="{79B1F88A-93FE-442B-AE54-A03EE11DC3D5}" destId="{820E96D9-7189-4FD9-8F2E-43EA4D82AB56}" srcOrd="0" destOrd="2" presId="urn:microsoft.com/office/officeart/2005/8/layout/hList1"/>
    <dgm:cxn modelId="{1F91BEA1-F48B-4DD4-9FC6-6BF2477F00D0}" type="presOf" srcId="{F0D334EC-5B12-4726-8842-4B4E8A92913B}" destId="{820E96D9-7189-4FD9-8F2E-43EA4D82AB56}" srcOrd="0" destOrd="3" presId="urn:microsoft.com/office/officeart/2005/8/layout/hList1"/>
    <dgm:cxn modelId="{78A21FBD-E037-4E86-9671-88234DEA22CE}" type="presOf" srcId="{47F495B4-14C9-49D2-9404-EC15805A29BC}" destId="{820E96D9-7189-4FD9-8F2E-43EA4D82AB56}" srcOrd="0" destOrd="0" presId="urn:microsoft.com/office/officeart/2005/8/layout/hList1"/>
    <dgm:cxn modelId="{D3130492-B7CD-49A3-861B-16B7BFF20E22}" srcId="{32E77E04-D80B-45D2-9AF3-DAD9B2BA8545}" destId="{1F709418-5ADE-41E8-9FD0-CCEDBFBC3D79}" srcOrd="0" destOrd="0" parTransId="{FBE35A32-5789-4529-AD5E-D419E6667494}" sibTransId="{529D15E0-0908-48F3-80B5-F285340ABE18}"/>
    <dgm:cxn modelId="{AF55084E-96E3-4F60-ACCF-7EADD8775E3F}" srcId="{733AB02A-ED07-4413-A4D4-C14461431BE9}" destId="{2182157A-7613-48E9-A8EF-AB493031AEA7}" srcOrd="0" destOrd="0" parTransId="{CAFE6C22-937D-4A68-9CF8-239CEAA1AEB6}" sibTransId="{90864FD4-C109-4270-9621-374F86301CA6}"/>
    <dgm:cxn modelId="{FE0E6AC9-C9B4-4F15-AF23-67F3DFC6007A}" type="presOf" srcId="{E76DDE80-8894-4217-9F5E-6D097F4F4FC9}" destId="{820E96D9-7189-4FD9-8F2E-43EA4D82AB56}" srcOrd="0" destOrd="4" presId="urn:microsoft.com/office/officeart/2005/8/layout/hList1"/>
    <dgm:cxn modelId="{D0CC5AF7-C61B-492F-BF98-AEE652BF3CF5}" srcId="{2182157A-7613-48E9-A8EF-AB493031AEA7}" destId="{DE3E9745-33BB-4ED9-8B36-8E09A070CDCB}" srcOrd="6" destOrd="0" parTransId="{93EB3904-3BC0-4137-B916-BB6F0F27A262}" sibTransId="{5854B081-E986-45AE-963A-D30AAFFBC184}"/>
    <dgm:cxn modelId="{929DEB8F-E512-44CD-B7CB-77C9BCF83364}" type="presOf" srcId="{DE3E9745-33BB-4ED9-8B36-8E09A070CDCB}" destId="{820E96D9-7189-4FD9-8F2E-43EA4D82AB56}" srcOrd="0" destOrd="6" presId="urn:microsoft.com/office/officeart/2005/8/layout/hList1"/>
    <dgm:cxn modelId="{41428CE7-0459-4707-A3DF-A255AF7E1588}" type="presOf" srcId="{9780354D-583E-4FDA-9CA6-9D318C05BF3E}" destId="{820E96D9-7189-4FD9-8F2E-43EA4D82AB56}" srcOrd="0" destOrd="5" presId="urn:microsoft.com/office/officeart/2005/8/layout/hList1"/>
    <dgm:cxn modelId="{28B08864-1CCB-4753-A51A-F47DFC0CD912}" srcId="{2182157A-7613-48E9-A8EF-AB493031AEA7}" destId="{F0D334EC-5B12-4726-8842-4B4E8A92913B}" srcOrd="3" destOrd="0" parTransId="{91DCCC49-F5F5-49D2-BCA1-F425281F4FBF}" sibTransId="{B09ACEA9-E0FE-4E62-BDD8-23C369038CB8}"/>
    <dgm:cxn modelId="{21BBA591-D7AC-46D9-BBC9-AFFDFD5BFA34}" srcId="{733AB02A-ED07-4413-A4D4-C14461431BE9}" destId="{32E77E04-D80B-45D2-9AF3-DAD9B2BA8545}" srcOrd="1" destOrd="0" parTransId="{F00AB182-9179-4E09-8227-59B70803E8F2}" sibTransId="{48948414-7084-4CD0-847B-AF8EAE85F705}"/>
    <dgm:cxn modelId="{5B3EA6D0-0CD8-4DF1-82F2-796C5CDC9ED2}" srcId="{2182157A-7613-48E9-A8EF-AB493031AEA7}" destId="{79B1F88A-93FE-442B-AE54-A03EE11DC3D5}" srcOrd="2" destOrd="0" parTransId="{0B2682E4-C72B-4CDD-93AD-4914B81101EB}" sibTransId="{086FA555-B3D1-4881-BFA2-7C6E1FE8C60E}"/>
    <dgm:cxn modelId="{45157207-D589-4EE0-AB0C-125C3B71C20D}" srcId="{2182157A-7613-48E9-A8EF-AB493031AEA7}" destId="{47F495B4-14C9-49D2-9404-EC15805A29BC}" srcOrd="0" destOrd="0" parTransId="{7A0C6F47-2609-4665-94A1-B0CD6899E459}" sibTransId="{1B29A491-0301-45FC-99EC-2788467048A9}"/>
    <dgm:cxn modelId="{FE31E3DA-D0A6-42E6-A8F2-EB72F349A512}" type="presParOf" srcId="{02054B14-F297-44DD-9AD7-A5E4294276C4}" destId="{BC2F2A11-4BF1-4D02-A73D-C04CF0DB9AD1}" srcOrd="0" destOrd="0" presId="urn:microsoft.com/office/officeart/2005/8/layout/hList1"/>
    <dgm:cxn modelId="{31347920-2E96-40D9-9556-3A55C646ABF4}" type="presParOf" srcId="{BC2F2A11-4BF1-4D02-A73D-C04CF0DB9AD1}" destId="{3860EFE8-E540-4BE8-ABCA-AD9F4729F9E2}" srcOrd="0" destOrd="0" presId="urn:microsoft.com/office/officeart/2005/8/layout/hList1"/>
    <dgm:cxn modelId="{61602C4E-39AF-4036-845A-3BD033BD92E5}" type="presParOf" srcId="{BC2F2A11-4BF1-4D02-A73D-C04CF0DB9AD1}" destId="{820E96D9-7189-4FD9-8F2E-43EA4D82AB56}" srcOrd="1" destOrd="0" presId="urn:microsoft.com/office/officeart/2005/8/layout/hList1"/>
    <dgm:cxn modelId="{F7CC3B87-D3E6-4C93-8370-F1F84E7F333A}" type="presParOf" srcId="{02054B14-F297-44DD-9AD7-A5E4294276C4}" destId="{8AEC0D2B-50A6-4F3F-910E-1E08C65DB1C0}" srcOrd="1" destOrd="0" presId="urn:microsoft.com/office/officeart/2005/8/layout/hList1"/>
    <dgm:cxn modelId="{26F38067-5288-4317-B7C7-B2A089CD50E8}" type="presParOf" srcId="{02054B14-F297-44DD-9AD7-A5E4294276C4}" destId="{1DA755F1-8CDE-4F7D-A6E8-8548589C06C5}" srcOrd="2" destOrd="0" presId="urn:microsoft.com/office/officeart/2005/8/layout/hList1"/>
    <dgm:cxn modelId="{2FB3367C-6E72-4FBD-A904-869DABACBF83}" type="presParOf" srcId="{1DA755F1-8CDE-4F7D-A6E8-8548589C06C5}" destId="{7867FAD6-B3A0-41B6-8926-BE773C025CE7}" srcOrd="0" destOrd="0" presId="urn:microsoft.com/office/officeart/2005/8/layout/hList1"/>
    <dgm:cxn modelId="{E6311B72-D69C-475E-876D-50D4311AE77E}" type="presParOf" srcId="{1DA755F1-8CDE-4F7D-A6E8-8548589C06C5}" destId="{CEED0321-0B91-46B6-83FD-BA0AD3071B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59B89C-490E-4E70-8111-47028BD4CE7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34DC72-1E17-4B65-B31D-7851900A24DA}">
      <dgm:prSet phldrT="[Texto]" custT="1"/>
      <dgm:spPr/>
      <dgm:t>
        <a:bodyPr/>
        <a:lstStyle/>
        <a:p>
          <a:r>
            <a:rPr lang="es-ES" sz="1300" dirty="0"/>
            <a:t>CONCLUSIÓN 1</a:t>
          </a:r>
        </a:p>
      </dgm:t>
    </dgm:pt>
    <dgm:pt modelId="{515B5EB0-53E2-46DA-BEEA-95EEA2536667}" type="parTrans" cxnId="{7AD1E1B5-A492-4D25-90AC-564449E49DF7}">
      <dgm:prSet/>
      <dgm:spPr/>
      <dgm:t>
        <a:bodyPr/>
        <a:lstStyle/>
        <a:p>
          <a:endParaRPr lang="es-ES" sz="1300"/>
        </a:p>
      </dgm:t>
    </dgm:pt>
    <dgm:pt modelId="{DD7247CF-7B34-4DA9-B5D6-02818E949C54}" type="sibTrans" cxnId="{7AD1E1B5-A492-4D25-90AC-564449E49DF7}">
      <dgm:prSet/>
      <dgm:spPr/>
      <dgm:t>
        <a:bodyPr/>
        <a:lstStyle/>
        <a:p>
          <a:endParaRPr lang="es-ES" sz="1300"/>
        </a:p>
      </dgm:t>
    </dgm:pt>
    <dgm:pt modelId="{B172DADB-F580-4889-990D-4DE1D64A1D5F}">
      <dgm:prSet phldrT="[Texto]" custT="1"/>
      <dgm:spPr/>
      <dgm:t>
        <a:bodyPr/>
        <a:lstStyle/>
        <a:p>
          <a:r>
            <a:rPr lang="es-EC" sz="1300" dirty="0"/>
            <a:t>Se revisó 12 metodologías, (08 según Erazo (1998) y 04 según Garmendia (2005))</a:t>
          </a:r>
          <a:endParaRPr lang="es-ES" sz="1300" dirty="0"/>
        </a:p>
      </dgm:t>
    </dgm:pt>
    <dgm:pt modelId="{ADEAE01E-5628-48FF-AD73-A8149A3760F0}" type="parTrans" cxnId="{4C3E78CB-27AB-4425-B301-30A9C52994F9}">
      <dgm:prSet/>
      <dgm:spPr/>
      <dgm:t>
        <a:bodyPr/>
        <a:lstStyle/>
        <a:p>
          <a:endParaRPr lang="es-ES" sz="1300"/>
        </a:p>
      </dgm:t>
    </dgm:pt>
    <dgm:pt modelId="{04CF96D3-485B-409B-9FF3-961351F4720E}" type="sibTrans" cxnId="{4C3E78CB-27AB-4425-B301-30A9C52994F9}">
      <dgm:prSet/>
      <dgm:spPr/>
      <dgm:t>
        <a:bodyPr/>
        <a:lstStyle/>
        <a:p>
          <a:endParaRPr lang="es-ES" sz="1300"/>
        </a:p>
      </dgm:t>
    </dgm:pt>
    <dgm:pt modelId="{FD26C50D-62EB-4EB1-85B4-F940A8682B33}">
      <dgm:prSet phldrT="[Texto]" custT="1"/>
      <dgm:spPr/>
      <dgm:t>
        <a:bodyPr/>
        <a:lstStyle/>
        <a:p>
          <a:r>
            <a:rPr lang="es-ES" sz="1300" dirty="0"/>
            <a:t>CONCLUSIÓN 2</a:t>
          </a:r>
        </a:p>
      </dgm:t>
    </dgm:pt>
    <dgm:pt modelId="{99F2CEC0-4263-40BA-9ABC-7F102DB30A70}" type="parTrans" cxnId="{C4AF4D08-43B9-4F8E-AC4B-B1A97D814BA0}">
      <dgm:prSet/>
      <dgm:spPr/>
      <dgm:t>
        <a:bodyPr/>
        <a:lstStyle/>
        <a:p>
          <a:endParaRPr lang="es-ES" sz="1300"/>
        </a:p>
      </dgm:t>
    </dgm:pt>
    <dgm:pt modelId="{898DAE01-EDEB-43C5-97AC-89415B4D01C0}" type="sibTrans" cxnId="{C4AF4D08-43B9-4F8E-AC4B-B1A97D814BA0}">
      <dgm:prSet/>
      <dgm:spPr/>
      <dgm:t>
        <a:bodyPr/>
        <a:lstStyle/>
        <a:p>
          <a:endParaRPr lang="es-ES" sz="1300"/>
        </a:p>
      </dgm:t>
    </dgm:pt>
    <dgm:pt modelId="{77A07BDB-9125-48C5-A11D-243A589A22BE}">
      <dgm:prSet phldrT="[Texto]" custT="1"/>
      <dgm:spPr/>
      <dgm:t>
        <a:bodyPr/>
        <a:lstStyle/>
        <a:p>
          <a:r>
            <a:rPr lang="es-EC" sz="1300" dirty="0"/>
            <a:t>Se verificó que no existe una metodología única para evaluar el impacto de una actividad, obra o proyecto</a:t>
          </a:r>
          <a:endParaRPr lang="es-ES" sz="1300" dirty="0"/>
        </a:p>
      </dgm:t>
    </dgm:pt>
    <dgm:pt modelId="{9FB6F0DE-9B57-46C7-8103-C0D6096D6C1A}" type="parTrans" cxnId="{288B5F5B-324B-4CA2-B4BE-FC18878BEC4E}">
      <dgm:prSet/>
      <dgm:spPr/>
      <dgm:t>
        <a:bodyPr/>
        <a:lstStyle/>
        <a:p>
          <a:endParaRPr lang="es-ES" sz="1300"/>
        </a:p>
      </dgm:t>
    </dgm:pt>
    <dgm:pt modelId="{0BDBFB65-AD1C-449B-A284-E6D9CFA110ED}" type="sibTrans" cxnId="{288B5F5B-324B-4CA2-B4BE-FC18878BEC4E}">
      <dgm:prSet/>
      <dgm:spPr/>
      <dgm:t>
        <a:bodyPr/>
        <a:lstStyle/>
        <a:p>
          <a:endParaRPr lang="es-ES" sz="1300"/>
        </a:p>
      </dgm:t>
    </dgm:pt>
    <dgm:pt modelId="{5150D57C-290C-4087-B601-F61937688ABA}">
      <dgm:prSet phldrT="[Texto]" custT="1"/>
      <dgm:spPr/>
      <dgm:t>
        <a:bodyPr/>
        <a:lstStyle/>
        <a:p>
          <a:r>
            <a:rPr lang="es-ES" sz="1300" dirty="0"/>
            <a:t>CONCLUSIÓN 3</a:t>
          </a:r>
        </a:p>
      </dgm:t>
    </dgm:pt>
    <dgm:pt modelId="{35AF02DD-9067-485D-B952-8BE9C844FB33}" type="parTrans" cxnId="{DA089044-7B63-40FB-88F2-6FAC62430CDD}">
      <dgm:prSet/>
      <dgm:spPr/>
      <dgm:t>
        <a:bodyPr/>
        <a:lstStyle/>
        <a:p>
          <a:endParaRPr lang="es-ES" sz="1300"/>
        </a:p>
      </dgm:t>
    </dgm:pt>
    <dgm:pt modelId="{9B933BE5-746B-4CE1-A0F9-243B3006EDFD}" type="sibTrans" cxnId="{DA089044-7B63-40FB-88F2-6FAC62430CDD}">
      <dgm:prSet/>
      <dgm:spPr/>
      <dgm:t>
        <a:bodyPr/>
        <a:lstStyle/>
        <a:p>
          <a:endParaRPr lang="es-ES" sz="1300"/>
        </a:p>
      </dgm:t>
    </dgm:pt>
    <dgm:pt modelId="{F9E0A131-7026-43D9-806E-C751FF6C4323}">
      <dgm:prSet phldrT="[Texto]" custT="1"/>
      <dgm:spPr/>
      <dgm:t>
        <a:bodyPr/>
        <a:lstStyle/>
        <a:p>
          <a:r>
            <a:rPr lang="es-EC" sz="1300" dirty="0"/>
            <a:t>La metodología propuesta por la F.T., es la más recomendable para identificar impactos ambientales en los repartos militares</a:t>
          </a:r>
          <a:endParaRPr lang="es-ES" sz="1300" dirty="0"/>
        </a:p>
      </dgm:t>
    </dgm:pt>
    <dgm:pt modelId="{DCFA302B-FB84-4178-9B4F-1A2E9AA9AC93}" type="parTrans" cxnId="{3A92CDBF-EDF7-40CD-9EE4-B3DE6F0C9DED}">
      <dgm:prSet/>
      <dgm:spPr/>
      <dgm:t>
        <a:bodyPr/>
        <a:lstStyle/>
        <a:p>
          <a:endParaRPr lang="es-ES" sz="1300"/>
        </a:p>
      </dgm:t>
    </dgm:pt>
    <dgm:pt modelId="{0CC05962-D056-44E0-9E67-C7231A93A3EC}" type="sibTrans" cxnId="{3A92CDBF-EDF7-40CD-9EE4-B3DE6F0C9DED}">
      <dgm:prSet/>
      <dgm:spPr/>
      <dgm:t>
        <a:bodyPr/>
        <a:lstStyle/>
        <a:p>
          <a:endParaRPr lang="es-ES" sz="1300"/>
        </a:p>
      </dgm:t>
    </dgm:pt>
    <dgm:pt modelId="{4F908A26-4746-4FC1-8436-BE46525DF26E}">
      <dgm:prSet phldrT="[Texto]" custT="1"/>
      <dgm:spPr/>
      <dgm:t>
        <a:bodyPr/>
        <a:lstStyle/>
        <a:p>
          <a:r>
            <a:rPr lang="es-ES" sz="1300" dirty="0"/>
            <a:t>CONCLUSIÓN 4</a:t>
          </a:r>
        </a:p>
      </dgm:t>
    </dgm:pt>
    <dgm:pt modelId="{F5B8D667-3BDE-41D8-B22B-48ADCA7E8D8F}" type="parTrans" cxnId="{1BAF4F83-53CB-4373-8E1C-4647B7403554}">
      <dgm:prSet/>
      <dgm:spPr/>
      <dgm:t>
        <a:bodyPr/>
        <a:lstStyle/>
        <a:p>
          <a:endParaRPr lang="es-ES" sz="1300"/>
        </a:p>
      </dgm:t>
    </dgm:pt>
    <dgm:pt modelId="{17172559-9E50-4918-9439-AFA25C4BC483}" type="sibTrans" cxnId="{1BAF4F83-53CB-4373-8E1C-4647B7403554}">
      <dgm:prSet/>
      <dgm:spPr/>
      <dgm:t>
        <a:bodyPr/>
        <a:lstStyle/>
        <a:p>
          <a:endParaRPr lang="es-ES" sz="1300"/>
        </a:p>
      </dgm:t>
    </dgm:pt>
    <dgm:pt modelId="{982282B1-31D2-43CA-949A-68C5A128112E}">
      <dgm:prSet phldrT="[Texto]" custT="1"/>
      <dgm:spPr/>
      <dgm:t>
        <a:bodyPr/>
        <a:lstStyle/>
        <a:p>
          <a:r>
            <a:rPr lang="es-EC" sz="1300" dirty="0"/>
            <a:t>Se determinó dos índices (índice de gravedad e índice de gestión de impactos)</a:t>
          </a:r>
          <a:endParaRPr lang="es-ES" sz="1300" dirty="0"/>
        </a:p>
      </dgm:t>
    </dgm:pt>
    <dgm:pt modelId="{028F120D-563C-40DC-8FCD-598D7F1755D6}" type="parTrans" cxnId="{6376FD50-6826-4F35-B745-7D92FE820208}">
      <dgm:prSet/>
      <dgm:spPr/>
      <dgm:t>
        <a:bodyPr/>
        <a:lstStyle/>
        <a:p>
          <a:endParaRPr lang="es-ES" sz="1300"/>
        </a:p>
      </dgm:t>
    </dgm:pt>
    <dgm:pt modelId="{81C673A5-F6C2-4448-947D-364D50A59137}" type="sibTrans" cxnId="{6376FD50-6826-4F35-B745-7D92FE820208}">
      <dgm:prSet/>
      <dgm:spPr/>
      <dgm:t>
        <a:bodyPr/>
        <a:lstStyle/>
        <a:p>
          <a:endParaRPr lang="es-ES" sz="1300"/>
        </a:p>
      </dgm:t>
    </dgm:pt>
    <dgm:pt modelId="{06C528C0-E7B3-4BA3-8ECC-73F1EF5A14D4}">
      <dgm:prSet phldrT="[Texto]" custT="1"/>
      <dgm:spPr/>
      <dgm:t>
        <a:bodyPr/>
        <a:lstStyle/>
        <a:p>
          <a:r>
            <a:rPr lang="es-ES" sz="1300" dirty="0"/>
            <a:t>CONCLUSIÓN 5</a:t>
          </a:r>
        </a:p>
      </dgm:t>
    </dgm:pt>
    <dgm:pt modelId="{7461B45E-D1EE-4BBE-9C2D-EF54D7E6E882}" type="parTrans" cxnId="{6550FB94-83D0-4EA2-ADFB-73769D1A0CA0}">
      <dgm:prSet/>
      <dgm:spPr/>
      <dgm:t>
        <a:bodyPr/>
        <a:lstStyle/>
        <a:p>
          <a:endParaRPr lang="es-ES" sz="1300"/>
        </a:p>
      </dgm:t>
    </dgm:pt>
    <dgm:pt modelId="{AD24FB83-6C16-487F-BBA3-BA40D9E19D9A}" type="sibTrans" cxnId="{6550FB94-83D0-4EA2-ADFB-73769D1A0CA0}">
      <dgm:prSet/>
      <dgm:spPr/>
      <dgm:t>
        <a:bodyPr/>
        <a:lstStyle/>
        <a:p>
          <a:endParaRPr lang="es-ES" sz="1300"/>
        </a:p>
      </dgm:t>
    </dgm:pt>
    <dgm:pt modelId="{F663D914-1014-4045-BCF0-B8E22429D409}">
      <dgm:prSet phldrT="[Texto]" custT="1"/>
      <dgm:spPr/>
      <dgm:t>
        <a:bodyPr/>
        <a:lstStyle/>
        <a:p>
          <a:r>
            <a:rPr lang="es-EC" sz="1300" dirty="0"/>
            <a:t>Existió una disminución de 1083 Impactos ambientales (51 IAS, 04 IAPS, 905 IANS y 123 IAPNS)</a:t>
          </a:r>
          <a:endParaRPr lang="es-ES" sz="1300" dirty="0"/>
        </a:p>
      </dgm:t>
    </dgm:pt>
    <dgm:pt modelId="{6235D19C-C9F2-4A00-8A78-4B7105ECE66A}" type="parTrans" cxnId="{D79B1581-7265-4FE7-B876-6DF196583AC2}">
      <dgm:prSet/>
      <dgm:spPr/>
      <dgm:t>
        <a:bodyPr/>
        <a:lstStyle/>
        <a:p>
          <a:endParaRPr lang="es-ES" sz="1300"/>
        </a:p>
      </dgm:t>
    </dgm:pt>
    <dgm:pt modelId="{1CB94795-01F0-4C5A-8257-28FAECCBF2AA}" type="sibTrans" cxnId="{D79B1581-7265-4FE7-B876-6DF196583AC2}">
      <dgm:prSet/>
      <dgm:spPr/>
      <dgm:t>
        <a:bodyPr/>
        <a:lstStyle/>
        <a:p>
          <a:endParaRPr lang="es-ES" sz="1300"/>
        </a:p>
      </dgm:t>
    </dgm:pt>
    <dgm:pt modelId="{8F4C7DAD-8630-45DB-A0EF-238740BDB23C}">
      <dgm:prSet phldrT="[Texto]" custT="1"/>
      <dgm:spPr/>
      <dgm:t>
        <a:bodyPr/>
        <a:lstStyle/>
        <a:p>
          <a:r>
            <a:rPr lang="es-ES" sz="1300" dirty="0"/>
            <a:t>CONCLUSIÓN 6</a:t>
          </a:r>
        </a:p>
      </dgm:t>
    </dgm:pt>
    <dgm:pt modelId="{538C6AA5-5E24-4AEA-9AC5-2114C177A1FD}" type="parTrans" cxnId="{ED616928-FE66-4C29-BE18-9888C557579E}">
      <dgm:prSet/>
      <dgm:spPr/>
      <dgm:t>
        <a:bodyPr/>
        <a:lstStyle/>
        <a:p>
          <a:endParaRPr lang="es-ES" sz="1300"/>
        </a:p>
      </dgm:t>
    </dgm:pt>
    <dgm:pt modelId="{F5039A05-21D4-45E7-BDF8-D1330EF9A414}" type="sibTrans" cxnId="{ED616928-FE66-4C29-BE18-9888C557579E}">
      <dgm:prSet/>
      <dgm:spPr/>
      <dgm:t>
        <a:bodyPr/>
        <a:lstStyle/>
        <a:p>
          <a:endParaRPr lang="es-ES" sz="1300"/>
        </a:p>
      </dgm:t>
    </dgm:pt>
    <dgm:pt modelId="{B3EEF45B-776E-40E7-AD34-47D7844647D9}">
      <dgm:prSet phldrT="[Texto]" custT="1"/>
      <dgm:spPr/>
      <dgm:t>
        <a:bodyPr/>
        <a:lstStyle/>
        <a:p>
          <a:r>
            <a:rPr lang="es-EC" sz="1300" dirty="0"/>
            <a:t>La mayor cantidad de impactos ambientales fueron identificados en el Comando de Educación y Doctrina del Ejército</a:t>
          </a:r>
          <a:endParaRPr lang="es-ES" sz="1300" dirty="0"/>
        </a:p>
      </dgm:t>
    </dgm:pt>
    <dgm:pt modelId="{2DF3D586-8FA4-40D3-966B-24AF1F6D0EBD}" type="parTrans" cxnId="{0FF09A6D-C187-487E-BA6E-83FBB5667DBD}">
      <dgm:prSet/>
      <dgm:spPr/>
      <dgm:t>
        <a:bodyPr/>
        <a:lstStyle/>
        <a:p>
          <a:endParaRPr lang="es-ES" sz="1300"/>
        </a:p>
      </dgm:t>
    </dgm:pt>
    <dgm:pt modelId="{E09B3407-B038-4FE1-980F-32716373BBE9}" type="sibTrans" cxnId="{0FF09A6D-C187-487E-BA6E-83FBB5667DBD}">
      <dgm:prSet/>
      <dgm:spPr/>
      <dgm:t>
        <a:bodyPr/>
        <a:lstStyle/>
        <a:p>
          <a:endParaRPr lang="es-ES" sz="1300"/>
        </a:p>
      </dgm:t>
    </dgm:pt>
    <dgm:pt modelId="{A1134024-17A8-4C31-8089-0C7C0996715D}" type="pres">
      <dgm:prSet presAssocID="{0259B89C-490E-4E70-8111-47028BD4CE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960193-35AB-418B-858E-386EF50D951E}" type="pres">
      <dgm:prSet presAssocID="{4334DC72-1E17-4B65-B31D-7851900A24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CE9115-3394-4A52-BC61-6F2300E3960C}" type="pres">
      <dgm:prSet presAssocID="{DD7247CF-7B34-4DA9-B5D6-02818E949C54}" presName="sibTrans" presStyleCnt="0"/>
      <dgm:spPr/>
    </dgm:pt>
    <dgm:pt modelId="{A4DCF8EC-6A20-42BB-8E98-65A980842658}" type="pres">
      <dgm:prSet presAssocID="{FD26C50D-62EB-4EB1-85B4-F940A8682B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5FA99A-6171-42EA-BA56-16EDC1691FF2}" type="pres">
      <dgm:prSet presAssocID="{898DAE01-EDEB-43C5-97AC-89415B4D01C0}" presName="sibTrans" presStyleCnt="0"/>
      <dgm:spPr/>
    </dgm:pt>
    <dgm:pt modelId="{74AC532F-8FA9-4474-AE48-7C0119AD9BB7}" type="pres">
      <dgm:prSet presAssocID="{5150D57C-290C-4087-B601-F61937688A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A55F21-FC2B-4BFA-982C-EC95F7DB2220}" type="pres">
      <dgm:prSet presAssocID="{9B933BE5-746B-4CE1-A0F9-243B3006EDFD}" presName="sibTrans" presStyleCnt="0"/>
      <dgm:spPr/>
    </dgm:pt>
    <dgm:pt modelId="{F9D0AE64-2AFF-4E90-92B7-47CB91F1FB29}" type="pres">
      <dgm:prSet presAssocID="{4F908A26-4746-4FC1-8436-BE46525DF26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795A7E-08BD-4349-AD01-2325572CDCD8}" type="pres">
      <dgm:prSet presAssocID="{17172559-9E50-4918-9439-AFA25C4BC483}" presName="sibTrans" presStyleCnt="0"/>
      <dgm:spPr/>
    </dgm:pt>
    <dgm:pt modelId="{05383F45-FAD2-4A4A-BBB2-EAA43549A32F}" type="pres">
      <dgm:prSet presAssocID="{06C528C0-E7B3-4BA3-8ECC-73F1EF5A14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D2E100-3656-4EE3-B842-380F8FE366AA}" type="pres">
      <dgm:prSet presAssocID="{AD24FB83-6C16-487F-BBA3-BA40D9E19D9A}" presName="sibTrans" presStyleCnt="0"/>
      <dgm:spPr/>
    </dgm:pt>
    <dgm:pt modelId="{4C803E52-900D-4CD8-949C-3CE21F18AC07}" type="pres">
      <dgm:prSet presAssocID="{8F4C7DAD-8630-45DB-A0EF-238740BDB23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7FE81F-4BA8-493D-8F1D-F453E25B4B64}" type="presOf" srcId="{77A07BDB-9125-48C5-A11D-243A589A22BE}" destId="{A4DCF8EC-6A20-42BB-8E98-65A980842658}" srcOrd="0" destOrd="1" presId="urn:microsoft.com/office/officeart/2005/8/layout/hList6"/>
    <dgm:cxn modelId="{DA089044-7B63-40FB-88F2-6FAC62430CDD}" srcId="{0259B89C-490E-4E70-8111-47028BD4CE76}" destId="{5150D57C-290C-4087-B601-F61937688ABA}" srcOrd="2" destOrd="0" parTransId="{35AF02DD-9067-485D-B952-8BE9C844FB33}" sibTransId="{9B933BE5-746B-4CE1-A0F9-243B3006EDFD}"/>
    <dgm:cxn modelId="{5F2A26C8-1482-4F5B-9906-7BCCDEA94128}" type="presOf" srcId="{0259B89C-490E-4E70-8111-47028BD4CE76}" destId="{A1134024-17A8-4C31-8089-0C7C0996715D}" srcOrd="0" destOrd="0" presId="urn:microsoft.com/office/officeart/2005/8/layout/hList6"/>
    <dgm:cxn modelId="{288B5F5B-324B-4CA2-B4BE-FC18878BEC4E}" srcId="{FD26C50D-62EB-4EB1-85B4-F940A8682B33}" destId="{77A07BDB-9125-48C5-A11D-243A589A22BE}" srcOrd="0" destOrd="0" parTransId="{9FB6F0DE-9B57-46C7-8103-C0D6096D6C1A}" sibTransId="{0BDBFB65-AD1C-449B-A284-E6D9CFA110ED}"/>
    <dgm:cxn modelId="{F2A39889-A69B-47DC-8D1D-1D30F57E04CC}" type="presOf" srcId="{4334DC72-1E17-4B65-B31D-7851900A24DA}" destId="{56960193-35AB-418B-858E-386EF50D951E}" srcOrd="0" destOrd="0" presId="urn:microsoft.com/office/officeart/2005/8/layout/hList6"/>
    <dgm:cxn modelId="{3D601FDC-889B-4A2F-8214-4C113F3DD0B6}" type="presOf" srcId="{982282B1-31D2-43CA-949A-68C5A128112E}" destId="{F9D0AE64-2AFF-4E90-92B7-47CB91F1FB29}" srcOrd="0" destOrd="1" presId="urn:microsoft.com/office/officeart/2005/8/layout/hList6"/>
    <dgm:cxn modelId="{76EEF56C-84A7-414D-AA6F-D0C135C2B4E3}" type="presOf" srcId="{4F908A26-4746-4FC1-8436-BE46525DF26E}" destId="{F9D0AE64-2AFF-4E90-92B7-47CB91F1FB29}" srcOrd="0" destOrd="0" presId="urn:microsoft.com/office/officeart/2005/8/layout/hList6"/>
    <dgm:cxn modelId="{DEDC2B0A-520C-477A-A7C1-2D5CC611F447}" type="presOf" srcId="{5150D57C-290C-4087-B601-F61937688ABA}" destId="{74AC532F-8FA9-4474-AE48-7C0119AD9BB7}" srcOrd="0" destOrd="0" presId="urn:microsoft.com/office/officeart/2005/8/layout/hList6"/>
    <dgm:cxn modelId="{6550FB94-83D0-4EA2-ADFB-73769D1A0CA0}" srcId="{0259B89C-490E-4E70-8111-47028BD4CE76}" destId="{06C528C0-E7B3-4BA3-8ECC-73F1EF5A14D4}" srcOrd="4" destOrd="0" parTransId="{7461B45E-D1EE-4BBE-9C2D-EF54D7E6E882}" sibTransId="{AD24FB83-6C16-487F-BBA3-BA40D9E19D9A}"/>
    <dgm:cxn modelId="{C4AF4D08-43B9-4F8E-AC4B-B1A97D814BA0}" srcId="{0259B89C-490E-4E70-8111-47028BD4CE76}" destId="{FD26C50D-62EB-4EB1-85B4-F940A8682B33}" srcOrd="1" destOrd="0" parTransId="{99F2CEC0-4263-40BA-9ABC-7F102DB30A70}" sibTransId="{898DAE01-EDEB-43C5-97AC-89415B4D01C0}"/>
    <dgm:cxn modelId="{AB3834EB-DC24-486C-AE9C-0042CC4FB198}" type="presOf" srcId="{06C528C0-E7B3-4BA3-8ECC-73F1EF5A14D4}" destId="{05383F45-FAD2-4A4A-BBB2-EAA43549A32F}" srcOrd="0" destOrd="0" presId="urn:microsoft.com/office/officeart/2005/8/layout/hList6"/>
    <dgm:cxn modelId="{D79B1581-7265-4FE7-B876-6DF196583AC2}" srcId="{06C528C0-E7B3-4BA3-8ECC-73F1EF5A14D4}" destId="{F663D914-1014-4045-BCF0-B8E22429D409}" srcOrd="0" destOrd="0" parTransId="{6235D19C-C9F2-4A00-8A78-4B7105ECE66A}" sibTransId="{1CB94795-01F0-4C5A-8257-28FAECCBF2AA}"/>
    <dgm:cxn modelId="{CB22BC4D-F537-4D53-9B55-682C8B1E1B91}" type="presOf" srcId="{B172DADB-F580-4889-990D-4DE1D64A1D5F}" destId="{56960193-35AB-418B-858E-386EF50D951E}" srcOrd="0" destOrd="1" presId="urn:microsoft.com/office/officeart/2005/8/layout/hList6"/>
    <dgm:cxn modelId="{7AD1E1B5-A492-4D25-90AC-564449E49DF7}" srcId="{0259B89C-490E-4E70-8111-47028BD4CE76}" destId="{4334DC72-1E17-4B65-B31D-7851900A24DA}" srcOrd="0" destOrd="0" parTransId="{515B5EB0-53E2-46DA-BEEA-95EEA2536667}" sibTransId="{DD7247CF-7B34-4DA9-B5D6-02818E949C54}"/>
    <dgm:cxn modelId="{1BAF4F83-53CB-4373-8E1C-4647B7403554}" srcId="{0259B89C-490E-4E70-8111-47028BD4CE76}" destId="{4F908A26-4746-4FC1-8436-BE46525DF26E}" srcOrd="3" destOrd="0" parTransId="{F5B8D667-3BDE-41D8-B22B-48ADCA7E8D8F}" sibTransId="{17172559-9E50-4918-9439-AFA25C4BC483}"/>
    <dgm:cxn modelId="{6376FD50-6826-4F35-B745-7D92FE820208}" srcId="{4F908A26-4746-4FC1-8436-BE46525DF26E}" destId="{982282B1-31D2-43CA-949A-68C5A128112E}" srcOrd="0" destOrd="0" parTransId="{028F120D-563C-40DC-8FCD-598D7F1755D6}" sibTransId="{81C673A5-F6C2-4448-947D-364D50A59137}"/>
    <dgm:cxn modelId="{3A92CDBF-EDF7-40CD-9EE4-B3DE6F0C9DED}" srcId="{5150D57C-290C-4087-B601-F61937688ABA}" destId="{F9E0A131-7026-43D9-806E-C751FF6C4323}" srcOrd="0" destOrd="0" parTransId="{DCFA302B-FB84-4178-9B4F-1A2E9AA9AC93}" sibTransId="{0CC05962-D056-44E0-9E67-C7231A93A3EC}"/>
    <dgm:cxn modelId="{CA20E37D-B45C-46BA-914C-0909E5C2850F}" type="presOf" srcId="{B3EEF45B-776E-40E7-AD34-47D7844647D9}" destId="{4C803E52-900D-4CD8-949C-3CE21F18AC07}" srcOrd="0" destOrd="1" presId="urn:microsoft.com/office/officeart/2005/8/layout/hList6"/>
    <dgm:cxn modelId="{4C3E78CB-27AB-4425-B301-30A9C52994F9}" srcId="{4334DC72-1E17-4B65-B31D-7851900A24DA}" destId="{B172DADB-F580-4889-990D-4DE1D64A1D5F}" srcOrd="0" destOrd="0" parTransId="{ADEAE01E-5628-48FF-AD73-A8149A3760F0}" sibTransId="{04CF96D3-485B-409B-9FF3-961351F4720E}"/>
    <dgm:cxn modelId="{4BA303A0-0EB1-4152-800A-48F857F1EF9D}" type="presOf" srcId="{8F4C7DAD-8630-45DB-A0EF-238740BDB23C}" destId="{4C803E52-900D-4CD8-949C-3CE21F18AC07}" srcOrd="0" destOrd="0" presId="urn:microsoft.com/office/officeart/2005/8/layout/hList6"/>
    <dgm:cxn modelId="{11C01630-A6CC-4725-A52C-379F4C50FDC5}" type="presOf" srcId="{FD26C50D-62EB-4EB1-85B4-F940A8682B33}" destId="{A4DCF8EC-6A20-42BB-8E98-65A980842658}" srcOrd="0" destOrd="0" presId="urn:microsoft.com/office/officeart/2005/8/layout/hList6"/>
    <dgm:cxn modelId="{0EE7ACFF-A3E5-4D59-9A48-A93E44C95A89}" type="presOf" srcId="{F9E0A131-7026-43D9-806E-C751FF6C4323}" destId="{74AC532F-8FA9-4474-AE48-7C0119AD9BB7}" srcOrd="0" destOrd="1" presId="urn:microsoft.com/office/officeart/2005/8/layout/hList6"/>
    <dgm:cxn modelId="{280C3E5B-23FA-4E23-855D-04EFF3AACA71}" type="presOf" srcId="{F663D914-1014-4045-BCF0-B8E22429D409}" destId="{05383F45-FAD2-4A4A-BBB2-EAA43549A32F}" srcOrd="0" destOrd="1" presId="urn:microsoft.com/office/officeart/2005/8/layout/hList6"/>
    <dgm:cxn modelId="{0FF09A6D-C187-487E-BA6E-83FBB5667DBD}" srcId="{8F4C7DAD-8630-45DB-A0EF-238740BDB23C}" destId="{B3EEF45B-776E-40E7-AD34-47D7844647D9}" srcOrd="0" destOrd="0" parTransId="{2DF3D586-8FA4-40D3-966B-24AF1F6D0EBD}" sibTransId="{E09B3407-B038-4FE1-980F-32716373BBE9}"/>
    <dgm:cxn modelId="{ED616928-FE66-4C29-BE18-9888C557579E}" srcId="{0259B89C-490E-4E70-8111-47028BD4CE76}" destId="{8F4C7DAD-8630-45DB-A0EF-238740BDB23C}" srcOrd="5" destOrd="0" parTransId="{538C6AA5-5E24-4AEA-9AC5-2114C177A1FD}" sibTransId="{F5039A05-21D4-45E7-BDF8-D1330EF9A414}"/>
    <dgm:cxn modelId="{0F1FE72D-C33D-422C-85FC-A696E08397AF}" type="presParOf" srcId="{A1134024-17A8-4C31-8089-0C7C0996715D}" destId="{56960193-35AB-418B-858E-386EF50D951E}" srcOrd="0" destOrd="0" presId="urn:microsoft.com/office/officeart/2005/8/layout/hList6"/>
    <dgm:cxn modelId="{2608FA3D-752F-47D4-B5B1-574634C0F71E}" type="presParOf" srcId="{A1134024-17A8-4C31-8089-0C7C0996715D}" destId="{ECCE9115-3394-4A52-BC61-6F2300E3960C}" srcOrd="1" destOrd="0" presId="urn:microsoft.com/office/officeart/2005/8/layout/hList6"/>
    <dgm:cxn modelId="{59FCE395-4196-41F9-9B19-70C36519CFB1}" type="presParOf" srcId="{A1134024-17A8-4C31-8089-0C7C0996715D}" destId="{A4DCF8EC-6A20-42BB-8E98-65A980842658}" srcOrd="2" destOrd="0" presId="urn:microsoft.com/office/officeart/2005/8/layout/hList6"/>
    <dgm:cxn modelId="{6680FF50-7157-42EE-875A-3892AC61A4E9}" type="presParOf" srcId="{A1134024-17A8-4C31-8089-0C7C0996715D}" destId="{395FA99A-6171-42EA-BA56-16EDC1691FF2}" srcOrd="3" destOrd="0" presId="urn:microsoft.com/office/officeart/2005/8/layout/hList6"/>
    <dgm:cxn modelId="{9D713A5B-8793-442B-AD6B-65CA79073EEA}" type="presParOf" srcId="{A1134024-17A8-4C31-8089-0C7C0996715D}" destId="{74AC532F-8FA9-4474-AE48-7C0119AD9BB7}" srcOrd="4" destOrd="0" presId="urn:microsoft.com/office/officeart/2005/8/layout/hList6"/>
    <dgm:cxn modelId="{6885F942-7602-4516-9430-BDCA4F22A089}" type="presParOf" srcId="{A1134024-17A8-4C31-8089-0C7C0996715D}" destId="{F3A55F21-FC2B-4BFA-982C-EC95F7DB2220}" srcOrd="5" destOrd="0" presId="urn:microsoft.com/office/officeart/2005/8/layout/hList6"/>
    <dgm:cxn modelId="{AC56C139-9015-4925-98BA-3FFF19FA5D26}" type="presParOf" srcId="{A1134024-17A8-4C31-8089-0C7C0996715D}" destId="{F9D0AE64-2AFF-4E90-92B7-47CB91F1FB29}" srcOrd="6" destOrd="0" presId="urn:microsoft.com/office/officeart/2005/8/layout/hList6"/>
    <dgm:cxn modelId="{DE5F54C9-FD28-48DB-BD10-E4443FCAA5DF}" type="presParOf" srcId="{A1134024-17A8-4C31-8089-0C7C0996715D}" destId="{D5795A7E-08BD-4349-AD01-2325572CDCD8}" srcOrd="7" destOrd="0" presId="urn:microsoft.com/office/officeart/2005/8/layout/hList6"/>
    <dgm:cxn modelId="{86197B4D-D0C2-4555-B1D3-7FD9551971DB}" type="presParOf" srcId="{A1134024-17A8-4C31-8089-0C7C0996715D}" destId="{05383F45-FAD2-4A4A-BBB2-EAA43549A32F}" srcOrd="8" destOrd="0" presId="urn:microsoft.com/office/officeart/2005/8/layout/hList6"/>
    <dgm:cxn modelId="{C18FA903-E307-4DC7-9D6B-DF298CCDC679}" type="presParOf" srcId="{A1134024-17A8-4C31-8089-0C7C0996715D}" destId="{82D2E100-3656-4EE3-B842-380F8FE366AA}" srcOrd="9" destOrd="0" presId="urn:microsoft.com/office/officeart/2005/8/layout/hList6"/>
    <dgm:cxn modelId="{7BC64E41-C8F4-4619-9C38-3B3DFDE7465E}" type="presParOf" srcId="{A1134024-17A8-4C31-8089-0C7C0996715D}" destId="{4C803E52-900D-4CD8-949C-3CE21F18AC0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59B89C-490E-4E70-8111-47028BD4CE7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34DC72-1E17-4B65-B31D-7851900A24D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200" dirty="0"/>
            <a:t>RECOMENDACIÓN 1</a:t>
          </a:r>
        </a:p>
      </dgm:t>
    </dgm:pt>
    <dgm:pt modelId="{515B5EB0-53E2-46DA-BEEA-95EEA2536667}" type="parTrans" cxnId="{7AD1E1B5-A492-4D25-90AC-564449E49DF7}">
      <dgm:prSet/>
      <dgm:spPr/>
      <dgm:t>
        <a:bodyPr/>
        <a:lstStyle/>
        <a:p>
          <a:endParaRPr lang="es-ES" sz="1200"/>
        </a:p>
      </dgm:t>
    </dgm:pt>
    <dgm:pt modelId="{DD7247CF-7B34-4DA9-B5D6-02818E949C54}" type="sibTrans" cxnId="{7AD1E1B5-A492-4D25-90AC-564449E49DF7}">
      <dgm:prSet/>
      <dgm:spPr/>
      <dgm:t>
        <a:bodyPr/>
        <a:lstStyle/>
        <a:p>
          <a:endParaRPr lang="es-ES" sz="1200"/>
        </a:p>
      </dgm:t>
    </dgm:pt>
    <dgm:pt modelId="{B172DADB-F580-4889-990D-4DE1D64A1D5F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1200" dirty="0"/>
            <a:t>Continuar capacitando al personal del SIS, sobre la </a:t>
          </a:r>
          <a:r>
            <a:rPr lang="es-EC" sz="1200" dirty="0" err="1"/>
            <a:t>operacionalización</a:t>
          </a:r>
          <a:r>
            <a:rPr lang="es-EC" sz="1200" dirty="0"/>
            <a:t> de la presente propuesta metodológica</a:t>
          </a:r>
          <a:endParaRPr lang="es-ES" sz="1200" dirty="0"/>
        </a:p>
      </dgm:t>
    </dgm:pt>
    <dgm:pt modelId="{ADEAE01E-5628-48FF-AD73-A8149A3760F0}" type="parTrans" cxnId="{4C3E78CB-27AB-4425-B301-30A9C52994F9}">
      <dgm:prSet/>
      <dgm:spPr/>
      <dgm:t>
        <a:bodyPr/>
        <a:lstStyle/>
        <a:p>
          <a:endParaRPr lang="es-ES" sz="1200"/>
        </a:p>
      </dgm:t>
    </dgm:pt>
    <dgm:pt modelId="{04CF96D3-485B-409B-9FF3-961351F4720E}" type="sibTrans" cxnId="{4C3E78CB-27AB-4425-B301-30A9C52994F9}">
      <dgm:prSet/>
      <dgm:spPr/>
      <dgm:t>
        <a:bodyPr/>
        <a:lstStyle/>
        <a:p>
          <a:endParaRPr lang="es-ES" sz="1200"/>
        </a:p>
      </dgm:t>
    </dgm:pt>
    <dgm:pt modelId="{FD26C50D-62EB-4EB1-85B4-F940A8682B3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200" dirty="0"/>
            <a:t>RECOMENDACIÓN 2</a:t>
          </a:r>
        </a:p>
      </dgm:t>
    </dgm:pt>
    <dgm:pt modelId="{99F2CEC0-4263-40BA-9ABC-7F102DB30A70}" type="parTrans" cxnId="{C4AF4D08-43B9-4F8E-AC4B-B1A97D814BA0}">
      <dgm:prSet/>
      <dgm:spPr/>
      <dgm:t>
        <a:bodyPr/>
        <a:lstStyle/>
        <a:p>
          <a:endParaRPr lang="es-ES" sz="1200"/>
        </a:p>
      </dgm:t>
    </dgm:pt>
    <dgm:pt modelId="{898DAE01-EDEB-43C5-97AC-89415B4D01C0}" type="sibTrans" cxnId="{C4AF4D08-43B9-4F8E-AC4B-B1A97D814BA0}">
      <dgm:prSet/>
      <dgm:spPr/>
      <dgm:t>
        <a:bodyPr/>
        <a:lstStyle/>
        <a:p>
          <a:endParaRPr lang="es-ES" sz="1200"/>
        </a:p>
      </dgm:t>
    </dgm:pt>
    <dgm:pt modelId="{77A07BDB-9125-48C5-A11D-243A589A22B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1200" dirty="0"/>
            <a:t>Incorporar esta metodología como una herramienta de autoevaluación a la gestión interna institucional de la F.T.</a:t>
          </a:r>
          <a:endParaRPr lang="es-ES" sz="1200" dirty="0"/>
        </a:p>
      </dgm:t>
    </dgm:pt>
    <dgm:pt modelId="{9FB6F0DE-9B57-46C7-8103-C0D6096D6C1A}" type="parTrans" cxnId="{288B5F5B-324B-4CA2-B4BE-FC18878BEC4E}">
      <dgm:prSet/>
      <dgm:spPr/>
      <dgm:t>
        <a:bodyPr/>
        <a:lstStyle/>
        <a:p>
          <a:endParaRPr lang="es-ES" sz="1200"/>
        </a:p>
      </dgm:t>
    </dgm:pt>
    <dgm:pt modelId="{0BDBFB65-AD1C-449B-A284-E6D9CFA110ED}" type="sibTrans" cxnId="{288B5F5B-324B-4CA2-B4BE-FC18878BEC4E}">
      <dgm:prSet/>
      <dgm:spPr/>
      <dgm:t>
        <a:bodyPr/>
        <a:lstStyle/>
        <a:p>
          <a:endParaRPr lang="es-ES" sz="1200"/>
        </a:p>
      </dgm:t>
    </dgm:pt>
    <dgm:pt modelId="{5150D57C-290C-4087-B601-F61937688AB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200" dirty="0"/>
            <a:t>RECOMENDACIÓN 3</a:t>
          </a:r>
        </a:p>
      </dgm:t>
    </dgm:pt>
    <dgm:pt modelId="{35AF02DD-9067-485D-B952-8BE9C844FB33}" type="parTrans" cxnId="{DA089044-7B63-40FB-88F2-6FAC62430CDD}">
      <dgm:prSet/>
      <dgm:spPr/>
      <dgm:t>
        <a:bodyPr/>
        <a:lstStyle/>
        <a:p>
          <a:endParaRPr lang="es-ES" sz="1200"/>
        </a:p>
      </dgm:t>
    </dgm:pt>
    <dgm:pt modelId="{9B933BE5-746B-4CE1-A0F9-243B3006EDFD}" type="sibTrans" cxnId="{DA089044-7B63-40FB-88F2-6FAC62430CDD}">
      <dgm:prSet/>
      <dgm:spPr/>
      <dgm:t>
        <a:bodyPr/>
        <a:lstStyle/>
        <a:p>
          <a:endParaRPr lang="es-ES" sz="1200"/>
        </a:p>
      </dgm:t>
    </dgm:pt>
    <dgm:pt modelId="{F9E0A131-7026-43D9-806E-C751FF6C432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1200" dirty="0"/>
            <a:t>Proponer al CCFFAA, el ingreso en la base de datos y la utilización de la presente herramienta en Fuerza Naval y Aérea</a:t>
          </a:r>
          <a:endParaRPr lang="es-ES" sz="1200" dirty="0"/>
        </a:p>
      </dgm:t>
    </dgm:pt>
    <dgm:pt modelId="{DCFA302B-FB84-4178-9B4F-1A2E9AA9AC93}" type="parTrans" cxnId="{3A92CDBF-EDF7-40CD-9EE4-B3DE6F0C9DED}">
      <dgm:prSet/>
      <dgm:spPr/>
      <dgm:t>
        <a:bodyPr/>
        <a:lstStyle/>
        <a:p>
          <a:endParaRPr lang="es-ES" sz="1200"/>
        </a:p>
      </dgm:t>
    </dgm:pt>
    <dgm:pt modelId="{0CC05962-D056-44E0-9E67-C7231A93A3EC}" type="sibTrans" cxnId="{3A92CDBF-EDF7-40CD-9EE4-B3DE6F0C9DED}">
      <dgm:prSet/>
      <dgm:spPr/>
      <dgm:t>
        <a:bodyPr/>
        <a:lstStyle/>
        <a:p>
          <a:endParaRPr lang="es-ES" sz="1200"/>
        </a:p>
      </dgm:t>
    </dgm:pt>
    <dgm:pt modelId="{4F908A26-4746-4FC1-8436-BE46525DF26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200" b="1" dirty="0"/>
            <a:t>RECOMENDACIÓN 4</a:t>
          </a:r>
        </a:p>
      </dgm:t>
    </dgm:pt>
    <dgm:pt modelId="{F5B8D667-3BDE-41D8-B22B-48ADCA7E8D8F}" type="parTrans" cxnId="{1BAF4F83-53CB-4373-8E1C-4647B7403554}">
      <dgm:prSet/>
      <dgm:spPr/>
      <dgm:t>
        <a:bodyPr/>
        <a:lstStyle/>
        <a:p>
          <a:endParaRPr lang="es-ES" sz="1200"/>
        </a:p>
      </dgm:t>
    </dgm:pt>
    <dgm:pt modelId="{17172559-9E50-4918-9439-AFA25C4BC483}" type="sibTrans" cxnId="{1BAF4F83-53CB-4373-8E1C-4647B7403554}">
      <dgm:prSet/>
      <dgm:spPr/>
      <dgm:t>
        <a:bodyPr/>
        <a:lstStyle/>
        <a:p>
          <a:endParaRPr lang="es-ES" sz="1200"/>
        </a:p>
      </dgm:t>
    </dgm:pt>
    <dgm:pt modelId="{982282B1-31D2-43CA-949A-68C5A128112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_tradnl" sz="1200" dirty="0"/>
            <a:t>Presentar la propuesta metodológica al MAE, para su conocimiento y alcanzar su validación técnica</a:t>
          </a:r>
          <a:endParaRPr lang="es-ES" sz="1200" dirty="0"/>
        </a:p>
      </dgm:t>
    </dgm:pt>
    <dgm:pt modelId="{028F120D-563C-40DC-8FCD-598D7F1755D6}" type="parTrans" cxnId="{6376FD50-6826-4F35-B745-7D92FE820208}">
      <dgm:prSet/>
      <dgm:spPr/>
      <dgm:t>
        <a:bodyPr/>
        <a:lstStyle/>
        <a:p>
          <a:endParaRPr lang="es-ES" sz="1200"/>
        </a:p>
      </dgm:t>
    </dgm:pt>
    <dgm:pt modelId="{81C673A5-F6C2-4448-947D-364D50A59137}" type="sibTrans" cxnId="{6376FD50-6826-4F35-B745-7D92FE820208}">
      <dgm:prSet/>
      <dgm:spPr/>
      <dgm:t>
        <a:bodyPr/>
        <a:lstStyle/>
        <a:p>
          <a:endParaRPr lang="es-ES" sz="1200"/>
        </a:p>
      </dgm:t>
    </dgm:pt>
    <dgm:pt modelId="{06C528C0-E7B3-4BA3-8ECC-73F1EF5A14D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200" dirty="0"/>
            <a:t>RECOMENDACIÓN 5</a:t>
          </a:r>
        </a:p>
      </dgm:t>
    </dgm:pt>
    <dgm:pt modelId="{7461B45E-D1EE-4BBE-9C2D-EF54D7E6E882}" type="parTrans" cxnId="{6550FB94-83D0-4EA2-ADFB-73769D1A0CA0}">
      <dgm:prSet/>
      <dgm:spPr/>
      <dgm:t>
        <a:bodyPr/>
        <a:lstStyle/>
        <a:p>
          <a:endParaRPr lang="es-ES" sz="1200"/>
        </a:p>
      </dgm:t>
    </dgm:pt>
    <dgm:pt modelId="{AD24FB83-6C16-487F-BBA3-BA40D9E19D9A}" type="sibTrans" cxnId="{6550FB94-83D0-4EA2-ADFB-73769D1A0CA0}">
      <dgm:prSet/>
      <dgm:spPr/>
      <dgm:t>
        <a:bodyPr/>
        <a:lstStyle/>
        <a:p>
          <a:endParaRPr lang="es-ES" sz="1200"/>
        </a:p>
      </dgm:t>
    </dgm:pt>
    <dgm:pt modelId="{F663D914-1014-4045-BCF0-B8E22429D40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1200" dirty="0"/>
            <a:t>Reportes cuatrimestrales de las unidades que demuestren el mayor número de impactos ambientales</a:t>
          </a:r>
          <a:endParaRPr lang="es-ES" sz="1200" dirty="0"/>
        </a:p>
      </dgm:t>
    </dgm:pt>
    <dgm:pt modelId="{6235D19C-C9F2-4A00-8A78-4B7105ECE66A}" type="parTrans" cxnId="{D79B1581-7265-4FE7-B876-6DF196583AC2}">
      <dgm:prSet/>
      <dgm:spPr/>
      <dgm:t>
        <a:bodyPr/>
        <a:lstStyle/>
        <a:p>
          <a:endParaRPr lang="es-ES" sz="1200"/>
        </a:p>
      </dgm:t>
    </dgm:pt>
    <dgm:pt modelId="{1CB94795-01F0-4C5A-8257-28FAECCBF2AA}" type="sibTrans" cxnId="{D79B1581-7265-4FE7-B876-6DF196583AC2}">
      <dgm:prSet/>
      <dgm:spPr/>
      <dgm:t>
        <a:bodyPr/>
        <a:lstStyle/>
        <a:p>
          <a:endParaRPr lang="es-ES" sz="1200"/>
        </a:p>
      </dgm:t>
    </dgm:pt>
    <dgm:pt modelId="{76A6842C-C7EB-4EE2-94AD-C3C52E9928D5}" type="pres">
      <dgm:prSet presAssocID="{0259B89C-490E-4E70-8111-47028BD4CE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648941-4414-4F84-967C-72E57C8B2DAC}" type="pres">
      <dgm:prSet presAssocID="{4334DC72-1E17-4B65-B31D-7851900A24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7ED76B-7A7D-400A-9425-F145C6148846}" type="pres">
      <dgm:prSet presAssocID="{DD7247CF-7B34-4DA9-B5D6-02818E949C54}" presName="sibTrans" presStyleCnt="0"/>
      <dgm:spPr/>
    </dgm:pt>
    <dgm:pt modelId="{BBB800C4-0A3A-4DE3-BD2F-613E0F7CD306}" type="pres">
      <dgm:prSet presAssocID="{FD26C50D-62EB-4EB1-85B4-F940A8682B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9E424D-B346-499E-B6CF-DAA1377C47A1}" type="pres">
      <dgm:prSet presAssocID="{898DAE01-EDEB-43C5-97AC-89415B4D01C0}" presName="sibTrans" presStyleCnt="0"/>
      <dgm:spPr/>
    </dgm:pt>
    <dgm:pt modelId="{9A18BAF5-8F5C-47AC-A8CE-921BC589E8B1}" type="pres">
      <dgm:prSet presAssocID="{5150D57C-290C-4087-B601-F61937688A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63D57-0E42-4E14-9C43-3833B1401D3A}" type="pres">
      <dgm:prSet presAssocID="{9B933BE5-746B-4CE1-A0F9-243B3006EDFD}" presName="sibTrans" presStyleCnt="0"/>
      <dgm:spPr/>
    </dgm:pt>
    <dgm:pt modelId="{EB2A7C88-BA09-419F-8A3B-739684CBD82C}" type="pres">
      <dgm:prSet presAssocID="{4F908A26-4746-4FC1-8436-BE46525DF2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49B220-0D22-4D64-BC37-E239683952C1}" type="pres">
      <dgm:prSet presAssocID="{17172559-9E50-4918-9439-AFA25C4BC483}" presName="sibTrans" presStyleCnt="0"/>
      <dgm:spPr/>
    </dgm:pt>
    <dgm:pt modelId="{8CD9D9AC-46DA-48B0-9470-98CEB6F80CDF}" type="pres">
      <dgm:prSet presAssocID="{06C528C0-E7B3-4BA3-8ECC-73F1EF5A14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654252-23E1-4A82-B71A-AA8F665FA823}" type="presOf" srcId="{5150D57C-290C-4087-B601-F61937688ABA}" destId="{9A18BAF5-8F5C-47AC-A8CE-921BC589E8B1}" srcOrd="0" destOrd="0" presId="urn:microsoft.com/office/officeart/2005/8/layout/hList6"/>
    <dgm:cxn modelId="{DA089044-7B63-40FB-88F2-6FAC62430CDD}" srcId="{0259B89C-490E-4E70-8111-47028BD4CE76}" destId="{5150D57C-290C-4087-B601-F61937688ABA}" srcOrd="2" destOrd="0" parTransId="{35AF02DD-9067-485D-B952-8BE9C844FB33}" sibTransId="{9B933BE5-746B-4CE1-A0F9-243B3006EDFD}"/>
    <dgm:cxn modelId="{95DE8566-4F2E-4238-A501-061A27ED3E84}" type="presOf" srcId="{B172DADB-F580-4889-990D-4DE1D64A1D5F}" destId="{A8648941-4414-4F84-967C-72E57C8B2DAC}" srcOrd="0" destOrd="1" presId="urn:microsoft.com/office/officeart/2005/8/layout/hList6"/>
    <dgm:cxn modelId="{288B5F5B-324B-4CA2-B4BE-FC18878BEC4E}" srcId="{FD26C50D-62EB-4EB1-85B4-F940A8682B33}" destId="{77A07BDB-9125-48C5-A11D-243A589A22BE}" srcOrd="0" destOrd="0" parTransId="{9FB6F0DE-9B57-46C7-8103-C0D6096D6C1A}" sibTransId="{0BDBFB65-AD1C-449B-A284-E6D9CFA110ED}"/>
    <dgm:cxn modelId="{CFF78CE3-56A2-462F-B639-BCD6A4AF3143}" type="presOf" srcId="{982282B1-31D2-43CA-949A-68C5A128112E}" destId="{EB2A7C88-BA09-419F-8A3B-739684CBD82C}" srcOrd="0" destOrd="1" presId="urn:microsoft.com/office/officeart/2005/8/layout/hList6"/>
    <dgm:cxn modelId="{BA9900F4-49B9-4634-B795-E156AE0C9ABE}" type="presOf" srcId="{F663D914-1014-4045-BCF0-B8E22429D409}" destId="{8CD9D9AC-46DA-48B0-9470-98CEB6F80CDF}" srcOrd="0" destOrd="1" presId="urn:microsoft.com/office/officeart/2005/8/layout/hList6"/>
    <dgm:cxn modelId="{4DB4284F-9DDA-43D6-8F99-485E830D9AFD}" type="presOf" srcId="{4334DC72-1E17-4B65-B31D-7851900A24DA}" destId="{A8648941-4414-4F84-967C-72E57C8B2DAC}" srcOrd="0" destOrd="0" presId="urn:microsoft.com/office/officeart/2005/8/layout/hList6"/>
    <dgm:cxn modelId="{C4AF4D08-43B9-4F8E-AC4B-B1A97D814BA0}" srcId="{0259B89C-490E-4E70-8111-47028BD4CE76}" destId="{FD26C50D-62EB-4EB1-85B4-F940A8682B33}" srcOrd="1" destOrd="0" parTransId="{99F2CEC0-4263-40BA-9ABC-7F102DB30A70}" sibTransId="{898DAE01-EDEB-43C5-97AC-89415B4D01C0}"/>
    <dgm:cxn modelId="{6550FB94-83D0-4EA2-ADFB-73769D1A0CA0}" srcId="{0259B89C-490E-4E70-8111-47028BD4CE76}" destId="{06C528C0-E7B3-4BA3-8ECC-73F1EF5A14D4}" srcOrd="4" destOrd="0" parTransId="{7461B45E-D1EE-4BBE-9C2D-EF54D7E6E882}" sibTransId="{AD24FB83-6C16-487F-BBA3-BA40D9E19D9A}"/>
    <dgm:cxn modelId="{D79B1581-7265-4FE7-B876-6DF196583AC2}" srcId="{06C528C0-E7B3-4BA3-8ECC-73F1EF5A14D4}" destId="{F663D914-1014-4045-BCF0-B8E22429D409}" srcOrd="0" destOrd="0" parTransId="{6235D19C-C9F2-4A00-8A78-4B7105ECE66A}" sibTransId="{1CB94795-01F0-4C5A-8257-28FAECCBF2AA}"/>
    <dgm:cxn modelId="{CED074A5-3604-4EE7-BF44-F972DF4458B2}" type="presOf" srcId="{4F908A26-4746-4FC1-8436-BE46525DF26E}" destId="{EB2A7C88-BA09-419F-8A3B-739684CBD82C}" srcOrd="0" destOrd="0" presId="urn:microsoft.com/office/officeart/2005/8/layout/hList6"/>
    <dgm:cxn modelId="{6A1C8D88-EE4F-4686-8829-8D05A3FC617E}" type="presOf" srcId="{77A07BDB-9125-48C5-A11D-243A589A22BE}" destId="{BBB800C4-0A3A-4DE3-BD2F-613E0F7CD306}" srcOrd="0" destOrd="1" presId="urn:microsoft.com/office/officeart/2005/8/layout/hList6"/>
    <dgm:cxn modelId="{61BDF234-9734-4BBF-85C3-D3D914C0BE75}" type="presOf" srcId="{0259B89C-490E-4E70-8111-47028BD4CE76}" destId="{76A6842C-C7EB-4EE2-94AD-C3C52E9928D5}" srcOrd="0" destOrd="0" presId="urn:microsoft.com/office/officeart/2005/8/layout/hList6"/>
    <dgm:cxn modelId="{7AD1E1B5-A492-4D25-90AC-564449E49DF7}" srcId="{0259B89C-490E-4E70-8111-47028BD4CE76}" destId="{4334DC72-1E17-4B65-B31D-7851900A24DA}" srcOrd="0" destOrd="0" parTransId="{515B5EB0-53E2-46DA-BEEA-95EEA2536667}" sibTransId="{DD7247CF-7B34-4DA9-B5D6-02818E949C54}"/>
    <dgm:cxn modelId="{1BAF4F83-53CB-4373-8E1C-4647B7403554}" srcId="{0259B89C-490E-4E70-8111-47028BD4CE76}" destId="{4F908A26-4746-4FC1-8436-BE46525DF26E}" srcOrd="3" destOrd="0" parTransId="{F5B8D667-3BDE-41D8-B22B-48ADCA7E8D8F}" sibTransId="{17172559-9E50-4918-9439-AFA25C4BC483}"/>
    <dgm:cxn modelId="{6376FD50-6826-4F35-B745-7D92FE820208}" srcId="{4F908A26-4746-4FC1-8436-BE46525DF26E}" destId="{982282B1-31D2-43CA-949A-68C5A128112E}" srcOrd="0" destOrd="0" parTransId="{028F120D-563C-40DC-8FCD-598D7F1755D6}" sibTransId="{81C673A5-F6C2-4448-947D-364D50A59137}"/>
    <dgm:cxn modelId="{3A92CDBF-EDF7-40CD-9EE4-B3DE6F0C9DED}" srcId="{5150D57C-290C-4087-B601-F61937688ABA}" destId="{F9E0A131-7026-43D9-806E-C751FF6C4323}" srcOrd="0" destOrd="0" parTransId="{DCFA302B-FB84-4178-9B4F-1A2E9AA9AC93}" sibTransId="{0CC05962-D056-44E0-9E67-C7231A93A3EC}"/>
    <dgm:cxn modelId="{4C3E78CB-27AB-4425-B301-30A9C52994F9}" srcId="{4334DC72-1E17-4B65-B31D-7851900A24DA}" destId="{B172DADB-F580-4889-990D-4DE1D64A1D5F}" srcOrd="0" destOrd="0" parTransId="{ADEAE01E-5628-48FF-AD73-A8149A3760F0}" sibTransId="{04CF96D3-485B-409B-9FF3-961351F4720E}"/>
    <dgm:cxn modelId="{5D633796-12E7-4E70-9E64-B1697DE7FA01}" type="presOf" srcId="{FD26C50D-62EB-4EB1-85B4-F940A8682B33}" destId="{BBB800C4-0A3A-4DE3-BD2F-613E0F7CD306}" srcOrd="0" destOrd="0" presId="urn:microsoft.com/office/officeart/2005/8/layout/hList6"/>
    <dgm:cxn modelId="{1C068F89-64AC-429A-B22E-7849539AE6C4}" type="presOf" srcId="{F9E0A131-7026-43D9-806E-C751FF6C4323}" destId="{9A18BAF5-8F5C-47AC-A8CE-921BC589E8B1}" srcOrd="0" destOrd="1" presId="urn:microsoft.com/office/officeart/2005/8/layout/hList6"/>
    <dgm:cxn modelId="{AB9A47F5-E640-4CB6-8625-B2453ADBAE02}" type="presOf" srcId="{06C528C0-E7B3-4BA3-8ECC-73F1EF5A14D4}" destId="{8CD9D9AC-46DA-48B0-9470-98CEB6F80CDF}" srcOrd="0" destOrd="0" presId="urn:microsoft.com/office/officeart/2005/8/layout/hList6"/>
    <dgm:cxn modelId="{6133B67E-BC1E-408E-9A6A-0B44F7A0F1E4}" type="presParOf" srcId="{76A6842C-C7EB-4EE2-94AD-C3C52E9928D5}" destId="{A8648941-4414-4F84-967C-72E57C8B2DAC}" srcOrd="0" destOrd="0" presId="urn:microsoft.com/office/officeart/2005/8/layout/hList6"/>
    <dgm:cxn modelId="{E93F110B-B9A8-48C3-A938-EF36D8E5FE4C}" type="presParOf" srcId="{76A6842C-C7EB-4EE2-94AD-C3C52E9928D5}" destId="{C87ED76B-7A7D-400A-9425-F145C6148846}" srcOrd="1" destOrd="0" presId="urn:microsoft.com/office/officeart/2005/8/layout/hList6"/>
    <dgm:cxn modelId="{73EED353-9A6A-4523-AEC8-E4DF1967361C}" type="presParOf" srcId="{76A6842C-C7EB-4EE2-94AD-C3C52E9928D5}" destId="{BBB800C4-0A3A-4DE3-BD2F-613E0F7CD306}" srcOrd="2" destOrd="0" presId="urn:microsoft.com/office/officeart/2005/8/layout/hList6"/>
    <dgm:cxn modelId="{A5D2868E-F3C2-4F25-95AC-1D3C1A0B9F2E}" type="presParOf" srcId="{76A6842C-C7EB-4EE2-94AD-C3C52E9928D5}" destId="{5A9E424D-B346-499E-B6CF-DAA1377C47A1}" srcOrd="3" destOrd="0" presId="urn:microsoft.com/office/officeart/2005/8/layout/hList6"/>
    <dgm:cxn modelId="{DFBDB0F1-D7E0-4BF7-8DAC-28597BA87532}" type="presParOf" srcId="{76A6842C-C7EB-4EE2-94AD-C3C52E9928D5}" destId="{9A18BAF5-8F5C-47AC-A8CE-921BC589E8B1}" srcOrd="4" destOrd="0" presId="urn:microsoft.com/office/officeart/2005/8/layout/hList6"/>
    <dgm:cxn modelId="{EB1B626F-9F1F-435E-AAD3-E7B2F82B80C4}" type="presParOf" srcId="{76A6842C-C7EB-4EE2-94AD-C3C52E9928D5}" destId="{5A863D57-0E42-4E14-9C43-3833B1401D3A}" srcOrd="5" destOrd="0" presId="urn:microsoft.com/office/officeart/2005/8/layout/hList6"/>
    <dgm:cxn modelId="{0D188F03-7B33-4E78-A8B9-E6DEA4DCBE65}" type="presParOf" srcId="{76A6842C-C7EB-4EE2-94AD-C3C52E9928D5}" destId="{EB2A7C88-BA09-419F-8A3B-739684CBD82C}" srcOrd="6" destOrd="0" presId="urn:microsoft.com/office/officeart/2005/8/layout/hList6"/>
    <dgm:cxn modelId="{46F7524D-2620-4DA5-88F5-8074EE5293E7}" type="presParOf" srcId="{76A6842C-C7EB-4EE2-94AD-C3C52E9928D5}" destId="{FE49B220-0D22-4D64-BC37-E239683952C1}" srcOrd="7" destOrd="0" presId="urn:microsoft.com/office/officeart/2005/8/layout/hList6"/>
    <dgm:cxn modelId="{AD886096-7ECC-4E96-9D18-F84D4D13C1C0}" type="presParOf" srcId="{76A6842C-C7EB-4EE2-94AD-C3C52E9928D5}" destId="{8CD9D9AC-46DA-48B0-9470-98CEB6F80CDF}" srcOrd="8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D6FEC-DE80-4CD5-9EC7-ACBB5EF0BB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C29B47-C20B-4914-848C-9B4DF56B45E1}">
      <dgm:prSet phldrT="[Texto]"/>
      <dgm:spPr/>
      <dgm:t>
        <a:bodyPr/>
        <a:lstStyle/>
        <a:p>
          <a:r>
            <a:rPr lang="es-ES" dirty="0"/>
            <a:t>GENERAL</a:t>
          </a:r>
        </a:p>
      </dgm:t>
    </dgm:pt>
    <dgm:pt modelId="{21B9AD8C-6BED-4EB7-80F1-D5C7D3CAFB31}" type="parTrans" cxnId="{FF17867E-838B-459D-9E54-1FF623137C0E}">
      <dgm:prSet/>
      <dgm:spPr/>
      <dgm:t>
        <a:bodyPr/>
        <a:lstStyle/>
        <a:p>
          <a:endParaRPr lang="es-ES"/>
        </a:p>
      </dgm:t>
    </dgm:pt>
    <dgm:pt modelId="{7D93CC91-6C65-4047-B0C1-A669CD6B99FD}" type="sibTrans" cxnId="{FF17867E-838B-459D-9E54-1FF623137C0E}">
      <dgm:prSet/>
      <dgm:spPr/>
      <dgm:t>
        <a:bodyPr/>
        <a:lstStyle/>
        <a:p>
          <a:endParaRPr lang="es-ES"/>
        </a:p>
      </dgm:t>
    </dgm:pt>
    <dgm:pt modelId="{454EA201-6C23-4484-B78B-095EA6B63A1C}">
      <dgm:prSet phldrT="[Texto]"/>
      <dgm:spPr/>
      <dgm:t>
        <a:bodyPr/>
        <a:lstStyle/>
        <a:p>
          <a:r>
            <a:rPr lang="es-EC" dirty="0"/>
            <a:t>Aplicar una herramienta que permita identificar y evaluar los impactos ambientales en los repartos militares de la Fuerza Terrestre</a:t>
          </a:r>
          <a:endParaRPr lang="es-ES" dirty="0"/>
        </a:p>
      </dgm:t>
    </dgm:pt>
    <dgm:pt modelId="{AFE9FDFC-29C2-4541-8D4A-860AAF47D30B}" type="parTrans" cxnId="{BA3FAE26-5628-469C-A5AF-CB5FA552F8E2}">
      <dgm:prSet/>
      <dgm:spPr/>
      <dgm:t>
        <a:bodyPr/>
        <a:lstStyle/>
        <a:p>
          <a:endParaRPr lang="es-ES"/>
        </a:p>
      </dgm:t>
    </dgm:pt>
    <dgm:pt modelId="{7B085B6F-4BE5-482F-B904-D4AE1E7E5E97}" type="sibTrans" cxnId="{BA3FAE26-5628-469C-A5AF-CB5FA552F8E2}">
      <dgm:prSet/>
      <dgm:spPr/>
      <dgm:t>
        <a:bodyPr/>
        <a:lstStyle/>
        <a:p>
          <a:endParaRPr lang="es-ES"/>
        </a:p>
      </dgm:t>
    </dgm:pt>
    <dgm:pt modelId="{53F6E345-E9E3-4E0F-A352-17221992615F}" type="pres">
      <dgm:prSet presAssocID="{34ED6FEC-DE80-4CD5-9EC7-ACBB5EF0BB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A36D25-9341-44DC-84AC-52C4CA290FCB}" type="pres">
      <dgm:prSet presAssocID="{A9C29B47-C20B-4914-848C-9B4DF56B45E1}" presName="linNode" presStyleCnt="0"/>
      <dgm:spPr/>
    </dgm:pt>
    <dgm:pt modelId="{89412C16-05D6-4F26-BF90-BD0847AAB50D}" type="pres">
      <dgm:prSet presAssocID="{A9C29B47-C20B-4914-848C-9B4DF56B45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ADFB5C-6399-48DC-AB05-BC8B28D9AAF7}" type="pres">
      <dgm:prSet presAssocID="{A9C29B47-C20B-4914-848C-9B4DF56B45E1}" presName="descendantText" presStyleLbl="alignAccFollowNode1" presStyleIdx="0" presStyleCnt="1" custScaleX="254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7845CA-1B8B-451B-8FF6-29230BCF451E}" type="presOf" srcId="{34ED6FEC-DE80-4CD5-9EC7-ACBB5EF0BB30}" destId="{53F6E345-E9E3-4E0F-A352-17221992615F}" srcOrd="0" destOrd="0" presId="urn:microsoft.com/office/officeart/2005/8/layout/vList5"/>
    <dgm:cxn modelId="{BA3FAE26-5628-469C-A5AF-CB5FA552F8E2}" srcId="{A9C29B47-C20B-4914-848C-9B4DF56B45E1}" destId="{454EA201-6C23-4484-B78B-095EA6B63A1C}" srcOrd="0" destOrd="0" parTransId="{AFE9FDFC-29C2-4541-8D4A-860AAF47D30B}" sibTransId="{7B085B6F-4BE5-482F-B904-D4AE1E7E5E97}"/>
    <dgm:cxn modelId="{FF17867E-838B-459D-9E54-1FF623137C0E}" srcId="{34ED6FEC-DE80-4CD5-9EC7-ACBB5EF0BB30}" destId="{A9C29B47-C20B-4914-848C-9B4DF56B45E1}" srcOrd="0" destOrd="0" parTransId="{21B9AD8C-6BED-4EB7-80F1-D5C7D3CAFB31}" sibTransId="{7D93CC91-6C65-4047-B0C1-A669CD6B99FD}"/>
    <dgm:cxn modelId="{ACBC8A35-6CA0-4404-8AC5-EA50292E46D2}" type="presOf" srcId="{A9C29B47-C20B-4914-848C-9B4DF56B45E1}" destId="{89412C16-05D6-4F26-BF90-BD0847AAB50D}" srcOrd="0" destOrd="0" presId="urn:microsoft.com/office/officeart/2005/8/layout/vList5"/>
    <dgm:cxn modelId="{6DD62117-6FED-4D75-B22B-BB750D889977}" type="presOf" srcId="{454EA201-6C23-4484-B78B-095EA6B63A1C}" destId="{E7ADFB5C-6399-48DC-AB05-BC8B28D9AAF7}" srcOrd="0" destOrd="0" presId="urn:microsoft.com/office/officeart/2005/8/layout/vList5"/>
    <dgm:cxn modelId="{38BD78B1-8FBB-47F7-B06D-FC956F14C778}" type="presParOf" srcId="{53F6E345-E9E3-4E0F-A352-17221992615F}" destId="{DCA36D25-9341-44DC-84AC-52C4CA290FCB}" srcOrd="0" destOrd="0" presId="urn:microsoft.com/office/officeart/2005/8/layout/vList5"/>
    <dgm:cxn modelId="{055098F2-E975-4622-BCD2-82DB587F050D}" type="presParOf" srcId="{DCA36D25-9341-44DC-84AC-52C4CA290FCB}" destId="{89412C16-05D6-4F26-BF90-BD0847AAB50D}" srcOrd="0" destOrd="0" presId="urn:microsoft.com/office/officeart/2005/8/layout/vList5"/>
    <dgm:cxn modelId="{20390C20-8EDD-4BA3-BE40-07C394F6847F}" type="presParOf" srcId="{DCA36D25-9341-44DC-84AC-52C4CA290FCB}" destId="{E7ADFB5C-6399-48DC-AB05-BC8B28D9AA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CBBC4C-EFDA-4B07-A831-1A4A95807757}">
      <dgm:prSet phldrT="[Texto]"/>
      <dgm:spPr/>
      <dgm:t>
        <a:bodyPr/>
        <a:lstStyle/>
        <a:p>
          <a:r>
            <a:rPr lang="es-ES" dirty="0"/>
            <a:t>Para el primer objetivo</a:t>
          </a:r>
        </a:p>
      </dgm:t>
    </dgm:pt>
    <dgm:pt modelId="{F4FFD500-404A-4AC3-87E0-45A7450147AB}" type="parTrans" cxnId="{50CFF8B3-DBE3-45F2-84AB-F77F483C0D47}">
      <dgm:prSet/>
      <dgm:spPr/>
      <dgm:t>
        <a:bodyPr/>
        <a:lstStyle/>
        <a:p>
          <a:endParaRPr lang="es-ES"/>
        </a:p>
      </dgm:t>
    </dgm:pt>
    <dgm:pt modelId="{070BB6DE-0902-4699-8EA0-973C68B2F5C4}" type="sibTrans" cxnId="{50CFF8B3-DBE3-45F2-84AB-F77F483C0D47}">
      <dgm:prSet/>
      <dgm:spPr/>
      <dgm:t>
        <a:bodyPr/>
        <a:lstStyle/>
        <a:p>
          <a:endParaRPr lang="es-ES"/>
        </a:p>
      </dgm:t>
    </dgm:pt>
    <dgm:pt modelId="{7CC38D0A-2510-4876-8CBA-98C6C6A1672F}">
      <dgm:prSet phldrT="[Texto]"/>
      <dgm:spPr/>
      <dgm:t>
        <a:bodyPr/>
        <a:lstStyle/>
        <a:p>
          <a:r>
            <a:rPr lang="es-EC" dirty="0"/>
            <a:t>Estructura organizacional</a:t>
          </a:r>
          <a:endParaRPr lang="es-ES" dirty="0"/>
        </a:p>
      </dgm:t>
    </dgm:pt>
    <dgm:pt modelId="{22797427-8171-4568-B723-F6DB3D905582}" type="parTrans" cxnId="{B5BC5DC7-F4B6-4170-938C-6AAA4510751A}">
      <dgm:prSet/>
      <dgm:spPr/>
      <dgm:t>
        <a:bodyPr/>
        <a:lstStyle/>
        <a:p>
          <a:endParaRPr lang="es-ES"/>
        </a:p>
      </dgm:t>
    </dgm:pt>
    <dgm:pt modelId="{7201F79A-5E76-45B2-9BE4-64E50A6399D5}" type="sibTrans" cxnId="{B5BC5DC7-F4B6-4170-938C-6AAA4510751A}">
      <dgm:prSet/>
      <dgm:spPr/>
      <dgm:t>
        <a:bodyPr/>
        <a:lstStyle/>
        <a:p>
          <a:endParaRPr lang="es-ES"/>
        </a:p>
      </dgm:t>
    </dgm:pt>
    <dgm:pt modelId="{267A0BA0-CFDE-450D-8CCA-9A298AD34B56}">
      <dgm:prSet/>
      <dgm:spPr/>
      <dgm:t>
        <a:bodyPr/>
        <a:lstStyle/>
        <a:p>
          <a:r>
            <a:rPr lang="es-EC" dirty="0"/>
            <a:t>Misiones de cada nivel de mando</a:t>
          </a:r>
          <a:endParaRPr lang="es-ES" dirty="0"/>
        </a:p>
      </dgm:t>
    </dgm:pt>
    <dgm:pt modelId="{B14BF328-D0C2-4771-870A-7D5A52632BB2}" type="parTrans" cxnId="{5592E6AB-7346-4972-9277-B5EEF463358C}">
      <dgm:prSet/>
      <dgm:spPr/>
      <dgm:t>
        <a:bodyPr/>
        <a:lstStyle/>
        <a:p>
          <a:endParaRPr lang="es-ES"/>
        </a:p>
      </dgm:t>
    </dgm:pt>
    <dgm:pt modelId="{7B0FEE2D-B2D9-4239-8925-264ED4FDBE76}" type="sibTrans" cxnId="{5592E6AB-7346-4972-9277-B5EEF463358C}">
      <dgm:prSet/>
      <dgm:spPr/>
      <dgm:t>
        <a:bodyPr/>
        <a:lstStyle/>
        <a:p>
          <a:endParaRPr lang="es-ES"/>
        </a:p>
      </dgm:t>
    </dgm:pt>
    <dgm:pt modelId="{9FD791C9-41C3-4901-A2B4-34F36C60CD8D}">
      <dgm:prSet/>
      <dgm:spPr/>
      <dgm:t>
        <a:bodyPr/>
        <a:lstStyle/>
        <a:p>
          <a:r>
            <a:rPr lang="es-EC" dirty="0"/>
            <a:t>Descripción de unidades militares y su distribución</a:t>
          </a:r>
          <a:endParaRPr lang="es-ES" dirty="0"/>
        </a:p>
      </dgm:t>
    </dgm:pt>
    <dgm:pt modelId="{66374AA3-3E44-4468-8FBF-14BF6005A9FE}" type="parTrans" cxnId="{341AAC14-B31C-443E-8290-29CD0396AD3B}">
      <dgm:prSet/>
      <dgm:spPr/>
      <dgm:t>
        <a:bodyPr/>
        <a:lstStyle/>
        <a:p>
          <a:endParaRPr lang="es-ES"/>
        </a:p>
      </dgm:t>
    </dgm:pt>
    <dgm:pt modelId="{30BE4C13-C6EE-443F-8E22-844CCE12B23C}" type="sibTrans" cxnId="{341AAC14-B31C-443E-8290-29CD0396AD3B}">
      <dgm:prSet/>
      <dgm:spPr/>
      <dgm:t>
        <a:bodyPr/>
        <a:lstStyle/>
        <a:p>
          <a:endParaRPr lang="es-ES"/>
        </a:p>
      </dgm:t>
    </dgm:pt>
    <dgm:pt modelId="{030EEB85-4A13-4054-B333-365A55716E37}">
      <dgm:prSet phldrT="[Texto]"/>
      <dgm:spPr/>
      <dgm:t>
        <a:bodyPr/>
        <a:lstStyle/>
        <a:p>
          <a:r>
            <a:rPr lang="es-EC" dirty="0"/>
            <a:t>Descripción de actividades</a:t>
          </a:r>
        </a:p>
      </dgm:t>
    </dgm:pt>
    <dgm:pt modelId="{62569555-81A6-440C-9F5C-C5100A04034F}" type="sibTrans" cxnId="{4E71D609-E750-4745-9645-5836CB570A80}">
      <dgm:prSet/>
      <dgm:spPr/>
      <dgm:t>
        <a:bodyPr/>
        <a:lstStyle/>
        <a:p>
          <a:endParaRPr lang="es-ES"/>
        </a:p>
      </dgm:t>
    </dgm:pt>
    <dgm:pt modelId="{6307B8D9-C6AA-4CA8-9C4E-48A7E6591C7A}" type="parTrans" cxnId="{4E71D609-E750-4745-9645-5836CB570A80}">
      <dgm:prSet/>
      <dgm:spPr/>
      <dgm:t>
        <a:bodyPr/>
        <a:lstStyle/>
        <a:p>
          <a:endParaRPr lang="es-ES"/>
        </a:p>
      </dgm:t>
    </dgm:pt>
    <dgm:pt modelId="{927D26E0-4F80-42BB-AB96-B88DE2A2F5AE}" type="pres">
      <dgm:prSet presAssocID="{988235A2-1454-4483-9125-AEE8EF142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EBEC43-12DA-467F-854A-4E1704B9F1F8}" type="pres">
      <dgm:prSet presAssocID="{A5CBBC4C-EFDA-4B07-A831-1A4A95807757}" presName="parentLin" presStyleCnt="0"/>
      <dgm:spPr/>
    </dgm:pt>
    <dgm:pt modelId="{E3C326E6-ED49-4F61-AD92-EFF8D64EF483}" type="pres">
      <dgm:prSet presAssocID="{A5CBBC4C-EFDA-4B07-A831-1A4A95807757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5F09F9A2-BF96-4303-9237-AC9C67791F32}" type="pres">
      <dgm:prSet presAssocID="{A5CBBC4C-EFDA-4B07-A831-1A4A958077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454EFA-7990-4585-A0CA-0F0AEF1D3298}" type="pres">
      <dgm:prSet presAssocID="{A5CBBC4C-EFDA-4B07-A831-1A4A95807757}" presName="negativeSpace" presStyleCnt="0"/>
      <dgm:spPr/>
    </dgm:pt>
    <dgm:pt modelId="{4AFFC91A-42C8-4131-A76B-AE57511EFB78}" type="pres">
      <dgm:prSet presAssocID="{A5CBBC4C-EFDA-4B07-A831-1A4A9580775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CFF8B3-DBE3-45F2-84AB-F77F483C0D47}" srcId="{988235A2-1454-4483-9125-AEE8EF1422E7}" destId="{A5CBBC4C-EFDA-4B07-A831-1A4A95807757}" srcOrd="0" destOrd="0" parTransId="{F4FFD500-404A-4AC3-87E0-45A7450147AB}" sibTransId="{070BB6DE-0902-4699-8EA0-973C68B2F5C4}"/>
    <dgm:cxn modelId="{5592E6AB-7346-4972-9277-B5EEF463358C}" srcId="{A5CBBC4C-EFDA-4B07-A831-1A4A95807757}" destId="{267A0BA0-CFDE-450D-8CCA-9A298AD34B56}" srcOrd="2" destOrd="0" parTransId="{B14BF328-D0C2-4771-870A-7D5A52632BB2}" sibTransId="{7B0FEE2D-B2D9-4239-8925-264ED4FDBE76}"/>
    <dgm:cxn modelId="{B5BC5DC7-F4B6-4170-938C-6AAA4510751A}" srcId="{A5CBBC4C-EFDA-4B07-A831-1A4A95807757}" destId="{7CC38D0A-2510-4876-8CBA-98C6C6A1672F}" srcOrd="1" destOrd="0" parTransId="{22797427-8171-4568-B723-F6DB3D905582}" sibTransId="{7201F79A-5E76-45B2-9BE4-64E50A6399D5}"/>
    <dgm:cxn modelId="{341AAC14-B31C-443E-8290-29CD0396AD3B}" srcId="{A5CBBC4C-EFDA-4B07-A831-1A4A95807757}" destId="{9FD791C9-41C3-4901-A2B4-34F36C60CD8D}" srcOrd="3" destOrd="0" parTransId="{66374AA3-3E44-4468-8FBF-14BF6005A9FE}" sibTransId="{30BE4C13-C6EE-443F-8E22-844CCE12B23C}"/>
    <dgm:cxn modelId="{C966117F-404B-4AC6-840B-839167773EC5}" type="presOf" srcId="{9FD791C9-41C3-4901-A2B4-34F36C60CD8D}" destId="{4AFFC91A-42C8-4131-A76B-AE57511EFB78}" srcOrd="0" destOrd="3" presId="urn:microsoft.com/office/officeart/2005/8/layout/list1"/>
    <dgm:cxn modelId="{4E71D609-E750-4745-9645-5836CB570A80}" srcId="{A5CBBC4C-EFDA-4B07-A831-1A4A95807757}" destId="{030EEB85-4A13-4054-B333-365A55716E37}" srcOrd="0" destOrd="0" parTransId="{6307B8D9-C6AA-4CA8-9C4E-48A7E6591C7A}" sibTransId="{62569555-81A6-440C-9F5C-C5100A04034F}"/>
    <dgm:cxn modelId="{596609D2-F9C7-4D29-99E1-1FEA995D4EFE}" type="presOf" srcId="{7CC38D0A-2510-4876-8CBA-98C6C6A1672F}" destId="{4AFFC91A-42C8-4131-A76B-AE57511EFB78}" srcOrd="0" destOrd="1" presId="urn:microsoft.com/office/officeart/2005/8/layout/list1"/>
    <dgm:cxn modelId="{E833AF0C-5268-4458-A770-3B3B6508C0FC}" type="presOf" srcId="{A5CBBC4C-EFDA-4B07-A831-1A4A95807757}" destId="{5F09F9A2-BF96-4303-9237-AC9C67791F32}" srcOrd="1" destOrd="0" presId="urn:microsoft.com/office/officeart/2005/8/layout/list1"/>
    <dgm:cxn modelId="{C83A1823-E3CF-4A6A-96A9-3957E1391986}" type="presOf" srcId="{267A0BA0-CFDE-450D-8CCA-9A298AD34B56}" destId="{4AFFC91A-42C8-4131-A76B-AE57511EFB78}" srcOrd="0" destOrd="2" presId="urn:microsoft.com/office/officeart/2005/8/layout/list1"/>
    <dgm:cxn modelId="{1B09A7A5-553F-4916-8A4D-930DCFD350B7}" type="presOf" srcId="{A5CBBC4C-EFDA-4B07-A831-1A4A95807757}" destId="{E3C326E6-ED49-4F61-AD92-EFF8D64EF483}" srcOrd="0" destOrd="0" presId="urn:microsoft.com/office/officeart/2005/8/layout/list1"/>
    <dgm:cxn modelId="{194C4270-D20F-4579-A341-6EF9B277694D}" type="presOf" srcId="{030EEB85-4A13-4054-B333-365A55716E37}" destId="{4AFFC91A-42C8-4131-A76B-AE57511EFB78}" srcOrd="0" destOrd="0" presId="urn:microsoft.com/office/officeart/2005/8/layout/list1"/>
    <dgm:cxn modelId="{686BFCAF-87F9-4729-A4AB-4418F093F522}" type="presOf" srcId="{988235A2-1454-4483-9125-AEE8EF1422E7}" destId="{927D26E0-4F80-42BB-AB96-B88DE2A2F5AE}" srcOrd="0" destOrd="0" presId="urn:microsoft.com/office/officeart/2005/8/layout/list1"/>
    <dgm:cxn modelId="{066B3E1D-BE4A-4F13-8749-72B297DCD8F0}" type="presParOf" srcId="{927D26E0-4F80-42BB-AB96-B88DE2A2F5AE}" destId="{D1EBEC43-12DA-467F-854A-4E1704B9F1F8}" srcOrd="0" destOrd="0" presId="urn:microsoft.com/office/officeart/2005/8/layout/list1"/>
    <dgm:cxn modelId="{7B7EC984-35EA-43B8-BC17-2FB511FCA2CB}" type="presParOf" srcId="{D1EBEC43-12DA-467F-854A-4E1704B9F1F8}" destId="{E3C326E6-ED49-4F61-AD92-EFF8D64EF483}" srcOrd="0" destOrd="0" presId="urn:microsoft.com/office/officeart/2005/8/layout/list1"/>
    <dgm:cxn modelId="{4E74783C-803E-4E45-90BD-EA281ED810EF}" type="presParOf" srcId="{D1EBEC43-12DA-467F-854A-4E1704B9F1F8}" destId="{5F09F9A2-BF96-4303-9237-AC9C67791F32}" srcOrd="1" destOrd="0" presId="urn:microsoft.com/office/officeart/2005/8/layout/list1"/>
    <dgm:cxn modelId="{5E2FC3C2-F4F5-4258-8FE0-366C4ADBC792}" type="presParOf" srcId="{927D26E0-4F80-42BB-AB96-B88DE2A2F5AE}" destId="{DB454EFA-7990-4585-A0CA-0F0AEF1D3298}" srcOrd="1" destOrd="0" presId="urn:microsoft.com/office/officeart/2005/8/layout/list1"/>
    <dgm:cxn modelId="{F4A5DA80-A826-4783-8FA3-36D56DC66D2C}" type="presParOf" srcId="{927D26E0-4F80-42BB-AB96-B88DE2A2F5AE}" destId="{4AFFC91A-42C8-4131-A76B-AE57511EFB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Para el segundo objetivo: a) </a:t>
          </a:r>
          <a:r>
            <a:rPr lang="es-EC" sz="2500" b="0" dirty="0"/>
            <a:t>Evaluación de la metodología más utilizada en el país</a:t>
          </a:r>
          <a:endParaRPr lang="es-ES" sz="2500" b="0" dirty="0"/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72C1504A-CD7F-44DC-9C85-3F090575459E}">
      <dgm:prSet phldrT="[Texto]" custT="1"/>
      <dgm:spPr/>
      <dgm:t>
        <a:bodyPr/>
        <a:lstStyle/>
        <a:p>
          <a:r>
            <a:rPr lang="es-EC" sz="2500" dirty="0"/>
            <a:t>Cantidad de estudios de ambientales (MAE -02015).</a:t>
          </a:r>
          <a:endParaRPr lang="es-ES" sz="2500" dirty="0"/>
        </a:p>
      </dgm:t>
    </dgm:pt>
    <dgm:pt modelId="{F417E92E-96C7-4952-983B-2C2C5FC26426}" type="parTrans" cxnId="{66B6AE95-0932-481C-B1BE-EEA89614E3E1}">
      <dgm:prSet/>
      <dgm:spPr/>
      <dgm:t>
        <a:bodyPr/>
        <a:lstStyle/>
        <a:p>
          <a:endParaRPr lang="es-ES" sz="2500"/>
        </a:p>
      </dgm:t>
    </dgm:pt>
    <dgm:pt modelId="{0408BC83-A63C-4126-A3A3-437AC540AE12}" type="sibTrans" cxnId="{66B6AE95-0932-481C-B1BE-EEA89614E3E1}">
      <dgm:prSet/>
      <dgm:spPr/>
      <dgm:t>
        <a:bodyPr/>
        <a:lstStyle/>
        <a:p>
          <a:endParaRPr lang="es-ES" sz="2500"/>
        </a:p>
      </dgm:t>
    </dgm:pt>
    <dgm:pt modelId="{373BECE3-8AA5-4BD4-A790-8A71F7B86FF2}">
      <dgm:prSet phldrT="[Texto]" custT="1"/>
      <dgm:spPr/>
      <dgm:t>
        <a:bodyPr/>
        <a:lstStyle/>
        <a:p>
          <a:r>
            <a:rPr lang="es-EC" sz="2500" dirty="0"/>
            <a:t>Revisión tipo de metodología utilizan para identificar I.A.</a:t>
          </a:r>
          <a:endParaRPr lang="es-ES" sz="2500" dirty="0"/>
        </a:p>
      </dgm:t>
    </dgm:pt>
    <dgm:pt modelId="{971EDC20-53E6-40B6-AD04-C2F1D2C8BAE0}" type="sibTrans" cxnId="{EFACB8D8-88A1-4C48-92B4-BB61A6A5DD56}">
      <dgm:prSet/>
      <dgm:spPr/>
      <dgm:t>
        <a:bodyPr/>
        <a:lstStyle/>
        <a:p>
          <a:endParaRPr lang="es-ES" sz="2500"/>
        </a:p>
      </dgm:t>
    </dgm:pt>
    <dgm:pt modelId="{B2256015-074A-47A1-BC6F-FA1331FEEE6B}" type="parTrans" cxnId="{EFACB8D8-88A1-4C48-92B4-BB61A6A5DD56}">
      <dgm:prSet/>
      <dgm:spPr/>
      <dgm:t>
        <a:bodyPr/>
        <a:lstStyle/>
        <a:p>
          <a:endParaRPr lang="es-ES" sz="2500"/>
        </a:p>
      </dgm:t>
    </dgm:pt>
    <dgm:pt modelId="{DA752932-6F64-4A35-86A1-2C92DF088813}" type="pres">
      <dgm:prSet presAssocID="{988235A2-1454-4483-9125-AEE8EF142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5B74B2-7BEB-4CAE-9225-5882AA806F60}" type="pres">
      <dgm:prSet presAssocID="{A8994D53-D7FC-4293-8374-4F9D8D8D3C9D}" presName="parentLin" presStyleCnt="0"/>
      <dgm:spPr/>
    </dgm:pt>
    <dgm:pt modelId="{4CDD4D1F-F86B-45D0-B555-0E22FE78F3ED}" type="pres">
      <dgm:prSet presAssocID="{A8994D53-D7FC-4293-8374-4F9D8D8D3C9D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339267BD-93AB-44D2-8F49-1F90A316E60F}" type="pres">
      <dgm:prSet presAssocID="{A8994D53-D7FC-4293-8374-4F9D8D8D3C9D}" presName="parentText" presStyleLbl="node1" presStyleIdx="0" presStyleCnt="1" custScaleX="105017" custScaleY="2953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7BEDB6-5181-4F5F-AA5B-404797B3E5B5}" type="pres">
      <dgm:prSet presAssocID="{A8994D53-D7FC-4293-8374-4F9D8D8D3C9D}" presName="negativeSpace" presStyleCnt="0"/>
      <dgm:spPr/>
    </dgm:pt>
    <dgm:pt modelId="{1246A52C-DFF1-47A5-97F5-80E34A23E63F}" type="pres">
      <dgm:prSet presAssocID="{A8994D53-D7FC-4293-8374-4F9D8D8D3C9D}" presName="childText" presStyleLbl="conFgAcc1" presStyleIdx="0" presStyleCnt="1" custScaleY="1052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824016-5711-4029-8A7E-10D09A43A306}" type="presOf" srcId="{A8994D53-D7FC-4293-8374-4F9D8D8D3C9D}" destId="{4CDD4D1F-F86B-45D0-B555-0E22FE78F3ED}" srcOrd="0" destOrd="0" presId="urn:microsoft.com/office/officeart/2005/8/layout/list1"/>
    <dgm:cxn modelId="{66B6AE95-0932-481C-B1BE-EEA89614E3E1}" srcId="{A8994D53-D7FC-4293-8374-4F9D8D8D3C9D}" destId="{72C1504A-CD7F-44DC-9C85-3F090575459E}" srcOrd="0" destOrd="0" parTransId="{F417E92E-96C7-4952-983B-2C2C5FC26426}" sibTransId="{0408BC83-A63C-4126-A3A3-437AC540AE12}"/>
    <dgm:cxn modelId="{1D881809-9BAC-464E-818D-317854DB0E0B}" type="presOf" srcId="{A8994D53-D7FC-4293-8374-4F9D8D8D3C9D}" destId="{339267BD-93AB-44D2-8F49-1F90A316E60F}" srcOrd="1" destOrd="0" presId="urn:microsoft.com/office/officeart/2005/8/layout/list1"/>
    <dgm:cxn modelId="{5D922F2E-CD51-463B-8C14-1063019BC2C2}" type="presOf" srcId="{373BECE3-8AA5-4BD4-A790-8A71F7B86FF2}" destId="{1246A52C-DFF1-47A5-97F5-80E34A23E63F}" srcOrd="0" destOrd="1" presId="urn:microsoft.com/office/officeart/2005/8/layout/list1"/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B0264A27-5C1E-4805-9B60-70DBC80886B5}" type="presOf" srcId="{988235A2-1454-4483-9125-AEE8EF1422E7}" destId="{DA752932-6F64-4A35-86A1-2C92DF088813}" srcOrd="0" destOrd="0" presId="urn:microsoft.com/office/officeart/2005/8/layout/list1"/>
    <dgm:cxn modelId="{723593FF-5CAF-48AF-8583-0AFA4C3127F4}" type="presOf" srcId="{72C1504A-CD7F-44DC-9C85-3F090575459E}" destId="{1246A52C-DFF1-47A5-97F5-80E34A23E63F}" srcOrd="0" destOrd="0" presId="urn:microsoft.com/office/officeart/2005/8/layout/list1"/>
    <dgm:cxn modelId="{EFACB8D8-88A1-4C48-92B4-BB61A6A5DD56}" srcId="{A8994D53-D7FC-4293-8374-4F9D8D8D3C9D}" destId="{373BECE3-8AA5-4BD4-A790-8A71F7B86FF2}" srcOrd="1" destOrd="0" parTransId="{B2256015-074A-47A1-BC6F-FA1331FEEE6B}" sibTransId="{971EDC20-53E6-40B6-AD04-C2F1D2C8BAE0}"/>
    <dgm:cxn modelId="{C0C3FF21-AB55-4950-B73F-2E3053D597D0}" type="presParOf" srcId="{DA752932-6F64-4A35-86A1-2C92DF088813}" destId="{645B74B2-7BEB-4CAE-9225-5882AA806F60}" srcOrd="0" destOrd="0" presId="urn:microsoft.com/office/officeart/2005/8/layout/list1"/>
    <dgm:cxn modelId="{8D468CAB-9A1A-40BC-8EDE-BDE0C0D471A1}" type="presParOf" srcId="{645B74B2-7BEB-4CAE-9225-5882AA806F60}" destId="{4CDD4D1F-F86B-45D0-B555-0E22FE78F3ED}" srcOrd="0" destOrd="0" presId="urn:microsoft.com/office/officeart/2005/8/layout/list1"/>
    <dgm:cxn modelId="{40642425-7843-4F05-A6EA-8FE60736D79F}" type="presParOf" srcId="{645B74B2-7BEB-4CAE-9225-5882AA806F60}" destId="{339267BD-93AB-44D2-8F49-1F90A316E60F}" srcOrd="1" destOrd="0" presId="urn:microsoft.com/office/officeart/2005/8/layout/list1"/>
    <dgm:cxn modelId="{E132D19C-E774-40FF-A5F6-38B745074FEE}" type="presParOf" srcId="{DA752932-6F64-4A35-86A1-2C92DF088813}" destId="{4C7BEDB6-5181-4F5F-AA5B-404797B3E5B5}" srcOrd="1" destOrd="0" presId="urn:microsoft.com/office/officeart/2005/8/layout/list1"/>
    <dgm:cxn modelId="{31F8F558-6C55-463A-9CE0-7E5614B51D08}" type="presParOf" srcId="{DA752932-6F64-4A35-86A1-2C92DF088813}" destId="{1246A52C-DFF1-47A5-97F5-80E34A23E63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Para el segundo o</a:t>
          </a:r>
          <a:r>
            <a:rPr lang="es-ES" sz="2500" b="0" dirty="0"/>
            <a:t>bjetivo: b) </a:t>
          </a:r>
          <a:r>
            <a:rPr lang="es-EC" sz="2500" b="0" dirty="0"/>
            <a:t>Comparativo de metodologías</a:t>
          </a:r>
          <a:endParaRPr lang="es-ES" sz="2500" b="0" dirty="0"/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72C1504A-CD7F-44DC-9C85-3F090575459E}">
      <dgm:prSet phldrT="[Texto]" custT="1"/>
      <dgm:spPr/>
      <dgm:t>
        <a:bodyPr/>
        <a:lstStyle/>
        <a:p>
          <a:r>
            <a:rPr lang="es-EC" sz="2500" dirty="0"/>
            <a:t>Determinación de criterios aplicables a la realidad militar.</a:t>
          </a:r>
          <a:endParaRPr lang="es-ES" sz="2500" dirty="0"/>
        </a:p>
      </dgm:t>
    </dgm:pt>
    <dgm:pt modelId="{F417E92E-96C7-4952-983B-2C2C5FC26426}" type="parTrans" cxnId="{66B6AE95-0932-481C-B1BE-EEA89614E3E1}">
      <dgm:prSet/>
      <dgm:spPr/>
      <dgm:t>
        <a:bodyPr/>
        <a:lstStyle/>
        <a:p>
          <a:endParaRPr lang="es-ES" sz="2500"/>
        </a:p>
      </dgm:t>
    </dgm:pt>
    <dgm:pt modelId="{0408BC83-A63C-4126-A3A3-437AC540AE12}" type="sibTrans" cxnId="{66B6AE95-0932-481C-B1BE-EEA89614E3E1}">
      <dgm:prSet/>
      <dgm:spPr/>
      <dgm:t>
        <a:bodyPr/>
        <a:lstStyle/>
        <a:p>
          <a:endParaRPr lang="es-ES" sz="2500"/>
        </a:p>
      </dgm:t>
    </dgm:pt>
    <dgm:pt modelId="{DA752932-6F64-4A35-86A1-2C92DF088813}" type="pres">
      <dgm:prSet presAssocID="{988235A2-1454-4483-9125-AEE8EF142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5B74B2-7BEB-4CAE-9225-5882AA806F60}" type="pres">
      <dgm:prSet presAssocID="{A8994D53-D7FC-4293-8374-4F9D8D8D3C9D}" presName="parentLin" presStyleCnt="0"/>
      <dgm:spPr/>
    </dgm:pt>
    <dgm:pt modelId="{4CDD4D1F-F86B-45D0-B555-0E22FE78F3ED}" type="pres">
      <dgm:prSet presAssocID="{A8994D53-D7FC-4293-8374-4F9D8D8D3C9D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339267BD-93AB-44D2-8F49-1F90A316E60F}" type="pres">
      <dgm:prSet presAssocID="{A8994D53-D7FC-4293-8374-4F9D8D8D3C9D}" presName="parentText" presStyleLbl="node1" presStyleIdx="0" presStyleCnt="1" custScaleX="105017" custScaleY="2953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7BEDB6-5181-4F5F-AA5B-404797B3E5B5}" type="pres">
      <dgm:prSet presAssocID="{A8994D53-D7FC-4293-8374-4F9D8D8D3C9D}" presName="negativeSpace" presStyleCnt="0"/>
      <dgm:spPr/>
    </dgm:pt>
    <dgm:pt modelId="{1246A52C-DFF1-47A5-97F5-80E34A23E63F}" type="pres">
      <dgm:prSet presAssocID="{A8994D53-D7FC-4293-8374-4F9D8D8D3C9D}" presName="childText" presStyleLbl="conFgAcc1" presStyleIdx="0" presStyleCnt="1" custScaleY="1052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1D881809-9BAC-464E-818D-317854DB0E0B}" type="presOf" srcId="{A8994D53-D7FC-4293-8374-4F9D8D8D3C9D}" destId="{339267BD-93AB-44D2-8F49-1F90A316E60F}" srcOrd="1" destOrd="0" presId="urn:microsoft.com/office/officeart/2005/8/layout/list1"/>
    <dgm:cxn modelId="{66B6AE95-0932-481C-B1BE-EEA89614E3E1}" srcId="{A8994D53-D7FC-4293-8374-4F9D8D8D3C9D}" destId="{72C1504A-CD7F-44DC-9C85-3F090575459E}" srcOrd="0" destOrd="0" parTransId="{F417E92E-96C7-4952-983B-2C2C5FC26426}" sibTransId="{0408BC83-A63C-4126-A3A3-437AC540AE12}"/>
    <dgm:cxn modelId="{723593FF-5CAF-48AF-8583-0AFA4C3127F4}" type="presOf" srcId="{72C1504A-CD7F-44DC-9C85-3F090575459E}" destId="{1246A52C-DFF1-47A5-97F5-80E34A23E63F}" srcOrd="0" destOrd="0" presId="urn:microsoft.com/office/officeart/2005/8/layout/list1"/>
    <dgm:cxn modelId="{3F824016-5711-4029-8A7E-10D09A43A306}" type="presOf" srcId="{A8994D53-D7FC-4293-8374-4F9D8D8D3C9D}" destId="{4CDD4D1F-F86B-45D0-B555-0E22FE78F3ED}" srcOrd="0" destOrd="0" presId="urn:microsoft.com/office/officeart/2005/8/layout/list1"/>
    <dgm:cxn modelId="{B0264A27-5C1E-4805-9B60-70DBC80886B5}" type="presOf" srcId="{988235A2-1454-4483-9125-AEE8EF1422E7}" destId="{DA752932-6F64-4A35-86A1-2C92DF088813}" srcOrd="0" destOrd="0" presId="urn:microsoft.com/office/officeart/2005/8/layout/list1"/>
    <dgm:cxn modelId="{C0C3FF21-AB55-4950-B73F-2E3053D597D0}" type="presParOf" srcId="{DA752932-6F64-4A35-86A1-2C92DF088813}" destId="{645B74B2-7BEB-4CAE-9225-5882AA806F60}" srcOrd="0" destOrd="0" presId="urn:microsoft.com/office/officeart/2005/8/layout/list1"/>
    <dgm:cxn modelId="{8D468CAB-9A1A-40BC-8EDE-BDE0C0D471A1}" type="presParOf" srcId="{645B74B2-7BEB-4CAE-9225-5882AA806F60}" destId="{4CDD4D1F-F86B-45D0-B555-0E22FE78F3ED}" srcOrd="0" destOrd="0" presId="urn:microsoft.com/office/officeart/2005/8/layout/list1"/>
    <dgm:cxn modelId="{40642425-7843-4F05-A6EA-8FE60736D79F}" type="presParOf" srcId="{645B74B2-7BEB-4CAE-9225-5882AA806F60}" destId="{339267BD-93AB-44D2-8F49-1F90A316E60F}" srcOrd="1" destOrd="0" presId="urn:microsoft.com/office/officeart/2005/8/layout/list1"/>
    <dgm:cxn modelId="{E132D19C-E774-40FF-A5F6-38B745074FEE}" type="presParOf" srcId="{DA752932-6F64-4A35-86A1-2C92DF088813}" destId="{4C7BEDB6-5181-4F5F-AA5B-404797B3E5B5}" srcOrd="1" destOrd="0" presId="urn:microsoft.com/office/officeart/2005/8/layout/list1"/>
    <dgm:cxn modelId="{31F8F558-6C55-463A-9CE0-7E5614B51D08}" type="presParOf" srcId="{DA752932-6F64-4A35-86A1-2C92DF088813}" destId="{1246A52C-DFF1-47A5-97F5-80E34A23E63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Para el segundo o</a:t>
          </a:r>
          <a:r>
            <a:rPr lang="es-ES" sz="2500" b="0" dirty="0"/>
            <a:t>bjetivo: c) </a:t>
          </a:r>
          <a:r>
            <a:rPr lang="es-EC" sz="2500" b="0" dirty="0"/>
            <a:t>Verificación de la herramienta propuesta.</a:t>
          </a:r>
          <a:endParaRPr lang="es-ES" sz="2500" b="0" dirty="0"/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72C1504A-CD7F-44DC-9C85-3F090575459E}">
      <dgm:prSet phldrT="[Texto]" custT="1"/>
      <dgm:spPr/>
      <dgm:t>
        <a:bodyPr/>
        <a:lstStyle/>
        <a:p>
          <a:r>
            <a:rPr lang="es-EC" sz="2500" dirty="0"/>
            <a:t>Determinación de posibles impactos ambientales a generarse en los repartos militares.</a:t>
          </a:r>
          <a:endParaRPr lang="es-ES" sz="2500" dirty="0"/>
        </a:p>
      </dgm:t>
    </dgm:pt>
    <dgm:pt modelId="{F417E92E-96C7-4952-983B-2C2C5FC26426}" type="parTrans" cxnId="{66B6AE95-0932-481C-B1BE-EEA89614E3E1}">
      <dgm:prSet/>
      <dgm:spPr/>
      <dgm:t>
        <a:bodyPr/>
        <a:lstStyle/>
        <a:p>
          <a:endParaRPr lang="es-ES" sz="2500"/>
        </a:p>
      </dgm:t>
    </dgm:pt>
    <dgm:pt modelId="{0408BC83-A63C-4126-A3A3-437AC540AE12}" type="sibTrans" cxnId="{66B6AE95-0932-481C-B1BE-EEA89614E3E1}">
      <dgm:prSet/>
      <dgm:spPr/>
      <dgm:t>
        <a:bodyPr/>
        <a:lstStyle/>
        <a:p>
          <a:endParaRPr lang="es-ES" sz="2500"/>
        </a:p>
      </dgm:t>
    </dgm:pt>
    <dgm:pt modelId="{FCEEF5BE-7FEF-4A51-A79C-EB8A14A8D207}">
      <dgm:prSet phldrT="[Texto]" custT="1"/>
      <dgm:spPr/>
      <dgm:t>
        <a:bodyPr/>
        <a:lstStyle/>
        <a:p>
          <a:r>
            <a:rPr lang="es-EC" sz="2500" dirty="0"/>
            <a:t>Dependencias que posee un reparto militar.</a:t>
          </a:r>
          <a:endParaRPr lang="es-ES" sz="2500" dirty="0"/>
        </a:p>
      </dgm:t>
    </dgm:pt>
    <dgm:pt modelId="{CB917338-452B-44D3-8FC1-5093FA358B8D}" type="parTrans" cxnId="{DC75997A-D529-4527-BD4B-6032B1E79BEC}">
      <dgm:prSet/>
      <dgm:spPr/>
      <dgm:t>
        <a:bodyPr/>
        <a:lstStyle/>
        <a:p>
          <a:endParaRPr lang="es-ES"/>
        </a:p>
      </dgm:t>
    </dgm:pt>
    <dgm:pt modelId="{DA607374-03FE-4331-BA9A-094286430FA9}" type="sibTrans" cxnId="{DC75997A-D529-4527-BD4B-6032B1E79BEC}">
      <dgm:prSet/>
      <dgm:spPr/>
      <dgm:t>
        <a:bodyPr/>
        <a:lstStyle/>
        <a:p>
          <a:endParaRPr lang="es-ES"/>
        </a:p>
      </dgm:t>
    </dgm:pt>
    <dgm:pt modelId="{A3287276-21F6-41C1-B6B1-EBD2EE3A66A5}">
      <dgm:prSet phldrT="[Texto]" custT="1"/>
      <dgm:spPr/>
      <dgm:t>
        <a:bodyPr/>
        <a:lstStyle/>
        <a:p>
          <a:r>
            <a:rPr lang="es-EC" sz="2500" dirty="0"/>
            <a:t>Criterios para la evaluación de impactos.</a:t>
          </a:r>
          <a:endParaRPr lang="es-ES" sz="2500" dirty="0"/>
        </a:p>
      </dgm:t>
    </dgm:pt>
    <dgm:pt modelId="{CBE3E7D8-E82C-4ABF-A2B2-2A9D8BCB1627}" type="parTrans" cxnId="{4CCA1EF0-61FA-4271-9CDD-9421191CF510}">
      <dgm:prSet/>
      <dgm:spPr/>
      <dgm:t>
        <a:bodyPr/>
        <a:lstStyle/>
        <a:p>
          <a:endParaRPr lang="es-ES"/>
        </a:p>
      </dgm:t>
    </dgm:pt>
    <dgm:pt modelId="{E01F503D-51E8-4AE8-BAE4-5F2363947154}" type="sibTrans" cxnId="{4CCA1EF0-61FA-4271-9CDD-9421191CF510}">
      <dgm:prSet/>
      <dgm:spPr/>
      <dgm:t>
        <a:bodyPr/>
        <a:lstStyle/>
        <a:p>
          <a:endParaRPr lang="es-ES"/>
        </a:p>
      </dgm:t>
    </dgm:pt>
    <dgm:pt modelId="{564F597D-D6D4-424E-B7C0-7D90740DFB7D}">
      <dgm:prSet phldrT="[Texto]" custT="1"/>
      <dgm:spPr/>
      <dgm:t>
        <a:bodyPr/>
        <a:lstStyle/>
        <a:p>
          <a:r>
            <a:rPr lang="es-EC" sz="2500" dirty="0"/>
            <a:t>Verificación la metodología y forma de llenar la matriz</a:t>
          </a:r>
          <a:endParaRPr lang="es-ES" sz="2500" dirty="0"/>
        </a:p>
      </dgm:t>
    </dgm:pt>
    <dgm:pt modelId="{48000B53-DFF2-40B1-81B9-5734DB7EAE22}" type="parTrans" cxnId="{29C4408E-1F5B-468A-8CC1-15AE276F16AE}">
      <dgm:prSet/>
      <dgm:spPr/>
      <dgm:t>
        <a:bodyPr/>
        <a:lstStyle/>
        <a:p>
          <a:endParaRPr lang="es-ES"/>
        </a:p>
      </dgm:t>
    </dgm:pt>
    <dgm:pt modelId="{33E0F360-06B3-49F6-A93D-47A18E3CF836}" type="sibTrans" cxnId="{29C4408E-1F5B-468A-8CC1-15AE276F16AE}">
      <dgm:prSet/>
      <dgm:spPr/>
      <dgm:t>
        <a:bodyPr/>
        <a:lstStyle/>
        <a:p>
          <a:endParaRPr lang="es-ES"/>
        </a:p>
      </dgm:t>
    </dgm:pt>
    <dgm:pt modelId="{DA752932-6F64-4A35-86A1-2C92DF088813}" type="pres">
      <dgm:prSet presAssocID="{988235A2-1454-4483-9125-AEE8EF142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5B74B2-7BEB-4CAE-9225-5882AA806F60}" type="pres">
      <dgm:prSet presAssocID="{A8994D53-D7FC-4293-8374-4F9D8D8D3C9D}" presName="parentLin" presStyleCnt="0"/>
      <dgm:spPr/>
    </dgm:pt>
    <dgm:pt modelId="{4CDD4D1F-F86B-45D0-B555-0E22FE78F3ED}" type="pres">
      <dgm:prSet presAssocID="{A8994D53-D7FC-4293-8374-4F9D8D8D3C9D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339267BD-93AB-44D2-8F49-1F90A316E60F}" type="pres">
      <dgm:prSet presAssocID="{A8994D53-D7FC-4293-8374-4F9D8D8D3C9D}" presName="parentText" presStyleLbl="node1" presStyleIdx="0" presStyleCnt="1" custScaleX="105017" custScaleY="2953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7BEDB6-5181-4F5F-AA5B-404797B3E5B5}" type="pres">
      <dgm:prSet presAssocID="{A8994D53-D7FC-4293-8374-4F9D8D8D3C9D}" presName="negativeSpace" presStyleCnt="0"/>
      <dgm:spPr/>
    </dgm:pt>
    <dgm:pt modelId="{1246A52C-DFF1-47A5-97F5-80E34A23E63F}" type="pres">
      <dgm:prSet presAssocID="{A8994D53-D7FC-4293-8374-4F9D8D8D3C9D}" presName="childText" presStyleLbl="conFgAcc1" presStyleIdx="0" presStyleCnt="1" custScaleY="92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6B1750-598A-4C62-9880-118BB7E2DABE}" type="presOf" srcId="{FCEEF5BE-7FEF-4A51-A79C-EB8A14A8D207}" destId="{1246A52C-DFF1-47A5-97F5-80E34A23E63F}" srcOrd="0" destOrd="1" presId="urn:microsoft.com/office/officeart/2005/8/layout/list1"/>
    <dgm:cxn modelId="{B0264A27-5C1E-4805-9B60-70DBC80886B5}" type="presOf" srcId="{988235A2-1454-4483-9125-AEE8EF1422E7}" destId="{DA752932-6F64-4A35-86A1-2C92DF088813}" srcOrd="0" destOrd="0" presId="urn:microsoft.com/office/officeart/2005/8/layout/list1"/>
    <dgm:cxn modelId="{66B6AE95-0932-481C-B1BE-EEA89614E3E1}" srcId="{A8994D53-D7FC-4293-8374-4F9D8D8D3C9D}" destId="{72C1504A-CD7F-44DC-9C85-3F090575459E}" srcOrd="0" destOrd="0" parTransId="{F417E92E-96C7-4952-983B-2C2C5FC26426}" sibTransId="{0408BC83-A63C-4126-A3A3-437AC540AE12}"/>
    <dgm:cxn modelId="{1D881809-9BAC-464E-818D-317854DB0E0B}" type="presOf" srcId="{A8994D53-D7FC-4293-8374-4F9D8D8D3C9D}" destId="{339267BD-93AB-44D2-8F49-1F90A316E60F}" srcOrd="1" destOrd="0" presId="urn:microsoft.com/office/officeart/2005/8/layout/list1"/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7B8BAD93-1FB2-4A44-8878-9362AA2CDD59}" type="presOf" srcId="{564F597D-D6D4-424E-B7C0-7D90740DFB7D}" destId="{1246A52C-DFF1-47A5-97F5-80E34A23E63F}" srcOrd="0" destOrd="3" presId="urn:microsoft.com/office/officeart/2005/8/layout/list1"/>
    <dgm:cxn modelId="{DC75997A-D529-4527-BD4B-6032B1E79BEC}" srcId="{A8994D53-D7FC-4293-8374-4F9D8D8D3C9D}" destId="{FCEEF5BE-7FEF-4A51-A79C-EB8A14A8D207}" srcOrd="1" destOrd="0" parTransId="{CB917338-452B-44D3-8FC1-5093FA358B8D}" sibTransId="{DA607374-03FE-4331-BA9A-094286430FA9}"/>
    <dgm:cxn modelId="{723593FF-5CAF-48AF-8583-0AFA4C3127F4}" type="presOf" srcId="{72C1504A-CD7F-44DC-9C85-3F090575459E}" destId="{1246A52C-DFF1-47A5-97F5-80E34A23E63F}" srcOrd="0" destOrd="0" presId="urn:microsoft.com/office/officeart/2005/8/layout/list1"/>
    <dgm:cxn modelId="{4CCA1EF0-61FA-4271-9CDD-9421191CF510}" srcId="{A8994D53-D7FC-4293-8374-4F9D8D8D3C9D}" destId="{A3287276-21F6-41C1-B6B1-EBD2EE3A66A5}" srcOrd="2" destOrd="0" parTransId="{CBE3E7D8-E82C-4ABF-A2B2-2A9D8BCB1627}" sibTransId="{E01F503D-51E8-4AE8-BAE4-5F2363947154}"/>
    <dgm:cxn modelId="{3F824016-5711-4029-8A7E-10D09A43A306}" type="presOf" srcId="{A8994D53-D7FC-4293-8374-4F9D8D8D3C9D}" destId="{4CDD4D1F-F86B-45D0-B555-0E22FE78F3ED}" srcOrd="0" destOrd="0" presId="urn:microsoft.com/office/officeart/2005/8/layout/list1"/>
    <dgm:cxn modelId="{29C4408E-1F5B-468A-8CC1-15AE276F16AE}" srcId="{A8994D53-D7FC-4293-8374-4F9D8D8D3C9D}" destId="{564F597D-D6D4-424E-B7C0-7D90740DFB7D}" srcOrd="3" destOrd="0" parTransId="{48000B53-DFF2-40B1-81B9-5734DB7EAE22}" sibTransId="{33E0F360-06B3-49F6-A93D-47A18E3CF836}"/>
    <dgm:cxn modelId="{AED39E84-5A7F-47B8-A700-133B424065F8}" type="presOf" srcId="{A3287276-21F6-41C1-B6B1-EBD2EE3A66A5}" destId="{1246A52C-DFF1-47A5-97F5-80E34A23E63F}" srcOrd="0" destOrd="2" presId="urn:microsoft.com/office/officeart/2005/8/layout/list1"/>
    <dgm:cxn modelId="{C0C3FF21-AB55-4950-B73F-2E3053D597D0}" type="presParOf" srcId="{DA752932-6F64-4A35-86A1-2C92DF088813}" destId="{645B74B2-7BEB-4CAE-9225-5882AA806F60}" srcOrd="0" destOrd="0" presId="urn:microsoft.com/office/officeart/2005/8/layout/list1"/>
    <dgm:cxn modelId="{8D468CAB-9A1A-40BC-8EDE-BDE0C0D471A1}" type="presParOf" srcId="{645B74B2-7BEB-4CAE-9225-5882AA806F60}" destId="{4CDD4D1F-F86B-45D0-B555-0E22FE78F3ED}" srcOrd="0" destOrd="0" presId="urn:microsoft.com/office/officeart/2005/8/layout/list1"/>
    <dgm:cxn modelId="{40642425-7843-4F05-A6EA-8FE60736D79F}" type="presParOf" srcId="{645B74B2-7BEB-4CAE-9225-5882AA806F60}" destId="{339267BD-93AB-44D2-8F49-1F90A316E60F}" srcOrd="1" destOrd="0" presId="urn:microsoft.com/office/officeart/2005/8/layout/list1"/>
    <dgm:cxn modelId="{E132D19C-E774-40FF-A5F6-38B745074FEE}" type="presParOf" srcId="{DA752932-6F64-4A35-86A1-2C92DF088813}" destId="{4C7BEDB6-5181-4F5F-AA5B-404797B3E5B5}" srcOrd="1" destOrd="0" presId="urn:microsoft.com/office/officeart/2005/8/layout/list1"/>
    <dgm:cxn modelId="{31F8F558-6C55-463A-9CE0-7E5614B51D08}" type="presParOf" srcId="{DA752932-6F64-4A35-86A1-2C92DF088813}" destId="{1246A52C-DFF1-47A5-97F5-80E34A23E63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Para el tercer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72C1504A-CD7F-44DC-9C85-3F090575459E}">
      <dgm:prSet phldrT="[Texto]" custT="1"/>
      <dgm:spPr/>
      <dgm:t>
        <a:bodyPr/>
        <a:lstStyle/>
        <a:p>
          <a:r>
            <a:rPr lang="es-EC" sz="2500" dirty="0"/>
            <a:t>Implementación de Índice de Importancia: Permitió medir la gravedad relativa de los impactos ambientales identificados.</a:t>
          </a:r>
          <a:endParaRPr lang="es-ES" sz="2500" dirty="0"/>
        </a:p>
      </dgm:t>
    </dgm:pt>
    <dgm:pt modelId="{F417E92E-96C7-4952-983B-2C2C5FC26426}" type="parTrans" cxnId="{66B6AE95-0932-481C-B1BE-EEA89614E3E1}">
      <dgm:prSet/>
      <dgm:spPr/>
      <dgm:t>
        <a:bodyPr/>
        <a:lstStyle/>
        <a:p>
          <a:endParaRPr lang="es-ES" sz="2500"/>
        </a:p>
      </dgm:t>
    </dgm:pt>
    <dgm:pt modelId="{0408BC83-A63C-4126-A3A3-437AC540AE12}" type="sibTrans" cxnId="{66B6AE95-0932-481C-B1BE-EEA89614E3E1}">
      <dgm:prSet/>
      <dgm:spPr/>
      <dgm:t>
        <a:bodyPr/>
        <a:lstStyle/>
        <a:p>
          <a:endParaRPr lang="es-ES" sz="2500"/>
        </a:p>
      </dgm:t>
    </dgm:pt>
    <dgm:pt modelId="{847F5F51-72BD-43C9-9B87-53086FCA05F0}">
      <dgm:prSet phldrT="[Texto]" custT="1"/>
      <dgm:spPr/>
      <dgm:t>
        <a:bodyPr/>
        <a:lstStyle/>
        <a:p>
          <a:r>
            <a:rPr lang="es-EC" sz="2500" dirty="0"/>
            <a:t>Implementación de Índice de Gestión de Impactos: Permitió medir la gestión realizada en cada reparto militar</a:t>
          </a:r>
          <a:endParaRPr lang="es-ES" sz="2500" dirty="0"/>
        </a:p>
      </dgm:t>
    </dgm:pt>
    <dgm:pt modelId="{EC5871CA-556C-48E6-BDA1-D49B7F9CB995}" type="parTrans" cxnId="{4D7FB723-441F-480E-97B0-FC51ADF37E78}">
      <dgm:prSet/>
      <dgm:spPr/>
      <dgm:t>
        <a:bodyPr/>
        <a:lstStyle/>
        <a:p>
          <a:endParaRPr lang="es-ES"/>
        </a:p>
      </dgm:t>
    </dgm:pt>
    <dgm:pt modelId="{E093DFF1-0636-473C-84FB-BC1E208971BC}" type="sibTrans" cxnId="{4D7FB723-441F-480E-97B0-FC51ADF37E78}">
      <dgm:prSet/>
      <dgm:spPr/>
      <dgm:t>
        <a:bodyPr/>
        <a:lstStyle/>
        <a:p>
          <a:endParaRPr lang="es-ES"/>
        </a:p>
      </dgm:t>
    </dgm:pt>
    <dgm:pt modelId="{DA752932-6F64-4A35-86A1-2C92DF088813}" type="pres">
      <dgm:prSet presAssocID="{988235A2-1454-4483-9125-AEE8EF142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5B74B2-7BEB-4CAE-9225-5882AA806F60}" type="pres">
      <dgm:prSet presAssocID="{A8994D53-D7FC-4293-8374-4F9D8D8D3C9D}" presName="parentLin" presStyleCnt="0"/>
      <dgm:spPr/>
    </dgm:pt>
    <dgm:pt modelId="{4CDD4D1F-F86B-45D0-B555-0E22FE78F3ED}" type="pres">
      <dgm:prSet presAssocID="{A8994D53-D7FC-4293-8374-4F9D8D8D3C9D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339267BD-93AB-44D2-8F49-1F90A316E60F}" type="pres">
      <dgm:prSet presAssocID="{A8994D53-D7FC-4293-8374-4F9D8D8D3C9D}" presName="parentText" presStyleLbl="node1" presStyleIdx="0" presStyleCnt="1" custScaleX="105017" custScaleY="42675" custLinFactNeighborX="-73754" custLinFactNeighborY="-4112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7BEDB6-5181-4F5F-AA5B-404797B3E5B5}" type="pres">
      <dgm:prSet presAssocID="{A8994D53-D7FC-4293-8374-4F9D8D8D3C9D}" presName="negativeSpace" presStyleCnt="0"/>
      <dgm:spPr/>
    </dgm:pt>
    <dgm:pt modelId="{1246A52C-DFF1-47A5-97F5-80E34A23E63F}" type="pres">
      <dgm:prSet presAssocID="{A8994D53-D7FC-4293-8374-4F9D8D8D3C9D}" presName="childText" presStyleLbl="conFgAcc1" presStyleIdx="0" presStyleCnt="1" custScaleY="75043" custLinFactNeighborY="-10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824016-5711-4029-8A7E-10D09A43A306}" type="presOf" srcId="{A8994D53-D7FC-4293-8374-4F9D8D8D3C9D}" destId="{4CDD4D1F-F86B-45D0-B555-0E22FE78F3ED}" srcOrd="0" destOrd="0" presId="urn:microsoft.com/office/officeart/2005/8/layout/list1"/>
    <dgm:cxn modelId="{4D7FB723-441F-480E-97B0-FC51ADF37E78}" srcId="{A8994D53-D7FC-4293-8374-4F9D8D8D3C9D}" destId="{847F5F51-72BD-43C9-9B87-53086FCA05F0}" srcOrd="1" destOrd="0" parTransId="{EC5871CA-556C-48E6-BDA1-D49B7F9CB995}" sibTransId="{E093DFF1-0636-473C-84FB-BC1E208971BC}"/>
    <dgm:cxn modelId="{66B6AE95-0932-481C-B1BE-EEA89614E3E1}" srcId="{A8994D53-D7FC-4293-8374-4F9D8D8D3C9D}" destId="{72C1504A-CD7F-44DC-9C85-3F090575459E}" srcOrd="0" destOrd="0" parTransId="{F417E92E-96C7-4952-983B-2C2C5FC26426}" sibTransId="{0408BC83-A63C-4126-A3A3-437AC540AE12}"/>
    <dgm:cxn modelId="{1D881809-9BAC-464E-818D-317854DB0E0B}" type="presOf" srcId="{A8994D53-D7FC-4293-8374-4F9D8D8D3C9D}" destId="{339267BD-93AB-44D2-8F49-1F90A316E60F}" srcOrd="1" destOrd="0" presId="urn:microsoft.com/office/officeart/2005/8/layout/list1"/>
    <dgm:cxn modelId="{F0EF4BFF-CF2F-4A27-A3E2-ADF48637D06A}" type="presOf" srcId="{847F5F51-72BD-43C9-9B87-53086FCA05F0}" destId="{1246A52C-DFF1-47A5-97F5-80E34A23E63F}" srcOrd="0" destOrd="1" presId="urn:microsoft.com/office/officeart/2005/8/layout/list1"/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B0264A27-5C1E-4805-9B60-70DBC80886B5}" type="presOf" srcId="{988235A2-1454-4483-9125-AEE8EF1422E7}" destId="{DA752932-6F64-4A35-86A1-2C92DF088813}" srcOrd="0" destOrd="0" presId="urn:microsoft.com/office/officeart/2005/8/layout/list1"/>
    <dgm:cxn modelId="{723593FF-5CAF-48AF-8583-0AFA4C3127F4}" type="presOf" srcId="{72C1504A-CD7F-44DC-9C85-3F090575459E}" destId="{1246A52C-DFF1-47A5-97F5-80E34A23E63F}" srcOrd="0" destOrd="0" presId="urn:microsoft.com/office/officeart/2005/8/layout/list1"/>
    <dgm:cxn modelId="{C0C3FF21-AB55-4950-B73F-2E3053D597D0}" type="presParOf" srcId="{DA752932-6F64-4A35-86A1-2C92DF088813}" destId="{645B74B2-7BEB-4CAE-9225-5882AA806F60}" srcOrd="0" destOrd="0" presId="urn:microsoft.com/office/officeart/2005/8/layout/list1"/>
    <dgm:cxn modelId="{8D468CAB-9A1A-40BC-8EDE-BDE0C0D471A1}" type="presParOf" srcId="{645B74B2-7BEB-4CAE-9225-5882AA806F60}" destId="{4CDD4D1F-F86B-45D0-B555-0E22FE78F3ED}" srcOrd="0" destOrd="0" presId="urn:microsoft.com/office/officeart/2005/8/layout/list1"/>
    <dgm:cxn modelId="{40642425-7843-4F05-A6EA-8FE60736D79F}" type="presParOf" srcId="{645B74B2-7BEB-4CAE-9225-5882AA806F60}" destId="{339267BD-93AB-44D2-8F49-1F90A316E60F}" srcOrd="1" destOrd="0" presId="urn:microsoft.com/office/officeart/2005/8/layout/list1"/>
    <dgm:cxn modelId="{E132D19C-E774-40FF-A5F6-38B745074FEE}" type="presParOf" srcId="{DA752932-6F64-4A35-86A1-2C92DF088813}" destId="{4C7BEDB6-5181-4F5F-AA5B-404797B3E5B5}" srcOrd="1" destOrd="0" presId="urn:microsoft.com/office/officeart/2005/8/layout/list1"/>
    <dgm:cxn modelId="{31F8F558-6C55-463A-9CE0-7E5614B51D08}" type="presParOf" srcId="{DA752932-6F64-4A35-86A1-2C92DF088813}" destId="{1246A52C-DFF1-47A5-97F5-80E34A23E63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235A2-1454-4483-9125-AEE8EF1422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994D53-D7FC-4293-8374-4F9D8D8D3C9D}">
      <dgm:prSet phldrT="[Texto]" custT="1"/>
      <dgm:spPr/>
      <dgm:t>
        <a:bodyPr/>
        <a:lstStyle/>
        <a:p>
          <a:r>
            <a:rPr lang="es-ES" sz="2500" dirty="0"/>
            <a:t>Para el cuarto o</a:t>
          </a:r>
          <a:r>
            <a:rPr lang="es-ES" sz="2500" b="0" dirty="0"/>
            <a:t>bjetivo:</a:t>
          </a:r>
        </a:p>
      </dgm:t>
    </dgm:pt>
    <dgm:pt modelId="{3FFC9772-B011-49A5-9109-56F348B045A9}" type="parTrans" cxnId="{A989F3E6-1564-47C4-8A6C-5E28D869816C}">
      <dgm:prSet/>
      <dgm:spPr/>
      <dgm:t>
        <a:bodyPr/>
        <a:lstStyle/>
        <a:p>
          <a:endParaRPr lang="es-ES" sz="2500"/>
        </a:p>
      </dgm:t>
    </dgm:pt>
    <dgm:pt modelId="{C0C5E50F-895D-4C75-A804-AFAF8B243337}" type="sibTrans" cxnId="{A989F3E6-1564-47C4-8A6C-5E28D869816C}">
      <dgm:prSet/>
      <dgm:spPr/>
      <dgm:t>
        <a:bodyPr/>
        <a:lstStyle/>
        <a:p>
          <a:endParaRPr lang="es-ES" sz="2500"/>
        </a:p>
      </dgm:t>
    </dgm:pt>
    <dgm:pt modelId="{72C1504A-CD7F-44DC-9C85-3F090575459E}">
      <dgm:prSet phldrT="[Texto]" custT="1"/>
      <dgm:spPr/>
      <dgm:t>
        <a:bodyPr/>
        <a:lstStyle/>
        <a:p>
          <a:r>
            <a:rPr lang="es-EC" sz="2500" dirty="0"/>
            <a:t>Tabulación datos obtenidos (2014 - 2015)</a:t>
          </a:r>
          <a:endParaRPr lang="es-ES" sz="2500" dirty="0"/>
        </a:p>
      </dgm:t>
    </dgm:pt>
    <dgm:pt modelId="{F417E92E-96C7-4952-983B-2C2C5FC26426}" type="parTrans" cxnId="{66B6AE95-0932-481C-B1BE-EEA89614E3E1}">
      <dgm:prSet/>
      <dgm:spPr/>
      <dgm:t>
        <a:bodyPr/>
        <a:lstStyle/>
        <a:p>
          <a:endParaRPr lang="es-ES" sz="2500"/>
        </a:p>
      </dgm:t>
    </dgm:pt>
    <dgm:pt modelId="{0408BC83-A63C-4126-A3A3-437AC540AE12}" type="sibTrans" cxnId="{66B6AE95-0932-481C-B1BE-EEA89614E3E1}">
      <dgm:prSet/>
      <dgm:spPr/>
      <dgm:t>
        <a:bodyPr/>
        <a:lstStyle/>
        <a:p>
          <a:endParaRPr lang="es-ES" sz="2500"/>
        </a:p>
      </dgm:t>
    </dgm:pt>
    <dgm:pt modelId="{847F5F51-72BD-43C9-9B87-53086FCA05F0}">
      <dgm:prSet phldrT="[Texto]" custT="1"/>
      <dgm:spPr/>
      <dgm:t>
        <a:bodyPr/>
        <a:lstStyle/>
        <a:p>
          <a:r>
            <a:rPr lang="es-EC" sz="2500" dirty="0"/>
            <a:t>Contabilización cambios en cantidades de I.A.</a:t>
          </a:r>
          <a:endParaRPr lang="es-ES" sz="2500" dirty="0"/>
        </a:p>
      </dgm:t>
    </dgm:pt>
    <dgm:pt modelId="{EC5871CA-556C-48E6-BDA1-D49B7F9CB995}" type="parTrans" cxnId="{4D7FB723-441F-480E-97B0-FC51ADF37E78}">
      <dgm:prSet/>
      <dgm:spPr/>
      <dgm:t>
        <a:bodyPr/>
        <a:lstStyle/>
        <a:p>
          <a:endParaRPr lang="es-ES"/>
        </a:p>
      </dgm:t>
    </dgm:pt>
    <dgm:pt modelId="{E093DFF1-0636-473C-84FB-BC1E208971BC}" type="sibTrans" cxnId="{4D7FB723-441F-480E-97B0-FC51ADF37E78}">
      <dgm:prSet/>
      <dgm:spPr/>
      <dgm:t>
        <a:bodyPr/>
        <a:lstStyle/>
        <a:p>
          <a:endParaRPr lang="es-ES"/>
        </a:p>
      </dgm:t>
    </dgm:pt>
    <dgm:pt modelId="{BE22BC99-F252-4D6D-9B15-F912FB8DACFD}">
      <dgm:prSet phldrT="[Texto]" custT="1"/>
      <dgm:spPr/>
      <dgm:t>
        <a:bodyPr/>
        <a:lstStyle/>
        <a:p>
          <a:r>
            <a:rPr lang="es-EC" sz="2500" dirty="0"/>
            <a:t>Análisis de la información mediante índices de gestión e importancia.</a:t>
          </a:r>
          <a:endParaRPr lang="es-ES" sz="2500" dirty="0"/>
        </a:p>
      </dgm:t>
    </dgm:pt>
    <dgm:pt modelId="{D6F2D6CE-C1DE-4E1D-A479-185909B397E9}" type="parTrans" cxnId="{21417BE5-8305-40E9-86C2-87F929AA7C83}">
      <dgm:prSet/>
      <dgm:spPr/>
      <dgm:t>
        <a:bodyPr/>
        <a:lstStyle/>
        <a:p>
          <a:endParaRPr lang="es-ES"/>
        </a:p>
      </dgm:t>
    </dgm:pt>
    <dgm:pt modelId="{909AD3D8-6E90-40CC-86AC-9589EF90E680}" type="sibTrans" cxnId="{21417BE5-8305-40E9-86C2-87F929AA7C83}">
      <dgm:prSet/>
      <dgm:spPr/>
      <dgm:t>
        <a:bodyPr/>
        <a:lstStyle/>
        <a:p>
          <a:endParaRPr lang="es-ES"/>
        </a:p>
      </dgm:t>
    </dgm:pt>
    <dgm:pt modelId="{DA752932-6F64-4A35-86A1-2C92DF088813}" type="pres">
      <dgm:prSet presAssocID="{988235A2-1454-4483-9125-AEE8EF1422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5B74B2-7BEB-4CAE-9225-5882AA806F60}" type="pres">
      <dgm:prSet presAssocID="{A8994D53-D7FC-4293-8374-4F9D8D8D3C9D}" presName="parentLin" presStyleCnt="0"/>
      <dgm:spPr/>
    </dgm:pt>
    <dgm:pt modelId="{4CDD4D1F-F86B-45D0-B555-0E22FE78F3ED}" type="pres">
      <dgm:prSet presAssocID="{A8994D53-D7FC-4293-8374-4F9D8D8D3C9D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339267BD-93AB-44D2-8F49-1F90A316E60F}" type="pres">
      <dgm:prSet presAssocID="{A8994D53-D7FC-4293-8374-4F9D8D8D3C9D}" presName="parentText" presStyleLbl="node1" presStyleIdx="0" presStyleCnt="1" custScaleX="105017" custScaleY="42675" custLinFactNeighborX="-80056" custLinFactNeighborY="-482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7BEDB6-5181-4F5F-AA5B-404797B3E5B5}" type="pres">
      <dgm:prSet presAssocID="{A8994D53-D7FC-4293-8374-4F9D8D8D3C9D}" presName="negativeSpace" presStyleCnt="0"/>
      <dgm:spPr/>
    </dgm:pt>
    <dgm:pt modelId="{1246A52C-DFF1-47A5-97F5-80E34A23E63F}" type="pres">
      <dgm:prSet presAssocID="{A8994D53-D7FC-4293-8374-4F9D8D8D3C9D}" presName="childText" presStyleLbl="conFgAcc1" presStyleIdx="0" presStyleCnt="1" custScaleY="68124" custLinFactNeighborX="-236" custLinFactNeighborY="941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EF4BFF-CF2F-4A27-A3E2-ADF48637D06A}" type="presOf" srcId="{847F5F51-72BD-43C9-9B87-53086FCA05F0}" destId="{1246A52C-DFF1-47A5-97F5-80E34A23E63F}" srcOrd="0" destOrd="1" presId="urn:microsoft.com/office/officeart/2005/8/layout/list1"/>
    <dgm:cxn modelId="{F4B4F42C-011D-4DDF-8E2D-D209A1F1DF39}" type="presOf" srcId="{BE22BC99-F252-4D6D-9B15-F912FB8DACFD}" destId="{1246A52C-DFF1-47A5-97F5-80E34A23E63F}" srcOrd="0" destOrd="2" presId="urn:microsoft.com/office/officeart/2005/8/layout/list1"/>
    <dgm:cxn modelId="{B0264A27-5C1E-4805-9B60-70DBC80886B5}" type="presOf" srcId="{988235A2-1454-4483-9125-AEE8EF1422E7}" destId="{DA752932-6F64-4A35-86A1-2C92DF088813}" srcOrd="0" destOrd="0" presId="urn:microsoft.com/office/officeart/2005/8/layout/list1"/>
    <dgm:cxn modelId="{66B6AE95-0932-481C-B1BE-EEA89614E3E1}" srcId="{A8994D53-D7FC-4293-8374-4F9D8D8D3C9D}" destId="{72C1504A-CD7F-44DC-9C85-3F090575459E}" srcOrd="0" destOrd="0" parTransId="{F417E92E-96C7-4952-983B-2C2C5FC26426}" sibTransId="{0408BC83-A63C-4126-A3A3-437AC540AE12}"/>
    <dgm:cxn modelId="{1D881809-9BAC-464E-818D-317854DB0E0B}" type="presOf" srcId="{A8994D53-D7FC-4293-8374-4F9D8D8D3C9D}" destId="{339267BD-93AB-44D2-8F49-1F90A316E60F}" srcOrd="1" destOrd="0" presId="urn:microsoft.com/office/officeart/2005/8/layout/list1"/>
    <dgm:cxn modelId="{A989F3E6-1564-47C4-8A6C-5E28D869816C}" srcId="{988235A2-1454-4483-9125-AEE8EF1422E7}" destId="{A8994D53-D7FC-4293-8374-4F9D8D8D3C9D}" srcOrd="0" destOrd="0" parTransId="{3FFC9772-B011-49A5-9109-56F348B045A9}" sibTransId="{C0C5E50F-895D-4C75-A804-AFAF8B243337}"/>
    <dgm:cxn modelId="{21417BE5-8305-40E9-86C2-87F929AA7C83}" srcId="{A8994D53-D7FC-4293-8374-4F9D8D8D3C9D}" destId="{BE22BC99-F252-4D6D-9B15-F912FB8DACFD}" srcOrd="2" destOrd="0" parTransId="{D6F2D6CE-C1DE-4E1D-A479-185909B397E9}" sibTransId="{909AD3D8-6E90-40CC-86AC-9589EF90E680}"/>
    <dgm:cxn modelId="{4D7FB723-441F-480E-97B0-FC51ADF37E78}" srcId="{A8994D53-D7FC-4293-8374-4F9D8D8D3C9D}" destId="{847F5F51-72BD-43C9-9B87-53086FCA05F0}" srcOrd="1" destOrd="0" parTransId="{EC5871CA-556C-48E6-BDA1-D49B7F9CB995}" sibTransId="{E093DFF1-0636-473C-84FB-BC1E208971BC}"/>
    <dgm:cxn modelId="{723593FF-5CAF-48AF-8583-0AFA4C3127F4}" type="presOf" srcId="{72C1504A-CD7F-44DC-9C85-3F090575459E}" destId="{1246A52C-DFF1-47A5-97F5-80E34A23E63F}" srcOrd="0" destOrd="0" presId="urn:microsoft.com/office/officeart/2005/8/layout/list1"/>
    <dgm:cxn modelId="{3F824016-5711-4029-8A7E-10D09A43A306}" type="presOf" srcId="{A8994D53-D7FC-4293-8374-4F9D8D8D3C9D}" destId="{4CDD4D1F-F86B-45D0-B555-0E22FE78F3ED}" srcOrd="0" destOrd="0" presId="urn:microsoft.com/office/officeart/2005/8/layout/list1"/>
    <dgm:cxn modelId="{C0C3FF21-AB55-4950-B73F-2E3053D597D0}" type="presParOf" srcId="{DA752932-6F64-4A35-86A1-2C92DF088813}" destId="{645B74B2-7BEB-4CAE-9225-5882AA806F60}" srcOrd="0" destOrd="0" presId="urn:microsoft.com/office/officeart/2005/8/layout/list1"/>
    <dgm:cxn modelId="{8D468CAB-9A1A-40BC-8EDE-BDE0C0D471A1}" type="presParOf" srcId="{645B74B2-7BEB-4CAE-9225-5882AA806F60}" destId="{4CDD4D1F-F86B-45D0-B555-0E22FE78F3ED}" srcOrd="0" destOrd="0" presId="urn:microsoft.com/office/officeart/2005/8/layout/list1"/>
    <dgm:cxn modelId="{40642425-7843-4F05-A6EA-8FE60736D79F}" type="presParOf" srcId="{645B74B2-7BEB-4CAE-9225-5882AA806F60}" destId="{339267BD-93AB-44D2-8F49-1F90A316E60F}" srcOrd="1" destOrd="0" presId="urn:microsoft.com/office/officeart/2005/8/layout/list1"/>
    <dgm:cxn modelId="{E132D19C-E774-40FF-A5F6-38B745074FEE}" type="presParOf" srcId="{DA752932-6F64-4A35-86A1-2C92DF088813}" destId="{4C7BEDB6-5181-4F5F-AA5B-404797B3E5B5}" srcOrd="1" destOrd="0" presId="urn:microsoft.com/office/officeart/2005/8/layout/list1"/>
    <dgm:cxn modelId="{31F8F558-6C55-463A-9CE0-7E5614B51D08}" type="presParOf" srcId="{DA752932-6F64-4A35-86A1-2C92DF088813}" destId="{1246A52C-DFF1-47A5-97F5-80E34A23E63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73894-FD6F-4E6A-879F-A0012D365BC9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D71A-688E-4213-A9A8-0E657941132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270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BE1F3-41E8-424F-8EAE-C7011AF30A02}" type="slidenum">
              <a:rPr lang="es-ES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6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515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073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2339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151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9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1123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0516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0933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540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391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4166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0221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3F592-5B5B-40A1-B860-E31649C3EE8D}" type="slidenum">
              <a:rPr lang="es-US" smtClean="0"/>
              <a:pPr>
                <a:defRPr/>
              </a:pPr>
              <a:t>22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2184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960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646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799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410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6767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525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727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302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33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422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903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05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17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575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30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506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574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0F08-F51F-44DC-AC28-98FF57337E81}" type="datetimeFigureOut">
              <a:rPr lang="es-EC" smtClean="0"/>
              <a:pPr/>
              <a:t>29/1/2017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24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4"/>
          <p:cNvSpPr/>
          <p:nvPr/>
        </p:nvSpPr>
        <p:spPr>
          <a:xfrm>
            <a:off x="179512" y="1390042"/>
            <a:ext cx="8487937" cy="527931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8032" tIns="99060" rIns="184912" bIns="99060" numCol="1" spcCol="1270" anchor="ctr" anchorCtr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s-EC" sz="2600" b="1" dirty="0">
              <a:latin typeface="Century Gothic" pitchFamily="34" charset="0"/>
            </a:endParaRPr>
          </a:p>
        </p:txBody>
      </p:sp>
      <p:grpSp>
        <p:nvGrpSpPr>
          <p:cNvPr id="5" name="5 Grupo"/>
          <p:cNvGrpSpPr/>
          <p:nvPr/>
        </p:nvGrpSpPr>
        <p:grpSpPr>
          <a:xfrm>
            <a:off x="77382" y="1273903"/>
            <a:ext cx="4998674" cy="4269836"/>
            <a:chOff x="3532066" y="2729602"/>
            <a:chExt cx="6364284" cy="3965263"/>
          </a:xfrm>
        </p:grpSpPr>
        <p:pic>
          <p:nvPicPr>
            <p:cNvPr id="6" name="Picture 6" descr="D:\_OTRO DG_2009\IMAGENES\IMAGENES PEPA\105CANON\IMG_0537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054820" y="2729602"/>
              <a:ext cx="3812591" cy="2864117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7" name="7 Grupo"/>
            <p:cNvGrpSpPr/>
            <p:nvPr/>
          </p:nvGrpSpPr>
          <p:grpSpPr>
            <a:xfrm>
              <a:off x="3532066" y="2796294"/>
              <a:ext cx="6364284" cy="3898571"/>
              <a:chOff x="3532066" y="2796294"/>
              <a:chExt cx="6364284" cy="3898571"/>
            </a:xfrm>
          </p:grpSpPr>
          <p:pic>
            <p:nvPicPr>
              <p:cNvPr id="8" name="Picture 2" descr="D:\_OTRO DG_2009\IMAGENES\Fotos Operativas FT\IMG_0265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3532066" y="2796294"/>
                <a:ext cx="4727171" cy="362742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9" name="Picture 1" descr="D:\_OTRO DG_2009\IMAGENES\Fotos Operativas FT\ART.MEMORIAS (2)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6125930" y="3298396"/>
                <a:ext cx="3770420" cy="3396469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88547" y="81612"/>
            <a:ext cx="8712968" cy="1341250"/>
            <a:chOff x="-80482" y="5517232"/>
            <a:chExt cx="9188986" cy="1368152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482" y="5734707"/>
              <a:ext cx="2204210" cy="11506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431" y="5823318"/>
              <a:ext cx="1748409" cy="103468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911" y="5665225"/>
              <a:ext cx="2068417" cy="121838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472" y="5605223"/>
              <a:ext cx="1715680" cy="12801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280" y="5707322"/>
              <a:ext cx="2028736" cy="11360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5517232"/>
              <a:ext cx="1944216" cy="13261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logo_ffaa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8225" y="165740"/>
            <a:ext cx="5011534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4170491" y="2636912"/>
            <a:ext cx="472206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400" b="1" cap="all" dirty="0"/>
              <a:t>APLICACIÓN DE UNA Propuesta PARA LA identificación y evaluación de impactos AMBIENTALES en </a:t>
            </a:r>
            <a:r>
              <a:rPr lang="es-ES_tradnl" sz="2400" b="1" cap="all" dirty="0" err="1"/>
              <a:t>lOS</a:t>
            </a:r>
            <a:r>
              <a:rPr lang="es-ES_tradnl" sz="2400" b="1" cap="all" dirty="0"/>
              <a:t> REPARTOS MILITARES DE La Fuerza Terrestre.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182652" y="5152426"/>
            <a:ext cx="35767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Santiago Vicente Cevallos </a:t>
            </a:r>
            <a:r>
              <a:rPr lang="es-ES" b="1" dirty="0" err="1"/>
              <a:t>Nicolalde</a:t>
            </a:r>
            <a:endParaRPr lang="es-ES" b="1" dirty="0"/>
          </a:p>
          <a:p>
            <a:r>
              <a:rPr lang="es-ES" b="1" dirty="0"/>
              <a:t>Freddy Vicente Chamba </a:t>
            </a:r>
            <a:r>
              <a:rPr lang="es-ES" b="1" dirty="0" err="1"/>
              <a:t>Jimbo</a:t>
            </a:r>
            <a:endParaRPr lang="es-ES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170491" y="6005806"/>
            <a:ext cx="35767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/>
              <a:t>MSc</a:t>
            </a:r>
            <a:r>
              <a:rPr lang="es-ES" b="1" dirty="0"/>
              <a:t>. Hernán Carrillo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476625" y="5291916"/>
            <a:ext cx="22312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Elaborada por: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483470" y="6045782"/>
            <a:ext cx="2224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Director de proyecto:</a:t>
            </a:r>
          </a:p>
        </p:txBody>
      </p:sp>
    </p:spTree>
    <p:extLst>
      <p:ext uri="{BB962C8B-B14F-4D97-AF65-F5344CB8AC3E}">
        <p14:creationId xmlns:p14="http://schemas.microsoft.com/office/powerpoint/2010/main" val="11105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60772" y="3576992"/>
            <a:ext cx="350788" cy="3228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66297624"/>
              </p:ext>
            </p:extLst>
          </p:nvPr>
        </p:nvGraphicFramePr>
        <p:xfrm>
          <a:off x="251520" y="990234"/>
          <a:ext cx="8208912" cy="249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" r="-26" b="-443"/>
          <a:stretch>
            <a:fillRect/>
          </a:stretch>
        </p:blipFill>
        <p:spPr bwMode="auto">
          <a:xfrm>
            <a:off x="4067944" y="3789568"/>
            <a:ext cx="4846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0357389"/>
              </p:ext>
            </p:extLst>
          </p:nvPr>
        </p:nvGraphicFramePr>
        <p:xfrm>
          <a:off x="251520" y="3576992"/>
          <a:ext cx="3625627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60772" y="3530541"/>
            <a:ext cx="4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</a:t>
            </a:r>
          </a:p>
        </p:txBody>
      </p:sp>
      <p:sp>
        <p:nvSpPr>
          <p:cNvPr id="14" name="Elipse 13"/>
          <p:cNvSpPr/>
          <p:nvPr/>
        </p:nvSpPr>
        <p:spPr>
          <a:xfrm>
            <a:off x="4345794" y="3372914"/>
            <a:ext cx="350788" cy="3228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333875" y="3347700"/>
            <a:ext cx="4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98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57224" y="1178543"/>
            <a:ext cx="7429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INSTALACIONES QUE POSEE UN REPARTO MILITAR DE LA FUERZA TERRESTRE</a:t>
            </a:r>
            <a:endParaRPr lang="es-EC" dirty="0"/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625246737"/>
              </p:ext>
            </p:extLst>
          </p:nvPr>
        </p:nvGraphicFramePr>
        <p:xfrm>
          <a:off x="95978" y="1838070"/>
          <a:ext cx="8640960" cy="407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14 Imagen" descr="20150721_10475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46" y="2366936"/>
            <a:ext cx="864096" cy="79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http://src.eluniverso.com/data/recursos/imagenes/gg01py260210,photo03_456_3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2373112"/>
            <a:ext cx="871051" cy="792087"/>
          </a:xfrm>
          <a:prstGeom prst="rect">
            <a:avLst/>
          </a:prstGeom>
          <a:noFill/>
        </p:spPr>
      </p:pic>
      <p:pic>
        <p:nvPicPr>
          <p:cNvPr id="24580" name="Picture 4" descr="https://encrypted-tbn0.gstatic.com/images?q=tbn:ANd9GcR964HhJ888V6XmyqZPz9wX9dHIwptGHaXR2RX64C9JqGqRJXx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780" y="2366936"/>
            <a:ext cx="901812" cy="792089"/>
          </a:xfrm>
          <a:prstGeom prst="rect">
            <a:avLst/>
          </a:prstGeom>
          <a:noFill/>
        </p:spPr>
      </p:pic>
      <p:pic>
        <p:nvPicPr>
          <p:cNvPr id="22" name="18 Imagen" descr="20150720_1220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58" y="2340914"/>
            <a:ext cx="809139" cy="87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19 Imagen" descr="20150720_15430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77" y="2390311"/>
            <a:ext cx="805162" cy="71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0 Imagen" descr="20150722_08371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66935"/>
            <a:ext cx="792088" cy="74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52323" y="2360182"/>
            <a:ext cx="855694" cy="80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27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57224" y="1178543"/>
            <a:ext cx="7429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/>
              <a:t>PRINCIPALES IMPACTOS AMBIENTALES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2641901"/>
              </p:ext>
            </p:extLst>
          </p:nvPr>
        </p:nvGraphicFramePr>
        <p:xfrm>
          <a:off x="18854" y="1772816"/>
          <a:ext cx="901764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17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714058440"/>
              </p:ext>
            </p:extLst>
          </p:nvPr>
        </p:nvGraphicFramePr>
        <p:xfrm>
          <a:off x="251520" y="990234"/>
          <a:ext cx="8208912" cy="249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Nueva imagen (4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754"/>
            <a:ext cx="4427984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972306108"/>
              </p:ext>
            </p:extLst>
          </p:nvPr>
        </p:nvGraphicFramePr>
        <p:xfrm>
          <a:off x="4644008" y="2996952"/>
          <a:ext cx="483004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Elipse 17"/>
          <p:cNvSpPr/>
          <p:nvPr/>
        </p:nvSpPr>
        <p:spPr>
          <a:xfrm>
            <a:off x="4345794" y="3372914"/>
            <a:ext cx="350788" cy="3228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333875" y="3347700"/>
            <a:ext cx="4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179475" y="3415969"/>
            <a:ext cx="350788" cy="3228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79512" y="3356992"/>
            <a:ext cx="4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93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212432598"/>
              </p:ext>
            </p:extLst>
          </p:nvPr>
        </p:nvGraphicFramePr>
        <p:xfrm>
          <a:off x="395536" y="692696"/>
          <a:ext cx="8136904" cy="193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9" r="1715" b="10211"/>
          <a:stretch/>
        </p:blipFill>
        <p:spPr bwMode="auto">
          <a:xfrm>
            <a:off x="0" y="2606666"/>
            <a:ext cx="9036496" cy="40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6" r="1672" b="7878"/>
          <a:stretch>
            <a:fillRect/>
          </a:stretch>
        </p:blipFill>
        <p:spPr bwMode="auto">
          <a:xfrm>
            <a:off x="164305" y="1772816"/>
            <a:ext cx="8743951" cy="502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Rectángulo"/>
          <p:cNvSpPr/>
          <p:nvPr/>
        </p:nvSpPr>
        <p:spPr>
          <a:xfrm>
            <a:off x="857224" y="1178543"/>
            <a:ext cx="7429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/>
              <a:t>MATRIZ GENERAL DE IMPACTOS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98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33679884"/>
              </p:ext>
            </p:extLst>
          </p:nvPr>
        </p:nvGraphicFramePr>
        <p:xfrm>
          <a:off x="395536" y="692696"/>
          <a:ext cx="8136904" cy="193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ipse 8"/>
          <p:cNvSpPr/>
          <p:nvPr/>
        </p:nvSpPr>
        <p:spPr>
          <a:xfrm>
            <a:off x="179475" y="3055929"/>
            <a:ext cx="350788" cy="3228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9512" y="2987660"/>
            <a:ext cx="4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716016" y="3051535"/>
            <a:ext cx="350788" cy="3228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16053" y="2987660"/>
            <a:ext cx="4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35038" t="54200" r="51575" b="36000"/>
          <a:stretch/>
        </p:blipFill>
        <p:spPr>
          <a:xfrm>
            <a:off x="545812" y="3573016"/>
            <a:ext cx="3147779" cy="1440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l="35038" t="57861" r="50787" b="31800"/>
          <a:stretch/>
        </p:blipFill>
        <p:spPr>
          <a:xfrm>
            <a:off x="4860032" y="3573016"/>
            <a:ext cx="3510688" cy="14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529468609"/>
              </p:ext>
            </p:extLst>
          </p:nvPr>
        </p:nvGraphicFramePr>
        <p:xfrm>
          <a:off x="395536" y="692696"/>
          <a:ext cx="8136904" cy="193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Nueva imagen (7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28" y="4365104"/>
            <a:ext cx="4419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ueva imagen (1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3799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ueva imagen (5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002904"/>
            <a:ext cx="439246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4016" y="2865710"/>
            <a:ext cx="28438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Porcentaje de pertenencia de los Campamentos Militares a las Unidades Mayores</a:t>
            </a:r>
            <a:endParaRPr lang="es-EC" dirty="0"/>
          </a:p>
        </p:txBody>
      </p:sp>
      <p:sp>
        <p:nvSpPr>
          <p:cNvPr id="8" name="Flecha: a la derecha con bandas 7"/>
          <p:cNvSpPr/>
          <p:nvPr/>
        </p:nvSpPr>
        <p:spPr>
          <a:xfrm>
            <a:off x="3192196" y="3052927"/>
            <a:ext cx="792088" cy="504056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492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a 12"/>
          <p:cNvGraphicFramePr/>
          <p:nvPr/>
        </p:nvGraphicFramePr>
        <p:xfrm>
          <a:off x="395536" y="692696"/>
          <a:ext cx="8136904" cy="193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Nueva imagen (9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" y="2996952"/>
            <a:ext cx="4419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Nueva imagen (13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5885"/>
            <a:ext cx="437991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261136318"/>
              </p:ext>
            </p:extLst>
          </p:nvPr>
        </p:nvGraphicFramePr>
        <p:xfrm>
          <a:off x="395536" y="692696"/>
          <a:ext cx="8136904" cy="193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57624"/>
              </p:ext>
            </p:extLst>
          </p:nvPr>
        </p:nvGraphicFramePr>
        <p:xfrm>
          <a:off x="31554" y="2644402"/>
          <a:ext cx="4468438" cy="1129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972">
                  <a:extLst>
                    <a:ext uri="{9D8B030D-6E8A-4147-A177-3AD203B41FA5}">
                      <a16:colId xmlns="" xmlns:a16="http://schemas.microsoft.com/office/drawing/2014/main" val="1478551928"/>
                    </a:ext>
                  </a:extLst>
                </a:gridCol>
                <a:gridCol w="906388">
                  <a:extLst>
                    <a:ext uri="{9D8B030D-6E8A-4147-A177-3AD203B41FA5}">
                      <a16:colId xmlns="" xmlns:a16="http://schemas.microsoft.com/office/drawing/2014/main" val="3990273482"/>
                    </a:ext>
                  </a:extLst>
                </a:gridCol>
                <a:gridCol w="906845">
                  <a:extLst>
                    <a:ext uri="{9D8B030D-6E8A-4147-A177-3AD203B41FA5}">
                      <a16:colId xmlns="" xmlns:a16="http://schemas.microsoft.com/office/drawing/2014/main" val="1190203963"/>
                    </a:ext>
                  </a:extLst>
                </a:gridCol>
                <a:gridCol w="906845">
                  <a:extLst>
                    <a:ext uri="{9D8B030D-6E8A-4147-A177-3AD203B41FA5}">
                      <a16:colId xmlns="" xmlns:a16="http://schemas.microsoft.com/office/drawing/2014/main" val="3903430194"/>
                    </a:ext>
                  </a:extLst>
                </a:gridCol>
                <a:gridCol w="906388">
                  <a:extLst>
                    <a:ext uri="{9D8B030D-6E8A-4147-A177-3AD203B41FA5}">
                      <a16:colId xmlns="" xmlns:a16="http://schemas.microsoft.com/office/drawing/2014/main" val="406662469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AÑO 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4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IMPACTOS AMBIENTALES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369750"/>
                  </a:ext>
                </a:extLst>
              </a:tr>
              <a:tr h="558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IMPACTO AMBIENTAL SIGNIFICATIVO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IMPACTO POTENCIAL AMBIENTAL SIGNIFICATIVO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IMPACTO AMBIENTAL NO SIGNIFICATIVO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IMPACTO POTENCIAL AMBIENTAL NO SIGNIFICATIVO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="" xmlns:a16="http://schemas.microsoft.com/office/drawing/2014/main" val="2587272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2014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123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25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2343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175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="" xmlns:a16="http://schemas.microsoft.com/office/drawing/2014/main" val="1395774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2015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72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21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1438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52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="" xmlns:a16="http://schemas.microsoft.com/office/drawing/2014/main" val="1122498329"/>
                  </a:ext>
                </a:extLst>
              </a:tr>
            </a:tbl>
          </a:graphicData>
        </a:graphic>
      </p:graphicFrame>
      <p:pic>
        <p:nvPicPr>
          <p:cNvPr id="14337" name="Objeto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" b="-443"/>
          <a:stretch>
            <a:fillRect/>
          </a:stretch>
        </p:blipFill>
        <p:spPr bwMode="auto">
          <a:xfrm>
            <a:off x="1" y="3933056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Nueva imagen (16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933056"/>
            <a:ext cx="4397380" cy="27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18016"/>
              </p:ext>
            </p:extLst>
          </p:nvPr>
        </p:nvGraphicFramePr>
        <p:xfrm>
          <a:off x="4716016" y="2632981"/>
          <a:ext cx="4157353" cy="1076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355">
                  <a:extLst>
                    <a:ext uri="{9D8B030D-6E8A-4147-A177-3AD203B41FA5}">
                      <a16:colId xmlns="" xmlns:a16="http://schemas.microsoft.com/office/drawing/2014/main" val="1954415280"/>
                    </a:ext>
                  </a:extLst>
                </a:gridCol>
                <a:gridCol w="843287">
                  <a:extLst>
                    <a:ext uri="{9D8B030D-6E8A-4147-A177-3AD203B41FA5}">
                      <a16:colId xmlns="" xmlns:a16="http://schemas.microsoft.com/office/drawing/2014/main" val="2263557878"/>
                    </a:ext>
                  </a:extLst>
                </a:gridCol>
                <a:gridCol w="843712">
                  <a:extLst>
                    <a:ext uri="{9D8B030D-6E8A-4147-A177-3AD203B41FA5}">
                      <a16:colId xmlns="" xmlns:a16="http://schemas.microsoft.com/office/drawing/2014/main" val="3388682078"/>
                    </a:ext>
                  </a:extLst>
                </a:gridCol>
                <a:gridCol w="843712">
                  <a:extLst>
                    <a:ext uri="{9D8B030D-6E8A-4147-A177-3AD203B41FA5}">
                      <a16:colId xmlns="" xmlns:a16="http://schemas.microsoft.com/office/drawing/2014/main" val="510476966"/>
                    </a:ext>
                  </a:extLst>
                </a:gridCol>
                <a:gridCol w="843287">
                  <a:extLst>
                    <a:ext uri="{9D8B030D-6E8A-4147-A177-3AD203B41FA5}">
                      <a16:colId xmlns="" xmlns:a16="http://schemas.microsoft.com/office/drawing/2014/main" val="380791019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AÑOS 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4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IMPACTOS AMBIENTALES REDUCIDOS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9537890"/>
                  </a:ext>
                </a:extLst>
              </a:tr>
              <a:tr h="695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IMPACTO AMBIENTAL SIGNIFICATIVO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IMPACTO POTENCIAL AMBIENTAL SIGNIFICATIVO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IMPACTO AMBIENTAL NO SIGNIFICATIVO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IMPACTO POTENCIAL AMBIENTAL NO SIGNIFICATIVO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="" xmlns:a16="http://schemas.microsoft.com/office/drawing/2014/main" val="2783011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2014 – 2015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51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04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>
                          <a:effectLst/>
                        </a:rPr>
                        <a:t>905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C" sz="900" spc="30" dirty="0">
                          <a:effectLst/>
                        </a:rPr>
                        <a:t>123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="" xmlns:a16="http://schemas.microsoft.com/office/drawing/2014/main" val="3247022775"/>
                  </a:ext>
                </a:extLst>
              </a:tr>
            </a:tbl>
          </a:graphicData>
        </a:graphic>
      </p:graphicFrame>
      <p:sp>
        <p:nvSpPr>
          <p:cNvPr id="7" name="Flecha: curvada hacia abajo 6"/>
          <p:cNvSpPr/>
          <p:nvPr/>
        </p:nvSpPr>
        <p:spPr>
          <a:xfrm>
            <a:off x="2411760" y="1988840"/>
            <a:ext cx="4392488" cy="63856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3071810"/>
            <a:ext cx="2465981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US" sz="32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90500">
                    <a:srgbClr val="FF0000">
                      <a:alpha val="39000"/>
                    </a:srgb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SUMARIO</a:t>
            </a:r>
            <a:endParaRPr lang="es-ES_tradnl" sz="32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90500">
                  <a:srgbClr val="FF0000">
                    <a:alpha val="39000"/>
                  </a:srgb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Arc 11"/>
          <p:cNvSpPr>
            <a:spLocks/>
          </p:cNvSpPr>
          <p:nvPr/>
        </p:nvSpPr>
        <p:spPr bwMode="auto">
          <a:xfrm rot="20788765">
            <a:off x="3050302" y="793188"/>
            <a:ext cx="2917238" cy="4663675"/>
          </a:xfrm>
          <a:custGeom>
            <a:avLst/>
            <a:gdLst>
              <a:gd name="T0" fmla="*/ 2147483647 w 21600"/>
              <a:gd name="T1" fmla="*/ 0 h 38721"/>
              <a:gd name="T2" fmla="*/ 2147483647 w 21600"/>
              <a:gd name="T3" fmla="*/ 2147483647 h 38721"/>
              <a:gd name="T4" fmla="*/ 0 w 21600"/>
              <a:gd name="T5" fmla="*/ 2147483647 h 38721"/>
              <a:gd name="T6" fmla="*/ 0 60000 65536"/>
              <a:gd name="T7" fmla="*/ 0 60000 65536"/>
              <a:gd name="T8" fmla="*/ 0 60000 65536"/>
              <a:gd name="T9" fmla="*/ 0 w 21600"/>
              <a:gd name="T10" fmla="*/ 0 h 38721"/>
              <a:gd name="T11" fmla="*/ 21600 w 21600"/>
              <a:gd name="T12" fmla="*/ 38721 h 387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721" fill="none" extrusionOk="0">
                <a:moveTo>
                  <a:pt x="9850" y="0"/>
                </a:moveTo>
                <a:cubicBezTo>
                  <a:pt x="17063" y="3696"/>
                  <a:pt x="21600" y="11118"/>
                  <a:pt x="21600" y="19223"/>
                </a:cubicBezTo>
                <a:cubicBezTo>
                  <a:pt x="21600" y="27551"/>
                  <a:pt x="16811" y="35137"/>
                  <a:pt x="9294" y="38721"/>
                </a:cubicBezTo>
              </a:path>
              <a:path w="21600" h="38721" stroke="0" extrusionOk="0">
                <a:moveTo>
                  <a:pt x="9850" y="0"/>
                </a:moveTo>
                <a:cubicBezTo>
                  <a:pt x="17063" y="3696"/>
                  <a:pt x="21600" y="11118"/>
                  <a:pt x="21600" y="19223"/>
                </a:cubicBezTo>
                <a:cubicBezTo>
                  <a:pt x="21600" y="27551"/>
                  <a:pt x="16811" y="35137"/>
                  <a:pt x="9294" y="38721"/>
                </a:cubicBezTo>
                <a:lnTo>
                  <a:pt x="0" y="19223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654380" y="2728929"/>
            <a:ext cx="586380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198746" y="1640591"/>
            <a:ext cx="586380" cy="55709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143240" y="357166"/>
            <a:ext cx="5616624" cy="620593"/>
            <a:chOff x="3203848" y="1700808"/>
            <a:chExt cx="5112568" cy="620593"/>
          </a:xfrm>
        </p:grpSpPr>
        <p:sp>
          <p:nvSpPr>
            <p:cNvPr id="5" name="Oval 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203848" y="1772816"/>
              <a:ext cx="586380" cy="548585"/>
            </a:xfrm>
            <a:prstGeom prst="ellipse">
              <a:avLst/>
            </a:prstGeom>
            <a:gradFill rotWithShape="1">
              <a:gsLst>
                <a:gs pos="0">
                  <a:srgbClr val="C17979">
                    <a:alpha val="70588"/>
                  </a:srgbClr>
                </a:gs>
                <a:gs pos="100000">
                  <a:srgbClr val="532121"/>
                </a:gs>
              </a:gsLst>
              <a:lin ang="189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114300" dist="101600" dir="672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AR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1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816424" y="1700808"/>
              <a:ext cx="449999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endPara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pitchFamily="34" charset="0"/>
              </a:endParaRPr>
            </a:p>
          </p:txBody>
        </p:sp>
      </p:grpSp>
      <p:sp>
        <p:nvSpPr>
          <p:cNvPr id="14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407056" y="3930207"/>
            <a:ext cx="686510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5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763537" y="4863735"/>
            <a:ext cx="571873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6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87780" y="851190"/>
            <a:ext cx="586380" cy="530568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33529" y="2671450"/>
            <a:ext cx="269013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RESULTADOS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093566" y="4054284"/>
            <a:ext cx="2893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VENTAJAS Y DESVENTAJAS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921913" y="1691729"/>
            <a:ext cx="292895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METODOLOGIA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198746" y="823022"/>
            <a:ext cx="24288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OBJETIVOS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995936" y="332656"/>
            <a:ext cx="33534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PROBLEMA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358958" y="5138028"/>
            <a:ext cx="27860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6627571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VENTAJAS Y DESVENTAJAS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75849953"/>
              </p:ext>
            </p:extLst>
          </p:nvPr>
        </p:nvGraphicFramePr>
        <p:xfrm>
          <a:off x="827584" y="1124744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9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CONCLUSIONES Y RECOMENDACIONES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9187580"/>
              </p:ext>
            </p:extLst>
          </p:nvPr>
        </p:nvGraphicFramePr>
        <p:xfrm>
          <a:off x="395536" y="908720"/>
          <a:ext cx="86409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11138012"/>
              </p:ext>
            </p:extLst>
          </p:nvPr>
        </p:nvGraphicFramePr>
        <p:xfrm>
          <a:off x="360000" y="3996000"/>
          <a:ext cx="864096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991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ágono 4"/>
          <p:cNvSpPr/>
          <p:nvPr/>
        </p:nvSpPr>
        <p:spPr>
          <a:xfrm>
            <a:off x="179512" y="1390042"/>
            <a:ext cx="8487937" cy="527931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8032" tIns="99060" rIns="184912" bIns="99060" numCol="1" spcCol="1270" anchor="ctr" anchorCtr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s-EC" sz="2600" b="1" dirty="0">
              <a:latin typeface="Century Gothic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574889" y="1777873"/>
            <a:ext cx="6444626" cy="3980694"/>
            <a:chOff x="3532066" y="2729602"/>
            <a:chExt cx="6364284" cy="3965263"/>
          </a:xfrm>
        </p:grpSpPr>
        <p:pic>
          <p:nvPicPr>
            <p:cNvPr id="9" name="Picture 6" descr="D:\_OTRO DG_2009\IMAGENES\IMAGENES PEPA\105CANON\IMG_0537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54820" y="2729602"/>
              <a:ext cx="3812591" cy="2864117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7 Grupo"/>
            <p:cNvGrpSpPr/>
            <p:nvPr/>
          </p:nvGrpSpPr>
          <p:grpSpPr>
            <a:xfrm>
              <a:off x="3532066" y="2796294"/>
              <a:ext cx="6364284" cy="3898571"/>
              <a:chOff x="3532066" y="2796294"/>
              <a:chExt cx="6364284" cy="3898571"/>
            </a:xfrm>
          </p:grpSpPr>
          <p:pic>
            <p:nvPicPr>
              <p:cNvPr id="11" name="Picture 2" descr="D:\_OTRO DG_2009\IMAGENES\Fotos Operativas FT\IMG_0265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3532066" y="2796294"/>
                <a:ext cx="4727171" cy="362742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2" name="Picture 1" descr="D:\_OTRO DG_2009\IMAGENES\Fotos Operativas FT\ART.MEMORIAS (2)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flipH="1">
                <a:off x="6125930" y="3298396"/>
                <a:ext cx="3770420" cy="3396469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4" name="WordArt 37"/>
          <p:cNvSpPr>
            <a:spLocks noChangeArrowheads="1" noChangeShapeType="1" noTextEdit="1"/>
          </p:cNvSpPr>
          <p:nvPr/>
        </p:nvSpPr>
        <p:spPr bwMode="auto">
          <a:xfrm>
            <a:off x="4860032" y="4437112"/>
            <a:ext cx="4032448" cy="491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44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… Gracias </a:t>
            </a:r>
          </a:p>
        </p:txBody>
      </p:sp>
    </p:spTree>
    <p:extLst>
      <p:ext uri="{BB962C8B-B14F-4D97-AF65-F5344CB8AC3E}">
        <p14:creationId xmlns:p14="http://schemas.microsoft.com/office/powerpoint/2010/main" val="35340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PROBLEMA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4359780"/>
              </p:ext>
            </p:extLst>
          </p:nvPr>
        </p:nvGraphicFramePr>
        <p:xfrm>
          <a:off x="395536" y="1124744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3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OBJETIVOS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4979548"/>
              </p:ext>
            </p:extLst>
          </p:nvPr>
        </p:nvGraphicFramePr>
        <p:xfrm>
          <a:off x="2000231" y="2360654"/>
          <a:ext cx="6720408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26174545"/>
              </p:ext>
            </p:extLst>
          </p:nvPr>
        </p:nvGraphicFramePr>
        <p:xfrm>
          <a:off x="369453" y="703518"/>
          <a:ext cx="8523027" cy="143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251520" y="3356992"/>
            <a:ext cx="1540137" cy="1430654"/>
            <a:chOff x="849" y="0"/>
            <a:chExt cx="1540137" cy="1430654"/>
          </a:xfrm>
        </p:grpSpPr>
        <p:sp>
          <p:nvSpPr>
            <p:cNvPr id="12" name="Rectángulo: esquinas redondeadas 11"/>
            <p:cNvSpPr/>
            <p:nvPr/>
          </p:nvSpPr>
          <p:spPr>
            <a:xfrm>
              <a:off x="849" y="0"/>
              <a:ext cx="1540137" cy="14306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/>
            <p:cNvSpPr txBox="1"/>
            <p:nvPr/>
          </p:nvSpPr>
          <p:spPr>
            <a:xfrm>
              <a:off x="70688" y="69839"/>
              <a:ext cx="1400459" cy="1290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/>
                <a:t>ESPECÍFICOS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8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METODOLOGÍA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29049957"/>
              </p:ext>
            </p:extLst>
          </p:nvPr>
        </p:nvGraphicFramePr>
        <p:xfrm>
          <a:off x="323528" y="1700808"/>
          <a:ext cx="84249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26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METODOLOGÍA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89339607"/>
              </p:ext>
            </p:extLst>
          </p:nvPr>
        </p:nvGraphicFramePr>
        <p:xfrm>
          <a:off x="539552" y="990234"/>
          <a:ext cx="8208912" cy="237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Imagen 7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91" y="3408226"/>
            <a:ext cx="1752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4599" y="4653136"/>
            <a:ext cx="3528392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n= Tamaño de la muestra</a:t>
            </a:r>
          </a:p>
          <a:p>
            <a:pPr algn="just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= Nivel de confianza</a:t>
            </a:r>
          </a:p>
          <a:p>
            <a:pPr algn="just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= Probabilidad de éxito</a:t>
            </a:r>
          </a:p>
          <a:p>
            <a:pPr algn="just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 = Probabilidad de fracaso</a:t>
            </a:r>
          </a:p>
          <a:p>
            <a:pPr algn="just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N= Tamaño de la población</a:t>
            </a:r>
          </a:p>
          <a:p>
            <a:pPr algn="just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 = Límite aceptable de nivel de error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25135"/>
              </p:ext>
            </p:extLst>
          </p:nvPr>
        </p:nvGraphicFramePr>
        <p:xfrm>
          <a:off x="3698875" y="4653136"/>
          <a:ext cx="5445125" cy="1276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420">
                  <a:extLst>
                    <a:ext uri="{9D8B030D-6E8A-4147-A177-3AD203B41FA5}">
                      <a16:colId xmlns="" xmlns:a16="http://schemas.microsoft.com/office/drawing/2014/main" val="3274660525"/>
                    </a:ext>
                  </a:extLst>
                </a:gridCol>
                <a:gridCol w="579755">
                  <a:extLst>
                    <a:ext uri="{9D8B030D-6E8A-4147-A177-3AD203B41FA5}">
                      <a16:colId xmlns="" xmlns:a16="http://schemas.microsoft.com/office/drawing/2014/main" val="4110004218"/>
                    </a:ext>
                  </a:extLst>
                </a:gridCol>
                <a:gridCol w="579755">
                  <a:extLst>
                    <a:ext uri="{9D8B030D-6E8A-4147-A177-3AD203B41FA5}">
                      <a16:colId xmlns="" xmlns:a16="http://schemas.microsoft.com/office/drawing/2014/main" val="2122891758"/>
                    </a:ext>
                  </a:extLst>
                </a:gridCol>
                <a:gridCol w="580390">
                  <a:extLst>
                    <a:ext uri="{9D8B030D-6E8A-4147-A177-3AD203B41FA5}">
                      <a16:colId xmlns="" xmlns:a16="http://schemas.microsoft.com/office/drawing/2014/main" val="3648874195"/>
                    </a:ext>
                  </a:extLst>
                </a:gridCol>
                <a:gridCol w="580390">
                  <a:extLst>
                    <a:ext uri="{9D8B030D-6E8A-4147-A177-3AD203B41FA5}">
                      <a16:colId xmlns="" xmlns:a16="http://schemas.microsoft.com/office/drawing/2014/main" val="2573280712"/>
                    </a:ext>
                  </a:extLst>
                </a:gridCol>
                <a:gridCol w="580390">
                  <a:extLst>
                    <a:ext uri="{9D8B030D-6E8A-4147-A177-3AD203B41FA5}">
                      <a16:colId xmlns="" xmlns:a16="http://schemas.microsoft.com/office/drawing/2014/main" val="2176669411"/>
                    </a:ext>
                  </a:extLst>
                </a:gridCol>
                <a:gridCol w="635635">
                  <a:extLst>
                    <a:ext uri="{9D8B030D-6E8A-4147-A177-3AD203B41FA5}">
                      <a16:colId xmlns="" xmlns:a16="http://schemas.microsoft.com/office/drawing/2014/main" val="1061862549"/>
                    </a:ext>
                  </a:extLst>
                </a:gridCol>
                <a:gridCol w="580390">
                  <a:extLst>
                    <a:ext uri="{9D8B030D-6E8A-4147-A177-3AD203B41FA5}">
                      <a16:colId xmlns="" xmlns:a16="http://schemas.microsoft.com/office/drawing/2014/main" val="3633021800"/>
                    </a:ext>
                  </a:extLst>
                </a:gridCol>
              </a:tblGrid>
              <a:tr h="4127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Z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1.15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1.28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1.44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1.65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1.96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2.58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340093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Nivel de confianza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95.5%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99%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277452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9420960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2123728" y="3582161"/>
            <a:ext cx="948617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Fórmula</a:t>
            </a:r>
          </a:p>
        </p:txBody>
      </p:sp>
    </p:spTree>
    <p:extLst>
      <p:ext uri="{BB962C8B-B14F-4D97-AF65-F5344CB8AC3E}">
        <p14:creationId xmlns:p14="http://schemas.microsoft.com/office/powerpoint/2010/main" val="193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METODOLOGÍA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47837554"/>
              </p:ext>
            </p:extLst>
          </p:nvPr>
        </p:nvGraphicFramePr>
        <p:xfrm>
          <a:off x="539552" y="990234"/>
          <a:ext cx="8208912" cy="237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1180"/>
              </p:ext>
            </p:extLst>
          </p:nvPr>
        </p:nvGraphicFramePr>
        <p:xfrm>
          <a:off x="467544" y="3573015"/>
          <a:ext cx="8280921" cy="298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794">
                  <a:extLst>
                    <a:ext uri="{9D8B030D-6E8A-4147-A177-3AD203B41FA5}">
                      <a16:colId xmlns="" xmlns:a16="http://schemas.microsoft.com/office/drawing/2014/main" val="3710014531"/>
                    </a:ext>
                  </a:extLst>
                </a:gridCol>
                <a:gridCol w="794446">
                  <a:extLst>
                    <a:ext uri="{9D8B030D-6E8A-4147-A177-3AD203B41FA5}">
                      <a16:colId xmlns="" xmlns:a16="http://schemas.microsoft.com/office/drawing/2014/main" val="234572194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43309171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279137951"/>
                    </a:ext>
                  </a:extLst>
                </a:gridCol>
                <a:gridCol w="1674498">
                  <a:extLst>
                    <a:ext uri="{9D8B030D-6E8A-4147-A177-3AD203B41FA5}">
                      <a16:colId xmlns="" xmlns:a16="http://schemas.microsoft.com/office/drawing/2014/main" val="2882345952"/>
                    </a:ext>
                  </a:extLst>
                </a:gridCol>
                <a:gridCol w="1349839">
                  <a:extLst>
                    <a:ext uri="{9D8B030D-6E8A-4147-A177-3AD203B41FA5}">
                      <a16:colId xmlns="" xmlns:a16="http://schemas.microsoft.com/office/drawing/2014/main" val="2946219065"/>
                    </a:ext>
                  </a:extLst>
                </a:gridCol>
              </a:tblGrid>
              <a:tr h="589364">
                <a:tc gridSpan="6"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Clasificación de metodologías de evaluación ambiental, según Erazo (1998) y Garmendia (2005).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6077220"/>
                  </a:ext>
                </a:extLst>
              </a:tr>
              <a:tr h="166527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Metodología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Ventajas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Desventajas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Requiere la participación de Técnicos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Está considerada en los estudios ambientales en el Ecuador (año 2015)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 acopla para las actividades militares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 anchor="ctr"/>
                </a:tc>
                <a:extLst>
                  <a:ext uri="{0D108BD9-81ED-4DB2-BD59-A6C34878D82A}">
                    <a16:rowId xmlns="" xmlns:a16="http://schemas.microsoft.com/office/drawing/2014/main" val="149043044"/>
                  </a:ext>
                </a:extLst>
              </a:tr>
              <a:tr h="40966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extLst>
                  <a:ext uri="{0D108BD9-81ED-4DB2-BD59-A6C34878D82A}">
                    <a16:rowId xmlns="" xmlns:a16="http://schemas.microsoft.com/office/drawing/2014/main" val="41201543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150870" algn="l"/>
                        </a:tabLst>
                      </a:pPr>
                      <a:endParaRPr lang="es-EC" sz="14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6" marR="60346" marT="0" marB="0"/>
                </a:tc>
                <a:extLst>
                  <a:ext uri="{0D108BD9-81ED-4DB2-BD59-A6C34878D82A}">
                    <a16:rowId xmlns="" xmlns:a16="http://schemas.microsoft.com/office/drawing/2014/main" val="64445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1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METODOLOGÍA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76810118"/>
              </p:ext>
            </p:extLst>
          </p:nvPr>
        </p:nvGraphicFramePr>
        <p:xfrm>
          <a:off x="395536" y="1638306"/>
          <a:ext cx="8208912" cy="344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0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METODOLOGÍA</a:t>
            </a:r>
            <a:endParaRPr lang="es-EC" sz="16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77373604"/>
              </p:ext>
            </p:extLst>
          </p:nvPr>
        </p:nvGraphicFramePr>
        <p:xfrm>
          <a:off x="251520" y="918226"/>
          <a:ext cx="8208912" cy="351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89369537"/>
              </p:ext>
            </p:extLst>
          </p:nvPr>
        </p:nvGraphicFramePr>
        <p:xfrm>
          <a:off x="241670" y="3604272"/>
          <a:ext cx="8208912" cy="306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839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1101</Words>
  <Application>Microsoft Office PowerPoint</Application>
  <PresentationFormat>Presentación en pantalla (4:3)</PresentationFormat>
  <Paragraphs>272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Cooper Black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DIRSIS</dc:creator>
  <cp:lastModifiedBy>MSS</cp:lastModifiedBy>
  <cp:revision>358</cp:revision>
  <dcterms:created xsi:type="dcterms:W3CDTF">2014-07-07T20:56:01Z</dcterms:created>
  <dcterms:modified xsi:type="dcterms:W3CDTF">2017-01-29T19:09:31Z</dcterms:modified>
</cp:coreProperties>
</file>