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85" r:id="rId3"/>
    <p:sldId id="298" r:id="rId4"/>
    <p:sldId id="287" r:id="rId5"/>
    <p:sldId id="257" r:id="rId6"/>
    <p:sldId id="258" r:id="rId7"/>
    <p:sldId id="286" r:id="rId8"/>
    <p:sldId id="259" r:id="rId9"/>
    <p:sldId id="288" r:id="rId10"/>
    <p:sldId id="290" r:id="rId11"/>
    <p:sldId id="289" r:id="rId12"/>
    <p:sldId id="278" r:id="rId13"/>
    <p:sldId id="280" r:id="rId14"/>
    <p:sldId id="299" r:id="rId15"/>
    <p:sldId id="300" r:id="rId16"/>
    <p:sldId id="301" r:id="rId17"/>
    <p:sldId id="302" r:id="rId18"/>
    <p:sldId id="303" r:id="rId19"/>
    <p:sldId id="304" r:id="rId20"/>
    <p:sldId id="283" r:id="rId21"/>
    <p:sldId id="274"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image" Target="../media/image14.jpeg"/></Relationships>
</file>

<file path=ppt/diagrams/_rels/data12.xml.rels><?xml version="1.0" encoding="UTF-8" standalone="yes"?>
<Relationships xmlns="http://schemas.openxmlformats.org/package/2006/relationships"><Relationship Id="rId1" Type="http://schemas.openxmlformats.org/officeDocument/2006/relationships/image" Target="../media/image16.png"/></Relationships>
</file>

<file path=ppt/diagrams/_rels/data13.xml.rels><?xml version="1.0" encoding="UTF-8" standalone="yes"?>
<Relationships xmlns="http://schemas.openxmlformats.org/package/2006/relationships"><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1" Type="http://schemas.openxmlformats.org/officeDocument/2006/relationships/image" Target="../media/image19.png"/></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17.xml.rels><?xml version="1.0" encoding="UTF-8" standalone="yes"?>
<Relationships xmlns="http://schemas.openxmlformats.org/package/2006/relationships"><Relationship Id="rId1" Type="http://schemas.openxmlformats.org/officeDocument/2006/relationships/image" Target="../media/image21.png"/></Relationships>
</file>

<file path=ppt/diagrams/_rels/data18.xml.rels><?xml version="1.0" encoding="UTF-8" standalone="yes"?>
<Relationships xmlns="http://schemas.openxmlformats.org/package/2006/relationships"><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image" Target="../media/image14.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2" Type="http://schemas.microsoft.com/office/2007/relationships/hdphoto" Target="../media/hdphoto5.wdp"/><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57771-3989-4F2E-9AB4-7CDAE27F76E4}"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s-ES"/>
        </a:p>
      </dgm:t>
    </dgm:pt>
    <dgm:pt modelId="{5D970708-7EE5-4E2B-9872-E74353B50685}">
      <dgm:prSet phldrT="[Texto]"/>
      <dgm:spPr/>
      <dgm:t>
        <a:bodyPr/>
        <a:lstStyle/>
        <a:p>
          <a:r>
            <a:rPr lang="es-ES" dirty="0"/>
            <a:t>PLANTEAMIENTO DEL PROBLEMA</a:t>
          </a:r>
        </a:p>
      </dgm:t>
    </dgm:pt>
    <dgm:pt modelId="{55A37E81-73DF-474C-92D7-7A95678E2FAB}" type="parTrans" cxnId="{931E801E-DF09-4199-B1D6-DB51D946269B}">
      <dgm:prSet/>
      <dgm:spPr/>
      <dgm:t>
        <a:bodyPr/>
        <a:lstStyle/>
        <a:p>
          <a:endParaRPr lang="es-ES"/>
        </a:p>
      </dgm:t>
    </dgm:pt>
    <dgm:pt modelId="{37C40C75-3A64-4D25-B345-B55A0B1F66D7}" type="sibTrans" cxnId="{931E801E-DF09-4199-B1D6-DB51D946269B}">
      <dgm:prSet/>
      <dgm:spPr/>
      <dgm:t>
        <a:bodyPr/>
        <a:lstStyle/>
        <a:p>
          <a:endParaRPr lang="es-ES"/>
        </a:p>
      </dgm:t>
    </dgm:pt>
    <dgm:pt modelId="{902CCCED-80B8-4041-A163-33F1F2859D5E}">
      <dgm:prSet phldrT="[Texto]" custT="1"/>
      <dgm:spPr/>
      <dgm:t>
        <a:bodyPr/>
        <a:lstStyle/>
        <a:p>
          <a:r>
            <a:rPr lang="es-ES" sz="1400" dirty="0"/>
            <a:t> Consumo de bebidas no alcohólicas azucaradas repercute negativamente </a:t>
          </a:r>
        </a:p>
      </dgm:t>
    </dgm:pt>
    <dgm:pt modelId="{B0DC770A-C4BE-426D-BC8F-876950EA7356}" type="parTrans" cxnId="{C5332BB9-F38F-409E-A8E5-77EACC437425}">
      <dgm:prSet/>
      <dgm:spPr/>
      <dgm:t>
        <a:bodyPr/>
        <a:lstStyle/>
        <a:p>
          <a:endParaRPr lang="es-ES"/>
        </a:p>
      </dgm:t>
    </dgm:pt>
    <dgm:pt modelId="{8EC0A992-F431-4922-8520-9F7B3692881F}" type="sibTrans" cxnId="{C5332BB9-F38F-409E-A8E5-77EACC437425}">
      <dgm:prSet/>
      <dgm:spPr/>
      <dgm:t>
        <a:bodyPr/>
        <a:lstStyle/>
        <a:p>
          <a:endParaRPr lang="es-ES"/>
        </a:p>
      </dgm:t>
    </dgm:pt>
    <dgm:pt modelId="{CC29E3ED-7A83-40C3-BC6D-32946B7CF663}">
      <dgm:prSet phldrT="[Texto]" custT="1"/>
      <dgm:spPr/>
      <dgm:t>
        <a:bodyPr/>
        <a:lstStyle/>
        <a:p>
          <a:r>
            <a:rPr lang="es-ES" sz="1400" dirty="0"/>
            <a:t>Disminuir el consumo de bebidas azucaradas </a:t>
          </a:r>
        </a:p>
      </dgm:t>
    </dgm:pt>
    <dgm:pt modelId="{D1348BCB-3AEB-441C-9F60-413206528492}" type="parTrans" cxnId="{023A8F19-FF95-4CC0-BD9C-3D38F39045B0}">
      <dgm:prSet/>
      <dgm:spPr/>
      <dgm:t>
        <a:bodyPr/>
        <a:lstStyle/>
        <a:p>
          <a:endParaRPr lang="es-ES"/>
        </a:p>
      </dgm:t>
    </dgm:pt>
    <dgm:pt modelId="{849E7CFD-B873-43B9-A5E2-28C68C74EC9F}" type="sibTrans" cxnId="{023A8F19-FF95-4CC0-BD9C-3D38F39045B0}">
      <dgm:prSet/>
      <dgm:spPr/>
      <dgm:t>
        <a:bodyPr/>
        <a:lstStyle/>
        <a:p>
          <a:endParaRPr lang="es-ES"/>
        </a:p>
      </dgm:t>
    </dgm:pt>
    <dgm:pt modelId="{1BEBE3E7-7354-464C-AF9C-AA90C1469D11}">
      <dgm:prSet phldrT="[Texto]" custT="1"/>
      <dgm:spPr/>
      <dgm:t>
        <a:bodyPr/>
        <a:lstStyle/>
        <a:p>
          <a:endParaRPr lang="es-ES"/>
        </a:p>
      </dgm:t>
    </dgm:pt>
    <dgm:pt modelId="{9A518FFD-503A-48F0-B1A8-AF7A8C8A4A15}" type="parTrans" cxnId="{4E50F9E7-ED37-43C4-836C-54B600C692F0}">
      <dgm:prSet/>
      <dgm:spPr/>
      <dgm:t>
        <a:bodyPr/>
        <a:lstStyle/>
        <a:p>
          <a:endParaRPr lang="es-ES"/>
        </a:p>
      </dgm:t>
    </dgm:pt>
    <dgm:pt modelId="{8C3153E5-C4B2-48E1-9BC4-34973562354E}" type="sibTrans" cxnId="{4E50F9E7-ED37-43C4-836C-54B600C692F0}">
      <dgm:prSet/>
      <dgm:spPr/>
      <dgm:t>
        <a:bodyPr/>
        <a:lstStyle/>
        <a:p>
          <a:endParaRPr lang="es-ES"/>
        </a:p>
      </dgm:t>
    </dgm:pt>
    <dgm:pt modelId="{20340F5F-4519-4980-A6E4-5C2744F32AD1}">
      <dgm:prSet phldrT="[Texto]" custT="1"/>
      <dgm:spPr/>
      <dgm:t>
        <a:bodyPr/>
        <a:lstStyle/>
        <a:p>
          <a:r>
            <a:rPr lang="es-ES" sz="1400" dirty="0"/>
            <a:t>Enfermedades relacionadas con la obesidad, disminución de la capacidad productiva</a:t>
          </a:r>
        </a:p>
      </dgm:t>
    </dgm:pt>
    <dgm:pt modelId="{04914AB5-4F13-4E3A-8ECC-1961E079AFC6}" type="parTrans" cxnId="{F9643BC0-A998-46C4-8226-FC18F5B8031C}">
      <dgm:prSet/>
      <dgm:spPr/>
      <dgm:t>
        <a:bodyPr/>
        <a:lstStyle/>
        <a:p>
          <a:endParaRPr lang="es-ES"/>
        </a:p>
      </dgm:t>
    </dgm:pt>
    <dgm:pt modelId="{B41FCBB1-4B2D-46BF-AE29-124A2B230818}" type="sibTrans" cxnId="{F9643BC0-A998-46C4-8226-FC18F5B8031C}">
      <dgm:prSet/>
      <dgm:spPr/>
      <dgm:t>
        <a:bodyPr/>
        <a:lstStyle/>
        <a:p>
          <a:endParaRPr lang="es-ES"/>
        </a:p>
      </dgm:t>
    </dgm:pt>
    <dgm:pt modelId="{A38FF37E-AB5B-43D9-BF43-34DEFAD78F23}" type="pres">
      <dgm:prSet presAssocID="{68D57771-3989-4F2E-9AB4-7CDAE27F76E4}" presName="Name0" presStyleCnt="0">
        <dgm:presLayoutVars>
          <dgm:chMax val="1"/>
          <dgm:dir/>
          <dgm:animLvl val="ctr"/>
          <dgm:resizeHandles val="exact"/>
        </dgm:presLayoutVars>
      </dgm:prSet>
      <dgm:spPr/>
    </dgm:pt>
    <dgm:pt modelId="{5A9A2134-1301-48BD-B4B9-CB0F7B9481C8}" type="pres">
      <dgm:prSet presAssocID="{5D970708-7EE5-4E2B-9872-E74353B50685}" presName="centerShape" presStyleLbl="node0" presStyleIdx="0" presStyleCnt="1"/>
      <dgm:spPr/>
    </dgm:pt>
    <dgm:pt modelId="{D9F50E42-BD07-4105-B1B6-D7F322637483}" type="pres">
      <dgm:prSet presAssocID="{902CCCED-80B8-4041-A163-33F1F2859D5E}" presName="node" presStyleLbl="node1" presStyleIdx="0" presStyleCnt="3" custScaleX="125775" custScaleY="101479">
        <dgm:presLayoutVars>
          <dgm:bulletEnabled val="1"/>
        </dgm:presLayoutVars>
      </dgm:prSet>
      <dgm:spPr/>
    </dgm:pt>
    <dgm:pt modelId="{F16D464B-45FA-474D-928C-C06F3E868914}" type="pres">
      <dgm:prSet presAssocID="{902CCCED-80B8-4041-A163-33F1F2859D5E}" presName="dummy" presStyleCnt="0"/>
      <dgm:spPr/>
    </dgm:pt>
    <dgm:pt modelId="{A2157811-D965-42D6-98A4-E77A3736E838}" type="pres">
      <dgm:prSet presAssocID="{8EC0A992-F431-4922-8520-9F7B3692881F}" presName="sibTrans" presStyleLbl="sibTrans2D1" presStyleIdx="0" presStyleCnt="3"/>
      <dgm:spPr/>
    </dgm:pt>
    <dgm:pt modelId="{49EF15BF-A85A-4A16-B368-EA6CB1DE6813}" type="pres">
      <dgm:prSet presAssocID="{CC29E3ED-7A83-40C3-BC6D-32946B7CF663}" presName="node" presStyleLbl="node1" presStyleIdx="1" presStyleCnt="3">
        <dgm:presLayoutVars>
          <dgm:bulletEnabled val="1"/>
        </dgm:presLayoutVars>
      </dgm:prSet>
      <dgm:spPr/>
    </dgm:pt>
    <dgm:pt modelId="{F302E119-5AB4-4A02-B69C-6DB5FB0C5EAB}" type="pres">
      <dgm:prSet presAssocID="{CC29E3ED-7A83-40C3-BC6D-32946B7CF663}" presName="dummy" presStyleCnt="0"/>
      <dgm:spPr/>
    </dgm:pt>
    <dgm:pt modelId="{B114751C-AFB5-4791-9483-8AA0BA00E193}" type="pres">
      <dgm:prSet presAssocID="{849E7CFD-B873-43B9-A5E2-28C68C74EC9F}" presName="sibTrans" presStyleLbl="sibTrans2D1" presStyleIdx="1" presStyleCnt="3"/>
      <dgm:spPr/>
    </dgm:pt>
    <dgm:pt modelId="{62E5DCF5-57CB-404C-B9B5-669230E1E11A}" type="pres">
      <dgm:prSet presAssocID="{20340F5F-4519-4980-A6E4-5C2744F32AD1}" presName="node" presStyleLbl="node1" presStyleIdx="2" presStyleCnt="3">
        <dgm:presLayoutVars>
          <dgm:bulletEnabled val="1"/>
        </dgm:presLayoutVars>
      </dgm:prSet>
      <dgm:spPr/>
    </dgm:pt>
    <dgm:pt modelId="{C6FE03D6-E47B-426A-AD3C-84985969B714}" type="pres">
      <dgm:prSet presAssocID="{20340F5F-4519-4980-A6E4-5C2744F32AD1}" presName="dummy" presStyleCnt="0"/>
      <dgm:spPr/>
    </dgm:pt>
    <dgm:pt modelId="{55ACC8BD-BA88-4FC5-B7A3-A653F1A43F97}" type="pres">
      <dgm:prSet presAssocID="{B41FCBB1-4B2D-46BF-AE29-124A2B230818}" presName="sibTrans" presStyleLbl="sibTrans2D1" presStyleIdx="2" presStyleCnt="3"/>
      <dgm:spPr/>
    </dgm:pt>
  </dgm:ptLst>
  <dgm:cxnLst>
    <dgm:cxn modelId="{023A8F19-FF95-4CC0-BD9C-3D38F39045B0}" srcId="{5D970708-7EE5-4E2B-9872-E74353B50685}" destId="{CC29E3ED-7A83-40C3-BC6D-32946B7CF663}" srcOrd="1" destOrd="0" parTransId="{D1348BCB-3AEB-441C-9F60-413206528492}" sibTransId="{849E7CFD-B873-43B9-A5E2-28C68C74EC9F}"/>
    <dgm:cxn modelId="{931E801E-DF09-4199-B1D6-DB51D946269B}" srcId="{68D57771-3989-4F2E-9AB4-7CDAE27F76E4}" destId="{5D970708-7EE5-4E2B-9872-E74353B50685}" srcOrd="0" destOrd="0" parTransId="{55A37E81-73DF-474C-92D7-7A95678E2FAB}" sibTransId="{37C40C75-3A64-4D25-B345-B55A0B1F66D7}"/>
    <dgm:cxn modelId="{CCDA1320-E2D1-4AAE-9D42-7F467BEDFB21}" type="presOf" srcId="{902CCCED-80B8-4041-A163-33F1F2859D5E}" destId="{D9F50E42-BD07-4105-B1B6-D7F322637483}" srcOrd="0" destOrd="0" presId="urn:microsoft.com/office/officeart/2005/8/layout/radial6"/>
    <dgm:cxn modelId="{57082B2A-5E5A-4092-8DDB-B3A050A51305}" type="presOf" srcId="{B41FCBB1-4B2D-46BF-AE29-124A2B230818}" destId="{55ACC8BD-BA88-4FC5-B7A3-A653F1A43F97}" srcOrd="0" destOrd="0" presId="urn:microsoft.com/office/officeart/2005/8/layout/radial6"/>
    <dgm:cxn modelId="{D98E0C54-D4FF-4751-929D-A7980D492EA5}" type="presOf" srcId="{68D57771-3989-4F2E-9AB4-7CDAE27F76E4}" destId="{A38FF37E-AB5B-43D9-BF43-34DEFAD78F23}" srcOrd="0" destOrd="0" presId="urn:microsoft.com/office/officeart/2005/8/layout/radial6"/>
    <dgm:cxn modelId="{6DBE5A54-BBB0-48E7-BD89-632753424A66}" type="presOf" srcId="{8EC0A992-F431-4922-8520-9F7B3692881F}" destId="{A2157811-D965-42D6-98A4-E77A3736E838}" srcOrd="0" destOrd="0" presId="urn:microsoft.com/office/officeart/2005/8/layout/radial6"/>
    <dgm:cxn modelId="{D8CA907B-99C9-4BBF-A945-A490AC5753E3}" type="presOf" srcId="{20340F5F-4519-4980-A6E4-5C2744F32AD1}" destId="{62E5DCF5-57CB-404C-B9B5-669230E1E11A}" srcOrd="0" destOrd="0" presId="urn:microsoft.com/office/officeart/2005/8/layout/radial6"/>
    <dgm:cxn modelId="{6AA89F86-4319-4712-9DE8-F8B1FAE263C7}" type="presOf" srcId="{5D970708-7EE5-4E2B-9872-E74353B50685}" destId="{5A9A2134-1301-48BD-B4B9-CB0F7B9481C8}" srcOrd="0" destOrd="0" presId="urn:microsoft.com/office/officeart/2005/8/layout/radial6"/>
    <dgm:cxn modelId="{C5332BB9-F38F-409E-A8E5-77EACC437425}" srcId="{5D970708-7EE5-4E2B-9872-E74353B50685}" destId="{902CCCED-80B8-4041-A163-33F1F2859D5E}" srcOrd="0" destOrd="0" parTransId="{B0DC770A-C4BE-426D-BC8F-876950EA7356}" sibTransId="{8EC0A992-F431-4922-8520-9F7B3692881F}"/>
    <dgm:cxn modelId="{A7EF44BB-DB64-4818-8360-0AD545DC59DB}" type="presOf" srcId="{CC29E3ED-7A83-40C3-BC6D-32946B7CF663}" destId="{49EF15BF-A85A-4A16-B368-EA6CB1DE6813}" srcOrd="0" destOrd="0" presId="urn:microsoft.com/office/officeart/2005/8/layout/radial6"/>
    <dgm:cxn modelId="{F9643BC0-A998-46C4-8226-FC18F5B8031C}" srcId="{5D970708-7EE5-4E2B-9872-E74353B50685}" destId="{20340F5F-4519-4980-A6E4-5C2744F32AD1}" srcOrd="2" destOrd="0" parTransId="{04914AB5-4F13-4E3A-8ECC-1961E079AFC6}" sibTransId="{B41FCBB1-4B2D-46BF-AE29-124A2B230818}"/>
    <dgm:cxn modelId="{F5CC9BC3-D4D0-4195-B1C7-6C84FF7499B0}" type="presOf" srcId="{849E7CFD-B873-43B9-A5E2-28C68C74EC9F}" destId="{B114751C-AFB5-4791-9483-8AA0BA00E193}" srcOrd="0" destOrd="0" presId="urn:microsoft.com/office/officeart/2005/8/layout/radial6"/>
    <dgm:cxn modelId="{4E50F9E7-ED37-43C4-836C-54B600C692F0}" srcId="{68D57771-3989-4F2E-9AB4-7CDAE27F76E4}" destId="{1BEBE3E7-7354-464C-AF9C-AA90C1469D11}" srcOrd="1" destOrd="0" parTransId="{9A518FFD-503A-48F0-B1A8-AF7A8C8A4A15}" sibTransId="{8C3153E5-C4B2-48E1-9BC4-34973562354E}"/>
    <dgm:cxn modelId="{F96F6F30-3E7C-4B5C-A4BB-C8F0DA780DCA}" type="presParOf" srcId="{A38FF37E-AB5B-43D9-BF43-34DEFAD78F23}" destId="{5A9A2134-1301-48BD-B4B9-CB0F7B9481C8}" srcOrd="0" destOrd="0" presId="urn:microsoft.com/office/officeart/2005/8/layout/radial6"/>
    <dgm:cxn modelId="{CD857226-8AF5-4F60-89D4-9455E08ABA1E}" type="presParOf" srcId="{A38FF37E-AB5B-43D9-BF43-34DEFAD78F23}" destId="{D9F50E42-BD07-4105-B1B6-D7F322637483}" srcOrd="1" destOrd="0" presId="urn:microsoft.com/office/officeart/2005/8/layout/radial6"/>
    <dgm:cxn modelId="{0DD865C8-7D01-47A7-B888-438E163ECEF6}" type="presParOf" srcId="{A38FF37E-AB5B-43D9-BF43-34DEFAD78F23}" destId="{F16D464B-45FA-474D-928C-C06F3E868914}" srcOrd="2" destOrd="0" presId="urn:microsoft.com/office/officeart/2005/8/layout/radial6"/>
    <dgm:cxn modelId="{E5868E84-7500-42AA-B796-B9F85FAFE8F7}" type="presParOf" srcId="{A38FF37E-AB5B-43D9-BF43-34DEFAD78F23}" destId="{A2157811-D965-42D6-98A4-E77A3736E838}" srcOrd="3" destOrd="0" presId="urn:microsoft.com/office/officeart/2005/8/layout/radial6"/>
    <dgm:cxn modelId="{45C098BD-CF0E-49CE-B345-0D1F3FDEA95B}" type="presParOf" srcId="{A38FF37E-AB5B-43D9-BF43-34DEFAD78F23}" destId="{49EF15BF-A85A-4A16-B368-EA6CB1DE6813}" srcOrd="4" destOrd="0" presId="urn:microsoft.com/office/officeart/2005/8/layout/radial6"/>
    <dgm:cxn modelId="{3CDFFCF7-3F28-4BCB-AF42-32C0E0E527E4}" type="presParOf" srcId="{A38FF37E-AB5B-43D9-BF43-34DEFAD78F23}" destId="{F302E119-5AB4-4A02-B69C-6DB5FB0C5EAB}" srcOrd="5" destOrd="0" presId="urn:microsoft.com/office/officeart/2005/8/layout/radial6"/>
    <dgm:cxn modelId="{EB7BDA9F-B53C-42D1-9D35-E99567DDE76B}" type="presParOf" srcId="{A38FF37E-AB5B-43D9-BF43-34DEFAD78F23}" destId="{B114751C-AFB5-4791-9483-8AA0BA00E193}" srcOrd="6" destOrd="0" presId="urn:microsoft.com/office/officeart/2005/8/layout/radial6"/>
    <dgm:cxn modelId="{1964E9ED-4786-448C-A159-62F47A624ABF}" type="presParOf" srcId="{A38FF37E-AB5B-43D9-BF43-34DEFAD78F23}" destId="{62E5DCF5-57CB-404C-B9B5-669230E1E11A}" srcOrd="7" destOrd="0" presId="urn:microsoft.com/office/officeart/2005/8/layout/radial6"/>
    <dgm:cxn modelId="{4411F402-9B2A-4230-B678-5D9A2BF243B8}" type="presParOf" srcId="{A38FF37E-AB5B-43D9-BF43-34DEFAD78F23}" destId="{C6FE03D6-E47B-426A-AD3C-84985969B714}" srcOrd="8" destOrd="0" presId="urn:microsoft.com/office/officeart/2005/8/layout/radial6"/>
    <dgm:cxn modelId="{5D030AE2-2BD6-4E0E-ACE3-5A6196C1C9A1}" type="presParOf" srcId="{A38FF37E-AB5B-43D9-BF43-34DEFAD78F23}" destId="{55ACC8BD-BA88-4FC5-B7A3-A653F1A43F97}"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C6005B-8C5E-4B94-8E6E-EBC60E806F92}" type="doc">
      <dgm:prSet loTypeId="urn:microsoft.com/office/officeart/2005/8/layout/vList3" loCatId="picture" qsTypeId="urn:microsoft.com/office/officeart/2005/8/quickstyle/simple5" qsCatId="simple" csTypeId="urn:microsoft.com/office/officeart/2005/8/colors/colorful5" csCatId="colorful" phldr="1"/>
      <dgm:spPr/>
      <dgm:t>
        <a:bodyPr/>
        <a:lstStyle/>
        <a:p>
          <a:endParaRPr lang="es-ES"/>
        </a:p>
      </dgm:t>
    </dgm:pt>
    <dgm:pt modelId="{1A81C4BA-89A0-475A-98AE-9140EDCF6A08}">
      <dgm:prSet phldrT="[Texto]"/>
      <dgm:spPr/>
      <dgm:t>
        <a:bodyPr/>
        <a:lstStyle/>
        <a:p>
          <a:r>
            <a:rPr lang="es-ES" dirty="0"/>
            <a:t>Entrevista</a:t>
          </a:r>
        </a:p>
      </dgm:t>
    </dgm:pt>
    <dgm:pt modelId="{8A698ED6-E294-44F8-B526-8B8FC8089DFE}" type="parTrans" cxnId="{BFA2AA49-75AD-4466-B7F6-E84C5BCEEFDB}">
      <dgm:prSet/>
      <dgm:spPr/>
      <dgm:t>
        <a:bodyPr/>
        <a:lstStyle/>
        <a:p>
          <a:endParaRPr lang="es-ES"/>
        </a:p>
      </dgm:t>
    </dgm:pt>
    <dgm:pt modelId="{53B203F8-B710-4AD5-AA73-88C0DC593343}" type="sibTrans" cxnId="{BFA2AA49-75AD-4466-B7F6-E84C5BCEEFDB}">
      <dgm:prSet/>
      <dgm:spPr/>
      <dgm:t>
        <a:bodyPr/>
        <a:lstStyle/>
        <a:p>
          <a:endParaRPr lang="es-ES"/>
        </a:p>
      </dgm:t>
    </dgm:pt>
    <dgm:pt modelId="{D22C2537-6C53-4C59-BB92-DD9BB214792F}">
      <dgm:prSet phldrT="[Texto]"/>
      <dgm:spPr/>
      <dgm:t>
        <a:bodyPr/>
        <a:lstStyle/>
        <a:p>
          <a:r>
            <a:rPr lang="es-ES" dirty="0"/>
            <a:t>Encuesta</a:t>
          </a:r>
        </a:p>
      </dgm:t>
    </dgm:pt>
    <dgm:pt modelId="{7936851E-AC3A-45BC-97F8-15915A952096}" type="parTrans" cxnId="{93E0FA79-5E95-43FF-9A1D-C9BD801902CC}">
      <dgm:prSet/>
      <dgm:spPr/>
      <dgm:t>
        <a:bodyPr/>
        <a:lstStyle/>
        <a:p>
          <a:endParaRPr lang="es-ES"/>
        </a:p>
      </dgm:t>
    </dgm:pt>
    <dgm:pt modelId="{E7DBE0A6-0ED6-42D4-B6DE-7EBA3A7E45D6}" type="sibTrans" cxnId="{93E0FA79-5E95-43FF-9A1D-C9BD801902CC}">
      <dgm:prSet/>
      <dgm:spPr/>
      <dgm:t>
        <a:bodyPr/>
        <a:lstStyle/>
        <a:p>
          <a:endParaRPr lang="es-ES"/>
        </a:p>
      </dgm:t>
    </dgm:pt>
    <dgm:pt modelId="{0E247A7E-EE79-445A-AC87-04B43A54DCCA}" type="pres">
      <dgm:prSet presAssocID="{CCC6005B-8C5E-4B94-8E6E-EBC60E806F92}" presName="linearFlow" presStyleCnt="0">
        <dgm:presLayoutVars>
          <dgm:dir/>
          <dgm:resizeHandles val="exact"/>
        </dgm:presLayoutVars>
      </dgm:prSet>
      <dgm:spPr/>
    </dgm:pt>
    <dgm:pt modelId="{57159587-923B-4A7B-8AC5-92F379ADA2AA}" type="pres">
      <dgm:prSet presAssocID="{1A81C4BA-89A0-475A-98AE-9140EDCF6A08}" presName="composite" presStyleCnt="0"/>
      <dgm:spPr/>
    </dgm:pt>
    <dgm:pt modelId="{3DD75E7E-B5E9-43D4-9CC8-786379534826}" type="pres">
      <dgm:prSet presAssocID="{1A81C4BA-89A0-475A-98AE-9140EDCF6A08}" presName="imgShp" presStyleLbl="fgImgPlace1" presStyleIdx="0" presStyleCnt="2" custLinFactNeighborX="430" custLinFactNeighborY="15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 modelId="{BE3B1A29-9FD6-4469-8A2E-E382E0D9E4FC}" type="pres">
      <dgm:prSet presAssocID="{1A81C4BA-89A0-475A-98AE-9140EDCF6A08}" presName="txShp" presStyleLbl="node1" presStyleIdx="0" presStyleCnt="2">
        <dgm:presLayoutVars>
          <dgm:bulletEnabled val="1"/>
        </dgm:presLayoutVars>
      </dgm:prSet>
      <dgm:spPr/>
    </dgm:pt>
    <dgm:pt modelId="{EC5B44A0-87E9-4851-8A78-FEC589E7475D}" type="pres">
      <dgm:prSet presAssocID="{53B203F8-B710-4AD5-AA73-88C0DC593343}" presName="spacing" presStyleCnt="0"/>
      <dgm:spPr/>
    </dgm:pt>
    <dgm:pt modelId="{4F92E2EC-67E4-493E-A8F4-75C934F3188D}" type="pres">
      <dgm:prSet presAssocID="{D22C2537-6C53-4C59-BB92-DD9BB214792F}" presName="composite" presStyleCnt="0"/>
      <dgm:spPr/>
    </dgm:pt>
    <dgm:pt modelId="{C7C722FB-C406-4FE3-8A6C-327CB43273E5}" type="pres">
      <dgm:prSet presAssocID="{D22C2537-6C53-4C59-BB92-DD9BB214792F}" presName="imgShp" presStyleLbl="fgImgPlace1" presStyleIdx="1" presStyleCnt="2"/>
      <dgm:spPr>
        <a:blipFill>
          <a:blip xmlns:r="http://schemas.openxmlformats.org/officeDocument/2006/relationships" r:embed="rId2"/>
          <a:srcRect/>
          <a:stretch>
            <a:fillRect/>
          </a:stretch>
        </a:blipFill>
      </dgm:spPr>
    </dgm:pt>
    <dgm:pt modelId="{155608B9-5B99-46AA-915E-13F23F899770}" type="pres">
      <dgm:prSet presAssocID="{D22C2537-6C53-4C59-BB92-DD9BB214792F}" presName="txShp" presStyleLbl="node1" presStyleIdx="1" presStyleCnt="2">
        <dgm:presLayoutVars>
          <dgm:bulletEnabled val="1"/>
        </dgm:presLayoutVars>
      </dgm:prSet>
      <dgm:spPr/>
    </dgm:pt>
  </dgm:ptLst>
  <dgm:cxnLst>
    <dgm:cxn modelId="{C7CFF923-C6DD-4ED4-A97E-19982C867DE2}" type="presOf" srcId="{D22C2537-6C53-4C59-BB92-DD9BB214792F}" destId="{155608B9-5B99-46AA-915E-13F23F899770}" srcOrd="0" destOrd="0" presId="urn:microsoft.com/office/officeart/2005/8/layout/vList3"/>
    <dgm:cxn modelId="{22D25124-DB20-4A2A-85F8-615BE8E0E19D}" type="presOf" srcId="{CCC6005B-8C5E-4B94-8E6E-EBC60E806F92}" destId="{0E247A7E-EE79-445A-AC87-04B43A54DCCA}" srcOrd="0" destOrd="0" presId="urn:microsoft.com/office/officeart/2005/8/layout/vList3"/>
    <dgm:cxn modelId="{48D6873F-13D1-4111-ADBF-840483A69A50}" type="presOf" srcId="{1A81C4BA-89A0-475A-98AE-9140EDCF6A08}" destId="{BE3B1A29-9FD6-4469-8A2E-E382E0D9E4FC}" srcOrd="0" destOrd="0" presId="urn:microsoft.com/office/officeart/2005/8/layout/vList3"/>
    <dgm:cxn modelId="{BFA2AA49-75AD-4466-B7F6-E84C5BCEEFDB}" srcId="{CCC6005B-8C5E-4B94-8E6E-EBC60E806F92}" destId="{1A81C4BA-89A0-475A-98AE-9140EDCF6A08}" srcOrd="0" destOrd="0" parTransId="{8A698ED6-E294-44F8-B526-8B8FC8089DFE}" sibTransId="{53B203F8-B710-4AD5-AA73-88C0DC593343}"/>
    <dgm:cxn modelId="{93E0FA79-5E95-43FF-9A1D-C9BD801902CC}" srcId="{CCC6005B-8C5E-4B94-8E6E-EBC60E806F92}" destId="{D22C2537-6C53-4C59-BB92-DD9BB214792F}" srcOrd="1" destOrd="0" parTransId="{7936851E-AC3A-45BC-97F8-15915A952096}" sibTransId="{E7DBE0A6-0ED6-42D4-B6DE-7EBA3A7E45D6}"/>
    <dgm:cxn modelId="{348BCD53-11B8-48AA-BD72-0711D0EF8886}" type="presParOf" srcId="{0E247A7E-EE79-445A-AC87-04B43A54DCCA}" destId="{57159587-923B-4A7B-8AC5-92F379ADA2AA}" srcOrd="0" destOrd="0" presId="urn:microsoft.com/office/officeart/2005/8/layout/vList3"/>
    <dgm:cxn modelId="{16FF4C8A-B10C-4871-A45C-F5A2020BBBC3}" type="presParOf" srcId="{57159587-923B-4A7B-8AC5-92F379ADA2AA}" destId="{3DD75E7E-B5E9-43D4-9CC8-786379534826}" srcOrd="0" destOrd="0" presId="urn:microsoft.com/office/officeart/2005/8/layout/vList3"/>
    <dgm:cxn modelId="{6A882206-20A7-421D-80EF-1FA3C316B16C}" type="presParOf" srcId="{57159587-923B-4A7B-8AC5-92F379ADA2AA}" destId="{BE3B1A29-9FD6-4469-8A2E-E382E0D9E4FC}" srcOrd="1" destOrd="0" presId="urn:microsoft.com/office/officeart/2005/8/layout/vList3"/>
    <dgm:cxn modelId="{725E877B-9DDB-4C62-B2AD-3AE24106B1C3}" type="presParOf" srcId="{0E247A7E-EE79-445A-AC87-04B43A54DCCA}" destId="{EC5B44A0-87E9-4851-8A78-FEC589E7475D}" srcOrd="1" destOrd="0" presId="urn:microsoft.com/office/officeart/2005/8/layout/vList3"/>
    <dgm:cxn modelId="{AEA09320-E465-467D-9045-62BE2FDFE336}" type="presParOf" srcId="{0E247A7E-EE79-445A-AC87-04B43A54DCCA}" destId="{4F92E2EC-67E4-493E-A8F4-75C934F3188D}" srcOrd="2" destOrd="0" presId="urn:microsoft.com/office/officeart/2005/8/layout/vList3"/>
    <dgm:cxn modelId="{0275DADF-5FB3-4A03-AE82-8BCB3755B762}" type="presParOf" srcId="{4F92E2EC-67E4-493E-A8F4-75C934F3188D}" destId="{C7C722FB-C406-4FE3-8A6C-327CB43273E5}" srcOrd="0" destOrd="0" presId="urn:microsoft.com/office/officeart/2005/8/layout/vList3"/>
    <dgm:cxn modelId="{0ABEFA86-8E85-4FEC-B4EF-0AB436F680CC}" type="presParOf" srcId="{4F92E2EC-67E4-493E-A8F4-75C934F3188D}" destId="{155608B9-5B99-46AA-915E-13F23F89977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131686-8854-4B58-8BFE-5C7833B9CAC6}" type="doc">
      <dgm:prSet loTypeId="urn:microsoft.com/office/officeart/2005/8/layout/chevron1" loCatId="process" qsTypeId="urn:microsoft.com/office/officeart/2005/8/quickstyle/simple5" qsCatId="simple" csTypeId="urn:microsoft.com/office/officeart/2005/8/colors/colorful1" csCatId="colorful" phldr="1"/>
      <dgm:spPr/>
    </dgm:pt>
    <dgm:pt modelId="{3D9DB957-A8AA-4B6C-ACCC-B1AFC4DD0052}">
      <dgm:prSet phldrT="[Texto]"/>
      <dgm:spPr/>
      <dgm:t>
        <a:bodyPr/>
        <a:lstStyle/>
        <a:p>
          <a:r>
            <a:rPr lang="es-ES" dirty="0"/>
            <a:t>Elevado nivel de aceptación y demanda de bebidas no alcohólicas</a:t>
          </a:r>
        </a:p>
      </dgm:t>
    </dgm:pt>
    <dgm:pt modelId="{4C8A7442-EA9C-48C9-80BB-E95B829BE13F}" type="parTrans" cxnId="{D8DBABC6-D6B7-4E02-95DD-BC793ACD808A}">
      <dgm:prSet/>
      <dgm:spPr/>
      <dgm:t>
        <a:bodyPr/>
        <a:lstStyle/>
        <a:p>
          <a:endParaRPr lang="es-ES"/>
        </a:p>
      </dgm:t>
    </dgm:pt>
    <dgm:pt modelId="{824E829B-F992-45E4-9F56-84C2C6F5937F}" type="sibTrans" cxnId="{D8DBABC6-D6B7-4E02-95DD-BC793ACD808A}">
      <dgm:prSet/>
      <dgm:spPr/>
      <dgm:t>
        <a:bodyPr/>
        <a:lstStyle/>
        <a:p>
          <a:endParaRPr lang="es-ES"/>
        </a:p>
      </dgm:t>
    </dgm:pt>
    <dgm:pt modelId="{3CFD54FB-22D8-4F58-812C-F70606722089}">
      <dgm:prSet phldrT="[Texto]"/>
      <dgm:spPr/>
      <dgm:t>
        <a:bodyPr/>
        <a:lstStyle/>
        <a:p>
          <a:r>
            <a:rPr lang="es-ES" dirty="0"/>
            <a:t>Aceptación masiva del agua embotellada, producto lanzado al mercado en la década del 80</a:t>
          </a:r>
        </a:p>
      </dgm:t>
    </dgm:pt>
    <dgm:pt modelId="{509FFC34-0CC4-4F62-89D8-FB77E18F9684}" type="parTrans" cxnId="{BF39DE19-D5B2-433E-873B-0FE2EFDA3F16}">
      <dgm:prSet/>
      <dgm:spPr/>
      <dgm:t>
        <a:bodyPr/>
        <a:lstStyle/>
        <a:p>
          <a:endParaRPr lang="es-ES"/>
        </a:p>
      </dgm:t>
    </dgm:pt>
    <dgm:pt modelId="{1EFBE315-7B23-4AF9-91B7-78250AA20C97}" type="sibTrans" cxnId="{BF39DE19-D5B2-433E-873B-0FE2EFDA3F16}">
      <dgm:prSet/>
      <dgm:spPr/>
      <dgm:t>
        <a:bodyPr/>
        <a:lstStyle/>
        <a:p>
          <a:endParaRPr lang="es-ES"/>
        </a:p>
      </dgm:t>
    </dgm:pt>
    <dgm:pt modelId="{E6B68271-17D7-4589-B09A-7226E492F09B}" type="pres">
      <dgm:prSet presAssocID="{9E131686-8854-4B58-8BFE-5C7833B9CAC6}" presName="Name0" presStyleCnt="0">
        <dgm:presLayoutVars>
          <dgm:dir/>
          <dgm:animLvl val="lvl"/>
          <dgm:resizeHandles val="exact"/>
        </dgm:presLayoutVars>
      </dgm:prSet>
      <dgm:spPr/>
    </dgm:pt>
    <dgm:pt modelId="{5B3D696F-2389-446D-A8A7-64942925DC71}" type="pres">
      <dgm:prSet presAssocID="{3D9DB957-A8AA-4B6C-ACCC-B1AFC4DD0052}" presName="parTxOnly" presStyleLbl="node1" presStyleIdx="0" presStyleCnt="2">
        <dgm:presLayoutVars>
          <dgm:chMax val="0"/>
          <dgm:chPref val="0"/>
          <dgm:bulletEnabled val="1"/>
        </dgm:presLayoutVars>
      </dgm:prSet>
      <dgm:spPr/>
    </dgm:pt>
    <dgm:pt modelId="{C9F60965-74F8-40EA-AA57-5CE59EFCA859}" type="pres">
      <dgm:prSet presAssocID="{824E829B-F992-45E4-9F56-84C2C6F5937F}" presName="parTxOnlySpace" presStyleCnt="0"/>
      <dgm:spPr/>
    </dgm:pt>
    <dgm:pt modelId="{60D366D8-426F-4EA0-AE68-A43954FC5286}" type="pres">
      <dgm:prSet presAssocID="{3CFD54FB-22D8-4F58-812C-F70606722089}" presName="parTxOnly" presStyleLbl="node1" presStyleIdx="1" presStyleCnt="2">
        <dgm:presLayoutVars>
          <dgm:chMax val="0"/>
          <dgm:chPref val="0"/>
          <dgm:bulletEnabled val="1"/>
        </dgm:presLayoutVars>
      </dgm:prSet>
      <dgm:spPr/>
    </dgm:pt>
  </dgm:ptLst>
  <dgm:cxnLst>
    <dgm:cxn modelId="{BF39DE19-D5B2-433E-873B-0FE2EFDA3F16}" srcId="{9E131686-8854-4B58-8BFE-5C7833B9CAC6}" destId="{3CFD54FB-22D8-4F58-812C-F70606722089}" srcOrd="1" destOrd="0" parTransId="{509FFC34-0CC4-4F62-89D8-FB77E18F9684}" sibTransId="{1EFBE315-7B23-4AF9-91B7-78250AA20C97}"/>
    <dgm:cxn modelId="{4EB3108C-5895-4D78-8E08-6D2FF4C821D6}" type="presOf" srcId="{3CFD54FB-22D8-4F58-812C-F70606722089}" destId="{60D366D8-426F-4EA0-AE68-A43954FC5286}" srcOrd="0" destOrd="0" presId="urn:microsoft.com/office/officeart/2005/8/layout/chevron1"/>
    <dgm:cxn modelId="{28D2D7AB-ED51-4E18-BE22-1594AA019BDF}" type="presOf" srcId="{9E131686-8854-4B58-8BFE-5C7833B9CAC6}" destId="{E6B68271-17D7-4589-B09A-7226E492F09B}" srcOrd="0" destOrd="0" presId="urn:microsoft.com/office/officeart/2005/8/layout/chevron1"/>
    <dgm:cxn modelId="{D8DBABC6-D6B7-4E02-95DD-BC793ACD808A}" srcId="{9E131686-8854-4B58-8BFE-5C7833B9CAC6}" destId="{3D9DB957-A8AA-4B6C-ACCC-B1AFC4DD0052}" srcOrd="0" destOrd="0" parTransId="{4C8A7442-EA9C-48C9-80BB-E95B829BE13F}" sibTransId="{824E829B-F992-45E4-9F56-84C2C6F5937F}"/>
    <dgm:cxn modelId="{FF2857F6-2F08-41EE-8B59-33F76F836DDE}" type="presOf" srcId="{3D9DB957-A8AA-4B6C-ACCC-B1AFC4DD0052}" destId="{5B3D696F-2389-446D-A8A7-64942925DC71}" srcOrd="0" destOrd="0" presId="urn:microsoft.com/office/officeart/2005/8/layout/chevron1"/>
    <dgm:cxn modelId="{83A536B8-8713-4B09-8A0A-71A339B3024A}" type="presParOf" srcId="{E6B68271-17D7-4589-B09A-7226E492F09B}" destId="{5B3D696F-2389-446D-A8A7-64942925DC71}" srcOrd="0" destOrd="0" presId="urn:microsoft.com/office/officeart/2005/8/layout/chevron1"/>
    <dgm:cxn modelId="{DF157D4A-82FA-4B59-914A-DA657CDEA131}" type="presParOf" srcId="{E6B68271-17D7-4589-B09A-7226E492F09B}" destId="{C9F60965-74F8-40EA-AA57-5CE59EFCA859}" srcOrd="1" destOrd="0" presId="urn:microsoft.com/office/officeart/2005/8/layout/chevron1"/>
    <dgm:cxn modelId="{B42662CA-1217-4E5B-ACA7-250B59CB5E3E}" type="presParOf" srcId="{E6B68271-17D7-4589-B09A-7226E492F09B}" destId="{60D366D8-426F-4EA0-AE68-A43954FC5286}"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Agua con gas</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12 estudiantes consumidores de agua con gas 5 prefieren el agua  con gas </a:t>
          </a:r>
          <a:r>
            <a:rPr lang="es-EC" dirty="0" err="1"/>
            <a:t>Dasani</a:t>
          </a:r>
          <a:r>
            <a:rPr lang="es-EC" dirty="0"/>
            <a:t>, el agua con gas </a:t>
          </a:r>
          <a:r>
            <a:rPr lang="es-EC" dirty="0" err="1"/>
            <a:t>Guitig</a:t>
          </a:r>
          <a:r>
            <a:rPr lang="es-EC" dirty="0"/>
            <a:t>, 2 el agua con gas Vivant y 2 otros tipos de agua con gas, las cuales son:  San Felipe y Manantial.</a:t>
          </a:r>
          <a:endParaRPr lang="es-ES" dirty="0"/>
        </a:p>
      </dgm:t>
    </dgm:pt>
    <dgm:pt modelId="{047169B1-26FC-4C66-A5C9-D3DAC6A42906}" type="parTrans" cxnId="{9CD903E8-D9EB-459A-ABDF-2E1ABF324351}">
      <dgm:prSet/>
      <dgm:spPr/>
      <dgm:t>
        <a:bodyPr/>
        <a:lstStyle/>
        <a:p>
          <a:endParaRPr lang="es-ES"/>
        </a:p>
      </dgm:t>
    </dgm:pt>
    <dgm:pt modelId="{1CC1385C-D5F7-4C06-9991-0FD389F37E6B}" type="sib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3588" custScaleY="94123"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Agua sin gas</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184 estudiantes universitarios que consumen marcas de agua sin gas, 49 adquieren el agua Tesalia, 39 el agua Cielo, 38 el agua </a:t>
          </a:r>
          <a:r>
            <a:rPr lang="es-EC" dirty="0" err="1"/>
            <a:t>Dasani</a:t>
          </a:r>
          <a:r>
            <a:rPr lang="es-EC" dirty="0"/>
            <a:t>, 32 el agua Manantial y 26 </a:t>
          </a:r>
          <a:r>
            <a:rPr lang="es-EC" dirty="0" err="1"/>
            <a:t>Purewater</a:t>
          </a:r>
          <a:r>
            <a:rPr lang="es-EC" dirty="0"/>
            <a:t>, evidenciándose que 116 de los consumidores están medianamente satisfechos con el producto ofertado y 68 están satisfechos.</a:t>
          </a:r>
          <a:endParaRPr lang="es-ES" dirty="0"/>
        </a:p>
      </dgm:t>
    </dgm:pt>
    <dgm:pt modelId="{047169B1-26FC-4C66-A5C9-D3DAC6A42906}" type="parTrans" cxnId="{9CD903E8-D9EB-459A-ABDF-2E1ABF324351}">
      <dgm:prSet/>
      <dgm:spPr/>
      <dgm:t>
        <a:bodyPr/>
        <a:lstStyle/>
        <a:p>
          <a:endParaRPr lang="es-ES"/>
        </a:p>
      </dgm:t>
    </dgm:pt>
    <dgm:pt modelId="{1CC1385C-D5F7-4C06-9991-0FD389F37E6B}" type="sib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Gaseosa</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124 consumidores de gaseosas, 49 prefieren la Coca Cola,  19 Fanta, 18 Pepsi, 13 Sprite y 8 </a:t>
          </a:r>
          <a:r>
            <a:rPr lang="es-EC" dirty="0" err="1"/>
            <a:t>Orangine</a:t>
          </a:r>
          <a:r>
            <a:rPr lang="es-EC" dirty="0"/>
            <a:t>, evidenciándose que 68 de los consumidores se manifiestan plenamente satisfechos con el producto, mientras que 56 están medianamente satisfechos.</a:t>
          </a:r>
          <a:endParaRPr lang="es-ES" dirty="0"/>
        </a:p>
      </dgm:t>
    </dgm:pt>
    <dgm:pt modelId="{047169B1-26FC-4C66-A5C9-D3DAC6A42906}" type="parTrans" cxnId="{9CD903E8-D9EB-459A-ABDF-2E1ABF324351}">
      <dgm:prSet/>
      <dgm:spPr/>
      <dgm:t>
        <a:bodyPr/>
        <a:lstStyle/>
        <a:p>
          <a:endParaRPr lang="es-ES"/>
        </a:p>
      </dgm:t>
    </dgm:pt>
    <dgm:pt modelId="{1CC1385C-D5F7-4C06-9991-0FD389F37E6B}" type="sib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T</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68 consumidores de té encuestados, 28 prefieren el Té marca </a:t>
          </a:r>
          <a:r>
            <a:rPr lang="es-EC" dirty="0" err="1"/>
            <a:t>Lipton</a:t>
          </a:r>
          <a:r>
            <a:rPr lang="es-EC" dirty="0"/>
            <a:t>, 17 el </a:t>
          </a:r>
          <a:r>
            <a:rPr lang="es-EC" dirty="0" err="1"/>
            <a:t>Fuze</a:t>
          </a:r>
          <a:r>
            <a:rPr lang="es-EC" dirty="0"/>
            <a:t> tea, 12 Nestea y 11 otros tipos de té, evidenciándose en la totalidad de los consumidores una plena satisfacción con el producto ofertado.</a:t>
          </a:r>
          <a:endParaRPr lang="es-ES" dirty="0"/>
        </a:p>
      </dgm:t>
    </dgm:pt>
    <dgm:pt modelId="{047169B1-26FC-4C66-A5C9-D3DAC6A42906}" type="parTrans" cxnId="{9CD903E8-D9EB-459A-ABDF-2E1ABF324351}">
      <dgm:prSet/>
      <dgm:spPr/>
      <dgm:t>
        <a:bodyPr/>
        <a:lstStyle/>
        <a:p>
          <a:endParaRPr lang="es-ES"/>
        </a:p>
      </dgm:t>
    </dgm:pt>
    <dgm:pt modelId="{1CC1385C-D5F7-4C06-9991-0FD389F37E6B}" type="sib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Energizantes</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8 consumidores de energizantes encuestados, 5 prefieren la marca Red Bull, 2 la marca V220 y uno la marca Ciclón, evidenciándose que la marca Red Bull es la que goza de mayor reconocimiento entre los consumidores</a:t>
          </a:r>
          <a:endParaRPr lang="es-ES" dirty="0"/>
        </a:p>
      </dgm:t>
    </dgm:pt>
    <dgm:pt modelId="{047169B1-26FC-4C66-A5C9-D3DAC6A42906}" type="parTrans" cxnId="{9CD903E8-D9EB-459A-ABDF-2E1ABF324351}">
      <dgm:prSet/>
      <dgm:spPr/>
      <dgm:t>
        <a:bodyPr/>
        <a:lstStyle/>
        <a:p>
          <a:endParaRPr lang="es-ES"/>
        </a:p>
      </dgm:t>
    </dgm:pt>
    <dgm:pt modelId="{1CC1385C-D5F7-4C06-9991-0FD389F37E6B}" type="sib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Hidratantes</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4 consumidores de bebidas hidratantes encuestados 3 prefieren consumir la marca Gatorade y 1 la marca </a:t>
          </a:r>
          <a:r>
            <a:rPr lang="es-EC" dirty="0" err="1"/>
            <a:t>Powerade</a:t>
          </a:r>
          <a:endParaRPr lang="es-ES" dirty="0"/>
        </a:p>
      </dgm:t>
    </dgm:pt>
    <dgm:pt modelId="{1CC1385C-D5F7-4C06-9991-0FD389F37E6B}" type="sibTrans" cxnId="{9CD903E8-D9EB-459A-ABDF-2E1ABF324351}">
      <dgm:prSet/>
      <dgm:spPr/>
      <dgm:t>
        <a:bodyPr/>
        <a:lstStyle/>
        <a:p>
          <a:endParaRPr lang="es-ES"/>
        </a:p>
      </dgm:t>
    </dgm:pt>
    <dgm:pt modelId="{047169B1-26FC-4C66-A5C9-D3DAC6A42906}" type="par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C95354-188A-4F1F-9351-401F768B8C41}"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ES"/>
        </a:p>
      </dgm:t>
    </dgm:pt>
    <dgm:pt modelId="{607DC95F-AFB7-42EC-8E1F-656980AD99EB}">
      <dgm:prSet phldrT="[Texto]"/>
      <dgm:spPr/>
      <dgm:t>
        <a:bodyPr/>
        <a:lstStyle/>
        <a:p>
          <a:pPr>
            <a:buClrTx/>
            <a:buSzTx/>
            <a:buFontTx/>
            <a:buNone/>
          </a:pP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razón de consumo y bebida preferida</a:t>
          </a:r>
          <a:endParaRPr lang="es-ES" b="1" dirty="0"/>
        </a:p>
      </dgm:t>
    </dgm:pt>
    <dgm:pt modelId="{40176A7B-9E64-4D2E-8C81-E9A816ED8573}" type="parTrans" cxnId="{756442EB-0DC5-4E5C-9FFE-C68F96E758CB}">
      <dgm:prSet/>
      <dgm:spPr/>
      <dgm:t>
        <a:bodyPr/>
        <a:lstStyle/>
        <a:p>
          <a:endParaRPr lang="es-ES"/>
        </a:p>
      </dgm:t>
    </dgm:pt>
    <dgm:pt modelId="{0B7A9119-643B-4976-B310-D44AC44F29D9}" type="sibTrans" cxnId="{756442EB-0DC5-4E5C-9FFE-C68F96E758CB}">
      <dgm:prSet/>
      <dgm:spPr/>
      <dgm:t>
        <a:bodyPr/>
        <a:lstStyle/>
        <a:p>
          <a:endParaRPr lang="es-ES"/>
        </a:p>
      </dgm:t>
    </dgm:pt>
    <dgm:pt modelId="{1D7D7F6E-5B1E-466D-A2A7-BA0C70E10B4E}">
      <dgm:prSet phldrT="[Texto]"/>
      <dgm:spPr/>
      <dgm:t>
        <a:bodyPr/>
        <a:lstStyle/>
        <a:p>
          <a:r>
            <a:rPr lang="es-EC" dirty="0"/>
            <a:t>De un total de 400 encuestados, se determinó que 184 prefieren el agua sin gas, debido a su precio módico y el prestigio de la marca ofertada, 124 encuestados prefirieron el consumo de sodas, tendencia dada principalmente por el reconocimiento de la marca en el mercado, 68 consumidores se inclinaron por el consumo del té, tomando en cuenta aspectos como marca, calidad y prestigio del producto, 12 consumidores prefirieron el consumo de agua con gas, principalmente por la marca del producto, 8 consumidores prefirieron el consumo de energizantes por considerarlo una tendencia moderna y 4 consumidores prefirieron el consumo de hidratantes al considerar que también es una tendencia de actualidad.</a:t>
          </a:r>
          <a:endParaRPr lang="es-ES" dirty="0"/>
        </a:p>
      </dgm:t>
    </dgm:pt>
    <dgm:pt modelId="{1CC1385C-D5F7-4C06-9991-0FD389F37E6B}" type="sibTrans" cxnId="{9CD903E8-D9EB-459A-ABDF-2E1ABF324351}">
      <dgm:prSet/>
      <dgm:spPr/>
      <dgm:t>
        <a:bodyPr/>
        <a:lstStyle/>
        <a:p>
          <a:endParaRPr lang="es-ES"/>
        </a:p>
      </dgm:t>
    </dgm:pt>
    <dgm:pt modelId="{047169B1-26FC-4C66-A5C9-D3DAC6A42906}" type="parTrans" cxnId="{9CD903E8-D9EB-459A-ABDF-2E1ABF324351}">
      <dgm:prSet/>
      <dgm:spPr/>
      <dgm:t>
        <a:bodyPr/>
        <a:lstStyle/>
        <a:p>
          <a:endParaRPr lang="es-ES"/>
        </a:p>
      </dgm:t>
    </dgm:pt>
    <dgm:pt modelId="{7D862C2A-AA53-4718-8CAA-2E4EDD1E9BAB}" type="pres">
      <dgm:prSet presAssocID="{64C95354-188A-4F1F-9351-401F768B8C41}" presName="Name0" presStyleCnt="0">
        <dgm:presLayoutVars>
          <dgm:chMax/>
          <dgm:chPref/>
          <dgm:dir/>
          <dgm:animLvl val="lvl"/>
        </dgm:presLayoutVars>
      </dgm:prSet>
      <dgm:spPr/>
    </dgm:pt>
    <dgm:pt modelId="{D62B23B3-B2FA-4C11-9D48-E64D22B34E43}" type="pres">
      <dgm:prSet presAssocID="{607DC95F-AFB7-42EC-8E1F-656980AD99EB}" presName="composite" presStyleCnt="0"/>
      <dgm:spPr/>
    </dgm:pt>
    <dgm:pt modelId="{DC5E6666-953A-4C4E-922B-BE5D5593B232}" type="pres">
      <dgm:prSet presAssocID="{607DC95F-AFB7-42EC-8E1F-656980AD99EB}" presName="ParentAccentShape" presStyleLbl="trBgShp" presStyleIdx="0" presStyleCnt="2"/>
      <dgm:spPr/>
    </dgm:pt>
    <dgm:pt modelId="{B103A0F4-1A75-4655-94A9-9C225AB262DA}" type="pres">
      <dgm:prSet presAssocID="{607DC95F-AFB7-42EC-8E1F-656980AD99EB}" presName="ParentText" presStyleLbl="revTx" presStyleIdx="0" presStyleCnt="2" custScaleX="107009" custScaleY="151588" custLinFactY="48499" custLinFactNeighborX="1143" custLinFactNeighborY="100000">
        <dgm:presLayoutVars>
          <dgm:chMax val="1"/>
          <dgm:chPref val="1"/>
          <dgm:bulletEnabled val="1"/>
        </dgm:presLayoutVars>
      </dgm:prSet>
      <dgm:spPr/>
    </dgm:pt>
    <dgm:pt modelId="{D97675E8-EBA7-4417-AA42-B3A40B84777D}" type="pres">
      <dgm:prSet presAssocID="{607DC95F-AFB7-42EC-8E1F-656980AD99EB}" presName="ChildText" presStyleLbl="revTx" presStyleIdx="1" presStyleCnt="2">
        <dgm:presLayoutVars>
          <dgm:chMax val="0"/>
          <dgm:chPref val="0"/>
        </dgm:presLayoutVars>
      </dgm:prSet>
      <dgm:spPr/>
    </dgm:pt>
    <dgm:pt modelId="{CAE265BF-7438-4B1C-A1DF-39F44EDBD4B3}" type="pres">
      <dgm:prSet presAssocID="{607DC95F-AFB7-42EC-8E1F-656980AD99EB}" presName="ChildAccentShape" presStyleLbl="trBgShp" presStyleIdx="1" presStyleCnt="2"/>
      <dgm:spPr/>
    </dgm:pt>
    <dgm:pt modelId="{812D2C03-4F84-46D1-B7E1-154C1DAD2997}" type="pres">
      <dgm:prSet presAssocID="{607DC95F-AFB7-42EC-8E1F-656980AD99EB}" presName="Image" presStyleLbl="alignImgPlace1" presStyleIdx="0" presStyleCnt="1" custScaleX="94381" custScaleY="97292" custLinFactNeighborX="6680" custLinFactNeighborY="1314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Lst>
  <dgm:cxnLst>
    <dgm:cxn modelId="{2291516E-ED74-4ECC-A156-032A71EBAD05}" type="presOf" srcId="{1D7D7F6E-5B1E-466D-A2A7-BA0C70E10B4E}" destId="{D97675E8-EBA7-4417-AA42-B3A40B84777D}" srcOrd="0" destOrd="0" presId="urn:microsoft.com/office/officeart/2009/3/layout/SnapshotPictureList"/>
    <dgm:cxn modelId="{F7AA2985-65C4-47AD-B4DE-589152196EC9}" type="presOf" srcId="{607DC95F-AFB7-42EC-8E1F-656980AD99EB}" destId="{B103A0F4-1A75-4655-94A9-9C225AB262DA}" srcOrd="0" destOrd="0" presId="urn:microsoft.com/office/officeart/2009/3/layout/SnapshotPictureList"/>
    <dgm:cxn modelId="{4A6262E3-3977-46C1-AB84-257330C6945D}" type="presOf" srcId="{64C95354-188A-4F1F-9351-401F768B8C41}" destId="{7D862C2A-AA53-4718-8CAA-2E4EDD1E9BAB}" srcOrd="0" destOrd="0" presId="urn:microsoft.com/office/officeart/2009/3/layout/SnapshotPictureList"/>
    <dgm:cxn modelId="{9CD903E8-D9EB-459A-ABDF-2E1ABF324351}" srcId="{607DC95F-AFB7-42EC-8E1F-656980AD99EB}" destId="{1D7D7F6E-5B1E-466D-A2A7-BA0C70E10B4E}" srcOrd="0" destOrd="0" parTransId="{047169B1-26FC-4C66-A5C9-D3DAC6A42906}" sibTransId="{1CC1385C-D5F7-4C06-9991-0FD389F37E6B}"/>
    <dgm:cxn modelId="{756442EB-0DC5-4E5C-9FFE-C68F96E758CB}" srcId="{64C95354-188A-4F1F-9351-401F768B8C41}" destId="{607DC95F-AFB7-42EC-8E1F-656980AD99EB}" srcOrd="0" destOrd="0" parTransId="{40176A7B-9E64-4D2E-8C81-E9A816ED8573}" sibTransId="{0B7A9119-643B-4976-B310-D44AC44F29D9}"/>
    <dgm:cxn modelId="{3B7E91A2-AC17-441E-8D87-FDD0198CEA41}" type="presParOf" srcId="{7D862C2A-AA53-4718-8CAA-2E4EDD1E9BAB}" destId="{D62B23B3-B2FA-4C11-9D48-E64D22B34E43}" srcOrd="0" destOrd="0" presId="urn:microsoft.com/office/officeart/2009/3/layout/SnapshotPictureList"/>
    <dgm:cxn modelId="{428601F5-35EA-422C-AA76-EFBD5460AED2}" type="presParOf" srcId="{D62B23B3-B2FA-4C11-9D48-E64D22B34E43}" destId="{DC5E6666-953A-4C4E-922B-BE5D5593B232}" srcOrd="0" destOrd="0" presId="urn:microsoft.com/office/officeart/2009/3/layout/SnapshotPictureList"/>
    <dgm:cxn modelId="{FD25628F-4E56-4671-A90F-A3A87ED8DB15}" type="presParOf" srcId="{D62B23B3-B2FA-4C11-9D48-E64D22B34E43}" destId="{B103A0F4-1A75-4655-94A9-9C225AB262DA}" srcOrd="1" destOrd="0" presId="urn:microsoft.com/office/officeart/2009/3/layout/SnapshotPictureList"/>
    <dgm:cxn modelId="{684B84D2-D375-49B7-B9F0-7056656B9949}" type="presParOf" srcId="{D62B23B3-B2FA-4C11-9D48-E64D22B34E43}" destId="{D97675E8-EBA7-4417-AA42-B3A40B84777D}" srcOrd="2" destOrd="0" presId="urn:microsoft.com/office/officeart/2009/3/layout/SnapshotPictureList"/>
    <dgm:cxn modelId="{A0D8ED99-3170-4D91-A01C-706AA7ECA2F3}" type="presParOf" srcId="{D62B23B3-B2FA-4C11-9D48-E64D22B34E43}" destId="{CAE265BF-7438-4B1C-A1DF-39F44EDBD4B3}" srcOrd="3" destOrd="0" presId="urn:microsoft.com/office/officeart/2009/3/layout/SnapshotPictureList"/>
    <dgm:cxn modelId="{174B153B-278D-42C6-B835-E641EF4860FE}" type="presParOf" srcId="{D62B23B3-B2FA-4C11-9D48-E64D22B34E43}" destId="{812D2C03-4F84-46D1-B7E1-154C1DAD299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1CB051-F992-4E9C-962A-64C88F52C7C7}" type="doc">
      <dgm:prSet loTypeId="urn:microsoft.com/office/officeart/2005/8/layout/lProcess1" loCatId="process" qsTypeId="urn:microsoft.com/office/officeart/2005/8/quickstyle/simple5" qsCatId="simple" csTypeId="urn:microsoft.com/office/officeart/2005/8/colors/colorful5" csCatId="colorful" phldr="1"/>
      <dgm:spPr/>
      <dgm:t>
        <a:bodyPr/>
        <a:lstStyle/>
        <a:p>
          <a:endParaRPr lang="es-ES"/>
        </a:p>
      </dgm:t>
    </dgm:pt>
    <dgm:pt modelId="{403A2E7C-0D8B-45AA-9AC2-EFC33D2F1D74}">
      <dgm:prSet phldrT="[Texto]"/>
      <dgm:spPr/>
      <dgm:t>
        <a:bodyPr/>
        <a:lstStyle/>
        <a:p>
          <a:r>
            <a:rPr lang="es-ES" dirty="0"/>
            <a:t>RELACIÓN DE LOS HALLAZGOS CON LOS OBJETIVOS </a:t>
          </a:r>
        </a:p>
      </dgm:t>
    </dgm:pt>
    <dgm:pt modelId="{98749FCD-8F18-44E1-9808-BE39DE35A72F}" type="parTrans" cxnId="{C04BA043-54A5-40DF-96BA-01780FEB7E03}">
      <dgm:prSet/>
      <dgm:spPr/>
      <dgm:t>
        <a:bodyPr/>
        <a:lstStyle/>
        <a:p>
          <a:endParaRPr lang="es-ES"/>
        </a:p>
      </dgm:t>
    </dgm:pt>
    <dgm:pt modelId="{438FF353-FBEA-4AB8-836B-7A52F78A0171}" type="sibTrans" cxnId="{C04BA043-54A5-40DF-96BA-01780FEB7E03}">
      <dgm:prSet/>
      <dgm:spPr/>
      <dgm:t>
        <a:bodyPr/>
        <a:lstStyle/>
        <a:p>
          <a:endParaRPr lang="es-ES"/>
        </a:p>
      </dgm:t>
    </dgm:pt>
    <dgm:pt modelId="{62FC80F9-0C94-42A6-A482-5D995F3F7158}">
      <dgm:prSet phldrT="[Texto]"/>
      <dgm:spPr/>
      <dgm:t>
        <a:bodyPr/>
        <a:lstStyle/>
        <a:p>
          <a:r>
            <a:rPr lang="es-ES" dirty="0"/>
            <a:t>La población universitaria de Quito y Sangolquí se inclina hacia el consumo de agua sin gas y colas.</a:t>
          </a:r>
        </a:p>
      </dgm:t>
    </dgm:pt>
    <dgm:pt modelId="{8411E2C7-4565-44B4-9DAD-063C9104A8A7}" type="parTrans" cxnId="{09A323B3-4310-48C1-B084-EFF832E32E5B}">
      <dgm:prSet/>
      <dgm:spPr/>
      <dgm:t>
        <a:bodyPr/>
        <a:lstStyle/>
        <a:p>
          <a:endParaRPr lang="es-ES"/>
        </a:p>
      </dgm:t>
    </dgm:pt>
    <dgm:pt modelId="{6601CE90-6ABF-4FB5-A6C9-18995BB555E6}" type="sibTrans" cxnId="{09A323B3-4310-48C1-B084-EFF832E32E5B}">
      <dgm:prSet/>
      <dgm:spPr/>
      <dgm:t>
        <a:bodyPr/>
        <a:lstStyle/>
        <a:p>
          <a:endParaRPr lang="es-ES"/>
        </a:p>
      </dgm:t>
    </dgm:pt>
    <dgm:pt modelId="{87DA0E4F-5E22-4E58-9E32-27821E137DCE}">
      <dgm:prSet phldrT="[Texto]"/>
      <dgm:spPr/>
      <dgm:t>
        <a:bodyPr/>
        <a:lstStyle/>
        <a:p>
          <a:r>
            <a:rPr lang="es-ES" dirty="0"/>
            <a:t>Amplia aceptación de los consumidores a la adquisición de nuevos productos relacionados con las bebidas azucaradas, te y energizantes</a:t>
          </a:r>
        </a:p>
      </dgm:t>
    </dgm:pt>
    <dgm:pt modelId="{F9810853-FC77-4CFB-9571-5DF254959108}" type="parTrans" cxnId="{4C383783-DB5B-4B26-8699-10543737EC57}">
      <dgm:prSet/>
      <dgm:spPr/>
      <dgm:t>
        <a:bodyPr/>
        <a:lstStyle/>
        <a:p>
          <a:endParaRPr lang="es-ES"/>
        </a:p>
      </dgm:t>
    </dgm:pt>
    <dgm:pt modelId="{E7F4E952-535D-400B-A4B2-32E13CDB8E65}" type="sibTrans" cxnId="{4C383783-DB5B-4B26-8699-10543737EC57}">
      <dgm:prSet/>
      <dgm:spPr/>
      <dgm:t>
        <a:bodyPr/>
        <a:lstStyle/>
        <a:p>
          <a:endParaRPr lang="es-ES"/>
        </a:p>
      </dgm:t>
    </dgm:pt>
    <dgm:pt modelId="{36338E4E-F20F-42E1-B9B8-3F5E386F77D5}">
      <dgm:prSet phldrT="[Texto]"/>
      <dgm:spPr/>
      <dgm:t>
        <a:bodyPr/>
        <a:lstStyle/>
        <a:p>
          <a:r>
            <a:rPr lang="es-ES" dirty="0"/>
            <a:t>La mayoría de los consumidores afirman haber alcanzado sus expectativas, aun que recomiendan un constante mejoramiento</a:t>
          </a:r>
        </a:p>
      </dgm:t>
    </dgm:pt>
    <dgm:pt modelId="{0BB2BD66-952E-4BEC-BA8B-4C939EFF54DF}" type="parTrans" cxnId="{3F158BEC-FBF3-4E24-AA41-1859476CBDE1}">
      <dgm:prSet/>
      <dgm:spPr/>
      <dgm:t>
        <a:bodyPr/>
        <a:lstStyle/>
        <a:p>
          <a:endParaRPr lang="es-ES"/>
        </a:p>
      </dgm:t>
    </dgm:pt>
    <dgm:pt modelId="{850BBE5B-E121-4737-9ECE-A700FC49B8A2}" type="sibTrans" cxnId="{3F158BEC-FBF3-4E24-AA41-1859476CBDE1}">
      <dgm:prSet/>
      <dgm:spPr/>
      <dgm:t>
        <a:bodyPr/>
        <a:lstStyle/>
        <a:p>
          <a:endParaRPr lang="es-ES"/>
        </a:p>
      </dgm:t>
    </dgm:pt>
    <dgm:pt modelId="{CD715D15-742B-438B-AECD-39F74502D4C9}">
      <dgm:prSet phldrT="[Texto]"/>
      <dgm:spPr/>
      <dgm:t>
        <a:bodyPr/>
        <a:lstStyle/>
        <a:p>
          <a:r>
            <a:rPr lang="es-ES" dirty="0"/>
            <a:t>Se puede deducir que la comercialización de bebidas se dirige a un incremento de consumo y mantener niveles de satisfacción, interés, y gasto.</a:t>
          </a:r>
        </a:p>
      </dgm:t>
    </dgm:pt>
    <dgm:pt modelId="{1066C762-7C99-4A66-BC60-BBE3FE971DE5}" type="parTrans" cxnId="{D21BD778-7B59-46CC-AD4C-50B74311983F}">
      <dgm:prSet/>
      <dgm:spPr/>
      <dgm:t>
        <a:bodyPr/>
        <a:lstStyle/>
        <a:p>
          <a:endParaRPr lang="es-ES"/>
        </a:p>
      </dgm:t>
    </dgm:pt>
    <dgm:pt modelId="{3AFA50CA-DB03-4C03-B6E6-D6CE3377819A}" type="sibTrans" cxnId="{D21BD778-7B59-46CC-AD4C-50B74311983F}">
      <dgm:prSet/>
      <dgm:spPr/>
      <dgm:t>
        <a:bodyPr/>
        <a:lstStyle/>
        <a:p>
          <a:endParaRPr lang="es-ES"/>
        </a:p>
      </dgm:t>
    </dgm:pt>
    <dgm:pt modelId="{496691F3-9F8D-4B66-8603-163D491FA3A2}" type="pres">
      <dgm:prSet presAssocID="{8C1CB051-F992-4E9C-962A-64C88F52C7C7}" presName="Name0" presStyleCnt="0">
        <dgm:presLayoutVars>
          <dgm:dir/>
          <dgm:animLvl val="lvl"/>
          <dgm:resizeHandles val="exact"/>
        </dgm:presLayoutVars>
      </dgm:prSet>
      <dgm:spPr/>
    </dgm:pt>
    <dgm:pt modelId="{C4494115-C608-45C9-A161-512EB821EA1F}" type="pres">
      <dgm:prSet presAssocID="{403A2E7C-0D8B-45AA-9AC2-EFC33D2F1D74}" presName="vertFlow" presStyleCnt="0"/>
      <dgm:spPr/>
    </dgm:pt>
    <dgm:pt modelId="{C1ED8916-E514-4AF9-9789-340F0B7033DE}" type="pres">
      <dgm:prSet presAssocID="{403A2E7C-0D8B-45AA-9AC2-EFC33D2F1D74}" presName="header" presStyleLbl="node1" presStyleIdx="0" presStyleCnt="1"/>
      <dgm:spPr/>
    </dgm:pt>
    <dgm:pt modelId="{957A88A5-1D99-4E86-96D5-E696BBAEFC57}" type="pres">
      <dgm:prSet presAssocID="{8411E2C7-4565-44B4-9DAD-063C9104A8A7}" presName="parTrans" presStyleLbl="sibTrans2D1" presStyleIdx="0" presStyleCnt="4"/>
      <dgm:spPr/>
    </dgm:pt>
    <dgm:pt modelId="{054344EA-1A90-4058-8CA5-3CB7B9589A09}" type="pres">
      <dgm:prSet presAssocID="{62FC80F9-0C94-42A6-A482-5D995F3F7158}" presName="child" presStyleLbl="alignAccFollowNode1" presStyleIdx="0" presStyleCnt="4">
        <dgm:presLayoutVars>
          <dgm:chMax val="0"/>
          <dgm:bulletEnabled val="1"/>
        </dgm:presLayoutVars>
      </dgm:prSet>
      <dgm:spPr/>
    </dgm:pt>
    <dgm:pt modelId="{28A71939-C066-427A-BED2-264082859ABA}" type="pres">
      <dgm:prSet presAssocID="{6601CE90-6ABF-4FB5-A6C9-18995BB555E6}" presName="sibTrans" presStyleLbl="sibTrans2D1" presStyleIdx="1" presStyleCnt="4"/>
      <dgm:spPr/>
    </dgm:pt>
    <dgm:pt modelId="{582D2483-7619-475E-951F-40274E285E4C}" type="pres">
      <dgm:prSet presAssocID="{87DA0E4F-5E22-4E58-9E32-27821E137DCE}" presName="child" presStyleLbl="alignAccFollowNode1" presStyleIdx="1" presStyleCnt="4">
        <dgm:presLayoutVars>
          <dgm:chMax val="0"/>
          <dgm:bulletEnabled val="1"/>
        </dgm:presLayoutVars>
      </dgm:prSet>
      <dgm:spPr/>
    </dgm:pt>
    <dgm:pt modelId="{5E5AA1C9-2B1A-4569-9624-CC21174D18DC}" type="pres">
      <dgm:prSet presAssocID="{E7F4E952-535D-400B-A4B2-32E13CDB8E65}" presName="sibTrans" presStyleLbl="sibTrans2D1" presStyleIdx="2" presStyleCnt="4"/>
      <dgm:spPr/>
    </dgm:pt>
    <dgm:pt modelId="{A534C88F-3B90-469C-9263-C54C38B00FF7}" type="pres">
      <dgm:prSet presAssocID="{36338E4E-F20F-42E1-B9B8-3F5E386F77D5}" presName="child" presStyleLbl="alignAccFollowNode1" presStyleIdx="2" presStyleCnt="4">
        <dgm:presLayoutVars>
          <dgm:chMax val="0"/>
          <dgm:bulletEnabled val="1"/>
        </dgm:presLayoutVars>
      </dgm:prSet>
      <dgm:spPr/>
    </dgm:pt>
    <dgm:pt modelId="{261B42A2-9F60-4D15-B4F9-34BDEBB2D55F}" type="pres">
      <dgm:prSet presAssocID="{850BBE5B-E121-4737-9ECE-A700FC49B8A2}" presName="sibTrans" presStyleLbl="sibTrans2D1" presStyleIdx="3" presStyleCnt="4"/>
      <dgm:spPr/>
    </dgm:pt>
    <dgm:pt modelId="{026AF48E-4B6D-4A37-900D-564803EFE103}" type="pres">
      <dgm:prSet presAssocID="{CD715D15-742B-438B-AECD-39F74502D4C9}" presName="child" presStyleLbl="alignAccFollowNode1" presStyleIdx="3" presStyleCnt="4">
        <dgm:presLayoutVars>
          <dgm:chMax val="0"/>
          <dgm:bulletEnabled val="1"/>
        </dgm:presLayoutVars>
      </dgm:prSet>
      <dgm:spPr/>
    </dgm:pt>
  </dgm:ptLst>
  <dgm:cxnLst>
    <dgm:cxn modelId="{E8680303-E267-4E2E-A7CD-EA7A67934275}" type="presOf" srcId="{8411E2C7-4565-44B4-9DAD-063C9104A8A7}" destId="{957A88A5-1D99-4E86-96D5-E696BBAEFC57}" srcOrd="0" destOrd="0" presId="urn:microsoft.com/office/officeart/2005/8/layout/lProcess1"/>
    <dgm:cxn modelId="{0B2A601F-E366-43DD-8E95-5D8A9C90D526}" type="presOf" srcId="{8C1CB051-F992-4E9C-962A-64C88F52C7C7}" destId="{496691F3-9F8D-4B66-8603-163D491FA3A2}" srcOrd="0" destOrd="0" presId="urn:microsoft.com/office/officeart/2005/8/layout/lProcess1"/>
    <dgm:cxn modelId="{0C52F05B-73F7-411C-8427-300A1327D85F}" type="presOf" srcId="{403A2E7C-0D8B-45AA-9AC2-EFC33D2F1D74}" destId="{C1ED8916-E514-4AF9-9789-340F0B7033DE}" srcOrd="0" destOrd="0" presId="urn:microsoft.com/office/officeart/2005/8/layout/lProcess1"/>
    <dgm:cxn modelId="{C04BA043-54A5-40DF-96BA-01780FEB7E03}" srcId="{8C1CB051-F992-4E9C-962A-64C88F52C7C7}" destId="{403A2E7C-0D8B-45AA-9AC2-EFC33D2F1D74}" srcOrd="0" destOrd="0" parTransId="{98749FCD-8F18-44E1-9808-BE39DE35A72F}" sibTransId="{438FF353-FBEA-4AB8-836B-7A52F78A0171}"/>
    <dgm:cxn modelId="{FCE80465-AAA4-4DE6-A5C4-A18786735F42}" type="presOf" srcId="{36338E4E-F20F-42E1-B9B8-3F5E386F77D5}" destId="{A534C88F-3B90-469C-9263-C54C38B00FF7}" srcOrd="0" destOrd="0" presId="urn:microsoft.com/office/officeart/2005/8/layout/lProcess1"/>
    <dgm:cxn modelId="{E589644C-4582-446A-A92D-95EE8D6B4B4F}" type="presOf" srcId="{6601CE90-6ABF-4FB5-A6C9-18995BB555E6}" destId="{28A71939-C066-427A-BED2-264082859ABA}" srcOrd="0" destOrd="0" presId="urn:microsoft.com/office/officeart/2005/8/layout/lProcess1"/>
    <dgm:cxn modelId="{D21BD778-7B59-46CC-AD4C-50B74311983F}" srcId="{403A2E7C-0D8B-45AA-9AC2-EFC33D2F1D74}" destId="{CD715D15-742B-438B-AECD-39F74502D4C9}" srcOrd="3" destOrd="0" parTransId="{1066C762-7C99-4A66-BC60-BBE3FE971DE5}" sibTransId="{3AFA50CA-DB03-4C03-B6E6-D6CE3377819A}"/>
    <dgm:cxn modelId="{79E5355A-F9EF-4852-86D4-48863D47879E}" type="presOf" srcId="{62FC80F9-0C94-42A6-A482-5D995F3F7158}" destId="{054344EA-1A90-4058-8CA5-3CB7B9589A09}" srcOrd="0" destOrd="0" presId="urn:microsoft.com/office/officeart/2005/8/layout/lProcess1"/>
    <dgm:cxn modelId="{6562507B-F332-4466-A75C-A2FA4C5C875E}" type="presOf" srcId="{CD715D15-742B-438B-AECD-39F74502D4C9}" destId="{026AF48E-4B6D-4A37-900D-564803EFE103}" srcOrd="0" destOrd="0" presId="urn:microsoft.com/office/officeart/2005/8/layout/lProcess1"/>
    <dgm:cxn modelId="{0E9D537D-F375-4DF9-8D3A-74094FA41B07}" type="presOf" srcId="{E7F4E952-535D-400B-A4B2-32E13CDB8E65}" destId="{5E5AA1C9-2B1A-4569-9624-CC21174D18DC}" srcOrd="0" destOrd="0" presId="urn:microsoft.com/office/officeart/2005/8/layout/lProcess1"/>
    <dgm:cxn modelId="{4C383783-DB5B-4B26-8699-10543737EC57}" srcId="{403A2E7C-0D8B-45AA-9AC2-EFC33D2F1D74}" destId="{87DA0E4F-5E22-4E58-9E32-27821E137DCE}" srcOrd="1" destOrd="0" parTransId="{F9810853-FC77-4CFB-9571-5DF254959108}" sibTransId="{E7F4E952-535D-400B-A4B2-32E13CDB8E65}"/>
    <dgm:cxn modelId="{A37992AD-7DE0-46F6-9FC4-6133EA83A34B}" type="presOf" srcId="{87DA0E4F-5E22-4E58-9E32-27821E137DCE}" destId="{582D2483-7619-475E-951F-40274E285E4C}" srcOrd="0" destOrd="0" presId="urn:microsoft.com/office/officeart/2005/8/layout/lProcess1"/>
    <dgm:cxn modelId="{09A323B3-4310-48C1-B084-EFF832E32E5B}" srcId="{403A2E7C-0D8B-45AA-9AC2-EFC33D2F1D74}" destId="{62FC80F9-0C94-42A6-A482-5D995F3F7158}" srcOrd="0" destOrd="0" parTransId="{8411E2C7-4565-44B4-9DAD-063C9104A8A7}" sibTransId="{6601CE90-6ABF-4FB5-A6C9-18995BB555E6}"/>
    <dgm:cxn modelId="{82BE24DD-39E6-4793-B24F-B12FC38DAA4B}" type="presOf" srcId="{850BBE5B-E121-4737-9ECE-A700FC49B8A2}" destId="{261B42A2-9F60-4D15-B4F9-34BDEBB2D55F}" srcOrd="0" destOrd="0" presId="urn:microsoft.com/office/officeart/2005/8/layout/lProcess1"/>
    <dgm:cxn modelId="{3F158BEC-FBF3-4E24-AA41-1859476CBDE1}" srcId="{403A2E7C-0D8B-45AA-9AC2-EFC33D2F1D74}" destId="{36338E4E-F20F-42E1-B9B8-3F5E386F77D5}" srcOrd="2" destOrd="0" parTransId="{0BB2BD66-952E-4BEC-BA8B-4C939EFF54DF}" sibTransId="{850BBE5B-E121-4737-9ECE-A700FC49B8A2}"/>
    <dgm:cxn modelId="{3A2CB662-0692-41D4-A1FB-CA84B1E55A5F}" type="presParOf" srcId="{496691F3-9F8D-4B66-8603-163D491FA3A2}" destId="{C4494115-C608-45C9-A161-512EB821EA1F}" srcOrd="0" destOrd="0" presId="urn:microsoft.com/office/officeart/2005/8/layout/lProcess1"/>
    <dgm:cxn modelId="{982FFD10-253D-41C0-B995-19F1787EC6E5}" type="presParOf" srcId="{C4494115-C608-45C9-A161-512EB821EA1F}" destId="{C1ED8916-E514-4AF9-9789-340F0B7033DE}" srcOrd="0" destOrd="0" presId="urn:microsoft.com/office/officeart/2005/8/layout/lProcess1"/>
    <dgm:cxn modelId="{D024F359-F621-426A-9E6C-9E4CBAEF2EE7}" type="presParOf" srcId="{C4494115-C608-45C9-A161-512EB821EA1F}" destId="{957A88A5-1D99-4E86-96D5-E696BBAEFC57}" srcOrd="1" destOrd="0" presId="urn:microsoft.com/office/officeart/2005/8/layout/lProcess1"/>
    <dgm:cxn modelId="{CE3D63F7-4A95-4E9B-BDC4-0E4D5D3669B0}" type="presParOf" srcId="{C4494115-C608-45C9-A161-512EB821EA1F}" destId="{054344EA-1A90-4058-8CA5-3CB7B9589A09}" srcOrd="2" destOrd="0" presId="urn:microsoft.com/office/officeart/2005/8/layout/lProcess1"/>
    <dgm:cxn modelId="{E2FB3D8E-FC23-431C-B501-129257EFD8ED}" type="presParOf" srcId="{C4494115-C608-45C9-A161-512EB821EA1F}" destId="{28A71939-C066-427A-BED2-264082859ABA}" srcOrd="3" destOrd="0" presId="urn:microsoft.com/office/officeart/2005/8/layout/lProcess1"/>
    <dgm:cxn modelId="{733EC2A2-A473-4224-B059-40E94C4A316B}" type="presParOf" srcId="{C4494115-C608-45C9-A161-512EB821EA1F}" destId="{582D2483-7619-475E-951F-40274E285E4C}" srcOrd="4" destOrd="0" presId="urn:microsoft.com/office/officeart/2005/8/layout/lProcess1"/>
    <dgm:cxn modelId="{E5C8D7C4-0C3D-4825-9795-E06AF26BD168}" type="presParOf" srcId="{C4494115-C608-45C9-A161-512EB821EA1F}" destId="{5E5AA1C9-2B1A-4569-9624-CC21174D18DC}" srcOrd="5" destOrd="0" presId="urn:microsoft.com/office/officeart/2005/8/layout/lProcess1"/>
    <dgm:cxn modelId="{17A55840-FA87-496F-A442-4E4A1E3307E0}" type="presParOf" srcId="{C4494115-C608-45C9-A161-512EB821EA1F}" destId="{A534C88F-3B90-469C-9263-C54C38B00FF7}" srcOrd="6" destOrd="0" presId="urn:microsoft.com/office/officeart/2005/8/layout/lProcess1"/>
    <dgm:cxn modelId="{2DC01B2C-5E8C-4439-BB66-ACBFA9D6BCDD}" type="presParOf" srcId="{C4494115-C608-45C9-A161-512EB821EA1F}" destId="{261B42A2-9F60-4D15-B4F9-34BDEBB2D55F}" srcOrd="7" destOrd="0" presId="urn:microsoft.com/office/officeart/2005/8/layout/lProcess1"/>
    <dgm:cxn modelId="{7D1C33AA-6A56-43B3-B877-53E6D54F1F0E}" type="presParOf" srcId="{C4494115-C608-45C9-A161-512EB821EA1F}" destId="{026AF48E-4B6D-4A37-900D-564803EFE103}"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AA3857-FE9D-417E-AC05-02EDAB57EC4F}" type="doc">
      <dgm:prSet loTypeId="urn:microsoft.com/office/officeart/2005/8/layout/radial3" loCatId="cycle" qsTypeId="urn:microsoft.com/office/officeart/2005/8/quickstyle/3d2" qsCatId="3D" csTypeId="urn:microsoft.com/office/officeart/2005/8/colors/colorful5" csCatId="colorful" phldr="1"/>
      <dgm:spPr/>
      <dgm:t>
        <a:bodyPr/>
        <a:lstStyle/>
        <a:p>
          <a:endParaRPr lang="es-ES"/>
        </a:p>
      </dgm:t>
    </dgm:pt>
    <dgm:pt modelId="{129BFF88-5D32-4A98-A1E3-95CF4A7C0A2F}">
      <dgm:prSet phldrT="[Texto]"/>
      <dgm:spPr/>
      <dgm:t>
        <a:bodyPr/>
        <a:lstStyle/>
        <a:p>
          <a:r>
            <a:rPr lang="es-ES" dirty="0"/>
            <a:t>JUSTIFICACIÓN</a:t>
          </a:r>
        </a:p>
      </dgm:t>
    </dgm:pt>
    <dgm:pt modelId="{DC8F7A03-FC30-45F3-A262-D89C3504D9A1}" type="parTrans" cxnId="{4EEF2D91-2C35-48C8-B48E-AE49A6CADB1A}">
      <dgm:prSet/>
      <dgm:spPr/>
      <dgm:t>
        <a:bodyPr/>
        <a:lstStyle/>
        <a:p>
          <a:endParaRPr lang="es-ES"/>
        </a:p>
      </dgm:t>
    </dgm:pt>
    <dgm:pt modelId="{B5E4292C-F9A2-408E-9631-8C1C4F1B9900}" type="sibTrans" cxnId="{4EEF2D91-2C35-48C8-B48E-AE49A6CADB1A}">
      <dgm:prSet/>
      <dgm:spPr/>
      <dgm:t>
        <a:bodyPr/>
        <a:lstStyle/>
        <a:p>
          <a:endParaRPr lang="es-ES"/>
        </a:p>
      </dgm:t>
    </dgm:pt>
    <dgm:pt modelId="{CE3E345C-3FFB-42EB-A7D3-A5F1EB5EEE5A}">
      <dgm:prSet phldrT="[Texto]"/>
      <dgm:spPr/>
      <dgm:t>
        <a:bodyPr/>
        <a:lstStyle/>
        <a:p>
          <a:r>
            <a:rPr lang="es-ES" dirty="0"/>
            <a:t>Incremento de consumo  de bebidas no alcohólicas que aporten minerales, vitaminas y nutrientes</a:t>
          </a:r>
        </a:p>
      </dgm:t>
    </dgm:pt>
    <dgm:pt modelId="{CAACE918-C766-4975-83C4-E9354F279F68}" type="parTrans" cxnId="{B6734413-46C3-4F5B-B5E8-5003E80299BD}">
      <dgm:prSet/>
      <dgm:spPr/>
      <dgm:t>
        <a:bodyPr/>
        <a:lstStyle/>
        <a:p>
          <a:endParaRPr lang="es-ES"/>
        </a:p>
      </dgm:t>
    </dgm:pt>
    <dgm:pt modelId="{B48A5895-ADE4-48AF-8F89-F9DEDD74DBE5}" type="sibTrans" cxnId="{B6734413-46C3-4F5B-B5E8-5003E80299BD}">
      <dgm:prSet/>
      <dgm:spPr/>
      <dgm:t>
        <a:bodyPr/>
        <a:lstStyle/>
        <a:p>
          <a:endParaRPr lang="es-ES"/>
        </a:p>
      </dgm:t>
    </dgm:pt>
    <dgm:pt modelId="{D0257D83-FFD1-4D07-ADA5-9D3209C49B4E}">
      <dgm:prSet phldrT="[Texto]"/>
      <dgm:spPr/>
      <dgm:t>
        <a:bodyPr/>
        <a:lstStyle/>
        <a:p>
          <a:r>
            <a:rPr lang="es-ES" dirty="0"/>
            <a:t>Incremento de niveles de salud</a:t>
          </a:r>
        </a:p>
      </dgm:t>
    </dgm:pt>
    <dgm:pt modelId="{F1478FFC-9C36-4A2C-8ED5-890A7DBC1670}" type="parTrans" cxnId="{98F2EF53-7D5A-4F9C-8CD1-E1E9BF515F8D}">
      <dgm:prSet/>
      <dgm:spPr/>
      <dgm:t>
        <a:bodyPr/>
        <a:lstStyle/>
        <a:p>
          <a:endParaRPr lang="es-ES"/>
        </a:p>
      </dgm:t>
    </dgm:pt>
    <dgm:pt modelId="{0A2924A3-FD58-4E8B-BBA8-5DD884E84E5F}" type="sibTrans" cxnId="{98F2EF53-7D5A-4F9C-8CD1-E1E9BF515F8D}">
      <dgm:prSet/>
      <dgm:spPr/>
      <dgm:t>
        <a:bodyPr/>
        <a:lstStyle/>
        <a:p>
          <a:endParaRPr lang="es-ES"/>
        </a:p>
      </dgm:t>
    </dgm:pt>
    <dgm:pt modelId="{561B3E91-3246-4C88-B95F-359CD9C2624C}">
      <dgm:prSet phldrT="[Texto]"/>
      <dgm:spPr/>
      <dgm:t>
        <a:bodyPr/>
        <a:lstStyle/>
        <a:p>
          <a:r>
            <a:rPr lang="es-ES" dirty="0"/>
            <a:t>Hábitos y costumbres sanos </a:t>
          </a:r>
        </a:p>
      </dgm:t>
    </dgm:pt>
    <dgm:pt modelId="{2595FE51-1479-465C-9658-A42AFBF5D925}" type="parTrans" cxnId="{FFA2BEE2-80E8-4EBC-AA40-F3AFECB2B17F}">
      <dgm:prSet/>
      <dgm:spPr/>
      <dgm:t>
        <a:bodyPr/>
        <a:lstStyle/>
        <a:p>
          <a:endParaRPr lang="es-ES"/>
        </a:p>
      </dgm:t>
    </dgm:pt>
    <dgm:pt modelId="{DC7F3770-0741-4922-B629-B81E4C7273DB}" type="sibTrans" cxnId="{FFA2BEE2-80E8-4EBC-AA40-F3AFECB2B17F}">
      <dgm:prSet/>
      <dgm:spPr/>
      <dgm:t>
        <a:bodyPr/>
        <a:lstStyle/>
        <a:p>
          <a:endParaRPr lang="es-ES"/>
        </a:p>
      </dgm:t>
    </dgm:pt>
    <dgm:pt modelId="{1693B841-8434-4F65-B24B-64806FFBAA1C}">
      <dgm:prSet phldrT="[Texto]"/>
      <dgm:spPr/>
      <dgm:t>
        <a:bodyPr/>
        <a:lstStyle/>
        <a:p>
          <a:r>
            <a:rPr lang="es-ES" dirty="0"/>
            <a:t>Alejados de tendencias mundiales sobre el consumo de alimentos ricos en azucares</a:t>
          </a:r>
        </a:p>
      </dgm:t>
    </dgm:pt>
    <dgm:pt modelId="{B2C5AC42-AC2A-4DFB-A948-FAF73AC5517A}" type="parTrans" cxnId="{1790CB2F-EB29-43AF-9B31-815AD8FFE2E3}">
      <dgm:prSet/>
      <dgm:spPr/>
      <dgm:t>
        <a:bodyPr/>
        <a:lstStyle/>
        <a:p>
          <a:endParaRPr lang="es-ES"/>
        </a:p>
      </dgm:t>
    </dgm:pt>
    <dgm:pt modelId="{EB405B29-586A-4834-95B9-450D571BCD5E}" type="sibTrans" cxnId="{1790CB2F-EB29-43AF-9B31-815AD8FFE2E3}">
      <dgm:prSet/>
      <dgm:spPr/>
      <dgm:t>
        <a:bodyPr/>
        <a:lstStyle/>
        <a:p>
          <a:endParaRPr lang="es-ES"/>
        </a:p>
      </dgm:t>
    </dgm:pt>
    <dgm:pt modelId="{A844BC70-5FB4-4C7A-B267-C74C039065C3}" type="pres">
      <dgm:prSet presAssocID="{17AA3857-FE9D-417E-AC05-02EDAB57EC4F}" presName="composite" presStyleCnt="0">
        <dgm:presLayoutVars>
          <dgm:chMax val="1"/>
          <dgm:dir/>
          <dgm:resizeHandles val="exact"/>
        </dgm:presLayoutVars>
      </dgm:prSet>
      <dgm:spPr/>
    </dgm:pt>
    <dgm:pt modelId="{C340F159-AA71-4D53-8D5F-535B307CE50C}" type="pres">
      <dgm:prSet presAssocID="{17AA3857-FE9D-417E-AC05-02EDAB57EC4F}" presName="radial" presStyleCnt="0">
        <dgm:presLayoutVars>
          <dgm:animLvl val="ctr"/>
        </dgm:presLayoutVars>
      </dgm:prSet>
      <dgm:spPr/>
    </dgm:pt>
    <dgm:pt modelId="{60D19899-436A-47A0-B148-7254093F76CD}" type="pres">
      <dgm:prSet presAssocID="{129BFF88-5D32-4A98-A1E3-95CF4A7C0A2F}" presName="centerShape" presStyleLbl="vennNode1" presStyleIdx="0" presStyleCnt="5"/>
      <dgm:spPr/>
    </dgm:pt>
    <dgm:pt modelId="{71524968-D068-4A1F-9C46-88E8F16DDA0E}" type="pres">
      <dgm:prSet presAssocID="{CE3E345C-3FFB-42EB-A7D3-A5F1EB5EEE5A}" presName="node" presStyleLbl="vennNode1" presStyleIdx="1" presStyleCnt="5">
        <dgm:presLayoutVars>
          <dgm:bulletEnabled val="1"/>
        </dgm:presLayoutVars>
      </dgm:prSet>
      <dgm:spPr/>
    </dgm:pt>
    <dgm:pt modelId="{FD5A5533-3443-4982-86CE-DE22E9D57CC1}" type="pres">
      <dgm:prSet presAssocID="{D0257D83-FFD1-4D07-ADA5-9D3209C49B4E}" presName="node" presStyleLbl="vennNode1" presStyleIdx="2" presStyleCnt="5">
        <dgm:presLayoutVars>
          <dgm:bulletEnabled val="1"/>
        </dgm:presLayoutVars>
      </dgm:prSet>
      <dgm:spPr/>
    </dgm:pt>
    <dgm:pt modelId="{9366ED72-8B7A-48A2-94AF-985CD127C6BE}" type="pres">
      <dgm:prSet presAssocID="{561B3E91-3246-4C88-B95F-359CD9C2624C}" presName="node" presStyleLbl="vennNode1" presStyleIdx="3" presStyleCnt="5">
        <dgm:presLayoutVars>
          <dgm:bulletEnabled val="1"/>
        </dgm:presLayoutVars>
      </dgm:prSet>
      <dgm:spPr/>
    </dgm:pt>
    <dgm:pt modelId="{FCE62393-9442-470D-B3BD-4679E5B53618}" type="pres">
      <dgm:prSet presAssocID="{1693B841-8434-4F65-B24B-64806FFBAA1C}" presName="node" presStyleLbl="vennNode1" presStyleIdx="4" presStyleCnt="5">
        <dgm:presLayoutVars>
          <dgm:bulletEnabled val="1"/>
        </dgm:presLayoutVars>
      </dgm:prSet>
      <dgm:spPr/>
    </dgm:pt>
  </dgm:ptLst>
  <dgm:cxnLst>
    <dgm:cxn modelId="{B6734413-46C3-4F5B-B5E8-5003E80299BD}" srcId="{129BFF88-5D32-4A98-A1E3-95CF4A7C0A2F}" destId="{CE3E345C-3FFB-42EB-A7D3-A5F1EB5EEE5A}" srcOrd="0" destOrd="0" parTransId="{CAACE918-C766-4975-83C4-E9354F279F68}" sibTransId="{B48A5895-ADE4-48AF-8F89-F9DEDD74DBE5}"/>
    <dgm:cxn modelId="{B1D42417-CED1-45F5-8602-BB3F5AC8EF0E}" type="presOf" srcId="{129BFF88-5D32-4A98-A1E3-95CF4A7C0A2F}" destId="{60D19899-436A-47A0-B148-7254093F76CD}" srcOrd="0" destOrd="0" presId="urn:microsoft.com/office/officeart/2005/8/layout/radial3"/>
    <dgm:cxn modelId="{1790CB2F-EB29-43AF-9B31-815AD8FFE2E3}" srcId="{129BFF88-5D32-4A98-A1E3-95CF4A7C0A2F}" destId="{1693B841-8434-4F65-B24B-64806FFBAA1C}" srcOrd="3" destOrd="0" parTransId="{B2C5AC42-AC2A-4DFB-A948-FAF73AC5517A}" sibTransId="{EB405B29-586A-4834-95B9-450D571BCD5E}"/>
    <dgm:cxn modelId="{2F2C6C6E-871F-4CB8-9496-AEF4A15E6CFB}" type="presOf" srcId="{17AA3857-FE9D-417E-AC05-02EDAB57EC4F}" destId="{A844BC70-5FB4-4C7A-B267-C74C039065C3}" srcOrd="0" destOrd="0" presId="urn:microsoft.com/office/officeart/2005/8/layout/radial3"/>
    <dgm:cxn modelId="{98F2EF53-7D5A-4F9C-8CD1-E1E9BF515F8D}" srcId="{129BFF88-5D32-4A98-A1E3-95CF4A7C0A2F}" destId="{D0257D83-FFD1-4D07-ADA5-9D3209C49B4E}" srcOrd="1" destOrd="0" parTransId="{F1478FFC-9C36-4A2C-8ED5-890A7DBC1670}" sibTransId="{0A2924A3-FD58-4E8B-BBA8-5DD884E84E5F}"/>
    <dgm:cxn modelId="{4EEF2D91-2C35-48C8-B48E-AE49A6CADB1A}" srcId="{17AA3857-FE9D-417E-AC05-02EDAB57EC4F}" destId="{129BFF88-5D32-4A98-A1E3-95CF4A7C0A2F}" srcOrd="0" destOrd="0" parTransId="{DC8F7A03-FC30-45F3-A262-D89C3504D9A1}" sibTransId="{B5E4292C-F9A2-408E-9631-8C1C4F1B9900}"/>
    <dgm:cxn modelId="{13C5F5B7-F008-44B5-9843-F7444B9C761C}" type="presOf" srcId="{1693B841-8434-4F65-B24B-64806FFBAA1C}" destId="{FCE62393-9442-470D-B3BD-4679E5B53618}" srcOrd="0" destOrd="0" presId="urn:microsoft.com/office/officeart/2005/8/layout/radial3"/>
    <dgm:cxn modelId="{FFA2BEE2-80E8-4EBC-AA40-F3AFECB2B17F}" srcId="{129BFF88-5D32-4A98-A1E3-95CF4A7C0A2F}" destId="{561B3E91-3246-4C88-B95F-359CD9C2624C}" srcOrd="2" destOrd="0" parTransId="{2595FE51-1479-465C-9658-A42AFBF5D925}" sibTransId="{DC7F3770-0741-4922-B629-B81E4C7273DB}"/>
    <dgm:cxn modelId="{A5EE13E4-E460-40F0-BA0D-F9E12ACC7B7F}" type="presOf" srcId="{D0257D83-FFD1-4D07-ADA5-9D3209C49B4E}" destId="{FD5A5533-3443-4982-86CE-DE22E9D57CC1}" srcOrd="0" destOrd="0" presId="urn:microsoft.com/office/officeart/2005/8/layout/radial3"/>
    <dgm:cxn modelId="{95DD52EA-22AE-4D91-BB34-4B396977CEEF}" type="presOf" srcId="{CE3E345C-3FFB-42EB-A7D3-A5F1EB5EEE5A}" destId="{71524968-D068-4A1F-9C46-88E8F16DDA0E}" srcOrd="0" destOrd="0" presId="urn:microsoft.com/office/officeart/2005/8/layout/radial3"/>
    <dgm:cxn modelId="{D4C831FC-468A-4BEB-807B-11E8BB9A51FA}" type="presOf" srcId="{561B3E91-3246-4C88-B95F-359CD9C2624C}" destId="{9366ED72-8B7A-48A2-94AF-985CD127C6BE}" srcOrd="0" destOrd="0" presId="urn:microsoft.com/office/officeart/2005/8/layout/radial3"/>
    <dgm:cxn modelId="{A1251B6E-E8E4-410D-829A-1E9A55B451E4}" type="presParOf" srcId="{A844BC70-5FB4-4C7A-B267-C74C039065C3}" destId="{C340F159-AA71-4D53-8D5F-535B307CE50C}" srcOrd="0" destOrd="0" presId="urn:microsoft.com/office/officeart/2005/8/layout/radial3"/>
    <dgm:cxn modelId="{5F87D3FF-9BF4-4DFE-A7F0-DA71A53572E8}" type="presParOf" srcId="{C340F159-AA71-4D53-8D5F-535B307CE50C}" destId="{60D19899-436A-47A0-B148-7254093F76CD}" srcOrd="0" destOrd="0" presId="urn:microsoft.com/office/officeart/2005/8/layout/radial3"/>
    <dgm:cxn modelId="{C5466ADF-BC29-4689-BF1E-7C4EF99808EA}" type="presParOf" srcId="{C340F159-AA71-4D53-8D5F-535B307CE50C}" destId="{71524968-D068-4A1F-9C46-88E8F16DDA0E}" srcOrd="1" destOrd="0" presId="urn:microsoft.com/office/officeart/2005/8/layout/radial3"/>
    <dgm:cxn modelId="{A3C07387-6815-4AB7-B60D-D38656870F5C}" type="presParOf" srcId="{C340F159-AA71-4D53-8D5F-535B307CE50C}" destId="{FD5A5533-3443-4982-86CE-DE22E9D57CC1}" srcOrd="2" destOrd="0" presId="urn:microsoft.com/office/officeart/2005/8/layout/radial3"/>
    <dgm:cxn modelId="{D0F29B4E-47BB-43F9-8096-04ABEF3562C9}" type="presParOf" srcId="{C340F159-AA71-4D53-8D5F-535B307CE50C}" destId="{9366ED72-8B7A-48A2-94AF-985CD127C6BE}" srcOrd="3" destOrd="0" presId="urn:microsoft.com/office/officeart/2005/8/layout/radial3"/>
    <dgm:cxn modelId="{FF294B00-7A5F-478A-843C-05511A54D06B}" type="presParOf" srcId="{C340F159-AA71-4D53-8D5F-535B307CE50C}" destId="{FCE62393-9442-470D-B3BD-4679E5B53618}"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665919D-352F-4BAE-A49B-26947C896843}"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s-EC"/>
        </a:p>
      </dgm:t>
    </dgm:pt>
    <dgm:pt modelId="{9C2FC2AA-DDA8-4681-8A92-F9C25B23BD00}">
      <dgm:prSet phldrT="[Texto]"/>
      <dgm:spPr/>
      <dgm:t>
        <a:bodyPr/>
        <a:lstStyle/>
        <a:p>
          <a:pPr algn="just"/>
          <a:r>
            <a:rPr lang="es-EC" dirty="0"/>
            <a:t>El consumo de bebidas no alcohólicas por parte de los estudiantes universitarios de Quito y Sangolquí posee una tendencia al incremento, haciéndose énfasis en el consumo de bebidas de baja concentración de azúcares.</a:t>
          </a:r>
        </a:p>
      </dgm:t>
    </dgm:pt>
    <dgm:pt modelId="{A34658B4-A223-414A-9DCD-12FCC5D45764}" type="parTrans" cxnId="{F1005870-A15A-40DB-99AB-37B7B7A2DD69}">
      <dgm:prSet/>
      <dgm:spPr/>
      <dgm:t>
        <a:bodyPr/>
        <a:lstStyle/>
        <a:p>
          <a:endParaRPr lang="es-EC"/>
        </a:p>
      </dgm:t>
    </dgm:pt>
    <dgm:pt modelId="{A36FED7E-2886-4817-8A03-2C068FDED964}" type="sibTrans" cxnId="{F1005870-A15A-40DB-99AB-37B7B7A2DD69}">
      <dgm:prSet/>
      <dgm:spPr/>
      <dgm:t>
        <a:bodyPr/>
        <a:lstStyle/>
        <a:p>
          <a:endParaRPr lang="es-EC"/>
        </a:p>
      </dgm:t>
    </dgm:pt>
    <dgm:pt modelId="{F0C2E1C2-7E76-4CEB-A7A0-A02F89DE89D1}">
      <dgm:prSet phldrT="[Texto]"/>
      <dgm:spPr/>
      <dgm:t>
        <a:bodyPr/>
        <a:lstStyle/>
        <a:p>
          <a:pPr algn="just"/>
          <a:r>
            <a:rPr lang="es-EC" dirty="0"/>
            <a:t>La preferencia de las bebidas no alcohólicas actualmente se subordina a factores como la marca y precio económico al cual son comercializadas, de modo que puede afirmarse que existe una tendencia y fidelidad del consumidor por productos reconocidos en el mercado interno.</a:t>
          </a:r>
        </a:p>
      </dgm:t>
    </dgm:pt>
    <dgm:pt modelId="{C67F02C6-91DC-4C5B-B0E7-7EB09C0C0D59}" type="parTrans" cxnId="{11CC8DD6-D584-4EBF-A895-B076169D5512}">
      <dgm:prSet/>
      <dgm:spPr/>
      <dgm:t>
        <a:bodyPr/>
        <a:lstStyle/>
        <a:p>
          <a:endParaRPr lang="es-EC"/>
        </a:p>
      </dgm:t>
    </dgm:pt>
    <dgm:pt modelId="{D02BC90C-ACBE-4C13-85CF-73AF19995B1A}" type="sibTrans" cxnId="{11CC8DD6-D584-4EBF-A895-B076169D5512}">
      <dgm:prSet/>
      <dgm:spPr/>
      <dgm:t>
        <a:bodyPr/>
        <a:lstStyle/>
        <a:p>
          <a:endParaRPr lang="es-EC"/>
        </a:p>
      </dgm:t>
    </dgm:pt>
    <dgm:pt modelId="{1C62D4A9-24CA-4A87-9E9D-94ED402D0752}">
      <dgm:prSet phldrT="[Texto]"/>
      <dgm:spPr/>
      <dgm:t>
        <a:bodyPr/>
        <a:lstStyle/>
        <a:p>
          <a:pPr algn="just">
            <a:buFont typeface="Symbol" panose="05050102010706020507" pitchFamily="18" charset="2"/>
            <a:buChar char=""/>
          </a:pPr>
          <a:r>
            <a:rPr lang="es-EC" dirty="0"/>
            <a:t>Los actuales hábitos, costumbres y tradiciones de consumo, así como las campañas publicitarias han propiciado que el consumo de bebidas no alcohólicas alcance niveles elevados con proyección a su incremento en los próximos años.</a:t>
          </a:r>
        </a:p>
      </dgm:t>
    </dgm:pt>
    <dgm:pt modelId="{8639D9A1-7265-4ACC-BD1D-D56BB554C6B7}" type="parTrans" cxnId="{9C349DC3-1C9D-40D3-9576-489842BFEC3C}">
      <dgm:prSet/>
      <dgm:spPr/>
      <dgm:t>
        <a:bodyPr/>
        <a:lstStyle/>
        <a:p>
          <a:endParaRPr lang="es-EC"/>
        </a:p>
      </dgm:t>
    </dgm:pt>
    <dgm:pt modelId="{54517C49-18EC-48B2-AA37-F889D2C5C133}" type="sibTrans" cxnId="{9C349DC3-1C9D-40D3-9576-489842BFEC3C}">
      <dgm:prSet/>
      <dgm:spPr/>
      <dgm:t>
        <a:bodyPr/>
        <a:lstStyle/>
        <a:p>
          <a:endParaRPr lang="es-EC"/>
        </a:p>
      </dgm:t>
    </dgm:pt>
    <dgm:pt modelId="{07F65A44-DE42-4CDB-A7CB-F26537201929}">
      <dgm:prSet/>
      <dgm:spPr/>
      <dgm:t>
        <a:bodyPr/>
        <a:lstStyle/>
        <a:p>
          <a:pPr algn="just"/>
          <a:r>
            <a:rPr lang="es-EC" dirty="0"/>
            <a:t>Se verifica actualmente una relación directamente proporcional entre el precio y la calidad de las bebidas no alcohólicas ofertadas en el mercado interno y el nivel de aceptación de los consumidores de forma tal que solamente poseen la preferencia aquellos productos de amplio historial y precios competitivos. </a:t>
          </a:r>
          <a:endParaRPr lang="es-ES" dirty="0"/>
        </a:p>
      </dgm:t>
    </dgm:pt>
    <dgm:pt modelId="{F7165C8D-F52A-4311-8C70-96F49EF9D7ED}" type="parTrans" cxnId="{A13C728A-2B5D-414F-9C4B-6A9DE0DF2A0F}">
      <dgm:prSet/>
      <dgm:spPr/>
      <dgm:t>
        <a:bodyPr/>
        <a:lstStyle/>
        <a:p>
          <a:endParaRPr lang="es-ES"/>
        </a:p>
      </dgm:t>
    </dgm:pt>
    <dgm:pt modelId="{1ADF777A-5736-41CB-A498-5196347DC2C0}" type="sibTrans" cxnId="{A13C728A-2B5D-414F-9C4B-6A9DE0DF2A0F}">
      <dgm:prSet/>
      <dgm:spPr/>
      <dgm:t>
        <a:bodyPr/>
        <a:lstStyle/>
        <a:p>
          <a:endParaRPr lang="es-ES"/>
        </a:p>
      </dgm:t>
    </dgm:pt>
    <dgm:pt modelId="{36EF673F-7A33-41D3-9740-F9A0B16D8131}" type="pres">
      <dgm:prSet presAssocID="{F665919D-352F-4BAE-A49B-26947C896843}" presName="outerComposite" presStyleCnt="0">
        <dgm:presLayoutVars>
          <dgm:chMax val="5"/>
          <dgm:dir/>
          <dgm:resizeHandles val="exact"/>
        </dgm:presLayoutVars>
      </dgm:prSet>
      <dgm:spPr/>
    </dgm:pt>
    <dgm:pt modelId="{0DDDE2C1-1812-4C91-A5BB-57D5663EF87B}" type="pres">
      <dgm:prSet presAssocID="{F665919D-352F-4BAE-A49B-26947C896843}" presName="dummyMaxCanvas" presStyleCnt="0">
        <dgm:presLayoutVars/>
      </dgm:prSet>
      <dgm:spPr/>
    </dgm:pt>
    <dgm:pt modelId="{A004DF3C-CD18-453E-BD00-D36E0E1065C3}" type="pres">
      <dgm:prSet presAssocID="{F665919D-352F-4BAE-A49B-26947C896843}" presName="FourNodes_1" presStyleLbl="node1" presStyleIdx="0" presStyleCnt="4">
        <dgm:presLayoutVars>
          <dgm:bulletEnabled val="1"/>
        </dgm:presLayoutVars>
      </dgm:prSet>
      <dgm:spPr/>
    </dgm:pt>
    <dgm:pt modelId="{FCAB2722-21CA-4074-87D4-611C3BFA10E3}" type="pres">
      <dgm:prSet presAssocID="{F665919D-352F-4BAE-A49B-26947C896843}" presName="FourNodes_2" presStyleLbl="node1" presStyleIdx="1" presStyleCnt="4">
        <dgm:presLayoutVars>
          <dgm:bulletEnabled val="1"/>
        </dgm:presLayoutVars>
      </dgm:prSet>
      <dgm:spPr/>
    </dgm:pt>
    <dgm:pt modelId="{209C9534-7542-4310-80E6-7790FC683BB2}" type="pres">
      <dgm:prSet presAssocID="{F665919D-352F-4BAE-A49B-26947C896843}" presName="FourNodes_3" presStyleLbl="node1" presStyleIdx="2" presStyleCnt="4">
        <dgm:presLayoutVars>
          <dgm:bulletEnabled val="1"/>
        </dgm:presLayoutVars>
      </dgm:prSet>
      <dgm:spPr/>
    </dgm:pt>
    <dgm:pt modelId="{35E3D41E-589B-4B5D-AB5B-D048DE5760E8}" type="pres">
      <dgm:prSet presAssocID="{F665919D-352F-4BAE-A49B-26947C896843}" presName="FourNodes_4" presStyleLbl="node1" presStyleIdx="3" presStyleCnt="4">
        <dgm:presLayoutVars>
          <dgm:bulletEnabled val="1"/>
        </dgm:presLayoutVars>
      </dgm:prSet>
      <dgm:spPr/>
    </dgm:pt>
    <dgm:pt modelId="{25957FF4-AF33-49C1-91F5-487CE7102E30}" type="pres">
      <dgm:prSet presAssocID="{F665919D-352F-4BAE-A49B-26947C896843}" presName="FourConn_1-2" presStyleLbl="fgAccFollowNode1" presStyleIdx="0" presStyleCnt="3">
        <dgm:presLayoutVars>
          <dgm:bulletEnabled val="1"/>
        </dgm:presLayoutVars>
      </dgm:prSet>
      <dgm:spPr/>
    </dgm:pt>
    <dgm:pt modelId="{CD7D3A49-5BE3-4587-91D2-C89AA866D0AA}" type="pres">
      <dgm:prSet presAssocID="{F665919D-352F-4BAE-A49B-26947C896843}" presName="FourConn_2-3" presStyleLbl="fgAccFollowNode1" presStyleIdx="1" presStyleCnt="3">
        <dgm:presLayoutVars>
          <dgm:bulletEnabled val="1"/>
        </dgm:presLayoutVars>
      </dgm:prSet>
      <dgm:spPr/>
    </dgm:pt>
    <dgm:pt modelId="{0AEAD64F-0721-4039-84C7-6F8F453FCA37}" type="pres">
      <dgm:prSet presAssocID="{F665919D-352F-4BAE-A49B-26947C896843}" presName="FourConn_3-4" presStyleLbl="fgAccFollowNode1" presStyleIdx="2" presStyleCnt="3">
        <dgm:presLayoutVars>
          <dgm:bulletEnabled val="1"/>
        </dgm:presLayoutVars>
      </dgm:prSet>
      <dgm:spPr/>
    </dgm:pt>
    <dgm:pt modelId="{262D9761-E65A-4D59-A454-C568717D5DFE}" type="pres">
      <dgm:prSet presAssocID="{F665919D-352F-4BAE-A49B-26947C896843}" presName="FourNodes_1_text" presStyleLbl="node1" presStyleIdx="3" presStyleCnt="4">
        <dgm:presLayoutVars>
          <dgm:bulletEnabled val="1"/>
        </dgm:presLayoutVars>
      </dgm:prSet>
      <dgm:spPr/>
    </dgm:pt>
    <dgm:pt modelId="{61CF7576-8299-431B-9610-3287D7F80F55}" type="pres">
      <dgm:prSet presAssocID="{F665919D-352F-4BAE-A49B-26947C896843}" presName="FourNodes_2_text" presStyleLbl="node1" presStyleIdx="3" presStyleCnt="4">
        <dgm:presLayoutVars>
          <dgm:bulletEnabled val="1"/>
        </dgm:presLayoutVars>
      </dgm:prSet>
      <dgm:spPr/>
    </dgm:pt>
    <dgm:pt modelId="{590AFF1D-C990-4180-AB7B-66DA96059F65}" type="pres">
      <dgm:prSet presAssocID="{F665919D-352F-4BAE-A49B-26947C896843}" presName="FourNodes_3_text" presStyleLbl="node1" presStyleIdx="3" presStyleCnt="4">
        <dgm:presLayoutVars>
          <dgm:bulletEnabled val="1"/>
        </dgm:presLayoutVars>
      </dgm:prSet>
      <dgm:spPr/>
    </dgm:pt>
    <dgm:pt modelId="{560FE571-54A7-47FC-A9C0-11400A4C1F22}" type="pres">
      <dgm:prSet presAssocID="{F665919D-352F-4BAE-A49B-26947C896843}" presName="FourNodes_4_text" presStyleLbl="node1" presStyleIdx="3" presStyleCnt="4">
        <dgm:presLayoutVars>
          <dgm:bulletEnabled val="1"/>
        </dgm:presLayoutVars>
      </dgm:prSet>
      <dgm:spPr/>
    </dgm:pt>
  </dgm:ptLst>
  <dgm:cxnLst>
    <dgm:cxn modelId="{4C14B401-881D-4BBD-A3BD-4D5C4601C632}" type="presOf" srcId="{07F65A44-DE42-4CDB-A7CB-F26537201929}" destId="{209C9534-7542-4310-80E6-7790FC683BB2}" srcOrd="0" destOrd="0" presId="urn:microsoft.com/office/officeart/2005/8/layout/vProcess5"/>
    <dgm:cxn modelId="{44A04F1C-2FF2-4012-A5B1-3D80CD15E869}" type="presOf" srcId="{F665919D-352F-4BAE-A49B-26947C896843}" destId="{36EF673F-7A33-41D3-9740-F9A0B16D8131}" srcOrd="0" destOrd="0" presId="urn:microsoft.com/office/officeart/2005/8/layout/vProcess5"/>
    <dgm:cxn modelId="{FCD45060-A283-4173-ABD8-13147EC3C1B6}" type="presOf" srcId="{07F65A44-DE42-4CDB-A7CB-F26537201929}" destId="{590AFF1D-C990-4180-AB7B-66DA96059F65}" srcOrd="1" destOrd="0" presId="urn:microsoft.com/office/officeart/2005/8/layout/vProcess5"/>
    <dgm:cxn modelId="{59C65062-31EF-4D82-992C-6F0E280C5810}" type="presOf" srcId="{9C2FC2AA-DDA8-4681-8A92-F9C25B23BD00}" destId="{262D9761-E65A-4D59-A454-C568717D5DFE}" srcOrd="1" destOrd="0" presId="urn:microsoft.com/office/officeart/2005/8/layout/vProcess5"/>
    <dgm:cxn modelId="{1EB8A848-6923-4270-BCC1-303DB78F2417}" type="presOf" srcId="{1ADF777A-5736-41CB-A498-5196347DC2C0}" destId="{0AEAD64F-0721-4039-84C7-6F8F453FCA37}" srcOrd="0" destOrd="0" presId="urn:microsoft.com/office/officeart/2005/8/layout/vProcess5"/>
    <dgm:cxn modelId="{F1005870-A15A-40DB-99AB-37B7B7A2DD69}" srcId="{F665919D-352F-4BAE-A49B-26947C896843}" destId="{9C2FC2AA-DDA8-4681-8A92-F9C25B23BD00}" srcOrd="0" destOrd="0" parTransId="{A34658B4-A223-414A-9DCD-12FCC5D45764}" sibTransId="{A36FED7E-2886-4817-8A03-2C068FDED964}"/>
    <dgm:cxn modelId="{B5461E76-3A9B-48AA-9CE9-39A1580ED305}" type="presOf" srcId="{F0C2E1C2-7E76-4CEB-A7A0-A02F89DE89D1}" destId="{61CF7576-8299-431B-9610-3287D7F80F55}" srcOrd="1" destOrd="0" presId="urn:microsoft.com/office/officeart/2005/8/layout/vProcess5"/>
    <dgm:cxn modelId="{A13C728A-2B5D-414F-9C4B-6A9DE0DF2A0F}" srcId="{F665919D-352F-4BAE-A49B-26947C896843}" destId="{07F65A44-DE42-4CDB-A7CB-F26537201929}" srcOrd="2" destOrd="0" parTransId="{F7165C8D-F52A-4311-8C70-96F49EF9D7ED}" sibTransId="{1ADF777A-5736-41CB-A498-5196347DC2C0}"/>
    <dgm:cxn modelId="{AD69148C-DAAD-4F23-87B0-FC82FC79D671}" type="presOf" srcId="{9C2FC2AA-DDA8-4681-8A92-F9C25B23BD00}" destId="{A004DF3C-CD18-453E-BD00-D36E0E1065C3}" srcOrd="0" destOrd="0" presId="urn:microsoft.com/office/officeart/2005/8/layout/vProcess5"/>
    <dgm:cxn modelId="{49CA4396-6816-4EBE-994C-A7CBD3710A7A}" type="presOf" srcId="{1C62D4A9-24CA-4A87-9E9D-94ED402D0752}" destId="{560FE571-54A7-47FC-A9C0-11400A4C1F22}" srcOrd="1" destOrd="0" presId="urn:microsoft.com/office/officeart/2005/8/layout/vProcess5"/>
    <dgm:cxn modelId="{DD5153AD-4E8E-41E8-9AB0-7081D0DADF24}" type="presOf" srcId="{D02BC90C-ACBE-4C13-85CF-73AF19995B1A}" destId="{CD7D3A49-5BE3-4587-91D2-C89AA866D0AA}" srcOrd="0" destOrd="0" presId="urn:microsoft.com/office/officeart/2005/8/layout/vProcess5"/>
    <dgm:cxn modelId="{FAD009BF-94D8-494B-9FA0-788A66F1DDE3}" type="presOf" srcId="{1C62D4A9-24CA-4A87-9E9D-94ED402D0752}" destId="{35E3D41E-589B-4B5D-AB5B-D048DE5760E8}" srcOrd="0" destOrd="0" presId="urn:microsoft.com/office/officeart/2005/8/layout/vProcess5"/>
    <dgm:cxn modelId="{9C349DC3-1C9D-40D3-9576-489842BFEC3C}" srcId="{F665919D-352F-4BAE-A49B-26947C896843}" destId="{1C62D4A9-24CA-4A87-9E9D-94ED402D0752}" srcOrd="3" destOrd="0" parTransId="{8639D9A1-7265-4ACC-BD1D-D56BB554C6B7}" sibTransId="{54517C49-18EC-48B2-AA37-F889D2C5C133}"/>
    <dgm:cxn modelId="{11CC8DD6-D584-4EBF-A895-B076169D5512}" srcId="{F665919D-352F-4BAE-A49B-26947C896843}" destId="{F0C2E1C2-7E76-4CEB-A7A0-A02F89DE89D1}" srcOrd="1" destOrd="0" parTransId="{C67F02C6-91DC-4C5B-B0E7-7EB09C0C0D59}" sibTransId="{D02BC90C-ACBE-4C13-85CF-73AF19995B1A}"/>
    <dgm:cxn modelId="{A7E8DCDE-29D2-481C-B455-EE7ED7F79885}" type="presOf" srcId="{A36FED7E-2886-4817-8A03-2C068FDED964}" destId="{25957FF4-AF33-49C1-91F5-487CE7102E30}" srcOrd="0" destOrd="0" presId="urn:microsoft.com/office/officeart/2005/8/layout/vProcess5"/>
    <dgm:cxn modelId="{8717A6FA-60E3-4D77-BA6D-F19AA035D530}" type="presOf" srcId="{F0C2E1C2-7E76-4CEB-A7A0-A02F89DE89D1}" destId="{FCAB2722-21CA-4074-87D4-611C3BFA10E3}" srcOrd="0" destOrd="0" presId="urn:microsoft.com/office/officeart/2005/8/layout/vProcess5"/>
    <dgm:cxn modelId="{56E56D99-AAD3-43AD-8977-843170A1D93F}" type="presParOf" srcId="{36EF673F-7A33-41D3-9740-F9A0B16D8131}" destId="{0DDDE2C1-1812-4C91-A5BB-57D5663EF87B}" srcOrd="0" destOrd="0" presId="urn:microsoft.com/office/officeart/2005/8/layout/vProcess5"/>
    <dgm:cxn modelId="{E3FAF3AD-0C6D-42F4-AE1B-AF32AB141B70}" type="presParOf" srcId="{36EF673F-7A33-41D3-9740-F9A0B16D8131}" destId="{A004DF3C-CD18-453E-BD00-D36E0E1065C3}" srcOrd="1" destOrd="0" presId="urn:microsoft.com/office/officeart/2005/8/layout/vProcess5"/>
    <dgm:cxn modelId="{7003F5EC-91E4-4336-A12A-D00B372BAF79}" type="presParOf" srcId="{36EF673F-7A33-41D3-9740-F9A0B16D8131}" destId="{FCAB2722-21CA-4074-87D4-611C3BFA10E3}" srcOrd="2" destOrd="0" presId="urn:microsoft.com/office/officeart/2005/8/layout/vProcess5"/>
    <dgm:cxn modelId="{94E8ACAF-CE2A-4D56-AB29-9EDE277FE592}" type="presParOf" srcId="{36EF673F-7A33-41D3-9740-F9A0B16D8131}" destId="{209C9534-7542-4310-80E6-7790FC683BB2}" srcOrd="3" destOrd="0" presId="urn:microsoft.com/office/officeart/2005/8/layout/vProcess5"/>
    <dgm:cxn modelId="{D88F53FA-4436-4A24-984D-BF373AD99F7F}" type="presParOf" srcId="{36EF673F-7A33-41D3-9740-F9A0B16D8131}" destId="{35E3D41E-589B-4B5D-AB5B-D048DE5760E8}" srcOrd="4" destOrd="0" presId="urn:microsoft.com/office/officeart/2005/8/layout/vProcess5"/>
    <dgm:cxn modelId="{4A737174-C4A2-48C4-B7FF-39497C5829B6}" type="presParOf" srcId="{36EF673F-7A33-41D3-9740-F9A0B16D8131}" destId="{25957FF4-AF33-49C1-91F5-487CE7102E30}" srcOrd="5" destOrd="0" presId="urn:microsoft.com/office/officeart/2005/8/layout/vProcess5"/>
    <dgm:cxn modelId="{DEDD6642-5F05-4F11-B780-8D3DE07279D2}" type="presParOf" srcId="{36EF673F-7A33-41D3-9740-F9A0B16D8131}" destId="{CD7D3A49-5BE3-4587-91D2-C89AA866D0AA}" srcOrd="6" destOrd="0" presId="urn:microsoft.com/office/officeart/2005/8/layout/vProcess5"/>
    <dgm:cxn modelId="{CFB14540-F50C-4A31-98C0-02BCB4DCEDF2}" type="presParOf" srcId="{36EF673F-7A33-41D3-9740-F9A0B16D8131}" destId="{0AEAD64F-0721-4039-84C7-6F8F453FCA37}" srcOrd="7" destOrd="0" presId="urn:microsoft.com/office/officeart/2005/8/layout/vProcess5"/>
    <dgm:cxn modelId="{22666798-63C1-4C18-9D43-B519E569F212}" type="presParOf" srcId="{36EF673F-7A33-41D3-9740-F9A0B16D8131}" destId="{262D9761-E65A-4D59-A454-C568717D5DFE}" srcOrd="8" destOrd="0" presId="urn:microsoft.com/office/officeart/2005/8/layout/vProcess5"/>
    <dgm:cxn modelId="{A8E744DD-483B-4F35-BDE5-E55BE530387C}" type="presParOf" srcId="{36EF673F-7A33-41D3-9740-F9A0B16D8131}" destId="{61CF7576-8299-431B-9610-3287D7F80F55}" srcOrd="9" destOrd="0" presId="urn:microsoft.com/office/officeart/2005/8/layout/vProcess5"/>
    <dgm:cxn modelId="{23DFE08D-1F63-4156-97CB-94A516A31ECD}" type="presParOf" srcId="{36EF673F-7A33-41D3-9740-F9A0B16D8131}" destId="{590AFF1D-C990-4180-AB7B-66DA96059F65}" srcOrd="10" destOrd="0" presId="urn:microsoft.com/office/officeart/2005/8/layout/vProcess5"/>
    <dgm:cxn modelId="{89A503FE-0233-4F25-BA55-EBFB9A906A38}" type="presParOf" srcId="{36EF673F-7A33-41D3-9740-F9A0B16D8131}" destId="{560FE571-54A7-47FC-A9C0-11400A4C1F2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19E2F60-41E1-41BA-B9F2-271F9B9C6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es-EC"/>
        </a:p>
      </dgm:t>
    </dgm:pt>
    <dgm:pt modelId="{1B3FA23A-0FBF-4160-977A-0DAAD3B53372}">
      <dgm:prSet phldrT="[Texto]"/>
      <dgm:spPr/>
      <dgm:t>
        <a:bodyPr/>
        <a:lstStyle/>
        <a:p>
          <a:pPr algn="just"/>
          <a:r>
            <a:rPr lang="es-EC" dirty="0"/>
            <a:t>Ampliar la gama de productos de bebidas no alcohólicas de marcas reconocidas en el mercado interno, tales como la Coca Cola, de modo que se logre incrementar la variedad de productos ofertados por dicha marca, dando como resultado un mayor nivel de satisfacción y consumo de tales productos.</a:t>
          </a:r>
        </a:p>
      </dgm:t>
    </dgm:pt>
    <dgm:pt modelId="{4CC0B227-542B-41B7-9B2D-A5F064D0E224}" type="parTrans" cxnId="{F0D9AC7E-6E0A-406B-AABE-1286FCF15B53}">
      <dgm:prSet/>
      <dgm:spPr/>
      <dgm:t>
        <a:bodyPr/>
        <a:lstStyle/>
        <a:p>
          <a:pPr algn="just"/>
          <a:endParaRPr lang="es-EC"/>
        </a:p>
      </dgm:t>
    </dgm:pt>
    <dgm:pt modelId="{BCC274C8-D0C1-4BA1-9F9B-97862F080504}" type="sibTrans" cxnId="{F0D9AC7E-6E0A-406B-AABE-1286FCF15B53}">
      <dgm:prSet/>
      <dgm:spPr/>
      <dgm:t>
        <a:bodyPr/>
        <a:lstStyle/>
        <a:p>
          <a:pPr algn="just"/>
          <a:endParaRPr lang="es-EC"/>
        </a:p>
      </dgm:t>
    </dgm:pt>
    <dgm:pt modelId="{2B6DB9F9-990D-4DDA-AF81-7F4866C82849}">
      <dgm:prSet phldrT="[Texto]"/>
      <dgm:spPr/>
      <dgm:t>
        <a:bodyPr/>
        <a:lstStyle/>
        <a:p>
          <a:pPr algn="just"/>
          <a:r>
            <a:rPr lang="es-EC" dirty="0"/>
            <a:t>Elaborar productos de bebidas no alcohólicas con menores niveles de azúcares de modo que se garantice niveles de salud óptimos en los consumidores lográndose de esta forma mejorar y reforzar la imagen de dichos productos y sus beneficios para la salud.</a:t>
          </a:r>
        </a:p>
      </dgm:t>
    </dgm:pt>
    <dgm:pt modelId="{209C91A1-D393-40CD-8C32-F198BF2ED09B}" type="parTrans" cxnId="{A0956FF4-667C-43D0-BA5A-A22DAE660E0D}">
      <dgm:prSet/>
      <dgm:spPr/>
      <dgm:t>
        <a:bodyPr/>
        <a:lstStyle/>
        <a:p>
          <a:pPr algn="just"/>
          <a:endParaRPr lang="es-EC"/>
        </a:p>
      </dgm:t>
    </dgm:pt>
    <dgm:pt modelId="{42F1D0D9-F354-4EA1-B6A8-DDAE33D3EE40}" type="sibTrans" cxnId="{A0956FF4-667C-43D0-BA5A-A22DAE660E0D}">
      <dgm:prSet/>
      <dgm:spPr/>
      <dgm:t>
        <a:bodyPr/>
        <a:lstStyle/>
        <a:p>
          <a:pPr algn="just"/>
          <a:endParaRPr lang="es-EC"/>
        </a:p>
      </dgm:t>
    </dgm:pt>
    <dgm:pt modelId="{BD9BEF88-4312-4F14-9C15-BE1198153004}">
      <dgm:prSet/>
      <dgm:spPr/>
      <dgm:t>
        <a:bodyPr/>
        <a:lstStyle/>
        <a:p>
          <a:pPr algn="just">
            <a:buFont typeface="Symbol" panose="05050102010706020507" pitchFamily="18" charset="2"/>
            <a:buChar char=""/>
          </a:pPr>
          <a:r>
            <a:rPr lang="es-EC" dirty="0"/>
            <a:t>Realizar estudios dirigidos a los diferentes elementos y factores del mercado que condicionan la comercialización de bebidas no alcohólicas con la finalidad de garantizar una total satisfacción de los clientes al ofertar productos variados de calidad y económicos.</a:t>
          </a:r>
          <a:endParaRPr lang="es-ES" dirty="0"/>
        </a:p>
      </dgm:t>
    </dgm:pt>
    <dgm:pt modelId="{B906F5A9-F0D1-488A-8404-1B2B6725FC70}" type="parTrans" cxnId="{9F030FB8-03D6-43E0-8671-B1401342725B}">
      <dgm:prSet/>
      <dgm:spPr/>
      <dgm:t>
        <a:bodyPr/>
        <a:lstStyle/>
        <a:p>
          <a:pPr algn="just"/>
          <a:endParaRPr lang="es-ES"/>
        </a:p>
      </dgm:t>
    </dgm:pt>
    <dgm:pt modelId="{F222EA6E-D7AE-46B6-8643-E2E3181920E6}" type="sibTrans" cxnId="{9F030FB8-03D6-43E0-8671-B1401342725B}">
      <dgm:prSet/>
      <dgm:spPr/>
      <dgm:t>
        <a:bodyPr/>
        <a:lstStyle/>
        <a:p>
          <a:pPr algn="just"/>
          <a:endParaRPr lang="es-ES"/>
        </a:p>
      </dgm:t>
    </dgm:pt>
    <dgm:pt modelId="{7D6745BC-96BD-4FDC-A6FE-7B3919C427D7}">
      <dgm:prSet phldrT="[Texto]"/>
      <dgm:spPr/>
      <dgm:t>
        <a:bodyPr/>
        <a:lstStyle/>
        <a:p>
          <a:pPr algn="just"/>
          <a:r>
            <a:rPr lang="es-EC" dirty="0"/>
            <a:t>Desarrollar nuevos productos de bebidas no alcohólicas, los cuales posean bajos niveles de azúcares y calorías de modo que se logre satisfacer plenamente el interés por bebidas que aporten energía y al mismo tiempo permitan mantener niveles óptimos de salud.</a:t>
          </a:r>
        </a:p>
      </dgm:t>
    </dgm:pt>
    <dgm:pt modelId="{D98753A4-BBEF-423E-800F-BD77E9943C8F}" type="sibTrans" cxnId="{A8863421-1466-4686-B84F-7BB858D21B7F}">
      <dgm:prSet/>
      <dgm:spPr/>
      <dgm:t>
        <a:bodyPr/>
        <a:lstStyle/>
        <a:p>
          <a:pPr algn="just"/>
          <a:endParaRPr lang="es-EC"/>
        </a:p>
      </dgm:t>
    </dgm:pt>
    <dgm:pt modelId="{58176D61-48C0-4E3A-95B6-0580B9F2A5FA}" type="parTrans" cxnId="{A8863421-1466-4686-B84F-7BB858D21B7F}">
      <dgm:prSet/>
      <dgm:spPr/>
      <dgm:t>
        <a:bodyPr/>
        <a:lstStyle/>
        <a:p>
          <a:pPr algn="just"/>
          <a:endParaRPr lang="es-EC"/>
        </a:p>
      </dgm:t>
    </dgm:pt>
    <dgm:pt modelId="{91414E2D-22E3-422C-9EF8-3BFE6C564105}" type="pres">
      <dgm:prSet presAssocID="{519E2F60-41E1-41BA-B9F2-271F9B9C6268}" presName="outerComposite" presStyleCnt="0">
        <dgm:presLayoutVars>
          <dgm:chMax val="5"/>
          <dgm:dir/>
          <dgm:resizeHandles val="exact"/>
        </dgm:presLayoutVars>
      </dgm:prSet>
      <dgm:spPr/>
    </dgm:pt>
    <dgm:pt modelId="{8588F7E8-5DCC-4E12-83E5-AE6F18E7A38B}" type="pres">
      <dgm:prSet presAssocID="{519E2F60-41E1-41BA-B9F2-271F9B9C6268}" presName="dummyMaxCanvas" presStyleCnt="0">
        <dgm:presLayoutVars/>
      </dgm:prSet>
      <dgm:spPr/>
    </dgm:pt>
    <dgm:pt modelId="{8F294BA2-DCCF-4D97-9939-434949BDFD57}" type="pres">
      <dgm:prSet presAssocID="{519E2F60-41E1-41BA-B9F2-271F9B9C6268}" presName="FourNodes_1" presStyleLbl="node1" presStyleIdx="0" presStyleCnt="4">
        <dgm:presLayoutVars>
          <dgm:bulletEnabled val="1"/>
        </dgm:presLayoutVars>
      </dgm:prSet>
      <dgm:spPr/>
    </dgm:pt>
    <dgm:pt modelId="{15017120-CD3C-4515-8E7D-8AB7C9963A00}" type="pres">
      <dgm:prSet presAssocID="{519E2F60-41E1-41BA-B9F2-271F9B9C6268}" presName="FourNodes_2" presStyleLbl="node1" presStyleIdx="1" presStyleCnt="4">
        <dgm:presLayoutVars>
          <dgm:bulletEnabled val="1"/>
        </dgm:presLayoutVars>
      </dgm:prSet>
      <dgm:spPr/>
    </dgm:pt>
    <dgm:pt modelId="{AE2CADA0-D647-4C58-9E64-62CB935FFDC6}" type="pres">
      <dgm:prSet presAssocID="{519E2F60-41E1-41BA-B9F2-271F9B9C6268}" presName="FourNodes_3" presStyleLbl="node1" presStyleIdx="2" presStyleCnt="4">
        <dgm:presLayoutVars>
          <dgm:bulletEnabled val="1"/>
        </dgm:presLayoutVars>
      </dgm:prSet>
      <dgm:spPr/>
    </dgm:pt>
    <dgm:pt modelId="{BE5E594D-55B9-4EBB-87DF-F2FD8C7698D1}" type="pres">
      <dgm:prSet presAssocID="{519E2F60-41E1-41BA-B9F2-271F9B9C6268}" presName="FourNodes_4" presStyleLbl="node1" presStyleIdx="3" presStyleCnt="4">
        <dgm:presLayoutVars>
          <dgm:bulletEnabled val="1"/>
        </dgm:presLayoutVars>
      </dgm:prSet>
      <dgm:spPr/>
    </dgm:pt>
    <dgm:pt modelId="{CE1C92BC-7747-4BE5-969E-60E5E723B873}" type="pres">
      <dgm:prSet presAssocID="{519E2F60-41E1-41BA-B9F2-271F9B9C6268}" presName="FourConn_1-2" presStyleLbl="fgAccFollowNode1" presStyleIdx="0" presStyleCnt="3">
        <dgm:presLayoutVars>
          <dgm:bulletEnabled val="1"/>
        </dgm:presLayoutVars>
      </dgm:prSet>
      <dgm:spPr/>
    </dgm:pt>
    <dgm:pt modelId="{63C45C5F-DECC-4BF7-A002-D6A6F87DD484}" type="pres">
      <dgm:prSet presAssocID="{519E2F60-41E1-41BA-B9F2-271F9B9C6268}" presName="FourConn_2-3" presStyleLbl="fgAccFollowNode1" presStyleIdx="1" presStyleCnt="3">
        <dgm:presLayoutVars>
          <dgm:bulletEnabled val="1"/>
        </dgm:presLayoutVars>
      </dgm:prSet>
      <dgm:spPr/>
    </dgm:pt>
    <dgm:pt modelId="{833C76E5-8BB9-4C30-84DC-114194C02E82}" type="pres">
      <dgm:prSet presAssocID="{519E2F60-41E1-41BA-B9F2-271F9B9C6268}" presName="FourConn_3-4" presStyleLbl="fgAccFollowNode1" presStyleIdx="2" presStyleCnt="3">
        <dgm:presLayoutVars>
          <dgm:bulletEnabled val="1"/>
        </dgm:presLayoutVars>
      </dgm:prSet>
      <dgm:spPr/>
    </dgm:pt>
    <dgm:pt modelId="{7958D490-02B0-42D9-91E8-00DCB14FCDD3}" type="pres">
      <dgm:prSet presAssocID="{519E2F60-41E1-41BA-B9F2-271F9B9C6268}" presName="FourNodes_1_text" presStyleLbl="node1" presStyleIdx="3" presStyleCnt="4">
        <dgm:presLayoutVars>
          <dgm:bulletEnabled val="1"/>
        </dgm:presLayoutVars>
      </dgm:prSet>
      <dgm:spPr/>
    </dgm:pt>
    <dgm:pt modelId="{14BF2B1D-BEC5-4D1C-8758-71B601F35CA4}" type="pres">
      <dgm:prSet presAssocID="{519E2F60-41E1-41BA-B9F2-271F9B9C6268}" presName="FourNodes_2_text" presStyleLbl="node1" presStyleIdx="3" presStyleCnt="4">
        <dgm:presLayoutVars>
          <dgm:bulletEnabled val="1"/>
        </dgm:presLayoutVars>
      </dgm:prSet>
      <dgm:spPr/>
    </dgm:pt>
    <dgm:pt modelId="{3DBB4089-587C-494B-A4C6-0601166B2F49}" type="pres">
      <dgm:prSet presAssocID="{519E2F60-41E1-41BA-B9F2-271F9B9C6268}" presName="FourNodes_3_text" presStyleLbl="node1" presStyleIdx="3" presStyleCnt="4">
        <dgm:presLayoutVars>
          <dgm:bulletEnabled val="1"/>
        </dgm:presLayoutVars>
      </dgm:prSet>
      <dgm:spPr/>
    </dgm:pt>
    <dgm:pt modelId="{7841AD43-2E49-4EA3-BD19-0473E012F277}" type="pres">
      <dgm:prSet presAssocID="{519E2F60-41E1-41BA-B9F2-271F9B9C6268}" presName="FourNodes_4_text" presStyleLbl="node1" presStyleIdx="3" presStyleCnt="4">
        <dgm:presLayoutVars>
          <dgm:bulletEnabled val="1"/>
        </dgm:presLayoutVars>
      </dgm:prSet>
      <dgm:spPr/>
    </dgm:pt>
  </dgm:ptLst>
  <dgm:cxnLst>
    <dgm:cxn modelId="{D22A6401-F694-4C96-B579-138A495D14C4}" type="presOf" srcId="{2B6DB9F9-990D-4DDA-AF81-7F4866C82849}" destId="{BE5E594D-55B9-4EBB-87DF-F2FD8C7698D1}" srcOrd="0" destOrd="0" presId="urn:microsoft.com/office/officeart/2005/8/layout/vProcess5"/>
    <dgm:cxn modelId="{5DAF2913-5066-4082-BE42-5738B18692E3}" type="presOf" srcId="{1B3FA23A-0FBF-4160-977A-0DAAD3B53372}" destId="{15017120-CD3C-4515-8E7D-8AB7C9963A00}" srcOrd="0" destOrd="0" presId="urn:microsoft.com/office/officeart/2005/8/layout/vProcess5"/>
    <dgm:cxn modelId="{2A6E9520-A57D-457A-8702-DD0242AA1BDC}" type="presOf" srcId="{BD9BEF88-4312-4F14-9C15-BE1198153004}" destId="{AE2CADA0-D647-4C58-9E64-62CB935FFDC6}" srcOrd="0" destOrd="0" presId="urn:microsoft.com/office/officeart/2005/8/layout/vProcess5"/>
    <dgm:cxn modelId="{A8863421-1466-4686-B84F-7BB858D21B7F}" srcId="{519E2F60-41E1-41BA-B9F2-271F9B9C6268}" destId="{7D6745BC-96BD-4FDC-A6FE-7B3919C427D7}" srcOrd="0" destOrd="0" parTransId="{58176D61-48C0-4E3A-95B6-0580B9F2A5FA}" sibTransId="{D98753A4-BBEF-423E-800F-BD77E9943C8F}"/>
    <dgm:cxn modelId="{078C5C2C-53A5-4162-B54B-BE9A0A003287}" type="presOf" srcId="{2B6DB9F9-990D-4DDA-AF81-7F4866C82849}" destId="{7841AD43-2E49-4EA3-BD19-0473E012F277}" srcOrd="1" destOrd="0" presId="urn:microsoft.com/office/officeart/2005/8/layout/vProcess5"/>
    <dgm:cxn modelId="{B0A96251-53A5-4298-87AA-78513B6068A4}" type="presOf" srcId="{7D6745BC-96BD-4FDC-A6FE-7B3919C427D7}" destId="{7958D490-02B0-42D9-91E8-00DCB14FCDD3}" srcOrd="1" destOrd="0" presId="urn:microsoft.com/office/officeart/2005/8/layout/vProcess5"/>
    <dgm:cxn modelId="{F0D9AC7E-6E0A-406B-AABE-1286FCF15B53}" srcId="{519E2F60-41E1-41BA-B9F2-271F9B9C6268}" destId="{1B3FA23A-0FBF-4160-977A-0DAAD3B53372}" srcOrd="1" destOrd="0" parTransId="{4CC0B227-542B-41B7-9B2D-A5F064D0E224}" sibTransId="{BCC274C8-D0C1-4BA1-9F9B-97862F080504}"/>
    <dgm:cxn modelId="{8908CE81-6E51-4109-AD88-8F7D50E46AC6}" type="presOf" srcId="{F222EA6E-D7AE-46B6-8643-E2E3181920E6}" destId="{833C76E5-8BB9-4C30-84DC-114194C02E82}" srcOrd="0" destOrd="0" presId="urn:microsoft.com/office/officeart/2005/8/layout/vProcess5"/>
    <dgm:cxn modelId="{991FB393-4AF0-4496-99F1-F99F50A0F4DE}" type="presOf" srcId="{1B3FA23A-0FBF-4160-977A-0DAAD3B53372}" destId="{14BF2B1D-BEC5-4D1C-8758-71B601F35CA4}" srcOrd="1" destOrd="0" presId="urn:microsoft.com/office/officeart/2005/8/layout/vProcess5"/>
    <dgm:cxn modelId="{4F3F1A9F-89A7-47EF-8A50-13D37222513F}" type="presOf" srcId="{BD9BEF88-4312-4F14-9C15-BE1198153004}" destId="{3DBB4089-587C-494B-A4C6-0601166B2F49}" srcOrd="1" destOrd="0" presId="urn:microsoft.com/office/officeart/2005/8/layout/vProcess5"/>
    <dgm:cxn modelId="{23058CA6-E8CA-4FAB-9DD9-B2EEB0C1F30E}" type="presOf" srcId="{BCC274C8-D0C1-4BA1-9F9B-97862F080504}" destId="{63C45C5F-DECC-4BF7-A002-D6A6F87DD484}" srcOrd="0" destOrd="0" presId="urn:microsoft.com/office/officeart/2005/8/layout/vProcess5"/>
    <dgm:cxn modelId="{9F030FB8-03D6-43E0-8671-B1401342725B}" srcId="{519E2F60-41E1-41BA-B9F2-271F9B9C6268}" destId="{BD9BEF88-4312-4F14-9C15-BE1198153004}" srcOrd="2" destOrd="0" parTransId="{B906F5A9-F0D1-488A-8404-1B2B6725FC70}" sibTransId="{F222EA6E-D7AE-46B6-8643-E2E3181920E6}"/>
    <dgm:cxn modelId="{D41F8ED1-C271-4534-9E7A-065E38973FB3}" type="presOf" srcId="{D98753A4-BBEF-423E-800F-BD77E9943C8F}" destId="{CE1C92BC-7747-4BE5-969E-60E5E723B873}" srcOrd="0" destOrd="0" presId="urn:microsoft.com/office/officeart/2005/8/layout/vProcess5"/>
    <dgm:cxn modelId="{A0956FF4-667C-43D0-BA5A-A22DAE660E0D}" srcId="{519E2F60-41E1-41BA-B9F2-271F9B9C6268}" destId="{2B6DB9F9-990D-4DDA-AF81-7F4866C82849}" srcOrd="3" destOrd="0" parTransId="{209C91A1-D393-40CD-8C32-F198BF2ED09B}" sibTransId="{42F1D0D9-F354-4EA1-B6A8-DDAE33D3EE40}"/>
    <dgm:cxn modelId="{792B44F5-9B5A-41A0-93C2-29F421CE1F1A}" type="presOf" srcId="{519E2F60-41E1-41BA-B9F2-271F9B9C6268}" destId="{91414E2D-22E3-422C-9EF8-3BFE6C564105}" srcOrd="0" destOrd="0" presId="urn:microsoft.com/office/officeart/2005/8/layout/vProcess5"/>
    <dgm:cxn modelId="{322FF5FC-950E-47DE-8931-ECDEB78DD429}" type="presOf" srcId="{7D6745BC-96BD-4FDC-A6FE-7B3919C427D7}" destId="{8F294BA2-DCCF-4D97-9939-434949BDFD57}" srcOrd="0" destOrd="0" presId="urn:microsoft.com/office/officeart/2005/8/layout/vProcess5"/>
    <dgm:cxn modelId="{B8CD47F8-B2B2-4390-805F-8B6F357730FF}" type="presParOf" srcId="{91414E2D-22E3-422C-9EF8-3BFE6C564105}" destId="{8588F7E8-5DCC-4E12-83E5-AE6F18E7A38B}" srcOrd="0" destOrd="0" presId="urn:microsoft.com/office/officeart/2005/8/layout/vProcess5"/>
    <dgm:cxn modelId="{C234E855-B54D-4DA7-9FDC-BAF904876E39}" type="presParOf" srcId="{91414E2D-22E3-422C-9EF8-3BFE6C564105}" destId="{8F294BA2-DCCF-4D97-9939-434949BDFD57}" srcOrd="1" destOrd="0" presId="urn:microsoft.com/office/officeart/2005/8/layout/vProcess5"/>
    <dgm:cxn modelId="{474C0855-3BD8-4416-8B4E-EB42FAE60348}" type="presParOf" srcId="{91414E2D-22E3-422C-9EF8-3BFE6C564105}" destId="{15017120-CD3C-4515-8E7D-8AB7C9963A00}" srcOrd="2" destOrd="0" presId="urn:microsoft.com/office/officeart/2005/8/layout/vProcess5"/>
    <dgm:cxn modelId="{FE14EE33-E2C2-416E-8B4A-9EE86AF9AF37}" type="presParOf" srcId="{91414E2D-22E3-422C-9EF8-3BFE6C564105}" destId="{AE2CADA0-D647-4C58-9E64-62CB935FFDC6}" srcOrd="3" destOrd="0" presId="urn:microsoft.com/office/officeart/2005/8/layout/vProcess5"/>
    <dgm:cxn modelId="{CD6DAD79-BCD1-491E-AD28-9C48E671742C}" type="presParOf" srcId="{91414E2D-22E3-422C-9EF8-3BFE6C564105}" destId="{BE5E594D-55B9-4EBB-87DF-F2FD8C7698D1}" srcOrd="4" destOrd="0" presId="urn:microsoft.com/office/officeart/2005/8/layout/vProcess5"/>
    <dgm:cxn modelId="{63F74C48-2ED1-48C3-9AA9-F12A0C4E4E25}" type="presParOf" srcId="{91414E2D-22E3-422C-9EF8-3BFE6C564105}" destId="{CE1C92BC-7747-4BE5-969E-60E5E723B873}" srcOrd="5" destOrd="0" presId="urn:microsoft.com/office/officeart/2005/8/layout/vProcess5"/>
    <dgm:cxn modelId="{11A37406-77AD-498B-951E-1295693AEFF2}" type="presParOf" srcId="{91414E2D-22E3-422C-9EF8-3BFE6C564105}" destId="{63C45C5F-DECC-4BF7-A002-D6A6F87DD484}" srcOrd="6" destOrd="0" presId="urn:microsoft.com/office/officeart/2005/8/layout/vProcess5"/>
    <dgm:cxn modelId="{678C8E59-4B5A-4909-AC28-31E3CA2A4D84}" type="presParOf" srcId="{91414E2D-22E3-422C-9EF8-3BFE6C564105}" destId="{833C76E5-8BB9-4C30-84DC-114194C02E82}" srcOrd="7" destOrd="0" presId="urn:microsoft.com/office/officeart/2005/8/layout/vProcess5"/>
    <dgm:cxn modelId="{CA4D748B-7E55-4533-8172-EDD5F8CEE97F}" type="presParOf" srcId="{91414E2D-22E3-422C-9EF8-3BFE6C564105}" destId="{7958D490-02B0-42D9-91E8-00DCB14FCDD3}" srcOrd="8" destOrd="0" presId="urn:microsoft.com/office/officeart/2005/8/layout/vProcess5"/>
    <dgm:cxn modelId="{743BCA3F-77E3-48DD-AE16-332EAF2A4F6B}" type="presParOf" srcId="{91414E2D-22E3-422C-9EF8-3BFE6C564105}" destId="{14BF2B1D-BEC5-4D1C-8758-71B601F35CA4}" srcOrd="9" destOrd="0" presId="urn:microsoft.com/office/officeart/2005/8/layout/vProcess5"/>
    <dgm:cxn modelId="{3EE45796-0BF0-4431-8454-BDBF6784FCFE}" type="presParOf" srcId="{91414E2D-22E3-422C-9EF8-3BFE6C564105}" destId="{3DBB4089-587C-494B-A4C6-0601166B2F49}" srcOrd="10" destOrd="0" presId="urn:microsoft.com/office/officeart/2005/8/layout/vProcess5"/>
    <dgm:cxn modelId="{5356B58D-5ADD-4800-8E35-61D417077349}" type="presParOf" srcId="{91414E2D-22E3-422C-9EF8-3BFE6C564105}" destId="{7841AD43-2E49-4EA3-BD19-0473E012F27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022DD-EF05-4FE3-82B9-7C860B436E7B}" type="doc">
      <dgm:prSet loTypeId="urn:microsoft.com/office/officeart/2005/8/layout/lProcess1" loCatId="process" qsTypeId="urn:microsoft.com/office/officeart/2005/8/quickstyle/simple5" qsCatId="simple" csTypeId="urn:microsoft.com/office/officeart/2005/8/colors/colorful5" csCatId="colorful" phldr="1"/>
      <dgm:spPr/>
      <dgm:t>
        <a:bodyPr/>
        <a:lstStyle/>
        <a:p>
          <a:endParaRPr lang="es-ES"/>
        </a:p>
      </dgm:t>
    </dgm:pt>
    <dgm:pt modelId="{130DA4BA-9EE1-40D2-AED7-974451883475}">
      <dgm:prSet phldrT="[Texto]" custT="1"/>
      <dgm:spPr/>
      <dgm:t>
        <a:bodyPr/>
        <a:lstStyle/>
        <a:p>
          <a:r>
            <a:rPr lang="es-ES" sz="1800" b="1" dirty="0"/>
            <a:t>OBJETIVO GENERAL</a:t>
          </a:r>
        </a:p>
      </dgm:t>
    </dgm:pt>
    <dgm:pt modelId="{0B4F273B-1798-4E62-81CA-72DF327F2A03}" type="parTrans" cxnId="{3523AA28-D718-4A05-8925-DFD2DC368455}">
      <dgm:prSet/>
      <dgm:spPr/>
      <dgm:t>
        <a:bodyPr/>
        <a:lstStyle/>
        <a:p>
          <a:endParaRPr lang="es-ES" sz="1400"/>
        </a:p>
      </dgm:t>
    </dgm:pt>
    <dgm:pt modelId="{A57FC5C5-A0FD-4560-8149-ADA10D6367A5}" type="sibTrans" cxnId="{3523AA28-D718-4A05-8925-DFD2DC368455}">
      <dgm:prSet/>
      <dgm:spPr/>
      <dgm:t>
        <a:bodyPr/>
        <a:lstStyle/>
        <a:p>
          <a:endParaRPr lang="es-ES" sz="1400"/>
        </a:p>
      </dgm:t>
    </dgm:pt>
    <dgm:pt modelId="{7130D9D4-28AE-4049-8C67-2D3191F14662}">
      <dgm:prSet phldrT="[Texto]" custT="1"/>
      <dgm:spPr/>
      <dgm:t>
        <a:bodyPr/>
        <a:lstStyle/>
        <a:p>
          <a:r>
            <a:rPr lang="es-ES" sz="1400" dirty="0"/>
            <a:t>Analizar el comportamiento del consumidor de bebidas no alcohólicas en la población universitaria de la ciudad de Quito y Sangolquí en el periodo 2014-2016</a:t>
          </a:r>
        </a:p>
      </dgm:t>
    </dgm:pt>
    <dgm:pt modelId="{3B585807-CC17-4DE0-A763-0CF74AEA80AE}" type="parTrans" cxnId="{268B949E-5AB7-4F46-8D00-1778C193B225}">
      <dgm:prSet/>
      <dgm:spPr/>
      <dgm:t>
        <a:bodyPr/>
        <a:lstStyle/>
        <a:p>
          <a:endParaRPr lang="es-ES" sz="1400"/>
        </a:p>
      </dgm:t>
    </dgm:pt>
    <dgm:pt modelId="{AE82FBFE-EA7C-48DA-A136-968F7AEC81D1}" type="sibTrans" cxnId="{268B949E-5AB7-4F46-8D00-1778C193B225}">
      <dgm:prSet/>
      <dgm:spPr/>
      <dgm:t>
        <a:bodyPr/>
        <a:lstStyle/>
        <a:p>
          <a:endParaRPr lang="es-ES" sz="1400"/>
        </a:p>
      </dgm:t>
    </dgm:pt>
    <dgm:pt modelId="{6D3C9D1A-042A-4F54-81E7-B556B13C7A31}">
      <dgm:prSet phldrT="[Texto]" custT="1"/>
      <dgm:spPr/>
      <dgm:t>
        <a:bodyPr/>
        <a:lstStyle/>
        <a:p>
          <a:r>
            <a:rPr lang="es-ES" sz="1800" b="1" dirty="0"/>
            <a:t>OBJETIVOS ESPECÍFICOS</a:t>
          </a:r>
        </a:p>
      </dgm:t>
    </dgm:pt>
    <dgm:pt modelId="{33B3E424-3D18-4983-B9CC-89ED1996944A}" type="parTrans" cxnId="{D7FE0AFE-9070-45D0-8BBE-8BD5298502FA}">
      <dgm:prSet/>
      <dgm:spPr/>
      <dgm:t>
        <a:bodyPr/>
        <a:lstStyle/>
        <a:p>
          <a:endParaRPr lang="es-ES" sz="1400"/>
        </a:p>
      </dgm:t>
    </dgm:pt>
    <dgm:pt modelId="{BB635389-9DB6-4B8F-BC7E-83CEA91C2CE6}" type="sibTrans" cxnId="{D7FE0AFE-9070-45D0-8BBE-8BD5298502FA}">
      <dgm:prSet/>
      <dgm:spPr/>
      <dgm:t>
        <a:bodyPr/>
        <a:lstStyle/>
        <a:p>
          <a:endParaRPr lang="es-ES" sz="1400"/>
        </a:p>
      </dgm:t>
    </dgm:pt>
    <dgm:pt modelId="{B21EB77F-69C3-4A18-A1A1-4FAE1113C27C}">
      <dgm:prSet custT="1"/>
      <dgm:spPr/>
      <dgm:t>
        <a:bodyPr/>
        <a:lstStyle/>
        <a:p>
          <a:pPr>
            <a:buFont typeface="Symbol" panose="05050102010706020507" pitchFamily="18" charset="2"/>
            <a:buChar char=""/>
          </a:pPr>
          <a:r>
            <a:rPr lang="es-ES" sz="1400" dirty="0"/>
            <a:t>Determinar el tipo de bebidas más consumidas por la población universitaria de la Ciudad de Quito y Sangolquí en el periodo 2014 – 2016.</a:t>
          </a:r>
        </a:p>
      </dgm:t>
    </dgm:pt>
    <dgm:pt modelId="{90D57014-0199-4132-A373-D896DB043DF0}" type="parTrans" cxnId="{C27F72FF-451A-42F2-A7A2-4B8F43D7E86F}">
      <dgm:prSet/>
      <dgm:spPr/>
      <dgm:t>
        <a:bodyPr/>
        <a:lstStyle/>
        <a:p>
          <a:endParaRPr lang="es-ES" sz="1400"/>
        </a:p>
      </dgm:t>
    </dgm:pt>
    <dgm:pt modelId="{93308988-117A-4E6C-BF40-A56C216214A8}" type="sibTrans" cxnId="{C27F72FF-451A-42F2-A7A2-4B8F43D7E86F}">
      <dgm:prSet/>
      <dgm:spPr/>
      <dgm:t>
        <a:bodyPr/>
        <a:lstStyle/>
        <a:p>
          <a:endParaRPr lang="es-ES" sz="1400"/>
        </a:p>
      </dgm:t>
    </dgm:pt>
    <dgm:pt modelId="{86FBC701-CD77-4876-8D0E-16A35ECBFF1A}">
      <dgm:prSet phldrT="[Texto]" custT="1"/>
      <dgm:spPr/>
      <dgm:t>
        <a:bodyPr/>
        <a:lstStyle/>
        <a:p>
          <a:pPr>
            <a:buFont typeface="Symbol" panose="05050102010706020507" pitchFamily="18" charset="2"/>
            <a:buChar char=""/>
          </a:pPr>
          <a:r>
            <a:rPr lang="es-ES" sz="1400"/>
            <a:t>Establecer la marca de bebidas no alcohólicas más consumida por la población universitaria de la Ciudad de Quito y Sangolquí en el periodo 2014 – 2016.</a:t>
          </a:r>
        </a:p>
      </dgm:t>
    </dgm:pt>
    <dgm:pt modelId="{B157E6E1-C9F8-4983-9ACE-F028E75D753D}" type="parTrans" cxnId="{6796830D-EBE0-458F-9B9F-75EEEDE00397}">
      <dgm:prSet/>
      <dgm:spPr/>
      <dgm:t>
        <a:bodyPr/>
        <a:lstStyle/>
        <a:p>
          <a:endParaRPr lang="es-ES" sz="1400"/>
        </a:p>
      </dgm:t>
    </dgm:pt>
    <dgm:pt modelId="{B748E577-135B-447A-AAD8-F6C83A5FA27B}" type="sibTrans" cxnId="{6796830D-EBE0-458F-9B9F-75EEEDE00397}">
      <dgm:prSet/>
      <dgm:spPr/>
      <dgm:t>
        <a:bodyPr/>
        <a:lstStyle/>
        <a:p>
          <a:endParaRPr lang="es-ES" sz="1400"/>
        </a:p>
      </dgm:t>
    </dgm:pt>
    <dgm:pt modelId="{9FED508E-DAE9-4984-97DB-ADDBCDF0676C}">
      <dgm:prSet phldrT="[Texto]" custT="1"/>
      <dgm:spPr/>
      <dgm:t>
        <a:bodyPr/>
        <a:lstStyle/>
        <a:p>
          <a:pPr>
            <a:buFont typeface="Symbol" panose="05050102010706020507" pitchFamily="18" charset="2"/>
            <a:buChar char=""/>
          </a:pPr>
          <a:r>
            <a:rPr lang="es-ES" sz="1400" dirty="0"/>
            <a:t>Determinar la demanda de bebidas no alcohólicas más consumida por la población universitaria de la Ciudad de Quito y Sangolquí en el periodo 2014 – 2016.</a:t>
          </a:r>
        </a:p>
      </dgm:t>
    </dgm:pt>
    <dgm:pt modelId="{8FB89B3B-FEAA-4544-AE38-9B0F1E27DD12}" type="parTrans" cxnId="{157B83C1-55D0-4AB2-BAC3-2621D50ED30D}">
      <dgm:prSet/>
      <dgm:spPr/>
      <dgm:t>
        <a:bodyPr/>
        <a:lstStyle/>
        <a:p>
          <a:endParaRPr lang="es-ES" sz="1400"/>
        </a:p>
      </dgm:t>
    </dgm:pt>
    <dgm:pt modelId="{A7225C18-9784-4253-B332-76CD17DF7AFD}" type="sibTrans" cxnId="{157B83C1-55D0-4AB2-BAC3-2621D50ED30D}">
      <dgm:prSet/>
      <dgm:spPr/>
      <dgm:t>
        <a:bodyPr/>
        <a:lstStyle/>
        <a:p>
          <a:endParaRPr lang="es-ES" sz="1400"/>
        </a:p>
      </dgm:t>
    </dgm:pt>
    <dgm:pt modelId="{DEE6DC95-3379-44C7-BA13-337913940E68}">
      <dgm:prSet phldrT="[Texto]" custT="1"/>
      <dgm:spPr/>
      <dgm:t>
        <a:bodyPr/>
        <a:lstStyle/>
        <a:p>
          <a:pPr>
            <a:buFont typeface="Symbol" panose="05050102010706020507" pitchFamily="18" charset="2"/>
            <a:buChar char=""/>
          </a:pPr>
          <a:r>
            <a:rPr lang="es-ES" sz="1400" dirty="0"/>
            <a:t>Identificar el nivel de promoción de las bebidas no alcohólicas más consumida por la población universitaria de la Ciudad de Quito y Sangolquí en el periodo 2014 – 2016</a:t>
          </a:r>
        </a:p>
      </dgm:t>
    </dgm:pt>
    <dgm:pt modelId="{E7419008-5C91-4242-9309-3FCAF36449BD}" type="parTrans" cxnId="{A4D8C400-B0F3-45F3-B3E9-D37823FAF7A6}">
      <dgm:prSet/>
      <dgm:spPr/>
      <dgm:t>
        <a:bodyPr/>
        <a:lstStyle/>
        <a:p>
          <a:endParaRPr lang="es-ES" sz="1400"/>
        </a:p>
      </dgm:t>
    </dgm:pt>
    <dgm:pt modelId="{8EF69D28-33FF-45EF-846A-5EFF1C1FC8AB}" type="sibTrans" cxnId="{A4D8C400-B0F3-45F3-B3E9-D37823FAF7A6}">
      <dgm:prSet/>
      <dgm:spPr/>
      <dgm:t>
        <a:bodyPr/>
        <a:lstStyle/>
        <a:p>
          <a:endParaRPr lang="es-ES" sz="1400"/>
        </a:p>
      </dgm:t>
    </dgm:pt>
    <dgm:pt modelId="{B880E519-FB41-484D-BE98-55F47F4FC6D8}" type="pres">
      <dgm:prSet presAssocID="{E2A022DD-EF05-4FE3-82B9-7C860B436E7B}" presName="Name0" presStyleCnt="0">
        <dgm:presLayoutVars>
          <dgm:dir/>
          <dgm:animLvl val="lvl"/>
          <dgm:resizeHandles val="exact"/>
        </dgm:presLayoutVars>
      </dgm:prSet>
      <dgm:spPr/>
    </dgm:pt>
    <dgm:pt modelId="{FA5A18DF-465C-41F5-97B2-22FB68DC79C6}" type="pres">
      <dgm:prSet presAssocID="{130DA4BA-9EE1-40D2-AED7-974451883475}" presName="vertFlow" presStyleCnt="0"/>
      <dgm:spPr/>
    </dgm:pt>
    <dgm:pt modelId="{F20C59F5-13D9-424F-BB26-DEC17B56C9C8}" type="pres">
      <dgm:prSet presAssocID="{130DA4BA-9EE1-40D2-AED7-974451883475}" presName="header" presStyleLbl="node1" presStyleIdx="0" presStyleCnt="2"/>
      <dgm:spPr/>
    </dgm:pt>
    <dgm:pt modelId="{AC8E99F5-AD47-46D3-85C7-AB698ACDF179}" type="pres">
      <dgm:prSet presAssocID="{3B585807-CC17-4DE0-A763-0CF74AEA80AE}" presName="parTrans" presStyleLbl="sibTrans2D1" presStyleIdx="0" presStyleCnt="5"/>
      <dgm:spPr/>
    </dgm:pt>
    <dgm:pt modelId="{98FC7543-D3EC-4136-AC99-F5A9FDBFE4CF}" type="pres">
      <dgm:prSet presAssocID="{7130D9D4-28AE-4049-8C67-2D3191F14662}" presName="child" presStyleLbl="alignAccFollowNode1" presStyleIdx="0" presStyleCnt="5">
        <dgm:presLayoutVars>
          <dgm:chMax val="0"/>
          <dgm:bulletEnabled val="1"/>
        </dgm:presLayoutVars>
      </dgm:prSet>
      <dgm:spPr/>
    </dgm:pt>
    <dgm:pt modelId="{5DD44C33-C1AB-477C-AED1-A0C1AA25C659}" type="pres">
      <dgm:prSet presAssocID="{130DA4BA-9EE1-40D2-AED7-974451883475}" presName="hSp" presStyleCnt="0"/>
      <dgm:spPr/>
    </dgm:pt>
    <dgm:pt modelId="{B48A3F43-F212-403E-9CB4-F140B3FDF1D4}" type="pres">
      <dgm:prSet presAssocID="{6D3C9D1A-042A-4F54-81E7-B556B13C7A31}" presName="vertFlow" presStyleCnt="0"/>
      <dgm:spPr/>
    </dgm:pt>
    <dgm:pt modelId="{B489D924-E13A-4D4C-BF14-5666B8258350}" type="pres">
      <dgm:prSet presAssocID="{6D3C9D1A-042A-4F54-81E7-B556B13C7A31}" presName="header" presStyleLbl="node1" presStyleIdx="1" presStyleCnt="2"/>
      <dgm:spPr/>
    </dgm:pt>
    <dgm:pt modelId="{D64DB6B6-3C8E-4549-ABA2-41655C17005E}" type="pres">
      <dgm:prSet presAssocID="{90D57014-0199-4132-A373-D896DB043DF0}" presName="parTrans" presStyleLbl="sibTrans2D1" presStyleIdx="1" presStyleCnt="5"/>
      <dgm:spPr/>
    </dgm:pt>
    <dgm:pt modelId="{D27B93A8-A512-42E1-BF83-06DDD951BED9}" type="pres">
      <dgm:prSet presAssocID="{B21EB77F-69C3-4A18-A1A1-4FAE1113C27C}" presName="child" presStyleLbl="alignAccFollowNode1" presStyleIdx="1" presStyleCnt="5">
        <dgm:presLayoutVars>
          <dgm:chMax val="0"/>
          <dgm:bulletEnabled val="1"/>
        </dgm:presLayoutVars>
      </dgm:prSet>
      <dgm:spPr/>
    </dgm:pt>
    <dgm:pt modelId="{B74D350D-A28F-4723-8210-CC82B5A0661F}" type="pres">
      <dgm:prSet presAssocID="{93308988-117A-4E6C-BF40-A56C216214A8}" presName="sibTrans" presStyleLbl="sibTrans2D1" presStyleIdx="2" presStyleCnt="5"/>
      <dgm:spPr/>
    </dgm:pt>
    <dgm:pt modelId="{ED0FF2E8-EE35-48E0-83CF-FF347B4820B7}" type="pres">
      <dgm:prSet presAssocID="{86FBC701-CD77-4876-8D0E-16A35ECBFF1A}" presName="child" presStyleLbl="alignAccFollowNode1" presStyleIdx="2" presStyleCnt="5">
        <dgm:presLayoutVars>
          <dgm:chMax val="0"/>
          <dgm:bulletEnabled val="1"/>
        </dgm:presLayoutVars>
      </dgm:prSet>
      <dgm:spPr/>
    </dgm:pt>
    <dgm:pt modelId="{7AF64EC0-2B82-45A5-98E1-807412C1C22D}" type="pres">
      <dgm:prSet presAssocID="{B748E577-135B-447A-AAD8-F6C83A5FA27B}" presName="sibTrans" presStyleLbl="sibTrans2D1" presStyleIdx="3" presStyleCnt="5"/>
      <dgm:spPr/>
    </dgm:pt>
    <dgm:pt modelId="{FE749CDD-5436-4F94-865F-D6AD3437A8A2}" type="pres">
      <dgm:prSet presAssocID="{9FED508E-DAE9-4984-97DB-ADDBCDF0676C}" presName="child" presStyleLbl="alignAccFollowNode1" presStyleIdx="3" presStyleCnt="5">
        <dgm:presLayoutVars>
          <dgm:chMax val="0"/>
          <dgm:bulletEnabled val="1"/>
        </dgm:presLayoutVars>
      </dgm:prSet>
      <dgm:spPr/>
    </dgm:pt>
    <dgm:pt modelId="{FEA8FB0B-18A0-4A9B-AF58-936E4DAB7530}" type="pres">
      <dgm:prSet presAssocID="{A7225C18-9784-4253-B332-76CD17DF7AFD}" presName="sibTrans" presStyleLbl="sibTrans2D1" presStyleIdx="4" presStyleCnt="5"/>
      <dgm:spPr/>
    </dgm:pt>
    <dgm:pt modelId="{49D4F976-1F8A-4492-9120-28E910F55956}" type="pres">
      <dgm:prSet presAssocID="{DEE6DC95-3379-44C7-BA13-337913940E68}" presName="child" presStyleLbl="alignAccFollowNode1" presStyleIdx="4" presStyleCnt="5">
        <dgm:presLayoutVars>
          <dgm:chMax val="0"/>
          <dgm:bulletEnabled val="1"/>
        </dgm:presLayoutVars>
      </dgm:prSet>
      <dgm:spPr/>
    </dgm:pt>
  </dgm:ptLst>
  <dgm:cxnLst>
    <dgm:cxn modelId="{A4D8C400-B0F3-45F3-B3E9-D37823FAF7A6}" srcId="{6D3C9D1A-042A-4F54-81E7-B556B13C7A31}" destId="{DEE6DC95-3379-44C7-BA13-337913940E68}" srcOrd="3" destOrd="0" parTransId="{E7419008-5C91-4242-9309-3FCAF36449BD}" sibTransId="{8EF69D28-33FF-45EF-846A-5EFF1C1FC8AB}"/>
    <dgm:cxn modelId="{60EB1702-318A-4B9D-983F-9FB8422A4D8D}" type="presOf" srcId="{E2A022DD-EF05-4FE3-82B9-7C860B436E7B}" destId="{B880E519-FB41-484D-BE98-55F47F4FC6D8}" srcOrd="0" destOrd="0" presId="urn:microsoft.com/office/officeart/2005/8/layout/lProcess1"/>
    <dgm:cxn modelId="{6796830D-EBE0-458F-9B9F-75EEEDE00397}" srcId="{6D3C9D1A-042A-4F54-81E7-B556B13C7A31}" destId="{86FBC701-CD77-4876-8D0E-16A35ECBFF1A}" srcOrd="1" destOrd="0" parTransId="{B157E6E1-C9F8-4983-9ACE-F028E75D753D}" sibTransId="{B748E577-135B-447A-AAD8-F6C83A5FA27B}"/>
    <dgm:cxn modelId="{DC062D17-D7E8-4460-BC25-4E2F74DA3FF1}" type="presOf" srcId="{90D57014-0199-4132-A373-D896DB043DF0}" destId="{D64DB6B6-3C8E-4549-ABA2-41655C17005E}" srcOrd="0" destOrd="0" presId="urn:microsoft.com/office/officeart/2005/8/layout/lProcess1"/>
    <dgm:cxn modelId="{3523AA28-D718-4A05-8925-DFD2DC368455}" srcId="{E2A022DD-EF05-4FE3-82B9-7C860B436E7B}" destId="{130DA4BA-9EE1-40D2-AED7-974451883475}" srcOrd="0" destOrd="0" parTransId="{0B4F273B-1798-4E62-81CA-72DF327F2A03}" sibTransId="{A57FC5C5-A0FD-4560-8149-ADA10D6367A5}"/>
    <dgm:cxn modelId="{E503686B-45BC-487E-BF5F-5AFE153C4E3B}" type="presOf" srcId="{130DA4BA-9EE1-40D2-AED7-974451883475}" destId="{F20C59F5-13D9-424F-BB26-DEC17B56C9C8}" srcOrd="0" destOrd="0" presId="urn:microsoft.com/office/officeart/2005/8/layout/lProcess1"/>
    <dgm:cxn modelId="{CEF8FC75-A885-457C-BB55-A3C9B0051319}" type="presOf" srcId="{DEE6DC95-3379-44C7-BA13-337913940E68}" destId="{49D4F976-1F8A-4492-9120-28E910F55956}" srcOrd="0" destOrd="0" presId="urn:microsoft.com/office/officeart/2005/8/layout/lProcess1"/>
    <dgm:cxn modelId="{59CA7A8D-7B5D-4E96-889A-F2A1DFAE8023}" type="presOf" srcId="{93308988-117A-4E6C-BF40-A56C216214A8}" destId="{B74D350D-A28F-4723-8210-CC82B5A0661F}" srcOrd="0" destOrd="0" presId="urn:microsoft.com/office/officeart/2005/8/layout/lProcess1"/>
    <dgm:cxn modelId="{268B949E-5AB7-4F46-8D00-1778C193B225}" srcId="{130DA4BA-9EE1-40D2-AED7-974451883475}" destId="{7130D9D4-28AE-4049-8C67-2D3191F14662}" srcOrd="0" destOrd="0" parTransId="{3B585807-CC17-4DE0-A763-0CF74AEA80AE}" sibTransId="{AE82FBFE-EA7C-48DA-A136-968F7AEC81D1}"/>
    <dgm:cxn modelId="{BCDD4EB1-1FD5-4BBE-B12F-B3BD088CC6FE}" type="presOf" srcId="{7130D9D4-28AE-4049-8C67-2D3191F14662}" destId="{98FC7543-D3EC-4136-AC99-F5A9FDBFE4CF}" srcOrd="0" destOrd="0" presId="urn:microsoft.com/office/officeart/2005/8/layout/lProcess1"/>
    <dgm:cxn modelId="{D7837EB3-30F1-4384-8688-167B0EAAC65D}" type="presOf" srcId="{86FBC701-CD77-4876-8D0E-16A35ECBFF1A}" destId="{ED0FF2E8-EE35-48E0-83CF-FF347B4820B7}" srcOrd="0" destOrd="0" presId="urn:microsoft.com/office/officeart/2005/8/layout/lProcess1"/>
    <dgm:cxn modelId="{157B83C1-55D0-4AB2-BAC3-2621D50ED30D}" srcId="{6D3C9D1A-042A-4F54-81E7-B556B13C7A31}" destId="{9FED508E-DAE9-4984-97DB-ADDBCDF0676C}" srcOrd="2" destOrd="0" parTransId="{8FB89B3B-FEAA-4544-AE38-9B0F1E27DD12}" sibTransId="{A7225C18-9784-4253-B332-76CD17DF7AFD}"/>
    <dgm:cxn modelId="{A6AF77CC-9C70-4D32-8A9B-83B456D9B5D1}" type="presOf" srcId="{6D3C9D1A-042A-4F54-81E7-B556B13C7A31}" destId="{B489D924-E13A-4D4C-BF14-5666B8258350}" srcOrd="0" destOrd="0" presId="urn:microsoft.com/office/officeart/2005/8/layout/lProcess1"/>
    <dgm:cxn modelId="{3098C2CD-3DDD-4B4A-B939-C07980E339DB}" type="presOf" srcId="{A7225C18-9784-4253-B332-76CD17DF7AFD}" destId="{FEA8FB0B-18A0-4A9B-AF58-936E4DAB7530}" srcOrd="0" destOrd="0" presId="urn:microsoft.com/office/officeart/2005/8/layout/lProcess1"/>
    <dgm:cxn modelId="{EC9F02D2-A746-4BBD-A66D-67F29AB6FA0B}" type="presOf" srcId="{3B585807-CC17-4DE0-A763-0CF74AEA80AE}" destId="{AC8E99F5-AD47-46D3-85C7-AB698ACDF179}" srcOrd="0" destOrd="0" presId="urn:microsoft.com/office/officeart/2005/8/layout/lProcess1"/>
    <dgm:cxn modelId="{4468FCD3-13D3-4488-AA89-FD6099FB3DC1}" type="presOf" srcId="{9FED508E-DAE9-4984-97DB-ADDBCDF0676C}" destId="{FE749CDD-5436-4F94-865F-D6AD3437A8A2}" srcOrd="0" destOrd="0" presId="urn:microsoft.com/office/officeart/2005/8/layout/lProcess1"/>
    <dgm:cxn modelId="{3FAD73D7-DD28-4C4A-BA5B-0C78319FD2D0}" type="presOf" srcId="{B748E577-135B-447A-AAD8-F6C83A5FA27B}" destId="{7AF64EC0-2B82-45A5-98E1-807412C1C22D}" srcOrd="0" destOrd="0" presId="urn:microsoft.com/office/officeart/2005/8/layout/lProcess1"/>
    <dgm:cxn modelId="{556C4BE1-581D-49CD-A6C8-EDDF907628D1}" type="presOf" srcId="{B21EB77F-69C3-4A18-A1A1-4FAE1113C27C}" destId="{D27B93A8-A512-42E1-BF83-06DDD951BED9}" srcOrd="0" destOrd="0" presId="urn:microsoft.com/office/officeart/2005/8/layout/lProcess1"/>
    <dgm:cxn modelId="{D7FE0AFE-9070-45D0-8BBE-8BD5298502FA}" srcId="{E2A022DD-EF05-4FE3-82B9-7C860B436E7B}" destId="{6D3C9D1A-042A-4F54-81E7-B556B13C7A31}" srcOrd="1" destOrd="0" parTransId="{33B3E424-3D18-4983-B9CC-89ED1996944A}" sibTransId="{BB635389-9DB6-4B8F-BC7E-83CEA91C2CE6}"/>
    <dgm:cxn modelId="{C27F72FF-451A-42F2-A7A2-4B8F43D7E86F}" srcId="{6D3C9D1A-042A-4F54-81E7-B556B13C7A31}" destId="{B21EB77F-69C3-4A18-A1A1-4FAE1113C27C}" srcOrd="0" destOrd="0" parTransId="{90D57014-0199-4132-A373-D896DB043DF0}" sibTransId="{93308988-117A-4E6C-BF40-A56C216214A8}"/>
    <dgm:cxn modelId="{BF8C013D-D116-4554-BCB6-341E0B07DC80}" type="presParOf" srcId="{B880E519-FB41-484D-BE98-55F47F4FC6D8}" destId="{FA5A18DF-465C-41F5-97B2-22FB68DC79C6}" srcOrd="0" destOrd="0" presId="urn:microsoft.com/office/officeart/2005/8/layout/lProcess1"/>
    <dgm:cxn modelId="{1253D098-11CC-432D-B1C8-B9D99D5A0C28}" type="presParOf" srcId="{FA5A18DF-465C-41F5-97B2-22FB68DC79C6}" destId="{F20C59F5-13D9-424F-BB26-DEC17B56C9C8}" srcOrd="0" destOrd="0" presId="urn:microsoft.com/office/officeart/2005/8/layout/lProcess1"/>
    <dgm:cxn modelId="{45D9EF61-0BA1-472C-A887-9159281EA966}" type="presParOf" srcId="{FA5A18DF-465C-41F5-97B2-22FB68DC79C6}" destId="{AC8E99F5-AD47-46D3-85C7-AB698ACDF179}" srcOrd="1" destOrd="0" presId="urn:microsoft.com/office/officeart/2005/8/layout/lProcess1"/>
    <dgm:cxn modelId="{05978971-8E39-418A-AB95-CD7473622670}" type="presParOf" srcId="{FA5A18DF-465C-41F5-97B2-22FB68DC79C6}" destId="{98FC7543-D3EC-4136-AC99-F5A9FDBFE4CF}" srcOrd="2" destOrd="0" presId="urn:microsoft.com/office/officeart/2005/8/layout/lProcess1"/>
    <dgm:cxn modelId="{10B0828A-6E2D-41B4-BDB8-9B4C5863E0EE}" type="presParOf" srcId="{B880E519-FB41-484D-BE98-55F47F4FC6D8}" destId="{5DD44C33-C1AB-477C-AED1-A0C1AA25C659}" srcOrd="1" destOrd="0" presId="urn:microsoft.com/office/officeart/2005/8/layout/lProcess1"/>
    <dgm:cxn modelId="{2275FC38-AABE-41C9-A907-171F855896DB}" type="presParOf" srcId="{B880E519-FB41-484D-BE98-55F47F4FC6D8}" destId="{B48A3F43-F212-403E-9CB4-F140B3FDF1D4}" srcOrd="2" destOrd="0" presId="urn:microsoft.com/office/officeart/2005/8/layout/lProcess1"/>
    <dgm:cxn modelId="{0EC56713-1376-4451-8496-BAA622AAA617}" type="presParOf" srcId="{B48A3F43-F212-403E-9CB4-F140B3FDF1D4}" destId="{B489D924-E13A-4D4C-BF14-5666B8258350}" srcOrd="0" destOrd="0" presId="urn:microsoft.com/office/officeart/2005/8/layout/lProcess1"/>
    <dgm:cxn modelId="{B0B8A1BB-D0A1-4A7E-ABB1-7083C27D3A18}" type="presParOf" srcId="{B48A3F43-F212-403E-9CB4-F140B3FDF1D4}" destId="{D64DB6B6-3C8E-4549-ABA2-41655C17005E}" srcOrd="1" destOrd="0" presId="urn:microsoft.com/office/officeart/2005/8/layout/lProcess1"/>
    <dgm:cxn modelId="{21A9221B-2972-4388-A79E-190A3D1514A6}" type="presParOf" srcId="{B48A3F43-F212-403E-9CB4-F140B3FDF1D4}" destId="{D27B93A8-A512-42E1-BF83-06DDD951BED9}" srcOrd="2" destOrd="0" presId="urn:microsoft.com/office/officeart/2005/8/layout/lProcess1"/>
    <dgm:cxn modelId="{89812F1F-6726-4E76-A63B-F3149112BF5C}" type="presParOf" srcId="{B48A3F43-F212-403E-9CB4-F140B3FDF1D4}" destId="{B74D350D-A28F-4723-8210-CC82B5A0661F}" srcOrd="3" destOrd="0" presId="urn:microsoft.com/office/officeart/2005/8/layout/lProcess1"/>
    <dgm:cxn modelId="{BEEBC12C-E4EE-4988-8AAE-359FAC3AD575}" type="presParOf" srcId="{B48A3F43-F212-403E-9CB4-F140B3FDF1D4}" destId="{ED0FF2E8-EE35-48E0-83CF-FF347B4820B7}" srcOrd="4" destOrd="0" presId="urn:microsoft.com/office/officeart/2005/8/layout/lProcess1"/>
    <dgm:cxn modelId="{9B410ED2-E7A5-4E05-8DCF-EF089D2FDEBC}" type="presParOf" srcId="{B48A3F43-F212-403E-9CB4-F140B3FDF1D4}" destId="{7AF64EC0-2B82-45A5-98E1-807412C1C22D}" srcOrd="5" destOrd="0" presId="urn:microsoft.com/office/officeart/2005/8/layout/lProcess1"/>
    <dgm:cxn modelId="{0E1DC5C2-16F1-47D2-A028-803C08C94A7E}" type="presParOf" srcId="{B48A3F43-F212-403E-9CB4-F140B3FDF1D4}" destId="{FE749CDD-5436-4F94-865F-D6AD3437A8A2}" srcOrd="6" destOrd="0" presId="urn:microsoft.com/office/officeart/2005/8/layout/lProcess1"/>
    <dgm:cxn modelId="{F8856F2A-18D1-4FCB-84B0-7354384A6B55}" type="presParOf" srcId="{B48A3F43-F212-403E-9CB4-F140B3FDF1D4}" destId="{FEA8FB0B-18A0-4A9B-AF58-936E4DAB7530}" srcOrd="7" destOrd="0" presId="urn:microsoft.com/office/officeart/2005/8/layout/lProcess1"/>
    <dgm:cxn modelId="{6A78A162-C4F2-4FCE-9BD3-30AC52AB5393}" type="presParOf" srcId="{B48A3F43-F212-403E-9CB4-F140B3FDF1D4}" destId="{49D4F976-1F8A-4492-9120-28E910F55956}"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CC5164-FBB3-4961-B476-CB3D97AC64FA}" type="doc">
      <dgm:prSet loTypeId="urn:microsoft.com/office/officeart/2005/8/layout/hierarchy4" loCatId="hierarchy" qsTypeId="urn:microsoft.com/office/officeart/2005/8/quickstyle/3d2" qsCatId="3D" csTypeId="urn:microsoft.com/office/officeart/2005/8/colors/colorful3" csCatId="colorful" phldr="1"/>
      <dgm:spPr/>
      <dgm:t>
        <a:bodyPr/>
        <a:lstStyle/>
        <a:p>
          <a:endParaRPr lang="es-ES"/>
        </a:p>
      </dgm:t>
    </dgm:pt>
    <dgm:pt modelId="{6247DF37-3242-453E-8F1F-32499F098788}">
      <dgm:prSet phldrT="[Texto]"/>
      <dgm:spPr/>
      <dgm:t>
        <a:bodyPr/>
        <a:lstStyle/>
        <a:p>
          <a:r>
            <a:rPr lang="es-ES" b="0" dirty="0"/>
            <a:t>HIPÓTESIS</a:t>
          </a:r>
        </a:p>
      </dgm:t>
    </dgm:pt>
    <dgm:pt modelId="{2FC78458-6ECC-4F7D-9672-D539063D7378}" type="parTrans" cxnId="{A68376D3-E00B-496C-8522-51F2F677BDDC}">
      <dgm:prSet/>
      <dgm:spPr/>
      <dgm:t>
        <a:bodyPr/>
        <a:lstStyle/>
        <a:p>
          <a:endParaRPr lang="es-ES"/>
        </a:p>
      </dgm:t>
    </dgm:pt>
    <dgm:pt modelId="{8B1A9808-9501-4032-A89D-A86AC21A692E}" type="sibTrans" cxnId="{A68376D3-E00B-496C-8522-51F2F677BDDC}">
      <dgm:prSet/>
      <dgm:spPr/>
      <dgm:t>
        <a:bodyPr/>
        <a:lstStyle/>
        <a:p>
          <a:endParaRPr lang="es-ES"/>
        </a:p>
      </dgm:t>
    </dgm:pt>
    <dgm:pt modelId="{D6400683-B96E-4ABC-B287-8A96BABD3B34}">
      <dgm:prSet phldrT="[Texto]"/>
      <dgm:spPr/>
      <dgm:t>
        <a:bodyPr/>
        <a:lstStyle/>
        <a:p>
          <a:r>
            <a:rPr lang="es-ES" dirty="0"/>
            <a:t>Ho. No se evidencia un incremento en el consumo de bebidas no alcohólicas en la población universitaria de Quito y Sangolquí, enfocado principalmente en el agua sin gas.</a:t>
          </a:r>
        </a:p>
      </dgm:t>
    </dgm:pt>
    <dgm:pt modelId="{51ED2105-E1D7-420F-87F3-C76848BE07F4}" type="parTrans" cxnId="{F890403A-2F2B-495E-A958-DF1830B5A423}">
      <dgm:prSet/>
      <dgm:spPr/>
      <dgm:t>
        <a:bodyPr/>
        <a:lstStyle/>
        <a:p>
          <a:endParaRPr lang="es-ES"/>
        </a:p>
      </dgm:t>
    </dgm:pt>
    <dgm:pt modelId="{89B8C465-E10A-4D81-9A1B-40AEFD04E25F}" type="sibTrans" cxnId="{F890403A-2F2B-495E-A958-DF1830B5A423}">
      <dgm:prSet/>
      <dgm:spPr/>
      <dgm:t>
        <a:bodyPr/>
        <a:lstStyle/>
        <a:p>
          <a:endParaRPr lang="es-ES"/>
        </a:p>
      </dgm:t>
    </dgm:pt>
    <dgm:pt modelId="{B2328004-1615-4D49-AE3E-040A0128100D}">
      <dgm:prSet phldrT="[Texto]"/>
      <dgm:spPr/>
      <dgm:t>
        <a:bodyPr/>
        <a:lstStyle/>
        <a:p>
          <a:r>
            <a:rPr lang="es-ES" dirty="0"/>
            <a:t>H1. Se evidencia un incremento en el comportamiento del consumo de bebidas no alcohólicas en la población universitaria de Quito y Sangolquí, enfocado principalmente en el agua sin gas.</a:t>
          </a:r>
        </a:p>
      </dgm:t>
    </dgm:pt>
    <dgm:pt modelId="{580013FB-7E9A-4432-9EA3-2D823D4F35D2}" type="parTrans" cxnId="{FD777B46-3BA8-4464-952D-772C0934A42E}">
      <dgm:prSet/>
      <dgm:spPr/>
      <dgm:t>
        <a:bodyPr/>
        <a:lstStyle/>
        <a:p>
          <a:endParaRPr lang="es-ES"/>
        </a:p>
      </dgm:t>
    </dgm:pt>
    <dgm:pt modelId="{A6BEC29E-EC5E-4632-9F07-A3FCDFE900B8}" type="sibTrans" cxnId="{FD777B46-3BA8-4464-952D-772C0934A42E}">
      <dgm:prSet/>
      <dgm:spPr/>
      <dgm:t>
        <a:bodyPr/>
        <a:lstStyle/>
        <a:p>
          <a:endParaRPr lang="es-ES"/>
        </a:p>
      </dgm:t>
    </dgm:pt>
    <dgm:pt modelId="{CA144422-6A02-468D-A8C3-44780ECE14AA}" type="pres">
      <dgm:prSet presAssocID="{50CC5164-FBB3-4961-B476-CB3D97AC64FA}" presName="Name0" presStyleCnt="0">
        <dgm:presLayoutVars>
          <dgm:chPref val="1"/>
          <dgm:dir/>
          <dgm:animOne val="branch"/>
          <dgm:animLvl val="lvl"/>
          <dgm:resizeHandles/>
        </dgm:presLayoutVars>
      </dgm:prSet>
      <dgm:spPr/>
    </dgm:pt>
    <dgm:pt modelId="{08F92BE2-32FA-411C-88FB-276A20ACB191}" type="pres">
      <dgm:prSet presAssocID="{6247DF37-3242-453E-8F1F-32499F098788}" presName="vertOne" presStyleCnt="0"/>
      <dgm:spPr/>
    </dgm:pt>
    <dgm:pt modelId="{979BE11B-FF02-4AED-B9B5-F9C9D5D93535}" type="pres">
      <dgm:prSet presAssocID="{6247DF37-3242-453E-8F1F-32499F098788}" presName="txOne" presStyleLbl="node0" presStyleIdx="0" presStyleCnt="1" custScaleY="64392">
        <dgm:presLayoutVars>
          <dgm:chPref val="3"/>
        </dgm:presLayoutVars>
      </dgm:prSet>
      <dgm:spPr/>
    </dgm:pt>
    <dgm:pt modelId="{4F725267-B2E9-426A-8353-07D0BCB90ACF}" type="pres">
      <dgm:prSet presAssocID="{6247DF37-3242-453E-8F1F-32499F098788}" presName="parTransOne" presStyleCnt="0"/>
      <dgm:spPr/>
    </dgm:pt>
    <dgm:pt modelId="{3EDCD7B6-A5F4-4D52-A385-9A3171391BE2}" type="pres">
      <dgm:prSet presAssocID="{6247DF37-3242-453E-8F1F-32499F098788}" presName="horzOne" presStyleCnt="0"/>
      <dgm:spPr/>
    </dgm:pt>
    <dgm:pt modelId="{EECA467F-21A9-4158-9050-21A7A525E953}" type="pres">
      <dgm:prSet presAssocID="{D6400683-B96E-4ABC-B287-8A96BABD3B34}" presName="vertTwo" presStyleCnt="0"/>
      <dgm:spPr/>
    </dgm:pt>
    <dgm:pt modelId="{B118EDBE-635F-43D3-BD2D-34E0FFFD1680}" type="pres">
      <dgm:prSet presAssocID="{D6400683-B96E-4ABC-B287-8A96BABD3B34}" presName="txTwo" presStyleLbl="node2" presStyleIdx="0" presStyleCnt="2">
        <dgm:presLayoutVars>
          <dgm:chPref val="3"/>
        </dgm:presLayoutVars>
      </dgm:prSet>
      <dgm:spPr/>
    </dgm:pt>
    <dgm:pt modelId="{C621053B-03DA-42C0-83D6-811F869535C4}" type="pres">
      <dgm:prSet presAssocID="{D6400683-B96E-4ABC-B287-8A96BABD3B34}" presName="horzTwo" presStyleCnt="0"/>
      <dgm:spPr/>
    </dgm:pt>
    <dgm:pt modelId="{603F2969-CF39-42F8-B17A-A44E57A1D37C}" type="pres">
      <dgm:prSet presAssocID="{89B8C465-E10A-4D81-9A1B-40AEFD04E25F}" presName="sibSpaceTwo" presStyleCnt="0"/>
      <dgm:spPr/>
    </dgm:pt>
    <dgm:pt modelId="{6443EFBE-56F6-4A04-9B55-D9C2A485EE56}" type="pres">
      <dgm:prSet presAssocID="{B2328004-1615-4D49-AE3E-040A0128100D}" presName="vertTwo" presStyleCnt="0"/>
      <dgm:spPr/>
    </dgm:pt>
    <dgm:pt modelId="{4593E0E6-AE76-4E08-A87F-8E3F50090283}" type="pres">
      <dgm:prSet presAssocID="{B2328004-1615-4D49-AE3E-040A0128100D}" presName="txTwo" presStyleLbl="node2" presStyleIdx="1" presStyleCnt="2">
        <dgm:presLayoutVars>
          <dgm:chPref val="3"/>
        </dgm:presLayoutVars>
      </dgm:prSet>
      <dgm:spPr/>
    </dgm:pt>
    <dgm:pt modelId="{020F26BC-70AF-4C81-AA01-60386DE72CA0}" type="pres">
      <dgm:prSet presAssocID="{B2328004-1615-4D49-AE3E-040A0128100D}" presName="horzTwo" presStyleCnt="0"/>
      <dgm:spPr/>
    </dgm:pt>
  </dgm:ptLst>
  <dgm:cxnLst>
    <dgm:cxn modelId="{F890403A-2F2B-495E-A958-DF1830B5A423}" srcId="{6247DF37-3242-453E-8F1F-32499F098788}" destId="{D6400683-B96E-4ABC-B287-8A96BABD3B34}" srcOrd="0" destOrd="0" parTransId="{51ED2105-E1D7-420F-87F3-C76848BE07F4}" sibTransId="{89B8C465-E10A-4D81-9A1B-40AEFD04E25F}"/>
    <dgm:cxn modelId="{FD777B46-3BA8-4464-952D-772C0934A42E}" srcId="{6247DF37-3242-453E-8F1F-32499F098788}" destId="{B2328004-1615-4D49-AE3E-040A0128100D}" srcOrd="1" destOrd="0" parTransId="{580013FB-7E9A-4432-9EA3-2D823D4F35D2}" sibTransId="{A6BEC29E-EC5E-4632-9F07-A3FCDFE900B8}"/>
    <dgm:cxn modelId="{2F85A19F-1383-4D58-A977-0578433F4979}" type="presOf" srcId="{D6400683-B96E-4ABC-B287-8A96BABD3B34}" destId="{B118EDBE-635F-43D3-BD2D-34E0FFFD1680}" srcOrd="0" destOrd="0" presId="urn:microsoft.com/office/officeart/2005/8/layout/hierarchy4"/>
    <dgm:cxn modelId="{9C72E0BD-B6BF-4DB6-9313-419ECE87A1EA}" type="presOf" srcId="{6247DF37-3242-453E-8F1F-32499F098788}" destId="{979BE11B-FF02-4AED-B9B5-F9C9D5D93535}" srcOrd="0" destOrd="0" presId="urn:microsoft.com/office/officeart/2005/8/layout/hierarchy4"/>
    <dgm:cxn modelId="{A68376D3-E00B-496C-8522-51F2F677BDDC}" srcId="{50CC5164-FBB3-4961-B476-CB3D97AC64FA}" destId="{6247DF37-3242-453E-8F1F-32499F098788}" srcOrd="0" destOrd="0" parTransId="{2FC78458-6ECC-4F7D-9672-D539063D7378}" sibTransId="{8B1A9808-9501-4032-A89D-A86AC21A692E}"/>
    <dgm:cxn modelId="{04F112E9-BB87-4A50-B5A7-E1BD2C6AE9C0}" type="presOf" srcId="{B2328004-1615-4D49-AE3E-040A0128100D}" destId="{4593E0E6-AE76-4E08-A87F-8E3F50090283}" srcOrd="0" destOrd="0" presId="urn:microsoft.com/office/officeart/2005/8/layout/hierarchy4"/>
    <dgm:cxn modelId="{7A0A1AF3-243B-4A37-BED1-7D29C9AAD1EB}" type="presOf" srcId="{50CC5164-FBB3-4961-B476-CB3D97AC64FA}" destId="{CA144422-6A02-468D-A8C3-44780ECE14AA}" srcOrd="0" destOrd="0" presId="urn:microsoft.com/office/officeart/2005/8/layout/hierarchy4"/>
    <dgm:cxn modelId="{22705569-9D94-454D-B977-FFC5300C56E7}" type="presParOf" srcId="{CA144422-6A02-468D-A8C3-44780ECE14AA}" destId="{08F92BE2-32FA-411C-88FB-276A20ACB191}" srcOrd="0" destOrd="0" presId="urn:microsoft.com/office/officeart/2005/8/layout/hierarchy4"/>
    <dgm:cxn modelId="{B3D0EDB2-8FEA-4236-800A-6BAC6101D0AF}" type="presParOf" srcId="{08F92BE2-32FA-411C-88FB-276A20ACB191}" destId="{979BE11B-FF02-4AED-B9B5-F9C9D5D93535}" srcOrd="0" destOrd="0" presId="urn:microsoft.com/office/officeart/2005/8/layout/hierarchy4"/>
    <dgm:cxn modelId="{E92A5958-35C4-4CCD-A9F1-DA5150D93808}" type="presParOf" srcId="{08F92BE2-32FA-411C-88FB-276A20ACB191}" destId="{4F725267-B2E9-426A-8353-07D0BCB90ACF}" srcOrd="1" destOrd="0" presId="urn:microsoft.com/office/officeart/2005/8/layout/hierarchy4"/>
    <dgm:cxn modelId="{159BB9AB-430C-4E01-BFBA-D2C7A5F686CE}" type="presParOf" srcId="{08F92BE2-32FA-411C-88FB-276A20ACB191}" destId="{3EDCD7B6-A5F4-4D52-A385-9A3171391BE2}" srcOrd="2" destOrd="0" presId="urn:microsoft.com/office/officeart/2005/8/layout/hierarchy4"/>
    <dgm:cxn modelId="{F6BB3166-75A4-4DDE-A96B-71AEA3625A43}" type="presParOf" srcId="{3EDCD7B6-A5F4-4D52-A385-9A3171391BE2}" destId="{EECA467F-21A9-4158-9050-21A7A525E953}" srcOrd="0" destOrd="0" presId="urn:microsoft.com/office/officeart/2005/8/layout/hierarchy4"/>
    <dgm:cxn modelId="{1F844B38-AB8F-4EDE-A7AB-9B6E863F8F4F}" type="presParOf" srcId="{EECA467F-21A9-4158-9050-21A7A525E953}" destId="{B118EDBE-635F-43D3-BD2D-34E0FFFD1680}" srcOrd="0" destOrd="0" presId="urn:microsoft.com/office/officeart/2005/8/layout/hierarchy4"/>
    <dgm:cxn modelId="{D3AAD01E-FD30-4A19-A5B3-D8ECEE3E8194}" type="presParOf" srcId="{EECA467F-21A9-4158-9050-21A7A525E953}" destId="{C621053B-03DA-42C0-83D6-811F869535C4}" srcOrd="1" destOrd="0" presId="urn:microsoft.com/office/officeart/2005/8/layout/hierarchy4"/>
    <dgm:cxn modelId="{FDD8C990-9657-4D88-A013-6B0A09DA970B}" type="presParOf" srcId="{3EDCD7B6-A5F4-4D52-A385-9A3171391BE2}" destId="{603F2969-CF39-42F8-B17A-A44E57A1D37C}" srcOrd="1" destOrd="0" presId="urn:microsoft.com/office/officeart/2005/8/layout/hierarchy4"/>
    <dgm:cxn modelId="{340D843C-C51E-4E13-8D49-7C24D54035DA}" type="presParOf" srcId="{3EDCD7B6-A5F4-4D52-A385-9A3171391BE2}" destId="{6443EFBE-56F6-4A04-9B55-D9C2A485EE56}" srcOrd="2" destOrd="0" presId="urn:microsoft.com/office/officeart/2005/8/layout/hierarchy4"/>
    <dgm:cxn modelId="{0F24A524-CD25-4699-84FC-F6ADEC818CEE}" type="presParOf" srcId="{6443EFBE-56F6-4A04-9B55-D9C2A485EE56}" destId="{4593E0E6-AE76-4E08-A87F-8E3F50090283}" srcOrd="0" destOrd="0" presId="urn:microsoft.com/office/officeart/2005/8/layout/hierarchy4"/>
    <dgm:cxn modelId="{DAE97E71-0127-4E16-ACE0-6022C3A61352}" type="presParOf" srcId="{6443EFBE-56F6-4A04-9B55-D9C2A485EE56}" destId="{020F26BC-70AF-4C81-AA01-60386DE72C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F61571-D2A0-40BA-9D3B-756BFCF9E769}" type="doc">
      <dgm:prSet loTypeId="urn:microsoft.com/office/officeart/2005/8/layout/hierarchy4" loCatId="hierarchy" qsTypeId="urn:microsoft.com/office/officeart/2005/8/quickstyle/3d2" qsCatId="3D" csTypeId="urn:microsoft.com/office/officeart/2005/8/colors/colorful2" csCatId="colorful" phldr="1"/>
      <dgm:spPr/>
      <dgm:t>
        <a:bodyPr/>
        <a:lstStyle/>
        <a:p>
          <a:endParaRPr lang="es-ES"/>
        </a:p>
      </dgm:t>
    </dgm:pt>
    <dgm:pt modelId="{754BE77D-778A-4F1A-A46E-930E25FB799D}">
      <dgm:prSet phldrT="[Texto]"/>
      <dgm:spPr/>
      <dgm:t>
        <a:bodyPr/>
        <a:lstStyle/>
        <a:p>
          <a:r>
            <a:rPr lang="es-ES" dirty="0"/>
            <a:t>COMPROBACIÓN DE HIPÓTESIS</a:t>
          </a:r>
        </a:p>
      </dgm:t>
    </dgm:pt>
    <dgm:pt modelId="{916C830C-8682-4A8E-BA74-694832B40EF4}" type="parTrans" cxnId="{6CC5ACAC-D074-49AE-B362-83F50C134292}">
      <dgm:prSet/>
      <dgm:spPr/>
      <dgm:t>
        <a:bodyPr/>
        <a:lstStyle/>
        <a:p>
          <a:endParaRPr lang="es-ES"/>
        </a:p>
      </dgm:t>
    </dgm:pt>
    <dgm:pt modelId="{7A5189CD-756D-48E8-A9D4-17003D541709}" type="sibTrans" cxnId="{6CC5ACAC-D074-49AE-B362-83F50C134292}">
      <dgm:prSet/>
      <dgm:spPr/>
      <dgm:t>
        <a:bodyPr/>
        <a:lstStyle/>
        <a:p>
          <a:endParaRPr lang="es-ES"/>
        </a:p>
      </dgm:t>
    </dgm:pt>
    <dgm:pt modelId="{269EF5E7-73D6-4FEE-AAFC-9938C643C2DF}">
      <dgm:prSet phldrT="[Texto]"/>
      <dgm:spPr/>
      <dgm:t>
        <a:bodyPr/>
        <a:lstStyle/>
        <a:p>
          <a:r>
            <a:rPr lang="es-ES" b="0" dirty="0"/>
            <a:t>H0. El agua sin gas no es la bebida más consumida por la población universitaria de Quito y Sangolquí</a:t>
          </a:r>
          <a:r>
            <a:rPr lang="es-ES" b="1" dirty="0"/>
            <a:t>.</a:t>
          </a:r>
          <a:endParaRPr lang="es-ES" dirty="0"/>
        </a:p>
      </dgm:t>
    </dgm:pt>
    <dgm:pt modelId="{BE5742D6-7C68-460A-8143-178A8FF6E926}" type="parTrans" cxnId="{D10B9016-71E0-4765-94FF-B9195B5B775E}">
      <dgm:prSet/>
      <dgm:spPr/>
      <dgm:t>
        <a:bodyPr/>
        <a:lstStyle/>
        <a:p>
          <a:endParaRPr lang="es-ES"/>
        </a:p>
      </dgm:t>
    </dgm:pt>
    <dgm:pt modelId="{F5B3F308-43E6-47BB-94DA-56E765DC0CAE}" type="sibTrans" cxnId="{D10B9016-71E0-4765-94FF-B9195B5B775E}">
      <dgm:prSet/>
      <dgm:spPr/>
      <dgm:t>
        <a:bodyPr/>
        <a:lstStyle/>
        <a:p>
          <a:endParaRPr lang="es-ES"/>
        </a:p>
      </dgm:t>
    </dgm:pt>
    <dgm:pt modelId="{A7CF794F-A20B-4910-B375-CCC40906C3F7}">
      <dgm:prSet phldrT="[Texto]"/>
      <dgm:spPr/>
      <dgm:t>
        <a:bodyPr/>
        <a:lstStyle/>
        <a:p>
          <a:r>
            <a:rPr lang="es-ES" b="0" dirty="0"/>
            <a:t>H1. El agua sin gas es la bebida más consumida por la población universitaria de Quito y Sangolquí.</a:t>
          </a:r>
        </a:p>
      </dgm:t>
    </dgm:pt>
    <dgm:pt modelId="{4B6E1740-CF87-495F-B19A-55F44D9F500C}" type="parTrans" cxnId="{98852236-8DDC-44E2-BCB6-F0D64E870671}">
      <dgm:prSet/>
      <dgm:spPr/>
      <dgm:t>
        <a:bodyPr/>
        <a:lstStyle/>
        <a:p>
          <a:endParaRPr lang="es-ES"/>
        </a:p>
      </dgm:t>
    </dgm:pt>
    <dgm:pt modelId="{BA83F872-7912-4847-82C2-506F5D1DC0F3}" type="sibTrans" cxnId="{98852236-8DDC-44E2-BCB6-F0D64E870671}">
      <dgm:prSet/>
      <dgm:spPr/>
      <dgm:t>
        <a:bodyPr/>
        <a:lstStyle/>
        <a:p>
          <a:endParaRPr lang="es-ES"/>
        </a:p>
      </dgm:t>
    </dgm:pt>
    <dgm:pt modelId="{14624298-BEF0-4290-BF5B-12903B61753B}" type="pres">
      <dgm:prSet presAssocID="{A5F61571-D2A0-40BA-9D3B-756BFCF9E769}" presName="Name0" presStyleCnt="0">
        <dgm:presLayoutVars>
          <dgm:chPref val="1"/>
          <dgm:dir/>
          <dgm:animOne val="branch"/>
          <dgm:animLvl val="lvl"/>
          <dgm:resizeHandles/>
        </dgm:presLayoutVars>
      </dgm:prSet>
      <dgm:spPr/>
    </dgm:pt>
    <dgm:pt modelId="{08E2AF77-3B42-4A6B-91D6-9C48C76B053E}" type="pres">
      <dgm:prSet presAssocID="{754BE77D-778A-4F1A-A46E-930E25FB799D}" presName="vertOne" presStyleCnt="0"/>
      <dgm:spPr/>
    </dgm:pt>
    <dgm:pt modelId="{05F1D9A7-4F3A-46A5-930F-0990B8FA8C54}" type="pres">
      <dgm:prSet presAssocID="{754BE77D-778A-4F1A-A46E-930E25FB799D}" presName="txOne" presStyleLbl="node0" presStyleIdx="0" presStyleCnt="1" custLinFactY="-6789" custLinFactNeighborX="-5571" custLinFactNeighborY="-100000">
        <dgm:presLayoutVars>
          <dgm:chPref val="3"/>
        </dgm:presLayoutVars>
      </dgm:prSet>
      <dgm:spPr/>
    </dgm:pt>
    <dgm:pt modelId="{DD4218DB-DA35-4814-8112-76800B6A8C1E}" type="pres">
      <dgm:prSet presAssocID="{754BE77D-778A-4F1A-A46E-930E25FB799D}" presName="parTransOne" presStyleCnt="0"/>
      <dgm:spPr/>
    </dgm:pt>
    <dgm:pt modelId="{7120A84A-A7C8-4D07-B551-6C8B6EFA237C}" type="pres">
      <dgm:prSet presAssocID="{754BE77D-778A-4F1A-A46E-930E25FB799D}" presName="horzOne" presStyleCnt="0"/>
      <dgm:spPr/>
    </dgm:pt>
    <dgm:pt modelId="{F6441BDD-9A38-4139-A34F-5CC5718B98F5}" type="pres">
      <dgm:prSet presAssocID="{269EF5E7-73D6-4FEE-AAFC-9938C643C2DF}" presName="vertTwo" presStyleCnt="0"/>
      <dgm:spPr/>
    </dgm:pt>
    <dgm:pt modelId="{F02F1468-3BA7-44EF-840A-88E7AB61B33C}" type="pres">
      <dgm:prSet presAssocID="{269EF5E7-73D6-4FEE-AAFC-9938C643C2DF}" presName="txTwo" presStyleLbl="node2" presStyleIdx="0" presStyleCnt="2">
        <dgm:presLayoutVars>
          <dgm:chPref val="3"/>
        </dgm:presLayoutVars>
      </dgm:prSet>
      <dgm:spPr/>
    </dgm:pt>
    <dgm:pt modelId="{A05D964A-EE4F-4A82-8CCD-A7A0096EAB04}" type="pres">
      <dgm:prSet presAssocID="{269EF5E7-73D6-4FEE-AAFC-9938C643C2DF}" presName="horzTwo" presStyleCnt="0"/>
      <dgm:spPr/>
    </dgm:pt>
    <dgm:pt modelId="{8E50E6C0-E2FF-479B-A1FC-B1A8263E78AE}" type="pres">
      <dgm:prSet presAssocID="{F5B3F308-43E6-47BB-94DA-56E765DC0CAE}" presName="sibSpaceTwo" presStyleCnt="0"/>
      <dgm:spPr/>
    </dgm:pt>
    <dgm:pt modelId="{44C8FAD5-BD9A-4BD3-AA63-36F57CBDBCD4}" type="pres">
      <dgm:prSet presAssocID="{A7CF794F-A20B-4910-B375-CCC40906C3F7}" presName="vertTwo" presStyleCnt="0"/>
      <dgm:spPr/>
    </dgm:pt>
    <dgm:pt modelId="{9E08EB3B-9943-468C-AC8B-1E98A3344811}" type="pres">
      <dgm:prSet presAssocID="{A7CF794F-A20B-4910-B375-CCC40906C3F7}" presName="txTwo" presStyleLbl="node2" presStyleIdx="1" presStyleCnt="2">
        <dgm:presLayoutVars>
          <dgm:chPref val="3"/>
        </dgm:presLayoutVars>
      </dgm:prSet>
      <dgm:spPr/>
    </dgm:pt>
    <dgm:pt modelId="{A24CCDFE-50BF-4EE5-94AF-97D2E5AE1A5C}" type="pres">
      <dgm:prSet presAssocID="{A7CF794F-A20B-4910-B375-CCC40906C3F7}" presName="horzTwo" presStyleCnt="0"/>
      <dgm:spPr/>
    </dgm:pt>
  </dgm:ptLst>
  <dgm:cxnLst>
    <dgm:cxn modelId="{D10B9016-71E0-4765-94FF-B9195B5B775E}" srcId="{754BE77D-778A-4F1A-A46E-930E25FB799D}" destId="{269EF5E7-73D6-4FEE-AAFC-9938C643C2DF}" srcOrd="0" destOrd="0" parTransId="{BE5742D6-7C68-460A-8143-178A8FF6E926}" sibTransId="{F5B3F308-43E6-47BB-94DA-56E765DC0CAE}"/>
    <dgm:cxn modelId="{E25C882C-FB7F-4E19-AEE5-B42C9C3537AE}" type="presOf" srcId="{A7CF794F-A20B-4910-B375-CCC40906C3F7}" destId="{9E08EB3B-9943-468C-AC8B-1E98A3344811}" srcOrd="0" destOrd="0" presId="urn:microsoft.com/office/officeart/2005/8/layout/hierarchy4"/>
    <dgm:cxn modelId="{98852236-8DDC-44E2-BCB6-F0D64E870671}" srcId="{754BE77D-778A-4F1A-A46E-930E25FB799D}" destId="{A7CF794F-A20B-4910-B375-CCC40906C3F7}" srcOrd="1" destOrd="0" parTransId="{4B6E1740-CF87-495F-B19A-55F44D9F500C}" sibTransId="{BA83F872-7912-4847-82C2-506F5D1DC0F3}"/>
    <dgm:cxn modelId="{81289C68-C0BA-491B-A435-B6B5445793AA}" type="presOf" srcId="{A5F61571-D2A0-40BA-9D3B-756BFCF9E769}" destId="{14624298-BEF0-4290-BF5B-12903B61753B}" srcOrd="0" destOrd="0" presId="urn:microsoft.com/office/officeart/2005/8/layout/hierarchy4"/>
    <dgm:cxn modelId="{08591E91-6600-4A62-AA01-D90C9E56A686}" type="presOf" srcId="{269EF5E7-73D6-4FEE-AAFC-9938C643C2DF}" destId="{F02F1468-3BA7-44EF-840A-88E7AB61B33C}" srcOrd="0" destOrd="0" presId="urn:microsoft.com/office/officeart/2005/8/layout/hierarchy4"/>
    <dgm:cxn modelId="{6CC5ACAC-D074-49AE-B362-83F50C134292}" srcId="{A5F61571-D2A0-40BA-9D3B-756BFCF9E769}" destId="{754BE77D-778A-4F1A-A46E-930E25FB799D}" srcOrd="0" destOrd="0" parTransId="{916C830C-8682-4A8E-BA74-694832B40EF4}" sibTransId="{7A5189CD-756D-48E8-A9D4-17003D541709}"/>
    <dgm:cxn modelId="{68F49BEA-ABA4-44DE-95E5-20B953C21A46}" type="presOf" srcId="{754BE77D-778A-4F1A-A46E-930E25FB799D}" destId="{05F1D9A7-4F3A-46A5-930F-0990B8FA8C54}" srcOrd="0" destOrd="0" presId="urn:microsoft.com/office/officeart/2005/8/layout/hierarchy4"/>
    <dgm:cxn modelId="{EB2FACE5-DF43-48EF-9E9E-BE6FECC5FC0A}" type="presParOf" srcId="{14624298-BEF0-4290-BF5B-12903B61753B}" destId="{08E2AF77-3B42-4A6B-91D6-9C48C76B053E}" srcOrd="0" destOrd="0" presId="urn:microsoft.com/office/officeart/2005/8/layout/hierarchy4"/>
    <dgm:cxn modelId="{AFFFF9BC-8175-45CB-B06D-569562F72FAC}" type="presParOf" srcId="{08E2AF77-3B42-4A6B-91D6-9C48C76B053E}" destId="{05F1D9A7-4F3A-46A5-930F-0990B8FA8C54}" srcOrd="0" destOrd="0" presId="urn:microsoft.com/office/officeart/2005/8/layout/hierarchy4"/>
    <dgm:cxn modelId="{17329A11-ED6C-4341-A0BC-33B37AAA1093}" type="presParOf" srcId="{08E2AF77-3B42-4A6B-91D6-9C48C76B053E}" destId="{DD4218DB-DA35-4814-8112-76800B6A8C1E}" srcOrd="1" destOrd="0" presId="urn:microsoft.com/office/officeart/2005/8/layout/hierarchy4"/>
    <dgm:cxn modelId="{C9E50650-7F8C-4E29-9DED-C3CA353341F8}" type="presParOf" srcId="{08E2AF77-3B42-4A6B-91D6-9C48C76B053E}" destId="{7120A84A-A7C8-4D07-B551-6C8B6EFA237C}" srcOrd="2" destOrd="0" presId="urn:microsoft.com/office/officeart/2005/8/layout/hierarchy4"/>
    <dgm:cxn modelId="{68FD25C7-7B68-40B8-B6CE-993CB2728019}" type="presParOf" srcId="{7120A84A-A7C8-4D07-B551-6C8B6EFA237C}" destId="{F6441BDD-9A38-4139-A34F-5CC5718B98F5}" srcOrd="0" destOrd="0" presId="urn:microsoft.com/office/officeart/2005/8/layout/hierarchy4"/>
    <dgm:cxn modelId="{E3074993-109B-4F5E-BB3E-49C579596283}" type="presParOf" srcId="{F6441BDD-9A38-4139-A34F-5CC5718B98F5}" destId="{F02F1468-3BA7-44EF-840A-88E7AB61B33C}" srcOrd="0" destOrd="0" presId="urn:microsoft.com/office/officeart/2005/8/layout/hierarchy4"/>
    <dgm:cxn modelId="{F4502A73-DAE4-4BDE-8C9A-63D3E8163667}" type="presParOf" srcId="{F6441BDD-9A38-4139-A34F-5CC5718B98F5}" destId="{A05D964A-EE4F-4A82-8CCD-A7A0096EAB04}" srcOrd="1" destOrd="0" presId="urn:microsoft.com/office/officeart/2005/8/layout/hierarchy4"/>
    <dgm:cxn modelId="{7248A49C-F2E8-4674-ABE0-5B424F16D8AB}" type="presParOf" srcId="{7120A84A-A7C8-4D07-B551-6C8B6EFA237C}" destId="{8E50E6C0-E2FF-479B-A1FC-B1A8263E78AE}" srcOrd="1" destOrd="0" presId="urn:microsoft.com/office/officeart/2005/8/layout/hierarchy4"/>
    <dgm:cxn modelId="{13E4039E-7BE2-4CE7-85FD-CF320EE9717A}" type="presParOf" srcId="{7120A84A-A7C8-4D07-B551-6C8B6EFA237C}" destId="{44C8FAD5-BD9A-4BD3-AA63-36F57CBDBCD4}" srcOrd="2" destOrd="0" presId="urn:microsoft.com/office/officeart/2005/8/layout/hierarchy4"/>
    <dgm:cxn modelId="{D3550331-6761-47A9-9F04-F3CA60D265D3}" type="presParOf" srcId="{44C8FAD5-BD9A-4BD3-AA63-36F57CBDBCD4}" destId="{9E08EB3B-9943-468C-AC8B-1E98A3344811}" srcOrd="0" destOrd="0" presId="urn:microsoft.com/office/officeart/2005/8/layout/hierarchy4"/>
    <dgm:cxn modelId="{A96926C5-3C5C-4ED7-9240-D46ECB71E4E1}" type="presParOf" srcId="{44C8FAD5-BD9A-4BD3-AA63-36F57CBDBCD4}" destId="{A24CCDFE-50BF-4EE5-94AF-97D2E5AE1A5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FC7FDD-B756-47F7-AAC1-D7DC4C9577E7}"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5A4102A4-3525-4EAE-9739-9B30110F81EC}">
      <dgm:prSet phldrT="[Texto]"/>
      <dgm:spPr/>
      <dgm: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Como el valor del chi cuadrado calculado (X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C" dirty="0">
              <a:latin typeface="Times New Roman" panose="02020603050405020304" pitchFamily="18" charset="0"/>
              <a:ea typeface="Calibri" panose="020F0502020204030204" pitchFamily="34" charset="0"/>
              <a:cs typeface="Times New Roman" panose="02020603050405020304" pitchFamily="18" charset="0"/>
            </a:rPr>
            <a:t> = 139.05), siendo mayor al chi cuadrado de las tablas (X</a:t>
          </a:r>
          <a:r>
            <a:rPr lang="es-EC"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C" dirty="0">
              <a:latin typeface="Times New Roman" panose="02020603050405020304" pitchFamily="18" charset="0"/>
              <a:ea typeface="Calibri" panose="020F0502020204030204" pitchFamily="34" charset="0"/>
              <a:cs typeface="Times New Roman" panose="02020603050405020304" pitchFamily="18" charset="0"/>
            </a:rPr>
            <a:t> = 18.30), con 10 grados de libertad y un </a:t>
          </a:r>
          <a:r>
            <a:rPr lang="es-EC" dirty="0">
              <a:latin typeface="Berlin Sans FB" panose="020E0602020502020306" pitchFamily="34" charset="0"/>
              <a:ea typeface="Calibri" panose="020F0502020204030204" pitchFamily="34" charset="0"/>
              <a:cs typeface="Aharoni"/>
            </a:rPr>
            <a:t>a</a:t>
          </a:r>
          <a:r>
            <a:rPr lang="es-EC" dirty="0">
              <a:latin typeface="Times New Roman" panose="02020603050405020304" pitchFamily="18" charset="0"/>
              <a:ea typeface="Calibri" panose="020F0502020204030204" pitchFamily="34" charset="0"/>
              <a:cs typeface="Times New Roman" panose="02020603050405020304" pitchFamily="18" charset="0"/>
            </a:rPr>
            <a:t> de 0.05, se acepta la hipótesis alternativa, es decir si se evidencia un incremento en el comportamiento del consumo de bebidas no alcohólicas en la población universitaria de Quito y Sangolquí, enfocado principalmente en el agua sin gas.</a:t>
          </a:r>
          <a:endParaRPr lang="es-ES" dirty="0"/>
        </a:p>
      </dgm:t>
    </dgm:pt>
    <dgm:pt modelId="{B4A0B8AE-FB2F-4B73-AD5A-E13227EC6597}" type="parTrans" cxnId="{EFF4672E-2895-4C15-9D59-D6E085D7A72F}">
      <dgm:prSet/>
      <dgm:spPr/>
      <dgm:t>
        <a:bodyPr/>
        <a:lstStyle/>
        <a:p>
          <a:endParaRPr lang="es-ES"/>
        </a:p>
      </dgm:t>
    </dgm:pt>
    <dgm:pt modelId="{C1C19E89-00B4-4413-A151-379FF5EF08C4}" type="sibTrans" cxnId="{EFF4672E-2895-4C15-9D59-D6E085D7A72F}">
      <dgm:prSet/>
      <dgm:spPr/>
      <dgm:t>
        <a:bodyPr/>
        <a:lstStyle/>
        <a:p>
          <a:endParaRPr lang="es-ES"/>
        </a:p>
      </dgm:t>
    </dgm:pt>
    <dgm:pt modelId="{F6E44D30-60E7-4AE7-B911-862DFD9B58E9}" type="pres">
      <dgm:prSet presAssocID="{92FC7FDD-B756-47F7-AAC1-D7DC4C9577E7}" presName="Name0" presStyleCnt="0">
        <dgm:presLayoutVars>
          <dgm:chMax/>
          <dgm:chPref/>
          <dgm:dir/>
        </dgm:presLayoutVars>
      </dgm:prSet>
      <dgm:spPr/>
    </dgm:pt>
    <dgm:pt modelId="{A7DBD229-743A-4C2A-8E40-C95007E78C4E}" type="pres">
      <dgm:prSet presAssocID="{5A4102A4-3525-4EAE-9739-9B30110F81EC}" presName="composite" presStyleCnt="0">
        <dgm:presLayoutVars>
          <dgm:chMax/>
          <dgm:chPref/>
        </dgm:presLayoutVars>
      </dgm:prSet>
      <dgm:spPr/>
    </dgm:pt>
    <dgm:pt modelId="{C40308F9-884F-4E9C-BC51-5D176AC2E664}" type="pres">
      <dgm:prSet presAssocID="{5A4102A4-3525-4EAE-9739-9B30110F81EC}" presName="Image" presStyleLbl="bgImgPlace1" presStyleIdx="0" presStyleCnt="1" custScaleX="159967" custScaleY="141194" custLinFactNeighborX="3874" custLinFactNeighborY="-10389"/>
      <dgm:spPr>
        <a:blipFill rotWithShape="1">
          <a:blip xmlns:r="http://schemas.openxmlformats.org/officeDocument/2006/relationships" r:embed="rId1">
            <a:extLst>
              <a:ext uri="{BEBA8EAE-BF5A-486C-A8C5-ECC9F3942E4B}">
                <a14:imgProps xmlns:a14="http://schemas.microsoft.com/office/drawing/2010/main">
                  <a14:imgLayer r:embed="rId2">
                    <a14:imgEffect>
                      <a14:backgroundRemoval t="3308" b="99491" l="1894" r="98674">
                        <a14:foregroundMark x1="6250" y1="10178" x2="6250" y2="10178"/>
                        <a14:foregroundMark x1="91856" y1="91094" x2="91856" y2="91094"/>
                        <a14:foregroundMark x1="89205" y1="87786" x2="96402" y2="96183"/>
                        <a14:foregroundMark x1="2273" y1="3562" x2="3598" y2="66158"/>
                        <a14:foregroundMark x1="3598" y1="65140" x2="15909" y2="17048"/>
                        <a14:foregroundMark x1="15909" y1="17048" x2="29545" y2="15013"/>
                        <a14:foregroundMark x1="29545" y1="15013" x2="45076" y2="43257"/>
                        <a14:foregroundMark x1="45076" y1="43257" x2="68371" y2="65140"/>
                        <a14:foregroundMark x1="10606" y1="36641" x2="67803" y2="50127"/>
                        <a14:foregroundMark x1="67803" y1="50127" x2="91098" y2="45038"/>
                        <a14:foregroundMark x1="56629" y1="38422" x2="82197" y2="43257"/>
                        <a14:foregroundMark x1="71780" y1="36641" x2="15720" y2="32061"/>
                        <a14:foregroundMark x1="15720" y1="32061" x2="17045" y2="15522"/>
                        <a14:foregroundMark x1="17045" y1="15522" x2="34470" y2="15013"/>
                        <a14:foregroundMark x1="34470" y1="15013" x2="47348" y2="15013"/>
                        <a14:foregroundMark x1="47348" y1="15013" x2="72159" y2="12977"/>
                        <a14:foregroundMark x1="72159" y1="12977" x2="85795" y2="13740"/>
                        <a14:foregroundMark x1="85795" y1="13740" x2="95455" y2="24936"/>
                        <a14:foregroundMark x1="95455" y1="24936" x2="89015" y2="82443"/>
                        <a14:foregroundMark x1="89015" y1="82443" x2="77462" y2="94911"/>
                        <a14:foregroundMark x1="77462" y1="94911" x2="12689" y2="81425"/>
                        <a14:foregroundMark x1="12689" y1="81425" x2="16098" y2="64122"/>
                        <a14:foregroundMark x1="16098" y1="64122" x2="72159" y2="53944"/>
                        <a14:foregroundMark x1="72159" y1="53944" x2="72727" y2="52163"/>
                        <a14:foregroundMark x1="27652" y1="74555" x2="74811" y2="80407"/>
                        <a14:foregroundMark x1="74811" y1="80407" x2="42992" y2="81679"/>
                        <a14:foregroundMark x1="42992" y1="81679" x2="94129" y2="89313"/>
                        <a14:foregroundMark x1="94129" y1="89313" x2="99432" y2="68957"/>
                        <a14:foregroundMark x1="99432" y1="68957" x2="93750" y2="5598"/>
                        <a14:foregroundMark x1="93750" y1="5598" x2="5303" y2="1527"/>
                        <a14:foregroundMark x1="5303" y1="1527" x2="2083" y2="87023"/>
                        <a14:foregroundMark x1="2083" y1="87023" x2="6629" y2="91603"/>
                        <a14:foregroundMark x1="21780" y1="56234" x2="25000" y2="55471"/>
                        <a14:foregroundMark x1="98295" y1="5598" x2="98674" y2="92112"/>
                        <a14:foregroundMark x1="98674" y1="92112" x2="91477" y2="99491"/>
                        <a14:foregroundMark x1="27273" y1="54962" x2="27273" y2="54962"/>
                      </a14:backgroundRemoval>
                    </a14:imgEffect>
                  </a14:imgLayer>
                </a14:imgProps>
              </a:ext>
              <a:ext uri="{28A0092B-C50C-407E-A947-70E740481C1C}">
                <a14:useLocalDpi xmlns:a14="http://schemas.microsoft.com/office/drawing/2010/main" val="0"/>
              </a:ext>
            </a:extLst>
          </a:blip>
          <a:srcRect/>
          <a:stretch>
            <a:fillRect t="-6000" b="-6000"/>
          </a:stretch>
        </a:blipFill>
      </dgm:spPr>
    </dgm:pt>
    <dgm:pt modelId="{9A017525-E2AA-4FBB-963A-6C3BA28CC691}" type="pres">
      <dgm:prSet presAssocID="{5A4102A4-3525-4EAE-9739-9B30110F81EC}" presName="ParentText" presStyleLbl="revTx" presStyleIdx="0" presStyleCnt="1" custLinFactNeighborX="1487" custLinFactNeighborY="18832">
        <dgm:presLayoutVars>
          <dgm:chMax val="0"/>
          <dgm:chPref val="0"/>
          <dgm:bulletEnabled val="1"/>
        </dgm:presLayoutVars>
      </dgm:prSet>
      <dgm:spPr/>
    </dgm:pt>
    <dgm:pt modelId="{52729DC6-72C1-4187-BE92-9D0168BB27DD}" type="pres">
      <dgm:prSet presAssocID="{5A4102A4-3525-4EAE-9739-9B30110F81EC}" presName="tlFrame" presStyleLbl="node1" presStyleIdx="0" presStyleCnt="4" custLinFactNeighborY="53713"/>
      <dgm:spPr/>
    </dgm:pt>
    <dgm:pt modelId="{CC7FBE8C-9C2D-41AB-8CE4-7A3BEA4CC933}" type="pres">
      <dgm:prSet presAssocID="{5A4102A4-3525-4EAE-9739-9B30110F81EC}" presName="trFrame" presStyleLbl="node1" presStyleIdx="1" presStyleCnt="4" custLinFactNeighborY="53713"/>
      <dgm:spPr/>
    </dgm:pt>
    <dgm:pt modelId="{C6F12566-140A-4E88-A273-20DB039463B5}" type="pres">
      <dgm:prSet presAssocID="{5A4102A4-3525-4EAE-9739-9B30110F81EC}" presName="blFrame" presStyleLbl="node1" presStyleIdx="2" presStyleCnt="4"/>
      <dgm:spPr/>
    </dgm:pt>
    <dgm:pt modelId="{B78A3A2A-E47D-4C16-86BB-93E479F4DB0E}" type="pres">
      <dgm:prSet presAssocID="{5A4102A4-3525-4EAE-9739-9B30110F81EC}" presName="brFrame" presStyleLbl="node1" presStyleIdx="3" presStyleCnt="4"/>
      <dgm:spPr/>
    </dgm:pt>
  </dgm:ptLst>
  <dgm:cxnLst>
    <dgm:cxn modelId="{EFF4672E-2895-4C15-9D59-D6E085D7A72F}" srcId="{92FC7FDD-B756-47F7-AAC1-D7DC4C9577E7}" destId="{5A4102A4-3525-4EAE-9739-9B30110F81EC}" srcOrd="0" destOrd="0" parTransId="{B4A0B8AE-FB2F-4B73-AD5A-E13227EC6597}" sibTransId="{C1C19E89-00B4-4413-A151-379FF5EF08C4}"/>
    <dgm:cxn modelId="{0DD28CB7-8293-46CC-AAB1-C0EC230E5905}" type="presOf" srcId="{92FC7FDD-B756-47F7-AAC1-D7DC4C9577E7}" destId="{F6E44D30-60E7-4AE7-B911-862DFD9B58E9}" srcOrd="0" destOrd="0" presId="urn:microsoft.com/office/officeart/2009/3/layout/FramedTextPicture"/>
    <dgm:cxn modelId="{CC85E5BE-A953-4145-A8B5-29066BC7CE26}" type="presOf" srcId="{5A4102A4-3525-4EAE-9739-9B30110F81EC}" destId="{9A017525-E2AA-4FBB-963A-6C3BA28CC691}" srcOrd="0" destOrd="0" presId="urn:microsoft.com/office/officeart/2009/3/layout/FramedTextPicture"/>
    <dgm:cxn modelId="{309ECFE4-0761-4398-BF8F-01047FB7E667}" type="presParOf" srcId="{F6E44D30-60E7-4AE7-B911-862DFD9B58E9}" destId="{A7DBD229-743A-4C2A-8E40-C95007E78C4E}" srcOrd="0" destOrd="0" presId="urn:microsoft.com/office/officeart/2009/3/layout/FramedTextPicture"/>
    <dgm:cxn modelId="{5E2A0A77-78A0-40D3-8551-97DFE4388786}" type="presParOf" srcId="{A7DBD229-743A-4C2A-8E40-C95007E78C4E}" destId="{C40308F9-884F-4E9C-BC51-5D176AC2E664}" srcOrd="0" destOrd="0" presId="urn:microsoft.com/office/officeart/2009/3/layout/FramedTextPicture"/>
    <dgm:cxn modelId="{E186C5F5-FDD7-449F-B06E-BBB91487258B}" type="presParOf" srcId="{A7DBD229-743A-4C2A-8E40-C95007E78C4E}" destId="{9A017525-E2AA-4FBB-963A-6C3BA28CC691}" srcOrd="1" destOrd="0" presId="urn:microsoft.com/office/officeart/2009/3/layout/FramedTextPicture"/>
    <dgm:cxn modelId="{4B400184-31A1-4F60-9A78-959C310029C2}" type="presParOf" srcId="{A7DBD229-743A-4C2A-8E40-C95007E78C4E}" destId="{52729DC6-72C1-4187-BE92-9D0168BB27DD}" srcOrd="2" destOrd="0" presId="urn:microsoft.com/office/officeart/2009/3/layout/FramedTextPicture"/>
    <dgm:cxn modelId="{7232D91B-8C46-439D-91E1-5697D698DE34}" type="presParOf" srcId="{A7DBD229-743A-4C2A-8E40-C95007E78C4E}" destId="{CC7FBE8C-9C2D-41AB-8CE4-7A3BEA4CC933}" srcOrd="3" destOrd="0" presId="urn:microsoft.com/office/officeart/2009/3/layout/FramedTextPicture"/>
    <dgm:cxn modelId="{78C4933D-971B-4264-9FEC-E60AF2FEF042}" type="presParOf" srcId="{A7DBD229-743A-4C2A-8E40-C95007E78C4E}" destId="{C6F12566-140A-4E88-A273-20DB039463B5}" srcOrd="4" destOrd="0" presId="urn:microsoft.com/office/officeart/2009/3/layout/FramedTextPicture"/>
    <dgm:cxn modelId="{F27BB088-084F-4275-8B90-1E809C2479CD}" type="presParOf" srcId="{A7DBD229-743A-4C2A-8E40-C95007E78C4E}" destId="{B78A3A2A-E47D-4C16-86BB-93E479F4DB0E}"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2552A9-770E-4310-AF15-785449949ECD}" type="doc">
      <dgm:prSet loTypeId="urn:microsoft.com/office/officeart/2005/8/layout/hierarchy4" loCatId="hierarchy" qsTypeId="urn:microsoft.com/office/officeart/2005/8/quickstyle/simple5" qsCatId="simple" csTypeId="urn:microsoft.com/office/officeart/2005/8/colors/colorful4" csCatId="colorful" phldr="1"/>
      <dgm:spPr/>
      <dgm:t>
        <a:bodyPr/>
        <a:lstStyle/>
        <a:p>
          <a:endParaRPr lang="es-ES"/>
        </a:p>
      </dgm:t>
    </dgm:pt>
    <dgm:pt modelId="{5DF8AACD-E5A7-4859-98E7-CC00186099BA}">
      <dgm:prSet phldrT="[Texto]"/>
      <dgm:spPr/>
      <dgm:t>
        <a:bodyPr/>
        <a:lstStyle/>
        <a:p>
          <a:r>
            <a:rPr lang="es-ES" dirty="0"/>
            <a:t>ENFOQUE DE LA INVESTIGACIÓN</a:t>
          </a:r>
        </a:p>
      </dgm:t>
    </dgm:pt>
    <dgm:pt modelId="{7ED1A397-AAA9-4005-973D-CF26D825E3FF}" type="parTrans" cxnId="{B74AB7B8-9EEB-4F42-99CC-32AD8D83EF8F}">
      <dgm:prSet/>
      <dgm:spPr/>
      <dgm:t>
        <a:bodyPr/>
        <a:lstStyle/>
        <a:p>
          <a:endParaRPr lang="es-ES"/>
        </a:p>
      </dgm:t>
    </dgm:pt>
    <dgm:pt modelId="{3569A67D-46A1-4226-B730-D461C19B3734}" type="sibTrans" cxnId="{B74AB7B8-9EEB-4F42-99CC-32AD8D83EF8F}">
      <dgm:prSet/>
      <dgm:spPr/>
      <dgm:t>
        <a:bodyPr/>
        <a:lstStyle/>
        <a:p>
          <a:endParaRPr lang="es-ES"/>
        </a:p>
      </dgm:t>
    </dgm:pt>
    <dgm:pt modelId="{16CDBF44-33C9-48B8-8B35-CCC2737AF57F}">
      <dgm:prSet phldrT="[Texto]"/>
      <dgm:spPr/>
      <dgm:t>
        <a:bodyPr/>
        <a:lstStyle/>
        <a:p>
          <a:r>
            <a:rPr lang="es-ES" dirty="0"/>
            <a:t>Cualitativo</a:t>
          </a:r>
        </a:p>
      </dgm:t>
    </dgm:pt>
    <dgm:pt modelId="{D3C7C8BF-D38B-403D-BF92-730ED07C487F}" type="parTrans" cxnId="{0E7EFBBB-232C-4C5B-B4F4-1ED73AFDD145}">
      <dgm:prSet/>
      <dgm:spPr/>
      <dgm:t>
        <a:bodyPr/>
        <a:lstStyle/>
        <a:p>
          <a:endParaRPr lang="es-ES"/>
        </a:p>
      </dgm:t>
    </dgm:pt>
    <dgm:pt modelId="{2875AC4A-F046-47AD-9D33-DDC4F67A4B0E}" type="sibTrans" cxnId="{0E7EFBBB-232C-4C5B-B4F4-1ED73AFDD145}">
      <dgm:prSet/>
      <dgm:spPr/>
      <dgm:t>
        <a:bodyPr/>
        <a:lstStyle/>
        <a:p>
          <a:endParaRPr lang="es-ES"/>
        </a:p>
      </dgm:t>
    </dgm:pt>
    <dgm:pt modelId="{4FBA68F2-AB80-4A47-B17E-EAF77511F259}">
      <dgm:prSet phldrT="[Texto]"/>
      <dgm:spPr/>
      <dgm:t>
        <a:bodyPr/>
        <a:lstStyle/>
        <a:p>
          <a:r>
            <a:rPr lang="es-ES" dirty="0"/>
            <a:t>Cuantitativo </a:t>
          </a:r>
        </a:p>
      </dgm:t>
    </dgm:pt>
    <dgm:pt modelId="{8335FC76-3F3C-4F7C-AEB3-5374D690EF39}" type="parTrans" cxnId="{2CAEAB33-BC39-4090-AA7C-D342D846B43F}">
      <dgm:prSet/>
      <dgm:spPr/>
      <dgm:t>
        <a:bodyPr/>
        <a:lstStyle/>
        <a:p>
          <a:endParaRPr lang="es-ES"/>
        </a:p>
      </dgm:t>
    </dgm:pt>
    <dgm:pt modelId="{36F3E03A-BE67-44D3-8AA2-74969899DB78}" type="sibTrans" cxnId="{2CAEAB33-BC39-4090-AA7C-D342D846B43F}">
      <dgm:prSet/>
      <dgm:spPr/>
      <dgm:t>
        <a:bodyPr/>
        <a:lstStyle/>
        <a:p>
          <a:endParaRPr lang="es-ES"/>
        </a:p>
      </dgm:t>
    </dgm:pt>
    <dgm:pt modelId="{69B8E7D8-28A9-4C89-85AB-923764D11964}" type="pres">
      <dgm:prSet presAssocID="{A72552A9-770E-4310-AF15-785449949ECD}" presName="Name0" presStyleCnt="0">
        <dgm:presLayoutVars>
          <dgm:chPref val="1"/>
          <dgm:dir/>
          <dgm:animOne val="branch"/>
          <dgm:animLvl val="lvl"/>
          <dgm:resizeHandles/>
        </dgm:presLayoutVars>
      </dgm:prSet>
      <dgm:spPr/>
    </dgm:pt>
    <dgm:pt modelId="{13E6CF71-3B24-4713-B33B-23FE11E46ED5}" type="pres">
      <dgm:prSet presAssocID="{5DF8AACD-E5A7-4859-98E7-CC00186099BA}" presName="vertOne" presStyleCnt="0"/>
      <dgm:spPr/>
    </dgm:pt>
    <dgm:pt modelId="{01EEA392-3630-43DA-B513-B5912AB0079D}" type="pres">
      <dgm:prSet presAssocID="{5DF8AACD-E5A7-4859-98E7-CC00186099BA}" presName="txOne" presStyleLbl="node0" presStyleIdx="0" presStyleCnt="1">
        <dgm:presLayoutVars>
          <dgm:chPref val="3"/>
        </dgm:presLayoutVars>
      </dgm:prSet>
      <dgm:spPr/>
    </dgm:pt>
    <dgm:pt modelId="{CA82156A-1BD6-471C-97C3-9C47BB830968}" type="pres">
      <dgm:prSet presAssocID="{5DF8AACD-E5A7-4859-98E7-CC00186099BA}" presName="parTransOne" presStyleCnt="0"/>
      <dgm:spPr/>
    </dgm:pt>
    <dgm:pt modelId="{4242BFE1-E963-4717-A2DF-DF03C3E12DC1}" type="pres">
      <dgm:prSet presAssocID="{5DF8AACD-E5A7-4859-98E7-CC00186099BA}" presName="horzOne" presStyleCnt="0"/>
      <dgm:spPr/>
    </dgm:pt>
    <dgm:pt modelId="{F661EA25-7298-40B9-A0EA-41476F5828FF}" type="pres">
      <dgm:prSet presAssocID="{16CDBF44-33C9-48B8-8B35-CCC2737AF57F}" presName="vertTwo" presStyleCnt="0"/>
      <dgm:spPr/>
    </dgm:pt>
    <dgm:pt modelId="{8E838BF3-1868-4385-B694-6A5533EEA7F4}" type="pres">
      <dgm:prSet presAssocID="{16CDBF44-33C9-48B8-8B35-CCC2737AF57F}" presName="txTwo" presStyleLbl="node2" presStyleIdx="0" presStyleCnt="2">
        <dgm:presLayoutVars>
          <dgm:chPref val="3"/>
        </dgm:presLayoutVars>
      </dgm:prSet>
      <dgm:spPr/>
    </dgm:pt>
    <dgm:pt modelId="{996481F1-A172-4DBE-A9A8-BD2E207411A8}" type="pres">
      <dgm:prSet presAssocID="{16CDBF44-33C9-48B8-8B35-CCC2737AF57F}" presName="horzTwo" presStyleCnt="0"/>
      <dgm:spPr/>
    </dgm:pt>
    <dgm:pt modelId="{B88E5DCF-74AD-443F-B854-4AF65A83B24F}" type="pres">
      <dgm:prSet presAssocID="{2875AC4A-F046-47AD-9D33-DDC4F67A4B0E}" presName="sibSpaceTwo" presStyleCnt="0"/>
      <dgm:spPr/>
    </dgm:pt>
    <dgm:pt modelId="{69D02E33-F6F7-4034-904A-90198ACE8012}" type="pres">
      <dgm:prSet presAssocID="{4FBA68F2-AB80-4A47-B17E-EAF77511F259}" presName="vertTwo" presStyleCnt="0"/>
      <dgm:spPr/>
    </dgm:pt>
    <dgm:pt modelId="{885B8AA8-3B52-47C7-AE1E-0C939FD03B7B}" type="pres">
      <dgm:prSet presAssocID="{4FBA68F2-AB80-4A47-B17E-EAF77511F259}" presName="txTwo" presStyleLbl="node2" presStyleIdx="1" presStyleCnt="2">
        <dgm:presLayoutVars>
          <dgm:chPref val="3"/>
        </dgm:presLayoutVars>
      </dgm:prSet>
      <dgm:spPr/>
    </dgm:pt>
    <dgm:pt modelId="{C3A45564-6649-4125-888B-933A3220D30A}" type="pres">
      <dgm:prSet presAssocID="{4FBA68F2-AB80-4A47-B17E-EAF77511F259}" presName="horzTwo" presStyleCnt="0"/>
      <dgm:spPr/>
    </dgm:pt>
  </dgm:ptLst>
  <dgm:cxnLst>
    <dgm:cxn modelId="{4CD5F90E-7FA8-4CE7-AD44-DAE71301D7B0}" type="presOf" srcId="{16CDBF44-33C9-48B8-8B35-CCC2737AF57F}" destId="{8E838BF3-1868-4385-B694-6A5533EEA7F4}" srcOrd="0" destOrd="0" presId="urn:microsoft.com/office/officeart/2005/8/layout/hierarchy4"/>
    <dgm:cxn modelId="{3E23DB1B-7417-45B0-97A6-5B2540527679}" type="presOf" srcId="{4FBA68F2-AB80-4A47-B17E-EAF77511F259}" destId="{885B8AA8-3B52-47C7-AE1E-0C939FD03B7B}" srcOrd="0" destOrd="0" presId="urn:microsoft.com/office/officeart/2005/8/layout/hierarchy4"/>
    <dgm:cxn modelId="{2CAEAB33-BC39-4090-AA7C-D342D846B43F}" srcId="{5DF8AACD-E5A7-4859-98E7-CC00186099BA}" destId="{4FBA68F2-AB80-4A47-B17E-EAF77511F259}" srcOrd="1" destOrd="0" parTransId="{8335FC76-3F3C-4F7C-AEB3-5374D690EF39}" sibTransId="{36F3E03A-BE67-44D3-8AA2-74969899DB78}"/>
    <dgm:cxn modelId="{EA58D877-BFC5-467C-8844-3EB465847195}" type="presOf" srcId="{5DF8AACD-E5A7-4859-98E7-CC00186099BA}" destId="{01EEA392-3630-43DA-B513-B5912AB0079D}" srcOrd="0" destOrd="0" presId="urn:microsoft.com/office/officeart/2005/8/layout/hierarchy4"/>
    <dgm:cxn modelId="{B74AB7B8-9EEB-4F42-99CC-32AD8D83EF8F}" srcId="{A72552A9-770E-4310-AF15-785449949ECD}" destId="{5DF8AACD-E5A7-4859-98E7-CC00186099BA}" srcOrd="0" destOrd="0" parTransId="{7ED1A397-AAA9-4005-973D-CF26D825E3FF}" sibTransId="{3569A67D-46A1-4226-B730-D461C19B3734}"/>
    <dgm:cxn modelId="{0E7EFBBB-232C-4C5B-B4F4-1ED73AFDD145}" srcId="{5DF8AACD-E5A7-4859-98E7-CC00186099BA}" destId="{16CDBF44-33C9-48B8-8B35-CCC2737AF57F}" srcOrd="0" destOrd="0" parTransId="{D3C7C8BF-D38B-403D-BF92-730ED07C487F}" sibTransId="{2875AC4A-F046-47AD-9D33-DDC4F67A4B0E}"/>
    <dgm:cxn modelId="{AE75CDC7-F745-4950-BD54-948951F5BD24}" type="presOf" srcId="{A72552A9-770E-4310-AF15-785449949ECD}" destId="{69B8E7D8-28A9-4C89-85AB-923764D11964}" srcOrd="0" destOrd="0" presId="urn:microsoft.com/office/officeart/2005/8/layout/hierarchy4"/>
    <dgm:cxn modelId="{0D766791-CD9E-44CA-BD47-8BA886E6344F}" type="presParOf" srcId="{69B8E7D8-28A9-4C89-85AB-923764D11964}" destId="{13E6CF71-3B24-4713-B33B-23FE11E46ED5}" srcOrd="0" destOrd="0" presId="urn:microsoft.com/office/officeart/2005/8/layout/hierarchy4"/>
    <dgm:cxn modelId="{B009738E-D33F-483C-99AC-A6C90DBA6A09}" type="presParOf" srcId="{13E6CF71-3B24-4713-B33B-23FE11E46ED5}" destId="{01EEA392-3630-43DA-B513-B5912AB0079D}" srcOrd="0" destOrd="0" presId="urn:microsoft.com/office/officeart/2005/8/layout/hierarchy4"/>
    <dgm:cxn modelId="{76B90603-F455-48F4-B911-D7FCFBC144F9}" type="presParOf" srcId="{13E6CF71-3B24-4713-B33B-23FE11E46ED5}" destId="{CA82156A-1BD6-471C-97C3-9C47BB830968}" srcOrd="1" destOrd="0" presId="urn:microsoft.com/office/officeart/2005/8/layout/hierarchy4"/>
    <dgm:cxn modelId="{5AABD443-1738-4607-90C7-8B4316ED04BF}" type="presParOf" srcId="{13E6CF71-3B24-4713-B33B-23FE11E46ED5}" destId="{4242BFE1-E963-4717-A2DF-DF03C3E12DC1}" srcOrd="2" destOrd="0" presId="urn:microsoft.com/office/officeart/2005/8/layout/hierarchy4"/>
    <dgm:cxn modelId="{1D174556-3095-4F03-B2ED-50E5CD5001A2}" type="presParOf" srcId="{4242BFE1-E963-4717-A2DF-DF03C3E12DC1}" destId="{F661EA25-7298-40B9-A0EA-41476F5828FF}" srcOrd="0" destOrd="0" presId="urn:microsoft.com/office/officeart/2005/8/layout/hierarchy4"/>
    <dgm:cxn modelId="{5669FFFD-1770-491C-A7EE-ECB2A71CD112}" type="presParOf" srcId="{F661EA25-7298-40B9-A0EA-41476F5828FF}" destId="{8E838BF3-1868-4385-B694-6A5533EEA7F4}" srcOrd="0" destOrd="0" presId="urn:microsoft.com/office/officeart/2005/8/layout/hierarchy4"/>
    <dgm:cxn modelId="{F05D2DD9-E10D-431D-9C25-FB41ECEB5C2B}" type="presParOf" srcId="{F661EA25-7298-40B9-A0EA-41476F5828FF}" destId="{996481F1-A172-4DBE-A9A8-BD2E207411A8}" srcOrd="1" destOrd="0" presId="urn:microsoft.com/office/officeart/2005/8/layout/hierarchy4"/>
    <dgm:cxn modelId="{EA553D39-00C3-454A-8A7B-8D9F73E7B03A}" type="presParOf" srcId="{4242BFE1-E963-4717-A2DF-DF03C3E12DC1}" destId="{B88E5DCF-74AD-443F-B854-4AF65A83B24F}" srcOrd="1" destOrd="0" presId="urn:microsoft.com/office/officeart/2005/8/layout/hierarchy4"/>
    <dgm:cxn modelId="{BCDEFE2B-4280-4089-A8EA-466B9657D91F}" type="presParOf" srcId="{4242BFE1-E963-4717-A2DF-DF03C3E12DC1}" destId="{69D02E33-F6F7-4034-904A-90198ACE8012}" srcOrd="2" destOrd="0" presId="urn:microsoft.com/office/officeart/2005/8/layout/hierarchy4"/>
    <dgm:cxn modelId="{59ADCB50-4E33-42FF-AE29-18B3AA4E961D}" type="presParOf" srcId="{69D02E33-F6F7-4034-904A-90198ACE8012}" destId="{885B8AA8-3B52-47C7-AE1E-0C939FD03B7B}" srcOrd="0" destOrd="0" presId="urn:microsoft.com/office/officeart/2005/8/layout/hierarchy4"/>
    <dgm:cxn modelId="{ACA2A5B6-9E63-46CC-BA6E-99377996E5B7}" type="presParOf" srcId="{69D02E33-F6F7-4034-904A-90198ACE8012}" destId="{C3A45564-6649-4125-888B-933A3220D30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0C6FEA-933A-4646-976B-FF4EA167064D}" type="doc">
      <dgm:prSet loTypeId="urn:microsoft.com/office/officeart/2005/8/layout/hierarchy4" loCatId="list" qsTypeId="urn:microsoft.com/office/officeart/2005/8/quickstyle/simple5" qsCatId="simple" csTypeId="urn:microsoft.com/office/officeart/2005/8/colors/colorful5" csCatId="colorful" phldr="1"/>
      <dgm:spPr/>
      <dgm:t>
        <a:bodyPr/>
        <a:lstStyle/>
        <a:p>
          <a:endParaRPr lang="es-ES"/>
        </a:p>
      </dgm:t>
    </dgm:pt>
    <dgm:pt modelId="{7CE1479B-5229-41DB-956D-5C8E0700C510}">
      <dgm:prSet phldrT="[Texto]"/>
      <dgm:spPr/>
      <dgm:t>
        <a:bodyPr/>
        <a:lstStyle/>
        <a:p>
          <a:r>
            <a:rPr lang="es-ES" dirty="0"/>
            <a:t>DIAGNOSTICO SITUACIONAL</a:t>
          </a:r>
        </a:p>
      </dgm:t>
    </dgm:pt>
    <dgm:pt modelId="{8AC1DCE6-435C-40BA-91D6-86E1B221B073}" type="parTrans" cxnId="{50389537-6874-440E-BB4E-6FBB18B892C1}">
      <dgm:prSet/>
      <dgm:spPr/>
      <dgm:t>
        <a:bodyPr/>
        <a:lstStyle/>
        <a:p>
          <a:endParaRPr lang="es-ES"/>
        </a:p>
      </dgm:t>
    </dgm:pt>
    <dgm:pt modelId="{1A69E9CF-7942-4F4C-B10E-41E25C6CCD75}" type="sibTrans" cxnId="{50389537-6874-440E-BB4E-6FBB18B892C1}">
      <dgm:prSet/>
      <dgm:spPr/>
      <dgm:t>
        <a:bodyPr/>
        <a:lstStyle/>
        <a:p>
          <a:endParaRPr lang="es-ES"/>
        </a:p>
      </dgm:t>
    </dgm:pt>
    <dgm:pt modelId="{4E9E2316-248F-4F69-A33D-65E3CBEEA417}">
      <dgm:prSet phldrT="[Texto]"/>
      <dgm:spPr/>
      <dgm:t>
        <a:bodyPr/>
        <a:lstStyle/>
        <a:p>
          <a:r>
            <a:rPr lang="es-ES" dirty="0"/>
            <a:t>Determinar con exactitud la actual demanda en el consumo de bebidas no alcohólicas, así como hábitos, costumbres y tradiciones </a:t>
          </a:r>
        </a:p>
      </dgm:t>
    </dgm:pt>
    <dgm:pt modelId="{0C212E9A-6B20-4306-9BA7-457271B03D9B}" type="parTrans" cxnId="{9620E3B1-D7FA-4A3E-B2EB-7738441A722E}">
      <dgm:prSet/>
      <dgm:spPr/>
      <dgm:t>
        <a:bodyPr/>
        <a:lstStyle/>
        <a:p>
          <a:endParaRPr lang="es-ES"/>
        </a:p>
      </dgm:t>
    </dgm:pt>
    <dgm:pt modelId="{7B7FE3D3-CD5F-464B-AC7D-8F70878DE3E1}" type="sibTrans" cxnId="{9620E3B1-D7FA-4A3E-B2EB-7738441A722E}">
      <dgm:prSet/>
      <dgm:spPr/>
      <dgm:t>
        <a:bodyPr/>
        <a:lstStyle/>
        <a:p>
          <a:endParaRPr lang="es-ES"/>
        </a:p>
      </dgm:t>
    </dgm:pt>
    <dgm:pt modelId="{88C7EB64-94B0-4376-B46B-FFECE186B32E}">
      <dgm:prSet phldrT="[Texto]"/>
      <dgm:spPr/>
      <dgm:t>
        <a:bodyPr/>
        <a:lstStyle/>
        <a:p>
          <a:r>
            <a:rPr lang="es-ES" dirty="0"/>
            <a:t>A través del cual se logre determinar las tendencias del consumo de bebidas no alcohólicas</a:t>
          </a:r>
        </a:p>
      </dgm:t>
    </dgm:pt>
    <dgm:pt modelId="{BD6A5681-75C8-40CA-9E28-050B834EB0AF}" type="parTrans" cxnId="{5EA4F8DB-B256-47B3-953F-B7FB0A9FB6DA}">
      <dgm:prSet/>
      <dgm:spPr/>
      <dgm:t>
        <a:bodyPr/>
        <a:lstStyle/>
        <a:p>
          <a:endParaRPr lang="es-ES"/>
        </a:p>
      </dgm:t>
    </dgm:pt>
    <dgm:pt modelId="{373E82D4-EB07-4463-8E38-14699F6E5A94}" type="sibTrans" cxnId="{5EA4F8DB-B256-47B3-953F-B7FB0A9FB6DA}">
      <dgm:prSet/>
      <dgm:spPr/>
      <dgm:t>
        <a:bodyPr/>
        <a:lstStyle/>
        <a:p>
          <a:endParaRPr lang="es-ES"/>
        </a:p>
      </dgm:t>
    </dgm:pt>
    <dgm:pt modelId="{D7CCA358-2319-4BBA-8E81-3FA8D5D4F9DD}">
      <dgm:prSet phldrT="[Texto]"/>
      <dgm:spPr/>
      <dgm:t>
        <a:bodyPr/>
        <a:lstStyle/>
        <a:p>
          <a:r>
            <a:rPr lang="es-ES" dirty="0"/>
            <a:t>se realizará un estudio del contexto macro, meso y micro </a:t>
          </a:r>
        </a:p>
      </dgm:t>
    </dgm:pt>
    <dgm:pt modelId="{64082FD2-F3FA-47D6-B074-826842EAC384}" type="parTrans" cxnId="{B21C37A3-8B7F-45B5-A66F-79950F41A0F4}">
      <dgm:prSet/>
      <dgm:spPr/>
      <dgm:t>
        <a:bodyPr/>
        <a:lstStyle/>
        <a:p>
          <a:endParaRPr lang="es-ES"/>
        </a:p>
      </dgm:t>
    </dgm:pt>
    <dgm:pt modelId="{9CFAF08A-428A-4C27-8405-8B0C68A47868}" type="sibTrans" cxnId="{B21C37A3-8B7F-45B5-A66F-79950F41A0F4}">
      <dgm:prSet/>
      <dgm:spPr/>
      <dgm:t>
        <a:bodyPr/>
        <a:lstStyle/>
        <a:p>
          <a:endParaRPr lang="es-ES"/>
        </a:p>
      </dgm:t>
    </dgm:pt>
    <dgm:pt modelId="{815A4D5A-96C8-4AE8-BB55-6E356DAA81FC}" type="pres">
      <dgm:prSet presAssocID="{8D0C6FEA-933A-4646-976B-FF4EA167064D}" presName="Name0" presStyleCnt="0">
        <dgm:presLayoutVars>
          <dgm:chPref val="1"/>
          <dgm:dir/>
          <dgm:animOne val="branch"/>
          <dgm:animLvl val="lvl"/>
          <dgm:resizeHandles/>
        </dgm:presLayoutVars>
      </dgm:prSet>
      <dgm:spPr/>
    </dgm:pt>
    <dgm:pt modelId="{10B3142A-7E64-42E3-8A97-E7915A4294A3}" type="pres">
      <dgm:prSet presAssocID="{7CE1479B-5229-41DB-956D-5C8E0700C510}" presName="vertOne" presStyleCnt="0"/>
      <dgm:spPr/>
    </dgm:pt>
    <dgm:pt modelId="{C0A74591-BA89-45A0-91D0-DFD540A40E4A}" type="pres">
      <dgm:prSet presAssocID="{7CE1479B-5229-41DB-956D-5C8E0700C510}" presName="txOne" presStyleLbl="node0" presStyleIdx="0" presStyleCnt="1">
        <dgm:presLayoutVars>
          <dgm:chPref val="3"/>
        </dgm:presLayoutVars>
      </dgm:prSet>
      <dgm:spPr/>
    </dgm:pt>
    <dgm:pt modelId="{B7F749F7-6793-427A-AF18-34A89DB995E5}" type="pres">
      <dgm:prSet presAssocID="{7CE1479B-5229-41DB-956D-5C8E0700C510}" presName="parTransOne" presStyleCnt="0"/>
      <dgm:spPr/>
    </dgm:pt>
    <dgm:pt modelId="{86968BB4-8F9A-42F2-9325-8C0941AA3E74}" type="pres">
      <dgm:prSet presAssocID="{7CE1479B-5229-41DB-956D-5C8E0700C510}" presName="horzOne" presStyleCnt="0"/>
      <dgm:spPr/>
    </dgm:pt>
    <dgm:pt modelId="{D8F4FB61-31F3-43F4-866B-8BFC1769E71A}" type="pres">
      <dgm:prSet presAssocID="{4E9E2316-248F-4F69-A33D-65E3CBEEA417}" presName="vertTwo" presStyleCnt="0"/>
      <dgm:spPr/>
    </dgm:pt>
    <dgm:pt modelId="{B2F23418-8DAE-4228-BCF6-CB8905D964F3}" type="pres">
      <dgm:prSet presAssocID="{4E9E2316-248F-4F69-A33D-65E3CBEEA417}" presName="txTwo" presStyleLbl="node2" presStyleIdx="0" presStyleCnt="3">
        <dgm:presLayoutVars>
          <dgm:chPref val="3"/>
        </dgm:presLayoutVars>
      </dgm:prSet>
      <dgm:spPr/>
    </dgm:pt>
    <dgm:pt modelId="{FCA68C96-C4DB-4974-AFF7-6C90E08B7D0F}" type="pres">
      <dgm:prSet presAssocID="{4E9E2316-248F-4F69-A33D-65E3CBEEA417}" presName="horzTwo" presStyleCnt="0"/>
      <dgm:spPr/>
    </dgm:pt>
    <dgm:pt modelId="{1D665918-9FE4-4158-A383-32C36294B124}" type="pres">
      <dgm:prSet presAssocID="{7B7FE3D3-CD5F-464B-AC7D-8F70878DE3E1}" presName="sibSpaceTwo" presStyleCnt="0"/>
      <dgm:spPr/>
    </dgm:pt>
    <dgm:pt modelId="{E3BAF8C7-5806-440D-9FBF-1F0AC18E27AA}" type="pres">
      <dgm:prSet presAssocID="{D7CCA358-2319-4BBA-8E81-3FA8D5D4F9DD}" presName="vertTwo" presStyleCnt="0"/>
      <dgm:spPr/>
    </dgm:pt>
    <dgm:pt modelId="{D96ABEEC-5975-4432-9551-CDF0C9BE425A}" type="pres">
      <dgm:prSet presAssocID="{D7CCA358-2319-4BBA-8E81-3FA8D5D4F9DD}" presName="txTwo" presStyleLbl="node2" presStyleIdx="1" presStyleCnt="3">
        <dgm:presLayoutVars>
          <dgm:chPref val="3"/>
        </dgm:presLayoutVars>
      </dgm:prSet>
      <dgm:spPr/>
    </dgm:pt>
    <dgm:pt modelId="{B7177EB2-DBF2-4B19-810E-96581039DF97}" type="pres">
      <dgm:prSet presAssocID="{D7CCA358-2319-4BBA-8E81-3FA8D5D4F9DD}" presName="horzTwo" presStyleCnt="0"/>
      <dgm:spPr/>
    </dgm:pt>
    <dgm:pt modelId="{FCC537C1-D02A-49FE-B871-F86126DB919D}" type="pres">
      <dgm:prSet presAssocID="{9CFAF08A-428A-4C27-8405-8B0C68A47868}" presName="sibSpaceTwo" presStyleCnt="0"/>
      <dgm:spPr/>
    </dgm:pt>
    <dgm:pt modelId="{614A0F92-C9F2-49EA-AF91-B0CD29401FD7}" type="pres">
      <dgm:prSet presAssocID="{88C7EB64-94B0-4376-B46B-FFECE186B32E}" presName="vertTwo" presStyleCnt="0"/>
      <dgm:spPr/>
    </dgm:pt>
    <dgm:pt modelId="{5C48B2D3-1772-4D99-B1D5-0B63CE3CAE99}" type="pres">
      <dgm:prSet presAssocID="{88C7EB64-94B0-4376-B46B-FFECE186B32E}" presName="txTwo" presStyleLbl="node2" presStyleIdx="2" presStyleCnt="3">
        <dgm:presLayoutVars>
          <dgm:chPref val="3"/>
        </dgm:presLayoutVars>
      </dgm:prSet>
      <dgm:spPr/>
    </dgm:pt>
    <dgm:pt modelId="{C171D29B-1DB6-40E5-A828-4BFBDA792AAD}" type="pres">
      <dgm:prSet presAssocID="{88C7EB64-94B0-4376-B46B-FFECE186B32E}" presName="horzTwo" presStyleCnt="0"/>
      <dgm:spPr/>
    </dgm:pt>
  </dgm:ptLst>
  <dgm:cxnLst>
    <dgm:cxn modelId="{B3E93719-29E3-4F8C-81A6-C477FDA974E5}" type="presOf" srcId="{8D0C6FEA-933A-4646-976B-FF4EA167064D}" destId="{815A4D5A-96C8-4AE8-BB55-6E356DAA81FC}" srcOrd="0" destOrd="0" presId="urn:microsoft.com/office/officeart/2005/8/layout/hierarchy4"/>
    <dgm:cxn modelId="{50389537-6874-440E-BB4E-6FBB18B892C1}" srcId="{8D0C6FEA-933A-4646-976B-FF4EA167064D}" destId="{7CE1479B-5229-41DB-956D-5C8E0700C510}" srcOrd="0" destOrd="0" parTransId="{8AC1DCE6-435C-40BA-91D6-86E1B221B073}" sibTransId="{1A69E9CF-7942-4F4C-B10E-41E25C6CCD75}"/>
    <dgm:cxn modelId="{BD5D849A-F19E-494C-B26B-A81A0153A6D2}" type="presOf" srcId="{88C7EB64-94B0-4376-B46B-FFECE186B32E}" destId="{5C48B2D3-1772-4D99-B1D5-0B63CE3CAE99}" srcOrd="0" destOrd="0" presId="urn:microsoft.com/office/officeart/2005/8/layout/hierarchy4"/>
    <dgm:cxn modelId="{B21C37A3-8B7F-45B5-A66F-79950F41A0F4}" srcId="{7CE1479B-5229-41DB-956D-5C8E0700C510}" destId="{D7CCA358-2319-4BBA-8E81-3FA8D5D4F9DD}" srcOrd="1" destOrd="0" parTransId="{64082FD2-F3FA-47D6-B074-826842EAC384}" sibTransId="{9CFAF08A-428A-4C27-8405-8B0C68A47868}"/>
    <dgm:cxn modelId="{9620E3B1-D7FA-4A3E-B2EB-7738441A722E}" srcId="{7CE1479B-5229-41DB-956D-5C8E0700C510}" destId="{4E9E2316-248F-4F69-A33D-65E3CBEEA417}" srcOrd="0" destOrd="0" parTransId="{0C212E9A-6B20-4306-9BA7-457271B03D9B}" sibTransId="{7B7FE3D3-CD5F-464B-AC7D-8F70878DE3E1}"/>
    <dgm:cxn modelId="{59634EB5-4321-43F5-9B69-DA1A1B0B06F8}" type="presOf" srcId="{7CE1479B-5229-41DB-956D-5C8E0700C510}" destId="{C0A74591-BA89-45A0-91D0-DFD540A40E4A}" srcOrd="0" destOrd="0" presId="urn:microsoft.com/office/officeart/2005/8/layout/hierarchy4"/>
    <dgm:cxn modelId="{5A3645C3-31E4-4EC8-BB49-ED6F32BB0EC7}" type="presOf" srcId="{4E9E2316-248F-4F69-A33D-65E3CBEEA417}" destId="{B2F23418-8DAE-4228-BCF6-CB8905D964F3}" srcOrd="0" destOrd="0" presId="urn:microsoft.com/office/officeart/2005/8/layout/hierarchy4"/>
    <dgm:cxn modelId="{0006EDC7-1B43-460C-920D-4C50B9CAAB6B}" type="presOf" srcId="{D7CCA358-2319-4BBA-8E81-3FA8D5D4F9DD}" destId="{D96ABEEC-5975-4432-9551-CDF0C9BE425A}" srcOrd="0" destOrd="0" presId="urn:microsoft.com/office/officeart/2005/8/layout/hierarchy4"/>
    <dgm:cxn modelId="{5EA4F8DB-B256-47B3-953F-B7FB0A9FB6DA}" srcId="{7CE1479B-5229-41DB-956D-5C8E0700C510}" destId="{88C7EB64-94B0-4376-B46B-FFECE186B32E}" srcOrd="2" destOrd="0" parTransId="{BD6A5681-75C8-40CA-9E28-050B834EB0AF}" sibTransId="{373E82D4-EB07-4463-8E38-14699F6E5A94}"/>
    <dgm:cxn modelId="{B76C4487-7130-4294-AD90-CCF7D76F361D}" type="presParOf" srcId="{815A4D5A-96C8-4AE8-BB55-6E356DAA81FC}" destId="{10B3142A-7E64-42E3-8A97-E7915A4294A3}" srcOrd="0" destOrd="0" presId="urn:microsoft.com/office/officeart/2005/8/layout/hierarchy4"/>
    <dgm:cxn modelId="{5A569271-AE54-4B66-AEE5-A369E32BD26E}" type="presParOf" srcId="{10B3142A-7E64-42E3-8A97-E7915A4294A3}" destId="{C0A74591-BA89-45A0-91D0-DFD540A40E4A}" srcOrd="0" destOrd="0" presId="urn:microsoft.com/office/officeart/2005/8/layout/hierarchy4"/>
    <dgm:cxn modelId="{039D51FA-78BF-49D9-858B-5685F6E27AF6}" type="presParOf" srcId="{10B3142A-7E64-42E3-8A97-E7915A4294A3}" destId="{B7F749F7-6793-427A-AF18-34A89DB995E5}" srcOrd="1" destOrd="0" presId="urn:microsoft.com/office/officeart/2005/8/layout/hierarchy4"/>
    <dgm:cxn modelId="{1BD0F612-F772-44D8-8009-57E283071472}" type="presParOf" srcId="{10B3142A-7E64-42E3-8A97-E7915A4294A3}" destId="{86968BB4-8F9A-42F2-9325-8C0941AA3E74}" srcOrd="2" destOrd="0" presId="urn:microsoft.com/office/officeart/2005/8/layout/hierarchy4"/>
    <dgm:cxn modelId="{3C82B2BB-533A-46B4-82DC-2D20B9B2FBD2}" type="presParOf" srcId="{86968BB4-8F9A-42F2-9325-8C0941AA3E74}" destId="{D8F4FB61-31F3-43F4-866B-8BFC1769E71A}" srcOrd="0" destOrd="0" presId="urn:microsoft.com/office/officeart/2005/8/layout/hierarchy4"/>
    <dgm:cxn modelId="{48417049-4E41-456D-AAC1-E45972404463}" type="presParOf" srcId="{D8F4FB61-31F3-43F4-866B-8BFC1769E71A}" destId="{B2F23418-8DAE-4228-BCF6-CB8905D964F3}" srcOrd="0" destOrd="0" presId="urn:microsoft.com/office/officeart/2005/8/layout/hierarchy4"/>
    <dgm:cxn modelId="{B3A2F209-4047-4A8D-8725-A6B2E5634214}" type="presParOf" srcId="{D8F4FB61-31F3-43F4-866B-8BFC1769E71A}" destId="{FCA68C96-C4DB-4974-AFF7-6C90E08B7D0F}" srcOrd="1" destOrd="0" presId="urn:microsoft.com/office/officeart/2005/8/layout/hierarchy4"/>
    <dgm:cxn modelId="{10908213-1A16-47D6-96AB-F02432DF00A9}" type="presParOf" srcId="{86968BB4-8F9A-42F2-9325-8C0941AA3E74}" destId="{1D665918-9FE4-4158-A383-32C36294B124}" srcOrd="1" destOrd="0" presId="urn:microsoft.com/office/officeart/2005/8/layout/hierarchy4"/>
    <dgm:cxn modelId="{1AA71E25-D752-4900-85AA-0353438285A0}" type="presParOf" srcId="{86968BB4-8F9A-42F2-9325-8C0941AA3E74}" destId="{E3BAF8C7-5806-440D-9FBF-1F0AC18E27AA}" srcOrd="2" destOrd="0" presId="urn:microsoft.com/office/officeart/2005/8/layout/hierarchy4"/>
    <dgm:cxn modelId="{FB87906F-6970-4D27-8607-0C4DAE9593BF}" type="presParOf" srcId="{E3BAF8C7-5806-440D-9FBF-1F0AC18E27AA}" destId="{D96ABEEC-5975-4432-9551-CDF0C9BE425A}" srcOrd="0" destOrd="0" presId="urn:microsoft.com/office/officeart/2005/8/layout/hierarchy4"/>
    <dgm:cxn modelId="{1F20ED1F-E4FE-42F9-95A6-16E8DA8FB189}" type="presParOf" srcId="{E3BAF8C7-5806-440D-9FBF-1F0AC18E27AA}" destId="{B7177EB2-DBF2-4B19-810E-96581039DF97}" srcOrd="1" destOrd="0" presId="urn:microsoft.com/office/officeart/2005/8/layout/hierarchy4"/>
    <dgm:cxn modelId="{EBF0C94D-04FC-4408-B4EC-9584F4A0017E}" type="presParOf" srcId="{86968BB4-8F9A-42F2-9325-8C0941AA3E74}" destId="{FCC537C1-D02A-49FE-B871-F86126DB919D}" srcOrd="3" destOrd="0" presId="urn:microsoft.com/office/officeart/2005/8/layout/hierarchy4"/>
    <dgm:cxn modelId="{4F6902B2-88BB-4C9D-BEF4-9E78180D2A1A}" type="presParOf" srcId="{86968BB4-8F9A-42F2-9325-8C0941AA3E74}" destId="{614A0F92-C9F2-49EA-AF91-B0CD29401FD7}" srcOrd="4" destOrd="0" presId="urn:microsoft.com/office/officeart/2005/8/layout/hierarchy4"/>
    <dgm:cxn modelId="{6D730288-FC7E-44AE-BE5B-766FCC931FBB}" type="presParOf" srcId="{614A0F92-C9F2-49EA-AF91-B0CD29401FD7}" destId="{5C48B2D3-1772-4D99-B1D5-0B63CE3CAE99}" srcOrd="0" destOrd="0" presId="urn:microsoft.com/office/officeart/2005/8/layout/hierarchy4"/>
    <dgm:cxn modelId="{AB92AF72-57A0-47DF-B49C-F8F9F13CE36E}" type="presParOf" srcId="{614A0F92-C9F2-49EA-AF91-B0CD29401FD7}" destId="{C171D29B-1DB6-40E5-A828-4BFBDA792AAD}"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496443-52E1-4E92-87A8-082AC87E4AAB}" type="doc">
      <dgm:prSet loTypeId="urn:microsoft.com/office/officeart/2005/8/layout/lProcess1" loCatId="process" qsTypeId="urn:microsoft.com/office/officeart/2005/8/quickstyle/simple5" qsCatId="simple" csTypeId="urn:microsoft.com/office/officeart/2005/8/colors/colorful3" csCatId="colorful" phldr="1"/>
      <dgm:spPr/>
      <dgm:t>
        <a:bodyPr/>
        <a:lstStyle/>
        <a:p>
          <a:endParaRPr lang="es-ES"/>
        </a:p>
      </dgm:t>
    </dgm:pt>
    <dgm:pt modelId="{12630AEC-F1C1-45F3-B609-CAF90DF27067}">
      <dgm:prSet phldrT="[Texto]" custT="1"/>
      <dgm:spPr/>
      <dgm:t>
        <a:bodyPr/>
        <a:lstStyle/>
        <a:p>
          <a:r>
            <a:rPr lang="es-ES" sz="2000" dirty="0"/>
            <a:t>Método Analítico-Sintético</a:t>
          </a:r>
        </a:p>
      </dgm:t>
    </dgm:pt>
    <dgm:pt modelId="{65201137-BCDB-4678-8E06-446CF1B31082}" type="parTrans" cxnId="{780766D5-1151-47A1-961F-BFCA83E75D05}">
      <dgm:prSet/>
      <dgm:spPr/>
      <dgm:t>
        <a:bodyPr/>
        <a:lstStyle/>
        <a:p>
          <a:endParaRPr lang="es-ES"/>
        </a:p>
      </dgm:t>
    </dgm:pt>
    <dgm:pt modelId="{780C4EF8-986D-49B6-BAD9-6542FC115986}" type="sibTrans" cxnId="{780766D5-1151-47A1-961F-BFCA83E75D05}">
      <dgm:prSet/>
      <dgm:spPr/>
      <dgm:t>
        <a:bodyPr/>
        <a:lstStyle/>
        <a:p>
          <a:endParaRPr lang="es-ES"/>
        </a:p>
      </dgm:t>
    </dgm:pt>
    <dgm:pt modelId="{C1B14135-1671-421E-9B67-22A64BC424C1}">
      <dgm:prSet phldrT="[Texto]" custT="1"/>
      <dgm:spPr/>
      <dgm:t>
        <a:bodyPr/>
        <a:lstStyle/>
        <a:p>
          <a:r>
            <a:rPr lang="es-ES" sz="1100" dirty="0"/>
            <a:t>Conceptos y tendencias de autores mediante un proceso progresivo y sistemático</a:t>
          </a:r>
        </a:p>
      </dgm:t>
    </dgm:pt>
    <dgm:pt modelId="{CA57BFD1-A9FD-41C1-8F0C-B5B50DF9152A}" type="parTrans" cxnId="{4B6F350B-C5D1-4B58-B993-19487BBCACA3}">
      <dgm:prSet/>
      <dgm:spPr/>
      <dgm:t>
        <a:bodyPr/>
        <a:lstStyle/>
        <a:p>
          <a:endParaRPr lang="es-ES"/>
        </a:p>
      </dgm:t>
    </dgm:pt>
    <dgm:pt modelId="{D629CA83-5223-4FE0-A992-90F3E5F22B96}" type="sibTrans" cxnId="{4B6F350B-C5D1-4B58-B993-19487BBCACA3}">
      <dgm:prSet/>
      <dgm:spPr/>
      <dgm:t>
        <a:bodyPr/>
        <a:lstStyle/>
        <a:p>
          <a:endParaRPr lang="es-ES"/>
        </a:p>
      </dgm:t>
    </dgm:pt>
    <dgm:pt modelId="{91E07EEA-717E-4B29-80F0-69E1E9E25AE9}">
      <dgm:prSet phldrT="[Texto]" custT="1"/>
      <dgm:spPr/>
      <dgm:t>
        <a:bodyPr/>
        <a:lstStyle/>
        <a:p>
          <a:r>
            <a:rPr lang="es-ES" sz="2000" dirty="0"/>
            <a:t>Método Inductivo Deductivo</a:t>
          </a:r>
        </a:p>
      </dgm:t>
    </dgm:pt>
    <dgm:pt modelId="{D94733E4-1223-4859-81B6-384B775B1BF3}" type="parTrans" cxnId="{851E8489-D3F2-439F-A384-61476B877574}">
      <dgm:prSet/>
      <dgm:spPr/>
      <dgm:t>
        <a:bodyPr/>
        <a:lstStyle/>
        <a:p>
          <a:endParaRPr lang="es-ES"/>
        </a:p>
      </dgm:t>
    </dgm:pt>
    <dgm:pt modelId="{5944D66A-97B4-44CB-9A7B-E20A76206906}" type="sibTrans" cxnId="{851E8489-D3F2-439F-A384-61476B877574}">
      <dgm:prSet/>
      <dgm:spPr/>
      <dgm:t>
        <a:bodyPr/>
        <a:lstStyle/>
        <a:p>
          <a:endParaRPr lang="es-ES"/>
        </a:p>
      </dgm:t>
    </dgm:pt>
    <dgm:pt modelId="{540E2F11-D286-470A-9481-E00BC7A0B17F}">
      <dgm:prSet phldrT="[Texto]" custT="1"/>
      <dgm:spPr/>
      <dgm:t>
        <a:bodyPr/>
        <a:lstStyle/>
        <a:p>
          <a:r>
            <a:rPr lang="es-ES" sz="1100" dirty="0"/>
            <a:t>Información del comportamiento del consumidor de bebidas no alcohólicas</a:t>
          </a:r>
        </a:p>
      </dgm:t>
    </dgm:pt>
    <dgm:pt modelId="{34CBD3AD-534F-4AD3-A510-3C25D119F92A}" type="parTrans" cxnId="{128496F3-727F-4BB9-8FC1-9C7316DFA0EA}">
      <dgm:prSet/>
      <dgm:spPr/>
      <dgm:t>
        <a:bodyPr/>
        <a:lstStyle/>
        <a:p>
          <a:endParaRPr lang="es-ES"/>
        </a:p>
      </dgm:t>
    </dgm:pt>
    <dgm:pt modelId="{EADEBC57-4B5F-4778-9A05-6FFDACC989ED}" type="sibTrans" cxnId="{128496F3-727F-4BB9-8FC1-9C7316DFA0EA}">
      <dgm:prSet/>
      <dgm:spPr/>
      <dgm:t>
        <a:bodyPr/>
        <a:lstStyle/>
        <a:p>
          <a:endParaRPr lang="es-ES"/>
        </a:p>
      </dgm:t>
    </dgm:pt>
    <dgm:pt modelId="{B3299807-6955-4153-91FC-5179ABF4A584}">
      <dgm:prSet phldrT="[Texto]" custT="1"/>
      <dgm:spPr/>
      <dgm:t>
        <a:bodyPr/>
        <a:lstStyle/>
        <a:p>
          <a:r>
            <a:rPr lang="es-ES" sz="2000" dirty="0"/>
            <a:t>Método Descriptivo</a:t>
          </a:r>
        </a:p>
      </dgm:t>
    </dgm:pt>
    <dgm:pt modelId="{5991AADF-8E8D-4625-A45F-A44C7764631C}" type="parTrans" cxnId="{01A7E710-E367-4D74-B1CB-907753A49454}">
      <dgm:prSet/>
      <dgm:spPr/>
      <dgm:t>
        <a:bodyPr/>
        <a:lstStyle/>
        <a:p>
          <a:endParaRPr lang="es-ES"/>
        </a:p>
      </dgm:t>
    </dgm:pt>
    <dgm:pt modelId="{3FC0A02A-C55E-40D5-BF1F-2EDBD03F07EC}" type="sibTrans" cxnId="{01A7E710-E367-4D74-B1CB-907753A49454}">
      <dgm:prSet/>
      <dgm:spPr/>
      <dgm:t>
        <a:bodyPr/>
        <a:lstStyle/>
        <a:p>
          <a:endParaRPr lang="es-ES"/>
        </a:p>
      </dgm:t>
    </dgm:pt>
    <dgm:pt modelId="{BC14B240-3962-4167-A225-A81245EF3596}">
      <dgm:prSet phldrT="[Texto]" custT="1"/>
      <dgm:spPr/>
      <dgm:t>
        <a:bodyPr/>
        <a:lstStyle/>
        <a:p>
          <a:r>
            <a:rPr lang="es-ES" sz="1100" dirty="0"/>
            <a:t>Descripción, registro, análisis e interpretación de resultados</a:t>
          </a:r>
        </a:p>
      </dgm:t>
    </dgm:pt>
    <dgm:pt modelId="{0C36575C-AC3B-4658-925B-607476BCF280}" type="parTrans" cxnId="{F4F6C294-F6DA-4636-AD21-DA3DD8A68980}">
      <dgm:prSet/>
      <dgm:spPr/>
      <dgm:t>
        <a:bodyPr/>
        <a:lstStyle/>
        <a:p>
          <a:endParaRPr lang="es-ES"/>
        </a:p>
      </dgm:t>
    </dgm:pt>
    <dgm:pt modelId="{0D0FA8B7-FA71-4CDC-B66A-474B8AB1EA64}" type="sibTrans" cxnId="{F4F6C294-F6DA-4636-AD21-DA3DD8A68980}">
      <dgm:prSet/>
      <dgm:spPr/>
      <dgm:t>
        <a:bodyPr/>
        <a:lstStyle/>
        <a:p>
          <a:endParaRPr lang="es-ES"/>
        </a:p>
      </dgm:t>
    </dgm:pt>
    <dgm:pt modelId="{DDB15DBD-9485-485A-BB2E-149418F24A35}">
      <dgm:prSet phldrT="[Texto]" custT="1"/>
      <dgm:spPr/>
      <dgm:t>
        <a:bodyPr/>
        <a:lstStyle/>
        <a:p>
          <a:r>
            <a:rPr lang="es-ES" sz="2000" dirty="0"/>
            <a:t>Método Estadístico</a:t>
          </a:r>
        </a:p>
      </dgm:t>
    </dgm:pt>
    <dgm:pt modelId="{CC7C0B58-B27C-4B5F-B304-16E0880F17C1}" type="parTrans" cxnId="{617AB2F0-EBFC-4444-ACD0-1A26EFD14E85}">
      <dgm:prSet/>
      <dgm:spPr/>
      <dgm:t>
        <a:bodyPr/>
        <a:lstStyle/>
        <a:p>
          <a:endParaRPr lang="es-ES"/>
        </a:p>
      </dgm:t>
    </dgm:pt>
    <dgm:pt modelId="{67F37B88-DB3D-4082-8765-836CD65F6835}" type="sibTrans" cxnId="{617AB2F0-EBFC-4444-ACD0-1A26EFD14E85}">
      <dgm:prSet/>
      <dgm:spPr/>
      <dgm:t>
        <a:bodyPr/>
        <a:lstStyle/>
        <a:p>
          <a:endParaRPr lang="es-ES"/>
        </a:p>
      </dgm:t>
    </dgm:pt>
    <dgm:pt modelId="{1450E9A4-1A06-420A-96FD-1D9891C19F16}">
      <dgm:prSet phldrT="[Texto]" custT="1"/>
      <dgm:spPr/>
      <dgm:t>
        <a:bodyPr/>
        <a:lstStyle/>
        <a:p>
          <a:r>
            <a:rPr lang="es-ES" sz="1100" dirty="0"/>
            <a:t>Recolección de datos mediante cuestionarios y registros de observación</a:t>
          </a:r>
        </a:p>
      </dgm:t>
    </dgm:pt>
    <dgm:pt modelId="{5327903B-91ED-4FCC-BC00-141F5929920C}" type="parTrans" cxnId="{747B606C-0B6E-4468-BBE6-D6CB0488432F}">
      <dgm:prSet/>
      <dgm:spPr/>
      <dgm:t>
        <a:bodyPr/>
        <a:lstStyle/>
        <a:p>
          <a:endParaRPr lang="es-ES"/>
        </a:p>
      </dgm:t>
    </dgm:pt>
    <dgm:pt modelId="{862491D0-3325-4996-BAE4-113169597D08}" type="sibTrans" cxnId="{747B606C-0B6E-4468-BBE6-D6CB0488432F}">
      <dgm:prSet/>
      <dgm:spPr/>
      <dgm:t>
        <a:bodyPr/>
        <a:lstStyle/>
        <a:p>
          <a:endParaRPr lang="es-ES"/>
        </a:p>
      </dgm:t>
    </dgm:pt>
    <dgm:pt modelId="{1FFF05BE-7858-4744-A1D7-F015A207C6DC}" type="pres">
      <dgm:prSet presAssocID="{5D496443-52E1-4E92-87A8-082AC87E4AAB}" presName="Name0" presStyleCnt="0">
        <dgm:presLayoutVars>
          <dgm:dir/>
          <dgm:animLvl val="lvl"/>
          <dgm:resizeHandles val="exact"/>
        </dgm:presLayoutVars>
      </dgm:prSet>
      <dgm:spPr/>
    </dgm:pt>
    <dgm:pt modelId="{D50CFBC8-50D5-435A-B4BF-F8599DC1388C}" type="pres">
      <dgm:prSet presAssocID="{12630AEC-F1C1-45F3-B609-CAF90DF27067}" presName="vertFlow" presStyleCnt="0"/>
      <dgm:spPr/>
    </dgm:pt>
    <dgm:pt modelId="{59E073FC-24A9-45E4-ACB3-AD9FA0EFEEB0}" type="pres">
      <dgm:prSet presAssocID="{12630AEC-F1C1-45F3-B609-CAF90DF27067}" presName="header" presStyleLbl="node1" presStyleIdx="0" presStyleCnt="4"/>
      <dgm:spPr/>
    </dgm:pt>
    <dgm:pt modelId="{EA09006E-485A-44E7-A7E5-CFC2D3D0ACC7}" type="pres">
      <dgm:prSet presAssocID="{CA57BFD1-A9FD-41C1-8F0C-B5B50DF9152A}" presName="parTrans" presStyleLbl="sibTrans2D1" presStyleIdx="0" presStyleCnt="4"/>
      <dgm:spPr/>
    </dgm:pt>
    <dgm:pt modelId="{8260DB83-EB4B-4422-835D-D97A623DD944}" type="pres">
      <dgm:prSet presAssocID="{C1B14135-1671-421E-9B67-22A64BC424C1}" presName="child" presStyleLbl="alignAccFollowNode1" presStyleIdx="0" presStyleCnt="4">
        <dgm:presLayoutVars>
          <dgm:chMax val="0"/>
          <dgm:bulletEnabled val="1"/>
        </dgm:presLayoutVars>
      </dgm:prSet>
      <dgm:spPr/>
    </dgm:pt>
    <dgm:pt modelId="{67644CEB-D840-48DA-ADB6-77898E436783}" type="pres">
      <dgm:prSet presAssocID="{12630AEC-F1C1-45F3-B609-CAF90DF27067}" presName="hSp" presStyleCnt="0"/>
      <dgm:spPr/>
    </dgm:pt>
    <dgm:pt modelId="{5430696E-8DA0-4237-8FD4-7AE5DD522869}" type="pres">
      <dgm:prSet presAssocID="{91E07EEA-717E-4B29-80F0-69E1E9E25AE9}" presName="vertFlow" presStyleCnt="0"/>
      <dgm:spPr/>
    </dgm:pt>
    <dgm:pt modelId="{9FB05C99-767A-4DE5-A4E1-2F0E0FBE76D8}" type="pres">
      <dgm:prSet presAssocID="{91E07EEA-717E-4B29-80F0-69E1E9E25AE9}" presName="header" presStyleLbl="node1" presStyleIdx="1" presStyleCnt="4" custLinFactY="200000" custLinFactNeighborX="-9140" custLinFactNeighborY="270680"/>
      <dgm:spPr/>
    </dgm:pt>
    <dgm:pt modelId="{9A2B9E1F-0FBB-4380-B6F3-DF19A890661A}" type="pres">
      <dgm:prSet presAssocID="{34CBD3AD-534F-4AD3-A510-3C25D119F92A}" presName="parTrans" presStyleLbl="sibTrans2D1" presStyleIdx="1" presStyleCnt="4"/>
      <dgm:spPr/>
    </dgm:pt>
    <dgm:pt modelId="{0E519725-4FC7-4D31-BBC7-87C66709102D}" type="pres">
      <dgm:prSet presAssocID="{540E2F11-D286-470A-9481-E00BC7A0B17F}" presName="child" presStyleLbl="alignAccFollowNode1" presStyleIdx="1" presStyleCnt="4" custLinFactY="200000" custLinFactNeighborX="-9140" custLinFactNeighborY="270680">
        <dgm:presLayoutVars>
          <dgm:chMax val="0"/>
          <dgm:bulletEnabled val="1"/>
        </dgm:presLayoutVars>
      </dgm:prSet>
      <dgm:spPr/>
    </dgm:pt>
    <dgm:pt modelId="{26F11D55-61C7-462B-B42F-38255B7BE6A6}" type="pres">
      <dgm:prSet presAssocID="{91E07EEA-717E-4B29-80F0-69E1E9E25AE9}" presName="hSp" presStyleCnt="0"/>
      <dgm:spPr/>
    </dgm:pt>
    <dgm:pt modelId="{32D77811-FFAF-4254-9F80-2998B041FD60}" type="pres">
      <dgm:prSet presAssocID="{B3299807-6955-4153-91FC-5179ABF4A584}" presName="vertFlow" presStyleCnt="0"/>
      <dgm:spPr/>
    </dgm:pt>
    <dgm:pt modelId="{57DBE38B-8589-46BF-88E1-B62A1F9680E7}" type="pres">
      <dgm:prSet presAssocID="{B3299807-6955-4153-91FC-5179ABF4A584}" presName="header" presStyleLbl="node1" presStyleIdx="2" presStyleCnt="4" custLinFactNeighborX="-21986" custLinFactNeighborY="-37348"/>
      <dgm:spPr/>
    </dgm:pt>
    <dgm:pt modelId="{EA2E243A-7A08-4CC1-AECF-D6863DF9DEEE}" type="pres">
      <dgm:prSet presAssocID="{0C36575C-AC3B-4658-925B-607476BCF280}" presName="parTrans" presStyleLbl="sibTrans2D1" presStyleIdx="2" presStyleCnt="4"/>
      <dgm:spPr/>
    </dgm:pt>
    <dgm:pt modelId="{5B328B06-B7BF-4F3C-9D2F-0394D2F7A588}" type="pres">
      <dgm:prSet presAssocID="{BC14B240-3962-4167-A225-A81245EF3596}" presName="child" presStyleLbl="alignAccFollowNode1" presStyleIdx="2" presStyleCnt="4" custLinFactNeighborX="-18239" custLinFactNeighborY="-28592">
        <dgm:presLayoutVars>
          <dgm:chMax val="0"/>
          <dgm:bulletEnabled val="1"/>
        </dgm:presLayoutVars>
      </dgm:prSet>
      <dgm:spPr/>
    </dgm:pt>
    <dgm:pt modelId="{7C5A1DF1-D6A9-40AF-BA50-D6D73AB7CCF7}" type="pres">
      <dgm:prSet presAssocID="{B3299807-6955-4153-91FC-5179ABF4A584}" presName="hSp" presStyleCnt="0"/>
      <dgm:spPr/>
    </dgm:pt>
    <dgm:pt modelId="{83E879C2-E133-45F2-85AB-F043AF62D064}" type="pres">
      <dgm:prSet presAssocID="{DDB15DBD-9485-485A-BB2E-149418F24A35}" presName="vertFlow" presStyleCnt="0"/>
      <dgm:spPr/>
    </dgm:pt>
    <dgm:pt modelId="{C668405B-D843-4F93-BDD4-4DE8EBE3A4B8}" type="pres">
      <dgm:prSet presAssocID="{DDB15DBD-9485-485A-BB2E-149418F24A35}" presName="header" presStyleLbl="node1" presStyleIdx="3" presStyleCnt="4" custLinFactY="100000" custLinFactNeighborY="154124"/>
      <dgm:spPr/>
    </dgm:pt>
    <dgm:pt modelId="{601F046A-6B10-43A3-95C7-EE4759D01622}" type="pres">
      <dgm:prSet presAssocID="{5327903B-91ED-4FCC-BC00-141F5929920C}" presName="parTrans" presStyleLbl="sibTrans2D1" presStyleIdx="3" presStyleCnt="4"/>
      <dgm:spPr/>
    </dgm:pt>
    <dgm:pt modelId="{31113A66-85C8-4B28-AB82-3A4CAFABC049}" type="pres">
      <dgm:prSet presAssocID="{1450E9A4-1A06-420A-96FD-1D9891C19F16}" presName="child" presStyleLbl="alignAccFollowNode1" presStyleIdx="3" presStyleCnt="4" custLinFactY="100000" custLinFactNeighborY="154124">
        <dgm:presLayoutVars>
          <dgm:chMax val="0"/>
          <dgm:bulletEnabled val="1"/>
        </dgm:presLayoutVars>
      </dgm:prSet>
      <dgm:spPr/>
    </dgm:pt>
  </dgm:ptLst>
  <dgm:cxnLst>
    <dgm:cxn modelId="{2F0EF608-706B-4C1B-9D20-FF48F90482CA}" type="presOf" srcId="{0C36575C-AC3B-4658-925B-607476BCF280}" destId="{EA2E243A-7A08-4CC1-AECF-D6863DF9DEEE}" srcOrd="0" destOrd="0" presId="urn:microsoft.com/office/officeart/2005/8/layout/lProcess1"/>
    <dgm:cxn modelId="{4B6F350B-C5D1-4B58-B993-19487BBCACA3}" srcId="{12630AEC-F1C1-45F3-B609-CAF90DF27067}" destId="{C1B14135-1671-421E-9B67-22A64BC424C1}" srcOrd="0" destOrd="0" parTransId="{CA57BFD1-A9FD-41C1-8F0C-B5B50DF9152A}" sibTransId="{D629CA83-5223-4FE0-A992-90F3E5F22B96}"/>
    <dgm:cxn modelId="{01A7E710-E367-4D74-B1CB-907753A49454}" srcId="{5D496443-52E1-4E92-87A8-082AC87E4AAB}" destId="{B3299807-6955-4153-91FC-5179ABF4A584}" srcOrd="2" destOrd="0" parTransId="{5991AADF-8E8D-4625-A45F-A44C7764631C}" sibTransId="{3FC0A02A-C55E-40D5-BF1F-2EDBD03F07EC}"/>
    <dgm:cxn modelId="{67A7A76A-9328-4D03-9F17-10E6E661DB7B}" type="presOf" srcId="{1450E9A4-1A06-420A-96FD-1D9891C19F16}" destId="{31113A66-85C8-4B28-AB82-3A4CAFABC049}" srcOrd="0" destOrd="0" presId="urn:microsoft.com/office/officeart/2005/8/layout/lProcess1"/>
    <dgm:cxn modelId="{747B606C-0B6E-4468-BBE6-D6CB0488432F}" srcId="{DDB15DBD-9485-485A-BB2E-149418F24A35}" destId="{1450E9A4-1A06-420A-96FD-1D9891C19F16}" srcOrd="0" destOrd="0" parTransId="{5327903B-91ED-4FCC-BC00-141F5929920C}" sibTransId="{862491D0-3325-4996-BAE4-113169597D08}"/>
    <dgm:cxn modelId="{3B169C6F-A812-4AB2-BEC1-A7B3C3E3C50D}" type="presOf" srcId="{BC14B240-3962-4167-A225-A81245EF3596}" destId="{5B328B06-B7BF-4F3C-9D2F-0394D2F7A588}" srcOrd="0" destOrd="0" presId="urn:microsoft.com/office/officeart/2005/8/layout/lProcess1"/>
    <dgm:cxn modelId="{E2D65555-AA1A-40B5-A741-D4CA5B6B1DCB}" type="presOf" srcId="{91E07EEA-717E-4B29-80F0-69E1E9E25AE9}" destId="{9FB05C99-767A-4DE5-A4E1-2F0E0FBE76D8}" srcOrd="0" destOrd="0" presId="urn:microsoft.com/office/officeart/2005/8/layout/lProcess1"/>
    <dgm:cxn modelId="{C5DF8057-0B25-4564-AA62-66D8694923B5}" type="presOf" srcId="{B3299807-6955-4153-91FC-5179ABF4A584}" destId="{57DBE38B-8589-46BF-88E1-B62A1F9680E7}" srcOrd="0" destOrd="0" presId="urn:microsoft.com/office/officeart/2005/8/layout/lProcess1"/>
    <dgm:cxn modelId="{9CD63B7B-4CF0-4B70-BACF-4041C7A822DE}" type="presOf" srcId="{CA57BFD1-A9FD-41C1-8F0C-B5B50DF9152A}" destId="{EA09006E-485A-44E7-A7E5-CFC2D3D0ACC7}" srcOrd="0" destOrd="0" presId="urn:microsoft.com/office/officeart/2005/8/layout/lProcess1"/>
    <dgm:cxn modelId="{01D9E586-8345-4A98-917C-7E2E6D8ADB59}" type="presOf" srcId="{C1B14135-1671-421E-9B67-22A64BC424C1}" destId="{8260DB83-EB4B-4422-835D-D97A623DD944}" srcOrd="0" destOrd="0" presId="urn:microsoft.com/office/officeart/2005/8/layout/lProcess1"/>
    <dgm:cxn modelId="{851E8489-D3F2-439F-A384-61476B877574}" srcId="{5D496443-52E1-4E92-87A8-082AC87E4AAB}" destId="{91E07EEA-717E-4B29-80F0-69E1E9E25AE9}" srcOrd="1" destOrd="0" parTransId="{D94733E4-1223-4859-81B6-384B775B1BF3}" sibTransId="{5944D66A-97B4-44CB-9A7B-E20A76206906}"/>
    <dgm:cxn modelId="{F4F6C294-F6DA-4636-AD21-DA3DD8A68980}" srcId="{B3299807-6955-4153-91FC-5179ABF4A584}" destId="{BC14B240-3962-4167-A225-A81245EF3596}" srcOrd="0" destOrd="0" parTransId="{0C36575C-AC3B-4658-925B-607476BCF280}" sibTransId="{0D0FA8B7-FA71-4CDC-B66A-474B8AB1EA64}"/>
    <dgm:cxn modelId="{901FC3A6-81AC-4E4B-B913-5AD74AA407D8}" type="presOf" srcId="{34CBD3AD-534F-4AD3-A510-3C25D119F92A}" destId="{9A2B9E1F-0FBB-4380-B6F3-DF19A890661A}" srcOrd="0" destOrd="0" presId="urn:microsoft.com/office/officeart/2005/8/layout/lProcess1"/>
    <dgm:cxn modelId="{9E9C8DAE-9AB4-4E6A-8494-FF538C47193E}" type="presOf" srcId="{DDB15DBD-9485-485A-BB2E-149418F24A35}" destId="{C668405B-D843-4F93-BDD4-4DE8EBE3A4B8}" srcOrd="0" destOrd="0" presId="urn:microsoft.com/office/officeart/2005/8/layout/lProcess1"/>
    <dgm:cxn modelId="{669A34B4-FE6F-48FD-895A-3101E68EBB48}" type="presOf" srcId="{5327903B-91ED-4FCC-BC00-141F5929920C}" destId="{601F046A-6B10-43A3-95C7-EE4759D01622}" srcOrd="0" destOrd="0" presId="urn:microsoft.com/office/officeart/2005/8/layout/lProcess1"/>
    <dgm:cxn modelId="{9A0AC0C1-90EA-47B1-90FB-CFFAED6708FF}" type="presOf" srcId="{5D496443-52E1-4E92-87A8-082AC87E4AAB}" destId="{1FFF05BE-7858-4744-A1D7-F015A207C6DC}" srcOrd="0" destOrd="0" presId="urn:microsoft.com/office/officeart/2005/8/layout/lProcess1"/>
    <dgm:cxn modelId="{780766D5-1151-47A1-961F-BFCA83E75D05}" srcId="{5D496443-52E1-4E92-87A8-082AC87E4AAB}" destId="{12630AEC-F1C1-45F3-B609-CAF90DF27067}" srcOrd="0" destOrd="0" parTransId="{65201137-BCDB-4678-8E06-446CF1B31082}" sibTransId="{780C4EF8-986D-49B6-BAD9-6542FC115986}"/>
    <dgm:cxn modelId="{341096EC-A2BD-4802-BE7C-EC2114F7943B}" type="presOf" srcId="{540E2F11-D286-470A-9481-E00BC7A0B17F}" destId="{0E519725-4FC7-4D31-BBC7-87C66709102D}" srcOrd="0" destOrd="0" presId="urn:microsoft.com/office/officeart/2005/8/layout/lProcess1"/>
    <dgm:cxn modelId="{617AB2F0-EBFC-4444-ACD0-1A26EFD14E85}" srcId="{5D496443-52E1-4E92-87A8-082AC87E4AAB}" destId="{DDB15DBD-9485-485A-BB2E-149418F24A35}" srcOrd="3" destOrd="0" parTransId="{CC7C0B58-B27C-4B5F-B304-16E0880F17C1}" sibTransId="{67F37B88-DB3D-4082-8765-836CD65F6835}"/>
    <dgm:cxn modelId="{128496F3-727F-4BB9-8FC1-9C7316DFA0EA}" srcId="{91E07EEA-717E-4B29-80F0-69E1E9E25AE9}" destId="{540E2F11-D286-470A-9481-E00BC7A0B17F}" srcOrd="0" destOrd="0" parTransId="{34CBD3AD-534F-4AD3-A510-3C25D119F92A}" sibTransId="{EADEBC57-4B5F-4778-9A05-6FFDACC989ED}"/>
    <dgm:cxn modelId="{3760D4FC-2037-4D64-92F1-776CD605BA23}" type="presOf" srcId="{12630AEC-F1C1-45F3-B609-CAF90DF27067}" destId="{59E073FC-24A9-45E4-ACB3-AD9FA0EFEEB0}" srcOrd="0" destOrd="0" presId="urn:microsoft.com/office/officeart/2005/8/layout/lProcess1"/>
    <dgm:cxn modelId="{873FBB6A-79ED-4215-8725-3000A01B1F3F}" type="presParOf" srcId="{1FFF05BE-7858-4744-A1D7-F015A207C6DC}" destId="{D50CFBC8-50D5-435A-B4BF-F8599DC1388C}" srcOrd="0" destOrd="0" presId="urn:microsoft.com/office/officeart/2005/8/layout/lProcess1"/>
    <dgm:cxn modelId="{6C5F7F32-934B-4734-90D6-3CE0B0EF7F61}" type="presParOf" srcId="{D50CFBC8-50D5-435A-B4BF-F8599DC1388C}" destId="{59E073FC-24A9-45E4-ACB3-AD9FA0EFEEB0}" srcOrd="0" destOrd="0" presId="urn:microsoft.com/office/officeart/2005/8/layout/lProcess1"/>
    <dgm:cxn modelId="{3700EB9E-0C8D-4CA4-8E1C-473E1DE35D6A}" type="presParOf" srcId="{D50CFBC8-50D5-435A-B4BF-F8599DC1388C}" destId="{EA09006E-485A-44E7-A7E5-CFC2D3D0ACC7}" srcOrd="1" destOrd="0" presId="urn:microsoft.com/office/officeart/2005/8/layout/lProcess1"/>
    <dgm:cxn modelId="{BC3A5835-54AE-41DD-92C2-E711D7630A81}" type="presParOf" srcId="{D50CFBC8-50D5-435A-B4BF-F8599DC1388C}" destId="{8260DB83-EB4B-4422-835D-D97A623DD944}" srcOrd="2" destOrd="0" presId="urn:microsoft.com/office/officeart/2005/8/layout/lProcess1"/>
    <dgm:cxn modelId="{5B6F895B-FCAA-49C7-8E5B-01CEC5DA5DFC}" type="presParOf" srcId="{1FFF05BE-7858-4744-A1D7-F015A207C6DC}" destId="{67644CEB-D840-48DA-ADB6-77898E436783}" srcOrd="1" destOrd="0" presId="urn:microsoft.com/office/officeart/2005/8/layout/lProcess1"/>
    <dgm:cxn modelId="{42BF3D8A-062B-48FD-A69A-520CC3961F76}" type="presParOf" srcId="{1FFF05BE-7858-4744-A1D7-F015A207C6DC}" destId="{5430696E-8DA0-4237-8FD4-7AE5DD522869}" srcOrd="2" destOrd="0" presId="urn:microsoft.com/office/officeart/2005/8/layout/lProcess1"/>
    <dgm:cxn modelId="{476BB2B3-0009-4635-A612-8F6B9F5EFEC0}" type="presParOf" srcId="{5430696E-8DA0-4237-8FD4-7AE5DD522869}" destId="{9FB05C99-767A-4DE5-A4E1-2F0E0FBE76D8}" srcOrd="0" destOrd="0" presId="urn:microsoft.com/office/officeart/2005/8/layout/lProcess1"/>
    <dgm:cxn modelId="{85AEFF1F-5B2C-43D1-A16A-44702F8A935A}" type="presParOf" srcId="{5430696E-8DA0-4237-8FD4-7AE5DD522869}" destId="{9A2B9E1F-0FBB-4380-B6F3-DF19A890661A}" srcOrd="1" destOrd="0" presId="urn:microsoft.com/office/officeart/2005/8/layout/lProcess1"/>
    <dgm:cxn modelId="{7764B792-891F-433E-AAB4-87B508038699}" type="presParOf" srcId="{5430696E-8DA0-4237-8FD4-7AE5DD522869}" destId="{0E519725-4FC7-4D31-BBC7-87C66709102D}" srcOrd="2" destOrd="0" presId="urn:microsoft.com/office/officeart/2005/8/layout/lProcess1"/>
    <dgm:cxn modelId="{0DF64458-CBD3-4F1A-B5F9-DAA841B6D568}" type="presParOf" srcId="{1FFF05BE-7858-4744-A1D7-F015A207C6DC}" destId="{26F11D55-61C7-462B-B42F-38255B7BE6A6}" srcOrd="3" destOrd="0" presId="urn:microsoft.com/office/officeart/2005/8/layout/lProcess1"/>
    <dgm:cxn modelId="{7EB7E122-C6D9-4162-BAD0-209BDF5F430C}" type="presParOf" srcId="{1FFF05BE-7858-4744-A1D7-F015A207C6DC}" destId="{32D77811-FFAF-4254-9F80-2998B041FD60}" srcOrd="4" destOrd="0" presId="urn:microsoft.com/office/officeart/2005/8/layout/lProcess1"/>
    <dgm:cxn modelId="{A4D2E44F-2074-4309-97D4-50FA1FCC770C}" type="presParOf" srcId="{32D77811-FFAF-4254-9F80-2998B041FD60}" destId="{57DBE38B-8589-46BF-88E1-B62A1F9680E7}" srcOrd="0" destOrd="0" presId="urn:microsoft.com/office/officeart/2005/8/layout/lProcess1"/>
    <dgm:cxn modelId="{AA797EE7-B871-45A8-9739-C3694A2A4C63}" type="presParOf" srcId="{32D77811-FFAF-4254-9F80-2998B041FD60}" destId="{EA2E243A-7A08-4CC1-AECF-D6863DF9DEEE}" srcOrd="1" destOrd="0" presId="urn:microsoft.com/office/officeart/2005/8/layout/lProcess1"/>
    <dgm:cxn modelId="{2433C26D-4FDB-43CC-9AA3-B9B1BF166920}" type="presParOf" srcId="{32D77811-FFAF-4254-9F80-2998B041FD60}" destId="{5B328B06-B7BF-4F3C-9D2F-0394D2F7A588}" srcOrd="2" destOrd="0" presId="urn:microsoft.com/office/officeart/2005/8/layout/lProcess1"/>
    <dgm:cxn modelId="{09A15E35-D746-4FC8-8D99-DC6889E4E167}" type="presParOf" srcId="{1FFF05BE-7858-4744-A1D7-F015A207C6DC}" destId="{7C5A1DF1-D6A9-40AF-BA50-D6D73AB7CCF7}" srcOrd="5" destOrd="0" presId="urn:microsoft.com/office/officeart/2005/8/layout/lProcess1"/>
    <dgm:cxn modelId="{1691558F-6EC5-44BA-B466-5AC63495D46F}" type="presParOf" srcId="{1FFF05BE-7858-4744-A1D7-F015A207C6DC}" destId="{83E879C2-E133-45F2-85AB-F043AF62D064}" srcOrd="6" destOrd="0" presId="urn:microsoft.com/office/officeart/2005/8/layout/lProcess1"/>
    <dgm:cxn modelId="{CD570F9B-6023-478F-B7F0-CA3C5932EA0E}" type="presParOf" srcId="{83E879C2-E133-45F2-85AB-F043AF62D064}" destId="{C668405B-D843-4F93-BDD4-4DE8EBE3A4B8}" srcOrd="0" destOrd="0" presId="urn:microsoft.com/office/officeart/2005/8/layout/lProcess1"/>
    <dgm:cxn modelId="{6B042AD1-C8EF-424C-9941-E39173FCC8B5}" type="presParOf" srcId="{83E879C2-E133-45F2-85AB-F043AF62D064}" destId="{601F046A-6B10-43A3-95C7-EE4759D01622}" srcOrd="1" destOrd="0" presId="urn:microsoft.com/office/officeart/2005/8/layout/lProcess1"/>
    <dgm:cxn modelId="{4CFFD9FE-9722-40B7-AEF0-C6CC8CDCDD12}" type="presParOf" srcId="{83E879C2-E133-45F2-85AB-F043AF62D064}" destId="{31113A66-85C8-4B28-AB82-3A4CAFABC049}"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CC8BD-BA88-4FC5-B7A3-A653F1A43F97}">
      <dsp:nvSpPr>
        <dsp:cNvPr id="0" name=""/>
        <dsp:cNvSpPr/>
      </dsp:nvSpPr>
      <dsp:spPr>
        <a:xfrm>
          <a:off x="1682156" y="796007"/>
          <a:ext cx="5276647" cy="5276647"/>
        </a:xfrm>
        <a:prstGeom prst="blockArc">
          <a:avLst>
            <a:gd name="adj1" fmla="val 9000000"/>
            <a:gd name="adj2" fmla="val 16200000"/>
            <a:gd name="adj3" fmla="val 4643"/>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114751C-AFB5-4791-9483-8AA0BA00E193}">
      <dsp:nvSpPr>
        <dsp:cNvPr id="0" name=""/>
        <dsp:cNvSpPr/>
      </dsp:nvSpPr>
      <dsp:spPr>
        <a:xfrm>
          <a:off x="1682156" y="796007"/>
          <a:ext cx="5276647" cy="5276647"/>
        </a:xfrm>
        <a:prstGeom prst="blockArc">
          <a:avLst>
            <a:gd name="adj1" fmla="val 1800000"/>
            <a:gd name="adj2" fmla="val 9000000"/>
            <a:gd name="adj3" fmla="val 4643"/>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A2157811-D965-42D6-98A4-E77A3736E838}">
      <dsp:nvSpPr>
        <dsp:cNvPr id="0" name=""/>
        <dsp:cNvSpPr/>
      </dsp:nvSpPr>
      <dsp:spPr>
        <a:xfrm>
          <a:off x="1682156" y="796007"/>
          <a:ext cx="5276647" cy="5276647"/>
        </a:xfrm>
        <a:prstGeom prst="blockArc">
          <a:avLst>
            <a:gd name="adj1" fmla="val 16200000"/>
            <a:gd name="adj2" fmla="val 1800000"/>
            <a:gd name="adj3" fmla="val 4643"/>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A9A2134-1301-48BD-B4B9-CB0F7B9481C8}">
      <dsp:nvSpPr>
        <dsp:cNvPr id="0" name=""/>
        <dsp:cNvSpPr/>
      </dsp:nvSpPr>
      <dsp:spPr>
        <a:xfrm>
          <a:off x="3105344" y="2219196"/>
          <a:ext cx="2430269" cy="2430269"/>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PLANTEAMIENTO DEL PROBLEMA</a:t>
          </a:r>
        </a:p>
      </dsp:txBody>
      <dsp:txXfrm>
        <a:off x="3461249" y="2575101"/>
        <a:ext cx="1718459" cy="1718459"/>
      </dsp:txXfrm>
    </dsp:sp>
    <dsp:sp modelId="{D9F50E42-BD07-4105-B1B6-D7F322637483}">
      <dsp:nvSpPr>
        <dsp:cNvPr id="0" name=""/>
        <dsp:cNvSpPr/>
      </dsp:nvSpPr>
      <dsp:spPr>
        <a:xfrm>
          <a:off x="3250644" y="-5923"/>
          <a:ext cx="2139670" cy="1726349"/>
        </a:xfrm>
        <a:prstGeom prst="ellips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Consumo de bebidas no alcohólicas azucaradas repercute negativamente </a:t>
          </a:r>
        </a:p>
      </dsp:txBody>
      <dsp:txXfrm>
        <a:off x="3563991" y="246895"/>
        <a:ext cx="1512976" cy="1220713"/>
      </dsp:txXfrm>
    </dsp:sp>
    <dsp:sp modelId="{49EF15BF-A85A-4A16-B368-EA6CB1DE6813}">
      <dsp:nvSpPr>
        <dsp:cNvPr id="0" name=""/>
        <dsp:cNvSpPr/>
      </dsp:nvSpPr>
      <dsp:spPr>
        <a:xfrm>
          <a:off x="5701703" y="3872278"/>
          <a:ext cx="1701189" cy="1701189"/>
        </a:xfrm>
        <a:prstGeom prst="ellips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Disminuir el consumo de bebidas azucaradas </a:t>
          </a:r>
        </a:p>
      </dsp:txBody>
      <dsp:txXfrm>
        <a:off x="5950836" y="4121411"/>
        <a:ext cx="1202923" cy="1202923"/>
      </dsp:txXfrm>
    </dsp:sp>
    <dsp:sp modelId="{62E5DCF5-57CB-404C-B9B5-669230E1E11A}">
      <dsp:nvSpPr>
        <dsp:cNvPr id="0" name=""/>
        <dsp:cNvSpPr/>
      </dsp:nvSpPr>
      <dsp:spPr>
        <a:xfrm>
          <a:off x="1238067" y="3872278"/>
          <a:ext cx="1701189" cy="1701189"/>
        </a:xfrm>
        <a:prstGeom prst="ellips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Enfermedades relacionadas con la obesidad, disminución de la capacidad productiva</a:t>
          </a:r>
        </a:p>
      </dsp:txBody>
      <dsp:txXfrm>
        <a:off x="1487200" y="4121411"/>
        <a:ext cx="1202923" cy="12029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B1A29-9FD6-4469-8A2E-E382E0D9E4FC}">
      <dsp:nvSpPr>
        <dsp:cNvPr id="0" name=""/>
        <dsp:cNvSpPr/>
      </dsp:nvSpPr>
      <dsp:spPr>
        <a:xfrm rot="10800000">
          <a:off x="1396791" y="272"/>
          <a:ext cx="4561002" cy="991868"/>
        </a:xfrm>
        <a:prstGeom prst="homePlate">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37386" tIns="186690" rIns="348488"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Entrevista</a:t>
          </a:r>
        </a:p>
      </dsp:txBody>
      <dsp:txXfrm rot="10800000">
        <a:off x="1644758" y="272"/>
        <a:ext cx="4313035" cy="991868"/>
      </dsp:txXfrm>
    </dsp:sp>
    <dsp:sp modelId="{3DD75E7E-B5E9-43D4-9CC8-786379534826}">
      <dsp:nvSpPr>
        <dsp:cNvPr id="0" name=""/>
        <dsp:cNvSpPr/>
      </dsp:nvSpPr>
      <dsp:spPr>
        <a:xfrm>
          <a:off x="905122" y="15467"/>
          <a:ext cx="991868" cy="99186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 modelId="{155608B9-5B99-46AA-915E-13F23F899770}">
      <dsp:nvSpPr>
        <dsp:cNvPr id="0" name=""/>
        <dsp:cNvSpPr/>
      </dsp:nvSpPr>
      <dsp:spPr>
        <a:xfrm rot="10800000">
          <a:off x="1396791" y="1240107"/>
          <a:ext cx="4561002" cy="991868"/>
        </a:xfrm>
        <a:prstGeom prst="homePlate">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437386" tIns="186690" rIns="348488"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Encuesta</a:t>
          </a:r>
        </a:p>
      </dsp:txBody>
      <dsp:txXfrm rot="10800000">
        <a:off x="1644758" y="1240107"/>
        <a:ext cx="4313035" cy="991868"/>
      </dsp:txXfrm>
    </dsp:sp>
    <dsp:sp modelId="{C7C722FB-C406-4FE3-8A6C-327CB43273E5}">
      <dsp:nvSpPr>
        <dsp:cNvPr id="0" name=""/>
        <dsp:cNvSpPr/>
      </dsp:nvSpPr>
      <dsp:spPr>
        <a:xfrm>
          <a:off x="900857" y="1240107"/>
          <a:ext cx="991868" cy="991868"/>
        </a:xfrm>
        <a:prstGeom prst="ellipse">
          <a:avLst/>
        </a:prstGeom>
        <a:blipFill>
          <a:blip xmlns:r="http://schemas.openxmlformats.org/officeDocument/2006/relationships" r:embed="rId2"/>
          <a:srcRect/>
          <a:stretch>
            <a:fillRect/>
          </a:stretch>
        </a:blip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D696F-2389-446D-A8A7-64942925DC71}">
      <dsp:nvSpPr>
        <dsp:cNvPr id="0" name=""/>
        <dsp:cNvSpPr/>
      </dsp:nvSpPr>
      <dsp:spPr>
        <a:xfrm>
          <a:off x="6514" y="190737"/>
          <a:ext cx="3893928" cy="1557571"/>
        </a:xfrm>
        <a:prstGeom prst="chevron">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t>Elevado nivel de aceptación y demanda de bebidas no alcohólicas</a:t>
          </a:r>
        </a:p>
      </dsp:txBody>
      <dsp:txXfrm>
        <a:off x="785300" y="190737"/>
        <a:ext cx="2336357" cy="1557571"/>
      </dsp:txXfrm>
    </dsp:sp>
    <dsp:sp modelId="{60D366D8-426F-4EA0-AE68-A43954FC5286}">
      <dsp:nvSpPr>
        <dsp:cNvPr id="0" name=""/>
        <dsp:cNvSpPr/>
      </dsp:nvSpPr>
      <dsp:spPr>
        <a:xfrm>
          <a:off x="3511050" y="190737"/>
          <a:ext cx="3893928" cy="1557571"/>
        </a:xfrm>
        <a:prstGeom prst="chevron">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a:t>Aceptación masiva del agua embotellada, producto lanzado al mercado en la década del 80</a:t>
          </a:r>
        </a:p>
      </dsp:txBody>
      <dsp:txXfrm>
        <a:off x="4289836" y="190737"/>
        <a:ext cx="2336357" cy="15575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04825" y="1044317"/>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18077" y="1044317"/>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408252" y="1162259"/>
          <a:ext cx="4612768" cy="324757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06814" y="4590114"/>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Agua con gas</a:t>
          </a:r>
          <a:endParaRPr lang="es-ES" sz="1800" b="1" kern="1200" dirty="0"/>
        </a:p>
      </dsp:txBody>
      <dsp:txXfrm>
        <a:off x="206814" y="4590114"/>
        <a:ext cx="5059819" cy="656343"/>
      </dsp:txXfrm>
    </dsp:sp>
    <dsp:sp modelId="{D97675E8-EBA7-4417-AA42-B3A40B84777D}">
      <dsp:nvSpPr>
        <dsp:cNvPr id="0" name=""/>
        <dsp:cNvSpPr/>
      </dsp:nvSpPr>
      <dsp:spPr>
        <a:xfrm>
          <a:off x="5452645" y="1044317"/>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12 estudiantes consumidores de agua con gas 5 prefieren el agua  con gas </a:t>
          </a:r>
          <a:r>
            <a:rPr lang="es-EC" sz="1800" kern="1200" dirty="0" err="1"/>
            <a:t>Dasani</a:t>
          </a:r>
          <a:r>
            <a:rPr lang="es-EC" sz="1800" kern="1200" dirty="0"/>
            <a:t>, el agua con gas </a:t>
          </a:r>
          <a:r>
            <a:rPr lang="es-EC" sz="1800" kern="1200" dirty="0" err="1"/>
            <a:t>Guitig</a:t>
          </a:r>
          <a:r>
            <a:rPr lang="es-EC" sz="1800" kern="1200" dirty="0"/>
            <a:t>, 2 el agua con gas Vivant y 2 otros tipos de agua con gas, las cuales son:  San Felipe y Manantial.</a:t>
          </a:r>
          <a:endParaRPr lang="es-ES" sz="1800" kern="1200" dirty="0"/>
        </a:p>
      </dsp:txBody>
      <dsp:txXfrm>
        <a:off x="5452645" y="1044317"/>
        <a:ext cx="2343500" cy="36476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Agua sin gas</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184 estudiantes universitarios que consumen marcas de agua sin gas, 49 adquieren el agua Tesalia, 39 el agua Cielo, 38 el agua </a:t>
          </a:r>
          <a:r>
            <a:rPr lang="es-EC" sz="1800" kern="1200" dirty="0" err="1"/>
            <a:t>Dasani</a:t>
          </a:r>
          <a:r>
            <a:rPr lang="es-EC" sz="1800" kern="1200" dirty="0"/>
            <a:t>, 32 el agua Manantial y 26 </a:t>
          </a:r>
          <a:r>
            <a:rPr lang="es-EC" sz="1800" kern="1200" dirty="0" err="1"/>
            <a:t>Purewater</a:t>
          </a:r>
          <a:r>
            <a:rPr lang="es-EC" sz="1800" kern="1200" dirty="0"/>
            <a:t>, evidenciándose que 116 de los consumidores están medianamente satisfechos con el producto ofertado y 68 están satisfechos.</a:t>
          </a:r>
          <a:endParaRPr lang="es-ES" sz="1800" kern="1200" dirty="0"/>
        </a:p>
      </dsp:txBody>
      <dsp:txXfrm>
        <a:off x="5462417" y="1071652"/>
        <a:ext cx="2343500" cy="36476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Gaseosa</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124 consumidores de gaseosas, 49 prefieren la Coca Cola,  19 Fanta, 18 Pepsi, 13 Sprite y 8 </a:t>
          </a:r>
          <a:r>
            <a:rPr lang="es-EC" sz="1800" kern="1200" dirty="0" err="1"/>
            <a:t>Orangine</a:t>
          </a:r>
          <a:r>
            <a:rPr lang="es-EC" sz="1800" kern="1200" dirty="0"/>
            <a:t>, evidenciándose que 68 de los consumidores se manifiestan plenamente satisfechos con el producto, mientras que 56 están medianamente satisfechos.</a:t>
          </a:r>
          <a:endParaRPr lang="es-ES" sz="1800" kern="1200" dirty="0"/>
        </a:p>
      </dsp:txBody>
      <dsp:txXfrm>
        <a:off x="5462417" y="1071652"/>
        <a:ext cx="2343500" cy="36476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T</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68 consumidores de té encuestados, 28 prefieren el Té marca </a:t>
          </a:r>
          <a:r>
            <a:rPr lang="es-EC" sz="1800" kern="1200" dirty="0" err="1"/>
            <a:t>Lipton</a:t>
          </a:r>
          <a:r>
            <a:rPr lang="es-EC" sz="1800" kern="1200" dirty="0"/>
            <a:t>, 17 el </a:t>
          </a:r>
          <a:r>
            <a:rPr lang="es-EC" sz="1800" kern="1200" dirty="0" err="1"/>
            <a:t>Fuze</a:t>
          </a:r>
          <a:r>
            <a:rPr lang="es-EC" sz="1800" kern="1200" dirty="0"/>
            <a:t> tea, 12 Nestea y 11 otros tipos de té, evidenciándose en la totalidad de los consumidores una plena satisfacción con el producto ofertado.</a:t>
          </a:r>
          <a:endParaRPr lang="es-ES" sz="1800" kern="1200" dirty="0"/>
        </a:p>
      </dsp:txBody>
      <dsp:txXfrm>
        <a:off x="5462417" y="1071652"/>
        <a:ext cx="2343500" cy="36476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Energizantes</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8 consumidores de energizantes encuestados, 5 prefieren la marca Red Bull, 2 la marca V220 y uno la marca Ciclón, evidenciándose que la marca Red Bull es la que goza de mayor reconocimiento entre los consumidores</a:t>
          </a:r>
          <a:endParaRPr lang="es-ES" sz="1800" kern="1200" dirty="0"/>
        </a:p>
      </dsp:txBody>
      <dsp:txXfrm>
        <a:off x="5462417" y="1071652"/>
        <a:ext cx="2343500" cy="36476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 la satisfacci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del consumidor y marca de Hidratantes</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s-EC" sz="1800" kern="1200" dirty="0"/>
            <a:t>De un total de 4 consumidores de bebidas hidratantes encuestados 3 prefieren consumir la marca Gatorade y 1 la marca </a:t>
          </a:r>
          <a:r>
            <a:rPr lang="es-EC" sz="1800" kern="1200" dirty="0" err="1"/>
            <a:t>Powerade</a:t>
          </a:r>
          <a:endParaRPr lang="es-ES" sz="1800" kern="1200" dirty="0"/>
        </a:p>
      </dsp:txBody>
      <dsp:txXfrm>
        <a:off x="5462417" y="1071652"/>
        <a:ext cx="2343500" cy="36476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265BF-7438-4B1C-A1DF-39F44EDBD4B3}">
      <dsp:nvSpPr>
        <dsp:cNvPr id="0" name=""/>
        <dsp:cNvSpPr/>
      </dsp:nvSpPr>
      <dsp:spPr>
        <a:xfrm>
          <a:off x="8014596" y="1071652"/>
          <a:ext cx="197085" cy="364764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E6666-953A-4C4E-922B-BE5D5593B232}">
      <dsp:nvSpPr>
        <dsp:cNvPr id="0" name=""/>
        <dsp:cNvSpPr/>
      </dsp:nvSpPr>
      <dsp:spPr>
        <a:xfrm>
          <a:off x="127848" y="1071652"/>
          <a:ext cx="5125889" cy="3647640"/>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D2C03-4F84-46D1-B7E1-154C1DAD2997}">
      <dsp:nvSpPr>
        <dsp:cNvPr id="0" name=""/>
        <dsp:cNvSpPr/>
      </dsp:nvSpPr>
      <dsp:spPr>
        <a:xfrm>
          <a:off x="398481" y="1134924"/>
          <a:ext cx="4651854" cy="335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3A0F4-1A75-4655-94A9-9C225AB262DA}">
      <dsp:nvSpPr>
        <dsp:cNvPr id="0" name=""/>
        <dsp:cNvSpPr/>
      </dsp:nvSpPr>
      <dsp:spPr>
        <a:xfrm>
          <a:off x="216585" y="4617450"/>
          <a:ext cx="5059819" cy="65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ClrTx/>
            <a:buSzTx/>
            <a:buFontTx/>
            <a:buNone/>
          </a:pP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Relaci</a:t>
          </a:r>
          <a:r>
            <a:rPr kumimoji="0" lang="es-EC" altLang="es-EC" sz="1800" b="1" i="0" u="none" strike="noStrike" kern="1200"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es-EC" altLang="es-EC" sz="1800" b="1" i="0" u="none" strike="noStrike" kern="1200"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razón de consumo y bebida preferida</a:t>
          </a:r>
          <a:endParaRPr lang="es-ES" sz="1800" b="1" kern="1200" dirty="0"/>
        </a:p>
      </dsp:txBody>
      <dsp:txXfrm>
        <a:off x="216585" y="4617450"/>
        <a:ext cx="5059819" cy="656343"/>
      </dsp:txXfrm>
    </dsp:sp>
    <dsp:sp modelId="{D97675E8-EBA7-4417-AA42-B3A40B84777D}">
      <dsp:nvSpPr>
        <dsp:cNvPr id="0" name=""/>
        <dsp:cNvSpPr/>
      </dsp:nvSpPr>
      <dsp:spPr>
        <a:xfrm>
          <a:off x="5462417" y="1071652"/>
          <a:ext cx="2343500" cy="36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s-EC" sz="1200" kern="1200" dirty="0"/>
            <a:t>De un total de 400 encuestados, se determinó que 184 prefieren el agua sin gas, debido a su precio módico y el prestigio de la marca ofertada, 124 encuestados prefirieron el consumo de sodas, tendencia dada principalmente por el reconocimiento de la marca en el mercado, 68 consumidores se inclinaron por el consumo del té, tomando en cuenta aspectos como marca, calidad y prestigio del producto, 12 consumidores prefirieron el consumo de agua con gas, principalmente por la marca del producto, 8 consumidores prefirieron el consumo de energizantes por considerarlo una tendencia moderna y 4 consumidores prefirieron el consumo de hidratantes al considerar que también es una tendencia de actualidad.</a:t>
          </a:r>
          <a:endParaRPr lang="es-ES" sz="1200" kern="1200" dirty="0"/>
        </a:p>
      </dsp:txBody>
      <dsp:txXfrm>
        <a:off x="5462417" y="1071652"/>
        <a:ext cx="2343500" cy="36476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D8916-E514-4AF9-9789-340F0B7033DE}">
      <dsp:nvSpPr>
        <dsp:cNvPr id="0" name=""/>
        <dsp:cNvSpPr/>
      </dsp:nvSpPr>
      <dsp:spPr>
        <a:xfrm>
          <a:off x="2028866" y="0"/>
          <a:ext cx="3935154" cy="98378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RELACIÓN DE LOS HALLAZGOS CON LOS OBJETIVOS </a:t>
          </a:r>
        </a:p>
      </dsp:txBody>
      <dsp:txXfrm>
        <a:off x="2057680" y="28814"/>
        <a:ext cx="3877526" cy="926160"/>
      </dsp:txXfrm>
    </dsp:sp>
    <dsp:sp modelId="{957A88A5-1D99-4E86-96D5-E696BBAEFC57}">
      <dsp:nvSpPr>
        <dsp:cNvPr id="0" name=""/>
        <dsp:cNvSpPr/>
      </dsp:nvSpPr>
      <dsp:spPr>
        <a:xfrm rot="5400000">
          <a:off x="3910362" y="1069870"/>
          <a:ext cx="172163" cy="172163"/>
        </a:xfrm>
        <a:prstGeom prst="rightArrow">
          <a:avLst>
            <a:gd name="adj1" fmla="val 667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54344EA-1A90-4058-8CA5-3CB7B9589A09}">
      <dsp:nvSpPr>
        <dsp:cNvPr id="0" name=""/>
        <dsp:cNvSpPr/>
      </dsp:nvSpPr>
      <dsp:spPr>
        <a:xfrm>
          <a:off x="2028866" y="1328114"/>
          <a:ext cx="3935154" cy="983788"/>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La población universitaria de Quito y Sangolquí se inclina hacia el consumo de agua sin gas y colas.</a:t>
          </a:r>
        </a:p>
      </dsp:txBody>
      <dsp:txXfrm>
        <a:off x="2057680" y="1356928"/>
        <a:ext cx="3877526" cy="926160"/>
      </dsp:txXfrm>
    </dsp:sp>
    <dsp:sp modelId="{28A71939-C066-427A-BED2-264082859ABA}">
      <dsp:nvSpPr>
        <dsp:cNvPr id="0" name=""/>
        <dsp:cNvSpPr/>
      </dsp:nvSpPr>
      <dsp:spPr>
        <a:xfrm rot="5400000">
          <a:off x="3910362" y="2397985"/>
          <a:ext cx="172163" cy="172163"/>
        </a:xfrm>
        <a:prstGeom prst="rightArrow">
          <a:avLst>
            <a:gd name="adj1" fmla="val 66700"/>
            <a:gd name="adj2" fmla="val 50000"/>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82D2483-7619-475E-951F-40274E285E4C}">
      <dsp:nvSpPr>
        <dsp:cNvPr id="0" name=""/>
        <dsp:cNvSpPr/>
      </dsp:nvSpPr>
      <dsp:spPr>
        <a:xfrm>
          <a:off x="2028866" y="2656229"/>
          <a:ext cx="3935154" cy="983788"/>
        </a:xfrm>
        <a:prstGeom prst="roundRect">
          <a:avLst>
            <a:gd name="adj" fmla="val 10000"/>
          </a:avLst>
        </a:prstGeom>
        <a:solidFill>
          <a:schemeClr val="accent5">
            <a:tint val="40000"/>
            <a:alpha val="90000"/>
            <a:hueOff val="5186383"/>
            <a:satOff val="-492"/>
            <a:lumOff val="359"/>
            <a:alphaOff val="0"/>
          </a:schemeClr>
        </a:solidFill>
        <a:ln w="9525" cap="flat" cmpd="sng" algn="ctr">
          <a:solidFill>
            <a:schemeClr val="accent5">
              <a:tint val="40000"/>
              <a:alpha val="90000"/>
              <a:hueOff val="5186383"/>
              <a:satOff val="-492"/>
              <a:lumOff val="359"/>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Amplia aceptación de los consumidores a la adquisición de nuevos productos relacionados con las bebidas azucaradas, te y energizantes</a:t>
          </a:r>
        </a:p>
      </dsp:txBody>
      <dsp:txXfrm>
        <a:off x="2057680" y="2685043"/>
        <a:ext cx="3877526" cy="926160"/>
      </dsp:txXfrm>
    </dsp:sp>
    <dsp:sp modelId="{5E5AA1C9-2B1A-4569-9624-CC21174D18DC}">
      <dsp:nvSpPr>
        <dsp:cNvPr id="0" name=""/>
        <dsp:cNvSpPr/>
      </dsp:nvSpPr>
      <dsp:spPr>
        <a:xfrm rot="5400000">
          <a:off x="3910362" y="3726099"/>
          <a:ext cx="172163" cy="172163"/>
        </a:xfrm>
        <a:prstGeom prst="rightArrow">
          <a:avLst>
            <a:gd name="adj1" fmla="val 66700"/>
            <a:gd name="adj2" fmla="val 50000"/>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A534C88F-3B90-469C-9263-C54C38B00FF7}">
      <dsp:nvSpPr>
        <dsp:cNvPr id="0" name=""/>
        <dsp:cNvSpPr/>
      </dsp:nvSpPr>
      <dsp:spPr>
        <a:xfrm>
          <a:off x="2028866" y="3984344"/>
          <a:ext cx="3935154" cy="983788"/>
        </a:xfrm>
        <a:prstGeom prst="roundRect">
          <a:avLst>
            <a:gd name="adj" fmla="val 10000"/>
          </a:avLst>
        </a:prstGeom>
        <a:solidFill>
          <a:schemeClr val="accent5">
            <a:tint val="40000"/>
            <a:alpha val="90000"/>
            <a:hueOff val="10372766"/>
            <a:satOff val="-984"/>
            <a:lumOff val="718"/>
            <a:alphaOff val="0"/>
          </a:schemeClr>
        </a:solidFill>
        <a:ln w="9525" cap="flat" cmpd="sng" algn="ctr">
          <a:solidFill>
            <a:schemeClr val="accent5">
              <a:tint val="40000"/>
              <a:alpha val="90000"/>
              <a:hueOff val="10372766"/>
              <a:satOff val="-984"/>
              <a:lumOff val="718"/>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La mayoría de los consumidores afirman haber alcanzado sus expectativas, aun que recomiendan un constante mejoramiento</a:t>
          </a:r>
        </a:p>
      </dsp:txBody>
      <dsp:txXfrm>
        <a:off x="2057680" y="4013158"/>
        <a:ext cx="3877526" cy="926160"/>
      </dsp:txXfrm>
    </dsp:sp>
    <dsp:sp modelId="{261B42A2-9F60-4D15-B4F9-34BDEBB2D55F}">
      <dsp:nvSpPr>
        <dsp:cNvPr id="0" name=""/>
        <dsp:cNvSpPr/>
      </dsp:nvSpPr>
      <dsp:spPr>
        <a:xfrm rot="5400000">
          <a:off x="3910362" y="5054214"/>
          <a:ext cx="172163" cy="172163"/>
        </a:xfrm>
        <a:prstGeom prst="rightArrow">
          <a:avLst>
            <a:gd name="adj1" fmla="val 66700"/>
            <a:gd name="adj2" fmla="val 50000"/>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26AF48E-4B6D-4A37-900D-564803EFE103}">
      <dsp:nvSpPr>
        <dsp:cNvPr id="0" name=""/>
        <dsp:cNvSpPr/>
      </dsp:nvSpPr>
      <dsp:spPr>
        <a:xfrm>
          <a:off x="2028866" y="5312459"/>
          <a:ext cx="3935154" cy="983788"/>
        </a:xfrm>
        <a:prstGeom prst="roundRect">
          <a:avLst>
            <a:gd name="adj" fmla="val 10000"/>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15559149"/>
              <a:satOff val="-1476"/>
              <a:lumOff val="1077"/>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s-ES" sz="1700" kern="1200" dirty="0"/>
            <a:t>Se puede deducir que la comercialización de bebidas se dirige a un incremento de consumo y mantener niveles de satisfacción, interés, y gasto.</a:t>
          </a:r>
        </a:p>
      </dsp:txBody>
      <dsp:txXfrm>
        <a:off x="2057680" y="5341273"/>
        <a:ext cx="3877526" cy="92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19899-436A-47A0-B148-7254093F76CD}">
      <dsp:nvSpPr>
        <dsp:cNvPr id="0" name=""/>
        <dsp:cNvSpPr/>
      </dsp:nvSpPr>
      <dsp:spPr>
        <a:xfrm>
          <a:off x="2458960" y="1378840"/>
          <a:ext cx="3435006" cy="3435006"/>
        </a:xfrm>
        <a:prstGeom prst="ellipse">
          <a:avLst/>
        </a:prstGeom>
        <a:gradFill rotWithShape="0">
          <a:gsLst>
            <a:gs pos="0">
              <a:schemeClr val="accent5">
                <a:alpha val="50000"/>
                <a:hueOff val="0"/>
                <a:satOff val="0"/>
                <a:lumOff val="0"/>
                <a:alphaOff val="0"/>
                <a:tint val="94000"/>
                <a:satMod val="100000"/>
                <a:lumMod val="108000"/>
              </a:schemeClr>
            </a:gs>
            <a:gs pos="50000">
              <a:schemeClr val="accent5">
                <a:alpha val="50000"/>
                <a:hueOff val="0"/>
                <a:satOff val="0"/>
                <a:lumOff val="0"/>
                <a:alphaOff val="0"/>
                <a:tint val="98000"/>
                <a:shade val="100000"/>
                <a:satMod val="100000"/>
                <a:lumMod val="100000"/>
              </a:schemeClr>
            </a:gs>
            <a:gs pos="100000">
              <a:schemeClr val="accent5">
                <a:alpha val="5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s-ES" sz="2900" kern="1200" dirty="0"/>
            <a:t>JUSTIFICACIÓN</a:t>
          </a:r>
        </a:p>
      </dsp:txBody>
      <dsp:txXfrm>
        <a:off x="2962005" y="1881885"/>
        <a:ext cx="2428916" cy="2428916"/>
      </dsp:txXfrm>
    </dsp:sp>
    <dsp:sp modelId="{71524968-D068-4A1F-9C46-88E8F16DDA0E}">
      <dsp:nvSpPr>
        <dsp:cNvPr id="0" name=""/>
        <dsp:cNvSpPr/>
      </dsp:nvSpPr>
      <dsp:spPr>
        <a:xfrm>
          <a:off x="3317712" y="613"/>
          <a:ext cx="1717503" cy="1717503"/>
        </a:xfrm>
        <a:prstGeom prst="ellipse">
          <a:avLst/>
        </a:prstGeom>
        <a:gradFill rotWithShape="0">
          <a:gsLst>
            <a:gs pos="0">
              <a:schemeClr val="accent5">
                <a:alpha val="50000"/>
                <a:hueOff val="3846953"/>
                <a:satOff val="-1374"/>
                <a:lumOff val="2206"/>
                <a:alphaOff val="0"/>
                <a:tint val="94000"/>
                <a:satMod val="100000"/>
                <a:lumMod val="108000"/>
              </a:schemeClr>
            </a:gs>
            <a:gs pos="50000">
              <a:schemeClr val="accent5">
                <a:alpha val="50000"/>
                <a:hueOff val="3846953"/>
                <a:satOff val="-1374"/>
                <a:lumOff val="2206"/>
                <a:alphaOff val="0"/>
                <a:tint val="98000"/>
                <a:shade val="100000"/>
                <a:satMod val="100000"/>
                <a:lumMod val="100000"/>
              </a:schemeClr>
            </a:gs>
            <a:gs pos="100000">
              <a:schemeClr val="accent5">
                <a:alpha val="50000"/>
                <a:hueOff val="3846953"/>
                <a:satOff val="-1374"/>
                <a:lumOff val="2206"/>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Incremento de consumo  de bebidas no alcohólicas que aporten minerales, vitaminas y nutrientes</a:t>
          </a:r>
        </a:p>
      </dsp:txBody>
      <dsp:txXfrm>
        <a:off x="3569234" y="252135"/>
        <a:ext cx="1214459" cy="1214459"/>
      </dsp:txXfrm>
    </dsp:sp>
    <dsp:sp modelId="{FD5A5533-3443-4982-86CE-DE22E9D57CC1}">
      <dsp:nvSpPr>
        <dsp:cNvPr id="0" name=""/>
        <dsp:cNvSpPr/>
      </dsp:nvSpPr>
      <dsp:spPr>
        <a:xfrm>
          <a:off x="5554691" y="2237592"/>
          <a:ext cx="1717503" cy="1717503"/>
        </a:xfrm>
        <a:prstGeom prst="ellipse">
          <a:avLst/>
        </a:prstGeom>
        <a:gradFill rotWithShape="0">
          <a:gsLst>
            <a:gs pos="0">
              <a:schemeClr val="accent5">
                <a:alpha val="50000"/>
                <a:hueOff val="7693906"/>
                <a:satOff val="-2748"/>
                <a:lumOff val="4412"/>
                <a:alphaOff val="0"/>
                <a:tint val="94000"/>
                <a:satMod val="100000"/>
                <a:lumMod val="108000"/>
              </a:schemeClr>
            </a:gs>
            <a:gs pos="50000">
              <a:schemeClr val="accent5">
                <a:alpha val="50000"/>
                <a:hueOff val="7693906"/>
                <a:satOff val="-2748"/>
                <a:lumOff val="4412"/>
                <a:alphaOff val="0"/>
                <a:tint val="98000"/>
                <a:shade val="100000"/>
                <a:satMod val="100000"/>
                <a:lumMod val="100000"/>
              </a:schemeClr>
            </a:gs>
            <a:gs pos="100000">
              <a:schemeClr val="accent5">
                <a:alpha val="50000"/>
                <a:hueOff val="7693906"/>
                <a:satOff val="-2748"/>
                <a:lumOff val="441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Incremento de niveles de salud</a:t>
          </a:r>
        </a:p>
      </dsp:txBody>
      <dsp:txXfrm>
        <a:off x="5806213" y="2489114"/>
        <a:ext cx="1214459" cy="1214459"/>
      </dsp:txXfrm>
    </dsp:sp>
    <dsp:sp modelId="{9366ED72-8B7A-48A2-94AF-985CD127C6BE}">
      <dsp:nvSpPr>
        <dsp:cNvPr id="0" name=""/>
        <dsp:cNvSpPr/>
      </dsp:nvSpPr>
      <dsp:spPr>
        <a:xfrm>
          <a:off x="3317712" y="4474571"/>
          <a:ext cx="1717503" cy="1717503"/>
        </a:xfrm>
        <a:prstGeom prst="ellipse">
          <a:avLst/>
        </a:prstGeom>
        <a:gradFill rotWithShape="0">
          <a:gsLst>
            <a:gs pos="0">
              <a:schemeClr val="accent5">
                <a:alpha val="50000"/>
                <a:hueOff val="11540859"/>
                <a:satOff val="-4122"/>
                <a:lumOff val="6619"/>
                <a:alphaOff val="0"/>
                <a:tint val="94000"/>
                <a:satMod val="100000"/>
                <a:lumMod val="108000"/>
              </a:schemeClr>
            </a:gs>
            <a:gs pos="50000">
              <a:schemeClr val="accent5">
                <a:alpha val="50000"/>
                <a:hueOff val="11540859"/>
                <a:satOff val="-4122"/>
                <a:lumOff val="6619"/>
                <a:alphaOff val="0"/>
                <a:tint val="98000"/>
                <a:shade val="100000"/>
                <a:satMod val="100000"/>
                <a:lumMod val="100000"/>
              </a:schemeClr>
            </a:gs>
            <a:gs pos="100000">
              <a:schemeClr val="accent5">
                <a:alpha val="50000"/>
                <a:hueOff val="11540859"/>
                <a:satOff val="-4122"/>
                <a:lumOff val="6619"/>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Hábitos y costumbres sanos </a:t>
          </a:r>
        </a:p>
      </dsp:txBody>
      <dsp:txXfrm>
        <a:off x="3569234" y="4726093"/>
        <a:ext cx="1214459" cy="1214459"/>
      </dsp:txXfrm>
    </dsp:sp>
    <dsp:sp modelId="{FCE62393-9442-470D-B3BD-4679E5B53618}">
      <dsp:nvSpPr>
        <dsp:cNvPr id="0" name=""/>
        <dsp:cNvSpPr/>
      </dsp:nvSpPr>
      <dsp:spPr>
        <a:xfrm>
          <a:off x="1080733" y="2237592"/>
          <a:ext cx="1717503" cy="1717503"/>
        </a:xfrm>
        <a:prstGeom prst="ellipse">
          <a:avLst/>
        </a:prstGeom>
        <a:gradFill rotWithShape="0">
          <a:gsLst>
            <a:gs pos="0">
              <a:schemeClr val="accent5">
                <a:alpha val="50000"/>
                <a:hueOff val="15387812"/>
                <a:satOff val="-5496"/>
                <a:lumOff val="8825"/>
                <a:alphaOff val="0"/>
                <a:tint val="94000"/>
                <a:satMod val="100000"/>
                <a:lumMod val="108000"/>
              </a:schemeClr>
            </a:gs>
            <a:gs pos="50000">
              <a:schemeClr val="accent5">
                <a:alpha val="50000"/>
                <a:hueOff val="15387812"/>
                <a:satOff val="-5496"/>
                <a:lumOff val="8825"/>
                <a:alphaOff val="0"/>
                <a:tint val="98000"/>
                <a:shade val="100000"/>
                <a:satMod val="100000"/>
                <a:lumMod val="100000"/>
              </a:schemeClr>
            </a:gs>
            <a:gs pos="100000">
              <a:schemeClr val="accent5">
                <a:alpha val="50000"/>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Alejados de tendencias mundiales sobre el consumo de alimentos ricos en azucares</a:t>
          </a:r>
        </a:p>
      </dsp:txBody>
      <dsp:txXfrm>
        <a:off x="1332255" y="2489114"/>
        <a:ext cx="1214459" cy="12144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4DF3C-CD18-453E-BD00-D36E0E1065C3}">
      <dsp:nvSpPr>
        <dsp:cNvPr id="0" name=""/>
        <dsp:cNvSpPr/>
      </dsp:nvSpPr>
      <dsp:spPr>
        <a:xfrm>
          <a:off x="0" y="0"/>
          <a:ext cx="6805830" cy="1083531"/>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El consumo de bebidas no alcohólicas por parte de los estudiantes universitarios de Quito y Sangolquí posee una tendencia al incremento, haciéndose énfasis en el consumo de bebidas de baja concentración de azúcares.</a:t>
          </a:r>
        </a:p>
      </dsp:txBody>
      <dsp:txXfrm>
        <a:off x="31736" y="31736"/>
        <a:ext cx="5545055" cy="1020059"/>
      </dsp:txXfrm>
    </dsp:sp>
    <dsp:sp modelId="{FCAB2722-21CA-4074-87D4-611C3BFA10E3}">
      <dsp:nvSpPr>
        <dsp:cNvPr id="0" name=""/>
        <dsp:cNvSpPr/>
      </dsp:nvSpPr>
      <dsp:spPr>
        <a:xfrm>
          <a:off x="569988" y="1280537"/>
          <a:ext cx="6805830" cy="1083531"/>
        </a:xfrm>
        <a:prstGeom prst="roundRect">
          <a:avLst>
            <a:gd name="adj" fmla="val 10000"/>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La preferencia de las bebidas no alcohólicas actualmente se subordina a factores como la marca y precio económico al cual son comercializadas, de modo que puede afirmarse que existe una tendencia y fidelidad del consumidor por productos reconocidos en el mercado interno.</a:t>
          </a:r>
        </a:p>
      </dsp:txBody>
      <dsp:txXfrm>
        <a:off x="601724" y="1312273"/>
        <a:ext cx="5468074" cy="1020059"/>
      </dsp:txXfrm>
    </dsp:sp>
    <dsp:sp modelId="{209C9534-7542-4310-80E6-7790FC683BB2}">
      <dsp:nvSpPr>
        <dsp:cNvPr id="0" name=""/>
        <dsp:cNvSpPr/>
      </dsp:nvSpPr>
      <dsp:spPr>
        <a:xfrm>
          <a:off x="1131469" y="2561074"/>
          <a:ext cx="6805830" cy="1083531"/>
        </a:xfrm>
        <a:prstGeom prst="roundRect">
          <a:avLst>
            <a:gd name="adj" fmla="val 10000"/>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Se verifica actualmente una relación directamente proporcional entre el precio y la calidad de las bebidas no alcohólicas ofertadas en el mercado interno y el nivel de aceptación de los consumidores de forma tal que solamente poseen la preferencia aquellos productos de amplio historial y precios competitivos. </a:t>
          </a:r>
          <a:endParaRPr lang="es-ES" sz="1400" kern="1200" dirty="0"/>
        </a:p>
      </dsp:txBody>
      <dsp:txXfrm>
        <a:off x="1163205" y="2592810"/>
        <a:ext cx="5476581" cy="1020059"/>
      </dsp:txXfrm>
    </dsp:sp>
    <dsp:sp modelId="{35E3D41E-589B-4B5D-AB5B-D048DE5760E8}">
      <dsp:nvSpPr>
        <dsp:cNvPr id="0" name=""/>
        <dsp:cNvSpPr/>
      </dsp:nvSpPr>
      <dsp:spPr>
        <a:xfrm>
          <a:off x="1701457" y="3841612"/>
          <a:ext cx="6805830" cy="1083531"/>
        </a:xfrm>
        <a:prstGeom prst="roundRect">
          <a:avLst>
            <a:gd name="adj" fmla="val 10000"/>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C" sz="1400" kern="1200" dirty="0"/>
            <a:t>Los actuales hábitos, costumbres y tradiciones de consumo, así como las campañas publicitarias han propiciado que el consumo de bebidas no alcohólicas alcance niveles elevados con proyección a su incremento en los próximos años.</a:t>
          </a:r>
        </a:p>
      </dsp:txBody>
      <dsp:txXfrm>
        <a:off x="1733193" y="3873348"/>
        <a:ext cx="5468074" cy="1020059"/>
      </dsp:txXfrm>
    </dsp:sp>
    <dsp:sp modelId="{25957FF4-AF33-49C1-91F5-487CE7102E30}">
      <dsp:nvSpPr>
        <dsp:cNvPr id="0" name=""/>
        <dsp:cNvSpPr/>
      </dsp:nvSpPr>
      <dsp:spPr>
        <a:xfrm>
          <a:off x="6101534" y="829886"/>
          <a:ext cx="704295" cy="704295"/>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EC" sz="3500" kern="1200"/>
        </a:p>
      </dsp:txBody>
      <dsp:txXfrm>
        <a:off x="6260000" y="829886"/>
        <a:ext cx="387363" cy="529982"/>
      </dsp:txXfrm>
    </dsp:sp>
    <dsp:sp modelId="{CD7D3A49-5BE3-4587-91D2-C89AA866D0AA}">
      <dsp:nvSpPr>
        <dsp:cNvPr id="0" name=""/>
        <dsp:cNvSpPr/>
      </dsp:nvSpPr>
      <dsp:spPr>
        <a:xfrm>
          <a:off x="6671523" y="2110424"/>
          <a:ext cx="704295" cy="704295"/>
        </a:xfrm>
        <a:prstGeom prst="downArrow">
          <a:avLst>
            <a:gd name="adj1" fmla="val 55000"/>
            <a:gd name="adj2" fmla="val 45000"/>
          </a:avLst>
        </a:prstGeom>
        <a:solidFill>
          <a:schemeClr val="accent5">
            <a:tint val="40000"/>
            <a:alpha val="90000"/>
            <a:hueOff val="7779575"/>
            <a:satOff val="-738"/>
            <a:lumOff val="538"/>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EC" sz="3500" kern="1200"/>
        </a:p>
      </dsp:txBody>
      <dsp:txXfrm>
        <a:off x="6829989" y="2110424"/>
        <a:ext cx="387363" cy="529982"/>
      </dsp:txXfrm>
    </dsp:sp>
    <dsp:sp modelId="{0AEAD64F-0721-4039-84C7-6F8F453FCA37}">
      <dsp:nvSpPr>
        <dsp:cNvPr id="0" name=""/>
        <dsp:cNvSpPr/>
      </dsp:nvSpPr>
      <dsp:spPr>
        <a:xfrm>
          <a:off x="7233004" y="3390961"/>
          <a:ext cx="704295" cy="704295"/>
        </a:xfrm>
        <a:prstGeom prst="downArrow">
          <a:avLst>
            <a:gd name="adj1" fmla="val 55000"/>
            <a:gd name="adj2" fmla="val 45000"/>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s-ES" sz="3500" kern="1200"/>
        </a:p>
      </dsp:txBody>
      <dsp:txXfrm>
        <a:off x="7391470" y="3390961"/>
        <a:ext cx="387363" cy="52998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94BA2-DCCF-4D97-9939-434949BDFD57}">
      <dsp:nvSpPr>
        <dsp:cNvPr id="0" name=""/>
        <dsp:cNvSpPr/>
      </dsp:nvSpPr>
      <dsp:spPr>
        <a:xfrm>
          <a:off x="0" y="0"/>
          <a:ext cx="6344979" cy="1051848"/>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Desarrollar nuevos productos de bebidas no alcohólicas, los cuales posean bajos niveles de azúcares y calorías de modo que se logre satisfacer plenamente el interés por bebidas que aporten energía y al mismo tiempo permitan mantener niveles óptimos de salud.</a:t>
          </a:r>
        </a:p>
      </dsp:txBody>
      <dsp:txXfrm>
        <a:off x="30808" y="30808"/>
        <a:ext cx="5121070" cy="990232"/>
      </dsp:txXfrm>
    </dsp:sp>
    <dsp:sp modelId="{15017120-CD3C-4515-8E7D-8AB7C9963A00}">
      <dsp:nvSpPr>
        <dsp:cNvPr id="0" name=""/>
        <dsp:cNvSpPr/>
      </dsp:nvSpPr>
      <dsp:spPr>
        <a:xfrm>
          <a:off x="531392" y="1243093"/>
          <a:ext cx="6344979" cy="1051848"/>
        </a:xfrm>
        <a:prstGeom prst="roundRect">
          <a:avLst>
            <a:gd name="adj" fmla="val 10000"/>
          </a:avLst>
        </a:prstGeom>
        <a:gradFill rotWithShape="0">
          <a:gsLst>
            <a:gs pos="0">
              <a:schemeClr val="accent4">
                <a:hueOff val="-329805"/>
                <a:satOff val="-1897"/>
                <a:lumOff val="-1504"/>
                <a:alphaOff val="0"/>
                <a:tint val="94000"/>
                <a:satMod val="100000"/>
                <a:lumMod val="108000"/>
              </a:schemeClr>
            </a:gs>
            <a:gs pos="50000">
              <a:schemeClr val="accent4">
                <a:hueOff val="-329805"/>
                <a:satOff val="-1897"/>
                <a:lumOff val="-1504"/>
                <a:alphaOff val="0"/>
                <a:tint val="98000"/>
                <a:shade val="100000"/>
                <a:satMod val="100000"/>
                <a:lumMod val="100000"/>
              </a:schemeClr>
            </a:gs>
            <a:gs pos="100000">
              <a:schemeClr val="accent4">
                <a:hueOff val="-329805"/>
                <a:satOff val="-1897"/>
                <a:lumOff val="-1504"/>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Ampliar la gama de productos de bebidas no alcohólicas de marcas reconocidas en el mercado interno, tales como la Coca Cola, de modo que se logre incrementar la variedad de productos ofertados por dicha marca, dando como resultado un mayor nivel de satisfacción y consumo de tales productos.</a:t>
          </a:r>
        </a:p>
      </dsp:txBody>
      <dsp:txXfrm>
        <a:off x="562200" y="1273901"/>
        <a:ext cx="5068269" cy="990232"/>
      </dsp:txXfrm>
    </dsp:sp>
    <dsp:sp modelId="{AE2CADA0-D647-4C58-9E64-62CB935FFDC6}">
      <dsp:nvSpPr>
        <dsp:cNvPr id="0" name=""/>
        <dsp:cNvSpPr/>
      </dsp:nvSpPr>
      <dsp:spPr>
        <a:xfrm>
          <a:off x="1054852" y="2486186"/>
          <a:ext cx="6344979" cy="1051848"/>
        </a:xfrm>
        <a:prstGeom prst="roundRect">
          <a:avLst>
            <a:gd name="adj" fmla="val 10000"/>
          </a:avLst>
        </a:prstGeom>
        <a:gradFill rotWithShape="0">
          <a:gsLst>
            <a:gs pos="0">
              <a:schemeClr val="accent4">
                <a:hueOff val="-659609"/>
                <a:satOff val="-3793"/>
                <a:lumOff val="-3007"/>
                <a:alphaOff val="0"/>
                <a:tint val="94000"/>
                <a:satMod val="100000"/>
                <a:lumMod val="108000"/>
              </a:schemeClr>
            </a:gs>
            <a:gs pos="50000">
              <a:schemeClr val="accent4">
                <a:hueOff val="-659609"/>
                <a:satOff val="-3793"/>
                <a:lumOff val="-3007"/>
                <a:alphaOff val="0"/>
                <a:tint val="98000"/>
                <a:shade val="100000"/>
                <a:satMod val="100000"/>
                <a:lumMod val="100000"/>
              </a:schemeClr>
            </a:gs>
            <a:gs pos="100000">
              <a:schemeClr val="accent4">
                <a:hueOff val="-659609"/>
                <a:satOff val="-3793"/>
                <a:lumOff val="-3007"/>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C" sz="1400" kern="1200" dirty="0"/>
            <a:t>Realizar estudios dirigidos a los diferentes elementos y factores del mercado que condicionan la comercialización de bebidas no alcohólicas con la finalidad de garantizar una total satisfacción de los clientes al ofertar productos variados de calidad y económicos.</a:t>
          </a:r>
          <a:endParaRPr lang="es-ES" sz="1400" kern="1200" dirty="0"/>
        </a:p>
      </dsp:txBody>
      <dsp:txXfrm>
        <a:off x="1085660" y="2516994"/>
        <a:ext cx="5076201" cy="990232"/>
      </dsp:txXfrm>
    </dsp:sp>
    <dsp:sp modelId="{BE5E594D-55B9-4EBB-87DF-F2FD8C7698D1}">
      <dsp:nvSpPr>
        <dsp:cNvPr id="0" name=""/>
        <dsp:cNvSpPr/>
      </dsp:nvSpPr>
      <dsp:spPr>
        <a:xfrm>
          <a:off x="1586244" y="3729279"/>
          <a:ext cx="6344979" cy="1051848"/>
        </a:xfrm>
        <a:prstGeom prst="roundRect">
          <a:avLst>
            <a:gd name="adj" fmla="val 10000"/>
          </a:avLst>
        </a:prstGeom>
        <a:gradFill rotWithShape="0">
          <a:gsLst>
            <a:gs pos="0">
              <a:schemeClr val="accent4">
                <a:hueOff val="-989414"/>
                <a:satOff val="-5690"/>
                <a:lumOff val="-4511"/>
                <a:alphaOff val="0"/>
                <a:tint val="94000"/>
                <a:satMod val="100000"/>
                <a:lumMod val="108000"/>
              </a:schemeClr>
            </a:gs>
            <a:gs pos="50000">
              <a:schemeClr val="accent4">
                <a:hueOff val="-989414"/>
                <a:satOff val="-5690"/>
                <a:lumOff val="-4511"/>
                <a:alphaOff val="0"/>
                <a:tint val="98000"/>
                <a:shade val="100000"/>
                <a:satMod val="100000"/>
                <a:lumMod val="100000"/>
              </a:schemeClr>
            </a:gs>
            <a:gs pos="100000">
              <a:schemeClr val="accent4">
                <a:hueOff val="-989414"/>
                <a:satOff val="-5690"/>
                <a:lumOff val="-4511"/>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t>Elaborar productos de bebidas no alcohólicas con menores niveles de azúcares de modo que se garantice niveles de salud óptimos en los consumidores lográndose de esta forma mejorar y reforzar la imagen de dichos productos y sus beneficios para la salud.</a:t>
          </a:r>
        </a:p>
      </dsp:txBody>
      <dsp:txXfrm>
        <a:off x="1617052" y="3760087"/>
        <a:ext cx="5068269" cy="990232"/>
      </dsp:txXfrm>
    </dsp:sp>
    <dsp:sp modelId="{CE1C92BC-7747-4BE5-969E-60E5E723B873}">
      <dsp:nvSpPr>
        <dsp:cNvPr id="0" name=""/>
        <dsp:cNvSpPr/>
      </dsp:nvSpPr>
      <dsp:spPr>
        <a:xfrm>
          <a:off x="5661277" y="805620"/>
          <a:ext cx="683701" cy="68370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just" defTabSz="1511300">
            <a:lnSpc>
              <a:spcPct val="90000"/>
            </a:lnSpc>
            <a:spcBef>
              <a:spcPct val="0"/>
            </a:spcBef>
            <a:spcAft>
              <a:spcPct val="35000"/>
            </a:spcAft>
            <a:buNone/>
          </a:pPr>
          <a:endParaRPr lang="es-EC" sz="3400" kern="1200"/>
        </a:p>
      </dsp:txBody>
      <dsp:txXfrm>
        <a:off x="5815110" y="805620"/>
        <a:ext cx="376035" cy="514485"/>
      </dsp:txXfrm>
    </dsp:sp>
    <dsp:sp modelId="{63C45C5F-DECC-4BF7-A002-D6A6F87DD484}">
      <dsp:nvSpPr>
        <dsp:cNvPr id="0" name=""/>
        <dsp:cNvSpPr/>
      </dsp:nvSpPr>
      <dsp:spPr>
        <a:xfrm>
          <a:off x="6192669" y="2048713"/>
          <a:ext cx="683701" cy="683701"/>
        </a:xfrm>
        <a:prstGeom prst="downArrow">
          <a:avLst>
            <a:gd name="adj1" fmla="val 55000"/>
            <a:gd name="adj2" fmla="val 45000"/>
          </a:avLst>
        </a:prstGeom>
        <a:solidFill>
          <a:schemeClr val="accent4">
            <a:tint val="40000"/>
            <a:alpha val="90000"/>
            <a:hueOff val="-502513"/>
            <a:satOff val="-3957"/>
            <a:lumOff val="-464"/>
            <a:alphaOff val="0"/>
          </a:schemeClr>
        </a:solidFill>
        <a:ln w="9525" cap="flat" cmpd="sng" algn="ctr">
          <a:solidFill>
            <a:schemeClr val="accent4">
              <a:tint val="40000"/>
              <a:alpha val="90000"/>
              <a:hueOff val="-502513"/>
              <a:satOff val="-3957"/>
              <a:lumOff val="-464"/>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just" defTabSz="1511300">
            <a:lnSpc>
              <a:spcPct val="90000"/>
            </a:lnSpc>
            <a:spcBef>
              <a:spcPct val="0"/>
            </a:spcBef>
            <a:spcAft>
              <a:spcPct val="35000"/>
            </a:spcAft>
            <a:buNone/>
          </a:pPr>
          <a:endParaRPr lang="es-EC" sz="3400" kern="1200"/>
        </a:p>
      </dsp:txBody>
      <dsp:txXfrm>
        <a:off x="6346502" y="2048713"/>
        <a:ext cx="376035" cy="514485"/>
      </dsp:txXfrm>
    </dsp:sp>
    <dsp:sp modelId="{833C76E5-8BB9-4C30-84DC-114194C02E82}">
      <dsp:nvSpPr>
        <dsp:cNvPr id="0" name=""/>
        <dsp:cNvSpPr/>
      </dsp:nvSpPr>
      <dsp:spPr>
        <a:xfrm>
          <a:off x="6716130" y="3291806"/>
          <a:ext cx="683701" cy="683701"/>
        </a:xfrm>
        <a:prstGeom prst="downArrow">
          <a:avLst>
            <a:gd name="adj1" fmla="val 55000"/>
            <a:gd name="adj2" fmla="val 45000"/>
          </a:avLst>
        </a:prstGeom>
        <a:solidFill>
          <a:schemeClr val="accent4">
            <a:tint val="40000"/>
            <a:alpha val="90000"/>
            <a:hueOff val="-1005026"/>
            <a:satOff val="-7915"/>
            <a:lumOff val="-929"/>
            <a:alphaOff val="0"/>
          </a:schemeClr>
        </a:solidFill>
        <a:ln w="9525" cap="flat" cmpd="sng" algn="ctr">
          <a:solidFill>
            <a:schemeClr val="accent4">
              <a:tint val="40000"/>
              <a:alpha val="90000"/>
              <a:hueOff val="-1005026"/>
              <a:satOff val="-7915"/>
              <a:lumOff val="-929"/>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just" defTabSz="1511300">
            <a:lnSpc>
              <a:spcPct val="90000"/>
            </a:lnSpc>
            <a:spcBef>
              <a:spcPct val="0"/>
            </a:spcBef>
            <a:spcAft>
              <a:spcPct val="35000"/>
            </a:spcAft>
            <a:buNone/>
          </a:pPr>
          <a:endParaRPr lang="es-ES" sz="3400" kern="1200"/>
        </a:p>
      </dsp:txBody>
      <dsp:txXfrm>
        <a:off x="6869963" y="3291806"/>
        <a:ext cx="376035" cy="514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59F5-13D9-424F-BB26-DEC17B56C9C8}">
      <dsp:nvSpPr>
        <dsp:cNvPr id="0" name=""/>
        <dsp:cNvSpPr/>
      </dsp:nvSpPr>
      <dsp:spPr>
        <a:xfrm>
          <a:off x="119047" y="0"/>
          <a:ext cx="3555395" cy="88884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OBJETIVO GENERAL</a:t>
          </a:r>
        </a:p>
      </dsp:txBody>
      <dsp:txXfrm>
        <a:off x="145080" y="26033"/>
        <a:ext cx="3503329" cy="836782"/>
      </dsp:txXfrm>
    </dsp:sp>
    <dsp:sp modelId="{AC8E99F5-AD47-46D3-85C7-AB698ACDF179}">
      <dsp:nvSpPr>
        <dsp:cNvPr id="0" name=""/>
        <dsp:cNvSpPr/>
      </dsp:nvSpPr>
      <dsp:spPr>
        <a:xfrm rot="5400000">
          <a:off x="1818970" y="966623"/>
          <a:ext cx="155548" cy="155548"/>
        </a:xfrm>
        <a:prstGeom prst="rightArrow">
          <a:avLst>
            <a:gd name="adj1" fmla="val 66700"/>
            <a:gd name="adj2" fmla="val 5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98FC7543-D3EC-4136-AC99-F5A9FDBFE4CF}">
      <dsp:nvSpPr>
        <dsp:cNvPr id="0" name=""/>
        <dsp:cNvSpPr/>
      </dsp:nvSpPr>
      <dsp:spPr>
        <a:xfrm>
          <a:off x="119047" y="1199945"/>
          <a:ext cx="3555395" cy="888848"/>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Analizar el comportamiento del consumidor de bebidas no alcohólicas en la población universitaria de la ciudad de Quito y Sangolquí en el periodo 2014-2016</a:t>
          </a:r>
        </a:p>
      </dsp:txBody>
      <dsp:txXfrm>
        <a:off x="145080" y="1225978"/>
        <a:ext cx="3503329" cy="836782"/>
      </dsp:txXfrm>
    </dsp:sp>
    <dsp:sp modelId="{B489D924-E13A-4D4C-BF14-5666B8258350}">
      <dsp:nvSpPr>
        <dsp:cNvPr id="0" name=""/>
        <dsp:cNvSpPr/>
      </dsp:nvSpPr>
      <dsp:spPr>
        <a:xfrm>
          <a:off x="4172197" y="0"/>
          <a:ext cx="3555395" cy="888848"/>
        </a:xfrm>
        <a:prstGeom prst="roundRect">
          <a:avLst>
            <a:gd name="adj" fmla="val 10000"/>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OBJETIVOS ESPECÍFICOS</a:t>
          </a:r>
        </a:p>
      </dsp:txBody>
      <dsp:txXfrm>
        <a:off x="4198230" y="26033"/>
        <a:ext cx="3503329" cy="836782"/>
      </dsp:txXfrm>
    </dsp:sp>
    <dsp:sp modelId="{D64DB6B6-3C8E-4549-ABA2-41655C17005E}">
      <dsp:nvSpPr>
        <dsp:cNvPr id="0" name=""/>
        <dsp:cNvSpPr/>
      </dsp:nvSpPr>
      <dsp:spPr>
        <a:xfrm rot="5400000">
          <a:off x="5872120" y="966623"/>
          <a:ext cx="155548" cy="155548"/>
        </a:xfrm>
        <a:prstGeom prst="rightArrow">
          <a:avLst>
            <a:gd name="adj1" fmla="val 66700"/>
            <a:gd name="adj2" fmla="val 50000"/>
          </a:avLst>
        </a:prstGeom>
        <a:gradFill rotWithShape="0">
          <a:gsLst>
            <a:gs pos="0">
              <a:schemeClr val="accent5">
                <a:hueOff val="3846953"/>
                <a:satOff val="-1374"/>
                <a:lumOff val="2206"/>
                <a:alphaOff val="0"/>
                <a:tint val="94000"/>
                <a:satMod val="100000"/>
                <a:lumMod val="108000"/>
              </a:schemeClr>
            </a:gs>
            <a:gs pos="50000">
              <a:schemeClr val="accent5">
                <a:hueOff val="3846953"/>
                <a:satOff val="-1374"/>
                <a:lumOff val="2206"/>
                <a:alphaOff val="0"/>
                <a:tint val="98000"/>
                <a:shade val="100000"/>
                <a:satMod val="100000"/>
                <a:lumMod val="100000"/>
              </a:schemeClr>
            </a:gs>
            <a:gs pos="100000">
              <a:schemeClr val="accent5">
                <a:hueOff val="3846953"/>
                <a:satOff val="-1374"/>
                <a:lumOff val="2206"/>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D27B93A8-A512-42E1-BF83-06DDD951BED9}">
      <dsp:nvSpPr>
        <dsp:cNvPr id="0" name=""/>
        <dsp:cNvSpPr/>
      </dsp:nvSpPr>
      <dsp:spPr>
        <a:xfrm>
          <a:off x="4172197" y="1199945"/>
          <a:ext cx="3555395" cy="888848"/>
        </a:xfrm>
        <a:prstGeom prst="roundRect">
          <a:avLst>
            <a:gd name="adj" fmla="val 10000"/>
          </a:avLst>
        </a:prstGeom>
        <a:solidFill>
          <a:schemeClr val="accent5">
            <a:tint val="40000"/>
            <a:alpha val="90000"/>
            <a:hueOff val="3889787"/>
            <a:satOff val="-369"/>
            <a:lumOff val="269"/>
            <a:alphaOff val="0"/>
          </a:schemeClr>
        </a:solidFill>
        <a:ln w="9525" cap="flat" cmpd="sng" algn="ctr">
          <a:solidFill>
            <a:schemeClr val="accent5">
              <a:tint val="40000"/>
              <a:alpha val="90000"/>
              <a:hueOff val="3889787"/>
              <a:satOff val="-369"/>
              <a:lumOff val="269"/>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t>Determinar el tipo de bebidas más consumidas por la población universitaria de la Ciudad de Quito y Sangolquí en el periodo 2014 – 2016.</a:t>
          </a:r>
        </a:p>
      </dsp:txBody>
      <dsp:txXfrm>
        <a:off x="4198230" y="1225978"/>
        <a:ext cx="3503329" cy="836782"/>
      </dsp:txXfrm>
    </dsp:sp>
    <dsp:sp modelId="{B74D350D-A28F-4723-8210-CC82B5A0661F}">
      <dsp:nvSpPr>
        <dsp:cNvPr id="0" name=""/>
        <dsp:cNvSpPr/>
      </dsp:nvSpPr>
      <dsp:spPr>
        <a:xfrm rot="5400000">
          <a:off x="5872120" y="2166568"/>
          <a:ext cx="155548" cy="155548"/>
        </a:xfrm>
        <a:prstGeom prst="rightArrow">
          <a:avLst>
            <a:gd name="adj1" fmla="val 66700"/>
            <a:gd name="adj2" fmla="val 50000"/>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ED0FF2E8-EE35-48E0-83CF-FF347B4820B7}">
      <dsp:nvSpPr>
        <dsp:cNvPr id="0" name=""/>
        <dsp:cNvSpPr/>
      </dsp:nvSpPr>
      <dsp:spPr>
        <a:xfrm>
          <a:off x="4172197" y="2399891"/>
          <a:ext cx="3555395" cy="888848"/>
        </a:xfrm>
        <a:prstGeom prst="roundRect">
          <a:avLst>
            <a:gd name="adj" fmla="val 10000"/>
          </a:avLst>
        </a:prstGeom>
        <a:solidFill>
          <a:schemeClr val="accent5">
            <a:tint val="40000"/>
            <a:alpha val="90000"/>
            <a:hueOff val="7779575"/>
            <a:satOff val="-738"/>
            <a:lumOff val="538"/>
            <a:alphaOff val="0"/>
          </a:schemeClr>
        </a:solidFill>
        <a:ln w="9525" cap="flat" cmpd="sng" algn="ctr">
          <a:solidFill>
            <a:schemeClr val="accent5">
              <a:tint val="40000"/>
              <a:alpha val="90000"/>
              <a:hueOff val="7779575"/>
              <a:satOff val="-738"/>
              <a:lumOff val="538"/>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a:t>Establecer la marca de bebidas no alcohólicas más consumida por la población universitaria de la Ciudad de Quito y Sangolquí en el periodo 2014 – 2016.</a:t>
          </a:r>
        </a:p>
      </dsp:txBody>
      <dsp:txXfrm>
        <a:off x="4198230" y="2425924"/>
        <a:ext cx="3503329" cy="836782"/>
      </dsp:txXfrm>
    </dsp:sp>
    <dsp:sp modelId="{7AF64EC0-2B82-45A5-98E1-807412C1C22D}">
      <dsp:nvSpPr>
        <dsp:cNvPr id="0" name=""/>
        <dsp:cNvSpPr/>
      </dsp:nvSpPr>
      <dsp:spPr>
        <a:xfrm rot="5400000">
          <a:off x="5872120" y="3366514"/>
          <a:ext cx="155548" cy="155548"/>
        </a:xfrm>
        <a:prstGeom prst="rightArrow">
          <a:avLst>
            <a:gd name="adj1" fmla="val 66700"/>
            <a:gd name="adj2" fmla="val 50000"/>
          </a:avLst>
        </a:prstGeom>
        <a:gradFill rotWithShape="0">
          <a:gsLst>
            <a:gs pos="0">
              <a:schemeClr val="accent5">
                <a:hueOff val="11540859"/>
                <a:satOff val="-4122"/>
                <a:lumOff val="6619"/>
                <a:alphaOff val="0"/>
                <a:tint val="94000"/>
                <a:satMod val="100000"/>
                <a:lumMod val="108000"/>
              </a:schemeClr>
            </a:gs>
            <a:gs pos="50000">
              <a:schemeClr val="accent5">
                <a:hueOff val="11540859"/>
                <a:satOff val="-4122"/>
                <a:lumOff val="6619"/>
                <a:alphaOff val="0"/>
                <a:tint val="98000"/>
                <a:shade val="100000"/>
                <a:satMod val="100000"/>
                <a:lumMod val="100000"/>
              </a:schemeClr>
            </a:gs>
            <a:gs pos="100000">
              <a:schemeClr val="accent5">
                <a:hueOff val="11540859"/>
                <a:satOff val="-4122"/>
                <a:lumOff val="6619"/>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FE749CDD-5436-4F94-865F-D6AD3437A8A2}">
      <dsp:nvSpPr>
        <dsp:cNvPr id="0" name=""/>
        <dsp:cNvSpPr/>
      </dsp:nvSpPr>
      <dsp:spPr>
        <a:xfrm>
          <a:off x="4172197" y="3599837"/>
          <a:ext cx="3555395" cy="888848"/>
        </a:xfrm>
        <a:prstGeom prst="roundRect">
          <a:avLst>
            <a:gd name="adj" fmla="val 10000"/>
          </a:avLst>
        </a:prstGeom>
        <a:solidFill>
          <a:schemeClr val="accent5">
            <a:tint val="40000"/>
            <a:alpha val="90000"/>
            <a:hueOff val="11669362"/>
            <a:satOff val="-1107"/>
            <a:lumOff val="808"/>
            <a:alphaOff val="0"/>
          </a:schemeClr>
        </a:solidFill>
        <a:ln w="9525" cap="flat" cmpd="sng" algn="ctr">
          <a:solidFill>
            <a:schemeClr val="accent5">
              <a:tint val="40000"/>
              <a:alpha val="90000"/>
              <a:hueOff val="11669362"/>
              <a:satOff val="-1107"/>
              <a:lumOff val="808"/>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t>Determinar la demanda de bebidas no alcohólicas más consumida por la población universitaria de la Ciudad de Quito y Sangolquí en el periodo 2014 – 2016.</a:t>
          </a:r>
        </a:p>
      </dsp:txBody>
      <dsp:txXfrm>
        <a:off x="4198230" y="3625870"/>
        <a:ext cx="3503329" cy="836782"/>
      </dsp:txXfrm>
    </dsp:sp>
    <dsp:sp modelId="{FEA8FB0B-18A0-4A9B-AF58-936E4DAB7530}">
      <dsp:nvSpPr>
        <dsp:cNvPr id="0" name=""/>
        <dsp:cNvSpPr/>
      </dsp:nvSpPr>
      <dsp:spPr>
        <a:xfrm rot="5400000">
          <a:off x="5872120" y="4566460"/>
          <a:ext cx="155548" cy="155548"/>
        </a:xfrm>
        <a:prstGeom prst="rightArrow">
          <a:avLst>
            <a:gd name="adj1" fmla="val 66700"/>
            <a:gd name="adj2" fmla="val 50000"/>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49D4F976-1F8A-4492-9120-28E910F55956}">
      <dsp:nvSpPr>
        <dsp:cNvPr id="0" name=""/>
        <dsp:cNvSpPr/>
      </dsp:nvSpPr>
      <dsp:spPr>
        <a:xfrm>
          <a:off x="4172197" y="4799783"/>
          <a:ext cx="3555395" cy="888848"/>
        </a:xfrm>
        <a:prstGeom prst="roundRect">
          <a:avLst>
            <a:gd name="adj" fmla="val 10000"/>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15559149"/>
              <a:satOff val="-1476"/>
              <a:lumOff val="1077"/>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t>Identificar el nivel de promoción de las bebidas no alcohólicas más consumida por la población universitaria de la Ciudad de Quito y Sangolquí en el periodo 2014 – 2016</a:t>
          </a:r>
        </a:p>
      </dsp:txBody>
      <dsp:txXfrm>
        <a:off x="4198230" y="4825816"/>
        <a:ext cx="3503329" cy="8367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BE11B-FF02-4AED-B9B5-F9C9D5D93535}">
      <dsp:nvSpPr>
        <dsp:cNvPr id="0" name=""/>
        <dsp:cNvSpPr/>
      </dsp:nvSpPr>
      <dsp:spPr>
        <a:xfrm>
          <a:off x="2923" y="1383"/>
          <a:ext cx="7915032" cy="1030587"/>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ES" sz="4800" b="0" kern="1200" dirty="0"/>
            <a:t>HIPÓTESIS</a:t>
          </a:r>
        </a:p>
      </dsp:txBody>
      <dsp:txXfrm>
        <a:off x="33108" y="31568"/>
        <a:ext cx="7854662" cy="970217"/>
      </dsp:txXfrm>
    </dsp:sp>
    <dsp:sp modelId="{B118EDBE-635F-43D3-BD2D-34E0FFFD1680}">
      <dsp:nvSpPr>
        <dsp:cNvPr id="0" name=""/>
        <dsp:cNvSpPr/>
      </dsp:nvSpPr>
      <dsp:spPr>
        <a:xfrm>
          <a:off x="2923" y="1278446"/>
          <a:ext cx="3798000" cy="1600490"/>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Ho. No se evidencia un incremento en el consumo de bebidas no alcohólicas en la población universitaria de Quito y Sangolquí, enfocado principalmente en el agua sin gas.</a:t>
          </a:r>
        </a:p>
      </dsp:txBody>
      <dsp:txXfrm>
        <a:off x="49800" y="1325323"/>
        <a:ext cx="3704246" cy="1506736"/>
      </dsp:txXfrm>
    </dsp:sp>
    <dsp:sp modelId="{4593E0E6-AE76-4E08-A87F-8E3F50090283}">
      <dsp:nvSpPr>
        <dsp:cNvPr id="0" name=""/>
        <dsp:cNvSpPr/>
      </dsp:nvSpPr>
      <dsp:spPr>
        <a:xfrm>
          <a:off x="4119956" y="1278446"/>
          <a:ext cx="3798000" cy="1600490"/>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H1. Se evidencia un incremento en el comportamiento del consumo de bebidas no alcohólicas en la población universitaria de Quito y Sangolquí, enfocado principalmente en el agua sin gas.</a:t>
          </a:r>
        </a:p>
      </dsp:txBody>
      <dsp:txXfrm>
        <a:off x="4166833" y="1325323"/>
        <a:ext cx="3704246" cy="1506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1D9A7-4F3A-46A5-930F-0990B8FA8C54}">
      <dsp:nvSpPr>
        <dsp:cNvPr id="0" name=""/>
        <dsp:cNvSpPr/>
      </dsp:nvSpPr>
      <dsp:spPr>
        <a:xfrm>
          <a:off x="0" y="0"/>
          <a:ext cx="7806592" cy="1281214"/>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4400" kern="1200" dirty="0"/>
            <a:t>COMPROBACIÓN DE HIPÓTESIS</a:t>
          </a:r>
        </a:p>
      </dsp:txBody>
      <dsp:txXfrm>
        <a:off x="37525" y="37525"/>
        <a:ext cx="7731542" cy="1206164"/>
      </dsp:txXfrm>
    </dsp:sp>
    <dsp:sp modelId="{F02F1468-3BA7-44EF-840A-88E7AB61B33C}">
      <dsp:nvSpPr>
        <dsp:cNvPr id="0" name=""/>
        <dsp:cNvSpPr/>
      </dsp:nvSpPr>
      <dsp:spPr>
        <a:xfrm>
          <a:off x="2883" y="1485183"/>
          <a:ext cx="3745965" cy="1281214"/>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kern="1200" dirty="0"/>
            <a:t>H0. El agua sin gas no es la bebida más consumida por la población universitaria de Quito y Sangolquí</a:t>
          </a:r>
          <a:r>
            <a:rPr lang="es-ES" sz="2100" b="1" kern="1200" dirty="0"/>
            <a:t>.</a:t>
          </a:r>
          <a:endParaRPr lang="es-ES" sz="2100" kern="1200" dirty="0"/>
        </a:p>
      </dsp:txBody>
      <dsp:txXfrm>
        <a:off x="40408" y="1522708"/>
        <a:ext cx="3670915" cy="1206164"/>
      </dsp:txXfrm>
    </dsp:sp>
    <dsp:sp modelId="{9E08EB3B-9943-468C-AC8B-1E98A3344811}">
      <dsp:nvSpPr>
        <dsp:cNvPr id="0" name=""/>
        <dsp:cNvSpPr/>
      </dsp:nvSpPr>
      <dsp:spPr>
        <a:xfrm>
          <a:off x="4063510" y="1485183"/>
          <a:ext cx="3745965" cy="1281214"/>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b="0" kern="1200" dirty="0"/>
            <a:t>H1. El agua sin gas es la bebida más consumida por la población universitaria de Quito y Sangolquí.</a:t>
          </a:r>
        </a:p>
      </dsp:txBody>
      <dsp:txXfrm>
        <a:off x="4101035" y="1522708"/>
        <a:ext cx="3670915" cy="1206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308F9-884F-4E9C-BC51-5D176AC2E664}">
      <dsp:nvSpPr>
        <dsp:cNvPr id="0" name=""/>
        <dsp:cNvSpPr/>
      </dsp:nvSpPr>
      <dsp:spPr>
        <a:xfrm>
          <a:off x="97106" y="119146"/>
          <a:ext cx="3871311" cy="2277986"/>
        </a:xfrm>
        <a:prstGeom prst="rect">
          <a:avLst/>
        </a:prstGeom>
        <a:blipFill rotWithShape="1">
          <a:blip xmlns:r="http://schemas.openxmlformats.org/officeDocument/2006/relationships" r:embed="rId1">
            <a:extLst>
              <a:ext uri="{BEBA8EAE-BF5A-486C-A8C5-ECC9F3942E4B}">
                <a14:imgProps xmlns:a14="http://schemas.microsoft.com/office/drawing/2010/main">
                  <a14:imgLayer r:embed="rId2">
                    <a14:imgEffect>
                      <a14:backgroundRemoval t="3308" b="99491" l="1894" r="98674">
                        <a14:foregroundMark x1="6250" y1="10178" x2="6250" y2="10178"/>
                        <a14:foregroundMark x1="91856" y1="91094" x2="91856" y2="91094"/>
                        <a14:foregroundMark x1="89205" y1="87786" x2="96402" y2="96183"/>
                        <a14:foregroundMark x1="2273" y1="3562" x2="3598" y2="66158"/>
                        <a14:foregroundMark x1="3598" y1="65140" x2="15909" y2="17048"/>
                        <a14:foregroundMark x1="15909" y1="17048" x2="29545" y2="15013"/>
                        <a14:foregroundMark x1="29545" y1="15013" x2="45076" y2="43257"/>
                        <a14:foregroundMark x1="45076" y1="43257" x2="68371" y2="65140"/>
                        <a14:foregroundMark x1="10606" y1="36641" x2="67803" y2="50127"/>
                        <a14:foregroundMark x1="67803" y1="50127" x2="91098" y2="45038"/>
                        <a14:foregroundMark x1="56629" y1="38422" x2="82197" y2="43257"/>
                        <a14:foregroundMark x1="71780" y1="36641" x2="15720" y2="32061"/>
                        <a14:foregroundMark x1="15720" y1="32061" x2="17045" y2="15522"/>
                        <a14:foregroundMark x1="17045" y1="15522" x2="34470" y2="15013"/>
                        <a14:foregroundMark x1="34470" y1="15013" x2="47348" y2="15013"/>
                        <a14:foregroundMark x1="47348" y1="15013" x2="72159" y2="12977"/>
                        <a14:foregroundMark x1="72159" y1="12977" x2="85795" y2="13740"/>
                        <a14:foregroundMark x1="85795" y1="13740" x2="95455" y2="24936"/>
                        <a14:foregroundMark x1="95455" y1="24936" x2="89015" y2="82443"/>
                        <a14:foregroundMark x1="89015" y1="82443" x2="77462" y2="94911"/>
                        <a14:foregroundMark x1="77462" y1="94911" x2="12689" y2="81425"/>
                        <a14:foregroundMark x1="12689" y1="81425" x2="16098" y2="64122"/>
                        <a14:foregroundMark x1="16098" y1="64122" x2="72159" y2="53944"/>
                        <a14:foregroundMark x1="72159" y1="53944" x2="72727" y2="52163"/>
                        <a14:foregroundMark x1="27652" y1="74555" x2="74811" y2="80407"/>
                        <a14:foregroundMark x1="74811" y1="80407" x2="42992" y2="81679"/>
                        <a14:foregroundMark x1="42992" y1="81679" x2="94129" y2="89313"/>
                        <a14:foregroundMark x1="94129" y1="89313" x2="99432" y2="68957"/>
                        <a14:foregroundMark x1="99432" y1="68957" x2="93750" y2="5598"/>
                        <a14:foregroundMark x1="93750" y1="5598" x2="5303" y2="1527"/>
                        <a14:foregroundMark x1="5303" y1="1527" x2="2083" y2="87023"/>
                        <a14:foregroundMark x1="2083" y1="87023" x2="6629" y2="91603"/>
                        <a14:foregroundMark x1="21780" y1="56234" x2="25000" y2="55471"/>
                        <a14:foregroundMark x1="98295" y1="5598" x2="98674" y2="92112"/>
                        <a14:foregroundMark x1="98674" y1="92112" x2="91477" y2="99491"/>
                        <a14:foregroundMark x1="27273" y1="54962" x2="27273" y2="54962"/>
                      </a14:backgroundRemoval>
                    </a14:imgEffect>
                  </a14:imgLayer>
                </a14:imgProps>
              </a:ex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017525-E2AA-4FBB-963A-6C3BA28CC691}">
      <dsp:nvSpPr>
        <dsp:cNvPr id="0" name=""/>
        <dsp:cNvSpPr/>
      </dsp:nvSpPr>
      <dsp:spPr>
        <a:xfrm>
          <a:off x="3301072" y="2732153"/>
          <a:ext cx="3428640" cy="2117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ea typeface="Calibri" panose="020F0502020204030204" pitchFamily="34" charset="0"/>
              <a:cs typeface="Times New Roman" panose="02020603050405020304" pitchFamily="18" charset="0"/>
            </a:rPr>
            <a:t>Como el valor del chi cuadrado calculado (X</a:t>
          </a:r>
          <a:r>
            <a:rPr lang="es-EC" sz="1500" kern="1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C" sz="1500" kern="1200" dirty="0">
              <a:latin typeface="Times New Roman" panose="02020603050405020304" pitchFamily="18" charset="0"/>
              <a:ea typeface="Calibri" panose="020F0502020204030204" pitchFamily="34" charset="0"/>
              <a:cs typeface="Times New Roman" panose="02020603050405020304" pitchFamily="18" charset="0"/>
            </a:rPr>
            <a:t> = 139.05), siendo mayor al chi cuadrado de las tablas (X</a:t>
          </a:r>
          <a:r>
            <a:rPr lang="es-EC" sz="1500" kern="1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s-EC" sz="1500" kern="1200" dirty="0">
              <a:latin typeface="Times New Roman" panose="02020603050405020304" pitchFamily="18" charset="0"/>
              <a:ea typeface="Calibri" panose="020F0502020204030204" pitchFamily="34" charset="0"/>
              <a:cs typeface="Times New Roman" panose="02020603050405020304" pitchFamily="18" charset="0"/>
            </a:rPr>
            <a:t> = 18.30), con 10 grados de libertad y un </a:t>
          </a:r>
          <a:r>
            <a:rPr lang="es-EC" sz="1500" kern="1200" dirty="0">
              <a:latin typeface="Berlin Sans FB" panose="020E0602020502020306" pitchFamily="34" charset="0"/>
              <a:ea typeface="Calibri" panose="020F0502020204030204" pitchFamily="34" charset="0"/>
              <a:cs typeface="Aharoni"/>
            </a:rPr>
            <a:t>a</a:t>
          </a:r>
          <a:r>
            <a:rPr lang="es-EC" sz="1500" kern="1200" dirty="0">
              <a:latin typeface="Times New Roman" panose="02020603050405020304" pitchFamily="18" charset="0"/>
              <a:ea typeface="Calibri" panose="020F0502020204030204" pitchFamily="34" charset="0"/>
              <a:cs typeface="Times New Roman" panose="02020603050405020304" pitchFamily="18" charset="0"/>
            </a:rPr>
            <a:t> de 0.05, se acepta la hipótesis alternativa, es decir si se evidencia un incremento en el comportamiento del consumo de bebidas no alcohólicas en la población universitaria de Quito y Sangolquí, enfocado principalmente en el agua sin gas.</a:t>
          </a:r>
          <a:endParaRPr lang="es-ES" sz="1500" kern="1200" dirty="0"/>
        </a:p>
      </dsp:txBody>
      <dsp:txXfrm>
        <a:off x="3301072" y="2732153"/>
        <a:ext cx="3428640" cy="2117810"/>
      </dsp:txXfrm>
    </dsp:sp>
    <dsp:sp modelId="{52729DC6-72C1-4187-BE92-9D0168BB27DD}">
      <dsp:nvSpPr>
        <dsp:cNvPr id="0" name=""/>
        <dsp:cNvSpPr/>
      </dsp:nvSpPr>
      <dsp:spPr>
        <a:xfrm>
          <a:off x="2947580" y="2473479"/>
          <a:ext cx="823425" cy="82363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FBE8C-9C2D-41AB-8CE4-7A3BEA4CC933}">
      <dsp:nvSpPr>
        <dsp:cNvPr id="0" name=""/>
        <dsp:cNvSpPr/>
      </dsp:nvSpPr>
      <dsp:spPr>
        <a:xfrm rot="5400000">
          <a:off x="6181554" y="2473585"/>
          <a:ext cx="823639" cy="823425"/>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12566-140A-4E88-A273-20DB039463B5}">
      <dsp:nvSpPr>
        <dsp:cNvPr id="0" name=""/>
        <dsp:cNvSpPr/>
      </dsp:nvSpPr>
      <dsp:spPr>
        <a:xfrm rot="16200000">
          <a:off x="2947473" y="3930267"/>
          <a:ext cx="823639" cy="823425"/>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A3A2A-E47D-4C16-86BB-93E479F4DB0E}">
      <dsp:nvSpPr>
        <dsp:cNvPr id="0" name=""/>
        <dsp:cNvSpPr/>
      </dsp:nvSpPr>
      <dsp:spPr>
        <a:xfrm rot="10800000">
          <a:off x="6181661" y="3930161"/>
          <a:ext cx="823425" cy="823639"/>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EA392-3630-43DA-B513-B5912AB0079D}">
      <dsp:nvSpPr>
        <dsp:cNvPr id="0" name=""/>
        <dsp:cNvSpPr/>
      </dsp:nvSpPr>
      <dsp:spPr>
        <a:xfrm>
          <a:off x="2737" y="310"/>
          <a:ext cx="7411348" cy="1070128"/>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ENFOQUE DE LA INVESTIGACIÓN</a:t>
          </a:r>
        </a:p>
      </dsp:txBody>
      <dsp:txXfrm>
        <a:off x="34080" y="31653"/>
        <a:ext cx="7348662" cy="1007442"/>
      </dsp:txXfrm>
    </dsp:sp>
    <dsp:sp modelId="{8E838BF3-1868-4385-B694-6A5533EEA7F4}">
      <dsp:nvSpPr>
        <dsp:cNvPr id="0" name=""/>
        <dsp:cNvSpPr/>
      </dsp:nvSpPr>
      <dsp:spPr>
        <a:xfrm>
          <a:off x="2737" y="1261074"/>
          <a:ext cx="3556309" cy="107012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Cualitativo</a:t>
          </a:r>
        </a:p>
      </dsp:txBody>
      <dsp:txXfrm>
        <a:off x="34080" y="1292417"/>
        <a:ext cx="3493623" cy="1007442"/>
      </dsp:txXfrm>
    </dsp:sp>
    <dsp:sp modelId="{885B8AA8-3B52-47C7-AE1E-0C939FD03B7B}">
      <dsp:nvSpPr>
        <dsp:cNvPr id="0" name=""/>
        <dsp:cNvSpPr/>
      </dsp:nvSpPr>
      <dsp:spPr>
        <a:xfrm>
          <a:off x="3857776" y="1261074"/>
          <a:ext cx="3556309" cy="1070128"/>
        </a:xfrm>
        <a:prstGeom prst="roundRect">
          <a:avLst>
            <a:gd name="adj" fmla="val 10000"/>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s-ES" sz="4000" kern="1200" dirty="0"/>
            <a:t>Cuantitativo </a:t>
          </a:r>
        </a:p>
      </dsp:txBody>
      <dsp:txXfrm>
        <a:off x="3889119" y="1292417"/>
        <a:ext cx="3493623" cy="1007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4591-BA89-45A0-91D0-DFD540A40E4A}">
      <dsp:nvSpPr>
        <dsp:cNvPr id="0" name=""/>
        <dsp:cNvSpPr/>
      </dsp:nvSpPr>
      <dsp:spPr>
        <a:xfrm>
          <a:off x="2665" y="61"/>
          <a:ext cx="7411493" cy="1164152"/>
        </a:xfrm>
        <a:prstGeom prst="roundRect">
          <a:avLst>
            <a:gd name="adj" fmla="val 10000"/>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DIAGNOSTICO SITUACIONAL</a:t>
          </a:r>
        </a:p>
      </dsp:txBody>
      <dsp:txXfrm>
        <a:off x="36762" y="34158"/>
        <a:ext cx="7343299" cy="1095958"/>
      </dsp:txXfrm>
    </dsp:sp>
    <dsp:sp modelId="{B2F23418-8DAE-4228-BCF6-CB8905D964F3}">
      <dsp:nvSpPr>
        <dsp:cNvPr id="0" name=""/>
        <dsp:cNvSpPr/>
      </dsp:nvSpPr>
      <dsp:spPr>
        <a:xfrm>
          <a:off x="2665" y="1356066"/>
          <a:ext cx="2339486" cy="1164152"/>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Determinar con exactitud la actual demanda en el consumo de bebidas no alcohólicas, así como hábitos, costumbres y tradiciones </a:t>
          </a:r>
        </a:p>
      </dsp:txBody>
      <dsp:txXfrm>
        <a:off x="36762" y="1390163"/>
        <a:ext cx="2271292" cy="1095958"/>
      </dsp:txXfrm>
    </dsp:sp>
    <dsp:sp modelId="{D96ABEEC-5975-4432-9551-CDF0C9BE425A}">
      <dsp:nvSpPr>
        <dsp:cNvPr id="0" name=""/>
        <dsp:cNvSpPr/>
      </dsp:nvSpPr>
      <dsp:spPr>
        <a:xfrm>
          <a:off x="2538668" y="1356066"/>
          <a:ext cx="2339486" cy="1164152"/>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se realizará un estudio del contexto macro, meso y micro </a:t>
          </a:r>
        </a:p>
      </dsp:txBody>
      <dsp:txXfrm>
        <a:off x="2572765" y="1390163"/>
        <a:ext cx="2271292" cy="1095958"/>
      </dsp:txXfrm>
    </dsp:sp>
    <dsp:sp modelId="{5C48B2D3-1772-4D99-B1D5-0B63CE3CAE99}">
      <dsp:nvSpPr>
        <dsp:cNvPr id="0" name=""/>
        <dsp:cNvSpPr/>
      </dsp:nvSpPr>
      <dsp:spPr>
        <a:xfrm>
          <a:off x="5074672" y="1356066"/>
          <a:ext cx="2339486" cy="1164152"/>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t>A través del cual se logre determinar las tendencias del consumo de bebidas no alcohólicas</a:t>
          </a:r>
        </a:p>
      </dsp:txBody>
      <dsp:txXfrm>
        <a:off x="5108769" y="1390163"/>
        <a:ext cx="2271292" cy="10959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073FC-24A9-45E4-ACB3-AD9FA0EFEEB0}">
      <dsp:nvSpPr>
        <dsp:cNvPr id="0" name=""/>
        <dsp:cNvSpPr/>
      </dsp:nvSpPr>
      <dsp:spPr>
        <a:xfrm>
          <a:off x="785" y="1775663"/>
          <a:ext cx="1922029" cy="480507"/>
        </a:xfrm>
        <a:prstGeom prst="roundRect">
          <a:avLst>
            <a:gd name="adj" fmla="val 1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Método Analítico-Sintético</a:t>
          </a:r>
        </a:p>
      </dsp:txBody>
      <dsp:txXfrm>
        <a:off x="14859" y="1789737"/>
        <a:ext cx="1893881" cy="452359"/>
      </dsp:txXfrm>
    </dsp:sp>
    <dsp:sp modelId="{EA09006E-485A-44E7-A7E5-CFC2D3D0ACC7}">
      <dsp:nvSpPr>
        <dsp:cNvPr id="0" name=""/>
        <dsp:cNvSpPr/>
      </dsp:nvSpPr>
      <dsp:spPr>
        <a:xfrm rot="5400000">
          <a:off x="919756" y="2298215"/>
          <a:ext cx="84088" cy="84088"/>
        </a:xfrm>
        <a:prstGeom prst="rightArrow">
          <a:avLst>
            <a:gd name="adj1" fmla="val 66700"/>
            <a:gd name="adj2" fmla="val 50000"/>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8260DB83-EB4B-4422-835D-D97A623DD944}">
      <dsp:nvSpPr>
        <dsp:cNvPr id="0" name=""/>
        <dsp:cNvSpPr/>
      </dsp:nvSpPr>
      <dsp:spPr>
        <a:xfrm>
          <a:off x="785" y="2424348"/>
          <a:ext cx="1922029" cy="480507"/>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Conceptos y tendencias de autores mediante un proceso progresivo y sistemático</a:t>
          </a:r>
        </a:p>
      </dsp:txBody>
      <dsp:txXfrm>
        <a:off x="14859" y="2438422"/>
        <a:ext cx="1893881" cy="452359"/>
      </dsp:txXfrm>
    </dsp:sp>
    <dsp:sp modelId="{9FB05C99-767A-4DE5-A4E1-2F0E0FBE76D8}">
      <dsp:nvSpPr>
        <dsp:cNvPr id="0" name=""/>
        <dsp:cNvSpPr/>
      </dsp:nvSpPr>
      <dsp:spPr>
        <a:xfrm>
          <a:off x="2016226" y="3191901"/>
          <a:ext cx="1922029" cy="480507"/>
        </a:xfrm>
        <a:prstGeom prst="roundRect">
          <a:avLst>
            <a:gd name="adj" fmla="val 10000"/>
          </a:avLst>
        </a:prstGeom>
        <a:gradFill rotWithShape="0">
          <a:gsLst>
            <a:gs pos="0">
              <a:schemeClr val="accent3">
                <a:hueOff val="-1143260"/>
                <a:satOff val="6956"/>
                <a:lumOff val="0"/>
                <a:alphaOff val="0"/>
                <a:tint val="94000"/>
                <a:satMod val="100000"/>
                <a:lumMod val="108000"/>
              </a:schemeClr>
            </a:gs>
            <a:gs pos="50000">
              <a:schemeClr val="accent3">
                <a:hueOff val="-1143260"/>
                <a:satOff val="6956"/>
                <a:lumOff val="0"/>
                <a:alphaOff val="0"/>
                <a:tint val="98000"/>
                <a:shade val="100000"/>
                <a:satMod val="100000"/>
                <a:lumMod val="100000"/>
              </a:schemeClr>
            </a:gs>
            <a:gs pos="100000">
              <a:schemeClr val="accent3">
                <a:hueOff val="-1143260"/>
                <a:satOff val="6956"/>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Método Inductivo Deductivo</a:t>
          </a:r>
        </a:p>
      </dsp:txBody>
      <dsp:txXfrm>
        <a:off x="2030300" y="3205975"/>
        <a:ext cx="1893881" cy="452359"/>
      </dsp:txXfrm>
    </dsp:sp>
    <dsp:sp modelId="{9A2B9E1F-0FBB-4380-B6F3-DF19A890661A}">
      <dsp:nvSpPr>
        <dsp:cNvPr id="0" name=""/>
        <dsp:cNvSpPr/>
      </dsp:nvSpPr>
      <dsp:spPr>
        <a:xfrm rot="5400000">
          <a:off x="2935196" y="3714453"/>
          <a:ext cx="84088" cy="84088"/>
        </a:xfrm>
        <a:prstGeom prst="rightArrow">
          <a:avLst>
            <a:gd name="adj1" fmla="val 66700"/>
            <a:gd name="adj2" fmla="val 50000"/>
          </a:avLst>
        </a:prstGeom>
        <a:gradFill rotWithShape="0">
          <a:gsLst>
            <a:gs pos="0">
              <a:schemeClr val="accent3">
                <a:hueOff val="-1143260"/>
                <a:satOff val="6956"/>
                <a:lumOff val="0"/>
                <a:alphaOff val="0"/>
                <a:tint val="94000"/>
                <a:satMod val="100000"/>
                <a:lumMod val="108000"/>
              </a:schemeClr>
            </a:gs>
            <a:gs pos="50000">
              <a:schemeClr val="accent3">
                <a:hueOff val="-1143260"/>
                <a:satOff val="6956"/>
                <a:lumOff val="0"/>
                <a:alphaOff val="0"/>
                <a:tint val="98000"/>
                <a:shade val="100000"/>
                <a:satMod val="100000"/>
                <a:lumMod val="100000"/>
              </a:schemeClr>
            </a:gs>
            <a:gs pos="100000">
              <a:schemeClr val="accent3">
                <a:hueOff val="-1143260"/>
                <a:satOff val="6956"/>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E519725-4FC7-4D31-BBC7-87C66709102D}">
      <dsp:nvSpPr>
        <dsp:cNvPr id="0" name=""/>
        <dsp:cNvSpPr/>
      </dsp:nvSpPr>
      <dsp:spPr>
        <a:xfrm>
          <a:off x="2016226" y="3840586"/>
          <a:ext cx="1922029" cy="480507"/>
        </a:xfrm>
        <a:prstGeom prst="roundRect">
          <a:avLst>
            <a:gd name="adj" fmla="val 10000"/>
          </a:avLst>
        </a:prstGeom>
        <a:solidFill>
          <a:schemeClr val="accent3">
            <a:tint val="40000"/>
            <a:alpha val="90000"/>
            <a:hueOff val="-1431975"/>
            <a:satOff val="6606"/>
            <a:lumOff val="344"/>
            <a:alphaOff val="0"/>
          </a:schemeClr>
        </a:solidFill>
        <a:ln w="9525" cap="flat" cmpd="sng" algn="ctr">
          <a:solidFill>
            <a:schemeClr val="accent3">
              <a:tint val="40000"/>
              <a:alpha val="90000"/>
              <a:hueOff val="-1431975"/>
              <a:satOff val="6606"/>
              <a:lumOff val="344"/>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Información del comportamiento del consumidor de bebidas no alcohólicas</a:t>
          </a:r>
        </a:p>
      </dsp:txBody>
      <dsp:txXfrm>
        <a:off x="2030300" y="3854660"/>
        <a:ext cx="1893881" cy="452359"/>
      </dsp:txXfrm>
    </dsp:sp>
    <dsp:sp modelId="{57DBE38B-8589-46BF-88E1-B62A1F9680E7}">
      <dsp:nvSpPr>
        <dsp:cNvPr id="0" name=""/>
        <dsp:cNvSpPr/>
      </dsp:nvSpPr>
      <dsp:spPr>
        <a:xfrm>
          <a:off x="3960436" y="1712852"/>
          <a:ext cx="1922029" cy="480507"/>
        </a:xfrm>
        <a:prstGeom prst="roundRect">
          <a:avLst>
            <a:gd name="adj" fmla="val 10000"/>
          </a:avLst>
        </a:prstGeom>
        <a:gradFill rotWithShape="0">
          <a:gsLst>
            <a:gs pos="0">
              <a:schemeClr val="accent3">
                <a:hueOff val="-2286521"/>
                <a:satOff val="13913"/>
                <a:lumOff val="0"/>
                <a:alphaOff val="0"/>
                <a:tint val="94000"/>
                <a:satMod val="100000"/>
                <a:lumMod val="108000"/>
              </a:schemeClr>
            </a:gs>
            <a:gs pos="50000">
              <a:schemeClr val="accent3">
                <a:hueOff val="-2286521"/>
                <a:satOff val="13913"/>
                <a:lumOff val="0"/>
                <a:alphaOff val="0"/>
                <a:tint val="98000"/>
                <a:shade val="100000"/>
                <a:satMod val="100000"/>
                <a:lumMod val="100000"/>
              </a:schemeClr>
            </a:gs>
            <a:gs pos="100000">
              <a:schemeClr val="accent3">
                <a:hueOff val="-2286521"/>
                <a:satOff val="13913"/>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Método Descriptivo</a:t>
          </a:r>
        </a:p>
      </dsp:txBody>
      <dsp:txXfrm>
        <a:off x="3974510" y="1726926"/>
        <a:ext cx="1893881" cy="452359"/>
      </dsp:txXfrm>
    </dsp:sp>
    <dsp:sp modelId="{EA2E243A-7A08-4CC1-AECF-D6863DF9DEEE}">
      <dsp:nvSpPr>
        <dsp:cNvPr id="0" name=""/>
        <dsp:cNvSpPr/>
      </dsp:nvSpPr>
      <dsp:spPr>
        <a:xfrm rot="5028261">
          <a:off x="4911466" y="2242767"/>
          <a:ext cx="91988" cy="84088"/>
        </a:xfrm>
        <a:prstGeom prst="rightArrow">
          <a:avLst>
            <a:gd name="adj1" fmla="val 66700"/>
            <a:gd name="adj2" fmla="val 50000"/>
          </a:avLst>
        </a:prstGeom>
        <a:gradFill rotWithShape="0">
          <a:gsLst>
            <a:gs pos="0">
              <a:schemeClr val="accent3">
                <a:hueOff val="-2286521"/>
                <a:satOff val="13913"/>
                <a:lumOff val="0"/>
                <a:alphaOff val="0"/>
                <a:tint val="94000"/>
                <a:satMod val="100000"/>
                <a:lumMod val="108000"/>
              </a:schemeClr>
            </a:gs>
            <a:gs pos="50000">
              <a:schemeClr val="accent3">
                <a:hueOff val="-2286521"/>
                <a:satOff val="13913"/>
                <a:lumOff val="0"/>
                <a:alphaOff val="0"/>
                <a:tint val="98000"/>
                <a:shade val="100000"/>
                <a:satMod val="100000"/>
                <a:lumMod val="100000"/>
              </a:schemeClr>
            </a:gs>
            <a:gs pos="100000">
              <a:schemeClr val="accent3">
                <a:hueOff val="-2286521"/>
                <a:satOff val="13913"/>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B328B06-B7BF-4F3C-9D2F-0394D2F7A588}">
      <dsp:nvSpPr>
        <dsp:cNvPr id="0" name=""/>
        <dsp:cNvSpPr/>
      </dsp:nvSpPr>
      <dsp:spPr>
        <a:xfrm>
          <a:off x="4032455" y="2376263"/>
          <a:ext cx="1922029" cy="480507"/>
        </a:xfrm>
        <a:prstGeom prst="roundRect">
          <a:avLst>
            <a:gd name="adj" fmla="val 10000"/>
          </a:avLst>
        </a:prstGeom>
        <a:solidFill>
          <a:schemeClr val="accent3">
            <a:tint val="40000"/>
            <a:alpha val="90000"/>
            <a:hueOff val="-2863950"/>
            <a:satOff val="13213"/>
            <a:lumOff val="688"/>
            <a:alphaOff val="0"/>
          </a:schemeClr>
        </a:solidFill>
        <a:ln w="9525" cap="flat" cmpd="sng" algn="ctr">
          <a:solidFill>
            <a:schemeClr val="accent3">
              <a:tint val="40000"/>
              <a:alpha val="90000"/>
              <a:hueOff val="-2863950"/>
              <a:satOff val="13213"/>
              <a:lumOff val="688"/>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Descripción, registro, análisis e interpretación de resultados</a:t>
          </a:r>
        </a:p>
      </dsp:txBody>
      <dsp:txXfrm>
        <a:off x="4046529" y="2390337"/>
        <a:ext cx="1893881" cy="452359"/>
      </dsp:txXfrm>
    </dsp:sp>
    <dsp:sp modelId="{C668405B-D843-4F93-BDD4-4DE8EBE3A4B8}">
      <dsp:nvSpPr>
        <dsp:cNvPr id="0" name=""/>
        <dsp:cNvSpPr/>
      </dsp:nvSpPr>
      <dsp:spPr>
        <a:xfrm>
          <a:off x="6574128" y="2515373"/>
          <a:ext cx="1922029" cy="480507"/>
        </a:xfrm>
        <a:prstGeom prst="roundRect">
          <a:avLst>
            <a:gd name="adj" fmla="val 10000"/>
          </a:avLst>
        </a:prstGeom>
        <a:gradFill rotWithShape="0">
          <a:gsLst>
            <a:gs pos="0">
              <a:schemeClr val="accent3">
                <a:hueOff val="-3429781"/>
                <a:satOff val="20869"/>
                <a:lumOff val="0"/>
                <a:alphaOff val="0"/>
                <a:tint val="94000"/>
                <a:satMod val="100000"/>
                <a:lumMod val="108000"/>
              </a:schemeClr>
            </a:gs>
            <a:gs pos="50000">
              <a:schemeClr val="accent3">
                <a:hueOff val="-3429781"/>
                <a:satOff val="20869"/>
                <a:lumOff val="0"/>
                <a:alphaOff val="0"/>
                <a:tint val="98000"/>
                <a:shade val="100000"/>
                <a:satMod val="100000"/>
                <a:lumMod val="100000"/>
              </a:schemeClr>
            </a:gs>
            <a:gs pos="100000">
              <a:schemeClr val="accent3">
                <a:hueOff val="-3429781"/>
                <a:satOff val="20869"/>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Método Estadístico</a:t>
          </a:r>
        </a:p>
      </dsp:txBody>
      <dsp:txXfrm>
        <a:off x="6588202" y="2529447"/>
        <a:ext cx="1893881" cy="452359"/>
      </dsp:txXfrm>
    </dsp:sp>
    <dsp:sp modelId="{601F046A-6B10-43A3-95C7-EE4759D01622}">
      <dsp:nvSpPr>
        <dsp:cNvPr id="0" name=""/>
        <dsp:cNvSpPr/>
      </dsp:nvSpPr>
      <dsp:spPr>
        <a:xfrm rot="5400000">
          <a:off x="7493098" y="3037925"/>
          <a:ext cx="84088" cy="84088"/>
        </a:xfrm>
        <a:prstGeom prst="rightArrow">
          <a:avLst>
            <a:gd name="adj1" fmla="val 66700"/>
            <a:gd name="adj2" fmla="val 50000"/>
          </a:avLst>
        </a:prstGeom>
        <a:gradFill rotWithShape="0">
          <a:gsLst>
            <a:gs pos="0">
              <a:schemeClr val="accent3">
                <a:hueOff val="-3429781"/>
                <a:satOff val="20869"/>
                <a:lumOff val="0"/>
                <a:alphaOff val="0"/>
                <a:tint val="94000"/>
                <a:satMod val="100000"/>
                <a:lumMod val="108000"/>
              </a:schemeClr>
            </a:gs>
            <a:gs pos="50000">
              <a:schemeClr val="accent3">
                <a:hueOff val="-3429781"/>
                <a:satOff val="20869"/>
                <a:lumOff val="0"/>
                <a:alphaOff val="0"/>
                <a:tint val="98000"/>
                <a:shade val="100000"/>
                <a:satMod val="100000"/>
                <a:lumMod val="100000"/>
              </a:schemeClr>
            </a:gs>
            <a:gs pos="100000">
              <a:schemeClr val="accent3">
                <a:hueOff val="-3429781"/>
                <a:satOff val="20869"/>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1113A66-85C8-4B28-AB82-3A4CAFABC049}">
      <dsp:nvSpPr>
        <dsp:cNvPr id="0" name=""/>
        <dsp:cNvSpPr/>
      </dsp:nvSpPr>
      <dsp:spPr>
        <a:xfrm>
          <a:off x="6574128" y="3164058"/>
          <a:ext cx="1922029" cy="480507"/>
        </a:xfrm>
        <a:prstGeom prst="roundRect">
          <a:avLst>
            <a:gd name="adj" fmla="val 10000"/>
          </a:avLst>
        </a:prstGeom>
        <a:solidFill>
          <a:schemeClr val="accent3">
            <a:tint val="40000"/>
            <a:alpha val="90000"/>
            <a:hueOff val="-4295925"/>
            <a:satOff val="19819"/>
            <a:lumOff val="1032"/>
            <a:alphaOff val="0"/>
          </a:schemeClr>
        </a:solidFill>
        <a:ln w="9525" cap="flat" cmpd="sng" algn="ctr">
          <a:solidFill>
            <a:schemeClr val="accent3">
              <a:tint val="40000"/>
              <a:alpha val="90000"/>
              <a:hueOff val="-4295925"/>
              <a:satOff val="19819"/>
              <a:lumOff val="1032"/>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Recolección de datos mediante cuestionarios y registros de observación</a:t>
          </a:r>
        </a:p>
      </dsp:txBody>
      <dsp:txXfrm>
        <a:off x="6588202" y="3178132"/>
        <a:ext cx="1893881" cy="45235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65FEDDF-D44F-4712-B4DA-33380FA3CB99}" type="datetimeFigureOut">
              <a:rPr lang="es-EC" smtClean="0"/>
              <a:t>9/3/2017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12696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280630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14808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525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113695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65FEDDF-D44F-4712-B4DA-33380FA3CB99}" type="datetimeFigureOut">
              <a:rPr lang="es-EC" smtClean="0"/>
              <a:t>9/3/2017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211825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65FEDDF-D44F-4712-B4DA-33380FA3CB99}" type="datetimeFigureOut">
              <a:rPr lang="es-EC" smtClean="0"/>
              <a:t>9/3/2017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414921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FEDDF-D44F-4712-B4DA-33380FA3CB99}" type="datetimeFigureOut">
              <a:rPr lang="es-EC" smtClean="0"/>
              <a:t>9/3/2017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196405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FEDDF-D44F-4712-B4DA-33380FA3CB99}" type="datetimeFigureOut">
              <a:rPr lang="es-EC" smtClean="0"/>
              <a:t>9/3/2017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7175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FEDDF-D44F-4712-B4DA-33380FA3CB99}" type="datetimeFigureOut">
              <a:rPr lang="es-EC" smtClean="0"/>
              <a:t>9/3/2017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35782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5FEDDF-D44F-4712-B4DA-33380FA3CB99}" type="datetimeFigureOut">
              <a:rPr lang="es-EC" smtClean="0"/>
              <a:t>9/3/2017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88654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65365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5FEDDF-D44F-4712-B4DA-33380FA3CB99}" type="datetimeFigureOut">
              <a:rPr lang="es-EC" smtClean="0"/>
              <a:t>9/3/2017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5359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5FEDDF-D44F-4712-B4DA-33380FA3CB99}" type="datetimeFigureOut">
              <a:rPr lang="es-EC" smtClean="0"/>
              <a:t>9/3/2017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09350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65FEDDF-D44F-4712-B4DA-33380FA3CB99}" type="datetimeFigureOut">
              <a:rPr lang="es-EC" smtClean="0"/>
              <a:t>9/3/2017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35266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51049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FEDDF-D44F-4712-B4DA-33380FA3CB99}" type="datetimeFigureOut">
              <a:rPr lang="es-EC" smtClean="0"/>
              <a:t>9/3/2017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EAF98C-EAD3-46DD-827E-AE84539C2EEE}" type="slidenum">
              <a:rPr lang="es-EC" smtClean="0"/>
              <a:t>‹Nº›</a:t>
            </a:fld>
            <a:endParaRPr lang="es-EC"/>
          </a:p>
        </p:txBody>
      </p:sp>
    </p:spTree>
    <p:extLst>
      <p:ext uri="{BB962C8B-B14F-4D97-AF65-F5344CB8AC3E}">
        <p14:creationId xmlns:p14="http://schemas.microsoft.com/office/powerpoint/2010/main" val="58398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65FEDDF-D44F-4712-B4DA-33380FA3CB99}" type="datetimeFigureOut">
              <a:rPr lang="es-EC" smtClean="0"/>
              <a:t>9/3/2017</a:t>
            </a:fld>
            <a:endParaRPr lang="es-EC"/>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EEAF98C-EAD3-46DD-827E-AE84539C2EEE}" type="slidenum">
              <a:rPr lang="es-EC" smtClean="0"/>
              <a:t>‹Nº›</a:t>
            </a:fld>
            <a:endParaRPr lang="es-EC"/>
          </a:p>
        </p:txBody>
      </p:sp>
    </p:spTree>
    <p:extLst>
      <p:ext uri="{BB962C8B-B14F-4D97-AF65-F5344CB8AC3E}">
        <p14:creationId xmlns:p14="http://schemas.microsoft.com/office/powerpoint/2010/main" val="87720758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7.wdp"/><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diagramLayout" Target="../diagrams/layout19.xml"/><Relationship Id="rId7" Type="http://schemas.openxmlformats.org/officeDocument/2006/relationships/image" Target="../media/image2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diagramLayout" Target="../diagrams/layout20.xml"/><Relationship Id="rId7" Type="http://schemas.openxmlformats.org/officeDocument/2006/relationships/image" Target="../media/image24.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diagramLayout" Target="../diagrams/layout21.xml"/><Relationship Id="rId7" Type="http://schemas.openxmlformats.org/officeDocument/2006/relationships/image" Target="../media/image25.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885279" y="1635929"/>
            <a:ext cx="7467600" cy="4997152"/>
          </a:xfrm>
        </p:spPr>
        <p:txBody>
          <a:bodyPr>
            <a:noAutofit/>
          </a:bodyPr>
          <a:lstStyle/>
          <a:p>
            <a:pPr marL="36576" indent="0" algn="ctr">
              <a:buNone/>
            </a:pPr>
            <a:r>
              <a:rPr lang="es-EC" sz="1600" dirty="0"/>
              <a:t>DEPARTAMENTO DE CIENCIAS ECONÓMICAS ADMINISTRATIVAS Y DE COMERCIO</a:t>
            </a:r>
          </a:p>
          <a:p>
            <a:pPr marL="36576" indent="0" algn="ctr">
              <a:buNone/>
            </a:pPr>
            <a:r>
              <a:rPr lang="es-EC" sz="1600" dirty="0"/>
              <a:t>CARRERA DE INGENIERÍA EN MERCADOTECNIA</a:t>
            </a:r>
            <a:r>
              <a:rPr lang="es-ES" sz="1600" dirty="0">
                <a:ea typeface="Times New Roman"/>
              </a:rPr>
              <a:t> </a:t>
            </a:r>
            <a:endParaRPr lang="es-EC" sz="1600" dirty="0">
              <a:ea typeface="Times New Roman"/>
            </a:endParaRPr>
          </a:p>
          <a:p>
            <a:pPr marL="36576" indent="0" algn="ctr">
              <a:buNone/>
            </a:pPr>
            <a:r>
              <a:rPr lang="es-EC" sz="1600" dirty="0"/>
              <a:t>TESIS PREVIO A LA OBTENCIÓN DEL TÍTULO DE INGENIERO EN MERCADOTECNIA</a:t>
            </a:r>
            <a:r>
              <a:rPr lang="es-ES" sz="1600" dirty="0">
                <a:ea typeface="Calibri"/>
              </a:rPr>
              <a:t> </a:t>
            </a:r>
            <a:endParaRPr lang="es-EC" sz="1600" dirty="0">
              <a:ea typeface="Calibri"/>
            </a:endParaRPr>
          </a:p>
          <a:p>
            <a:pPr marL="36576" indent="0" algn="ctr">
              <a:lnSpc>
                <a:spcPct val="150000"/>
              </a:lnSpc>
              <a:spcAft>
                <a:spcPts val="0"/>
              </a:spcAft>
              <a:buNone/>
            </a:pPr>
            <a:r>
              <a:rPr lang="es-ES" sz="1600" dirty="0">
                <a:ea typeface="Calibri"/>
              </a:rPr>
              <a:t>TEMA:</a:t>
            </a:r>
            <a:endParaRPr lang="es-EC" sz="1600" dirty="0">
              <a:ea typeface="Calibri"/>
            </a:endParaRPr>
          </a:p>
          <a:p>
            <a:pPr marL="36576" indent="0" algn="ctr">
              <a:buNone/>
            </a:pPr>
            <a:r>
              <a:rPr lang="es-EC" sz="1600" b="1" dirty="0"/>
              <a:t>“ANÁLISIS DEL COMPORTAMIENTO AL CONSUMIDOR DE BEBIDAS NO ALCOHÓLICAS EN LA POBLACIÓN UNIVERSITARIA DE LA CIUDAD DE QUITO Y SANGOLQUÍ EN EL PERIODO 2014 – 2016”</a:t>
            </a:r>
          </a:p>
          <a:p>
            <a:pPr marL="36576" indent="0" algn="ctr">
              <a:lnSpc>
                <a:spcPct val="150000"/>
              </a:lnSpc>
              <a:spcAft>
                <a:spcPts val="0"/>
              </a:spcAft>
              <a:buNone/>
            </a:pPr>
            <a:r>
              <a:rPr lang="es-ES" sz="1600" dirty="0">
                <a:ea typeface="Calibri"/>
              </a:rPr>
              <a:t>AUTORA:</a:t>
            </a:r>
            <a:endParaRPr lang="es-EC" sz="1600" dirty="0">
              <a:ea typeface="Calibri"/>
            </a:endParaRPr>
          </a:p>
          <a:p>
            <a:pPr marL="36576" indent="0" algn="ctr">
              <a:buNone/>
            </a:pPr>
            <a:r>
              <a:rPr lang="es-EC" sz="1600" dirty="0"/>
              <a:t>DÁVILA ORTÍZ MARÍA GABRIELA</a:t>
            </a:r>
            <a:r>
              <a:rPr lang="es-ES" sz="1600" dirty="0">
                <a:ea typeface="Calibri"/>
              </a:rPr>
              <a:t> </a:t>
            </a:r>
            <a:endParaRPr lang="es-EC" sz="1600" dirty="0">
              <a:ea typeface="Calibri"/>
            </a:endParaRPr>
          </a:p>
          <a:p>
            <a:pPr marL="36576" indent="0" algn="ctr">
              <a:lnSpc>
                <a:spcPct val="150000"/>
              </a:lnSpc>
              <a:spcAft>
                <a:spcPts val="0"/>
              </a:spcAft>
              <a:buNone/>
            </a:pPr>
            <a:r>
              <a:rPr lang="es-ES" sz="1600" dirty="0">
                <a:ea typeface="Calibri"/>
              </a:rPr>
              <a:t>DIRECTOR:</a:t>
            </a:r>
            <a:endParaRPr lang="es-EC" sz="1600" dirty="0">
              <a:ea typeface="Calibri"/>
            </a:endParaRPr>
          </a:p>
          <a:p>
            <a:pPr marL="36576" indent="0" algn="ctr">
              <a:lnSpc>
                <a:spcPct val="150000"/>
              </a:lnSpc>
              <a:buNone/>
            </a:pPr>
            <a:r>
              <a:rPr lang="es-EC" sz="1600" dirty="0"/>
              <a:t>ING. HORFAYT ALVEAR</a:t>
            </a:r>
            <a:endParaRPr lang="es-EC" sz="1600" dirty="0">
              <a:ea typeface="Calibri"/>
            </a:endParaRPr>
          </a:p>
          <a:p>
            <a:pPr marL="36576" indent="0" algn="ctr">
              <a:lnSpc>
                <a:spcPct val="150000"/>
              </a:lnSpc>
              <a:spcAft>
                <a:spcPts val="0"/>
              </a:spcAft>
              <a:buNone/>
            </a:pPr>
            <a:r>
              <a:rPr lang="es-ES" sz="1600" dirty="0">
                <a:ea typeface="Calibri"/>
              </a:rPr>
              <a:t>SANGOLQUÍ, MARZO DEL 2017</a:t>
            </a:r>
            <a:endParaRPr lang="es-EC" sz="1600" dirty="0">
              <a:ea typeface="Calibri"/>
            </a:endParaRPr>
          </a:p>
          <a:p>
            <a:endParaRPr lang="es-EC" sz="1600" dirty="0"/>
          </a:p>
        </p:txBody>
      </p:sp>
      <p:pic>
        <p:nvPicPr>
          <p:cNvPr id="4" name="Picture 10" descr="Resultado de imagen para universidad de las fuerzas armadas espe"/>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32656"/>
            <a:ext cx="3838575" cy="1231265"/>
          </a:xfrm>
          <a:prstGeom prst="rect">
            <a:avLst/>
          </a:prstGeom>
        </p:spPr>
      </p:pic>
    </p:spTree>
    <p:extLst>
      <p:ext uri="{BB962C8B-B14F-4D97-AF65-F5344CB8AC3E}">
        <p14:creationId xmlns:p14="http://schemas.microsoft.com/office/powerpoint/2010/main" val="79521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028919" y="217943"/>
            <a:ext cx="7411493" cy="1164152"/>
            <a:chOff x="2665" y="61"/>
            <a:chExt cx="7411493" cy="1164152"/>
          </a:xfrm>
        </p:grpSpPr>
        <p:sp>
          <p:nvSpPr>
            <p:cNvPr id="12" name="Rectángulo: esquinas redondeadas 11"/>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3"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SEGMENTACIÓN</a:t>
              </a:r>
            </a:p>
          </p:txBody>
        </p:sp>
      </p:grpSp>
      <p:graphicFrame>
        <p:nvGraphicFramePr>
          <p:cNvPr id="15" name="Objeto 14"/>
          <p:cNvGraphicFramePr>
            <a:graphicFrameLocks noChangeAspect="1"/>
          </p:cNvGraphicFramePr>
          <p:nvPr>
            <p:extLst>
              <p:ext uri="{D42A27DB-BD31-4B8C-83A1-F6EECF244321}">
                <p14:modId xmlns:p14="http://schemas.microsoft.com/office/powerpoint/2010/main" val="117973759"/>
              </p:ext>
            </p:extLst>
          </p:nvPr>
        </p:nvGraphicFramePr>
        <p:xfrm>
          <a:off x="2700148" y="1697806"/>
          <a:ext cx="6031555" cy="4049935"/>
        </p:xfrm>
        <a:graphic>
          <a:graphicData uri="http://schemas.openxmlformats.org/presentationml/2006/ole">
            <mc:AlternateContent xmlns:mc="http://schemas.openxmlformats.org/markup-compatibility/2006">
              <mc:Choice xmlns:v="urn:schemas-microsoft-com:vml" Requires="v">
                <p:oleObj spid="_x0000_s2062" name="Document" r:id="rId3" imgW="5412059" imgH="3634031" progId="Word.Document.12">
                  <p:embed/>
                </p:oleObj>
              </mc:Choice>
              <mc:Fallback>
                <p:oleObj name="Document" r:id="rId3" imgW="5412059" imgH="3634031" progId="Word.Document.12">
                  <p:embed/>
                  <p:pic>
                    <p:nvPicPr>
                      <p:cNvPr id="0" name=""/>
                      <p:cNvPicPr/>
                      <p:nvPr/>
                    </p:nvPicPr>
                    <p:blipFill>
                      <a:blip r:embed="rId4"/>
                      <a:stretch>
                        <a:fillRect/>
                      </a:stretch>
                    </p:blipFill>
                    <p:spPr>
                      <a:xfrm>
                        <a:off x="2700148" y="1697806"/>
                        <a:ext cx="6031555" cy="4049935"/>
                      </a:xfrm>
                      <a:prstGeom prst="rect">
                        <a:avLst/>
                      </a:prstGeom>
                    </p:spPr>
                  </p:pic>
                </p:oleObj>
              </mc:Fallback>
            </mc:AlternateContent>
          </a:graphicData>
        </a:graphic>
      </p:graphicFrame>
      <p:pic>
        <p:nvPicPr>
          <p:cNvPr id="17" name="Imagen 16"/>
          <p:cNvPicPr>
            <a:picLocks noChangeAspect="1"/>
          </p:cNvPicPr>
          <p:nvPr/>
        </p:nvPicPr>
        <p:blipFill>
          <a:blip r:embed="rId5">
            <a:extLst>
              <a:ext uri="{BEBA8EAE-BF5A-486C-A8C5-ECC9F3942E4B}">
                <a14:imgProps xmlns:a14="http://schemas.microsoft.com/office/drawing/2010/main">
                  <a14:imgLayer r:embed="rId6">
                    <a14:imgEffect>
                      <a14:backgroundRemoval t="5882" b="90000" l="10000" r="90000">
                        <a14:foregroundMark x1="56667" y1="75294" x2="56667" y2="75294"/>
                        <a14:foregroundMark x1="71250" y1="9412" x2="71250" y2="9412"/>
                        <a14:foregroundMark x1="69583" y1="9412" x2="69583" y2="9412"/>
                        <a14:foregroundMark x1="33333" y1="7647" x2="33333" y2="7647"/>
                        <a14:foregroundMark x1="32083" y1="5882" x2="32083" y2="5882"/>
                        <a14:foregroundMark x1="37500" y1="5882" x2="37500" y2="5882"/>
                        <a14:foregroundMark x1="33750" y1="5882" x2="33750" y2="5882"/>
                        <a14:foregroundMark x1="22083" y1="38824" x2="22083" y2="38824"/>
                        <a14:foregroundMark x1="22500" y1="36471" x2="22500" y2="36471"/>
                        <a14:foregroundMark x1="22083" y1="35294" x2="22083" y2="35294"/>
                        <a14:foregroundMark x1="27500" y1="34706" x2="27500" y2="34706"/>
                        <a14:foregroundMark x1="25000" y1="33529" x2="25000" y2="33529"/>
                        <a14:foregroundMark x1="23750" y1="31765" x2="23750" y2="31765"/>
                        <a14:foregroundMark x1="72500" y1="37059" x2="72500" y2="37059"/>
                        <a14:foregroundMark x1="74583" y1="37059" x2="74583" y2="37059"/>
                        <a14:foregroundMark x1="76250" y1="38824" x2="76250" y2="38824"/>
                        <a14:foregroundMark x1="76250" y1="38824" x2="76250" y2="38824"/>
                        <a14:foregroundMark x1="77917" y1="37059" x2="77917" y2="37059"/>
                        <a14:foregroundMark x1="72500" y1="36471" x2="72500" y2="36471"/>
                        <a14:foregroundMark x1="76667" y1="35294" x2="76667" y2="35294"/>
                        <a14:foregroundMark x1="75417" y1="32941" x2="75417" y2="32941"/>
                        <a14:backgroundMark x1="53333" y1="76471" x2="53333" y2="76471"/>
                      </a14:backgroundRemoval>
                    </a14:imgEffect>
                  </a14:imgLayer>
                </a14:imgProps>
              </a:ext>
              <a:ext uri="{28A0092B-C50C-407E-A947-70E740481C1C}">
                <a14:useLocalDpi xmlns:a14="http://schemas.microsoft.com/office/drawing/2010/main" val="0"/>
              </a:ext>
            </a:extLst>
          </a:blip>
          <a:stretch>
            <a:fillRect/>
          </a:stretch>
        </p:blipFill>
        <p:spPr>
          <a:xfrm>
            <a:off x="107504" y="3729034"/>
            <a:ext cx="4032448" cy="2856318"/>
          </a:xfrm>
          <a:prstGeom prst="rect">
            <a:avLst/>
          </a:prstGeom>
        </p:spPr>
      </p:pic>
    </p:spTree>
    <p:extLst>
      <p:ext uri="{BB962C8B-B14F-4D97-AF65-F5344CB8AC3E}">
        <p14:creationId xmlns:p14="http://schemas.microsoft.com/office/powerpoint/2010/main" val="297559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028919" y="217943"/>
            <a:ext cx="7411493" cy="1164152"/>
            <a:chOff x="2665" y="61"/>
            <a:chExt cx="7411493" cy="1164152"/>
          </a:xfrm>
        </p:grpSpPr>
        <p:sp>
          <p:nvSpPr>
            <p:cNvPr id="10" name="Rectángulo: esquinas redondeadas 9"/>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1"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MUESTRA</a:t>
              </a:r>
            </a:p>
          </p:txBody>
        </p:sp>
      </p:grpSp>
      <mc:AlternateContent xmlns:mc="http://schemas.openxmlformats.org/markup-compatibility/2006" xmlns:a14="http://schemas.microsoft.com/office/drawing/2010/main">
        <mc:Choice Requires="a14">
          <p:sp>
            <p:nvSpPr>
              <p:cNvPr id="7" name="Rectángulo 6"/>
              <p:cNvSpPr/>
              <p:nvPr/>
            </p:nvSpPr>
            <p:spPr>
              <a:xfrm>
                <a:off x="323528" y="980728"/>
                <a:ext cx="8424936" cy="5432256"/>
              </a:xfrm>
              <a:prstGeom prst="rect">
                <a:avLst/>
              </a:prstGeom>
            </p:spPr>
            <p:txBody>
              <a:bodyPr wrap="square">
                <a:spAutoFit/>
              </a:bodyPr>
              <a:lstStyle/>
              <a:p>
                <a:pPr>
                  <a:lnSpc>
                    <a:spcPct val="150000"/>
                  </a:lnSpc>
                  <a:spcAft>
                    <a:spcPts val="10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𝑛</m:t>
                      </m:r>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EC"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𝑍</m:t>
                              </m:r>
                            </m:e>
                            <m:sup>
                              <m:r>
                                <a:rPr lang="es-EC" i="1">
                                  <a:latin typeface="Cambria Math" panose="02040503050406030204" pitchFamily="18" charset="0"/>
                                  <a:ea typeface="Calibri" panose="020F0502020204030204" pitchFamily="34" charset="0"/>
                                  <a:cs typeface="Times New Roman" panose="02020603050405020304" pitchFamily="18" charset="0"/>
                                </a:rPr>
                                <m:t>2</m:t>
                              </m:r>
                            </m:sup>
                          </m:sSup>
                          <m:r>
                            <a:rPr lang="es-EC" i="1">
                              <a:latin typeface="Cambria Math" panose="02040503050406030204" pitchFamily="18" charset="0"/>
                              <a:ea typeface="Calibri" panose="020F0502020204030204" pitchFamily="34" charset="0"/>
                              <a:cs typeface="Times New Roman" panose="02020603050405020304" pitchFamily="18" charset="0"/>
                            </a:rPr>
                            <m:t>𝑃𝑄</m:t>
                          </m:r>
                        </m:num>
                        <m:den>
                          <m:sSup>
                            <m:sSupPr>
                              <m:ctrlPr>
                                <a:rPr lang="es-EC" i="1">
                                  <a:latin typeface="Cambria Math" panose="02040503050406030204" pitchFamily="18" charset="0"/>
                                  <a:ea typeface="Calibri" panose="020F0502020204030204" pitchFamily="34" charset="0"/>
                                  <a:cs typeface="Times New Roman" panose="02020603050405020304" pitchFamily="18" charset="0"/>
                                </a:rPr>
                              </m:ctrlPr>
                            </m:sSupPr>
                            <m:e>
                              <m:r>
                                <a:rPr lang="es-EC" i="1">
                                  <a:latin typeface="Cambria Math" panose="02040503050406030204" pitchFamily="18" charset="0"/>
                                  <a:ea typeface="Calibri" panose="020F0502020204030204" pitchFamily="34" charset="0"/>
                                  <a:cs typeface="Times New Roman" panose="02020603050405020304" pitchFamily="18" charset="0"/>
                                </a:rPr>
                                <m:t>𝐸</m:t>
                              </m:r>
                            </m:e>
                            <m:sup>
                              <m:r>
                                <a:rPr lang="es-EC" i="1">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Dónde: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Z=2; </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P=50; </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Q=50; </a:t>
                </a:r>
                <a:r>
                  <a:rPr lang="es-EC" sz="1600" dirty="0">
                    <a:latin typeface="Calibri" panose="020F0502020204030204" pitchFamily="34"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E= 5%;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n=2</a:t>
                </a:r>
                <a:r>
                  <a:rPr lang="es-EC"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^2*50*50/5^2=400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1000"/>
                  </a:spcAft>
                </a:pPr>
                <a:r>
                  <a:rPr lang="es-EC"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El tamaño necesario de la muestra para una población de 414.179 estudiantes para un nivel de confianza de 5% es 400 estudiantes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323528" y="980728"/>
                <a:ext cx="8424936" cy="5432256"/>
              </a:xfrm>
              <a:prstGeom prst="rect">
                <a:avLst/>
              </a:prstGeom>
              <a:blipFill>
                <a:blip r:embed="rId2"/>
                <a:stretch>
                  <a:fillRect l="-579" r="-651"/>
                </a:stretch>
              </a:blipFill>
            </p:spPr>
            <p:txBody>
              <a:bodyPr/>
              <a:lstStyle/>
              <a:p>
                <a:r>
                  <a:rPr lang="es-EC">
                    <a:noFill/>
                  </a:rPr>
                  <a:t> </a:t>
                </a:r>
              </a:p>
            </p:txBody>
          </p:sp>
        </mc:Fallback>
      </mc:AlternateContent>
    </p:spTree>
    <p:extLst>
      <p:ext uri="{BB962C8B-B14F-4D97-AF65-F5344CB8AC3E}">
        <p14:creationId xmlns:p14="http://schemas.microsoft.com/office/powerpoint/2010/main" val="738844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028919" y="188640"/>
            <a:ext cx="7411493" cy="1164152"/>
            <a:chOff x="2665" y="61"/>
            <a:chExt cx="7411493" cy="1164152"/>
          </a:xfrm>
        </p:grpSpPr>
        <p:sp>
          <p:nvSpPr>
            <p:cNvPr id="6" name="Rectángulo: esquinas redondeadas 5"/>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7"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INSTRUMENTOS APLICADOS</a:t>
              </a:r>
            </a:p>
          </p:txBody>
        </p:sp>
      </p:grpSp>
      <p:graphicFrame>
        <p:nvGraphicFramePr>
          <p:cNvPr id="8" name="Diagrama 7"/>
          <p:cNvGraphicFramePr/>
          <p:nvPr>
            <p:extLst>
              <p:ext uri="{D42A27DB-BD31-4B8C-83A1-F6EECF244321}">
                <p14:modId xmlns:p14="http://schemas.microsoft.com/office/powerpoint/2010/main" val="182315086"/>
              </p:ext>
            </p:extLst>
          </p:nvPr>
        </p:nvGraphicFramePr>
        <p:xfrm>
          <a:off x="1564354" y="1556792"/>
          <a:ext cx="685865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upo 11"/>
          <p:cNvGrpSpPr/>
          <p:nvPr/>
        </p:nvGrpSpPr>
        <p:grpSpPr>
          <a:xfrm>
            <a:off x="1028919" y="3963737"/>
            <a:ext cx="7411493" cy="1164152"/>
            <a:chOff x="2665" y="61"/>
            <a:chExt cx="7411493" cy="1164152"/>
          </a:xfrm>
        </p:grpSpPr>
        <p:sp>
          <p:nvSpPr>
            <p:cNvPr id="13" name="Rectángulo: esquinas redondeadas 12"/>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4"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RESUMEN DE INSTRUMENTOS APLICADOS</a:t>
              </a:r>
            </a:p>
          </p:txBody>
        </p:sp>
      </p:grpSp>
      <p:graphicFrame>
        <p:nvGraphicFramePr>
          <p:cNvPr id="15" name="Diagrama 14"/>
          <p:cNvGraphicFramePr/>
          <p:nvPr>
            <p:extLst>
              <p:ext uri="{D42A27DB-BD31-4B8C-83A1-F6EECF244321}">
                <p14:modId xmlns:p14="http://schemas.microsoft.com/office/powerpoint/2010/main" val="780533934"/>
              </p:ext>
            </p:extLst>
          </p:nvPr>
        </p:nvGraphicFramePr>
        <p:xfrm>
          <a:off x="977197" y="5093792"/>
          <a:ext cx="7411493" cy="19390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304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597243780"/>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386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3752905088"/>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221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4259550030"/>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491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990759522"/>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877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1283440446"/>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04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3997436698"/>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60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1028919" y="217943"/>
            <a:ext cx="7411493" cy="1164152"/>
            <a:chOff x="2665" y="61"/>
            <a:chExt cx="7411493" cy="1164152"/>
          </a:xfrm>
        </p:grpSpPr>
        <p:sp>
          <p:nvSpPr>
            <p:cNvPr id="9" name="Rectángulo: esquinas redondeadas 8"/>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0"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HALLAZGOS INVESTIGATIVOS RELEVANTES</a:t>
              </a:r>
            </a:p>
          </p:txBody>
        </p:sp>
      </p:grpSp>
      <p:graphicFrame>
        <p:nvGraphicFramePr>
          <p:cNvPr id="11" name="Diagrama 10"/>
          <p:cNvGraphicFramePr/>
          <p:nvPr>
            <p:extLst>
              <p:ext uri="{D42A27DB-BD31-4B8C-83A1-F6EECF244321}">
                <p14:modId xmlns:p14="http://schemas.microsoft.com/office/powerpoint/2010/main" val="2898297357"/>
              </p:ext>
            </p:extLst>
          </p:nvPr>
        </p:nvGraphicFramePr>
        <p:xfrm>
          <a:off x="611560" y="1124744"/>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89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76046080"/>
              </p:ext>
            </p:extLst>
          </p:nvPr>
        </p:nvGraphicFramePr>
        <p:xfrm>
          <a:off x="-684584" y="188640"/>
          <a:ext cx="864096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BEBA8EAE-BF5A-486C-A8C5-ECC9F3942E4B}">
                <a14:imgProps xmlns:a14="http://schemas.microsoft.com/office/drawing/2010/main">
                  <a14:imgLayer r:embed="rId8">
                    <a14:imgEffect>
                      <a14:backgroundRemoval t="8359" b="89783" l="9917" r="89669">
                        <a14:foregroundMark x1="53306" y1="8359" x2="53306" y2="8359"/>
                        <a14:foregroundMark x1="28099" y1="88854" x2="28099" y2="88854"/>
                        <a14:foregroundMark x1="26033" y1="17028" x2="26033" y2="17028"/>
                        <a14:foregroundMark x1="26033" y1="16718" x2="26033" y2="16718"/>
                        <a14:foregroundMark x1="33471" y1="32508" x2="33471" y2="32508"/>
                        <a14:foregroundMark x1="31405" y1="31889" x2="31405" y2="31889"/>
                        <a14:foregroundMark x1="24380" y1="18885" x2="24380" y2="18885"/>
                        <a14:foregroundMark x1="42149" y1="85759" x2="42149" y2="85759"/>
                        <a14:foregroundMark x1="41322" y1="86068" x2="41322" y2="86068"/>
                        <a14:foregroundMark x1="50413" y1="71207" x2="50413" y2="71207"/>
                        <a14:foregroundMark x1="50413" y1="73065" x2="50413" y2="73065"/>
                        <a14:foregroundMark x1="53719" y1="72755" x2="53719" y2="72755"/>
                        <a14:foregroundMark x1="50000" y1="72755" x2="50000" y2="72755"/>
                        <a14:foregroundMark x1="47521" y1="75851" x2="47521" y2="75851"/>
                        <a14:foregroundMark x1="47107" y1="78947" x2="47107" y2="78947"/>
                        <a14:foregroundMark x1="57438" y1="81424" x2="57438" y2="81424"/>
                        <a14:foregroundMark x1="55785" y1="74303" x2="55785" y2="74303"/>
                        <a14:backgroundMark x1="42149" y1="85449" x2="42149" y2="85449"/>
                        <a14:backgroundMark x1="32645" y1="32508" x2="32645" y2="32508"/>
                        <a14:backgroundMark x1="32645" y1="32508" x2="32645" y2="32508"/>
                        <a14:backgroundMark x1="45041" y1="85759" x2="45041" y2="85759"/>
                        <a14:backgroundMark x1="40496" y1="84830" x2="40496" y2="84830"/>
                        <a14:backgroundMark x1="42149" y1="83901" x2="42149" y2="83901"/>
                        <a14:backgroundMark x1="47107" y1="86687" x2="47107" y2="86687"/>
                        <a14:backgroundMark x1="50826" y1="86068" x2="50826" y2="86068"/>
                        <a14:backgroundMark x1="50413" y1="87616" x2="50413" y2="87616"/>
                        <a14:backgroundMark x1="47107" y1="87616" x2="47107" y2="87616"/>
                        <a14:backgroundMark x1="45041" y1="86068" x2="45041" y2="86068"/>
                        <a14:backgroundMark x1="40083" y1="86997" x2="40083" y2="86997"/>
                        <a14:backgroundMark x1="40496" y1="86378" x2="40496" y2="86378"/>
                        <a14:backgroundMark x1="42562" y1="86378" x2="42562" y2="86378"/>
                        <a14:backgroundMark x1="43388" y1="86378" x2="45455" y2="86378"/>
                        <a14:backgroundMark x1="48347" y1="87616" x2="48347" y2="87616"/>
                        <a14:backgroundMark x1="40909" y1="86378" x2="40909" y2="86378"/>
                        <a14:backgroundMark x1="40909" y1="86068" x2="40909" y2="86068"/>
                        <a14:backgroundMark x1="41322" y1="86068" x2="41322" y2="86068"/>
                        <a14:backgroundMark x1="49587" y1="86378" x2="49587" y2="86378"/>
                        <a14:backgroundMark x1="49587" y1="86378" x2="49587" y2="86378"/>
                        <a14:backgroundMark x1="47107" y1="87616" x2="47107" y2="87616"/>
                        <a14:backgroundMark x1="48347" y1="87616" x2="48347" y2="87616"/>
                        <a14:backgroundMark x1="47107" y1="86068" x2="47107" y2="86068"/>
                        <a14:backgroundMark x1="48347" y1="86068" x2="48347" y2="86068"/>
                        <a14:backgroundMark x1="48347" y1="87307" x2="48347" y2="87307"/>
                        <a14:backgroundMark x1="47521" y1="87307" x2="47521" y2="87307"/>
                        <a14:backgroundMark x1="47521" y1="87307" x2="47521" y2="87307"/>
                        <a14:backgroundMark x1="47107" y1="87307" x2="47107" y2="87307"/>
                        <a14:backgroundMark x1="46281" y1="86687" x2="46281" y2="86687"/>
                        <a14:backgroundMark x1="50000" y1="86687" x2="50000" y2="86687"/>
                        <a14:backgroundMark x1="48347" y1="86687" x2="48347" y2="86687"/>
                        <a14:backgroundMark x1="50826" y1="87616" x2="49174" y2="88854"/>
                        <a14:backgroundMark x1="48760" y1="88854" x2="48760" y2="88854"/>
                        <a14:backgroundMark x1="32231" y1="32508" x2="32231" y2="32508"/>
                        <a14:backgroundMark x1="34711" y1="32508" x2="34711" y2="32508"/>
                        <a14:backgroundMark x1="30992" y1="32508" x2="30992" y2="32508"/>
                        <a14:backgroundMark x1="34298" y1="32508" x2="34298" y2="32508"/>
                        <a14:backgroundMark x1="33884" y1="33127" x2="33884" y2="33127"/>
                        <a14:backgroundMark x1="34711" y1="32508" x2="34711" y2="32508"/>
                      </a14:backgroundRemoval>
                    </a14:imgEffect>
                  </a14:imgLayer>
                </a14:imgProps>
              </a:ext>
              <a:ext uri="{28A0092B-C50C-407E-A947-70E740481C1C}">
                <a14:useLocalDpi xmlns:a14="http://schemas.microsoft.com/office/drawing/2010/main" val="0"/>
              </a:ext>
            </a:extLst>
          </a:blip>
          <a:stretch>
            <a:fillRect/>
          </a:stretch>
        </p:blipFill>
        <p:spPr>
          <a:xfrm>
            <a:off x="6228184" y="1052736"/>
            <a:ext cx="3073400" cy="4102100"/>
          </a:xfrm>
          <a:prstGeom prst="rect">
            <a:avLst/>
          </a:prstGeom>
        </p:spPr>
      </p:pic>
    </p:spTree>
    <p:extLst>
      <p:ext uri="{BB962C8B-B14F-4D97-AF65-F5344CB8AC3E}">
        <p14:creationId xmlns:p14="http://schemas.microsoft.com/office/powerpoint/2010/main" val="110293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42431209"/>
              </p:ext>
            </p:extLst>
          </p:nvPr>
        </p:nvGraphicFramePr>
        <p:xfrm>
          <a:off x="1979712" y="260648"/>
          <a:ext cx="7992888" cy="6296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a:blip r:embed="rId7" cstate="print">
            <a:extLst>
              <a:ext uri="{BEBA8EAE-BF5A-486C-A8C5-ECC9F3942E4B}">
                <a14:imgProps xmlns:a14="http://schemas.microsoft.com/office/drawing/2010/main">
                  <a14:imgLayer r:embed="rId8">
                    <a14:imgEffect>
                      <a14:backgroundRemoval t="5750" b="90000" l="8625" r="94125">
                        <a14:foregroundMark x1="81313" y1="10667" x2="81313" y2="10667"/>
                        <a14:foregroundMark x1="82000" y1="5750" x2="82000" y2="5750"/>
                        <a14:foregroundMark x1="8625" y1="76333" x2="8625" y2="76333"/>
                        <a14:foregroundMark x1="94125" y1="36167" x2="94125" y2="36167"/>
                      </a14:backgroundRemoval>
                    </a14:imgEffect>
                  </a14:imgLayer>
                </a14:imgProps>
              </a:ext>
              <a:ext uri="{28A0092B-C50C-407E-A947-70E740481C1C}">
                <a14:useLocalDpi xmlns:a14="http://schemas.microsoft.com/office/drawing/2010/main" val="0"/>
              </a:ext>
            </a:extLst>
          </a:blip>
          <a:stretch>
            <a:fillRect/>
          </a:stretch>
        </p:blipFill>
        <p:spPr>
          <a:xfrm>
            <a:off x="0" y="2132856"/>
            <a:ext cx="4064976" cy="3048732"/>
          </a:xfrm>
          <a:prstGeom prst="rect">
            <a:avLst/>
          </a:prstGeom>
        </p:spPr>
      </p:pic>
    </p:spTree>
    <p:extLst>
      <p:ext uri="{BB962C8B-B14F-4D97-AF65-F5344CB8AC3E}">
        <p14:creationId xmlns:p14="http://schemas.microsoft.com/office/powerpoint/2010/main" val="202719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706769404"/>
              </p:ext>
            </p:extLst>
          </p:nvPr>
        </p:nvGraphicFramePr>
        <p:xfrm>
          <a:off x="179512" y="1556792"/>
          <a:ext cx="850728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28919" y="217943"/>
            <a:ext cx="7411493" cy="1164152"/>
            <a:chOff x="2665" y="61"/>
            <a:chExt cx="7411493" cy="1164152"/>
          </a:xfrm>
        </p:grpSpPr>
        <p:sp>
          <p:nvSpPr>
            <p:cNvPr id="7" name="Rectángulo: esquinas redondeadas 6"/>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8"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CONCLUSIONES</a:t>
              </a:r>
            </a:p>
          </p:txBody>
        </p:sp>
      </p:grpSp>
      <p:pic>
        <p:nvPicPr>
          <p:cNvPr id="11" name="Imagen 10"/>
          <p:cNvPicPr>
            <a:picLocks noChangeAspect="1"/>
          </p:cNvPicPr>
          <p:nvPr/>
        </p:nvPicPr>
        <p:blipFill>
          <a:blip r:embed="rId7">
            <a:extLst>
              <a:ext uri="{BEBA8EAE-BF5A-486C-A8C5-ECC9F3942E4B}">
                <a14:imgProps xmlns:a14="http://schemas.microsoft.com/office/drawing/2010/main">
                  <a14:imgLayer r:embed="rId8">
                    <a14:imgEffect>
                      <a14:backgroundRemoval t="4375" b="96458" l="10000" r="90000">
                        <a14:foregroundMark x1="29792" y1="8750" x2="29792" y2="8750"/>
                        <a14:foregroundMark x1="31875" y1="4583" x2="31875" y2="4583"/>
                        <a14:foregroundMark x1="28750" y1="76458" x2="28750" y2="76458"/>
                        <a14:foregroundMark x1="60833" y1="92917" x2="60833" y2="92917"/>
                        <a14:foregroundMark x1="72083" y1="96458" x2="72083" y2="96458"/>
                      </a14:backgroundRemoval>
                    </a14:imgEffect>
                  </a14:imgLayer>
                </a14:imgProps>
              </a:ext>
              <a:ext uri="{28A0092B-C50C-407E-A947-70E740481C1C}">
                <a14:useLocalDpi xmlns:a14="http://schemas.microsoft.com/office/drawing/2010/main" val="0"/>
              </a:ext>
            </a:extLst>
          </a:blip>
          <a:stretch>
            <a:fillRect/>
          </a:stretch>
        </p:blipFill>
        <p:spPr>
          <a:xfrm>
            <a:off x="7164288" y="1421981"/>
            <a:ext cx="2213992" cy="2213992"/>
          </a:xfrm>
          <a:prstGeom prst="rect">
            <a:avLst/>
          </a:prstGeom>
        </p:spPr>
      </p:pic>
    </p:spTree>
    <p:extLst>
      <p:ext uri="{BB962C8B-B14F-4D97-AF65-F5344CB8AC3E}">
        <p14:creationId xmlns:p14="http://schemas.microsoft.com/office/powerpoint/2010/main" val="333598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sz="quarter" idx="13"/>
            <p:extLst>
              <p:ext uri="{D42A27DB-BD31-4B8C-83A1-F6EECF244321}">
                <p14:modId xmlns:p14="http://schemas.microsoft.com/office/powerpoint/2010/main" val="572361023"/>
              </p:ext>
            </p:extLst>
          </p:nvPr>
        </p:nvGraphicFramePr>
        <p:xfrm>
          <a:off x="267919" y="1600200"/>
          <a:ext cx="7931224"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1028919" y="217943"/>
            <a:ext cx="7411493" cy="1164152"/>
            <a:chOff x="2665" y="61"/>
            <a:chExt cx="7411493" cy="1164152"/>
          </a:xfrm>
        </p:grpSpPr>
        <p:sp>
          <p:nvSpPr>
            <p:cNvPr id="7" name="Rectángulo: esquinas redondeadas 6"/>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8"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400" kern="1200" dirty="0"/>
                <a:t>RECOMENDACIONES</a:t>
              </a:r>
            </a:p>
          </p:txBody>
        </p:sp>
      </p:grpSp>
      <p:pic>
        <p:nvPicPr>
          <p:cNvPr id="10" name="Imagen 9"/>
          <p:cNvPicPr>
            <a:picLocks noChangeAspect="1"/>
          </p:cNvPicPr>
          <p:nvPr/>
        </p:nvPicPr>
        <p:blipFill>
          <a:blip r:embed="rId7">
            <a:extLst>
              <a:ext uri="{BEBA8EAE-BF5A-486C-A8C5-ECC9F3942E4B}">
                <a14:imgProps xmlns:a14="http://schemas.microsoft.com/office/drawing/2010/main">
                  <a14:imgLayer r:embed="rId8">
                    <a14:imgEffect>
                      <a14:backgroundRemoval t="8696" b="99666" l="10000" r="90000">
                        <a14:foregroundMark x1="82000" y1="9030" x2="82000" y2="9030"/>
                        <a14:foregroundMark x1="61667" y1="87291" x2="61667" y2="87291"/>
                        <a14:foregroundMark x1="34667" y1="66555" x2="34667" y2="66555"/>
                        <a14:foregroundMark x1="69333" y1="66890" x2="69333" y2="66890"/>
                        <a14:foregroundMark x1="63333" y1="65552" x2="63333" y2="65552"/>
                        <a14:foregroundMark x1="61333" y1="67559" x2="61333" y2="67559"/>
                        <a14:foregroundMark x1="59333" y1="63545" x2="59333" y2="63545"/>
                        <a14:foregroundMark x1="32667" y1="93645" x2="32667" y2="93645"/>
                        <a14:foregroundMark x1="60667" y1="90301" x2="60667" y2="90301"/>
                        <a14:foregroundMark x1="64333" y1="94649" x2="64333" y2="94649"/>
                        <a14:foregroundMark x1="69333" y1="99666" x2="69333" y2="99666"/>
                        <a14:foregroundMark x1="34667" y1="67559" x2="34667" y2="67559"/>
                      </a14:backgroundRemoval>
                    </a14:imgEffect>
                  </a14:imgLayer>
                </a14:imgProps>
              </a:ext>
              <a:ext uri="{28A0092B-C50C-407E-A947-70E740481C1C}">
                <a14:useLocalDpi xmlns:a14="http://schemas.microsoft.com/office/drawing/2010/main" val="0"/>
              </a:ext>
            </a:extLst>
          </a:blip>
          <a:stretch>
            <a:fillRect/>
          </a:stretch>
        </p:blipFill>
        <p:spPr>
          <a:xfrm rot="20400139">
            <a:off x="6933109" y="1539638"/>
            <a:ext cx="2432770" cy="2424661"/>
          </a:xfrm>
          <a:prstGeom prst="rect">
            <a:avLst/>
          </a:prstGeom>
        </p:spPr>
      </p:pic>
    </p:spTree>
    <p:extLst>
      <p:ext uri="{BB962C8B-B14F-4D97-AF65-F5344CB8AC3E}">
        <p14:creationId xmlns:p14="http://schemas.microsoft.com/office/powerpoint/2010/main" val="141182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0386" y1="15830" x2="60386" y2="15830"/>
                        <a14:foregroundMark x1="60386" y1="15830" x2="70531" y2="18533"/>
                        <a14:foregroundMark x1="70531" y1="18533" x2="70531" y2="18533"/>
                        <a14:foregroundMark x1="72947" y1="16602" x2="72947" y2="16602"/>
                        <a14:foregroundMark x1="79227" y1="22394" x2="79227" y2="22394"/>
                        <a14:foregroundMark x1="80193" y1="70656" x2="80193" y2="70656"/>
                        <a14:foregroundMark x1="72947" y1="64479" x2="72947" y2="64479"/>
                        <a14:foregroundMark x1="73430" y1="84170" x2="73430" y2="84170"/>
                      </a14:backgroundRemoval>
                    </a14:imgEffect>
                  </a14:imgLayer>
                </a14:imgProps>
              </a:ext>
              <a:ext uri="{28A0092B-C50C-407E-A947-70E740481C1C}">
                <a14:useLocalDpi xmlns:a14="http://schemas.microsoft.com/office/drawing/2010/main" val="0"/>
              </a:ext>
            </a:extLst>
          </a:blip>
          <a:stretch>
            <a:fillRect/>
          </a:stretch>
        </p:blipFill>
        <p:spPr>
          <a:xfrm>
            <a:off x="107504" y="-27384"/>
            <a:ext cx="2628900" cy="3289300"/>
          </a:xfrm>
          <a:prstGeom prst="rect">
            <a:avLst/>
          </a:prstGeom>
        </p:spPr>
      </p:pic>
      <p:graphicFrame>
        <p:nvGraphicFramePr>
          <p:cNvPr id="8" name="Diagrama 7"/>
          <p:cNvGraphicFramePr/>
          <p:nvPr>
            <p:extLst>
              <p:ext uri="{D42A27DB-BD31-4B8C-83A1-F6EECF244321}">
                <p14:modId xmlns:p14="http://schemas.microsoft.com/office/powerpoint/2010/main" val="1475244374"/>
              </p:ext>
            </p:extLst>
          </p:nvPr>
        </p:nvGraphicFramePr>
        <p:xfrm>
          <a:off x="395536" y="620688"/>
          <a:ext cx="8352928" cy="6192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907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2"/>
          <p:cNvSpPr txBox="1">
            <a:spLocks/>
          </p:cNvSpPr>
          <p:nvPr/>
        </p:nvSpPr>
        <p:spPr>
          <a:xfrm>
            <a:off x="899592" y="4330624"/>
            <a:ext cx="7846640" cy="2527376"/>
          </a:xfrm>
          <a:prstGeom prst="rect">
            <a:avLst/>
          </a:prstGeom>
        </p:spPr>
        <p:txBody>
          <a:bodyPr vert="horz" lIns="45720" tIns="0" rIns="45720" bIns="0" anchor="b">
            <a:normAutofit/>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endParaRPr lang="es-EC" dirty="0"/>
          </a:p>
        </p:txBody>
      </p:sp>
      <p:graphicFrame>
        <p:nvGraphicFramePr>
          <p:cNvPr id="12" name="Diagrama 11"/>
          <p:cNvGraphicFramePr/>
          <p:nvPr>
            <p:extLst>
              <p:ext uri="{D42A27DB-BD31-4B8C-83A1-F6EECF244321}">
                <p14:modId xmlns:p14="http://schemas.microsoft.com/office/powerpoint/2010/main" val="2896824508"/>
              </p:ext>
            </p:extLst>
          </p:nvPr>
        </p:nvGraphicFramePr>
        <p:xfrm>
          <a:off x="899592" y="476672"/>
          <a:ext cx="784664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p:cNvPicPr>
            <a:picLocks noChangeAspect="1"/>
          </p:cNvPicPr>
          <p:nvPr/>
        </p:nvPicPr>
        <p:blipFill>
          <a:blip r:embed="rId7">
            <a:extLst>
              <a:ext uri="{BEBA8EAE-BF5A-486C-A8C5-ECC9F3942E4B}">
                <a14:imgProps xmlns:a14="http://schemas.microsoft.com/office/drawing/2010/main">
                  <a14:imgLayer r:embed="rId8">
                    <a14:imgEffect>
                      <a14:backgroundRemoval t="7143" b="94444" l="9716" r="89336">
                        <a14:foregroundMark x1="84597" y1="7143" x2="84597" y2="7143"/>
                        <a14:foregroundMark x1="59953" y1="94841" x2="59953" y2="94841"/>
                        <a14:foregroundMark x1="9716" y1="90476" x2="9716" y2="90476"/>
                        <a14:foregroundMark x1="81280" y1="52381" x2="81280" y2="52381"/>
                        <a14:foregroundMark x1="83412" y1="49206" x2="83412" y2="49206"/>
                      </a14:backgroundRemoval>
                    </a14:imgEffect>
                  </a14:imgLayer>
                </a14:imgProps>
              </a:ext>
              <a:ext uri="{28A0092B-C50C-407E-A947-70E740481C1C}">
                <a14:useLocalDpi xmlns:a14="http://schemas.microsoft.com/office/drawing/2010/main" val="0"/>
              </a:ext>
            </a:extLst>
          </a:blip>
          <a:stretch>
            <a:fillRect/>
          </a:stretch>
        </p:blipFill>
        <p:spPr>
          <a:xfrm>
            <a:off x="541784" y="3194012"/>
            <a:ext cx="4019550" cy="2400300"/>
          </a:xfrm>
          <a:prstGeom prst="rect">
            <a:avLst/>
          </a:prstGeom>
        </p:spPr>
      </p:pic>
    </p:spTree>
    <p:extLst>
      <p:ext uri="{BB962C8B-B14F-4D97-AF65-F5344CB8AC3E}">
        <p14:creationId xmlns:p14="http://schemas.microsoft.com/office/powerpoint/2010/main" val="205111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217231355"/>
              </p:ext>
            </p:extLst>
          </p:nvPr>
        </p:nvGraphicFramePr>
        <p:xfrm>
          <a:off x="611560" y="548680"/>
          <a:ext cx="792088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968897103"/>
              </p:ext>
            </p:extLst>
          </p:nvPr>
        </p:nvGraphicFramePr>
        <p:xfrm>
          <a:off x="720080" y="3789040"/>
          <a:ext cx="7812360" cy="2767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823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blip>
          <a:stretch>
            <a:fillRect/>
          </a:stretch>
        </p:blipFill>
        <p:spPr>
          <a:xfrm>
            <a:off x="971600" y="1004471"/>
            <a:ext cx="6624736" cy="6024930"/>
          </a:xfrm>
          <a:prstGeom prst="rect">
            <a:avLst/>
          </a:prstGeom>
        </p:spPr>
      </p:pic>
      <p:pic>
        <p:nvPicPr>
          <p:cNvPr id="11" name="Imagen 10"/>
          <p:cNvPicPr>
            <a:picLocks noChangeAspect="1"/>
          </p:cNvPicPr>
          <p:nvPr/>
        </p:nvPicPr>
        <p:blipFill>
          <a:blip r:embed="rId3">
            <a:extLst>
              <a:ext uri="{BEBA8EAE-BF5A-486C-A8C5-ECC9F3942E4B}">
                <a14:imgProps xmlns:a14="http://schemas.microsoft.com/office/drawing/2010/main">
                  <a14:imgLayer r:embed="rId4">
                    <a14:imgEffect>
                      <a14:backgroundRemoval t="7000" b="92500" l="10000" r="90000">
                        <a14:foregroundMark x1="33000" y1="19750" x2="33000" y2="19750"/>
                        <a14:foregroundMark x1="33500" y1="7250" x2="33500" y2="7250"/>
                        <a14:foregroundMark x1="28500" y1="9750" x2="28500" y2="9750"/>
                        <a14:foregroundMark x1="25000" y1="15500" x2="25000" y2="15500"/>
                        <a14:foregroundMark x1="27500" y1="21250" x2="27500" y2="21250"/>
                        <a14:foregroundMark x1="42500" y1="21750" x2="42500" y2="21750"/>
                        <a14:foregroundMark x1="42000" y1="15000" x2="42000" y2="15000"/>
                        <a14:foregroundMark x1="40000" y1="9500" x2="40000" y2="9500"/>
                        <a14:foregroundMark x1="47750" y1="92500" x2="47750" y2="92500"/>
                        <a14:foregroundMark x1="38250" y1="56750" x2="38250" y2="56750"/>
                        <a14:foregroundMark x1="36000" y1="57750" x2="36000" y2="57750"/>
                        <a14:foregroundMark x1="29000" y1="52250" x2="29000" y2="52250"/>
                        <a14:foregroundMark x1="27750" y1="51500" x2="27750" y2="51500"/>
                      </a14:backgroundRemoval>
                    </a14:imgEffect>
                  </a14:imgLayer>
                </a14:imgProps>
              </a:ext>
              <a:ext uri="{28A0092B-C50C-407E-A947-70E740481C1C}">
                <a14:useLocalDpi xmlns:a14="http://schemas.microsoft.com/office/drawing/2010/main" val="0"/>
              </a:ext>
            </a:extLst>
          </a:blip>
          <a:stretch>
            <a:fillRect/>
          </a:stretch>
        </p:blipFill>
        <p:spPr>
          <a:xfrm>
            <a:off x="6949244" y="3121634"/>
            <a:ext cx="3017912" cy="3017912"/>
          </a:xfrm>
          <a:prstGeom prst="rect">
            <a:avLst/>
          </a:prstGeom>
        </p:spPr>
      </p:pic>
      <p:grpSp>
        <p:nvGrpSpPr>
          <p:cNvPr id="12" name="Grupo 11"/>
          <p:cNvGrpSpPr/>
          <p:nvPr/>
        </p:nvGrpSpPr>
        <p:grpSpPr>
          <a:xfrm>
            <a:off x="1619672" y="115630"/>
            <a:ext cx="6696745" cy="793090"/>
            <a:chOff x="0" y="0"/>
            <a:chExt cx="7806592" cy="1281214"/>
          </a:xfrm>
          <a:scene3d>
            <a:camera prst="orthographicFront"/>
            <a:lightRig rig="threePt" dir="t">
              <a:rot lat="0" lon="0" rev="7500000"/>
            </a:lightRig>
          </a:scene3d>
        </p:grpSpPr>
        <p:sp>
          <p:nvSpPr>
            <p:cNvPr id="13" name="Rectángulo: esquinas redondeadas 12"/>
            <p:cNvSpPr/>
            <p:nvPr/>
          </p:nvSpPr>
          <p:spPr>
            <a:xfrm>
              <a:off x="0" y="0"/>
              <a:ext cx="7806592" cy="1281214"/>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ectángulo: esquinas redondeadas 4"/>
            <p:cNvSpPr txBox="1"/>
            <p:nvPr/>
          </p:nvSpPr>
          <p:spPr>
            <a:xfrm>
              <a:off x="37525" y="37525"/>
              <a:ext cx="7731542" cy="12061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3200" kern="1200" dirty="0"/>
                <a:t>COMPROBACIÓN DE HIPÓTESIS</a:t>
              </a:r>
            </a:p>
          </p:txBody>
        </p:sp>
      </p:grpSp>
    </p:spTree>
    <p:extLst>
      <p:ext uri="{BB962C8B-B14F-4D97-AF65-F5344CB8AC3E}">
        <p14:creationId xmlns:p14="http://schemas.microsoft.com/office/powerpoint/2010/main" val="166787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619672" y="115630"/>
            <a:ext cx="6696745" cy="793090"/>
            <a:chOff x="0" y="0"/>
            <a:chExt cx="7806592" cy="1281214"/>
          </a:xfrm>
          <a:scene3d>
            <a:camera prst="orthographicFront"/>
            <a:lightRig rig="threePt" dir="t">
              <a:rot lat="0" lon="0" rev="7500000"/>
            </a:lightRig>
          </a:scene3d>
        </p:grpSpPr>
        <p:sp>
          <p:nvSpPr>
            <p:cNvPr id="7" name="Rectángulo: esquinas redondeadas 6"/>
            <p:cNvSpPr/>
            <p:nvPr/>
          </p:nvSpPr>
          <p:spPr>
            <a:xfrm>
              <a:off x="0" y="0"/>
              <a:ext cx="7806592" cy="1281214"/>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Rectángulo: esquinas redondeadas 4"/>
            <p:cNvSpPr txBox="1"/>
            <p:nvPr/>
          </p:nvSpPr>
          <p:spPr>
            <a:xfrm>
              <a:off x="37525" y="37525"/>
              <a:ext cx="7731542" cy="12061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s-ES" sz="3200" kern="1200" dirty="0"/>
                <a:t>PRUEBA DEL Chi CUADRADO</a:t>
              </a:r>
            </a:p>
          </p:txBody>
        </p:sp>
      </p:grpSp>
      <p:graphicFrame>
        <p:nvGraphicFramePr>
          <p:cNvPr id="2" name="Diagrama 1"/>
          <p:cNvGraphicFramePr/>
          <p:nvPr>
            <p:extLst>
              <p:ext uri="{D42A27DB-BD31-4B8C-83A1-F6EECF244321}">
                <p14:modId xmlns:p14="http://schemas.microsoft.com/office/powerpoint/2010/main" val="173652744"/>
              </p:ext>
            </p:extLst>
          </p:nvPr>
        </p:nvGraphicFramePr>
        <p:xfrm>
          <a:off x="1524000" y="1052736"/>
          <a:ext cx="70084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93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4139412640"/>
              </p:ext>
            </p:extLst>
          </p:nvPr>
        </p:nvGraphicFramePr>
        <p:xfrm>
          <a:off x="987286" y="3717032"/>
          <a:ext cx="7416824" cy="2331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1471947203"/>
              </p:ext>
            </p:extLst>
          </p:nvPr>
        </p:nvGraphicFramePr>
        <p:xfrm>
          <a:off x="1021141" y="764704"/>
          <a:ext cx="7416824" cy="25202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388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028919" y="217943"/>
            <a:ext cx="7411493" cy="1164152"/>
            <a:chOff x="2665" y="61"/>
            <a:chExt cx="7411493" cy="1164152"/>
          </a:xfrm>
        </p:grpSpPr>
        <p:sp>
          <p:nvSpPr>
            <p:cNvPr id="8" name="Rectángulo: esquinas redondeadas 7"/>
            <p:cNvSpPr/>
            <p:nvPr/>
          </p:nvSpPr>
          <p:spPr>
            <a:xfrm>
              <a:off x="2665" y="61"/>
              <a:ext cx="7411493" cy="1164152"/>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9" name="Rectángulo: esquinas redondeadas 4"/>
            <p:cNvSpPr txBox="1"/>
            <p:nvPr/>
          </p:nvSpPr>
          <p:spPr>
            <a:xfrm>
              <a:off x="36762" y="34158"/>
              <a:ext cx="7343299" cy="1095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s-ES" sz="4500" kern="1200" dirty="0"/>
                <a:t>METODOS DE INVESTIGACIÓN</a:t>
              </a:r>
            </a:p>
          </p:txBody>
        </p:sp>
      </p:grpSp>
      <p:graphicFrame>
        <p:nvGraphicFramePr>
          <p:cNvPr id="12" name="Diagrama 11"/>
          <p:cNvGraphicFramePr/>
          <p:nvPr>
            <p:extLst>
              <p:ext uri="{D42A27DB-BD31-4B8C-83A1-F6EECF244321}">
                <p14:modId xmlns:p14="http://schemas.microsoft.com/office/powerpoint/2010/main" val="2449293203"/>
              </p:ext>
            </p:extLst>
          </p:nvPr>
        </p:nvGraphicFramePr>
        <p:xfrm>
          <a:off x="251520" y="260648"/>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p:cNvPicPr>
            <a:picLocks noChangeAspect="1"/>
          </p:cNvPicPr>
          <p:nvPr/>
        </p:nvPicPr>
        <p:blipFill>
          <a:blip r:embed="rId7">
            <a:extLst>
              <a:ext uri="{BEBA8EAE-BF5A-486C-A8C5-ECC9F3942E4B}">
                <a14:imgProps xmlns:a14="http://schemas.microsoft.com/office/drawing/2010/main">
                  <a14:imgLayer r:embed="rId8">
                    <a14:imgEffect>
                      <a14:backgroundRemoval t="6087" b="96957" l="3057" r="96507">
                        <a14:foregroundMark x1="40175" y1="8696" x2="40175" y2="8696"/>
                        <a14:foregroundMark x1="41485" y1="6957" x2="41485" y2="6957"/>
                        <a14:foregroundMark x1="35808" y1="7826" x2="35808" y2="7826"/>
                        <a14:foregroundMark x1="37555" y1="6087" x2="37555" y2="6087"/>
                        <a14:foregroundMark x1="40611" y1="6087" x2="40611" y2="6087"/>
                        <a14:foregroundMark x1="44105" y1="6087" x2="44105" y2="6087"/>
                        <a14:foregroundMark x1="47162" y1="6522" x2="47162" y2="6522"/>
                        <a14:foregroundMark x1="96943" y1="79130" x2="96943" y2="79130"/>
                        <a14:foregroundMark x1="22271" y1="34783" x2="22271" y2="34783"/>
                        <a14:foregroundMark x1="21397" y1="38696" x2="21397" y2="38696"/>
                        <a14:foregroundMark x1="20524" y1="41304" x2="20524" y2="41304"/>
                        <a14:foregroundMark x1="7424" y1="96522" x2="7424" y2="96522"/>
                        <a14:foregroundMark x1="20961" y1="87826" x2="20961" y2="87826"/>
                        <a14:foregroundMark x1="3057" y1="96957" x2="3057" y2="96957"/>
                        <a14:foregroundMark x1="37991" y1="85652" x2="37991" y2="85652"/>
                        <a14:foregroundMark x1="66376" y1="86522" x2="66376" y2="86522"/>
                        <a14:foregroundMark x1="77293" y1="81739" x2="77293" y2="81739"/>
                      </a14:backgroundRemoval>
                    </a14:imgEffect>
                  </a14:imgLayer>
                </a14:imgProps>
              </a:ext>
              <a:ext uri="{28A0092B-C50C-407E-A947-70E740481C1C}">
                <a14:useLocalDpi xmlns:a14="http://schemas.microsoft.com/office/drawing/2010/main" val="0"/>
              </a:ext>
            </a:extLst>
          </a:blip>
          <a:stretch>
            <a:fillRect/>
          </a:stretch>
        </p:blipFill>
        <p:spPr>
          <a:xfrm>
            <a:off x="5834776" y="3933056"/>
            <a:ext cx="2571539" cy="2582768"/>
          </a:xfrm>
          <a:prstGeom prst="rect">
            <a:avLst/>
          </a:prstGeom>
        </p:spPr>
      </p:pic>
    </p:spTree>
    <p:extLst>
      <p:ext uri="{BB962C8B-B14F-4D97-AF65-F5344CB8AC3E}">
        <p14:creationId xmlns:p14="http://schemas.microsoft.com/office/powerpoint/2010/main" val="299159501"/>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3298</TotalTime>
  <Words>1451</Words>
  <Application>Microsoft Office PowerPoint</Application>
  <PresentationFormat>Presentación en pantalla (4:3)</PresentationFormat>
  <Paragraphs>102</Paragraphs>
  <Slides>22</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3" baseType="lpstr">
      <vt:lpstr>Aharoni</vt:lpstr>
      <vt:lpstr>Arial</vt:lpstr>
      <vt:lpstr>Berlin Sans FB</vt:lpstr>
      <vt:lpstr>Calibri</vt:lpstr>
      <vt:lpstr>Cambria Math</vt:lpstr>
      <vt:lpstr>Symbol</vt:lpstr>
      <vt:lpstr>Times New Roman</vt:lpstr>
      <vt:lpstr>Tw Cen MT</vt:lpstr>
      <vt:lpstr>Wingdings 2</vt:lpstr>
      <vt:lpstr>Gota</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 PLAN DE MEJORAMIENTO ADMINISTRATIVO DE LA EMPRESA PRODUCTOS PANDA, UBICADA EN LA PARROQUIA DE CALDERON, CANTÓN QUITO, PROVINCIA DE PICHINCHA</dc:title>
  <dc:creator>1</dc:creator>
  <cp:lastModifiedBy>Alejandro Gamboa Trujillo</cp:lastModifiedBy>
  <cp:revision>98</cp:revision>
  <dcterms:created xsi:type="dcterms:W3CDTF">2015-05-13T15:52:07Z</dcterms:created>
  <dcterms:modified xsi:type="dcterms:W3CDTF">2017-03-09T21:14:19Z</dcterms:modified>
</cp:coreProperties>
</file>