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handoutMasterIdLst>
    <p:handoutMasterId r:id="rId32"/>
  </p:handoutMasterIdLst>
  <p:sldIdLst>
    <p:sldId id="256" r:id="rId2"/>
    <p:sldId id="259" r:id="rId3"/>
    <p:sldId id="258" r:id="rId4"/>
    <p:sldId id="257" r:id="rId5"/>
    <p:sldId id="260" r:id="rId6"/>
    <p:sldId id="261" r:id="rId7"/>
    <p:sldId id="295" r:id="rId8"/>
    <p:sldId id="301" r:id="rId9"/>
    <p:sldId id="262" r:id="rId10"/>
    <p:sldId id="263" r:id="rId11"/>
    <p:sldId id="264" r:id="rId12"/>
    <p:sldId id="265" r:id="rId13"/>
    <p:sldId id="296" r:id="rId14"/>
    <p:sldId id="282" r:id="rId15"/>
    <p:sldId id="291" r:id="rId16"/>
    <p:sldId id="297" r:id="rId17"/>
    <p:sldId id="285" r:id="rId18"/>
    <p:sldId id="286" r:id="rId19"/>
    <p:sldId id="298" r:id="rId20"/>
    <p:sldId id="266" r:id="rId21"/>
    <p:sldId id="269" r:id="rId22"/>
    <p:sldId id="267" r:id="rId23"/>
    <p:sldId id="268" r:id="rId24"/>
    <p:sldId id="278" r:id="rId25"/>
    <p:sldId id="281" r:id="rId26"/>
    <p:sldId id="279" r:id="rId27"/>
    <p:sldId id="280" r:id="rId28"/>
    <p:sldId id="292" r:id="rId29"/>
    <p:sldId id="293" r:id="rId30"/>
    <p:sldId id="300" r:id="rId31"/>
  </p:sldIdLst>
  <p:sldSz cx="12192000" cy="6858000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Hoja1!$A$3:$A$8</c:f>
              <c:strCache>
                <c:ptCount val="6"/>
                <c:pt idx="0">
                  <c:v>Ferias Internacionales</c:v>
                </c:pt>
                <c:pt idx="1">
                  <c:v>Misiones Comerciales</c:v>
                </c:pt>
                <c:pt idx="2">
                  <c:v>Rueda De Negocios</c:v>
                </c:pt>
                <c:pt idx="3">
                  <c:v>Publicidad Internacional</c:v>
                </c:pt>
                <c:pt idx="4">
                  <c:v>Exporta Fácil (Envío De Muestras Comerciales)</c:v>
                </c:pt>
                <c:pt idx="5">
                  <c:v>Intermediación Comercial Directa</c:v>
                </c:pt>
              </c:strCache>
            </c:strRef>
          </c:cat>
          <c:val>
            <c:numRef>
              <c:f>Hoja1!$C$3:$C$8</c:f>
              <c:numCache>
                <c:formatCode>General</c:formatCode>
                <c:ptCount val="6"/>
                <c:pt idx="0">
                  <c:v>92.3</c:v>
                </c:pt>
                <c:pt idx="1">
                  <c:v>84.6</c:v>
                </c:pt>
                <c:pt idx="2">
                  <c:v>38.5</c:v>
                </c:pt>
                <c:pt idx="3">
                  <c:v>30.8</c:v>
                </c:pt>
                <c:pt idx="4">
                  <c:v>20.12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Hoja1!$A$3:$A$8</c:f>
              <c:strCache>
                <c:ptCount val="6"/>
                <c:pt idx="0">
                  <c:v>Ferias Internacionales</c:v>
                </c:pt>
                <c:pt idx="1">
                  <c:v>Misiones Comerciales</c:v>
                </c:pt>
                <c:pt idx="2">
                  <c:v>Rueda De Negocios</c:v>
                </c:pt>
                <c:pt idx="3">
                  <c:v>Publicidad Internacional</c:v>
                </c:pt>
                <c:pt idx="4">
                  <c:v>Exporta Fácil (Envío De Muestras Comerciales)</c:v>
                </c:pt>
                <c:pt idx="5">
                  <c:v>Intermediación Comercial Directa</c:v>
                </c:pt>
              </c:strCache>
            </c:strRef>
          </c:cat>
          <c:val>
            <c:numRef>
              <c:f>Hoja1!$D$3:$D$8</c:f>
              <c:numCache>
                <c:formatCode>General</c:formatCode>
                <c:ptCount val="6"/>
                <c:pt idx="0">
                  <c:v>7.7</c:v>
                </c:pt>
                <c:pt idx="1">
                  <c:v>15.4</c:v>
                </c:pt>
                <c:pt idx="2">
                  <c:v>61.5</c:v>
                </c:pt>
                <c:pt idx="3">
                  <c:v>69.2</c:v>
                </c:pt>
                <c:pt idx="4">
                  <c:v>79.88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7837408"/>
        <c:axId val="407837800"/>
        <c:axId val="0"/>
      </c:bar3DChart>
      <c:catAx>
        <c:axId val="4078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7837800"/>
        <c:crosses val="autoZero"/>
        <c:auto val="1"/>
        <c:lblAlgn val="ctr"/>
        <c:lblOffset val="100"/>
        <c:noMultiLvlLbl val="0"/>
      </c:catAx>
      <c:valAx>
        <c:axId val="407837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83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EXPORTACIONES MANGO</a:t>
            </a:r>
            <a:r>
              <a:rPr lang="es-ES" baseline="0" dirty="0" smtClean="0"/>
              <a:t> ECUADOR </a:t>
            </a:r>
          </a:p>
          <a:p>
            <a:pPr>
              <a:defRPr/>
            </a:pPr>
            <a:r>
              <a:rPr lang="es-ES" baseline="0" dirty="0" smtClean="0"/>
              <a:t>2007-2010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MUNDO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Hoja1!$B$2:$B$5</c:f>
              <c:numCache>
                <c:formatCode>#,##0</c:formatCode>
                <c:ptCount val="4"/>
                <c:pt idx="0">
                  <c:v>21159</c:v>
                </c:pt>
                <c:pt idx="1">
                  <c:v>15807</c:v>
                </c:pt>
                <c:pt idx="2">
                  <c:v>22102</c:v>
                </c:pt>
                <c:pt idx="3">
                  <c:v>17898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EEUU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Hoja1!$C$2:$C$5</c:f>
              <c:numCache>
                <c:formatCode>#,##0</c:formatCode>
                <c:ptCount val="4"/>
                <c:pt idx="0">
                  <c:v>16563</c:v>
                </c:pt>
                <c:pt idx="1">
                  <c:v>11907</c:v>
                </c:pt>
                <c:pt idx="2">
                  <c:v>18186</c:v>
                </c:pt>
                <c:pt idx="3">
                  <c:v>13581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Canadá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Hoja1!$D$2:$D$5</c:f>
              <c:numCache>
                <c:formatCode>#,##0</c:formatCode>
                <c:ptCount val="4"/>
                <c:pt idx="0" formatCode="General">
                  <c:v>895</c:v>
                </c:pt>
                <c:pt idx="1">
                  <c:v>1245</c:v>
                </c:pt>
                <c:pt idx="2">
                  <c:v>1100</c:v>
                </c:pt>
                <c:pt idx="3">
                  <c:v>1576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Países Bajos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Hoja1!$E$2:$E$5</c:f>
              <c:numCache>
                <c:formatCode>General</c:formatCode>
                <c:ptCount val="4"/>
                <c:pt idx="0" formatCode="#,##0">
                  <c:v>1254</c:v>
                </c:pt>
                <c:pt idx="1">
                  <c:v>550</c:v>
                </c:pt>
                <c:pt idx="2">
                  <c:v>333</c:v>
                </c:pt>
                <c:pt idx="3">
                  <c:v>297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México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3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3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Hoja1!$F$2:$F$5</c:f>
              <c:numCache>
                <c:formatCode>General</c:formatCode>
                <c:ptCount val="4"/>
                <c:pt idx="0">
                  <c:v>716</c:v>
                </c:pt>
                <c:pt idx="1">
                  <c:v>317</c:v>
                </c:pt>
                <c:pt idx="2">
                  <c:v>804</c:v>
                </c:pt>
                <c:pt idx="3">
                  <c:v>400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46350384"/>
        <c:axId val="294606088"/>
      </c:scatterChart>
      <c:valAx>
        <c:axId val="34635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4606088"/>
        <c:crosses val="autoZero"/>
        <c:crossBetween val="midCat"/>
      </c:valAx>
      <c:valAx>
        <c:axId val="29460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635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Hoja1!$A$11</c:f>
              <c:strCache>
                <c:ptCount val="1"/>
                <c:pt idx="0">
                  <c:v>ECUADOR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Hoja1!$B$11:$E$11</c:f>
              <c:numCache>
                <c:formatCode>#,##0</c:formatCode>
                <c:ptCount val="4"/>
                <c:pt idx="0">
                  <c:v>21159</c:v>
                </c:pt>
                <c:pt idx="1">
                  <c:v>15807</c:v>
                </c:pt>
                <c:pt idx="2">
                  <c:v>22102</c:v>
                </c:pt>
                <c:pt idx="3">
                  <c:v>17898</c:v>
                </c:pt>
              </c:numCache>
            </c:numRef>
          </c:val>
        </c:ser>
        <c:ser>
          <c:idx val="1"/>
          <c:order val="1"/>
          <c:tx>
            <c:strRef>
              <c:f>Hoja1!$A$12</c:f>
              <c:strCache>
                <c:ptCount val="1"/>
                <c:pt idx="0">
                  <c:v>PERÚ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Hoja1!$B$12:$E$12</c:f>
              <c:numCache>
                <c:formatCode>#,##0</c:formatCode>
                <c:ptCount val="4"/>
                <c:pt idx="0">
                  <c:v>1364</c:v>
                </c:pt>
                <c:pt idx="1">
                  <c:v>12148</c:v>
                </c:pt>
                <c:pt idx="2">
                  <c:v>5541</c:v>
                </c:pt>
                <c:pt idx="3">
                  <c:v>13936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4286320"/>
        <c:axId val="394292984"/>
        <c:axId val="0"/>
      </c:bar3DChart>
      <c:catAx>
        <c:axId val="394286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4292984"/>
        <c:crosses val="autoZero"/>
        <c:auto val="1"/>
        <c:lblAlgn val="ctr"/>
        <c:lblOffset val="100"/>
        <c:noMultiLvlLbl val="0"/>
      </c:catAx>
      <c:valAx>
        <c:axId val="39429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428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EXPORTACIONES</a:t>
            </a:r>
            <a:r>
              <a:rPr lang="es-ES" baseline="0" dirty="0" smtClean="0"/>
              <a:t> DE MANGO </a:t>
            </a:r>
          </a:p>
          <a:p>
            <a:pPr>
              <a:defRPr/>
            </a:pPr>
            <a:r>
              <a:rPr lang="es-ES" baseline="0" dirty="0" smtClean="0"/>
              <a:t>CRECIMIENTO 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MUNDO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Hoja1!$B$2:$B$9</c:f>
              <c:numCache>
                <c:formatCode>#,##0</c:formatCode>
                <c:ptCount val="8"/>
                <c:pt idx="0">
                  <c:v>21159</c:v>
                </c:pt>
                <c:pt idx="1">
                  <c:v>15807</c:v>
                </c:pt>
                <c:pt idx="2">
                  <c:v>22102</c:v>
                </c:pt>
                <c:pt idx="3">
                  <c:v>17898</c:v>
                </c:pt>
                <c:pt idx="4">
                  <c:v>22626</c:v>
                </c:pt>
                <c:pt idx="5">
                  <c:v>35410</c:v>
                </c:pt>
                <c:pt idx="6">
                  <c:v>37949</c:v>
                </c:pt>
                <c:pt idx="7">
                  <c:v>32472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EEUU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Hoja1!$A$2:$A$9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Hoja1!$C$2:$C$9</c:f>
              <c:numCache>
                <c:formatCode>#,##0</c:formatCode>
                <c:ptCount val="8"/>
                <c:pt idx="0">
                  <c:v>16563</c:v>
                </c:pt>
                <c:pt idx="1">
                  <c:v>11907</c:v>
                </c:pt>
                <c:pt idx="2">
                  <c:v>18186</c:v>
                </c:pt>
                <c:pt idx="3">
                  <c:v>13581</c:v>
                </c:pt>
                <c:pt idx="4">
                  <c:v>17579</c:v>
                </c:pt>
                <c:pt idx="5">
                  <c:v>28952</c:v>
                </c:pt>
                <c:pt idx="6">
                  <c:v>31370</c:v>
                </c:pt>
                <c:pt idx="7">
                  <c:v>26275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Canadá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Hoja1!$A$2:$A$9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Hoja1!$D$2:$D$9</c:f>
              <c:numCache>
                <c:formatCode>#,##0</c:formatCode>
                <c:ptCount val="8"/>
                <c:pt idx="0" formatCode="General">
                  <c:v>895</c:v>
                </c:pt>
                <c:pt idx="1">
                  <c:v>1245</c:v>
                </c:pt>
                <c:pt idx="2">
                  <c:v>1100</c:v>
                </c:pt>
                <c:pt idx="3">
                  <c:v>1576</c:v>
                </c:pt>
                <c:pt idx="4">
                  <c:v>2222</c:v>
                </c:pt>
                <c:pt idx="5">
                  <c:v>2134</c:v>
                </c:pt>
                <c:pt idx="6">
                  <c:v>2167</c:v>
                </c:pt>
                <c:pt idx="7">
                  <c:v>2271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Países Bajos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Hoja1!$A$2:$A$9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Hoja1!$E$2:$E$9</c:f>
              <c:numCache>
                <c:formatCode>General</c:formatCode>
                <c:ptCount val="8"/>
                <c:pt idx="0" formatCode="#,##0">
                  <c:v>1254</c:v>
                </c:pt>
                <c:pt idx="1">
                  <c:v>550</c:v>
                </c:pt>
                <c:pt idx="2">
                  <c:v>333</c:v>
                </c:pt>
                <c:pt idx="3">
                  <c:v>297</c:v>
                </c:pt>
                <c:pt idx="4">
                  <c:v>91</c:v>
                </c:pt>
                <c:pt idx="5" formatCode="#,##0">
                  <c:v>1019</c:v>
                </c:pt>
                <c:pt idx="6">
                  <c:v>839</c:v>
                </c:pt>
                <c:pt idx="7">
                  <c:v>994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México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Hoja1!$A$2:$A$9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Hoja1!$F$2:$F$9</c:f>
              <c:numCache>
                <c:formatCode>General</c:formatCode>
                <c:ptCount val="8"/>
                <c:pt idx="0">
                  <c:v>716</c:v>
                </c:pt>
                <c:pt idx="1">
                  <c:v>317</c:v>
                </c:pt>
                <c:pt idx="2">
                  <c:v>804</c:v>
                </c:pt>
                <c:pt idx="3">
                  <c:v>400</c:v>
                </c:pt>
                <c:pt idx="4">
                  <c:v>281</c:v>
                </c:pt>
                <c:pt idx="5">
                  <c:v>884</c:v>
                </c:pt>
                <c:pt idx="6">
                  <c:v>837</c:v>
                </c:pt>
                <c:pt idx="7">
                  <c:v>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537008"/>
        <c:axId val="344866336"/>
      </c:scatterChart>
      <c:valAx>
        <c:axId val="34253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4866336"/>
        <c:crosses val="autoZero"/>
        <c:crossBetween val="midCat"/>
      </c:valAx>
      <c:valAx>
        <c:axId val="3448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2537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Hoja1!$A$7</c:f>
              <c:strCache>
                <c:ptCount val="1"/>
                <c:pt idx="0">
                  <c:v>EXPORTACIONES ECUADOR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Hoja1!$B$7:$E$7</c:f>
              <c:numCache>
                <c:formatCode>#,##0</c:formatCode>
                <c:ptCount val="4"/>
                <c:pt idx="0">
                  <c:v>47289</c:v>
                </c:pt>
                <c:pt idx="1">
                  <c:v>59433</c:v>
                </c:pt>
                <c:pt idx="2">
                  <c:v>61018</c:v>
                </c:pt>
                <c:pt idx="3">
                  <c:v>45678</c:v>
                </c:pt>
              </c:numCache>
            </c:numRef>
          </c:val>
        </c:ser>
        <c:ser>
          <c:idx val="0"/>
          <c:order val="1"/>
          <c:tx>
            <c:strRef>
              <c:f>Hoja1!$A$8</c:f>
              <c:strCache>
                <c:ptCount val="1"/>
                <c:pt idx="0">
                  <c:v>EXPORTACIONES
PERU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Hoja1!$B$8:$E$8</c:f>
              <c:numCache>
                <c:formatCode>#,##0</c:formatCode>
                <c:ptCount val="4"/>
                <c:pt idx="0">
                  <c:v>10829</c:v>
                </c:pt>
                <c:pt idx="1">
                  <c:v>12409</c:v>
                </c:pt>
                <c:pt idx="2">
                  <c:v>11570</c:v>
                </c:pt>
                <c:pt idx="3">
                  <c:v>19000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867120"/>
        <c:axId val="344867512"/>
        <c:axId val="0"/>
      </c:bar3DChart>
      <c:catAx>
        <c:axId val="344867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4867512"/>
        <c:crosses val="autoZero"/>
        <c:auto val="1"/>
        <c:lblAlgn val="ctr"/>
        <c:lblOffset val="100"/>
        <c:noMultiLvlLbl val="0"/>
      </c:catAx>
      <c:valAx>
        <c:axId val="34486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486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F662-9F5A-478A-93AA-599CF69FDBB2}" type="doc">
      <dgm:prSet loTypeId="urn:microsoft.com/office/officeart/2005/8/layout/matrix2" loCatId="matrix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96B4736-C8E0-4607-807C-34A914E23A5C}">
      <dgm:prSet/>
      <dgm:spPr/>
      <dgm:t>
        <a:bodyPr/>
        <a:lstStyle/>
        <a:p>
          <a:pPr rtl="0"/>
          <a:r>
            <a:rPr lang="es-ES" dirty="0" smtClean="0"/>
            <a:t>Las empresas buscan los medios de comunicación</a:t>
          </a:r>
          <a:endParaRPr lang="es-ES" dirty="0"/>
        </a:p>
      </dgm:t>
    </dgm:pt>
    <dgm:pt modelId="{9C511AD3-EC23-4F73-9AF2-FAE1A012A709}" type="parTrans" cxnId="{F1C2FB59-2BC9-466C-AE94-996D49BAFE4A}">
      <dgm:prSet/>
      <dgm:spPr/>
      <dgm:t>
        <a:bodyPr/>
        <a:lstStyle/>
        <a:p>
          <a:endParaRPr lang="es-ES"/>
        </a:p>
      </dgm:t>
    </dgm:pt>
    <dgm:pt modelId="{ED7CC84B-81A8-4454-9E17-C7D378E6B521}" type="sibTrans" cxnId="{F1C2FB59-2BC9-466C-AE94-996D49BAFE4A}">
      <dgm:prSet/>
      <dgm:spPr/>
      <dgm:t>
        <a:bodyPr/>
        <a:lstStyle/>
        <a:p>
          <a:endParaRPr lang="es-ES"/>
        </a:p>
      </dgm:t>
    </dgm:pt>
    <dgm:pt modelId="{ADB52747-2E5B-436A-9731-93CD69C6A5CE}">
      <dgm:prSet/>
      <dgm:spPr/>
      <dgm:t>
        <a:bodyPr/>
        <a:lstStyle/>
        <a:p>
          <a:pPr rtl="0"/>
          <a:r>
            <a:rPr lang="es-ES" dirty="0" smtClean="0"/>
            <a:t>El modelo de SHANNON Y WEAVER </a:t>
          </a:r>
          <a:endParaRPr lang="es-ES" dirty="0"/>
        </a:p>
      </dgm:t>
    </dgm:pt>
    <dgm:pt modelId="{0E3959F7-7F5C-4EB0-8CF2-8869EAA88FFA}" type="parTrans" cxnId="{892B4128-D03D-41D9-988D-FBA72F619481}">
      <dgm:prSet/>
      <dgm:spPr/>
      <dgm:t>
        <a:bodyPr/>
        <a:lstStyle/>
        <a:p>
          <a:endParaRPr lang="es-ES"/>
        </a:p>
      </dgm:t>
    </dgm:pt>
    <dgm:pt modelId="{B147B674-0BC1-4AA6-941D-1525E1C94D86}" type="sibTrans" cxnId="{892B4128-D03D-41D9-988D-FBA72F619481}">
      <dgm:prSet/>
      <dgm:spPr/>
      <dgm:t>
        <a:bodyPr/>
        <a:lstStyle/>
        <a:p>
          <a:endParaRPr lang="es-ES"/>
        </a:p>
      </dgm:t>
    </dgm:pt>
    <dgm:pt modelId="{3A2DA7EF-A8D6-4318-9C69-22CF8D877A0F}">
      <dgm:prSet/>
      <dgm:spPr/>
      <dgm:t>
        <a:bodyPr/>
        <a:lstStyle/>
        <a:p>
          <a:pPr rtl="0"/>
          <a:r>
            <a:rPr lang="es-ES" dirty="0" smtClean="0"/>
            <a:t>Las herramientas que se establecen para que la comunicación sea efectiva</a:t>
          </a:r>
          <a:endParaRPr lang="es-ES" dirty="0"/>
        </a:p>
      </dgm:t>
    </dgm:pt>
    <dgm:pt modelId="{286A13BC-AFBA-4750-8926-4F652D8F2096}" type="parTrans" cxnId="{A447C2C4-664D-4310-ABE4-1F9F576ECD53}">
      <dgm:prSet/>
      <dgm:spPr/>
      <dgm:t>
        <a:bodyPr/>
        <a:lstStyle/>
        <a:p>
          <a:endParaRPr lang="es-ES"/>
        </a:p>
      </dgm:t>
    </dgm:pt>
    <dgm:pt modelId="{3131DD89-3401-4EA8-961B-3CB1E7119550}" type="sibTrans" cxnId="{A447C2C4-664D-4310-ABE4-1F9F576ECD53}">
      <dgm:prSet/>
      <dgm:spPr/>
      <dgm:t>
        <a:bodyPr/>
        <a:lstStyle/>
        <a:p>
          <a:endParaRPr lang="es-ES"/>
        </a:p>
      </dgm:t>
    </dgm:pt>
    <dgm:pt modelId="{20C23A07-E68D-47D4-A76B-FA5CF36339FB}">
      <dgm:prSet/>
      <dgm:spPr/>
      <dgm:t>
        <a:bodyPr/>
        <a:lstStyle/>
        <a:p>
          <a:pPr rtl="0"/>
          <a:r>
            <a:rPr lang="es-ES" dirty="0" smtClean="0"/>
            <a:t>Modelo de </a:t>
          </a:r>
          <a:r>
            <a:rPr lang="es-ES" dirty="0" err="1" smtClean="0"/>
            <a:t>Schramm</a:t>
          </a:r>
          <a:r>
            <a:rPr lang="es-ES" dirty="0" smtClean="0"/>
            <a:t>, la comunicación colectiva, a través de los medios.</a:t>
          </a:r>
          <a:endParaRPr lang="es-ES" dirty="0"/>
        </a:p>
      </dgm:t>
    </dgm:pt>
    <dgm:pt modelId="{6980BCDE-783F-473A-8D81-8CF3B4714D0B}" type="parTrans" cxnId="{15B39111-46E0-453E-8505-BAE45E2F965D}">
      <dgm:prSet/>
      <dgm:spPr/>
      <dgm:t>
        <a:bodyPr/>
        <a:lstStyle/>
        <a:p>
          <a:endParaRPr lang="es-ES"/>
        </a:p>
      </dgm:t>
    </dgm:pt>
    <dgm:pt modelId="{789BC649-777B-45C3-9595-124EC2B55CFA}" type="sibTrans" cxnId="{15B39111-46E0-453E-8505-BAE45E2F965D}">
      <dgm:prSet/>
      <dgm:spPr/>
      <dgm:t>
        <a:bodyPr/>
        <a:lstStyle/>
        <a:p>
          <a:endParaRPr lang="es-ES"/>
        </a:p>
      </dgm:t>
    </dgm:pt>
    <dgm:pt modelId="{AE189879-1F87-411A-8753-C38C106741F5}" type="pres">
      <dgm:prSet presAssocID="{A711F662-9F5A-478A-93AA-599CF69FDBB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428371-BC06-450A-9299-DF1F8013D26E}" type="pres">
      <dgm:prSet presAssocID="{A711F662-9F5A-478A-93AA-599CF69FDBB2}" presName="axisShape" presStyleLbl="bgShp" presStyleIdx="0" presStyleCnt="1"/>
      <dgm:spPr/>
    </dgm:pt>
    <dgm:pt modelId="{776804AA-22A5-4AEC-AA52-BB3FC0AF9FB7}" type="pres">
      <dgm:prSet presAssocID="{A711F662-9F5A-478A-93AA-599CF69FDBB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DCDBD-DE09-42BD-ACF4-86B3248E408C}" type="pres">
      <dgm:prSet presAssocID="{A711F662-9F5A-478A-93AA-599CF69FDBB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DF7C78-9EAE-45AA-9EC8-830BC09D5307}" type="pres">
      <dgm:prSet presAssocID="{A711F662-9F5A-478A-93AA-599CF69FDBB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FB223-9E20-43B3-8A54-9AEF9FA458FD}" type="pres">
      <dgm:prSet presAssocID="{A711F662-9F5A-478A-93AA-599CF69FDBB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3AF733-2D88-4C06-8E1C-DA9B4D3EEB1F}" type="presOf" srcId="{A711F662-9F5A-478A-93AA-599CF69FDBB2}" destId="{AE189879-1F87-411A-8753-C38C106741F5}" srcOrd="0" destOrd="0" presId="urn:microsoft.com/office/officeart/2005/8/layout/matrix2"/>
    <dgm:cxn modelId="{F1C2FB59-2BC9-466C-AE94-996D49BAFE4A}" srcId="{A711F662-9F5A-478A-93AA-599CF69FDBB2}" destId="{896B4736-C8E0-4607-807C-34A914E23A5C}" srcOrd="1" destOrd="0" parTransId="{9C511AD3-EC23-4F73-9AF2-FAE1A012A709}" sibTransId="{ED7CC84B-81A8-4454-9E17-C7D378E6B521}"/>
    <dgm:cxn modelId="{87F64AAC-B2FE-46BD-985D-5C6CAA12FCFB}" type="presOf" srcId="{ADB52747-2E5B-436A-9731-93CD69C6A5CE}" destId="{776804AA-22A5-4AEC-AA52-BB3FC0AF9FB7}" srcOrd="0" destOrd="0" presId="urn:microsoft.com/office/officeart/2005/8/layout/matrix2"/>
    <dgm:cxn modelId="{D3481FCE-368F-449F-896E-AA3FA27223B9}" type="presOf" srcId="{3A2DA7EF-A8D6-4318-9C69-22CF8D877A0F}" destId="{41DF7C78-9EAE-45AA-9EC8-830BC09D5307}" srcOrd="0" destOrd="0" presId="urn:microsoft.com/office/officeart/2005/8/layout/matrix2"/>
    <dgm:cxn modelId="{15B39111-46E0-453E-8505-BAE45E2F965D}" srcId="{A711F662-9F5A-478A-93AA-599CF69FDBB2}" destId="{20C23A07-E68D-47D4-A76B-FA5CF36339FB}" srcOrd="3" destOrd="0" parTransId="{6980BCDE-783F-473A-8D81-8CF3B4714D0B}" sibTransId="{789BC649-777B-45C3-9595-124EC2B55CFA}"/>
    <dgm:cxn modelId="{A447C2C4-664D-4310-ABE4-1F9F576ECD53}" srcId="{A711F662-9F5A-478A-93AA-599CF69FDBB2}" destId="{3A2DA7EF-A8D6-4318-9C69-22CF8D877A0F}" srcOrd="2" destOrd="0" parTransId="{286A13BC-AFBA-4750-8926-4F652D8F2096}" sibTransId="{3131DD89-3401-4EA8-961B-3CB1E7119550}"/>
    <dgm:cxn modelId="{892B4128-D03D-41D9-988D-FBA72F619481}" srcId="{A711F662-9F5A-478A-93AA-599CF69FDBB2}" destId="{ADB52747-2E5B-436A-9731-93CD69C6A5CE}" srcOrd="0" destOrd="0" parTransId="{0E3959F7-7F5C-4EB0-8CF2-8869EAA88FFA}" sibTransId="{B147B674-0BC1-4AA6-941D-1525E1C94D86}"/>
    <dgm:cxn modelId="{91BEE45F-E24D-4DBB-9071-73C77CD4E73E}" type="presOf" srcId="{896B4736-C8E0-4607-807C-34A914E23A5C}" destId="{2B0DCDBD-DE09-42BD-ACF4-86B3248E408C}" srcOrd="0" destOrd="0" presId="urn:microsoft.com/office/officeart/2005/8/layout/matrix2"/>
    <dgm:cxn modelId="{F2E6D735-0330-48CA-98A2-7F4DCF02C67A}" type="presOf" srcId="{20C23A07-E68D-47D4-A76B-FA5CF36339FB}" destId="{EB9FB223-9E20-43B3-8A54-9AEF9FA458FD}" srcOrd="0" destOrd="0" presId="urn:microsoft.com/office/officeart/2005/8/layout/matrix2"/>
    <dgm:cxn modelId="{7B397FC3-03AF-4170-860A-9941B22F54EE}" type="presParOf" srcId="{AE189879-1F87-411A-8753-C38C106741F5}" destId="{53428371-BC06-450A-9299-DF1F8013D26E}" srcOrd="0" destOrd="0" presId="urn:microsoft.com/office/officeart/2005/8/layout/matrix2"/>
    <dgm:cxn modelId="{3B36BC4C-E2DB-4439-955E-CB039B93F71F}" type="presParOf" srcId="{AE189879-1F87-411A-8753-C38C106741F5}" destId="{776804AA-22A5-4AEC-AA52-BB3FC0AF9FB7}" srcOrd="1" destOrd="0" presId="urn:microsoft.com/office/officeart/2005/8/layout/matrix2"/>
    <dgm:cxn modelId="{A966D928-E4AE-4EEB-A7D4-1BDF7BBB1B83}" type="presParOf" srcId="{AE189879-1F87-411A-8753-C38C106741F5}" destId="{2B0DCDBD-DE09-42BD-ACF4-86B3248E408C}" srcOrd="2" destOrd="0" presId="urn:microsoft.com/office/officeart/2005/8/layout/matrix2"/>
    <dgm:cxn modelId="{7B9DE656-D845-4EF9-91D7-4CC451E1C0A7}" type="presParOf" srcId="{AE189879-1F87-411A-8753-C38C106741F5}" destId="{41DF7C78-9EAE-45AA-9EC8-830BC09D5307}" srcOrd="3" destOrd="0" presId="urn:microsoft.com/office/officeart/2005/8/layout/matrix2"/>
    <dgm:cxn modelId="{316381EA-82FB-4FF8-B117-DD7A625C8DB2}" type="presParOf" srcId="{AE189879-1F87-411A-8753-C38C106741F5}" destId="{EB9FB223-9E20-43B3-8A54-9AEF9FA458F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68A11-FE5F-4003-A55E-B950680942A0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066BD69-6756-468E-8DBE-3C9A5E444F01}">
      <dgm:prSet/>
      <dgm:spPr/>
      <dgm:t>
        <a:bodyPr/>
        <a:lstStyle/>
        <a:p>
          <a:pPr rtl="0"/>
          <a:r>
            <a:rPr lang="es-ES" dirty="0" smtClean="0"/>
            <a:t>“información”</a:t>
          </a:r>
          <a:endParaRPr lang="es-ES" dirty="0"/>
        </a:p>
      </dgm:t>
    </dgm:pt>
    <dgm:pt modelId="{C560963B-0B9C-409C-9114-4152D32AFE3E}" type="parTrans" cxnId="{FDDB52A7-01A6-4324-AA7D-9D914D106E1B}">
      <dgm:prSet/>
      <dgm:spPr/>
      <dgm:t>
        <a:bodyPr/>
        <a:lstStyle/>
        <a:p>
          <a:endParaRPr lang="es-ES"/>
        </a:p>
      </dgm:t>
    </dgm:pt>
    <dgm:pt modelId="{0AF4D227-677C-4A53-8F8B-8AC761FCBDF5}" type="sibTrans" cxnId="{FDDB52A7-01A6-4324-AA7D-9D914D106E1B}">
      <dgm:prSet/>
      <dgm:spPr/>
      <dgm:t>
        <a:bodyPr/>
        <a:lstStyle/>
        <a:p>
          <a:endParaRPr lang="es-ES"/>
        </a:p>
      </dgm:t>
    </dgm:pt>
    <dgm:pt modelId="{C421E4F7-D592-4177-84CF-5BF6FBE34D57}">
      <dgm:prSet/>
      <dgm:spPr/>
      <dgm:t>
        <a:bodyPr/>
        <a:lstStyle/>
        <a:p>
          <a:pPr rtl="0"/>
          <a:r>
            <a:rPr lang="es-ES" dirty="0" smtClean="0"/>
            <a:t>Recurso que puede ser medido convertido a símbolos</a:t>
          </a:r>
          <a:endParaRPr lang="es-ES" dirty="0"/>
        </a:p>
      </dgm:t>
    </dgm:pt>
    <dgm:pt modelId="{F064F3E7-BDB2-4D69-A66A-B2685B2A0B10}" type="parTrans" cxnId="{FFAF6C0F-B329-423E-AF7F-43E8A2EFEB4A}">
      <dgm:prSet/>
      <dgm:spPr/>
      <dgm:t>
        <a:bodyPr/>
        <a:lstStyle/>
        <a:p>
          <a:endParaRPr lang="es-ES"/>
        </a:p>
      </dgm:t>
    </dgm:pt>
    <dgm:pt modelId="{0DD0139F-6A32-4AC0-8A3D-93AB779198D8}" type="sibTrans" cxnId="{FFAF6C0F-B329-423E-AF7F-43E8A2EFEB4A}">
      <dgm:prSet/>
      <dgm:spPr/>
      <dgm:t>
        <a:bodyPr/>
        <a:lstStyle/>
        <a:p>
          <a:endParaRPr lang="es-ES"/>
        </a:p>
      </dgm:t>
    </dgm:pt>
    <dgm:pt modelId="{693D0271-259B-44C1-B88A-B32F3078BF09}">
      <dgm:prSet/>
      <dgm:spPr/>
      <dgm:t>
        <a:bodyPr/>
        <a:lstStyle/>
        <a:p>
          <a:pPr rtl="0"/>
          <a:r>
            <a:rPr lang="es-ES" smtClean="0"/>
            <a:t> </a:t>
          </a:r>
          <a:r>
            <a:rPr lang="es-ES" dirty="0" smtClean="0"/>
            <a:t>transmitido de un lugar a otro por medio de un canal</a:t>
          </a:r>
          <a:endParaRPr lang="es-ES" dirty="0"/>
        </a:p>
      </dgm:t>
    </dgm:pt>
    <dgm:pt modelId="{C1D3A094-03C1-4068-AEE0-388AE4F37311}" type="parTrans" cxnId="{6F79CBAF-97DF-49DE-B6CC-FA868B7D9376}">
      <dgm:prSet/>
      <dgm:spPr/>
      <dgm:t>
        <a:bodyPr/>
        <a:lstStyle/>
        <a:p>
          <a:endParaRPr lang="es-ES"/>
        </a:p>
      </dgm:t>
    </dgm:pt>
    <dgm:pt modelId="{45FA747D-24B4-4318-BA8F-6398DDB893BD}" type="sibTrans" cxnId="{6F79CBAF-97DF-49DE-B6CC-FA868B7D9376}">
      <dgm:prSet/>
      <dgm:spPr/>
      <dgm:t>
        <a:bodyPr/>
        <a:lstStyle/>
        <a:p>
          <a:endParaRPr lang="es-ES"/>
        </a:p>
      </dgm:t>
    </dgm:pt>
    <dgm:pt modelId="{BEBB63D1-43A4-486C-8E30-8FA650B01D27}" type="pres">
      <dgm:prSet presAssocID="{79468A11-FE5F-4003-A55E-B950680942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0EF870-AC2E-43A6-85E0-EEA31C2B5F94}" type="pres">
      <dgm:prSet presAssocID="{79468A11-FE5F-4003-A55E-B950680942A0}" presName="arrow" presStyleLbl="bgShp" presStyleIdx="0" presStyleCnt="1"/>
      <dgm:spPr/>
    </dgm:pt>
    <dgm:pt modelId="{F81C2787-784A-49FF-8FBA-0CE0234070D1}" type="pres">
      <dgm:prSet presAssocID="{79468A11-FE5F-4003-A55E-B950680942A0}" presName="linearProcess" presStyleCnt="0"/>
      <dgm:spPr/>
    </dgm:pt>
    <dgm:pt modelId="{12DF3106-0BD0-43FB-B696-1CB229A48CD9}" type="pres">
      <dgm:prSet presAssocID="{A066BD69-6756-468E-8DBE-3C9A5E444F0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D0F35-ABAA-4F45-8F1B-7BDE72C77FC7}" type="pres">
      <dgm:prSet presAssocID="{0AF4D227-677C-4A53-8F8B-8AC761FCBDF5}" presName="sibTrans" presStyleCnt="0"/>
      <dgm:spPr/>
    </dgm:pt>
    <dgm:pt modelId="{B55CFBF8-2973-4559-9319-7074181A699D}" type="pres">
      <dgm:prSet presAssocID="{C421E4F7-D592-4177-84CF-5BF6FBE34D5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1AF67-62AB-4F36-89E6-236AD4CB1E10}" type="pres">
      <dgm:prSet presAssocID="{0DD0139F-6A32-4AC0-8A3D-93AB779198D8}" presName="sibTrans" presStyleCnt="0"/>
      <dgm:spPr/>
    </dgm:pt>
    <dgm:pt modelId="{9EA0EB49-D8CA-4BBD-AFC7-BAEC8D5C9A92}" type="pres">
      <dgm:prSet presAssocID="{693D0271-259B-44C1-B88A-B32F3078BF0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388D35-6E90-4B67-A7A4-098D26638B38}" type="presOf" srcId="{79468A11-FE5F-4003-A55E-B950680942A0}" destId="{BEBB63D1-43A4-486C-8E30-8FA650B01D27}" srcOrd="0" destOrd="0" presId="urn:microsoft.com/office/officeart/2005/8/layout/hProcess9"/>
    <dgm:cxn modelId="{5FC1DC78-2D2F-4B41-BB31-DA114BFDCA91}" type="presOf" srcId="{693D0271-259B-44C1-B88A-B32F3078BF09}" destId="{9EA0EB49-D8CA-4BBD-AFC7-BAEC8D5C9A92}" srcOrd="0" destOrd="0" presId="urn:microsoft.com/office/officeart/2005/8/layout/hProcess9"/>
    <dgm:cxn modelId="{3FE5747F-2A8C-4162-A405-51CE2BA4A0F8}" type="presOf" srcId="{A066BD69-6756-468E-8DBE-3C9A5E444F01}" destId="{12DF3106-0BD0-43FB-B696-1CB229A48CD9}" srcOrd="0" destOrd="0" presId="urn:microsoft.com/office/officeart/2005/8/layout/hProcess9"/>
    <dgm:cxn modelId="{0591BF51-4D26-4C8A-BED3-4937587B05F7}" type="presOf" srcId="{C421E4F7-D592-4177-84CF-5BF6FBE34D57}" destId="{B55CFBF8-2973-4559-9319-7074181A699D}" srcOrd="0" destOrd="0" presId="urn:microsoft.com/office/officeart/2005/8/layout/hProcess9"/>
    <dgm:cxn modelId="{FFAF6C0F-B329-423E-AF7F-43E8A2EFEB4A}" srcId="{79468A11-FE5F-4003-A55E-B950680942A0}" destId="{C421E4F7-D592-4177-84CF-5BF6FBE34D57}" srcOrd="1" destOrd="0" parTransId="{F064F3E7-BDB2-4D69-A66A-B2685B2A0B10}" sibTransId="{0DD0139F-6A32-4AC0-8A3D-93AB779198D8}"/>
    <dgm:cxn modelId="{FDDB52A7-01A6-4324-AA7D-9D914D106E1B}" srcId="{79468A11-FE5F-4003-A55E-B950680942A0}" destId="{A066BD69-6756-468E-8DBE-3C9A5E444F01}" srcOrd="0" destOrd="0" parTransId="{C560963B-0B9C-409C-9114-4152D32AFE3E}" sibTransId="{0AF4D227-677C-4A53-8F8B-8AC761FCBDF5}"/>
    <dgm:cxn modelId="{6F79CBAF-97DF-49DE-B6CC-FA868B7D9376}" srcId="{79468A11-FE5F-4003-A55E-B950680942A0}" destId="{693D0271-259B-44C1-B88A-B32F3078BF09}" srcOrd="2" destOrd="0" parTransId="{C1D3A094-03C1-4068-AEE0-388AE4F37311}" sibTransId="{45FA747D-24B4-4318-BA8F-6398DDB893BD}"/>
    <dgm:cxn modelId="{97380CD1-A4A7-44BE-BFB0-51A78F8D962C}" type="presParOf" srcId="{BEBB63D1-43A4-486C-8E30-8FA650B01D27}" destId="{EB0EF870-AC2E-43A6-85E0-EEA31C2B5F94}" srcOrd="0" destOrd="0" presId="urn:microsoft.com/office/officeart/2005/8/layout/hProcess9"/>
    <dgm:cxn modelId="{76F48AC8-1D7E-46AE-9451-D230180AAC3E}" type="presParOf" srcId="{BEBB63D1-43A4-486C-8E30-8FA650B01D27}" destId="{F81C2787-784A-49FF-8FBA-0CE0234070D1}" srcOrd="1" destOrd="0" presId="urn:microsoft.com/office/officeart/2005/8/layout/hProcess9"/>
    <dgm:cxn modelId="{A2D1F419-6BB7-40CF-A2C0-46FAA77FE1A8}" type="presParOf" srcId="{F81C2787-784A-49FF-8FBA-0CE0234070D1}" destId="{12DF3106-0BD0-43FB-B696-1CB229A48CD9}" srcOrd="0" destOrd="0" presId="urn:microsoft.com/office/officeart/2005/8/layout/hProcess9"/>
    <dgm:cxn modelId="{EF262669-AEEE-4A3F-9D0E-491406CF05C8}" type="presParOf" srcId="{F81C2787-784A-49FF-8FBA-0CE0234070D1}" destId="{CC7D0F35-ABAA-4F45-8F1B-7BDE72C77FC7}" srcOrd="1" destOrd="0" presId="urn:microsoft.com/office/officeart/2005/8/layout/hProcess9"/>
    <dgm:cxn modelId="{7BEBE2A8-9E17-4078-9FE7-2A52B41482CA}" type="presParOf" srcId="{F81C2787-784A-49FF-8FBA-0CE0234070D1}" destId="{B55CFBF8-2973-4559-9319-7074181A699D}" srcOrd="2" destOrd="0" presId="urn:microsoft.com/office/officeart/2005/8/layout/hProcess9"/>
    <dgm:cxn modelId="{D80E3679-0D4B-4430-88FC-46B7DDECBD09}" type="presParOf" srcId="{F81C2787-784A-49FF-8FBA-0CE0234070D1}" destId="{D951AF67-62AB-4F36-89E6-236AD4CB1E10}" srcOrd="3" destOrd="0" presId="urn:microsoft.com/office/officeart/2005/8/layout/hProcess9"/>
    <dgm:cxn modelId="{F78BC4A9-CE98-4771-9B5D-C04F7E6BE266}" type="presParOf" srcId="{F81C2787-784A-49FF-8FBA-0CE0234070D1}" destId="{9EA0EB49-D8CA-4BBD-AFC7-BAEC8D5C9A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F2166-7AD1-4BD2-80E9-DAD467BBFCD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8821239-D6F9-4EC1-9F41-54060DB20846}">
      <dgm:prSet/>
      <dgm:spPr/>
      <dgm:t>
        <a:bodyPr/>
        <a:lstStyle/>
        <a:p>
          <a:pPr rtl="0"/>
          <a:r>
            <a:rPr lang="es-ES" dirty="0" smtClean="0"/>
            <a:t>Ballesteros 2001</a:t>
          </a:r>
          <a:endParaRPr lang="es-ES" dirty="0"/>
        </a:p>
      </dgm:t>
    </dgm:pt>
    <dgm:pt modelId="{DBF9662C-032E-45F6-8E20-06916E1340DA}" type="parTrans" cxnId="{A2E37959-2E18-4F9C-B32E-E1C5EA9EA3E2}">
      <dgm:prSet/>
      <dgm:spPr/>
      <dgm:t>
        <a:bodyPr/>
        <a:lstStyle/>
        <a:p>
          <a:endParaRPr lang="es-ES"/>
        </a:p>
      </dgm:t>
    </dgm:pt>
    <dgm:pt modelId="{F1016AFD-66CA-412F-B3B9-72CAEEEC1881}" type="sibTrans" cxnId="{A2E37959-2E18-4F9C-B32E-E1C5EA9EA3E2}">
      <dgm:prSet/>
      <dgm:spPr/>
      <dgm:t>
        <a:bodyPr/>
        <a:lstStyle/>
        <a:p>
          <a:endParaRPr lang="es-ES"/>
        </a:p>
      </dgm:t>
    </dgm:pt>
    <dgm:pt modelId="{32614C59-040D-44A4-81A6-80F7DC24CE2C}">
      <dgm:prSet/>
      <dgm:spPr/>
      <dgm:t>
        <a:bodyPr/>
        <a:lstStyle/>
        <a:p>
          <a:pPr rtl="0"/>
          <a:r>
            <a:rPr lang="es-ES" dirty="0" smtClean="0"/>
            <a:t>“instrumentos de apoyo” o “medidas de fomento”</a:t>
          </a:r>
          <a:endParaRPr lang="es-ES" dirty="0"/>
        </a:p>
      </dgm:t>
    </dgm:pt>
    <dgm:pt modelId="{7DA074B6-474C-4D6E-AD51-FF8A543920AB}" type="parTrans" cxnId="{DF87AA71-7C4A-41FC-A480-0C342FD2C701}">
      <dgm:prSet/>
      <dgm:spPr/>
      <dgm:t>
        <a:bodyPr/>
        <a:lstStyle/>
        <a:p>
          <a:endParaRPr lang="es-ES"/>
        </a:p>
      </dgm:t>
    </dgm:pt>
    <dgm:pt modelId="{C6D9732D-9670-43AB-9CCC-818581CE1FDF}" type="sibTrans" cxnId="{DF87AA71-7C4A-41FC-A480-0C342FD2C701}">
      <dgm:prSet/>
      <dgm:spPr/>
      <dgm:t>
        <a:bodyPr/>
        <a:lstStyle/>
        <a:p>
          <a:endParaRPr lang="es-ES"/>
        </a:p>
      </dgm:t>
    </dgm:pt>
    <dgm:pt modelId="{CB810540-77F5-4428-8869-3D3DBD17A563}">
      <dgm:prSet/>
      <dgm:spPr/>
      <dgm:t>
        <a:bodyPr/>
        <a:lstStyle/>
        <a:p>
          <a:pPr rtl="0"/>
          <a:r>
            <a:rPr lang="es-ES" dirty="0" smtClean="0"/>
            <a:t>Administración pública </a:t>
          </a:r>
        </a:p>
      </dgm:t>
    </dgm:pt>
    <dgm:pt modelId="{821267B0-7050-47B4-957C-96106EC7D759}" type="parTrans" cxnId="{8180E902-31CF-4040-B985-FC53A61CA757}">
      <dgm:prSet/>
      <dgm:spPr/>
      <dgm:t>
        <a:bodyPr/>
        <a:lstStyle/>
        <a:p>
          <a:endParaRPr lang="es-ES"/>
        </a:p>
      </dgm:t>
    </dgm:pt>
    <dgm:pt modelId="{14E1A81C-AA69-40DC-8EF7-DF8A8759947E}" type="sibTrans" cxnId="{8180E902-31CF-4040-B985-FC53A61CA757}">
      <dgm:prSet/>
      <dgm:spPr/>
      <dgm:t>
        <a:bodyPr/>
        <a:lstStyle/>
        <a:p>
          <a:endParaRPr lang="es-ES"/>
        </a:p>
      </dgm:t>
    </dgm:pt>
    <dgm:pt modelId="{6FEDC7EB-923F-4B7A-B164-A67052E88E7C}">
      <dgm:prSet/>
      <dgm:spPr/>
      <dgm:t>
        <a:bodyPr/>
        <a:lstStyle/>
        <a:p>
          <a:pPr rtl="0"/>
          <a:r>
            <a:rPr lang="es-ES" dirty="0" smtClean="0"/>
            <a:t>Servicios que puede prestar al empresario a las distintas fases de su actividad exportadora. </a:t>
          </a:r>
          <a:endParaRPr lang="es-ES" dirty="0"/>
        </a:p>
      </dgm:t>
    </dgm:pt>
    <dgm:pt modelId="{FDDAD4BC-AFD9-4964-956E-E5A9B1544E12}" type="parTrans" cxnId="{D8A07C33-48C1-4C29-A561-E0C100FA51C7}">
      <dgm:prSet/>
      <dgm:spPr/>
      <dgm:t>
        <a:bodyPr/>
        <a:lstStyle/>
        <a:p>
          <a:endParaRPr lang="es-ES"/>
        </a:p>
      </dgm:t>
    </dgm:pt>
    <dgm:pt modelId="{BF3D64AB-FC2C-4F1E-B6FC-75EEFBD5E91C}" type="sibTrans" cxnId="{D8A07C33-48C1-4C29-A561-E0C100FA51C7}">
      <dgm:prSet/>
      <dgm:spPr/>
      <dgm:t>
        <a:bodyPr/>
        <a:lstStyle/>
        <a:p>
          <a:endParaRPr lang="es-ES"/>
        </a:p>
      </dgm:t>
    </dgm:pt>
    <dgm:pt modelId="{36844A7A-06E3-4984-8EDB-6FAFA3FDE46E}">
      <dgm:prSet/>
      <dgm:spPr/>
      <dgm:t>
        <a:bodyPr/>
        <a:lstStyle/>
        <a:p>
          <a:pPr rtl="0"/>
          <a:r>
            <a:rPr lang="es-ES" dirty="0" smtClean="0"/>
            <a:t>Teoría de la comunicación </a:t>
          </a:r>
          <a:endParaRPr lang="es-ES" dirty="0"/>
        </a:p>
      </dgm:t>
    </dgm:pt>
    <dgm:pt modelId="{8938E8A4-457F-41D1-89E9-09DABD8EAF6D}" type="parTrans" cxnId="{334421FF-B57B-4A43-890A-28D614968EF6}">
      <dgm:prSet/>
      <dgm:spPr/>
      <dgm:t>
        <a:bodyPr/>
        <a:lstStyle/>
        <a:p>
          <a:endParaRPr lang="es-ES"/>
        </a:p>
      </dgm:t>
    </dgm:pt>
    <dgm:pt modelId="{D4C01715-4796-4E05-B3DF-891ECEA8C61F}" type="sibTrans" cxnId="{334421FF-B57B-4A43-890A-28D614968EF6}">
      <dgm:prSet/>
      <dgm:spPr/>
      <dgm:t>
        <a:bodyPr/>
        <a:lstStyle/>
        <a:p>
          <a:endParaRPr lang="es-ES"/>
        </a:p>
      </dgm:t>
    </dgm:pt>
    <dgm:pt modelId="{3418CF11-04EC-4D11-A7B6-7B04DDA05007}">
      <dgm:prSet/>
      <dgm:spPr/>
      <dgm:t>
        <a:bodyPr/>
        <a:lstStyle/>
        <a:p>
          <a:pPr rtl="0"/>
          <a:r>
            <a:rPr lang="es-ES" dirty="0" smtClean="0"/>
            <a:t>Teoría de la información </a:t>
          </a:r>
          <a:endParaRPr lang="es-ES" dirty="0"/>
        </a:p>
      </dgm:t>
    </dgm:pt>
    <dgm:pt modelId="{1C965015-F29B-4E44-8BA6-14E9219C52FD}" type="parTrans" cxnId="{75E9E3C2-AE5A-4305-8E90-CAE68D6E142B}">
      <dgm:prSet/>
      <dgm:spPr/>
      <dgm:t>
        <a:bodyPr/>
        <a:lstStyle/>
        <a:p>
          <a:endParaRPr lang="es-ES"/>
        </a:p>
      </dgm:t>
    </dgm:pt>
    <dgm:pt modelId="{D860B4B8-6DFF-42A7-8C15-243F037CF959}" type="sibTrans" cxnId="{75E9E3C2-AE5A-4305-8E90-CAE68D6E142B}">
      <dgm:prSet/>
      <dgm:spPr/>
      <dgm:t>
        <a:bodyPr/>
        <a:lstStyle/>
        <a:p>
          <a:endParaRPr lang="es-ES"/>
        </a:p>
      </dgm:t>
    </dgm:pt>
    <dgm:pt modelId="{E0DFEBDA-2BD7-4812-B818-463F25A99B38}" type="pres">
      <dgm:prSet presAssocID="{F46F2166-7AD1-4BD2-80E9-DAD467BBFC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7DAD804-B826-4307-8202-96EBF5624DE0}" type="pres">
      <dgm:prSet presAssocID="{36844A7A-06E3-4984-8EDB-6FAFA3FDE46E}" presName="root" presStyleCnt="0"/>
      <dgm:spPr/>
    </dgm:pt>
    <dgm:pt modelId="{E5D908C7-8D5A-42A8-B2F4-59714CCCCD9B}" type="pres">
      <dgm:prSet presAssocID="{36844A7A-06E3-4984-8EDB-6FAFA3FDE46E}" presName="rootComposite" presStyleCnt="0"/>
      <dgm:spPr/>
    </dgm:pt>
    <dgm:pt modelId="{14107E93-FD07-4EFF-A5FC-A2BC78D82336}" type="pres">
      <dgm:prSet presAssocID="{36844A7A-06E3-4984-8EDB-6FAFA3FDE46E}" presName="rootText" presStyleLbl="node1" presStyleIdx="0" presStyleCnt="3"/>
      <dgm:spPr/>
      <dgm:t>
        <a:bodyPr/>
        <a:lstStyle/>
        <a:p>
          <a:endParaRPr lang="es-ES"/>
        </a:p>
      </dgm:t>
    </dgm:pt>
    <dgm:pt modelId="{65FA7D2F-41A0-4462-9876-EDDF1814B6C5}" type="pres">
      <dgm:prSet presAssocID="{36844A7A-06E3-4984-8EDB-6FAFA3FDE46E}" presName="rootConnector" presStyleLbl="node1" presStyleIdx="0" presStyleCnt="3"/>
      <dgm:spPr/>
      <dgm:t>
        <a:bodyPr/>
        <a:lstStyle/>
        <a:p>
          <a:endParaRPr lang="es-ES"/>
        </a:p>
      </dgm:t>
    </dgm:pt>
    <dgm:pt modelId="{391BF6CF-428B-4349-8327-C4C7758A4599}" type="pres">
      <dgm:prSet presAssocID="{36844A7A-06E3-4984-8EDB-6FAFA3FDE46E}" presName="childShape" presStyleCnt="0"/>
      <dgm:spPr/>
    </dgm:pt>
    <dgm:pt modelId="{4BC4CD82-0213-422E-9FA8-AA7E258E7840}" type="pres">
      <dgm:prSet presAssocID="{1C965015-F29B-4E44-8BA6-14E9219C52FD}" presName="Name13" presStyleLbl="parChTrans1D2" presStyleIdx="0" presStyleCnt="3"/>
      <dgm:spPr/>
      <dgm:t>
        <a:bodyPr/>
        <a:lstStyle/>
        <a:p>
          <a:endParaRPr lang="es-ES"/>
        </a:p>
      </dgm:t>
    </dgm:pt>
    <dgm:pt modelId="{A2A5E75F-5862-46E8-982C-115A9B8154A4}" type="pres">
      <dgm:prSet presAssocID="{3418CF11-04EC-4D11-A7B6-7B04DDA0500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5F412-0D3C-48C7-84EE-294EA5B212FF}" type="pres">
      <dgm:prSet presAssocID="{98821239-D6F9-4EC1-9F41-54060DB20846}" presName="root" presStyleCnt="0"/>
      <dgm:spPr/>
    </dgm:pt>
    <dgm:pt modelId="{F9CE7231-645A-4650-9D75-35B925131D69}" type="pres">
      <dgm:prSet presAssocID="{98821239-D6F9-4EC1-9F41-54060DB20846}" presName="rootComposite" presStyleCnt="0"/>
      <dgm:spPr/>
    </dgm:pt>
    <dgm:pt modelId="{450CC964-BCE5-4DEE-8F7C-86C99B7C5DC5}" type="pres">
      <dgm:prSet presAssocID="{98821239-D6F9-4EC1-9F41-54060DB20846}" presName="rootText" presStyleLbl="node1" presStyleIdx="1" presStyleCnt="3"/>
      <dgm:spPr/>
      <dgm:t>
        <a:bodyPr/>
        <a:lstStyle/>
        <a:p>
          <a:endParaRPr lang="es-ES"/>
        </a:p>
      </dgm:t>
    </dgm:pt>
    <dgm:pt modelId="{2A29011C-33BB-4874-A989-160B5BDFA302}" type="pres">
      <dgm:prSet presAssocID="{98821239-D6F9-4EC1-9F41-54060DB20846}" presName="rootConnector" presStyleLbl="node1" presStyleIdx="1" presStyleCnt="3"/>
      <dgm:spPr/>
      <dgm:t>
        <a:bodyPr/>
        <a:lstStyle/>
        <a:p>
          <a:endParaRPr lang="es-ES"/>
        </a:p>
      </dgm:t>
    </dgm:pt>
    <dgm:pt modelId="{5F46723B-9E59-4CAE-B8B7-51755C87E854}" type="pres">
      <dgm:prSet presAssocID="{98821239-D6F9-4EC1-9F41-54060DB20846}" presName="childShape" presStyleCnt="0"/>
      <dgm:spPr/>
    </dgm:pt>
    <dgm:pt modelId="{B5299D51-2BC1-45D7-9CE5-60B6D803F000}" type="pres">
      <dgm:prSet presAssocID="{7DA074B6-474C-4D6E-AD51-FF8A543920A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8598B0D6-DD49-4063-999B-1EAD1C2D53BA}" type="pres">
      <dgm:prSet presAssocID="{32614C59-040D-44A4-81A6-80F7DC24CE2C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400159-C872-44C1-9FF8-7EE42C5D85F3}" type="pres">
      <dgm:prSet presAssocID="{CB810540-77F5-4428-8869-3D3DBD17A563}" presName="root" presStyleCnt="0"/>
      <dgm:spPr/>
    </dgm:pt>
    <dgm:pt modelId="{7B90EB60-BBCA-4BB9-A847-EDB6CF53B49F}" type="pres">
      <dgm:prSet presAssocID="{CB810540-77F5-4428-8869-3D3DBD17A563}" presName="rootComposite" presStyleCnt="0"/>
      <dgm:spPr/>
    </dgm:pt>
    <dgm:pt modelId="{78B25449-3A88-43E2-B3B0-00BE89602505}" type="pres">
      <dgm:prSet presAssocID="{CB810540-77F5-4428-8869-3D3DBD17A563}" presName="rootText" presStyleLbl="node1" presStyleIdx="2" presStyleCnt="3"/>
      <dgm:spPr/>
      <dgm:t>
        <a:bodyPr/>
        <a:lstStyle/>
        <a:p>
          <a:endParaRPr lang="es-ES"/>
        </a:p>
      </dgm:t>
    </dgm:pt>
    <dgm:pt modelId="{A689664B-AC8A-4711-BB52-A4DAD4F3C40C}" type="pres">
      <dgm:prSet presAssocID="{CB810540-77F5-4428-8869-3D3DBD17A563}" presName="rootConnector" presStyleLbl="node1" presStyleIdx="2" presStyleCnt="3"/>
      <dgm:spPr/>
      <dgm:t>
        <a:bodyPr/>
        <a:lstStyle/>
        <a:p>
          <a:endParaRPr lang="es-ES"/>
        </a:p>
      </dgm:t>
    </dgm:pt>
    <dgm:pt modelId="{7743C050-AC91-432A-91F9-C3515B98608D}" type="pres">
      <dgm:prSet presAssocID="{CB810540-77F5-4428-8869-3D3DBD17A563}" presName="childShape" presStyleCnt="0"/>
      <dgm:spPr/>
    </dgm:pt>
    <dgm:pt modelId="{C5B2037E-D476-46CC-85E1-BDAE486FBAC3}" type="pres">
      <dgm:prSet presAssocID="{FDDAD4BC-AFD9-4964-956E-E5A9B1544E12}" presName="Name13" presStyleLbl="parChTrans1D2" presStyleIdx="2" presStyleCnt="3"/>
      <dgm:spPr/>
      <dgm:t>
        <a:bodyPr/>
        <a:lstStyle/>
        <a:p>
          <a:endParaRPr lang="es-ES"/>
        </a:p>
      </dgm:t>
    </dgm:pt>
    <dgm:pt modelId="{705A3594-374F-48C8-94BE-BE51E9DA6B03}" type="pres">
      <dgm:prSet presAssocID="{6FEDC7EB-923F-4B7A-B164-A67052E88E7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7683A0-8334-4B3C-9044-01DA602EFCDB}" type="presOf" srcId="{F46F2166-7AD1-4BD2-80E9-DAD467BBFCD7}" destId="{E0DFEBDA-2BD7-4812-B818-463F25A99B38}" srcOrd="0" destOrd="0" presId="urn:microsoft.com/office/officeart/2005/8/layout/hierarchy3"/>
    <dgm:cxn modelId="{0328B25F-B6F2-4E99-9BA3-CCA28D66C042}" type="presOf" srcId="{32614C59-040D-44A4-81A6-80F7DC24CE2C}" destId="{8598B0D6-DD49-4063-999B-1EAD1C2D53BA}" srcOrd="0" destOrd="0" presId="urn:microsoft.com/office/officeart/2005/8/layout/hierarchy3"/>
    <dgm:cxn modelId="{8180E902-31CF-4040-B985-FC53A61CA757}" srcId="{F46F2166-7AD1-4BD2-80E9-DAD467BBFCD7}" destId="{CB810540-77F5-4428-8869-3D3DBD17A563}" srcOrd="2" destOrd="0" parTransId="{821267B0-7050-47B4-957C-96106EC7D759}" sibTransId="{14E1A81C-AA69-40DC-8EF7-DF8A8759947E}"/>
    <dgm:cxn modelId="{D8A07C33-48C1-4C29-A561-E0C100FA51C7}" srcId="{CB810540-77F5-4428-8869-3D3DBD17A563}" destId="{6FEDC7EB-923F-4B7A-B164-A67052E88E7C}" srcOrd="0" destOrd="0" parTransId="{FDDAD4BC-AFD9-4964-956E-E5A9B1544E12}" sibTransId="{BF3D64AB-FC2C-4F1E-B6FC-75EEFBD5E91C}"/>
    <dgm:cxn modelId="{E3B76A8E-F668-4898-93E8-5C075DB83F70}" type="presOf" srcId="{98821239-D6F9-4EC1-9F41-54060DB20846}" destId="{2A29011C-33BB-4874-A989-160B5BDFA302}" srcOrd="1" destOrd="0" presId="urn:microsoft.com/office/officeart/2005/8/layout/hierarchy3"/>
    <dgm:cxn modelId="{DF8938C2-EC06-45F3-B938-894093F2E229}" type="presOf" srcId="{98821239-D6F9-4EC1-9F41-54060DB20846}" destId="{450CC964-BCE5-4DEE-8F7C-86C99B7C5DC5}" srcOrd="0" destOrd="0" presId="urn:microsoft.com/office/officeart/2005/8/layout/hierarchy3"/>
    <dgm:cxn modelId="{334421FF-B57B-4A43-890A-28D614968EF6}" srcId="{F46F2166-7AD1-4BD2-80E9-DAD467BBFCD7}" destId="{36844A7A-06E3-4984-8EDB-6FAFA3FDE46E}" srcOrd="0" destOrd="0" parTransId="{8938E8A4-457F-41D1-89E9-09DABD8EAF6D}" sibTransId="{D4C01715-4796-4E05-B3DF-891ECEA8C61F}"/>
    <dgm:cxn modelId="{41101324-411B-4FFC-BDE4-D8D943C8D285}" type="presOf" srcId="{FDDAD4BC-AFD9-4964-956E-E5A9B1544E12}" destId="{C5B2037E-D476-46CC-85E1-BDAE486FBAC3}" srcOrd="0" destOrd="0" presId="urn:microsoft.com/office/officeart/2005/8/layout/hierarchy3"/>
    <dgm:cxn modelId="{A2E37959-2E18-4F9C-B32E-E1C5EA9EA3E2}" srcId="{F46F2166-7AD1-4BD2-80E9-DAD467BBFCD7}" destId="{98821239-D6F9-4EC1-9F41-54060DB20846}" srcOrd="1" destOrd="0" parTransId="{DBF9662C-032E-45F6-8E20-06916E1340DA}" sibTransId="{F1016AFD-66CA-412F-B3B9-72CAEEEC1881}"/>
    <dgm:cxn modelId="{3609B157-CFD6-4E8C-BC6E-7ABEDDFA764B}" type="presOf" srcId="{36844A7A-06E3-4984-8EDB-6FAFA3FDE46E}" destId="{14107E93-FD07-4EFF-A5FC-A2BC78D82336}" srcOrd="0" destOrd="0" presId="urn:microsoft.com/office/officeart/2005/8/layout/hierarchy3"/>
    <dgm:cxn modelId="{42A616EA-527B-4CF7-AD42-AD67787C8E11}" type="presOf" srcId="{CB810540-77F5-4428-8869-3D3DBD17A563}" destId="{78B25449-3A88-43E2-B3B0-00BE89602505}" srcOrd="0" destOrd="0" presId="urn:microsoft.com/office/officeart/2005/8/layout/hierarchy3"/>
    <dgm:cxn modelId="{31C1CAB4-BE8D-4D66-97FD-C7D1033FD534}" type="presOf" srcId="{CB810540-77F5-4428-8869-3D3DBD17A563}" destId="{A689664B-AC8A-4711-BB52-A4DAD4F3C40C}" srcOrd="1" destOrd="0" presId="urn:microsoft.com/office/officeart/2005/8/layout/hierarchy3"/>
    <dgm:cxn modelId="{9FAE9D12-9B46-4042-AADB-818AA060081B}" type="presOf" srcId="{1C965015-F29B-4E44-8BA6-14E9219C52FD}" destId="{4BC4CD82-0213-422E-9FA8-AA7E258E7840}" srcOrd="0" destOrd="0" presId="urn:microsoft.com/office/officeart/2005/8/layout/hierarchy3"/>
    <dgm:cxn modelId="{83FFCA7A-E565-4B03-B221-A866AE9FE418}" type="presOf" srcId="{3418CF11-04EC-4D11-A7B6-7B04DDA05007}" destId="{A2A5E75F-5862-46E8-982C-115A9B8154A4}" srcOrd="0" destOrd="0" presId="urn:microsoft.com/office/officeart/2005/8/layout/hierarchy3"/>
    <dgm:cxn modelId="{DF87AA71-7C4A-41FC-A480-0C342FD2C701}" srcId="{98821239-D6F9-4EC1-9F41-54060DB20846}" destId="{32614C59-040D-44A4-81A6-80F7DC24CE2C}" srcOrd="0" destOrd="0" parTransId="{7DA074B6-474C-4D6E-AD51-FF8A543920AB}" sibTransId="{C6D9732D-9670-43AB-9CCC-818581CE1FDF}"/>
    <dgm:cxn modelId="{2716EB29-97EC-4390-B925-28FF98A06072}" type="presOf" srcId="{6FEDC7EB-923F-4B7A-B164-A67052E88E7C}" destId="{705A3594-374F-48C8-94BE-BE51E9DA6B03}" srcOrd="0" destOrd="0" presId="urn:microsoft.com/office/officeart/2005/8/layout/hierarchy3"/>
    <dgm:cxn modelId="{B6BCEC5E-3DAB-4E59-8E6D-1A2921A5F656}" type="presOf" srcId="{7DA074B6-474C-4D6E-AD51-FF8A543920AB}" destId="{B5299D51-2BC1-45D7-9CE5-60B6D803F000}" srcOrd="0" destOrd="0" presId="urn:microsoft.com/office/officeart/2005/8/layout/hierarchy3"/>
    <dgm:cxn modelId="{75E9E3C2-AE5A-4305-8E90-CAE68D6E142B}" srcId="{36844A7A-06E3-4984-8EDB-6FAFA3FDE46E}" destId="{3418CF11-04EC-4D11-A7B6-7B04DDA05007}" srcOrd="0" destOrd="0" parTransId="{1C965015-F29B-4E44-8BA6-14E9219C52FD}" sibTransId="{D860B4B8-6DFF-42A7-8C15-243F037CF959}"/>
    <dgm:cxn modelId="{9236E577-36FC-4495-A579-5EF98CF6A78C}" type="presOf" srcId="{36844A7A-06E3-4984-8EDB-6FAFA3FDE46E}" destId="{65FA7D2F-41A0-4462-9876-EDDF1814B6C5}" srcOrd="1" destOrd="0" presId="urn:microsoft.com/office/officeart/2005/8/layout/hierarchy3"/>
    <dgm:cxn modelId="{0AA57655-72B6-41E6-9233-A0C760889C9C}" type="presParOf" srcId="{E0DFEBDA-2BD7-4812-B818-463F25A99B38}" destId="{57DAD804-B826-4307-8202-96EBF5624DE0}" srcOrd="0" destOrd="0" presId="urn:microsoft.com/office/officeart/2005/8/layout/hierarchy3"/>
    <dgm:cxn modelId="{6078D4BF-245A-410B-BBC1-8AD5A52BB887}" type="presParOf" srcId="{57DAD804-B826-4307-8202-96EBF5624DE0}" destId="{E5D908C7-8D5A-42A8-B2F4-59714CCCCD9B}" srcOrd="0" destOrd="0" presId="urn:microsoft.com/office/officeart/2005/8/layout/hierarchy3"/>
    <dgm:cxn modelId="{FE117E69-5683-430D-9EB1-3E5CB4161275}" type="presParOf" srcId="{E5D908C7-8D5A-42A8-B2F4-59714CCCCD9B}" destId="{14107E93-FD07-4EFF-A5FC-A2BC78D82336}" srcOrd="0" destOrd="0" presId="urn:microsoft.com/office/officeart/2005/8/layout/hierarchy3"/>
    <dgm:cxn modelId="{96698401-63C3-48CB-916E-2D5329FF20B2}" type="presParOf" srcId="{E5D908C7-8D5A-42A8-B2F4-59714CCCCD9B}" destId="{65FA7D2F-41A0-4462-9876-EDDF1814B6C5}" srcOrd="1" destOrd="0" presId="urn:microsoft.com/office/officeart/2005/8/layout/hierarchy3"/>
    <dgm:cxn modelId="{57B2842E-FC52-46CE-B3E0-7AF80B0834B7}" type="presParOf" srcId="{57DAD804-B826-4307-8202-96EBF5624DE0}" destId="{391BF6CF-428B-4349-8327-C4C7758A4599}" srcOrd="1" destOrd="0" presId="urn:microsoft.com/office/officeart/2005/8/layout/hierarchy3"/>
    <dgm:cxn modelId="{E8A93F65-C4CA-4B7A-AB39-EDB71D50D368}" type="presParOf" srcId="{391BF6CF-428B-4349-8327-C4C7758A4599}" destId="{4BC4CD82-0213-422E-9FA8-AA7E258E7840}" srcOrd="0" destOrd="0" presId="urn:microsoft.com/office/officeart/2005/8/layout/hierarchy3"/>
    <dgm:cxn modelId="{366E331D-1303-4A78-8A0B-B3A4DF10D2FB}" type="presParOf" srcId="{391BF6CF-428B-4349-8327-C4C7758A4599}" destId="{A2A5E75F-5862-46E8-982C-115A9B8154A4}" srcOrd="1" destOrd="0" presId="urn:microsoft.com/office/officeart/2005/8/layout/hierarchy3"/>
    <dgm:cxn modelId="{E6F06650-30AB-4929-AF5D-8989CA3B587D}" type="presParOf" srcId="{E0DFEBDA-2BD7-4812-B818-463F25A99B38}" destId="{A605F412-0D3C-48C7-84EE-294EA5B212FF}" srcOrd="1" destOrd="0" presId="urn:microsoft.com/office/officeart/2005/8/layout/hierarchy3"/>
    <dgm:cxn modelId="{B39D16E7-D6C7-47F6-A196-94E473E3B077}" type="presParOf" srcId="{A605F412-0D3C-48C7-84EE-294EA5B212FF}" destId="{F9CE7231-645A-4650-9D75-35B925131D69}" srcOrd="0" destOrd="0" presId="urn:microsoft.com/office/officeart/2005/8/layout/hierarchy3"/>
    <dgm:cxn modelId="{4B38F3F2-477B-4012-8DB0-5A291C6281EB}" type="presParOf" srcId="{F9CE7231-645A-4650-9D75-35B925131D69}" destId="{450CC964-BCE5-4DEE-8F7C-86C99B7C5DC5}" srcOrd="0" destOrd="0" presId="urn:microsoft.com/office/officeart/2005/8/layout/hierarchy3"/>
    <dgm:cxn modelId="{3F5BB2E6-E39F-4782-86B4-4B3FC43E0BEE}" type="presParOf" srcId="{F9CE7231-645A-4650-9D75-35B925131D69}" destId="{2A29011C-33BB-4874-A989-160B5BDFA302}" srcOrd="1" destOrd="0" presId="urn:microsoft.com/office/officeart/2005/8/layout/hierarchy3"/>
    <dgm:cxn modelId="{B6C2DBAA-71FC-47A8-A9B3-298FC456E2C6}" type="presParOf" srcId="{A605F412-0D3C-48C7-84EE-294EA5B212FF}" destId="{5F46723B-9E59-4CAE-B8B7-51755C87E854}" srcOrd="1" destOrd="0" presId="urn:microsoft.com/office/officeart/2005/8/layout/hierarchy3"/>
    <dgm:cxn modelId="{C6075DBF-5D8F-4AC8-82C1-6C59DEB0C6B6}" type="presParOf" srcId="{5F46723B-9E59-4CAE-B8B7-51755C87E854}" destId="{B5299D51-2BC1-45D7-9CE5-60B6D803F000}" srcOrd="0" destOrd="0" presId="urn:microsoft.com/office/officeart/2005/8/layout/hierarchy3"/>
    <dgm:cxn modelId="{8F483BB7-0FE7-42D4-97D5-0729712DC939}" type="presParOf" srcId="{5F46723B-9E59-4CAE-B8B7-51755C87E854}" destId="{8598B0D6-DD49-4063-999B-1EAD1C2D53BA}" srcOrd="1" destOrd="0" presId="urn:microsoft.com/office/officeart/2005/8/layout/hierarchy3"/>
    <dgm:cxn modelId="{2EF87397-F39B-45C0-96CC-849CDD28AAA0}" type="presParOf" srcId="{E0DFEBDA-2BD7-4812-B818-463F25A99B38}" destId="{1A400159-C872-44C1-9FF8-7EE42C5D85F3}" srcOrd="2" destOrd="0" presId="urn:microsoft.com/office/officeart/2005/8/layout/hierarchy3"/>
    <dgm:cxn modelId="{3DA7A6ED-8399-40F7-A04D-A9895DBEFAE8}" type="presParOf" srcId="{1A400159-C872-44C1-9FF8-7EE42C5D85F3}" destId="{7B90EB60-BBCA-4BB9-A847-EDB6CF53B49F}" srcOrd="0" destOrd="0" presId="urn:microsoft.com/office/officeart/2005/8/layout/hierarchy3"/>
    <dgm:cxn modelId="{C0296BEE-AC6E-4294-9E43-97DD5E4A34F3}" type="presParOf" srcId="{7B90EB60-BBCA-4BB9-A847-EDB6CF53B49F}" destId="{78B25449-3A88-43E2-B3B0-00BE89602505}" srcOrd="0" destOrd="0" presId="urn:microsoft.com/office/officeart/2005/8/layout/hierarchy3"/>
    <dgm:cxn modelId="{8F350395-CC99-4BDD-8E5E-97DAD73C91E3}" type="presParOf" srcId="{7B90EB60-BBCA-4BB9-A847-EDB6CF53B49F}" destId="{A689664B-AC8A-4711-BB52-A4DAD4F3C40C}" srcOrd="1" destOrd="0" presId="urn:microsoft.com/office/officeart/2005/8/layout/hierarchy3"/>
    <dgm:cxn modelId="{8EF1EE91-77FB-4804-8675-0A25C4CBE38E}" type="presParOf" srcId="{1A400159-C872-44C1-9FF8-7EE42C5D85F3}" destId="{7743C050-AC91-432A-91F9-C3515B98608D}" srcOrd="1" destOrd="0" presId="urn:microsoft.com/office/officeart/2005/8/layout/hierarchy3"/>
    <dgm:cxn modelId="{67146F8E-40A6-48FB-8738-05DD0D513976}" type="presParOf" srcId="{7743C050-AC91-432A-91F9-C3515B98608D}" destId="{C5B2037E-D476-46CC-85E1-BDAE486FBAC3}" srcOrd="0" destOrd="0" presId="urn:microsoft.com/office/officeart/2005/8/layout/hierarchy3"/>
    <dgm:cxn modelId="{75708A1F-10E4-4346-BD31-3760A4954E30}" type="presParOf" srcId="{7743C050-AC91-432A-91F9-C3515B98608D}" destId="{705A3594-374F-48C8-94BE-BE51E9DA6B0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A7EB7A-8487-4017-B9A8-72A9C630C0FB}" type="doc">
      <dgm:prSet loTypeId="urn:microsoft.com/office/officeart/2005/8/layout/cycle3" loCatId="cycl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17CC12-BDC7-4B92-8517-FE2B64A70D35}">
      <dgm:prSet/>
      <dgm:spPr/>
      <dgm:t>
        <a:bodyPr/>
        <a:lstStyle/>
        <a:p>
          <a:pPr rtl="0"/>
          <a:r>
            <a:rPr lang="es-ES" dirty="0" smtClean="0"/>
            <a:t>Los países desarrollan secretarias u organismos gubernamentales</a:t>
          </a:r>
          <a:endParaRPr lang="es-ES" dirty="0"/>
        </a:p>
      </dgm:t>
    </dgm:pt>
    <dgm:pt modelId="{F638240B-0837-42C8-B011-4B25F95F8ACE}" type="parTrans" cxnId="{1CBB0E24-2EBB-49E8-BE64-E7A3FC4B7D73}">
      <dgm:prSet/>
      <dgm:spPr/>
      <dgm:t>
        <a:bodyPr/>
        <a:lstStyle/>
        <a:p>
          <a:endParaRPr lang="es-ES"/>
        </a:p>
      </dgm:t>
    </dgm:pt>
    <dgm:pt modelId="{7CE5570B-F37A-488A-967D-080131F211DA}" type="sibTrans" cxnId="{1CBB0E24-2EBB-49E8-BE64-E7A3FC4B7D73}">
      <dgm:prSet/>
      <dgm:spPr/>
      <dgm:t>
        <a:bodyPr/>
        <a:lstStyle/>
        <a:p>
          <a:endParaRPr lang="es-ES"/>
        </a:p>
      </dgm:t>
    </dgm:pt>
    <dgm:pt modelId="{666FCB4E-2EBF-444D-B4F0-3E51CD59D113}">
      <dgm:prSet/>
      <dgm:spPr/>
      <dgm:t>
        <a:bodyPr/>
        <a:lstStyle/>
        <a:p>
          <a:pPr rtl="0"/>
          <a:r>
            <a:rPr lang="es-ES" dirty="0" smtClean="0"/>
            <a:t>Destinados para la promoción y la capacitación para las primeras exportaciones</a:t>
          </a:r>
          <a:endParaRPr lang="es-ES" dirty="0"/>
        </a:p>
      </dgm:t>
    </dgm:pt>
    <dgm:pt modelId="{39C2EDF6-41E6-4E75-8E6F-C4E4066C13DB}" type="parTrans" cxnId="{AA68E9F9-074E-4245-8196-88CA3A9184D4}">
      <dgm:prSet/>
      <dgm:spPr/>
      <dgm:t>
        <a:bodyPr/>
        <a:lstStyle/>
        <a:p>
          <a:endParaRPr lang="es-ES"/>
        </a:p>
      </dgm:t>
    </dgm:pt>
    <dgm:pt modelId="{D80674EA-4AFC-437F-B731-BE7C1B36CA6A}" type="sibTrans" cxnId="{AA68E9F9-074E-4245-8196-88CA3A9184D4}">
      <dgm:prSet/>
      <dgm:spPr/>
      <dgm:t>
        <a:bodyPr/>
        <a:lstStyle/>
        <a:p>
          <a:endParaRPr lang="es-ES"/>
        </a:p>
      </dgm:t>
    </dgm:pt>
    <dgm:pt modelId="{A99C39CF-BAF4-4AE1-89B1-6DED80EB2A7C}">
      <dgm:prSet/>
      <dgm:spPr/>
      <dgm:t>
        <a:bodyPr/>
        <a:lstStyle/>
        <a:p>
          <a:pPr rtl="0"/>
          <a:r>
            <a:rPr lang="es-ES" dirty="0" smtClean="0"/>
            <a:t>El caso de PRO ECUADOR “Ejecutar las políticas y normas de promoción de exportaciones e inversiones del país</a:t>
          </a:r>
          <a:endParaRPr lang="es-ES" dirty="0"/>
        </a:p>
      </dgm:t>
    </dgm:pt>
    <dgm:pt modelId="{8E1A12F0-F05C-4DE2-BB82-F3E10F182A7E}" type="parTrans" cxnId="{D4E901A0-F683-4A59-B873-5E9120BA3713}">
      <dgm:prSet/>
      <dgm:spPr/>
      <dgm:t>
        <a:bodyPr/>
        <a:lstStyle/>
        <a:p>
          <a:endParaRPr lang="es-ES"/>
        </a:p>
      </dgm:t>
    </dgm:pt>
    <dgm:pt modelId="{70CC2515-CB9F-48ED-9DC7-ED3E1CEAC097}" type="sibTrans" cxnId="{D4E901A0-F683-4A59-B873-5E9120BA3713}">
      <dgm:prSet/>
      <dgm:spPr/>
      <dgm:t>
        <a:bodyPr/>
        <a:lstStyle/>
        <a:p>
          <a:endParaRPr lang="es-ES"/>
        </a:p>
      </dgm:t>
    </dgm:pt>
    <dgm:pt modelId="{ECC53F2B-9E28-43BB-AF00-6417F8864601}">
      <dgm:prSet/>
      <dgm:spPr/>
      <dgm:t>
        <a:bodyPr/>
        <a:lstStyle/>
        <a:p>
          <a:pPr rtl="0"/>
          <a:r>
            <a:rPr lang="es-ES" dirty="0" smtClean="0"/>
            <a:t>con el fin de promover la oferta de productos tradicionales y no tradicionales</a:t>
          </a:r>
          <a:endParaRPr lang="es-ES" dirty="0"/>
        </a:p>
      </dgm:t>
    </dgm:pt>
    <dgm:pt modelId="{E5E07429-8B0E-413A-B1DD-29C0557DFA35}" type="parTrans" cxnId="{B076751A-ABE5-44DB-BF5E-ECF7CC74BEF7}">
      <dgm:prSet/>
      <dgm:spPr/>
      <dgm:t>
        <a:bodyPr/>
        <a:lstStyle/>
        <a:p>
          <a:endParaRPr lang="es-ES"/>
        </a:p>
      </dgm:t>
    </dgm:pt>
    <dgm:pt modelId="{84D079A5-C5C6-4C00-834D-F570AC7C42D9}" type="sibTrans" cxnId="{B076751A-ABE5-44DB-BF5E-ECF7CC74BEF7}">
      <dgm:prSet/>
      <dgm:spPr/>
      <dgm:t>
        <a:bodyPr/>
        <a:lstStyle/>
        <a:p>
          <a:endParaRPr lang="es-ES"/>
        </a:p>
      </dgm:t>
    </dgm:pt>
    <dgm:pt modelId="{5E4F06C4-3D60-4374-98D4-B2DA225DB356}" type="pres">
      <dgm:prSet presAssocID="{C7A7EB7A-8487-4017-B9A8-72A9C630C0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65EBEB-4697-43E5-A8C8-6A93CBFBB761}" type="pres">
      <dgm:prSet presAssocID="{C7A7EB7A-8487-4017-B9A8-72A9C630C0FB}" presName="cycle" presStyleCnt="0"/>
      <dgm:spPr/>
    </dgm:pt>
    <dgm:pt modelId="{C0615CE6-A460-4CF4-A710-C34647D4D266}" type="pres">
      <dgm:prSet presAssocID="{0F17CC12-BDC7-4B92-8517-FE2B64A70D35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8B779-4016-4240-85B2-365DFC9E88EF}" type="pres">
      <dgm:prSet presAssocID="{7CE5570B-F37A-488A-967D-080131F211DA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9D8B6F9B-7235-4183-9369-2CA41218BD36}" type="pres">
      <dgm:prSet presAssocID="{666FCB4E-2EBF-444D-B4F0-3E51CD59D113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9CB3C4-54C3-4D69-B9CB-34F8FD8C964A}" type="pres">
      <dgm:prSet presAssocID="{A99C39CF-BAF4-4AE1-89B1-6DED80EB2A7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FCB6F-F49E-477D-BE1A-9906E660A5B6}" type="pres">
      <dgm:prSet presAssocID="{ECC53F2B-9E28-43BB-AF00-6417F886460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F849B0-397C-4CD2-8025-38A32A7A9356}" type="presOf" srcId="{666FCB4E-2EBF-444D-B4F0-3E51CD59D113}" destId="{9D8B6F9B-7235-4183-9369-2CA41218BD36}" srcOrd="0" destOrd="0" presId="urn:microsoft.com/office/officeart/2005/8/layout/cycle3"/>
    <dgm:cxn modelId="{FF587771-5EA9-4940-86B7-A7D03D823462}" type="presOf" srcId="{C7A7EB7A-8487-4017-B9A8-72A9C630C0FB}" destId="{5E4F06C4-3D60-4374-98D4-B2DA225DB356}" srcOrd="0" destOrd="0" presId="urn:microsoft.com/office/officeart/2005/8/layout/cycle3"/>
    <dgm:cxn modelId="{DF48B97E-E0C5-4D18-8B2E-90CDE9E57718}" type="presOf" srcId="{0F17CC12-BDC7-4B92-8517-FE2B64A70D35}" destId="{C0615CE6-A460-4CF4-A710-C34647D4D266}" srcOrd="0" destOrd="0" presId="urn:microsoft.com/office/officeart/2005/8/layout/cycle3"/>
    <dgm:cxn modelId="{DCEA4E9A-F67E-46E1-A93A-35EC4056137B}" type="presOf" srcId="{7CE5570B-F37A-488A-967D-080131F211DA}" destId="{17D8B779-4016-4240-85B2-365DFC9E88EF}" srcOrd="0" destOrd="0" presId="urn:microsoft.com/office/officeart/2005/8/layout/cycle3"/>
    <dgm:cxn modelId="{AA68E9F9-074E-4245-8196-88CA3A9184D4}" srcId="{C7A7EB7A-8487-4017-B9A8-72A9C630C0FB}" destId="{666FCB4E-2EBF-444D-B4F0-3E51CD59D113}" srcOrd="1" destOrd="0" parTransId="{39C2EDF6-41E6-4E75-8E6F-C4E4066C13DB}" sibTransId="{D80674EA-4AFC-437F-B731-BE7C1B36CA6A}"/>
    <dgm:cxn modelId="{261112A1-5B4E-4D22-B105-DBD5658FCD6F}" type="presOf" srcId="{ECC53F2B-9E28-43BB-AF00-6417F8864601}" destId="{3BAFCB6F-F49E-477D-BE1A-9906E660A5B6}" srcOrd="0" destOrd="0" presId="urn:microsoft.com/office/officeart/2005/8/layout/cycle3"/>
    <dgm:cxn modelId="{1CBB0E24-2EBB-49E8-BE64-E7A3FC4B7D73}" srcId="{C7A7EB7A-8487-4017-B9A8-72A9C630C0FB}" destId="{0F17CC12-BDC7-4B92-8517-FE2B64A70D35}" srcOrd="0" destOrd="0" parTransId="{F638240B-0837-42C8-B011-4B25F95F8ACE}" sibTransId="{7CE5570B-F37A-488A-967D-080131F211DA}"/>
    <dgm:cxn modelId="{D4E901A0-F683-4A59-B873-5E9120BA3713}" srcId="{C7A7EB7A-8487-4017-B9A8-72A9C630C0FB}" destId="{A99C39CF-BAF4-4AE1-89B1-6DED80EB2A7C}" srcOrd="2" destOrd="0" parTransId="{8E1A12F0-F05C-4DE2-BB82-F3E10F182A7E}" sibTransId="{70CC2515-CB9F-48ED-9DC7-ED3E1CEAC097}"/>
    <dgm:cxn modelId="{B076751A-ABE5-44DB-BF5E-ECF7CC74BEF7}" srcId="{C7A7EB7A-8487-4017-B9A8-72A9C630C0FB}" destId="{ECC53F2B-9E28-43BB-AF00-6417F8864601}" srcOrd="3" destOrd="0" parTransId="{E5E07429-8B0E-413A-B1DD-29C0557DFA35}" sibTransId="{84D079A5-C5C6-4C00-834D-F570AC7C42D9}"/>
    <dgm:cxn modelId="{E068F622-ACC3-435B-B15F-65DA741BE9EF}" type="presOf" srcId="{A99C39CF-BAF4-4AE1-89B1-6DED80EB2A7C}" destId="{BF9CB3C4-54C3-4D69-B9CB-34F8FD8C964A}" srcOrd="0" destOrd="0" presId="urn:microsoft.com/office/officeart/2005/8/layout/cycle3"/>
    <dgm:cxn modelId="{D680F927-97A4-4670-8EC7-C34E96CE4541}" type="presParOf" srcId="{5E4F06C4-3D60-4374-98D4-B2DA225DB356}" destId="{7A65EBEB-4697-43E5-A8C8-6A93CBFBB761}" srcOrd="0" destOrd="0" presId="urn:microsoft.com/office/officeart/2005/8/layout/cycle3"/>
    <dgm:cxn modelId="{DCECD2DE-5E25-487C-A2C7-961D041DA9AF}" type="presParOf" srcId="{7A65EBEB-4697-43E5-A8C8-6A93CBFBB761}" destId="{C0615CE6-A460-4CF4-A710-C34647D4D266}" srcOrd="0" destOrd="0" presId="urn:microsoft.com/office/officeart/2005/8/layout/cycle3"/>
    <dgm:cxn modelId="{B5058BAE-38E5-4698-8D3A-41A5F5C02620}" type="presParOf" srcId="{7A65EBEB-4697-43E5-A8C8-6A93CBFBB761}" destId="{17D8B779-4016-4240-85B2-365DFC9E88EF}" srcOrd="1" destOrd="0" presId="urn:microsoft.com/office/officeart/2005/8/layout/cycle3"/>
    <dgm:cxn modelId="{DFB4DD2B-EEE0-4929-8AD0-0144B01E64EA}" type="presParOf" srcId="{7A65EBEB-4697-43E5-A8C8-6A93CBFBB761}" destId="{9D8B6F9B-7235-4183-9369-2CA41218BD36}" srcOrd="2" destOrd="0" presId="urn:microsoft.com/office/officeart/2005/8/layout/cycle3"/>
    <dgm:cxn modelId="{200FAF79-8BE3-4DDE-9FB6-623432AC174C}" type="presParOf" srcId="{7A65EBEB-4697-43E5-A8C8-6A93CBFBB761}" destId="{BF9CB3C4-54C3-4D69-B9CB-34F8FD8C964A}" srcOrd="3" destOrd="0" presId="urn:microsoft.com/office/officeart/2005/8/layout/cycle3"/>
    <dgm:cxn modelId="{AB6D5BF7-A4D0-4A39-8A46-319D4B1B43B7}" type="presParOf" srcId="{7A65EBEB-4697-43E5-A8C8-6A93CBFBB761}" destId="{3BAFCB6F-F49E-477D-BE1A-9906E660A5B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EBBE8-F8ED-415C-B3A5-61BCD9E2D7B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636FF2-16B5-4CEA-8F91-990AEE265D46}">
      <dgm:prSet phldrT="[Texto]"/>
      <dgm:spPr/>
      <dgm:t>
        <a:bodyPr/>
        <a:lstStyle/>
        <a:p>
          <a:r>
            <a:rPr lang="es-ES" dirty="0" smtClean="0"/>
            <a:t>Ferias internacionales </a:t>
          </a:r>
          <a:endParaRPr lang="es-ES" dirty="0"/>
        </a:p>
      </dgm:t>
    </dgm:pt>
    <dgm:pt modelId="{B6DF1732-DF5E-4079-B165-B24D142B25DC}" type="parTrans" cxnId="{43E5F5A0-9330-4AF8-A541-C04003E1F321}">
      <dgm:prSet/>
      <dgm:spPr/>
      <dgm:t>
        <a:bodyPr/>
        <a:lstStyle/>
        <a:p>
          <a:endParaRPr lang="es-ES"/>
        </a:p>
      </dgm:t>
    </dgm:pt>
    <dgm:pt modelId="{583328C0-4107-46C3-8526-E3F66C1540F8}" type="sibTrans" cxnId="{43E5F5A0-9330-4AF8-A541-C04003E1F321}">
      <dgm:prSet/>
      <dgm:spPr/>
      <dgm:t>
        <a:bodyPr/>
        <a:lstStyle/>
        <a:p>
          <a:endParaRPr lang="es-ES"/>
        </a:p>
      </dgm:t>
    </dgm:pt>
    <dgm:pt modelId="{F6BF6FB6-A046-4BB9-B474-2C789C9EDFD6}">
      <dgm:prSet phldrT="[Texto]"/>
      <dgm:spPr/>
      <dgm:t>
        <a:bodyPr/>
        <a:lstStyle/>
        <a:p>
          <a:r>
            <a:rPr lang="es-ES" dirty="0" smtClean="0"/>
            <a:t>Inusual </a:t>
          </a:r>
          <a:endParaRPr lang="es-ES" dirty="0"/>
        </a:p>
      </dgm:t>
    </dgm:pt>
    <dgm:pt modelId="{2D2C01F3-BBBE-487B-9C23-457564EDED1D}" type="parTrans" cxnId="{342791F4-97E9-42D1-A584-D35D9CFB6562}">
      <dgm:prSet/>
      <dgm:spPr/>
      <dgm:t>
        <a:bodyPr/>
        <a:lstStyle/>
        <a:p>
          <a:endParaRPr lang="es-ES"/>
        </a:p>
      </dgm:t>
    </dgm:pt>
    <dgm:pt modelId="{E5D22781-F215-498F-8FC0-0B84DB76D8CF}" type="sibTrans" cxnId="{342791F4-97E9-42D1-A584-D35D9CFB6562}">
      <dgm:prSet/>
      <dgm:spPr/>
      <dgm:t>
        <a:bodyPr/>
        <a:lstStyle/>
        <a:p>
          <a:endParaRPr lang="es-ES"/>
        </a:p>
      </dgm:t>
    </dgm:pt>
    <dgm:pt modelId="{A4378BF5-E154-42F5-B490-F2D3ABECBF7B}">
      <dgm:prSet phldrT="[Texto]"/>
      <dgm:spPr/>
      <dgm:t>
        <a:bodyPr/>
        <a:lstStyle/>
        <a:p>
          <a:r>
            <a:rPr lang="es-ES" dirty="0" smtClean="0"/>
            <a:t>Exporta fácil </a:t>
          </a:r>
          <a:endParaRPr lang="es-ES" dirty="0"/>
        </a:p>
      </dgm:t>
    </dgm:pt>
    <dgm:pt modelId="{623F3060-019B-455D-B0F6-DF3695B3EE06}" type="parTrans" cxnId="{57664436-FF2F-4CC8-B089-31697C39FB98}">
      <dgm:prSet/>
      <dgm:spPr/>
      <dgm:t>
        <a:bodyPr/>
        <a:lstStyle/>
        <a:p>
          <a:endParaRPr lang="es-ES"/>
        </a:p>
      </dgm:t>
    </dgm:pt>
    <dgm:pt modelId="{CAACFD42-8BA3-4ADC-8DD5-831910622A72}" type="sibTrans" cxnId="{57664436-FF2F-4CC8-B089-31697C39FB98}">
      <dgm:prSet/>
      <dgm:spPr/>
      <dgm:t>
        <a:bodyPr/>
        <a:lstStyle/>
        <a:p>
          <a:endParaRPr lang="es-ES"/>
        </a:p>
      </dgm:t>
    </dgm:pt>
    <dgm:pt modelId="{4C1E92DF-A0AF-4A3D-8B88-20634E9EFCD0}">
      <dgm:prSet phldrT="[Texto]"/>
      <dgm:spPr/>
      <dgm:t>
        <a:bodyPr/>
        <a:lstStyle/>
        <a:p>
          <a:r>
            <a:rPr lang="es-ES" dirty="0" smtClean="0"/>
            <a:t>Misiones comerciales </a:t>
          </a:r>
          <a:endParaRPr lang="es-ES" dirty="0"/>
        </a:p>
      </dgm:t>
    </dgm:pt>
    <dgm:pt modelId="{FC7658D3-2189-47A8-A5D1-D6CA16FC6709}" type="parTrans" cxnId="{FE013770-9CE2-40A2-A825-8144D1CD4C85}">
      <dgm:prSet/>
      <dgm:spPr/>
      <dgm:t>
        <a:bodyPr/>
        <a:lstStyle/>
        <a:p>
          <a:endParaRPr lang="es-ES"/>
        </a:p>
      </dgm:t>
    </dgm:pt>
    <dgm:pt modelId="{2FF4E0C7-4469-451D-A541-81FFC9C28F58}" type="sibTrans" cxnId="{FE013770-9CE2-40A2-A825-8144D1CD4C85}">
      <dgm:prSet/>
      <dgm:spPr/>
      <dgm:t>
        <a:bodyPr/>
        <a:lstStyle/>
        <a:p>
          <a:endParaRPr lang="es-ES"/>
        </a:p>
      </dgm:t>
    </dgm:pt>
    <dgm:pt modelId="{B783909B-FB62-449D-A6A8-9AAE6288FF09}">
      <dgm:prSet phldrT="[Texto]"/>
      <dgm:spPr/>
      <dgm:t>
        <a:bodyPr/>
        <a:lstStyle/>
        <a:p>
          <a:r>
            <a:rPr lang="es-ES" dirty="0" smtClean="0"/>
            <a:t>Ruedas de negocios </a:t>
          </a:r>
          <a:endParaRPr lang="es-ES" dirty="0"/>
        </a:p>
      </dgm:t>
    </dgm:pt>
    <dgm:pt modelId="{5F795CC8-9385-4977-8304-042E310E19EC}" type="parTrans" cxnId="{9DABE864-CED4-44F4-AC9B-4226E72BABD2}">
      <dgm:prSet/>
      <dgm:spPr/>
      <dgm:t>
        <a:bodyPr/>
        <a:lstStyle/>
        <a:p>
          <a:endParaRPr lang="es-ES"/>
        </a:p>
      </dgm:t>
    </dgm:pt>
    <dgm:pt modelId="{A60AE9F7-68AE-4BED-8854-71D1DFA7FF96}" type="sibTrans" cxnId="{9DABE864-CED4-44F4-AC9B-4226E72BABD2}">
      <dgm:prSet/>
      <dgm:spPr/>
      <dgm:t>
        <a:bodyPr/>
        <a:lstStyle/>
        <a:p>
          <a:endParaRPr lang="es-ES"/>
        </a:p>
      </dgm:t>
    </dgm:pt>
    <dgm:pt modelId="{A184A187-2A64-4F52-8AB2-D1C440C80CD0}">
      <dgm:prSet phldrT="[Texto]"/>
      <dgm:spPr/>
      <dgm:t>
        <a:bodyPr/>
        <a:lstStyle/>
        <a:p>
          <a:r>
            <a:rPr lang="es-ES" dirty="0" smtClean="0"/>
            <a:t>Frecuente </a:t>
          </a:r>
          <a:endParaRPr lang="es-ES" dirty="0"/>
        </a:p>
      </dgm:t>
    </dgm:pt>
    <dgm:pt modelId="{8DE7A81A-46A5-43A8-B472-B0296D051512}" type="parTrans" cxnId="{79AEA871-27E8-45C1-B3F1-BA7FA1A4F3BA}">
      <dgm:prSet/>
      <dgm:spPr/>
      <dgm:t>
        <a:bodyPr/>
        <a:lstStyle/>
        <a:p>
          <a:endParaRPr lang="es-ES"/>
        </a:p>
      </dgm:t>
    </dgm:pt>
    <dgm:pt modelId="{128A79FA-952F-45BA-B12A-CBE76423BC64}" type="sibTrans" cxnId="{79AEA871-27E8-45C1-B3F1-BA7FA1A4F3BA}">
      <dgm:prSet/>
      <dgm:spPr/>
      <dgm:t>
        <a:bodyPr/>
        <a:lstStyle/>
        <a:p>
          <a:endParaRPr lang="es-ES"/>
        </a:p>
      </dgm:t>
    </dgm:pt>
    <dgm:pt modelId="{0950F13A-056A-402E-B13E-0DAD60F8D1C6}">
      <dgm:prSet phldrT="[Texto]"/>
      <dgm:spPr/>
      <dgm:t>
        <a:bodyPr/>
        <a:lstStyle/>
        <a:p>
          <a:r>
            <a:rPr lang="es-ES" dirty="0" smtClean="0"/>
            <a:t>Intermediación directa </a:t>
          </a:r>
          <a:endParaRPr lang="es-ES" dirty="0"/>
        </a:p>
      </dgm:t>
    </dgm:pt>
    <dgm:pt modelId="{B6883DC9-AF66-4EC6-BA22-071032D413AE}" type="parTrans" cxnId="{4EB73367-C3D7-4540-96A1-D03CCDE7D417}">
      <dgm:prSet/>
      <dgm:spPr/>
      <dgm:t>
        <a:bodyPr/>
        <a:lstStyle/>
        <a:p>
          <a:endParaRPr lang="es-ES"/>
        </a:p>
      </dgm:t>
    </dgm:pt>
    <dgm:pt modelId="{21B9ACAF-0AE7-4192-8A09-ABE0BC7FF126}" type="sibTrans" cxnId="{4EB73367-C3D7-4540-96A1-D03CCDE7D417}">
      <dgm:prSet/>
      <dgm:spPr/>
      <dgm:t>
        <a:bodyPr/>
        <a:lstStyle/>
        <a:p>
          <a:endParaRPr lang="es-ES"/>
        </a:p>
      </dgm:t>
    </dgm:pt>
    <dgm:pt modelId="{2DD3F6B4-2DAD-45A1-8B50-D3145B2C196E}">
      <dgm:prSet phldrT="[Texto]"/>
      <dgm:spPr/>
      <dgm:t>
        <a:bodyPr/>
        <a:lstStyle/>
        <a:p>
          <a:r>
            <a:rPr lang="es-ES" smtClean="0"/>
            <a:t>Web 2.0 </a:t>
          </a:r>
          <a:endParaRPr lang="es-ES" dirty="0"/>
        </a:p>
      </dgm:t>
    </dgm:pt>
    <dgm:pt modelId="{F7A00031-1536-440D-8180-E5B8D51DABE9}" type="parTrans" cxnId="{DD5C8D24-FC9C-4729-8250-1DD92810144A}">
      <dgm:prSet/>
      <dgm:spPr/>
      <dgm:t>
        <a:bodyPr/>
        <a:lstStyle/>
        <a:p>
          <a:endParaRPr lang="es-ES"/>
        </a:p>
      </dgm:t>
    </dgm:pt>
    <dgm:pt modelId="{984A8892-FBA6-40F5-B445-B030AA5A4994}" type="sibTrans" cxnId="{DD5C8D24-FC9C-4729-8250-1DD92810144A}">
      <dgm:prSet/>
      <dgm:spPr/>
      <dgm:t>
        <a:bodyPr/>
        <a:lstStyle/>
        <a:p>
          <a:endParaRPr lang="es-ES"/>
        </a:p>
      </dgm:t>
    </dgm:pt>
    <dgm:pt modelId="{5717CD35-3E00-46B6-A198-0EB267A834E3}">
      <dgm:prSet phldrT="[Texto]"/>
      <dgm:spPr/>
      <dgm:t>
        <a:bodyPr/>
        <a:lstStyle/>
        <a:p>
          <a:r>
            <a:rPr lang="es-ES" dirty="0" smtClean="0"/>
            <a:t>Marketing o promoción internacional </a:t>
          </a:r>
          <a:endParaRPr lang="es-ES" dirty="0"/>
        </a:p>
      </dgm:t>
    </dgm:pt>
    <dgm:pt modelId="{D5EEB442-C3C5-4298-AEDC-5651B1F68F21}" type="parTrans" cxnId="{3E95359A-0125-4A14-88F0-8E8BEFA9F7BE}">
      <dgm:prSet/>
      <dgm:spPr/>
      <dgm:t>
        <a:bodyPr/>
        <a:lstStyle/>
        <a:p>
          <a:endParaRPr lang="es-ES"/>
        </a:p>
      </dgm:t>
    </dgm:pt>
    <dgm:pt modelId="{7BA308EF-1354-466C-898C-8963B9CCCE74}" type="sibTrans" cxnId="{3E95359A-0125-4A14-88F0-8E8BEFA9F7BE}">
      <dgm:prSet/>
      <dgm:spPr/>
      <dgm:t>
        <a:bodyPr/>
        <a:lstStyle/>
        <a:p>
          <a:endParaRPr lang="es-ES"/>
        </a:p>
      </dgm:t>
    </dgm:pt>
    <dgm:pt modelId="{ECDF361F-5167-4883-944C-DC7A8FAB2696}" type="pres">
      <dgm:prSet presAssocID="{F7FEBBE8-F8ED-415C-B3A5-61BCD9E2D7B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2F3228FF-7846-43B1-B723-94185EF47342}" type="pres">
      <dgm:prSet presAssocID="{A184A187-2A64-4F52-8AB2-D1C440C80CD0}" presName="root" presStyleCnt="0">
        <dgm:presLayoutVars>
          <dgm:chMax/>
          <dgm:chPref/>
        </dgm:presLayoutVars>
      </dgm:prSet>
      <dgm:spPr/>
    </dgm:pt>
    <dgm:pt modelId="{96CC9721-EFAE-42C6-A662-96E7B7973F94}" type="pres">
      <dgm:prSet presAssocID="{A184A187-2A64-4F52-8AB2-D1C440C80CD0}" presName="rootComposite" presStyleCnt="0">
        <dgm:presLayoutVars/>
      </dgm:prSet>
      <dgm:spPr/>
    </dgm:pt>
    <dgm:pt modelId="{74360E82-B41E-4B11-A226-9A6A2EA233D7}" type="pres">
      <dgm:prSet presAssocID="{A184A187-2A64-4F52-8AB2-D1C440C80CD0}" presName="ParentAccent" presStyleLbl="alignNode1" presStyleIdx="0" presStyleCnt="2"/>
      <dgm:spPr/>
    </dgm:pt>
    <dgm:pt modelId="{3E89D0ED-8D78-4101-B203-3952571F1CA1}" type="pres">
      <dgm:prSet presAssocID="{A184A187-2A64-4F52-8AB2-D1C440C80CD0}" presName="ParentSmallAccent" presStyleLbl="fgAcc1" presStyleIdx="0" presStyleCnt="2"/>
      <dgm:spPr/>
    </dgm:pt>
    <dgm:pt modelId="{20E343E2-4495-4726-AEFD-0DBCE294ECD6}" type="pres">
      <dgm:prSet presAssocID="{A184A187-2A64-4F52-8AB2-D1C440C80CD0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3E57B7-A8C5-410D-A066-EA2AC6418175}" type="pres">
      <dgm:prSet presAssocID="{A184A187-2A64-4F52-8AB2-D1C440C80CD0}" presName="childShape" presStyleCnt="0">
        <dgm:presLayoutVars>
          <dgm:chMax val="0"/>
          <dgm:chPref val="0"/>
        </dgm:presLayoutVars>
      </dgm:prSet>
      <dgm:spPr/>
    </dgm:pt>
    <dgm:pt modelId="{9E589C83-257C-454D-A149-71909AADB53B}" type="pres">
      <dgm:prSet presAssocID="{3E636FF2-16B5-4CEA-8F91-990AEE265D46}" presName="childComposite" presStyleCnt="0">
        <dgm:presLayoutVars>
          <dgm:chMax val="0"/>
          <dgm:chPref val="0"/>
        </dgm:presLayoutVars>
      </dgm:prSet>
      <dgm:spPr/>
    </dgm:pt>
    <dgm:pt modelId="{FB59B950-A40D-4850-86EF-F63D637E1D55}" type="pres">
      <dgm:prSet presAssocID="{3E636FF2-16B5-4CEA-8F91-990AEE265D46}" presName="ChildAccent" presStyleLbl="solidFgAcc1" presStyleIdx="0" presStyleCnt="7"/>
      <dgm:spPr/>
    </dgm:pt>
    <dgm:pt modelId="{9A5F3A2D-29E1-4E2A-A4BB-1CB54BF263D3}" type="pres">
      <dgm:prSet presAssocID="{3E636FF2-16B5-4CEA-8F91-990AEE265D46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5517C-7C3D-4698-87D6-B6CE048AC25C}" type="pres">
      <dgm:prSet presAssocID="{4C1E92DF-A0AF-4A3D-8B88-20634E9EFCD0}" presName="childComposite" presStyleCnt="0">
        <dgm:presLayoutVars>
          <dgm:chMax val="0"/>
          <dgm:chPref val="0"/>
        </dgm:presLayoutVars>
      </dgm:prSet>
      <dgm:spPr/>
    </dgm:pt>
    <dgm:pt modelId="{1DEDE019-BA6F-4620-B21B-88294A510917}" type="pres">
      <dgm:prSet presAssocID="{4C1E92DF-A0AF-4A3D-8B88-20634E9EFCD0}" presName="ChildAccent" presStyleLbl="solidFgAcc1" presStyleIdx="1" presStyleCnt="7"/>
      <dgm:spPr/>
    </dgm:pt>
    <dgm:pt modelId="{F481E170-AA1D-45DE-8BB7-45F109FCFC81}" type="pres">
      <dgm:prSet presAssocID="{4C1E92DF-A0AF-4A3D-8B88-20634E9EFCD0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7F093-4641-421D-82BF-D6FF70D4CFD3}" type="pres">
      <dgm:prSet presAssocID="{B783909B-FB62-449D-A6A8-9AAE6288FF09}" presName="childComposite" presStyleCnt="0">
        <dgm:presLayoutVars>
          <dgm:chMax val="0"/>
          <dgm:chPref val="0"/>
        </dgm:presLayoutVars>
      </dgm:prSet>
      <dgm:spPr/>
    </dgm:pt>
    <dgm:pt modelId="{E06E53F4-FC40-4279-BB08-5114C82DC979}" type="pres">
      <dgm:prSet presAssocID="{B783909B-FB62-449D-A6A8-9AAE6288FF09}" presName="ChildAccent" presStyleLbl="solidFgAcc1" presStyleIdx="2" presStyleCnt="7"/>
      <dgm:spPr/>
    </dgm:pt>
    <dgm:pt modelId="{AB40514D-8DA9-412F-A9FC-AB57CD02C5BE}" type="pres">
      <dgm:prSet presAssocID="{B783909B-FB62-449D-A6A8-9AAE6288FF09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3FC5C8-F2E6-4CCB-8F22-0ABCFDB8AA28}" type="pres">
      <dgm:prSet presAssocID="{F6BF6FB6-A046-4BB9-B474-2C789C9EDFD6}" presName="root" presStyleCnt="0">
        <dgm:presLayoutVars>
          <dgm:chMax/>
          <dgm:chPref/>
        </dgm:presLayoutVars>
      </dgm:prSet>
      <dgm:spPr/>
    </dgm:pt>
    <dgm:pt modelId="{256693EB-122C-4672-A4CA-D24B10AFA576}" type="pres">
      <dgm:prSet presAssocID="{F6BF6FB6-A046-4BB9-B474-2C789C9EDFD6}" presName="rootComposite" presStyleCnt="0">
        <dgm:presLayoutVars/>
      </dgm:prSet>
      <dgm:spPr/>
    </dgm:pt>
    <dgm:pt modelId="{25FA8C51-A545-4D3C-BAC9-9DD93655E95B}" type="pres">
      <dgm:prSet presAssocID="{F6BF6FB6-A046-4BB9-B474-2C789C9EDFD6}" presName="ParentAccent" presStyleLbl="alignNode1" presStyleIdx="1" presStyleCnt="2"/>
      <dgm:spPr/>
    </dgm:pt>
    <dgm:pt modelId="{92911F15-EC24-4957-963A-621E24DA4EB2}" type="pres">
      <dgm:prSet presAssocID="{F6BF6FB6-A046-4BB9-B474-2C789C9EDFD6}" presName="ParentSmallAccent" presStyleLbl="fgAcc1" presStyleIdx="1" presStyleCnt="2"/>
      <dgm:spPr/>
    </dgm:pt>
    <dgm:pt modelId="{3E152519-C1C3-431B-90AD-1D113CFCD2BA}" type="pres">
      <dgm:prSet presAssocID="{F6BF6FB6-A046-4BB9-B474-2C789C9EDFD6}" presName="Parent" presStyleLbl="revTx" presStyleIdx="4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C110C-840B-4B4C-8E71-84DF51822649}" type="pres">
      <dgm:prSet presAssocID="{F6BF6FB6-A046-4BB9-B474-2C789C9EDFD6}" presName="childShape" presStyleCnt="0">
        <dgm:presLayoutVars>
          <dgm:chMax val="0"/>
          <dgm:chPref val="0"/>
        </dgm:presLayoutVars>
      </dgm:prSet>
      <dgm:spPr/>
    </dgm:pt>
    <dgm:pt modelId="{A4624716-8E9F-4913-BAAB-7B1D6D1AE88E}" type="pres">
      <dgm:prSet presAssocID="{0950F13A-056A-402E-B13E-0DAD60F8D1C6}" presName="childComposite" presStyleCnt="0">
        <dgm:presLayoutVars>
          <dgm:chMax val="0"/>
          <dgm:chPref val="0"/>
        </dgm:presLayoutVars>
      </dgm:prSet>
      <dgm:spPr/>
    </dgm:pt>
    <dgm:pt modelId="{B7226B54-DC32-4183-9AFB-855D4EAC99EC}" type="pres">
      <dgm:prSet presAssocID="{0950F13A-056A-402E-B13E-0DAD60F8D1C6}" presName="ChildAccent" presStyleLbl="solidFgAcc1" presStyleIdx="3" presStyleCnt="7"/>
      <dgm:spPr/>
    </dgm:pt>
    <dgm:pt modelId="{8808634B-D00D-4D9A-ACAE-2DE3007B8052}" type="pres">
      <dgm:prSet presAssocID="{0950F13A-056A-402E-B13E-0DAD60F8D1C6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993698-6DB3-4056-9408-2D0F9F2BCEE0}" type="pres">
      <dgm:prSet presAssocID="{A4378BF5-E154-42F5-B490-F2D3ABECBF7B}" presName="childComposite" presStyleCnt="0">
        <dgm:presLayoutVars>
          <dgm:chMax val="0"/>
          <dgm:chPref val="0"/>
        </dgm:presLayoutVars>
      </dgm:prSet>
      <dgm:spPr/>
    </dgm:pt>
    <dgm:pt modelId="{F8C58E63-3E1D-48BB-B729-BE28A8AEADEC}" type="pres">
      <dgm:prSet presAssocID="{A4378BF5-E154-42F5-B490-F2D3ABECBF7B}" presName="ChildAccent" presStyleLbl="solidFgAcc1" presStyleIdx="4" presStyleCnt="7"/>
      <dgm:spPr/>
    </dgm:pt>
    <dgm:pt modelId="{57697980-EC90-4453-A5ED-888F2EB27ECE}" type="pres">
      <dgm:prSet presAssocID="{A4378BF5-E154-42F5-B490-F2D3ABECBF7B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A255D-B74B-432A-ABE6-7F339BCE37D9}" type="pres">
      <dgm:prSet presAssocID="{2DD3F6B4-2DAD-45A1-8B50-D3145B2C196E}" presName="childComposite" presStyleCnt="0">
        <dgm:presLayoutVars>
          <dgm:chMax val="0"/>
          <dgm:chPref val="0"/>
        </dgm:presLayoutVars>
      </dgm:prSet>
      <dgm:spPr/>
    </dgm:pt>
    <dgm:pt modelId="{6392B781-DE3B-488F-804F-8F8059B6AFB9}" type="pres">
      <dgm:prSet presAssocID="{2DD3F6B4-2DAD-45A1-8B50-D3145B2C196E}" presName="ChildAccent" presStyleLbl="solidFgAcc1" presStyleIdx="5" presStyleCnt="7"/>
      <dgm:spPr/>
    </dgm:pt>
    <dgm:pt modelId="{0D731EEC-18E6-4E1C-8924-BCCFD69BCC55}" type="pres">
      <dgm:prSet presAssocID="{2DD3F6B4-2DAD-45A1-8B50-D3145B2C196E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A13618-86C5-4F5A-8EEB-3ABCD8346366}" type="pres">
      <dgm:prSet presAssocID="{5717CD35-3E00-46B6-A198-0EB267A834E3}" presName="childComposite" presStyleCnt="0">
        <dgm:presLayoutVars>
          <dgm:chMax val="0"/>
          <dgm:chPref val="0"/>
        </dgm:presLayoutVars>
      </dgm:prSet>
      <dgm:spPr/>
    </dgm:pt>
    <dgm:pt modelId="{E47B710B-2D89-4354-94ED-AD1DCBC98A90}" type="pres">
      <dgm:prSet presAssocID="{5717CD35-3E00-46B6-A198-0EB267A834E3}" presName="ChildAccent" presStyleLbl="solidFgAcc1" presStyleIdx="6" presStyleCnt="7"/>
      <dgm:spPr/>
    </dgm:pt>
    <dgm:pt modelId="{17776C67-BFF6-4E09-8152-4DEB4A2BF86C}" type="pres">
      <dgm:prSet presAssocID="{5717CD35-3E00-46B6-A198-0EB267A834E3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C93088-A00F-4331-93B0-03646E839034}" type="presOf" srcId="{F6BF6FB6-A046-4BB9-B474-2C789C9EDFD6}" destId="{3E152519-C1C3-431B-90AD-1D113CFCD2BA}" srcOrd="0" destOrd="0" presId="urn:microsoft.com/office/officeart/2008/layout/SquareAccentList"/>
    <dgm:cxn modelId="{AC64CA08-54DE-4C62-A96E-28E886AE3A05}" type="presOf" srcId="{F7FEBBE8-F8ED-415C-B3A5-61BCD9E2D7B5}" destId="{ECDF361F-5167-4883-944C-DC7A8FAB2696}" srcOrd="0" destOrd="0" presId="urn:microsoft.com/office/officeart/2008/layout/SquareAccentList"/>
    <dgm:cxn modelId="{FE013770-9CE2-40A2-A825-8144D1CD4C85}" srcId="{A184A187-2A64-4F52-8AB2-D1C440C80CD0}" destId="{4C1E92DF-A0AF-4A3D-8B88-20634E9EFCD0}" srcOrd="1" destOrd="0" parTransId="{FC7658D3-2189-47A8-A5D1-D6CA16FC6709}" sibTransId="{2FF4E0C7-4469-451D-A541-81FFC9C28F58}"/>
    <dgm:cxn modelId="{FCE413C8-1140-4C93-869C-75D626CE7B68}" type="presOf" srcId="{A4378BF5-E154-42F5-B490-F2D3ABECBF7B}" destId="{57697980-EC90-4453-A5ED-888F2EB27ECE}" srcOrd="0" destOrd="0" presId="urn:microsoft.com/office/officeart/2008/layout/SquareAccentList"/>
    <dgm:cxn modelId="{C851BDFD-8F4C-4599-984A-4E3E466F032A}" type="presOf" srcId="{A184A187-2A64-4F52-8AB2-D1C440C80CD0}" destId="{20E343E2-4495-4726-AEFD-0DBCE294ECD6}" srcOrd="0" destOrd="0" presId="urn:microsoft.com/office/officeart/2008/layout/SquareAccentList"/>
    <dgm:cxn modelId="{79AEA871-27E8-45C1-B3F1-BA7FA1A4F3BA}" srcId="{F7FEBBE8-F8ED-415C-B3A5-61BCD9E2D7B5}" destId="{A184A187-2A64-4F52-8AB2-D1C440C80CD0}" srcOrd="0" destOrd="0" parTransId="{8DE7A81A-46A5-43A8-B472-B0296D051512}" sibTransId="{128A79FA-952F-45BA-B12A-CBE76423BC64}"/>
    <dgm:cxn modelId="{43E5F5A0-9330-4AF8-A541-C04003E1F321}" srcId="{A184A187-2A64-4F52-8AB2-D1C440C80CD0}" destId="{3E636FF2-16B5-4CEA-8F91-990AEE265D46}" srcOrd="0" destOrd="0" parTransId="{B6DF1732-DF5E-4079-B165-B24D142B25DC}" sibTransId="{583328C0-4107-46C3-8526-E3F66C1540F8}"/>
    <dgm:cxn modelId="{3E95359A-0125-4A14-88F0-8E8BEFA9F7BE}" srcId="{F6BF6FB6-A046-4BB9-B474-2C789C9EDFD6}" destId="{5717CD35-3E00-46B6-A198-0EB267A834E3}" srcOrd="3" destOrd="0" parTransId="{D5EEB442-C3C5-4298-AEDC-5651B1F68F21}" sibTransId="{7BA308EF-1354-466C-898C-8963B9CCCE74}"/>
    <dgm:cxn modelId="{861861B9-189D-4354-8526-807B4775ECC2}" type="presOf" srcId="{3E636FF2-16B5-4CEA-8F91-990AEE265D46}" destId="{9A5F3A2D-29E1-4E2A-A4BB-1CB54BF263D3}" srcOrd="0" destOrd="0" presId="urn:microsoft.com/office/officeart/2008/layout/SquareAccentList"/>
    <dgm:cxn modelId="{DD5C8D24-FC9C-4729-8250-1DD92810144A}" srcId="{F6BF6FB6-A046-4BB9-B474-2C789C9EDFD6}" destId="{2DD3F6B4-2DAD-45A1-8B50-D3145B2C196E}" srcOrd="2" destOrd="0" parTransId="{F7A00031-1536-440D-8180-E5B8D51DABE9}" sibTransId="{984A8892-FBA6-40F5-B445-B030AA5A4994}"/>
    <dgm:cxn modelId="{1C235874-F79A-422E-B183-C5BE1382A2FA}" type="presOf" srcId="{B783909B-FB62-449D-A6A8-9AAE6288FF09}" destId="{AB40514D-8DA9-412F-A9FC-AB57CD02C5BE}" srcOrd="0" destOrd="0" presId="urn:microsoft.com/office/officeart/2008/layout/SquareAccentList"/>
    <dgm:cxn modelId="{D471ADFF-C903-4CBB-A822-45C5DFF31C54}" type="presOf" srcId="{5717CD35-3E00-46B6-A198-0EB267A834E3}" destId="{17776C67-BFF6-4E09-8152-4DEB4A2BF86C}" srcOrd="0" destOrd="0" presId="urn:microsoft.com/office/officeart/2008/layout/SquareAccentList"/>
    <dgm:cxn modelId="{9DABE864-CED4-44F4-AC9B-4226E72BABD2}" srcId="{A184A187-2A64-4F52-8AB2-D1C440C80CD0}" destId="{B783909B-FB62-449D-A6A8-9AAE6288FF09}" srcOrd="2" destOrd="0" parTransId="{5F795CC8-9385-4977-8304-042E310E19EC}" sibTransId="{A60AE9F7-68AE-4BED-8854-71D1DFA7FF96}"/>
    <dgm:cxn modelId="{F702CE3B-67AB-4AD1-895D-E5C0698D09C3}" type="presOf" srcId="{0950F13A-056A-402E-B13E-0DAD60F8D1C6}" destId="{8808634B-D00D-4D9A-ACAE-2DE3007B8052}" srcOrd="0" destOrd="0" presId="urn:microsoft.com/office/officeart/2008/layout/SquareAccentList"/>
    <dgm:cxn modelId="{57664436-FF2F-4CC8-B089-31697C39FB98}" srcId="{F6BF6FB6-A046-4BB9-B474-2C789C9EDFD6}" destId="{A4378BF5-E154-42F5-B490-F2D3ABECBF7B}" srcOrd="1" destOrd="0" parTransId="{623F3060-019B-455D-B0F6-DF3695B3EE06}" sibTransId="{CAACFD42-8BA3-4ADC-8DD5-831910622A72}"/>
    <dgm:cxn modelId="{1B1BBF66-8296-420A-9E71-94B813DFFA2C}" type="presOf" srcId="{4C1E92DF-A0AF-4A3D-8B88-20634E9EFCD0}" destId="{F481E170-AA1D-45DE-8BB7-45F109FCFC81}" srcOrd="0" destOrd="0" presId="urn:microsoft.com/office/officeart/2008/layout/SquareAccentList"/>
    <dgm:cxn modelId="{36255EDF-2A72-44B2-B679-7378477BA9D0}" type="presOf" srcId="{2DD3F6B4-2DAD-45A1-8B50-D3145B2C196E}" destId="{0D731EEC-18E6-4E1C-8924-BCCFD69BCC55}" srcOrd="0" destOrd="0" presId="urn:microsoft.com/office/officeart/2008/layout/SquareAccentList"/>
    <dgm:cxn modelId="{342791F4-97E9-42D1-A584-D35D9CFB6562}" srcId="{F7FEBBE8-F8ED-415C-B3A5-61BCD9E2D7B5}" destId="{F6BF6FB6-A046-4BB9-B474-2C789C9EDFD6}" srcOrd="1" destOrd="0" parTransId="{2D2C01F3-BBBE-487B-9C23-457564EDED1D}" sibTransId="{E5D22781-F215-498F-8FC0-0B84DB76D8CF}"/>
    <dgm:cxn modelId="{4EB73367-C3D7-4540-96A1-D03CCDE7D417}" srcId="{F6BF6FB6-A046-4BB9-B474-2C789C9EDFD6}" destId="{0950F13A-056A-402E-B13E-0DAD60F8D1C6}" srcOrd="0" destOrd="0" parTransId="{B6883DC9-AF66-4EC6-BA22-071032D413AE}" sibTransId="{21B9ACAF-0AE7-4192-8A09-ABE0BC7FF126}"/>
    <dgm:cxn modelId="{FCCC3267-7798-45B2-9323-C63DFBB6ED42}" type="presParOf" srcId="{ECDF361F-5167-4883-944C-DC7A8FAB2696}" destId="{2F3228FF-7846-43B1-B723-94185EF47342}" srcOrd="0" destOrd="0" presId="urn:microsoft.com/office/officeart/2008/layout/SquareAccentList"/>
    <dgm:cxn modelId="{7EF60BA4-F236-44BC-B305-B62F17F6852F}" type="presParOf" srcId="{2F3228FF-7846-43B1-B723-94185EF47342}" destId="{96CC9721-EFAE-42C6-A662-96E7B7973F94}" srcOrd="0" destOrd="0" presId="urn:microsoft.com/office/officeart/2008/layout/SquareAccentList"/>
    <dgm:cxn modelId="{D6B263D8-775B-412A-A184-DB5E226F6A70}" type="presParOf" srcId="{96CC9721-EFAE-42C6-A662-96E7B7973F94}" destId="{74360E82-B41E-4B11-A226-9A6A2EA233D7}" srcOrd="0" destOrd="0" presId="urn:microsoft.com/office/officeart/2008/layout/SquareAccentList"/>
    <dgm:cxn modelId="{4B6CA293-E938-4422-939E-0CBF42652A06}" type="presParOf" srcId="{96CC9721-EFAE-42C6-A662-96E7B7973F94}" destId="{3E89D0ED-8D78-4101-B203-3952571F1CA1}" srcOrd="1" destOrd="0" presId="urn:microsoft.com/office/officeart/2008/layout/SquareAccentList"/>
    <dgm:cxn modelId="{EFADE14F-86EC-491C-9756-B76343E888E6}" type="presParOf" srcId="{96CC9721-EFAE-42C6-A662-96E7B7973F94}" destId="{20E343E2-4495-4726-AEFD-0DBCE294ECD6}" srcOrd="2" destOrd="0" presId="urn:microsoft.com/office/officeart/2008/layout/SquareAccentList"/>
    <dgm:cxn modelId="{400F294E-7B03-4020-8B7D-598B8E0CA2A2}" type="presParOf" srcId="{2F3228FF-7846-43B1-B723-94185EF47342}" destId="{073E57B7-A8C5-410D-A066-EA2AC6418175}" srcOrd="1" destOrd="0" presId="urn:microsoft.com/office/officeart/2008/layout/SquareAccentList"/>
    <dgm:cxn modelId="{FA1425F2-B97D-46F4-87CF-0D6371FD3032}" type="presParOf" srcId="{073E57B7-A8C5-410D-A066-EA2AC6418175}" destId="{9E589C83-257C-454D-A149-71909AADB53B}" srcOrd="0" destOrd="0" presId="urn:microsoft.com/office/officeart/2008/layout/SquareAccentList"/>
    <dgm:cxn modelId="{347E5330-B3CA-4085-B3AA-634FA9D6AC42}" type="presParOf" srcId="{9E589C83-257C-454D-A149-71909AADB53B}" destId="{FB59B950-A40D-4850-86EF-F63D637E1D55}" srcOrd="0" destOrd="0" presId="urn:microsoft.com/office/officeart/2008/layout/SquareAccentList"/>
    <dgm:cxn modelId="{DA3516D6-97E5-4E1A-87DB-42DB1FEBE9EE}" type="presParOf" srcId="{9E589C83-257C-454D-A149-71909AADB53B}" destId="{9A5F3A2D-29E1-4E2A-A4BB-1CB54BF263D3}" srcOrd="1" destOrd="0" presId="urn:microsoft.com/office/officeart/2008/layout/SquareAccentList"/>
    <dgm:cxn modelId="{A7972274-00A2-4FBA-A4A1-01D14193D89E}" type="presParOf" srcId="{073E57B7-A8C5-410D-A066-EA2AC6418175}" destId="{2FA5517C-7C3D-4698-87D6-B6CE048AC25C}" srcOrd="1" destOrd="0" presId="urn:microsoft.com/office/officeart/2008/layout/SquareAccentList"/>
    <dgm:cxn modelId="{CFE97339-5574-46F9-B22F-09BF1E774F65}" type="presParOf" srcId="{2FA5517C-7C3D-4698-87D6-B6CE048AC25C}" destId="{1DEDE019-BA6F-4620-B21B-88294A510917}" srcOrd="0" destOrd="0" presId="urn:microsoft.com/office/officeart/2008/layout/SquareAccentList"/>
    <dgm:cxn modelId="{0A84A444-CB33-4595-B9BF-01E6A9C5AD6F}" type="presParOf" srcId="{2FA5517C-7C3D-4698-87D6-B6CE048AC25C}" destId="{F481E170-AA1D-45DE-8BB7-45F109FCFC81}" srcOrd="1" destOrd="0" presId="urn:microsoft.com/office/officeart/2008/layout/SquareAccentList"/>
    <dgm:cxn modelId="{AE88C73F-4319-44FB-B3AD-173EE0715AF1}" type="presParOf" srcId="{073E57B7-A8C5-410D-A066-EA2AC6418175}" destId="{3157F093-4641-421D-82BF-D6FF70D4CFD3}" srcOrd="2" destOrd="0" presId="urn:microsoft.com/office/officeart/2008/layout/SquareAccentList"/>
    <dgm:cxn modelId="{7233BB24-CEE8-49EA-B63D-ECA7AAC770B3}" type="presParOf" srcId="{3157F093-4641-421D-82BF-D6FF70D4CFD3}" destId="{E06E53F4-FC40-4279-BB08-5114C82DC979}" srcOrd="0" destOrd="0" presId="urn:microsoft.com/office/officeart/2008/layout/SquareAccentList"/>
    <dgm:cxn modelId="{3C720E0A-8F31-40A2-A584-165E4CB93D10}" type="presParOf" srcId="{3157F093-4641-421D-82BF-D6FF70D4CFD3}" destId="{AB40514D-8DA9-412F-A9FC-AB57CD02C5BE}" srcOrd="1" destOrd="0" presId="urn:microsoft.com/office/officeart/2008/layout/SquareAccentList"/>
    <dgm:cxn modelId="{B4941481-516D-47AF-A874-AAC2D0A93CD7}" type="presParOf" srcId="{ECDF361F-5167-4883-944C-DC7A8FAB2696}" destId="{B33FC5C8-F2E6-4CCB-8F22-0ABCFDB8AA28}" srcOrd="1" destOrd="0" presId="urn:microsoft.com/office/officeart/2008/layout/SquareAccentList"/>
    <dgm:cxn modelId="{849E82DE-A7CA-4533-BAD1-AE1A392DF764}" type="presParOf" srcId="{B33FC5C8-F2E6-4CCB-8F22-0ABCFDB8AA28}" destId="{256693EB-122C-4672-A4CA-D24B10AFA576}" srcOrd="0" destOrd="0" presId="urn:microsoft.com/office/officeart/2008/layout/SquareAccentList"/>
    <dgm:cxn modelId="{7C47B794-4EF4-4BE6-B1A9-216BCEC6FF48}" type="presParOf" srcId="{256693EB-122C-4672-A4CA-D24B10AFA576}" destId="{25FA8C51-A545-4D3C-BAC9-9DD93655E95B}" srcOrd="0" destOrd="0" presId="urn:microsoft.com/office/officeart/2008/layout/SquareAccentList"/>
    <dgm:cxn modelId="{2A8B80BA-D1E2-4BD0-A8C5-71C2B398FD41}" type="presParOf" srcId="{256693EB-122C-4672-A4CA-D24B10AFA576}" destId="{92911F15-EC24-4957-963A-621E24DA4EB2}" srcOrd="1" destOrd="0" presId="urn:microsoft.com/office/officeart/2008/layout/SquareAccentList"/>
    <dgm:cxn modelId="{ECE80534-5F98-4B41-B344-BDEE74EAA358}" type="presParOf" srcId="{256693EB-122C-4672-A4CA-D24B10AFA576}" destId="{3E152519-C1C3-431B-90AD-1D113CFCD2BA}" srcOrd="2" destOrd="0" presId="urn:microsoft.com/office/officeart/2008/layout/SquareAccentList"/>
    <dgm:cxn modelId="{79B3C288-6957-4E87-BCE0-E75264C72CEB}" type="presParOf" srcId="{B33FC5C8-F2E6-4CCB-8F22-0ABCFDB8AA28}" destId="{05FC110C-840B-4B4C-8E71-84DF51822649}" srcOrd="1" destOrd="0" presId="urn:microsoft.com/office/officeart/2008/layout/SquareAccentList"/>
    <dgm:cxn modelId="{C9AD5D24-3DAB-46CB-9AA9-C890F8165C22}" type="presParOf" srcId="{05FC110C-840B-4B4C-8E71-84DF51822649}" destId="{A4624716-8E9F-4913-BAAB-7B1D6D1AE88E}" srcOrd="0" destOrd="0" presId="urn:microsoft.com/office/officeart/2008/layout/SquareAccentList"/>
    <dgm:cxn modelId="{B3FE75B8-3C11-4099-A09C-E4A3ED0163F5}" type="presParOf" srcId="{A4624716-8E9F-4913-BAAB-7B1D6D1AE88E}" destId="{B7226B54-DC32-4183-9AFB-855D4EAC99EC}" srcOrd="0" destOrd="0" presId="urn:microsoft.com/office/officeart/2008/layout/SquareAccentList"/>
    <dgm:cxn modelId="{B69E88E7-6479-41C9-BEFF-979337FBAC84}" type="presParOf" srcId="{A4624716-8E9F-4913-BAAB-7B1D6D1AE88E}" destId="{8808634B-D00D-4D9A-ACAE-2DE3007B8052}" srcOrd="1" destOrd="0" presId="urn:microsoft.com/office/officeart/2008/layout/SquareAccentList"/>
    <dgm:cxn modelId="{F17CDD0B-E4EE-4262-97DF-7A34A37FF12F}" type="presParOf" srcId="{05FC110C-840B-4B4C-8E71-84DF51822649}" destId="{94993698-6DB3-4056-9408-2D0F9F2BCEE0}" srcOrd="1" destOrd="0" presId="urn:microsoft.com/office/officeart/2008/layout/SquareAccentList"/>
    <dgm:cxn modelId="{B7B095A4-7EF0-46F8-8071-38D9BB5B1230}" type="presParOf" srcId="{94993698-6DB3-4056-9408-2D0F9F2BCEE0}" destId="{F8C58E63-3E1D-48BB-B729-BE28A8AEADEC}" srcOrd="0" destOrd="0" presId="urn:microsoft.com/office/officeart/2008/layout/SquareAccentList"/>
    <dgm:cxn modelId="{CF2C8DD3-C34A-4623-9DF4-F4611D7747EC}" type="presParOf" srcId="{94993698-6DB3-4056-9408-2D0F9F2BCEE0}" destId="{57697980-EC90-4453-A5ED-888F2EB27ECE}" srcOrd="1" destOrd="0" presId="urn:microsoft.com/office/officeart/2008/layout/SquareAccentList"/>
    <dgm:cxn modelId="{B93E57E0-5B3C-4786-803F-B221DAE22BE7}" type="presParOf" srcId="{05FC110C-840B-4B4C-8E71-84DF51822649}" destId="{8B9A255D-B74B-432A-ABE6-7F339BCE37D9}" srcOrd="2" destOrd="0" presId="urn:microsoft.com/office/officeart/2008/layout/SquareAccentList"/>
    <dgm:cxn modelId="{E14F1099-8ED6-42E2-9952-F124B2065A5B}" type="presParOf" srcId="{8B9A255D-B74B-432A-ABE6-7F339BCE37D9}" destId="{6392B781-DE3B-488F-804F-8F8059B6AFB9}" srcOrd="0" destOrd="0" presId="urn:microsoft.com/office/officeart/2008/layout/SquareAccentList"/>
    <dgm:cxn modelId="{906C1B5A-0BA4-4F83-B213-92C46D43D498}" type="presParOf" srcId="{8B9A255D-B74B-432A-ABE6-7F339BCE37D9}" destId="{0D731EEC-18E6-4E1C-8924-BCCFD69BCC55}" srcOrd="1" destOrd="0" presId="urn:microsoft.com/office/officeart/2008/layout/SquareAccentList"/>
    <dgm:cxn modelId="{ADC85A87-D394-455C-B42C-318D90B7D098}" type="presParOf" srcId="{05FC110C-840B-4B4C-8E71-84DF51822649}" destId="{4EA13618-86C5-4F5A-8EEB-3ABCD8346366}" srcOrd="3" destOrd="0" presId="urn:microsoft.com/office/officeart/2008/layout/SquareAccentList"/>
    <dgm:cxn modelId="{CB62E23E-3EF1-410E-BD56-1E9D9D0AA17C}" type="presParOf" srcId="{4EA13618-86C5-4F5A-8EEB-3ABCD8346366}" destId="{E47B710B-2D89-4354-94ED-AD1DCBC98A90}" srcOrd="0" destOrd="0" presId="urn:microsoft.com/office/officeart/2008/layout/SquareAccentList"/>
    <dgm:cxn modelId="{A1D42A1F-9923-4DE8-BBB5-B08828A4B596}" type="presParOf" srcId="{4EA13618-86C5-4F5A-8EEB-3ABCD8346366}" destId="{17776C67-BFF6-4E09-8152-4DEB4A2BF86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28371-BC06-450A-9299-DF1F8013D26E}">
      <dsp:nvSpPr>
        <dsp:cNvPr id="0" name=""/>
        <dsp:cNvSpPr/>
      </dsp:nvSpPr>
      <dsp:spPr>
        <a:xfrm>
          <a:off x="3002370" y="0"/>
          <a:ext cx="4760257" cy="476025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6804AA-22A5-4AEC-AA52-BB3FC0AF9FB7}">
      <dsp:nvSpPr>
        <dsp:cNvPr id="0" name=""/>
        <dsp:cNvSpPr/>
      </dsp:nvSpPr>
      <dsp:spPr>
        <a:xfrm>
          <a:off x="3311786" y="309416"/>
          <a:ext cx="1904103" cy="190410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El modelo de SHANNON Y WEAVER </a:t>
          </a:r>
          <a:endParaRPr lang="es-ES" sz="1700" kern="1200" dirty="0"/>
        </a:p>
      </dsp:txBody>
      <dsp:txXfrm>
        <a:off x="3404737" y="402367"/>
        <a:ext cx="1718201" cy="1718201"/>
      </dsp:txXfrm>
    </dsp:sp>
    <dsp:sp modelId="{2B0DCDBD-DE09-42BD-ACF4-86B3248E408C}">
      <dsp:nvSpPr>
        <dsp:cNvPr id="0" name=""/>
        <dsp:cNvSpPr/>
      </dsp:nvSpPr>
      <dsp:spPr>
        <a:xfrm>
          <a:off x="5549108" y="309416"/>
          <a:ext cx="1904103" cy="190410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65000"/>
                <a:shade val="92000"/>
                <a:satMod val="130000"/>
              </a:schemeClr>
            </a:gs>
            <a:gs pos="45000">
              <a:schemeClr val="accent3">
                <a:alpha val="90000"/>
                <a:hueOff val="0"/>
                <a:satOff val="0"/>
                <a:lumOff val="0"/>
                <a:alphaOff val="-13333"/>
                <a:tint val="60000"/>
                <a:shade val="99000"/>
                <a:satMod val="12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empresas buscan los medios de comunicación</a:t>
          </a:r>
          <a:endParaRPr lang="es-ES" sz="1700" kern="1200" dirty="0"/>
        </a:p>
      </dsp:txBody>
      <dsp:txXfrm>
        <a:off x="5642059" y="402367"/>
        <a:ext cx="1718201" cy="1718201"/>
      </dsp:txXfrm>
    </dsp:sp>
    <dsp:sp modelId="{41DF7C78-9EAE-45AA-9EC8-830BC09D5307}">
      <dsp:nvSpPr>
        <dsp:cNvPr id="0" name=""/>
        <dsp:cNvSpPr/>
      </dsp:nvSpPr>
      <dsp:spPr>
        <a:xfrm>
          <a:off x="3311786" y="2546738"/>
          <a:ext cx="1904103" cy="190410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65000"/>
                <a:shade val="92000"/>
                <a:satMod val="130000"/>
              </a:schemeClr>
            </a:gs>
            <a:gs pos="45000">
              <a:schemeClr val="accent3">
                <a:alpha val="90000"/>
                <a:hueOff val="0"/>
                <a:satOff val="0"/>
                <a:lumOff val="0"/>
                <a:alphaOff val="-26667"/>
                <a:tint val="60000"/>
                <a:shade val="99000"/>
                <a:satMod val="12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herramientas que se establecen para que la comunicación sea efectiva</a:t>
          </a:r>
          <a:endParaRPr lang="es-ES" sz="1700" kern="1200" dirty="0"/>
        </a:p>
      </dsp:txBody>
      <dsp:txXfrm>
        <a:off x="3404737" y="2639689"/>
        <a:ext cx="1718201" cy="1718201"/>
      </dsp:txXfrm>
    </dsp:sp>
    <dsp:sp modelId="{EB9FB223-9E20-43B3-8A54-9AEF9FA458FD}">
      <dsp:nvSpPr>
        <dsp:cNvPr id="0" name=""/>
        <dsp:cNvSpPr/>
      </dsp:nvSpPr>
      <dsp:spPr>
        <a:xfrm>
          <a:off x="5549108" y="2546738"/>
          <a:ext cx="1904103" cy="190410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5000"/>
                <a:shade val="92000"/>
                <a:satMod val="130000"/>
              </a:schemeClr>
            </a:gs>
            <a:gs pos="45000">
              <a:schemeClr val="accent3">
                <a:alpha val="90000"/>
                <a:hueOff val="0"/>
                <a:satOff val="0"/>
                <a:lumOff val="0"/>
                <a:alphaOff val="-40000"/>
                <a:tint val="60000"/>
                <a:shade val="99000"/>
                <a:satMod val="12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Modelo de </a:t>
          </a:r>
          <a:r>
            <a:rPr lang="es-ES" sz="1700" kern="1200" dirty="0" err="1" smtClean="0"/>
            <a:t>Schramm</a:t>
          </a:r>
          <a:r>
            <a:rPr lang="es-ES" sz="1700" kern="1200" dirty="0" smtClean="0"/>
            <a:t>, la comunicación colectiva, a través de los medios.</a:t>
          </a:r>
          <a:endParaRPr lang="es-ES" sz="1700" kern="1200" dirty="0"/>
        </a:p>
      </dsp:txBody>
      <dsp:txXfrm>
        <a:off x="5642059" y="2639689"/>
        <a:ext cx="1718201" cy="1718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F870-AC2E-43A6-85E0-EEA31C2B5F94}">
      <dsp:nvSpPr>
        <dsp:cNvPr id="0" name=""/>
        <dsp:cNvSpPr/>
      </dsp:nvSpPr>
      <dsp:spPr>
        <a:xfrm>
          <a:off x="670672" y="0"/>
          <a:ext cx="7600949" cy="459655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DF3106-0BD0-43FB-B696-1CB229A48CD9}">
      <dsp:nvSpPr>
        <dsp:cNvPr id="0" name=""/>
        <dsp:cNvSpPr/>
      </dsp:nvSpPr>
      <dsp:spPr>
        <a:xfrm>
          <a:off x="9605" y="1378967"/>
          <a:ext cx="2878300" cy="18386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“información”</a:t>
          </a:r>
          <a:endParaRPr lang="es-ES" sz="2400" kern="1200" dirty="0"/>
        </a:p>
      </dsp:txBody>
      <dsp:txXfrm>
        <a:off x="99359" y="1468721"/>
        <a:ext cx="2698792" cy="1659114"/>
      </dsp:txXfrm>
    </dsp:sp>
    <dsp:sp modelId="{B55CFBF8-2973-4559-9319-7074181A699D}">
      <dsp:nvSpPr>
        <dsp:cNvPr id="0" name=""/>
        <dsp:cNvSpPr/>
      </dsp:nvSpPr>
      <dsp:spPr>
        <a:xfrm>
          <a:off x="3031996" y="1378967"/>
          <a:ext cx="2878300" cy="1838622"/>
        </a:xfrm>
        <a:prstGeom prst="roundRect">
          <a:avLst/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822717"/>
                <a:satOff val="3566"/>
                <a:lumOff val="235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Recurso que puede ser medido convertido a símbolos</a:t>
          </a:r>
          <a:endParaRPr lang="es-ES" sz="2400" kern="1200" dirty="0"/>
        </a:p>
      </dsp:txBody>
      <dsp:txXfrm>
        <a:off x="3121750" y="1468721"/>
        <a:ext cx="2698792" cy="1659114"/>
      </dsp:txXfrm>
    </dsp:sp>
    <dsp:sp modelId="{9EA0EB49-D8CA-4BBD-AFC7-BAEC8D5C9A92}">
      <dsp:nvSpPr>
        <dsp:cNvPr id="0" name=""/>
        <dsp:cNvSpPr/>
      </dsp:nvSpPr>
      <dsp:spPr>
        <a:xfrm>
          <a:off x="6054387" y="1378967"/>
          <a:ext cx="2878300" cy="1838622"/>
        </a:xfrm>
        <a:prstGeom prst="round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 </a:t>
          </a:r>
          <a:r>
            <a:rPr lang="es-ES" sz="2400" kern="1200" dirty="0" smtClean="0"/>
            <a:t>transmitido de un lugar a otro por medio de un canal</a:t>
          </a:r>
          <a:endParaRPr lang="es-ES" sz="2400" kern="1200" dirty="0"/>
        </a:p>
      </dsp:txBody>
      <dsp:txXfrm>
        <a:off x="6144141" y="1468721"/>
        <a:ext cx="2698792" cy="1659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07E93-FD07-4EFF-A5FC-A2BC78D82336}">
      <dsp:nvSpPr>
        <dsp:cNvPr id="0" name=""/>
        <dsp:cNvSpPr/>
      </dsp:nvSpPr>
      <dsp:spPr>
        <a:xfrm>
          <a:off x="1296" y="1305982"/>
          <a:ext cx="3033171" cy="1516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Teoría de la comunicación </a:t>
          </a:r>
          <a:endParaRPr lang="es-ES" sz="3300" kern="1200" dirty="0"/>
        </a:p>
      </dsp:txBody>
      <dsp:txXfrm>
        <a:off x="45715" y="1350401"/>
        <a:ext cx="2944333" cy="1427747"/>
      </dsp:txXfrm>
    </dsp:sp>
    <dsp:sp modelId="{4BC4CD82-0213-422E-9FA8-AA7E258E7840}">
      <dsp:nvSpPr>
        <dsp:cNvPr id="0" name=""/>
        <dsp:cNvSpPr/>
      </dsp:nvSpPr>
      <dsp:spPr>
        <a:xfrm>
          <a:off x="304613" y="2822568"/>
          <a:ext cx="303317" cy="11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439"/>
              </a:lnTo>
              <a:lnTo>
                <a:pt x="303317" y="113743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5E75F-5862-46E8-982C-115A9B8154A4}">
      <dsp:nvSpPr>
        <dsp:cNvPr id="0" name=""/>
        <dsp:cNvSpPr/>
      </dsp:nvSpPr>
      <dsp:spPr>
        <a:xfrm>
          <a:off x="607930" y="3201714"/>
          <a:ext cx="2426537" cy="151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Teoría de la información </a:t>
          </a:r>
          <a:endParaRPr lang="es-ES" sz="1800" kern="1200" dirty="0"/>
        </a:p>
      </dsp:txBody>
      <dsp:txXfrm>
        <a:off x="652349" y="3246133"/>
        <a:ext cx="2337699" cy="1427747"/>
      </dsp:txXfrm>
    </dsp:sp>
    <dsp:sp modelId="{450CC964-BCE5-4DEE-8F7C-86C99B7C5DC5}">
      <dsp:nvSpPr>
        <dsp:cNvPr id="0" name=""/>
        <dsp:cNvSpPr/>
      </dsp:nvSpPr>
      <dsp:spPr>
        <a:xfrm>
          <a:off x="3792760" y="1305982"/>
          <a:ext cx="3033171" cy="1516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67956"/>
                <a:satOff val="-126"/>
                <a:lumOff val="3824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467956"/>
                <a:satOff val="-126"/>
                <a:lumOff val="382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467956"/>
                <a:satOff val="-126"/>
                <a:lumOff val="382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Ballesteros 2001</a:t>
          </a:r>
          <a:endParaRPr lang="es-ES" sz="3300" kern="1200" dirty="0"/>
        </a:p>
      </dsp:txBody>
      <dsp:txXfrm>
        <a:off x="3837179" y="1350401"/>
        <a:ext cx="2944333" cy="1427747"/>
      </dsp:txXfrm>
    </dsp:sp>
    <dsp:sp modelId="{B5299D51-2BC1-45D7-9CE5-60B6D803F000}">
      <dsp:nvSpPr>
        <dsp:cNvPr id="0" name=""/>
        <dsp:cNvSpPr/>
      </dsp:nvSpPr>
      <dsp:spPr>
        <a:xfrm>
          <a:off x="4096077" y="2822568"/>
          <a:ext cx="303317" cy="11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439"/>
              </a:lnTo>
              <a:lnTo>
                <a:pt x="303317" y="113743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8B0D6-DD49-4063-999B-1EAD1C2D53BA}">
      <dsp:nvSpPr>
        <dsp:cNvPr id="0" name=""/>
        <dsp:cNvSpPr/>
      </dsp:nvSpPr>
      <dsp:spPr>
        <a:xfrm>
          <a:off x="4399395" y="3201714"/>
          <a:ext cx="2426537" cy="151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“instrumentos de apoyo” o “medidas de fomento”</a:t>
          </a:r>
          <a:endParaRPr lang="es-ES" sz="1800" kern="1200" dirty="0"/>
        </a:p>
      </dsp:txBody>
      <dsp:txXfrm>
        <a:off x="4443814" y="3246133"/>
        <a:ext cx="2337699" cy="1427747"/>
      </dsp:txXfrm>
    </dsp:sp>
    <dsp:sp modelId="{78B25449-3A88-43E2-B3B0-00BE89602505}">
      <dsp:nvSpPr>
        <dsp:cNvPr id="0" name=""/>
        <dsp:cNvSpPr/>
      </dsp:nvSpPr>
      <dsp:spPr>
        <a:xfrm>
          <a:off x="7584225" y="1305982"/>
          <a:ext cx="3033171" cy="1516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935912"/>
                <a:satOff val="-252"/>
                <a:lumOff val="764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Administración pública </a:t>
          </a:r>
        </a:p>
      </dsp:txBody>
      <dsp:txXfrm>
        <a:off x="7628644" y="1350401"/>
        <a:ext cx="2944333" cy="1427747"/>
      </dsp:txXfrm>
    </dsp:sp>
    <dsp:sp modelId="{C5B2037E-D476-46CC-85E1-BDAE486FBAC3}">
      <dsp:nvSpPr>
        <dsp:cNvPr id="0" name=""/>
        <dsp:cNvSpPr/>
      </dsp:nvSpPr>
      <dsp:spPr>
        <a:xfrm>
          <a:off x="7887542" y="2822568"/>
          <a:ext cx="303317" cy="11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439"/>
              </a:lnTo>
              <a:lnTo>
                <a:pt x="303317" y="113743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A3594-374F-48C8-94BE-BE51E9DA6B03}">
      <dsp:nvSpPr>
        <dsp:cNvPr id="0" name=""/>
        <dsp:cNvSpPr/>
      </dsp:nvSpPr>
      <dsp:spPr>
        <a:xfrm>
          <a:off x="8190859" y="3201714"/>
          <a:ext cx="2426537" cy="151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Servicios que puede prestar al empresario a las distintas fases de su actividad exportadora. </a:t>
          </a:r>
          <a:endParaRPr lang="es-ES" sz="1800" kern="1200" dirty="0"/>
        </a:p>
      </dsp:txBody>
      <dsp:txXfrm>
        <a:off x="8235278" y="3246133"/>
        <a:ext cx="2337699" cy="1427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8B779-4016-4240-85B2-365DFC9E88EF}">
      <dsp:nvSpPr>
        <dsp:cNvPr id="0" name=""/>
        <dsp:cNvSpPr/>
      </dsp:nvSpPr>
      <dsp:spPr>
        <a:xfrm>
          <a:off x="3448475" y="-143400"/>
          <a:ext cx="4918530" cy="4918530"/>
        </a:xfrm>
        <a:prstGeom prst="circularArrow">
          <a:avLst>
            <a:gd name="adj1" fmla="val 4668"/>
            <a:gd name="adj2" fmla="val 272909"/>
            <a:gd name="adj3" fmla="val 12786458"/>
            <a:gd name="adj4" fmla="val 1806164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615CE6-A460-4CF4-A710-C34647D4D266}">
      <dsp:nvSpPr>
        <dsp:cNvPr id="0" name=""/>
        <dsp:cNvSpPr/>
      </dsp:nvSpPr>
      <dsp:spPr>
        <a:xfrm>
          <a:off x="4251958" y="1311"/>
          <a:ext cx="3311565" cy="1655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Los países desarrollan secretarias u organismos gubernamentales</a:t>
          </a:r>
          <a:endParaRPr lang="es-ES" sz="1900" kern="1200" dirty="0"/>
        </a:p>
      </dsp:txBody>
      <dsp:txXfrm>
        <a:off x="4332787" y="82140"/>
        <a:ext cx="3149907" cy="1494124"/>
      </dsp:txXfrm>
    </dsp:sp>
    <dsp:sp modelId="{9D8B6F9B-7235-4183-9369-2CA41218BD36}">
      <dsp:nvSpPr>
        <dsp:cNvPr id="0" name=""/>
        <dsp:cNvSpPr/>
      </dsp:nvSpPr>
      <dsp:spPr>
        <a:xfrm>
          <a:off x="6018037" y="1767390"/>
          <a:ext cx="3311565" cy="1655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Destinados para la promoción y la capacitación para las primeras exportaciones</a:t>
          </a:r>
          <a:endParaRPr lang="es-ES" sz="1900" kern="1200" dirty="0"/>
        </a:p>
      </dsp:txBody>
      <dsp:txXfrm>
        <a:off x="6098866" y="1848219"/>
        <a:ext cx="3149907" cy="1494124"/>
      </dsp:txXfrm>
    </dsp:sp>
    <dsp:sp modelId="{BF9CB3C4-54C3-4D69-B9CB-34F8FD8C964A}">
      <dsp:nvSpPr>
        <dsp:cNvPr id="0" name=""/>
        <dsp:cNvSpPr/>
      </dsp:nvSpPr>
      <dsp:spPr>
        <a:xfrm>
          <a:off x="4251958" y="3533469"/>
          <a:ext cx="3311565" cy="1655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El caso de PRO ECUADOR “Ejecutar las políticas y normas de promoción de exportaciones e inversiones del país</a:t>
          </a:r>
          <a:endParaRPr lang="es-ES" sz="1900" kern="1200" dirty="0"/>
        </a:p>
      </dsp:txBody>
      <dsp:txXfrm>
        <a:off x="4332787" y="3614298"/>
        <a:ext cx="3149907" cy="1494124"/>
      </dsp:txXfrm>
    </dsp:sp>
    <dsp:sp modelId="{3BAFCB6F-F49E-477D-BE1A-9906E660A5B6}">
      <dsp:nvSpPr>
        <dsp:cNvPr id="0" name=""/>
        <dsp:cNvSpPr/>
      </dsp:nvSpPr>
      <dsp:spPr>
        <a:xfrm>
          <a:off x="2485879" y="1767390"/>
          <a:ext cx="3311565" cy="1655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 el fin de promover la oferta de productos tradicionales y no tradicionales</a:t>
          </a:r>
          <a:endParaRPr lang="es-ES" sz="1900" kern="1200" dirty="0"/>
        </a:p>
      </dsp:txBody>
      <dsp:txXfrm>
        <a:off x="2566708" y="1848219"/>
        <a:ext cx="3149907" cy="1494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60E82-B41E-4B11-A226-9A6A2EA233D7}">
      <dsp:nvSpPr>
        <dsp:cNvPr id="0" name=""/>
        <dsp:cNvSpPr/>
      </dsp:nvSpPr>
      <dsp:spPr>
        <a:xfrm>
          <a:off x="37" y="837943"/>
          <a:ext cx="3964841" cy="46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9D0ED-8D78-4101-B203-3952571F1CA1}">
      <dsp:nvSpPr>
        <dsp:cNvPr id="0" name=""/>
        <dsp:cNvSpPr/>
      </dsp:nvSpPr>
      <dsp:spPr>
        <a:xfrm>
          <a:off x="37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343E2-4495-4726-AEFD-0DBCE294ECD6}">
      <dsp:nvSpPr>
        <dsp:cNvPr id="0" name=""/>
        <dsp:cNvSpPr/>
      </dsp:nvSpPr>
      <dsp:spPr>
        <a:xfrm>
          <a:off x="37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smtClean="0"/>
            <a:t>Frecuente </a:t>
          </a:r>
          <a:endParaRPr lang="es-ES" sz="5300" kern="1200" dirty="0"/>
        </a:p>
      </dsp:txBody>
      <dsp:txXfrm>
        <a:off x="37" y="0"/>
        <a:ext cx="3964841" cy="837943"/>
      </dsp:txXfrm>
    </dsp:sp>
    <dsp:sp modelId="{FB59B950-A40D-4850-86EF-F63D637E1D55}">
      <dsp:nvSpPr>
        <dsp:cNvPr id="0" name=""/>
        <dsp:cNvSpPr/>
      </dsp:nvSpPr>
      <dsp:spPr>
        <a:xfrm>
          <a:off x="37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F3A2D-29E1-4E2A-A4BB-1CB54BF263D3}">
      <dsp:nvSpPr>
        <dsp:cNvPr id="0" name=""/>
        <dsp:cNvSpPr/>
      </dsp:nvSpPr>
      <dsp:spPr>
        <a:xfrm>
          <a:off x="277576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Ferias internacionales </a:t>
          </a:r>
          <a:endParaRPr lang="es-ES" sz="1600" kern="1200" dirty="0"/>
        </a:p>
      </dsp:txBody>
      <dsp:txXfrm>
        <a:off x="277576" y="1498232"/>
        <a:ext cx="3687302" cy="678938"/>
      </dsp:txXfrm>
    </dsp:sp>
    <dsp:sp modelId="{1DEDE019-BA6F-4620-B21B-88294A510917}">
      <dsp:nvSpPr>
        <dsp:cNvPr id="0" name=""/>
        <dsp:cNvSpPr/>
      </dsp:nvSpPr>
      <dsp:spPr>
        <a:xfrm>
          <a:off x="37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1E170-AA1D-45DE-8BB7-45F109FCFC81}">
      <dsp:nvSpPr>
        <dsp:cNvPr id="0" name=""/>
        <dsp:cNvSpPr/>
      </dsp:nvSpPr>
      <dsp:spPr>
        <a:xfrm>
          <a:off x="277576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Misiones comerciales </a:t>
          </a:r>
          <a:endParaRPr lang="es-ES" sz="1600" kern="1200" dirty="0"/>
        </a:p>
      </dsp:txBody>
      <dsp:txXfrm>
        <a:off x="277576" y="2177170"/>
        <a:ext cx="3687302" cy="678938"/>
      </dsp:txXfrm>
    </dsp:sp>
    <dsp:sp modelId="{E06E53F4-FC40-4279-BB08-5114C82DC979}">
      <dsp:nvSpPr>
        <dsp:cNvPr id="0" name=""/>
        <dsp:cNvSpPr/>
      </dsp:nvSpPr>
      <dsp:spPr>
        <a:xfrm>
          <a:off x="37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0514D-8DA9-412F-A9FC-AB57CD02C5BE}">
      <dsp:nvSpPr>
        <dsp:cNvPr id="0" name=""/>
        <dsp:cNvSpPr/>
      </dsp:nvSpPr>
      <dsp:spPr>
        <a:xfrm>
          <a:off x="277576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Ruedas de negocios </a:t>
          </a:r>
          <a:endParaRPr lang="es-ES" sz="1600" kern="1200" dirty="0"/>
        </a:p>
      </dsp:txBody>
      <dsp:txXfrm>
        <a:off x="277576" y="2856108"/>
        <a:ext cx="3687302" cy="678938"/>
      </dsp:txXfrm>
    </dsp:sp>
    <dsp:sp modelId="{25FA8C51-A545-4D3C-BAC9-9DD93655E95B}">
      <dsp:nvSpPr>
        <dsp:cNvPr id="0" name=""/>
        <dsp:cNvSpPr/>
      </dsp:nvSpPr>
      <dsp:spPr>
        <a:xfrm>
          <a:off x="4163121" y="837943"/>
          <a:ext cx="3964841" cy="46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11F15-EC24-4957-963A-621E24DA4EB2}">
      <dsp:nvSpPr>
        <dsp:cNvPr id="0" name=""/>
        <dsp:cNvSpPr/>
      </dsp:nvSpPr>
      <dsp:spPr>
        <a:xfrm>
          <a:off x="4163121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52519-C1C3-431B-90AD-1D113CFCD2BA}">
      <dsp:nvSpPr>
        <dsp:cNvPr id="0" name=""/>
        <dsp:cNvSpPr/>
      </dsp:nvSpPr>
      <dsp:spPr>
        <a:xfrm>
          <a:off x="4163121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smtClean="0"/>
            <a:t>Inusual </a:t>
          </a:r>
          <a:endParaRPr lang="es-ES" sz="5300" kern="1200" dirty="0"/>
        </a:p>
      </dsp:txBody>
      <dsp:txXfrm>
        <a:off x="4163121" y="0"/>
        <a:ext cx="3964841" cy="837943"/>
      </dsp:txXfrm>
    </dsp:sp>
    <dsp:sp modelId="{B7226B54-DC32-4183-9AFB-855D4EAC99EC}">
      <dsp:nvSpPr>
        <dsp:cNvPr id="0" name=""/>
        <dsp:cNvSpPr/>
      </dsp:nvSpPr>
      <dsp:spPr>
        <a:xfrm>
          <a:off x="4163121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8634B-D00D-4D9A-ACAE-2DE3007B8052}">
      <dsp:nvSpPr>
        <dsp:cNvPr id="0" name=""/>
        <dsp:cNvSpPr/>
      </dsp:nvSpPr>
      <dsp:spPr>
        <a:xfrm>
          <a:off x="4440659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Intermediación directa </a:t>
          </a:r>
          <a:endParaRPr lang="es-ES" sz="1600" kern="1200" dirty="0"/>
        </a:p>
      </dsp:txBody>
      <dsp:txXfrm>
        <a:off x="4440659" y="1498232"/>
        <a:ext cx="3687302" cy="678938"/>
      </dsp:txXfrm>
    </dsp:sp>
    <dsp:sp modelId="{F8C58E63-3E1D-48BB-B729-BE28A8AEADEC}">
      <dsp:nvSpPr>
        <dsp:cNvPr id="0" name=""/>
        <dsp:cNvSpPr/>
      </dsp:nvSpPr>
      <dsp:spPr>
        <a:xfrm>
          <a:off x="4163121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97980-EC90-4453-A5ED-888F2EB27ECE}">
      <dsp:nvSpPr>
        <dsp:cNvPr id="0" name=""/>
        <dsp:cNvSpPr/>
      </dsp:nvSpPr>
      <dsp:spPr>
        <a:xfrm>
          <a:off x="4440659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Exporta fácil </a:t>
          </a:r>
          <a:endParaRPr lang="es-ES" sz="1600" kern="1200" dirty="0"/>
        </a:p>
      </dsp:txBody>
      <dsp:txXfrm>
        <a:off x="4440659" y="2177170"/>
        <a:ext cx="3687302" cy="678938"/>
      </dsp:txXfrm>
    </dsp:sp>
    <dsp:sp modelId="{6392B781-DE3B-488F-804F-8F8059B6AFB9}">
      <dsp:nvSpPr>
        <dsp:cNvPr id="0" name=""/>
        <dsp:cNvSpPr/>
      </dsp:nvSpPr>
      <dsp:spPr>
        <a:xfrm>
          <a:off x="4163121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31EEC-18E6-4E1C-8924-BCCFD69BCC55}">
      <dsp:nvSpPr>
        <dsp:cNvPr id="0" name=""/>
        <dsp:cNvSpPr/>
      </dsp:nvSpPr>
      <dsp:spPr>
        <a:xfrm>
          <a:off x="4440659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Web 2.0 </a:t>
          </a:r>
          <a:endParaRPr lang="es-ES" sz="1600" kern="1200" dirty="0"/>
        </a:p>
      </dsp:txBody>
      <dsp:txXfrm>
        <a:off x="4440659" y="2856108"/>
        <a:ext cx="3687302" cy="678938"/>
      </dsp:txXfrm>
    </dsp:sp>
    <dsp:sp modelId="{E47B710B-2D89-4354-94ED-AD1DCBC98A90}">
      <dsp:nvSpPr>
        <dsp:cNvPr id="0" name=""/>
        <dsp:cNvSpPr/>
      </dsp:nvSpPr>
      <dsp:spPr>
        <a:xfrm>
          <a:off x="4163121" y="372888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76C67-BFF6-4E09-8152-4DEB4A2BF86C}">
      <dsp:nvSpPr>
        <dsp:cNvPr id="0" name=""/>
        <dsp:cNvSpPr/>
      </dsp:nvSpPr>
      <dsp:spPr>
        <a:xfrm>
          <a:off x="4440659" y="353504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Marketing o promoción internacional </a:t>
          </a:r>
          <a:endParaRPr lang="es-ES" sz="1600" kern="1200" dirty="0"/>
        </a:p>
      </dsp:txBody>
      <dsp:txXfrm>
        <a:off x="4440659" y="3535046"/>
        <a:ext cx="3687302" cy="67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086007E-47D4-4C45-B57B-6DFF11208532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BE9B92-C745-4123-8427-2A77CBE3F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32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7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82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1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12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9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1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45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829DDF-FB46-4452-AD49-93A16CD0E09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645608-61CE-4701-9862-36552C25A94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36449" y="148086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700" dirty="0" smtClean="0"/>
              <a:t>SISTEMA DE PROMOCIÓN DE EXPORTACIONES CASO INDUSTRIA DEL MANGO </a:t>
            </a:r>
            <a:endParaRPr lang="es-EC" sz="2700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018493" y="2591950"/>
            <a:ext cx="2808312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dirty="0" smtClean="0"/>
              <a:t>Elaborado por:</a:t>
            </a:r>
          </a:p>
          <a:p>
            <a:pPr marL="0" indent="0" algn="ctr">
              <a:buNone/>
            </a:pPr>
            <a:r>
              <a:rPr lang="es-EC" sz="2400" dirty="0" smtClean="0"/>
              <a:t>EDWIN GEOVANNY  CAIZA HURTADO</a:t>
            </a:r>
            <a:endParaRPr lang="es-EC" sz="2400" dirty="0"/>
          </a:p>
        </p:txBody>
      </p:sp>
      <p:pic>
        <p:nvPicPr>
          <p:cNvPr id="1026" name="Picture 2" descr="http://www.mangoecuador.org/imgs/exportacion-mango-ecuator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17" y="3479100"/>
            <a:ext cx="3257819" cy="23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CuadroTexto"/>
          <p:cNvSpPr txBox="1"/>
          <p:nvPr/>
        </p:nvSpPr>
        <p:spPr>
          <a:xfrm>
            <a:off x="8834717" y="5863447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3  Mango Ecuatoriano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135" y="4423463"/>
            <a:ext cx="5188324" cy="16862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88" y="3838434"/>
            <a:ext cx="2577289" cy="2025013"/>
          </a:xfrm>
          <a:prstGeom prst="rect">
            <a:avLst/>
          </a:prstGeom>
        </p:spPr>
      </p:pic>
      <p:sp>
        <p:nvSpPr>
          <p:cNvPr id="16" name="7 CuadroTexto"/>
          <p:cNvSpPr txBox="1"/>
          <p:nvPr/>
        </p:nvSpPr>
        <p:spPr>
          <a:xfrm>
            <a:off x="5450541" y="610615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2 Mango Ecuatoriano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692588" y="5933298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 Promoción del mango</a:t>
            </a:r>
          </a:p>
        </p:txBody>
      </p:sp>
      <p:sp>
        <p:nvSpPr>
          <p:cNvPr id="1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408983" y="6352377"/>
            <a:ext cx="7704856" cy="836712"/>
          </a:xfrm>
        </p:spPr>
        <p:txBody>
          <a:bodyPr/>
          <a:lstStyle/>
          <a:p>
            <a:pPr algn="l"/>
            <a:r>
              <a:rPr lang="es-EC" sz="1000" dirty="0" smtClean="0">
                <a:solidFill>
                  <a:schemeClr val="tx1"/>
                </a:solidFill>
              </a:rPr>
              <a:t>¹ Fuente: http://www.mangoecuador.org/directores-fundacion-mango-ecuador.php</a:t>
            </a:r>
            <a:endParaRPr lang="es-EC" dirty="0" smtClean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b="18695"/>
          <a:stretch/>
        </p:blipFill>
        <p:spPr>
          <a:xfrm>
            <a:off x="3807490" y="108326"/>
            <a:ext cx="4854343" cy="13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02936"/>
              </p:ext>
            </p:extLst>
          </p:nvPr>
        </p:nvGraphicFramePr>
        <p:xfrm>
          <a:off x="3679585" y="923330"/>
          <a:ext cx="4871940" cy="5206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005"/>
                <a:gridCol w="2572935"/>
              </a:tblGrid>
              <a:tr h="363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SERVICIO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CLASIFICACIÓN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</a:tr>
              <a:tr h="580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CORPEI CONSULTING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Negocios Internacionales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</a:tr>
              <a:tr h="773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CORPEI CONSULTING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Gestión de Proyectos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</a:tr>
              <a:tr h="580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CORPEI CONSULTING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Articulación Pública Privada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</a:tr>
              <a:tr h="8744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CORPEI CAPITAL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Inversión de Capital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</a:tr>
              <a:tr h="8744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CORPEI CAPITAL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Factoring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</a:tr>
              <a:tr h="116020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CORPEI CAPITAL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Canalizador  de créditos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7" marR="40227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616635" y="0"/>
            <a:ext cx="959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CORPEI- ENTIDAD PRIVADA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80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62495"/>
              </p:ext>
            </p:extLst>
          </p:nvPr>
        </p:nvGraphicFramePr>
        <p:xfrm>
          <a:off x="2960914" y="1654629"/>
          <a:ext cx="6759349" cy="3749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8583"/>
                <a:gridCol w="3140766"/>
              </a:tblGrid>
              <a:tr h="6450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Exportador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Comprador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1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Sectores de exportación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Fechas de eventos programados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Eventos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Mapa logístico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Ferias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Monitoreo de exportación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Misiones comerciales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Ruedas de negocio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639033" y="282192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 ECUADOR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77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39125"/>
              </p:ext>
            </p:extLst>
          </p:nvPr>
        </p:nvGraphicFramePr>
        <p:xfrm>
          <a:off x="696686" y="928914"/>
          <a:ext cx="10842171" cy="521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838"/>
                <a:gridCol w="3371941"/>
                <a:gridCol w="5145392"/>
              </a:tblGrid>
              <a:tr h="528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Sector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Nombre del programa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3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Comercio Exterior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Constitución de convenios nacionales e internacionales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Mantienen un adecuado sistema de relaciones en la  apertura de mercados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2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Comercio Exterior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Presentación de ferias a nivel mundial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Desarrollar y apertura nuevos mercados a nivel internacional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3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Agro productivo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programa del control de la mosca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Asesoría técnica para el desarrollo de fruta de calidad libre de plagas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2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Agro productivo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Fruta de calidad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Se brinda capacitaciones a los productores con especialistas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3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Agro productivo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Exporta con nosotros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Tiene la representación de las plantas de empaque ante el APHIS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719530" y="0"/>
            <a:ext cx="11072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FUNDACIÓN MANGO ECUADOR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02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7393" y="267678"/>
            <a:ext cx="91229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SISTEMA DE PROMOCIÓN 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 EXPORTACIONES </a:t>
            </a:r>
          </a:p>
          <a:p>
            <a:pPr algn="ctr"/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1746" name="Picture 2" descr="Resultado de imagen para logos ferias internacio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2" y="3215308"/>
            <a:ext cx="3249377" cy="16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80903"/>
              </p:ext>
            </p:extLst>
          </p:nvPr>
        </p:nvGraphicFramePr>
        <p:xfrm>
          <a:off x="1611087" y="1146632"/>
          <a:ext cx="9347199" cy="4644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7763"/>
                <a:gridCol w="2028376"/>
                <a:gridCol w="1800530"/>
                <a:gridCol w="1800530"/>
              </a:tblGrid>
              <a:tr h="9275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Herramientas Que Conforman El Sistema De Promoción De Exportaciones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Numero De Encuestados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22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2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Ferias Internacionales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92,3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2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Misiones Comerciales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84,6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2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Rueda De Negocios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38,5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2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Publicidad Internacional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30,8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69,2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52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Exporta Fácil (Envío De Muestras Comerciales)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20,12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79,88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52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Intermediación Comercial Directa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473988" y="137049"/>
            <a:ext cx="991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INVESTIGACIÓN DE CAMPO 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9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002408"/>
              </p:ext>
            </p:extLst>
          </p:nvPr>
        </p:nvGraphicFramePr>
        <p:xfrm>
          <a:off x="464456" y="406400"/>
          <a:ext cx="11538857" cy="58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6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74633"/>
              </p:ext>
            </p:extLst>
          </p:nvPr>
        </p:nvGraphicFramePr>
        <p:xfrm>
          <a:off x="957941" y="522514"/>
          <a:ext cx="10493832" cy="568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3458"/>
                <a:gridCol w="2623458"/>
                <a:gridCol w="2623458"/>
                <a:gridCol w="2623458"/>
              </a:tblGrid>
              <a:tr h="368419">
                <a:tc gridSpan="4">
                  <a:txBody>
                    <a:bodyPr/>
                    <a:lstStyle/>
                    <a:p>
                      <a:pPr algn="ctr"/>
                      <a:r>
                        <a:rPr lang="es-ES" sz="4000" dirty="0" smtClean="0"/>
                        <a:t>FERIAS INTERNACIONALES </a:t>
                      </a:r>
                      <a:endParaRPr lang="es-ES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</a:tr>
              <a:tr h="2653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Biofach</a:t>
                      </a:r>
                      <a:r>
                        <a:rPr lang="en-US" sz="1400" dirty="0" smtClean="0">
                          <a:effectLst/>
                        </a:rPr>
                        <a:t> – </a:t>
                      </a:r>
                      <a:r>
                        <a:rPr lang="en-US" sz="1400" dirty="0" err="1" smtClean="0">
                          <a:effectLst/>
                        </a:rPr>
                        <a:t>Multisectorial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Natural Products Expo West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SIAL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Canadá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Summer Fancy Food Show</a:t>
                      </a:r>
                      <a:endParaRPr lang="es-ES" sz="1400" dirty="0" smtClean="0">
                        <a:effectLst/>
                      </a:endParaRPr>
                    </a:p>
                    <a:p>
                      <a:endParaRPr lang="es-E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Feria </a:t>
                      </a:r>
                      <a:r>
                        <a:rPr lang="en-US" sz="1400" dirty="0" err="1" smtClean="0">
                          <a:effectLst/>
                        </a:rPr>
                        <a:t>FOODist</a:t>
                      </a:r>
                      <a:r>
                        <a:rPr lang="en-US" sz="1400" dirty="0" smtClean="0">
                          <a:effectLst/>
                        </a:rPr>
                        <a:t> 2012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Fruitlogistica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Biofach</a:t>
                      </a:r>
                      <a:r>
                        <a:rPr lang="en-US" sz="1400" dirty="0" smtClean="0">
                          <a:effectLst/>
                        </a:rPr>
                        <a:t> – </a:t>
                      </a:r>
                      <a:r>
                        <a:rPr lang="en-US" sz="1400" dirty="0" err="1" smtClean="0">
                          <a:effectLst/>
                        </a:rPr>
                        <a:t>Multisectorial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Gulfood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Feria </a:t>
                      </a:r>
                      <a:r>
                        <a:rPr lang="en-US" sz="1400" dirty="0" err="1" smtClean="0">
                          <a:effectLst/>
                        </a:rPr>
                        <a:t>Foodex</a:t>
                      </a:r>
                      <a:r>
                        <a:rPr lang="en-US" sz="1400" dirty="0" smtClean="0">
                          <a:effectLst/>
                        </a:rPr>
                        <a:t> Japan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European Seafood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Interfood</a:t>
                      </a:r>
                      <a:r>
                        <a:rPr lang="en-US" sz="1400" dirty="0" smtClean="0">
                          <a:effectLst/>
                        </a:rPr>
                        <a:t> Indonesia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Fine Food Australia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Fruit </a:t>
                      </a:r>
                      <a:r>
                        <a:rPr lang="en-US" sz="1400" dirty="0" err="1" smtClean="0">
                          <a:effectLst/>
                        </a:rPr>
                        <a:t>Logistica</a:t>
                      </a:r>
                      <a:r>
                        <a:rPr lang="en-US" sz="1400" dirty="0" smtClean="0">
                          <a:effectLst/>
                        </a:rPr>
                        <a:t> Berlin </a:t>
                      </a:r>
                      <a:endParaRPr lang="es-ES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Fruitlogistic</a:t>
                      </a:r>
                      <a:r>
                        <a:rPr lang="en-US" sz="1400" dirty="0" smtClean="0">
                          <a:effectLst/>
                        </a:rPr>
                        <a:t> – Hong Kong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17th Food And Beverage Expo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FHC</a:t>
                      </a:r>
                      <a:r>
                        <a:rPr lang="es-ES" sz="1400" dirty="0" smtClean="0">
                          <a:effectLst/>
                        </a:rPr>
                        <a:t> China 2013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Seafood</a:t>
                      </a:r>
                      <a:r>
                        <a:rPr lang="es-ES" sz="1400" dirty="0" smtClean="0">
                          <a:effectLst/>
                        </a:rPr>
                        <a:t> Expo Global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Macrorrueda</a:t>
                      </a:r>
                      <a:r>
                        <a:rPr lang="es-ES" sz="1400" dirty="0" smtClean="0">
                          <a:effectLst/>
                        </a:rPr>
                        <a:t> de Negocios Ecuador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Summer Fancy Food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Expoalimentaria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Maison</a:t>
                      </a:r>
                      <a:r>
                        <a:rPr lang="en-US" sz="1400" dirty="0" smtClean="0">
                          <a:effectLst/>
                        </a:rPr>
                        <a:t> et Objet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Fine Food Australia</a:t>
                      </a: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EXPO </a:t>
                      </a:r>
                      <a:r>
                        <a:rPr lang="en-US" sz="1400" dirty="0" err="1" smtClean="0">
                          <a:effectLst/>
                        </a:rPr>
                        <a:t>ANTAD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FRUIT </a:t>
                      </a:r>
                      <a:r>
                        <a:rPr lang="en-US" sz="1400" dirty="0" err="1" smtClean="0">
                          <a:effectLst/>
                        </a:rPr>
                        <a:t>LOGISTICA</a:t>
                      </a:r>
                      <a:r>
                        <a:rPr lang="en-US" sz="1400" dirty="0" smtClean="0">
                          <a:effectLst/>
                        </a:rPr>
                        <a:t> BERLIN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GULFOOD</a:t>
                      </a:r>
                      <a:r>
                        <a:rPr lang="en-US" sz="1400" dirty="0" smtClean="0">
                          <a:effectLst/>
                        </a:rPr>
                        <a:t> 2014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Natural </a:t>
                      </a:r>
                      <a:r>
                        <a:rPr lang="es-ES" sz="1400" dirty="0" err="1" smtClean="0">
                          <a:effectLst/>
                        </a:rPr>
                        <a:t>Products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ExpoWest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Alimentaria Barcelona 2014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Encuentro Empresarial Andino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Macrorrueda</a:t>
                      </a:r>
                      <a:r>
                        <a:rPr lang="es-ES" sz="1400" dirty="0" smtClean="0">
                          <a:effectLst/>
                        </a:rPr>
                        <a:t> de Negocios Ecuador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Asia Fruit </a:t>
                      </a:r>
                      <a:r>
                        <a:rPr lang="en-US" sz="1400" dirty="0" err="1" smtClean="0">
                          <a:effectLst/>
                        </a:rPr>
                        <a:t>Logistica</a:t>
                      </a:r>
                      <a:r>
                        <a:rPr lang="en-US" sz="1400" dirty="0" smtClean="0">
                          <a:effectLst/>
                        </a:rPr>
                        <a:t> 2014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 Ferias de promoción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10.000 participantes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20% productores y exportadores de mango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Ferias multilaterales </a:t>
                      </a: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9 Ferias de promoción </a:t>
                      </a: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18.500 participantes </a:t>
                      </a: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27% Exportadores de mango </a:t>
                      </a: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Ferias multilaterales</a:t>
                      </a:r>
                      <a:endParaRPr lang="es-ES" sz="1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11 Ferias de promoción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122.000 participantes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33% Productores y Exportadores de mango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Ferias multilaterales</a:t>
                      </a: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10 Ferias de promoción </a:t>
                      </a: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180.000 participantes</a:t>
                      </a: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83 países visitantes  </a:t>
                      </a: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14% Exportadores de mango </a:t>
                      </a: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Ferias multilaterales</a:t>
                      </a:r>
                      <a:endParaRPr lang="es-E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5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80798"/>
              </p:ext>
            </p:extLst>
          </p:nvPr>
        </p:nvGraphicFramePr>
        <p:xfrm>
          <a:off x="1509485" y="782065"/>
          <a:ext cx="9807915" cy="5992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22"/>
                <a:gridCol w="6691793"/>
              </a:tblGrid>
              <a:tr h="928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Herramientas Del Sistema De Promoción De Exportaciones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Número de participantes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</a:tr>
              <a:tr h="431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Misiones Comerciales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</a:tr>
              <a:tr h="1601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Convenios Bilaterales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Cámara de Comercio Ecuatoriano China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Comercio Ecuatoriana Nórdica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The Ecuadorian-Canadian Chamber of Commerce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The Franchise And Business Opportunities Expo – Edmonton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</a:tr>
              <a:tr h="2024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Pro Ecuador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Misión Comercial RUSIA 2016 en el marco de la World Food Moscú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ENCUENTRO EMPRESARIAL ANDINO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Misión comercial en el marco de la Feria Expo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Food and Hotel Asia – 2014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</a:tr>
              <a:tr h="754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Cámaras de comercio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CCG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SPEED NETWORKING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Export procedures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3" marR="29963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821324" y="-240322"/>
            <a:ext cx="6955751" cy="1204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sz="5400" dirty="0" smtClean="0">
                <a:solidFill>
                  <a:schemeClr val="tx1"/>
                </a:solidFill>
                <a:effectLst/>
              </a:rPr>
              <a:t>Misiones Comerciales</a:t>
            </a:r>
            <a:endParaRPr lang="es-ES" sz="5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14729"/>
              </p:ext>
            </p:extLst>
          </p:nvPr>
        </p:nvGraphicFramePr>
        <p:xfrm>
          <a:off x="1425388" y="1962204"/>
          <a:ext cx="9910483" cy="345796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086400"/>
                <a:gridCol w="3824083"/>
              </a:tblGrid>
              <a:tr h="1486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Cámaras de comercio </a:t>
                      </a: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17" marR="436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III RUEDA DE NEGOCIOS MULTISECTORIAL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17" marR="43617" marT="0" marB="0" anchor="ctr"/>
                </a:tc>
              </a:tr>
              <a:tr h="1971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Pro Ecuador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17" marR="436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Macrorrueda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De Negocios 2016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Rueda de Negocios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Expoaladi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2014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17" marR="43617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149600" y="0"/>
            <a:ext cx="6894286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Rueda De Negocios</a:t>
            </a:r>
            <a:endParaRPr lang="es-E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2040" y="630535"/>
            <a:ext cx="98157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ESCENARIOS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EXPORTACIÓN DEL MANGO 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ECUADOR – PERÚ</a:t>
            </a:r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787" y="3328080"/>
            <a:ext cx="4141784" cy="29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5619777"/>
              </p:ext>
            </p:extLst>
          </p:nvPr>
        </p:nvGraphicFramePr>
        <p:xfrm>
          <a:off x="968999" y="1304366"/>
          <a:ext cx="10764998" cy="476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968999" y="0"/>
            <a:ext cx="10764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TEORÍA DE LA COMUNICACIÓN </a:t>
            </a:r>
            <a:endParaRPr lang="es-E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3196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Kotler, P., &amp; Keller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K.L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(2006). </a:t>
            </a:r>
            <a:r>
              <a:rPr lang="es-E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de Marketing.</a:t>
            </a:r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México: PEARSON EDUCACIÓN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762" y="3841794"/>
            <a:ext cx="2747122" cy="22012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871" y="1674158"/>
            <a:ext cx="3671046" cy="18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57486"/>
              </p:ext>
            </p:extLst>
          </p:nvPr>
        </p:nvGraphicFramePr>
        <p:xfrm>
          <a:off x="366949" y="754743"/>
          <a:ext cx="11288022" cy="50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7171"/>
                <a:gridCol w="1850585"/>
                <a:gridCol w="1850585"/>
                <a:gridCol w="1850585"/>
                <a:gridCol w="1850585"/>
                <a:gridCol w="1738511"/>
              </a:tblGrid>
              <a:tr h="7668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Importadores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Valor exportada en 2007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Valor exportada en 2008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Valor exportada en 2009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Valor exportada en 2010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21.159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15.807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22.102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17.898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76.966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EEUU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16.563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11.907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18.186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13.581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60.237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Canadá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895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1.245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1.100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1.576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4.816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5242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Países Bajos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1.254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550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333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297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2.434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México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716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2.237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Colombia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353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506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758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1.800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5242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Nueva Zelandia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509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259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1.178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España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339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999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Rusia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262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962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Bélgica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273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689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Reino Unido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249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654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5242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Resto Del Mundo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312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959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66946" y="6488668"/>
            <a:ext cx="2829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Fuente: http://www.trademap.org/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65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30284925"/>
              </p:ext>
            </p:extLst>
          </p:nvPr>
        </p:nvGraphicFramePr>
        <p:xfrm>
          <a:off x="406400" y="310420"/>
          <a:ext cx="11495314" cy="571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0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03314"/>
              </p:ext>
            </p:extLst>
          </p:nvPr>
        </p:nvGraphicFramePr>
        <p:xfrm>
          <a:off x="1233715" y="1239269"/>
          <a:ext cx="10058400" cy="5143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464"/>
                <a:gridCol w="1612462"/>
                <a:gridCol w="1562530"/>
                <a:gridCol w="1540608"/>
                <a:gridCol w="1740336"/>
              </a:tblGrid>
              <a:tr h="589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ENLACES / AÑOS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</a:tr>
              <a:tr h="514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EXPORTACIONES ECUADOR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21.159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15.807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22.102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17.898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</a:tr>
              <a:tr h="514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EXPORTACIONES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PERÚ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1.364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12.148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5.541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13.936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</a:tr>
              <a:tr h="1799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CORPEI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Ferias Internacionales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Misiones Comerciales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PARTICIPANTES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Exportadores Ecuatorianos (45)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Feria De Las Frutas Tropicales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Miami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Cumbre De Frutas Y Hortalizas De Las Vegas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Pabellón De Ecuador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Expo Milán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Expo Universal Hannover 2000. Pabellón de Ecuador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</a:tr>
              <a:tr h="12853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PERUVIAN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Congresos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Ferias promocionales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Expo ferias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(182 exportadoras)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6 to congreso del mango peruano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7 mo congreso del mango peruano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8 vo congreso del mango peruano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9 no congreso del mango peruano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CORPEI; PERUVIANMANGO.ORG;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TRADE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Elaborado: Edwin Caiza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08071" y="0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ECUADOR – PERÚ</a:t>
            </a:r>
            <a:endParaRPr lang="es-E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593557" y="449943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ECUADOR – PERÚ</a:t>
            </a:r>
            <a:endParaRPr lang="es-E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52632"/>
              </p:ext>
            </p:extLst>
          </p:nvPr>
        </p:nvGraphicFramePr>
        <p:xfrm>
          <a:off x="362857" y="1373273"/>
          <a:ext cx="11611429" cy="489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61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96809"/>
              </p:ext>
            </p:extLst>
          </p:nvPr>
        </p:nvGraphicFramePr>
        <p:xfrm>
          <a:off x="667657" y="449945"/>
          <a:ext cx="11074399" cy="5863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904"/>
                <a:gridCol w="1869490"/>
                <a:gridCol w="1869490"/>
                <a:gridCol w="1869490"/>
                <a:gridCol w="1869490"/>
                <a:gridCol w="1466535"/>
              </a:tblGrid>
              <a:tr h="7824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Importadores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Valor exportada en 2011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Valor exportada en 2012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Valor exportada en 2013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Valor exportada en 2014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22.626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35.410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37.949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32.472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128.457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7824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Estados Unidos de América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17.579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28.952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31.370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26.275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104.176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Canadá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2.222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2.134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2.167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2.271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8.794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Colombia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929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885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1.153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3.272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51670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Países Bajos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1.019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839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994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2.943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México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281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884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837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471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2.473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299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854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1.695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519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Nueva Zelandia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455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473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1.315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51670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Reino Unido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373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416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1.020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España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303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799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Bélgica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454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626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519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Resto del Mundo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682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1.344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66946" y="6488668"/>
            <a:ext cx="2829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Fuente: http://www.trademap.org/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94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97551"/>
              </p:ext>
            </p:extLst>
          </p:nvPr>
        </p:nvGraphicFramePr>
        <p:xfrm>
          <a:off x="348343" y="406400"/>
          <a:ext cx="11611428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1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65603"/>
              </p:ext>
            </p:extLst>
          </p:nvPr>
        </p:nvGraphicFramePr>
        <p:xfrm>
          <a:off x="406399" y="827313"/>
          <a:ext cx="11364685" cy="5671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3757"/>
                <a:gridCol w="2179345"/>
                <a:gridCol w="1907927"/>
                <a:gridCol w="2017486"/>
                <a:gridCol w="2206170"/>
              </a:tblGrid>
              <a:tr h="361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ENLACES / AÑOS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</a:tr>
              <a:tr h="369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EXPORTACIONES ECUADOR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22.626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35.410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37.949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32.472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553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EXPORTACIONES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PERÚ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10.829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12.409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11.570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19.000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</a:tr>
              <a:tr h="237616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PRO ECUADOR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Ferias Internacionales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Misiones Comerciales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PARTICIPANTES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Exportadores Ecuatorianos (122)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4 Ferias de promoción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10.000 participantes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20% productores y exportadores de mango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Ferias multilaterales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9 Ferias de promoción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18.500 participantes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27% Exportadores de mango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Ferias multilaterales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11 Ferias de promoción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122.000 participantes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33% Productores y Exportadores de mango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Ferias multilaterales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10 Ferias de promoción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180.000 participantes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83 países visitantes 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14% Exportadores de mango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Ferias multilaterales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</a:tr>
              <a:tr h="1318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PERUVIAN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Congresos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Ferias promocionales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Expo ferias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(256 Exportadoras)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congreso del mango peruano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11 avo congreso del mango peruano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12 avo congreso del mango peruano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avo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congreso del mango peruano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39" marR="44139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959423" y="-116114"/>
            <a:ext cx="5202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ECUADOR – PERÚ</a:t>
            </a:r>
            <a:endParaRPr lang="es-ES" sz="4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7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16867993"/>
              </p:ext>
            </p:extLst>
          </p:nvPr>
        </p:nvGraphicFramePr>
        <p:xfrm>
          <a:off x="972457" y="1959429"/>
          <a:ext cx="10421257" cy="359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3593557" y="449943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ECUADOR – PERÚ</a:t>
            </a:r>
            <a:endParaRPr lang="es-E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3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44830"/>
              </p:ext>
            </p:extLst>
          </p:nvPr>
        </p:nvGraphicFramePr>
        <p:xfrm>
          <a:off x="-2" y="0"/>
          <a:ext cx="7167284" cy="685800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83642"/>
                <a:gridCol w="3583642"/>
              </a:tblGrid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2007-2010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2010-2014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3143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Estados Unidos de América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Estados Unidos de América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Canadá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Canadá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Chile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Chile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Países Bajos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Países Bajos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Nueva Zelandia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Nueva Zelandia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Bélgica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Bélgica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México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México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Reino Unido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Reino Unido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Colombia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Colombia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España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Australia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Alemania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España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Francia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Alemania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Costa Rica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Israel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Antillas Holandesas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Francia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Argentina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Costa Rica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Italia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Suiza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Portugal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República Checa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Rusia, Federación de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Antillas Holandesas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Argentina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Austria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Bahamas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Barbados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República Dominicana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El Salvador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Guatemala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Guyana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Honduras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Italia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Jamaica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Japón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Panamá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Portugal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Qatar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Rusia, Federación de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Arabia Saudita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Sudafrica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  <a:tr h="17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Suecia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3" marR="5293" marT="5293" marB="0" anchor="b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8189259" y="699247"/>
            <a:ext cx="2837329" cy="1102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2007-2010</a:t>
            </a:r>
          </a:p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países </a:t>
            </a:r>
          </a:p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Destino de exportaciones 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89258" y="2344270"/>
            <a:ext cx="2837329" cy="1102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2010-2014</a:t>
            </a:r>
          </a:p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 países </a:t>
            </a:r>
          </a:p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Destino de exportaciones 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echa abajo 7"/>
          <p:cNvSpPr/>
          <p:nvPr/>
        </p:nvSpPr>
        <p:spPr>
          <a:xfrm rot="10800000">
            <a:off x="7301754" y="4943311"/>
            <a:ext cx="632011" cy="65890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933765" y="4633301"/>
            <a:ext cx="38972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19 países </a:t>
            </a:r>
          </a:p>
          <a:p>
            <a:pPr algn="ctr"/>
            <a:r>
              <a:rPr lang="es-E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57% de crecimiento </a:t>
            </a:r>
            <a:endParaRPr lang="es-E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3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22514" y="49348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91992"/>
              </p:ext>
            </p:extLst>
          </p:nvPr>
        </p:nvGraphicFramePr>
        <p:xfrm>
          <a:off x="754743" y="1372809"/>
          <a:ext cx="10871200" cy="378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58"/>
                <a:gridCol w="979806"/>
                <a:gridCol w="1708332"/>
                <a:gridCol w="912404"/>
              </a:tblGrid>
              <a:tr h="70085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EFECTOS DE LA PROMOCIÓN DE EXPORTACIONES 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Se mantiene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854"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Incrementar el número de mercados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atendidos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861"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Diversificación vs. Profundización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861">
                <a:tc>
                  <a:txBody>
                    <a:bodyPr/>
                    <a:lstStyle/>
                    <a:p>
                      <a:pPr algn="l"/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Crecimiento empresarial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Multiplica la presencia de los 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de las economías de escala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 el prestigio de las empresas</a:t>
                      </a:r>
                      <a:endParaRPr lang="es-E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Expandir las ventas externas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52297413"/>
              </p:ext>
            </p:extLst>
          </p:nvPr>
        </p:nvGraphicFramePr>
        <p:xfrm>
          <a:off x="1896623" y="1397378"/>
          <a:ext cx="8942294" cy="459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16542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/>
              <a:t>Villa, &amp; M., C. (2008). Fundamentos de la teoría de la información. Medellín, Antioquia, Colombia: Instituto Tecnológico Metropolitano.</a:t>
            </a:r>
            <a:endParaRPr lang="es-ES" sz="1200" dirty="0"/>
          </a:p>
        </p:txBody>
      </p:sp>
      <p:sp>
        <p:nvSpPr>
          <p:cNvPr id="6" name="Rectángulo 5"/>
          <p:cNvSpPr/>
          <p:nvPr/>
        </p:nvSpPr>
        <p:spPr>
          <a:xfrm>
            <a:off x="875978" y="0"/>
            <a:ext cx="1098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 TEORÍA DE LA INFORMACIÓN</a:t>
            </a:r>
            <a:endParaRPr lang="es-E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1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47" y="2240869"/>
            <a:ext cx="50196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3946929"/>
              </p:ext>
            </p:extLst>
          </p:nvPr>
        </p:nvGraphicFramePr>
        <p:xfrm>
          <a:off x="1317811" y="-658906"/>
          <a:ext cx="10618693" cy="602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6003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89612"/>
            <a:ext cx="1963271" cy="19767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1" y="4289612"/>
            <a:ext cx="2348753" cy="14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182995"/>
              </p:ext>
            </p:extLst>
          </p:nvPr>
        </p:nvGraphicFramePr>
        <p:xfrm>
          <a:off x="376518" y="1102660"/>
          <a:ext cx="11815482" cy="519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488220" y="0"/>
            <a:ext cx="9430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PROMOVER EL COMERCIO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482407"/>
            <a:ext cx="119409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err="1" smtClean="0"/>
              <a:t>PROECUADOR</a:t>
            </a:r>
            <a:r>
              <a:rPr lang="es-ES" sz="1050" dirty="0" smtClean="0"/>
              <a:t>. (2010). QUIENES SOMOS INSTITUCIONAL. Recuperado el 24 de Septiembre de 2016, de http://www.proecuador.gob.ec/institucional/quienes-somos/</a:t>
            </a:r>
            <a:endParaRPr lang="es-ES" sz="105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36" y="923330"/>
            <a:ext cx="3000935" cy="22507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5025" y="44952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177" y="1569922"/>
            <a:ext cx="1185582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LIBRO I; DEL DESARROLLO PRODUCTIVO; MECANISMOS Y ÓRGANOS DE COMPETENCIA 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TITULO I;  Del Desarrollo Productivo y su Institucionalidad 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Capítulo I; Del Rol del Estado en el Desarrollo Productivo </a:t>
            </a:r>
            <a:endParaRPr lang="es-E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(Art. 5); literal G.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mejora de la productividad de los actores de la economía popular y solidaria y de las micro, pequeñas y medianas empresas, para participar en el mercado interno, y, eventualmente, alcanzar economías de escala y niveles de calidad de producción que le permitan internacionalizar su oferta productiva.</a:t>
            </a:r>
            <a:endParaRPr lang="es-ES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55467" y="291370"/>
            <a:ext cx="4827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BASE LEGAL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44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2" y="1021977"/>
            <a:ext cx="1201718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LIBRO IV: DEL COMERCIO EXTERIOR, SUS ÓRGANOS DE CONTROL E INSTRUMENTOS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ITULO IV: Del Fomento y la Promoción de las Exportaciones expresa claramente sobre la fomentación y la promoción de las exportaciones para el desarrollo económico del Ecuador.</a:t>
            </a:r>
            <a:endParaRPr lang="es-ES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es-E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“Art. 93.- Fomento a la exportación.- El Estado fomentará la producción orientada a las exportaciones  y las promoverá mediante los siguientes mecanismos de orden general y de aplicación directa”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2145962"/>
              </p:ext>
            </p:extLst>
          </p:nvPr>
        </p:nvGraphicFramePr>
        <p:xfrm>
          <a:off x="2193365" y="11365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1331259" y="172698"/>
            <a:ext cx="9197788" cy="837943"/>
            <a:chOff x="37" y="0"/>
            <a:chExt cx="3964841" cy="837943"/>
          </a:xfrm>
        </p:grpSpPr>
        <p:sp>
          <p:nvSpPr>
            <p:cNvPr id="4" name="Rectángulo 3"/>
            <p:cNvSpPr/>
            <p:nvPr/>
          </p:nvSpPr>
          <p:spPr>
            <a:xfrm>
              <a:off x="37" y="0"/>
              <a:ext cx="3964841" cy="837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5" name="Rectángulo 4"/>
            <p:cNvSpPr/>
            <p:nvPr/>
          </p:nvSpPr>
          <p:spPr>
            <a:xfrm>
              <a:off x="37" y="0"/>
              <a:ext cx="3964841" cy="837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HERRAMIENTAS DEL SISTEMA DE PROMOCIÓN DE EXPORTACIONES </a:t>
              </a:r>
              <a:endParaRPr lang="es-ES" sz="28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2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60901"/>
              </p:ext>
            </p:extLst>
          </p:nvPr>
        </p:nvGraphicFramePr>
        <p:xfrm>
          <a:off x="1627095" y="1035422"/>
          <a:ext cx="9336098" cy="53370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05122"/>
                <a:gridCol w="4139251"/>
                <a:gridCol w="2991725"/>
              </a:tblGrid>
              <a:tr h="322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Categorización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</a:tr>
              <a:tr h="953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TOMMY ATKINS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Fruta jugosa de color amarilla en la base puede ser morada a rojiza con 13 cm de largo y 450 a 700 gramos de peso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</a:tr>
              <a:tr h="1430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HADEN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Es una variedad de mango 14 cm. de largo y 400 a 600 gramos de peso jugosa de color amarillenta en su interior, con un sabor ligeramente acido.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</a:tr>
              <a:tr h="1430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KENT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13 cm o más de longitud, con un  peso promedio de 680 gramos jugosa rica en dulce que no contiene fibra de un color de la cascara base verdosa y  rojiza.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</a:tr>
              <a:tr h="1192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KEITT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La pulpa es jugosa y dulce es amarillenta combinada de color verdoso crece hasta 12 cm. y pesa de 600 a 700 gramos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0" marR="45030" marT="0" marB="0" anchor="ctr"/>
                </a:tc>
              </a:tr>
            </a:tbl>
          </a:graphicData>
        </a:graphic>
      </p:graphicFrame>
      <p:pic>
        <p:nvPicPr>
          <p:cNvPr id="2052" name="Imagen 2" descr="Mango Tommy At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15" y="5036299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3" descr="Mango Tommy Atk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15" y="1364783"/>
            <a:ext cx="1285875" cy="13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4" descr="Mango Tommy Atk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15" y="3809721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5" descr="Mango Tommy Atk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15" y="2480424"/>
            <a:ext cx="1285875" cy="13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651077" y="0"/>
            <a:ext cx="491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PRODUCCIÓN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1900</TotalTime>
  <Words>1527</Words>
  <Application>Microsoft Office PowerPoint</Application>
  <PresentationFormat>Panorámica</PresentationFormat>
  <Paragraphs>577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XP</dc:creator>
  <cp:lastModifiedBy>XP</cp:lastModifiedBy>
  <cp:revision>45</cp:revision>
  <cp:lastPrinted>2017-02-18T17:18:51Z</cp:lastPrinted>
  <dcterms:created xsi:type="dcterms:W3CDTF">2017-02-09T15:23:06Z</dcterms:created>
  <dcterms:modified xsi:type="dcterms:W3CDTF">2017-02-23T16:52:33Z</dcterms:modified>
</cp:coreProperties>
</file>