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85" r:id="rId2"/>
    <p:sldId id="257" r:id="rId3"/>
    <p:sldId id="258" r:id="rId4"/>
    <p:sldId id="259" r:id="rId5"/>
    <p:sldId id="263" r:id="rId6"/>
    <p:sldId id="264" r:id="rId7"/>
    <p:sldId id="273" r:id="rId8"/>
    <p:sldId id="275" r:id="rId9"/>
    <p:sldId id="267" r:id="rId10"/>
    <p:sldId id="268" r:id="rId11"/>
    <p:sldId id="291" r:id="rId12"/>
    <p:sldId id="299" r:id="rId13"/>
    <p:sldId id="289" r:id="rId14"/>
    <p:sldId id="272" r:id="rId15"/>
    <p:sldId id="294" r:id="rId16"/>
    <p:sldId id="279" r:id="rId17"/>
    <p:sldId id="288" r:id="rId18"/>
    <p:sldId id="292" r:id="rId19"/>
    <p:sldId id="293" r:id="rId20"/>
    <p:sldId id="302" r:id="rId21"/>
    <p:sldId id="300" r:id="rId22"/>
    <p:sldId id="303" r:id="rId23"/>
    <p:sldId id="304" r:id="rId24"/>
    <p:sldId id="287" r:id="rId25"/>
    <p:sldId id="283" r:id="rId26"/>
    <p:sldId id="281" r:id="rId27"/>
    <p:sldId id="284" r:id="rId2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uadros%20tesis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nea%20de%20tiempo%20sector%20automitriz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nea%20de%20tiempo%20sector%20automitriz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linea%20de%20tiempo%20sector%20automitriz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linea%20de%20tiempo%20sector%20automitri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Ventas Mensuales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2014</c:v>
          </c:tx>
          <c:cat>
            <c:strRef>
              <c:f>comparativo!$D$31:$D$42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comparativo!$E$31:$E$42</c:f>
              <c:numCache>
                <c:formatCode>General</c:formatCode>
                <c:ptCount val="12"/>
                <c:pt idx="0">
                  <c:v>9402</c:v>
                </c:pt>
                <c:pt idx="1">
                  <c:v>8751</c:v>
                </c:pt>
                <c:pt idx="2">
                  <c:v>8944</c:v>
                </c:pt>
                <c:pt idx="3">
                  <c:v>9778</c:v>
                </c:pt>
                <c:pt idx="4">
                  <c:v>10117</c:v>
                </c:pt>
                <c:pt idx="5">
                  <c:v>9187</c:v>
                </c:pt>
                <c:pt idx="6">
                  <c:v>9834</c:v>
                </c:pt>
                <c:pt idx="7">
                  <c:v>9679</c:v>
                </c:pt>
                <c:pt idx="8">
                  <c:v>10441</c:v>
                </c:pt>
                <c:pt idx="9">
                  <c:v>11121</c:v>
                </c:pt>
                <c:pt idx="10">
                  <c:v>11012</c:v>
                </c:pt>
                <c:pt idx="11">
                  <c:v>11794</c:v>
                </c:pt>
              </c:numCache>
            </c:numRef>
          </c:val>
          <c:smooth val="0"/>
        </c:ser>
        <c:ser>
          <c:idx val="1"/>
          <c:order val="1"/>
          <c:tx>
            <c:v>2015</c:v>
          </c:tx>
          <c:cat>
            <c:strRef>
              <c:f>comparativo!$D$31:$D$42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comparativo!$F$31:$F$42</c:f>
              <c:numCache>
                <c:formatCode>General</c:formatCode>
                <c:ptCount val="12"/>
                <c:pt idx="0">
                  <c:v>8275</c:v>
                </c:pt>
                <c:pt idx="1">
                  <c:v>7562</c:v>
                </c:pt>
                <c:pt idx="2">
                  <c:v>9367</c:v>
                </c:pt>
                <c:pt idx="3">
                  <c:v>7783</c:v>
                </c:pt>
                <c:pt idx="4">
                  <c:v>6945</c:v>
                </c:pt>
                <c:pt idx="5">
                  <c:v>6753</c:v>
                </c:pt>
                <c:pt idx="6">
                  <c:v>6569</c:v>
                </c:pt>
                <c:pt idx="7">
                  <c:v>6139</c:v>
                </c:pt>
                <c:pt idx="8">
                  <c:v>5889</c:v>
                </c:pt>
                <c:pt idx="9">
                  <c:v>5618</c:v>
                </c:pt>
                <c:pt idx="10">
                  <c:v>5079</c:v>
                </c:pt>
                <c:pt idx="11">
                  <c:v>5330</c:v>
                </c:pt>
              </c:numCache>
            </c:numRef>
          </c:val>
          <c:smooth val="0"/>
        </c:ser>
        <c:ser>
          <c:idx val="2"/>
          <c:order val="2"/>
          <c:tx>
            <c:v>2016</c:v>
          </c:tx>
          <c:cat>
            <c:strRef>
              <c:f>comparativo!$D$31:$D$42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comparativo!$G$31:$G$42</c:f>
              <c:numCache>
                <c:formatCode>General</c:formatCode>
                <c:ptCount val="12"/>
                <c:pt idx="0">
                  <c:v>3821</c:v>
                </c:pt>
                <c:pt idx="1">
                  <c:v>4089</c:v>
                </c:pt>
                <c:pt idx="2">
                  <c:v>4313</c:v>
                </c:pt>
                <c:pt idx="3">
                  <c:v>4858</c:v>
                </c:pt>
                <c:pt idx="4">
                  <c:v>6073</c:v>
                </c:pt>
                <c:pt idx="5">
                  <c:v>4288</c:v>
                </c:pt>
                <c:pt idx="6">
                  <c:v>5250</c:v>
                </c:pt>
                <c:pt idx="7">
                  <c:v>5711</c:v>
                </c:pt>
                <c:pt idx="8">
                  <c:v>5741</c:v>
                </c:pt>
                <c:pt idx="9">
                  <c:v>6165</c:v>
                </c:pt>
                <c:pt idx="10">
                  <c:v>6560</c:v>
                </c:pt>
                <c:pt idx="11">
                  <c:v>6686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700632"/>
        <c:axId val="314693968"/>
      </c:lineChart>
      <c:catAx>
        <c:axId val="314700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4693968"/>
        <c:crosses val="autoZero"/>
        <c:auto val="1"/>
        <c:lblAlgn val="ctr"/>
        <c:lblOffset val="100"/>
        <c:noMultiLvlLbl val="0"/>
      </c:catAx>
      <c:valAx>
        <c:axId val="314693968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Unidades</a:t>
                </a:r>
                <a:r>
                  <a:rPr lang="es-EC" baseline="0"/>
                  <a:t> Vendidas</a:t>
                </a:r>
                <a:endParaRPr lang="es-EC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147006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Tributos 2015 (empresas importadoras y endambladoras)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En millones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Hoja1!$U$55:$U$63</c:f>
              <c:strCache>
                <c:ptCount val="9"/>
                <c:pt idx="0">
                  <c:v>IVA</c:v>
                </c:pt>
                <c:pt idx="1">
                  <c:v>Advalorem</c:v>
                </c:pt>
                <c:pt idx="2">
                  <c:v>Imp. Vehic. Motoriz</c:v>
                </c:pt>
                <c:pt idx="3">
                  <c:v>Imp. Cont Amb.</c:v>
                </c:pt>
                <c:pt idx="4">
                  <c:v>ICE</c:v>
                </c:pt>
                <c:pt idx="5">
                  <c:v>ISD</c:v>
                </c:pt>
                <c:pt idx="6">
                  <c:v>IR</c:v>
                </c:pt>
                <c:pt idx="7">
                  <c:v>Salvaguardia</c:v>
                </c:pt>
                <c:pt idx="8">
                  <c:v>FODINFA</c:v>
                </c:pt>
              </c:strCache>
            </c:strRef>
          </c:cat>
          <c:val>
            <c:numRef>
              <c:f>Hoja1!$V$26:$V$34</c:f>
              <c:numCache>
                <c:formatCode>General</c:formatCode>
                <c:ptCount val="9"/>
                <c:pt idx="0">
                  <c:v>218</c:v>
                </c:pt>
                <c:pt idx="1">
                  <c:v>233</c:v>
                </c:pt>
                <c:pt idx="2">
                  <c:v>223</c:v>
                </c:pt>
                <c:pt idx="3">
                  <c:v>113</c:v>
                </c:pt>
                <c:pt idx="4">
                  <c:v>132</c:v>
                </c:pt>
                <c:pt idx="5">
                  <c:v>74</c:v>
                </c:pt>
                <c:pt idx="6">
                  <c:v>58</c:v>
                </c:pt>
                <c:pt idx="7">
                  <c:v>53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4696712"/>
        <c:axId val="314701024"/>
        <c:axId val="0"/>
      </c:bar3DChart>
      <c:catAx>
        <c:axId val="314696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4701024"/>
        <c:crosses val="autoZero"/>
        <c:auto val="1"/>
        <c:lblAlgn val="ctr"/>
        <c:lblOffset val="100"/>
        <c:noMultiLvlLbl val="0"/>
      </c:catAx>
      <c:valAx>
        <c:axId val="31470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469671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Participación de Ventas por Provincias 2016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Hoja1!$U$69:$U$75</c:f>
              <c:strCache>
                <c:ptCount val="7"/>
                <c:pt idx="0">
                  <c:v>Pichincha </c:v>
                </c:pt>
                <c:pt idx="1">
                  <c:v>Guayas</c:v>
                </c:pt>
                <c:pt idx="2">
                  <c:v>Azuay</c:v>
                </c:pt>
                <c:pt idx="3">
                  <c:v>Tungurahua</c:v>
                </c:pt>
                <c:pt idx="4">
                  <c:v>Manabi</c:v>
                </c:pt>
                <c:pt idx="5">
                  <c:v>Chimborazo</c:v>
                </c:pt>
                <c:pt idx="6">
                  <c:v>Otras</c:v>
                </c:pt>
              </c:strCache>
            </c:strRef>
          </c:cat>
          <c:val>
            <c:numRef>
              <c:f>Hoja1!$V$69:$V$75</c:f>
              <c:numCache>
                <c:formatCode>0%</c:formatCode>
                <c:ptCount val="7"/>
                <c:pt idx="0">
                  <c:v>0.39</c:v>
                </c:pt>
                <c:pt idx="1">
                  <c:v>0.28999999999999998</c:v>
                </c:pt>
                <c:pt idx="2">
                  <c:v>0.06</c:v>
                </c:pt>
                <c:pt idx="3">
                  <c:v>0.06</c:v>
                </c:pt>
                <c:pt idx="4">
                  <c:v>0.05</c:v>
                </c:pt>
                <c:pt idx="5">
                  <c:v>0.03</c:v>
                </c:pt>
                <c:pt idx="6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8007716448418218"/>
          <c:y val="0.41462580546605932"/>
          <c:w val="0.19637641048733032"/>
          <c:h val="0.46560503694033994"/>
        </c:manualLayout>
      </c:layout>
      <c:overlay val="0"/>
      <c:txPr>
        <a:bodyPr/>
        <a:lstStyle/>
        <a:p>
          <a:pPr rtl="0">
            <a:defRPr sz="20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C" sz="1600" b="1" i="0" baseline="0">
                <a:effectLst/>
              </a:rPr>
              <a:t>Producción de Vehículos por Marca 2015</a:t>
            </a:r>
            <a:endParaRPr lang="es-EC" sz="160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308753020497723"/>
          <c:y val="0.32274582338073549"/>
          <c:w val="0.33862708830963228"/>
          <c:h val="0.67725417661926457"/>
        </c:manualLayout>
      </c:layout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Hoja1!$M$46:$M$48</c:f>
              <c:strCache>
                <c:ptCount val="3"/>
                <c:pt idx="0">
                  <c:v>Chevrolet (Omnibus BB)</c:v>
                </c:pt>
                <c:pt idx="1">
                  <c:v>KIA (Aymesa)</c:v>
                </c:pt>
                <c:pt idx="2">
                  <c:v>Mazda (Maresa)</c:v>
                </c:pt>
              </c:strCache>
            </c:strRef>
          </c:cat>
          <c:val>
            <c:numRef>
              <c:f>Hoja1!$L$46:$L$48</c:f>
              <c:numCache>
                <c:formatCode>General</c:formatCode>
                <c:ptCount val="3"/>
                <c:pt idx="0">
                  <c:v>38476</c:v>
                </c:pt>
                <c:pt idx="1">
                  <c:v>6666</c:v>
                </c:pt>
                <c:pt idx="2">
                  <c:v>3784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overlay val="0"/>
      <c:txPr>
        <a:bodyPr/>
        <a:lstStyle/>
        <a:p>
          <a:pPr rtl="0">
            <a:defRPr sz="12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C" sz="1600"/>
              <a:t>Producción de Vehículos por Marca 2016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1836132062439565"/>
          <c:y val="0.34422610683951937"/>
          <c:w val="0.41941770962840169"/>
          <c:h val="0.65577389316048063"/>
        </c:manualLayout>
      </c:layout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Hoja1!$M$27:$M$28</c:f>
              <c:strCache>
                <c:ptCount val="2"/>
                <c:pt idx="0">
                  <c:v>Chevrolet (Omnibus BB)</c:v>
                </c:pt>
                <c:pt idx="1">
                  <c:v>KIA (Aymesa)</c:v>
                </c:pt>
              </c:strCache>
            </c:strRef>
          </c:cat>
          <c:val>
            <c:numRef>
              <c:f>Hoja1!$L$27:$L$28</c:f>
              <c:numCache>
                <c:formatCode>General</c:formatCode>
                <c:ptCount val="2"/>
                <c:pt idx="0">
                  <c:v>22192</c:v>
                </c:pt>
                <c:pt idx="1">
                  <c:v>4594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overlay val="0"/>
      <c:txPr>
        <a:bodyPr/>
        <a:lstStyle/>
        <a:p>
          <a:pPr rtl="0">
            <a:defRPr sz="14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95CC3-F44A-448F-85C8-AA1A63F8CFC2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9E2AA3FC-EEDF-4B43-859C-A8BDE610FBA5}">
      <dgm:prSet phldrT="[Texto]"/>
      <dgm:spPr/>
      <dgm:t>
        <a:bodyPr/>
        <a:lstStyle/>
        <a:p>
          <a:pPr algn="just"/>
          <a:r>
            <a:rPr lang="es-EC" dirty="0" smtClean="0"/>
            <a:t>El presente estudio analiza el impacto de las afectaciones económicas de las regulaciones y salvaguardias impuestas por el gobierno nacional a las importaciones en el sector automotriz, planteando criterios que les permita afrontar condiciones poco favorables para este  sector; ya sea por temas políticos o económicos. </a:t>
          </a:r>
          <a:endParaRPr lang="es-EC" dirty="0"/>
        </a:p>
      </dgm:t>
    </dgm:pt>
    <dgm:pt modelId="{28A71CFB-3292-4730-9C47-563FDF8FFE42}" type="parTrans" cxnId="{B3E557C5-0D2E-4DA7-A4E6-78A8302D0607}">
      <dgm:prSet/>
      <dgm:spPr/>
      <dgm:t>
        <a:bodyPr/>
        <a:lstStyle/>
        <a:p>
          <a:endParaRPr lang="es-EC"/>
        </a:p>
      </dgm:t>
    </dgm:pt>
    <dgm:pt modelId="{1EA617FB-7808-49F7-830D-0393DCD19C13}" type="sibTrans" cxnId="{B3E557C5-0D2E-4DA7-A4E6-78A8302D0607}">
      <dgm:prSet/>
      <dgm:spPr/>
      <dgm:t>
        <a:bodyPr/>
        <a:lstStyle/>
        <a:p>
          <a:endParaRPr lang="es-EC"/>
        </a:p>
      </dgm:t>
    </dgm:pt>
    <dgm:pt modelId="{49156837-8F08-440A-A212-0CF4718FEFD6}" type="pres">
      <dgm:prSet presAssocID="{09E95CC3-F44A-448F-85C8-AA1A63F8CF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05448AB-E251-4628-8E61-CF4ADC8A7754}" type="pres">
      <dgm:prSet presAssocID="{9E2AA3FC-EEDF-4B43-859C-A8BDE610FBA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D3ED608-C2D8-40CF-A658-3DB5749505BD}" type="presOf" srcId="{09E95CC3-F44A-448F-85C8-AA1A63F8CFC2}" destId="{49156837-8F08-440A-A212-0CF4718FEFD6}" srcOrd="0" destOrd="0" presId="urn:microsoft.com/office/officeart/2005/8/layout/default"/>
    <dgm:cxn modelId="{D0B22C80-9B8A-4A0B-9F89-D4F4450DCA9A}" type="presOf" srcId="{9E2AA3FC-EEDF-4B43-859C-A8BDE610FBA5}" destId="{F05448AB-E251-4628-8E61-CF4ADC8A7754}" srcOrd="0" destOrd="0" presId="urn:microsoft.com/office/officeart/2005/8/layout/default"/>
    <dgm:cxn modelId="{B3E557C5-0D2E-4DA7-A4E6-78A8302D0607}" srcId="{09E95CC3-F44A-448F-85C8-AA1A63F8CFC2}" destId="{9E2AA3FC-EEDF-4B43-859C-A8BDE610FBA5}" srcOrd="0" destOrd="0" parTransId="{28A71CFB-3292-4730-9C47-563FDF8FFE42}" sibTransId="{1EA617FB-7808-49F7-830D-0393DCD19C13}"/>
    <dgm:cxn modelId="{7ACC3DF1-89AC-4EEA-A284-79C9F76EF651}" type="presParOf" srcId="{49156837-8F08-440A-A212-0CF4718FEFD6}" destId="{F05448AB-E251-4628-8E61-CF4ADC8A775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F05222-17D0-4413-9C82-925E542CDC9A}" type="doc">
      <dgm:prSet loTypeId="urn:microsoft.com/office/officeart/2005/8/layout/orgChart1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E0E929AC-52C2-4E43-8C0B-E64142D30DAC}">
      <dgm:prSet phldrT="[Texto]" custT="1"/>
      <dgm:spPr/>
      <dgm:t>
        <a:bodyPr/>
        <a:lstStyle/>
        <a:p>
          <a:r>
            <a:rPr lang="es-EC" sz="1400" b="1" dirty="0" smtClean="0"/>
            <a:t>Medidas que afectan al Sector Automotriz</a:t>
          </a:r>
          <a:endParaRPr lang="es-EC" sz="1400" b="1" dirty="0"/>
        </a:p>
      </dgm:t>
    </dgm:pt>
    <dgm:pt modelId="{53FD1F22-8F40-419B-B1C6-472493CC1BFE}" type="parTrans" cxnId="{0FDE4D05-AA8E-4A3C-AF9F-C36F8C419132}">
      <dgm:prSet/>
      <dgm:spPr/>
      <dgm:t>
        <a:bodyPr/>
        <a:lstStyle/>
        <a:p>
          <a:endParaRPr lang="es-EC" sz="2000"/>
        </a:p>
      </dgm:t>
    </dgm:pt>
    <dgm:pt modelId="{CD777200-D887-46DD-841C-17BFFEB10252}" type="sibTrans" cxnId="{0FDE4D05-AA8E-4A3C-AF9F-C36F8C419132}">
      <dgm:prSet/>
      <dgm:spPr/>
      <dgm:t>
        <a:bodyPr/>
        <a:lstStyle/>
        <a:p>
          <a:endParaRPr lang="es-EC" sz="2000"/>
        </a:p>
      </dgm:t>
    </dgm:pt>
    <dgm:pt modelId="{7EEBDA77-044B-4CD8-8977-D6ADE02589D4}">
      <dgm:prSet phldrT="[Texto]" custT="1"/>
      <dgm:spPr/>
      <dgm:t>
        <a:bodyPr/>
        <a:lstStyle/>
        <a:p>
          <a:r>
            <a:rPr lang="es-EC" sz="1400" b="1" dirty="0" smtClean="0"/>
            <a:t>Año 2014</a:t>
          </a:r>
          <a:endParaRPr lang="es-EC" sz="1400" b="1" dirty="0"/>
        </a:p>
      </dgm:t>
    </dgm:pt>
    <dgm:pt modelId="{F516107F-21E3-40A3-97D1-1DC5E6AED689}" type="parTrans" cxnId="{F18BBA60-3A13-4168-84C8-97C280321DC0}">
      <dgm:prSet/>
      <dgm:spPr/>
      <dgm:t>
        <a:bodyPr/>
        <a:lstStyle/>
        <a:p>
          <a:endParaRPr lang="es-EC" sz="2000"/>
        </a:p>
      </dgm:t>
    </dgm:pt>
    <dgm:pt modelId="{0C5DC780-4D22-45D8-A69E-2F6C65DBD42A}" type="sibTrans" cxnId="{F18BBA60-3A13-4168-84C8-97C280321DC0}">
      <dgm:prSet/>
      <dgm:spPr/>
      <dgm:t>
        <a:bodyPr/>
        <a:lstStyle/>
        <a:p>
          <a:endParaRPr lang="es-EC" sz="2000"/>
        </a:p>
      </dgm:t>
    </dgm:pt>
    <dgm:pt modelId="{83A3F1A9-306A-4A92-AFF7-8B39B762D92E}">
      <dgm:prSet phldrT="[Texto]" custT="1"/>
      <dgm:spPr/>
      <dgm:t>
        <a:bodyPr/>
        <a:lstStyle/>
        <a:p>
          <a:r>
            <a:rPr lang="es-EC" sz="1400" b="1" dirty="0" smtClean="0"/>
            <a:t>Año 2015</a:t>
          </a:r>
          <a:endParaRPr lang="es-EC" sz="1400" b="1" dirty="0"/>
        </a:p>
      </dgm:t>
    </dgm:pt>
    <dgm:pt modelId="{D9D56BA8-3658-4721-BD82-2A4E6C7D0093}" type="parTrans" cxnId="{1578C5EC-D277-4CD1-8B54-BD02C32F2A4C}">
      <dgm:prSet/>
      <dgm:spPr/>
      <dgm:t>
        <a:bodyPr/>
        <a:lstStyle/>
        <a:p>
          <a:endParaRPr lang="es-EC" sz="2000"/>
        </a:p>
      </dgm:t>
    </dgm:pt>
    <dgm:pt modelId="{CED98F7C-7710-41CE-817D-B275B0ACC4FF}" type="sibTrans" cxnId="{1578C5EC-D277-4CD1-8B54-BD02C32F2A4C}">
      <dgm:prSet/>
      <dgm:spPr/>
      <dgm:t>
        <a:bodyPr/>
        <a:lstStyle/>
        <a:p>
          <a:endParaRPr lang="es-EC" sz="2000"/>
        </a:p>
      </dgm:t>
    </dgm:pt>
    <dgm:pt modelId="{E9465E5C-B4AA-4BA6-A4EC-227DBDCF3D86}">
      <dgm:prSet phldrT="[Texto]" custT="1"/>
      <dgm:spPr/>
      <dgm:t>
        <a:bodyPr/>
        <a:lstStyle/>
        <a:p>
          <a:pPr algn="l"/>
          <a:r>
            <a:rPr lang="es-EC" sz="1200" dirty="0" smtClean="0"/>
            <a:t>*Restricción CBU</a:t>
          </a:r>
        </a:p>
        <a:p>
          <a:pPr algn="l"/>
          <a:r>
            <a:rPr lang="es-EC" sz="1200" dirty="0" smtClean="0"/>
            <a:t>*Restricción CKD</a:t>
          </a:r>
        </a:p>
        <a:p>
          <a:pPr algn="l"/>
          <a:r>
            <a:rPr lang="es-EC" sz="1200" dirty="0" smtClean="0"/>
            <a:t>*Cupo 11% de lo importado en el 2011</a:t>
          </a:r>
          <a:endParaRPr lang="es-EC" sz="1200" dirty="0"/>
        </a:p>
      </dgm:t>
    </dgm:pt>
    <dgm:pt modelId="{D5B642F6-8A4A-4CFF-8498-C57604C908F0}" type="parTrans" cxnId="{5049FEE3-01BB-47B3-8C1F-421FF93A9B68}">
      <dgm:prSet/>
      <dgm:spPr/>
      <dgm:t>
        <a:bodyPr/>
        <a:lstStyle/>
        <a:p>
          <a:endParaRPr lang="es-EC" sz="2000"/>
        </a:p>
      </dgm:t>
    </dgm:pt>
    <dgm:pt modelId="{CCB8EAC9-A517-43BE-9F5C-A12759DA0324}" type="sibTrans" cxnId="{5049FEE3-01BB-47B3-8C1F-421FF93A9B68}">
      <dgm:prSet/>
      <dgm:spPr/>
      <dgm:t>
        <a:bodyPr/>
        <a:lstStyle/>
        <a:p>
          <a:endParaRPr lang="es-EC" sz="2000"/>
        </a:p>
      </dgm:t>
    </dgm:pt>
    <dgm:pt modelId="{5D03E197-63E9-42BC-B393-CD1A144A170C}">
      <dgm:prSet phldrT="[Texto]" custT="1"/>
      <dgm:spPr/>
      <dgm:t>
        <a:bodyPr/>
        <a:lstStyle/>
        <a:p>
          <a:pPr algn="l"/>
          <a:r>
            <a:rPr lang="es-EC" sz="1200" dirty="0" smtClean="0"/>
            <a:t>*El concesionario debe entregar el vehículo matriculado.        *Certificado de declaración aduanera.</a:t>
          </a:r>
        </a:p>
      </dgm:t>
    </dgm:pt>
    <dgm:pt modelId="{26B1CA36-0170-44E3-9B09-5ADC78FCDF57}" type="parTrans" cxnId="{DDD23BB7-578D-497A-BAFE-23109F5F6174}">
      <dgm:prSet/>
      <dgm:spPr/>
      <dgm:t>
        <a:bodyPr/>
        <a:lstStyle/>
        <a:p>
          <a:endParaRPr lang="es-EC" sz="2000"/>
        </a:p>
      </dgm:t>
    </dgm:pt>
    <dgm:pt modelId="{92B6B26D-5FA9-4290-96A6-7FEFD3293913}" type="sibTrans" cxnId="{DDD23BB7-578D-497A-BAFE-23109F5F6174}">
      <dgm:prSet/>
      <dgm:spPr/>
      <dgm:t>
        <a:bodyPr/>
        <a:lstStyle/>
        <a:p>
          <a:endParaRPr lang="es-EC" sz="2000"/>
        </a:p>
      </dgm:t>
    </dgm:pt>
    <dgm:pt modelId="{5EFF7AF5-4381-41C2-A90B-39E8B1A27C5A}">
      <dgm:prSet phldrT="[Texto]" custT="1"/>
      <dgm:spPr/>
      <dgm:t>
        <a:bodyPr/>
        <a:lstStyle/>
        <a:p>
          <a:r>
            <a:rPr lang="es-EC" sz="1200" dirty="0" smtClean="0"/>
            <a:t>Elementos de Seguridad – Doble airbag frontal</a:t>
          </a:r>
          <a:endParaRPr lang="es-EC" sz="1200" dirty="0"/>
        </a:p>
      </dgm:t>
    </dgm:pt>
    <dgm:pt modelId="{BBBC2A13-8405-4321-BB00-3CE50F7F4BFE}" type="parTrans" cxnId="{4AF73A82-C5E7-4822-AAB2-1E907F914084}">
      <dgm:prSet/>
      <dgm:spPr/>
      <dgm:t>
        <a:bodyPr/>
        <a:lstStyle/>
        <a:p>
          <a:endParaRPr lang="es-EC" sz="2000"/>
        </a:p>
      </dgm:t>
    </dgm:pt>
    <dgm:pt modelId="{0B050B6D-45D2-45DD-9284-3F3C5BFFB079}" type="sibTrans" cxnId="{4AF73A82-C5E7-4822-AAB2-1E907F914084}">
      <dgm:prSet/>
      <dgm:spPr/>
      <dgm:t>
        <a:bodyPr/>
        <a:lstStyle/>
        <a:p>
          <a:endParaRPr lang="es-EC" sz="2000"/>
        </a:p>
      </dgm:t>
    </dgm:pt>
    <dgm:pt modelId="{2C3000F1-FF86-4EE1-83ED-2C506BAB6190}">
      <dgm:prSet phldrT="[Texto]" custT="1"/>
      <dgm:spPr/>
      <dgm:t>
        <a:bodyPr/>
        <a:lstStyle/>
        <a:p>
          <a:r>
            <a:rPr lang="es-EC" sz="1400" b="1" dirty="0" smtClean="0"/>
            <a:t>Año 2013</a:t>
          </a:r>
          <a:endParaRPr lang="es-EC" sz="1400" b="1" dirty="0"/>
        </a:p>
      </dgm:t>
    </dgm:pt>
    <dgm:pt modelId="{66F36031-8989-4C6A-AFA3-6C8073270FD2}" type="parTrans" cxnId="{8F1F340D-00B5-4FB2-BA11-9920F0F1566E}">
      <dgm:prSet/>
      <dgm:spPr/>
      <dgm:t>
        <a:bodyPr/>
        <a:lstStyle/>
        <a:p>
          <a:endParaRPr lang="es-EC" sz="2000"/>
        </a:p>
      </dgm:t>
    </dgm:pt>
    <dgm:pt modelId="{61FF633A-1028-4B80-88F0-4889E71A84F5}" type="sibTrans" cxnId="{8F1F340D-00B5-4FB2-BA11-9920F0F1566E}">
      <dgm:prSet/>
      <dgm:spPr/>
      <dgm:t>
        <a:bodyPr/>
        <a:lstStyle/>
        <a:p>
          <a:endParaRPr lang="es-EC" sz="2000"/>
        </a:p>
      </dgm:t>
    </dgm:pt>
    <dgm:pt modelId="{2F7D4501-2187-4B1C-B50C-75CEBC561FD4}">
      <dgm:prSet phldrT="[Texto]" custT="1"/>
      <dgm:spPr/>
      <dgm:t>
        <a:bodyPr/>
        <a:lstStyle/>
        <a:p>
          <a:r>
            <a:rPr lang="es-EC" sz="1400" dirty="0" smtClean="0"/>
            <a:t>Certificado de vehículos nacionalizados</a:t>
          </a:r>
          <a:endParaRPr lang="es-EC" sz="1400" dirty="0"/>
        </a:p>
      </dgm:t>
    </dgm:pt>
    <dgm:pt modelId="{5054F82C-9421-495A-A7CE-71475D403669}" type="parTrans" cxnId="{D44096B7-3172-4381-87EF-364B3CF3EB0B}">
      <dgm:prSet/>
      <dgm:spPr/>
      <dgm:t>
        <a:bodyPr/>
        <a:lstStyle/>
        <a:p>
          <a:endParaRPr lang="es-EC" sz="2000"/>
        </a:p>
      </dgm:t>
    </dgm:pt>
    <dgm:pt modelId="{1646BDAB-67FE-49EB-A67B-33FE256F0D7C}" type="sibTrans" cxnId="{D44096B7-3172-4381-87EF-364B3CF3EB0B}">
      <dgm:prSet/>
      <dgm:spPr/>
      <dgm:t>
        <a:bodyPr/>
        <a:lstStyle/>
        <a:p>
          <a:endParaRPr lang="es-EC" sz="2000"/>
        </a:p>
      </dgm:t>
    </dgm:pt>
    <dgm:pt modelId="{B896B610-4D48-4324-AA07-D4C724841E16}">
      <dgm:prSet phldrT="[Texto]" custT="1"/>
      <dgm:spPr/>
      <dgm:t>
        <a:bodyPr/>
        <a:lstStyle/>
        <a:p>
          <a:r>
            <a:rPr lang="es-EC" sz="1400" dirty="0" smtClean="0"/>
            <a:t>Revisión RTE 034 «Elementos de Seguridad de vehículos automotores»</a:t>
          </a:r>
          <a:endParaRPr lang="es-EC" sz="1400" dirty="0"/>
        </a:p>
      </dgm:t>
    </dgm:pt>
    <dgm:pt modelId="{835EEA6C-F56F-4416-A515-A94635666671}" type="parTrans" cxnId="{FA7FD10B-011D-4D90-B654-9CFC630CB9A2}">
      <dgm:prSet/>
      <dgm:spPr/>
      <dgm:t>
        <a:bodyPr/>
        <a:lstStyle/>
        <a:p>
          <a:endParaRPr lang="es-EC" sz="2000"/>
        </a:p>
      </dgm:t>
    </dgm:pt>
    <dgm:pt modelId="{D424BF25-0916-4BCA-B1E6-2B2B00CFA3F9}" type="sibTrans" cxnId="{FA7FD10B-011D-4D90-B654-9CFC630CB9A2}">
      <dgm:prSet/>
      <dgm:spPr/>
      <dgm:t>
        <a:bodyPr/>
        <a:lstStyle/>
        <a:p>
          <a:endParaRPr lang="es-EC" sz="2000"/>
        </a:p>
      </dgm:t>
    </dgm:pt>
    <dgm:pt modelId="{082DB676-E67E-4B92-A5AA-0E192FCB56FF}">
      <dgm:prSet phldrT="[Texto]" custT="1"/>
      <dgm:spPr/>
      <dgm:t>
        <a:bodyPr/>
        <a:lstStyle/>
        <a:p>
          <a:r>
            <a:rPr lang="es-EC" sz="1400" dirty="0" smtClean="0"/>
            <a:t>Modifica metodología de calculo del ICE</a:t>
          </a:r>
          <a:endParaRPr lang="es-EC" sz="1400" dirty="0"/>
        </a:p>
      </dgm:t>
    </dgm:pt>
    <dgm:pt modelId="{F80CC774-D866-4193-A5E6-5ADDE92A0B8C}" type="parTrans" cxnId="{0C8E5E4E-9762-48FF-A907-CB26FF693EF0}">
      <dgm:prSet/>
      <dgm:spPr/>
      <dgm:t>
        <a:bodyPr/>
        <a:lstStyle/>
        <a:p>
          <a:endParaRPr lang="es-EC" sz="2000"/>
        </a:p>
      </dgm:t>
    </dgm:pt>
    <dgm:pt modelId="{DE51F666-52EE-4929-B97D-13E7B6B7DEBA}" type="sibTrans" cxnId="{0C8E5E4E-9762-48FF-A907-CB26FF693EF0}">
      <dgm:prSet/>
      <dgm:spPr/>
      <dgm:t>
        <a:bodyPr/>
        <a:lstStyle/>
        <a:p>
          <a:endParaRPr lang="es-EC" sz="2000"/>
        </a:p>
      </dgm:t>
    </dgm:pt>
    <dgm:pt modelId="{0269BEE2-3C7B-4B1E-BD7A-F10598B03C8F}">
      <dgm:prSet phldrT="[Texto]" custT="1"/>
      <dgm:spPr/>
      <dgm:t>
        <a:bodyPr/>
        <a:lstStyle/>
        <a:p>
          <a:r>
            <a:rPr lang="es-EC" sz="1200" dirty="0" smtClean="0"/>
            <a:t>Incremento arancel importaciones 15% CKD, 5% tracto camiones, 10% a chasises en CKD.</a:t>
          </a:r>
          <a:endParaRPr lang="es-EC" sz="1200" dirty="0"/>
        </a:p>
      </dgm:t>
    </dgm:pt>
    <dgm:pt modelId="{736E86DB-802A-4D12-862E-032335664924}" type="parTrans" cxnId="{FBCDA636-EB89-40B7-9C1E-CCFB0B3262AB}">
      <dgm:prSet/>
      <dgm:spPr/>
      <dgm:t>
        <a:bodyPr/>
        <a:lstStyle/>
        <a:p>
          <a:endParaRPr lang="es-EC" sz="2000"/>
        </a:p>
      </dgm:t>
    </dgm:pt>
    <dgm:pt modelId="{881A842F-4C1C-4514-AB2F-773E7A9E87EC}" type="sibTrans" cxnId="{FBCDA636-EB89-40B7-9C1E-CCFB0B3262AB}">
      <dgm:prSet/>
      <dgm:spPr/>
      <dgm:t>
        <a:bodyPr/>
        <a:lstStyle/>
        <a:p>
          <a:endParaRPr lang="es-EC" sz="2000"/>
        </a:p>
      </dgm:t>
    </dgm:pt>
    <dgm:pt modelId="{E8932C31-C5D3-4C84-A68D-B13285DFC199}">
      <dgm:prSet phldrT="[Texto]" custT="1"/>
      <dgm:spPr/>
      <dgm:t>
        <a:bodyPr/>
        <a:lstStyle/>
        <a:p>
          <a:r>
            <a:rPr lang="es-EC" sz="1200" dirty="0" smtClean="0"/>
            <a:t>*Cupo CBU 40% menos de lo </a:t>
          </a:r>
          <a:r>
            <a:rPr lang="es-EC" sz="1100" dirty="0" smtClean="0"/>
            <a:t>importado</a:t>
          </a:r>
          <a:r>
            <a:rPr lang="es-EC" sz="1200" dirty="0" smtClean="0"/>
            <a:t> en el 2013</a:t>
          </a:r>
        </a:p>
        <a:p>
          <a:r>
            <a:rPr lang="es-EC" sz="1200" dirty="0" smtClean="0"/>
            <a:t>*Cupo CKD 20% menos de lo importado en el 2013</a:t>
          </a:r>
          <a:endParaRPr lang="es-EC" sz="1200" dirty="0"/>
        </a:p>
      </dgm:t>
    </dgm:pt>
    <dgm:pt modelId="{D3773152-A405-4507-8FD7-177B05B1E0E4}" type="parTrans" cxnId="{76C352F9-AEAA-453B-A5B1-3945C644C3EC}">
      <dgm:prSet/>
      <dgm:spPr/>
      <dgm:t>
        <a:bodyPr/>
        <a:lstStyle/>
        <a:p>
          <a:endParaRPr lang="es-EC" sz="2000"/>
        </a:p>
      </dgm:t>
    </dgm:pt>
    <dgm:pt modelId="{E6C7D67C-E0FC-43C4-B2CE-A1914192E42C}" type="sibTrans" cxnId="{76C352F9-AEAA-453B-A5B1-3945C644C3EC}">
      <dgm:prSet/>
      <dgm:spPr/>
      <dgm:t>
        <a:bodyPr/>
        <a:lstStyle/>
        <a:p>
          <a:endParaRPr lang="es-EC" sz="2000"/>
        </a:p>
      </dgm:t>
    </dgm:pt>
    <dgm:pt modelId="{848E82C9-BCEC-4FAA-B7DC-DDFFCB0A0581}">
      <dgm:prSet phldrT="[Texto]" custT="1"/>
      <dgm:spPr/>
      <dgm:t>
        <a:bodyPr/>
        <a:lstStyle/>
        <a:p>
          <a:r>
            <a:rPr lang="es-EC" sz="1400" dirty="0" smtClean="0"/>
            <a:t>Se establece cupo de 23285 (CBU) y 61270 (CKD)</a:t>
          </a:r>
          <a:endParaRPr lang="es-EC" sz="1400" dirty="0"/>
        </a:p>
      </dgm:t>
    </dgm:pt>
    <dgm:pt modelId="{3C8454F9-BEE1-4ED1-9870-A7CC35A9DEA8}" type="parTrans" cxnId="{DCC3AC57-C408-4605-9E4A-37C2F9B5A8F8}">
      <dgm:prSet/>
      <dgm:spPr/>
      <dgm:t>
        <a:bodyPr/>
        <a:lstStyle/>
        <a:p>
          <a:endParaRPr lang="es-EC" sz="2000"/>
        </a:p>
      </dgm:t>
    </dgm:pt>
    <dgm:pt modelId="{0FDBACD8-A4E9-4D6F-B985-2F4AD0231CDD}" type="sibTrans" cxnId="{DCC3AC57-C408-4605-9E4A-37C2F9B5A8F8}">
      <dgm:prSet/>
      <dgm:spPr/>
      <dgm:t>
        <a:bodyPr/>
        <a:lstStyle/>
        <a:p>
          <a:endParaRPr lang="es-EC" sz="2000"/>
        </a:p>
      </dgm:t>
    </dgm:pt>
    <dgm:pt modelId="{70CA2772-79EF-42E9-8E0A-7518776C1FF2}">
      <dgm:prSet phldrT="[Texto]" custT="1"/>
      <dgm:spPr/>
      <dgm:t>
        <a:bodyPr/>
        <a:lstStyle/>
        <a:p>
          <a:r>
            <a:rPr lang="es-EC" sz="1400" b="1" dirty="0" smtClean="0"/>
            <a:t>Año 2016</a:t>
          </a:r>
          <a:endParaRPr lang="es-EC" sz="1400" b="1" dirty="0"/>
        </a:p>
      </dgm:t>
    </dgm:pt>
    <dgm:pt modelId="{2C461B6C-E734-4022-AF24-5F3087A68623}" type="parTrans" cxnId="{6C476B4F-2434-4865-A40B-94276220BBAF}">
      <dgm:prSet/>
      <dgm:spPr/>
      <dgm:t>
        <a:bodyPr/>
        <a:lstStyle/>
        <a:p>
          <a:endParaRPr lang="es-EC" sz="2000"/>
        </a:p>
      </dgm:t>
    </dgm:pt>
    <dgm:pt modelId="{B0232C36-07FF-4A80-8AC0-70A4F0A23479}" type="sibTrans" cxnId="{6C476B4F-2434-4865-A40B-94276220BBAF}">
      <dgm:prSet/>
      <dgm:spPr/>
      <dgm:t>
        <a:bodyPr/>
        <a:lstStyle/>
        <a:p>
          <a:endParaRPr lang="es-EC" sz="2000"/>
        </a:p>
      </dgm:t>
    </dgm:pt>
    <dgm:pt modelId="{3D21BEE6-D86C-41A4-AACA-301C2B795654}">
      <dgm:prSet phldrT="[Texto]" custT="1"/>
      <dgm:spPr/>
      <dgm:t>
        <a:bodyPr/>
        <a:lstStyle/>
        <a:p>
          <a:r>
            <a:rPr lang="es-EC" sz="1200" dirty="0" smtClean="0"/>
            <a:t>CINAE y el Ministerio de la Industria se mantienen reuniones </a:t>
          </a:r>
          <a:r>
            <a:rPr lang="es-EC" sz="1100" dirty="0" smtClean="0"/>
            <a:t>para</a:t>
          </a:r>
          <a:r>
            <a:rPr lang="es-EC" sz="1200" dirty="0" smtClean="0"/>
            <a:t> hablar sobre nuevas regulaciones  que regirán para CBU y CKD. </a:t>
          </a:r>
          <a:endParaRPr lang="es-EC" sz="1200" dirty="0"/>
        </a:p>
      </dgm:t>
    </dgm:pt>
    <dgm:pt modelId="{6A3A6F01-B706-48CB-BC94-84D1D65C2F0F}" type="parTrans" cxnId="{D8DF0649-2DAD-4605-B336-0D8F4513B647}">
      <dgm:prSet/>
      <dgm:spPr/>
      <dgm:t>
        <a:bodyPr/>
        <a:lstStyle/>
        <a:p>
          <a:endParaRPr lang="es-EC" sz="2000"/>
        </a:p>
      </dgm:t>
    </dgm:pt>
    <dgm:pt modelId="{1547E7C3-FF7C-4383-ABFD-ADEF11AC6455}" type="sibTrans" cxnId="{D8DF0649-2DAD-4605-B336-0D8F4513B647}">
      <dgm:prSet/>
      <dgm:spPr/>
      <dgm:t>
        <a:bodyPr/>
        <a:lstStyle/>
        <a:p>
          <a:endParaRPr lang="es-EC" sz="2000"/>
        </a:p>
      </dgm:t>
    </dgm:pt>
    <dgm:pt modelId="{518041C7-E242-483E-86E7-92516CBD4004}">
      <dgm:prSet phldrT="[Texto]" custT="1"/>
      <dgm:spPr/>
      <dgm:t>
        <a:bodyPr/>
        <a:lstStyle/>
        <a:p>
          <a:r>
            <a:rPr lang="es-EC" sz="1400" dirty="0" smtClean="0"/>
            <a:t>Las exigencias a cumplir tratan de seguridad y ambiental </a:t>
          </a:r>
          <a:endParaRPr lang="es-EC" sz="1400" dirty="0"/>
        </a:p>
      </dgm:t>
    </dgm:pt>
    <dgm:pt modelId="{98D6E98F-625E-436A-A371-FE8C61ED3747}" type="parTrans" cxnId="{D46528DD-AEE7-45A2-994B-30F0B012ED89}">
      <dgm:prSet/>
      <dgm:spPr/>
      <dgm:t>
        <a:bodyPr/>
        <a:lstStyle/>
        <a:p>
          <a:endParaRPr lang="es-EC" sz="2000"/>
        </a:p>
      </dgm:t>
    </dgm:pt>
    <dgm:pt modelId="{D3F41426-19E3-44F2-BDBD-C927668C5573}" type="sibTrans" cxnId="{D46528DD-AEE7-45A2-994B-30F0B012ED89}">
      <dgm:prSet/>
      <dgm:spPr/>
      <dgm:t>
        <a:bodyPr/>
        <a:lstStyle/>
        <a:p>
          <a:endParaRPr lang="es-EC" sz="2000"/>
        </a:p>
      </dgm:t>
    </dgm:pt>
    <dgm:pt modelId="{9FDAA090-A2B7-497A-94AA-BE0FAC26A5FC}" type="pres">
      <dgm:prSet presAssocID="{A2F05222-17D0-4413-9C82-925E542CDC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5CFE5F0-8E2B-4132-BC4C-41D259C89434}" type="pres">
      <dgm:prSet presAssocID="{E0E929AC-52C2-4E43-8C0B-E64142D30DA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40273A8E-42E7-4977-86A7-3C96A8EA7FD3}" type="pres">
      <dgm:prSet presAssocID="{E0E929AC-52C2-4E43-8C0B-E64142D30DAC}" presName="rootComposite1" presStyleCnt="0"/>
      <dgm:spPr/>
      <dgm:t>
        <a:bodyPr/>
        <a:lstStyle/>
        <a:p>
          <a:endParaRPr lang="es-EC"/>
        </a:p>
      </dgm:t>
    </dgm:pt>
    <dgm:pt modelId="{EA467ECC-CA7F-4690-B991-E15929C253A6}" type="pres">
      <dgm:prSet presAssocID="{E0E929AC-52C2-4E43-8C0B-E64142D30DA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84B9CEB-F86A-43E3-BF7E-58CF445FC542}" type="pres">
      <dgm:prSet presAssocID="{E0E929AC-52C2-4E43-8C0B-E64142D30DAC}" presName="rootConnector1" presStyleLbl="node1" presStyleIdx="0" presStyleCnt="0"/>
      <dgm:spPr/>
      <dgm:t>
        <a:bodyPr/>
        <a:lstStyle/>
        <a:p>
          <a:endParaRPr lang="es-EC"/>
        </a:p>
      </dgm:t>
    </dgm:pt>
    <dgm:pt modelId="{481A4CA2-27FF-4626-A1FD-210372FFE61E}" type="pres">
      <dgm:prSet presAssocID="{E0E929AC-52C2-4E43-8C0B-E64142D30DAC}" presName="hierChild2" presStyleCnt="0"/>
      <dgm:spPr/>
      <dgm:t>
        <a:bodyPr/>
        <a:lstStyle/>
        <a:p>
          <a:endParaRPr lang="es-EC"/>
        </a:p>
      </dgm:t>
    </dgm:pt>
    <dgm:pt modelId="{460B72E1-D31E-4F1C-B087-4E1FF986DCDD}" type="pres">
      <dgm:prSet presAssocID="{66F36031-8989-4C6A-AFA3-6C8073270FD2}" presName="Name37" presStyleLbl="parChTrans1D2" presStyleIdx="0" presStyleCnt="4"/>
      <dgm:spPr/>
      <dgm:t>
        <a:bodyPr/>
        <a:lstStyle/>
        <a:p>
          <a:endParaRPr lang="es-EC"/>
        </a:p>
      </dgm:t>
    </dgm:pt>
    <dgm:pt modelId="{A5EB9899-26A2-494D-9410-EFCF71F2EFD0}" type="pres">
      <dgm:prSet presAssocID="{2C3000F1-FF86-4EE1-83ED-2C506BAB61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78932EF7-57CE-4711-A808-88B4208A91D8}" type="pres">
      <dgm:prSet presAssocID="{2C3000F1-FF86-4EE1-83ED-2C506BAB6190}" presName="rootComposite" presStyleCnt="0"/>
      <dgm:spPr/>
      <dgm:t>
        <a:bodyPr/>
        <a:lstStyle/>
        <a:p>
          <a:endParaRPr lang="es-EC"/>
        </a:p>
      </dgm:t>
    </dgm:pt>
    <dgm:pt modelId="{B526E7A7-AFA2-4F5F-9B16-B3CD9B28E2F3}" type="pres">
      <dgm:prSet presAssocID="{2C3000F1-FF86-4EE1-83ED-2C506BAB619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C20CFC8-0190-490E-92F2-AC748BF9C628}" type="pres">
      <dgm:prSet presAssocID="{2C3000F1-FF86-4EE1-83ED-2C506BAB6190}" presName="rootConnector" presStyleLbl="node2" presStyleIdx="0" presStyleCnt="4"/>
      <dgm:spPr/>
      <dgm:t>
        <a:bodyPr/>
        <a:lstStyle/>
        <a:p>
          <a:endParaRPr lang="es-EC"/>
        </a:p>
      </dgm:t>
    </dgm:pt>
    <dgm:pt modelId="{A5C1EAC2-7AC5-4327-8E4F-0B951FD36A1A}" type="pres">
      <dgm:prSet presAssocID="{2C3000F1-FF86-4EE1-83ED-2C506BAB6190}" presName="hierChild4" presStyleCnt="0"/>
      <dgm:spPr/>
      <dgm:t>
        <a:bodyPr/>
        <a:lstStyle/>
        <a:p>
          <a:endParaRPr lang="es-EC"/>
        </a:p>
      </dgm:t>
    </dgm:pt>
    <dgm:pt modelId="{54017D56-6A1D-414F-89D9-285BB6A950CD}" type="pres">
      <dgm:prSet presAssocID="{BBBC2A13-8405-4321-BB00-3CE50F7F4BFE}" presName="Name37" presStyleLbl="parChTrans1D3" presStyleIdx="0" presStyleCnt="11"/>
      <dgm:spPr/>
      <dgm:t>
        <a:bodyPr/>
        <a:lstStyle/>
        <a:p>
          <a:endParaRPr lang="es-EC"/>
        </a:p>
      </dgm:t>
    </dgm:pt>
    <dgm:pt modelId="{5F0B8CD2-5553-4CCE-BC85-3EFDBB9776AD}" type="pres">
      <dgm:prSet presAssocID="{5EFF7AF5-4381-41C2-A90B-39E8B1A27C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00E15E2-8B56-440A-AE57-91E1DE864D11}" type="pres">
      <dgm:prSet presAssocID="{5EFF7AF5-4381-41C2-A90B-39E8B1A27C5A}" presName="rootComposite" presStyleCnt="0"/>
      <dgm:spPr/>
      <dgm:t>
        <a:bodyPr/>
        <a:lstStyle/>
        <a:p>
          <a:endParaRPr lang="es-EC"/>
        </a:p>
      </dgm:t>
    </dgm:pt>
    <dgm:pt modelId="{252DC552-9CE7-4B2E-AF71-025EE3D1F230}" type="pres">
      <dgm:prSet presAssocID="{5EFF7AF5-4381-41C2-A90B-39E8B1A27C5A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1847B3A-1263-4BD9-9D54-3AA3FEDAF3B8}" type="pres">
      <dgm:prSet presAssocID="{5EFF7AF5-4381-41C2-A90B-39E8B1A27C5A}" presName="rootConnector" presStyleLbl="node3" presStyleIdx="0" presStyleCnt="11"/>
      <dgm:spPr/>
      <dgm:t>
        <a:bodyPr/>
        <a:lstStyle/>
        <a:p>
          <a:endParaRPr lang="es-EC"/>
        </a:p>
      </dgm:t>
    </dgm:pt>
    <dgm:pt modelId="{78CCD963-AE2B-4B6E-B5F0-8217E76037A3}" type="pres">
      <dgm:prSet presAssocID="{5EFF7AF5-4381-41C2-A90B-39E8B1A27C5A}" presName="hierChild4" presStyleCnt="0"/>
      <dgm:spPr/>
      <dgm:t>
        <a:bodyPr/>
        <a:lstStyle/>
        <a:p>
          <a:endParaRPr lang="es-EC"/>
        </a:p>
      </dgm:t>
    </dgm:pt>
    <dgm:pt modelId="{879C82CA-8018-457F-89E6-EC19512B3F9A}" type="pres">
      <dgm:prSet presAssocID="{5EFF7AF5-4381-41C2-A90B-39E8B1A27C5A}" presName="hierChild5" presStyleCnt="0"/>
      <dgm:spPr/>
      <dgm:t>
        <a:bodyPr/>
        <a:lstStyle/>
        <a:p>
          <a:endParaRPr lang="es-EC"/>
        </a:p>
      </dgm:t>
    </dgm:pt>
    <dgm:pt modelId="{8DD6B69C-B99E-46BA-9996-3AA840952509}" type="pres">
      <dgm:prSet presAssocID="{D5B642F6-8A4A-4CFF-8498-C57604C908F0}" presName="Name37" presStyleLbl="parChTrans1D3" presStyleIdx="1" presStyleCnt="11"/>
      <dgm:spPr/>
      <dgm:t>
        <a:bodyPr/>
        <a:lstStyle/>
        <a:p>
          <a:endParaRPr lang="es-EC"/>
        </a:p>
      </dgm:t>
    </dgm:pt>
    <dgm:pt modelId="{66FAB371-BEFF-4A82-ACE0-AA627F9A088E}" type="pres">
      <dgm:prSet presAssocID="{E9465E5C-B4AA-4BA6-A4EC-227DBDCF3D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4244F1A9-602F-4954-B6D5-1A4231971CFA}" type="pres">
      <dgm:prSet presAssocID="{E9465E5C-B4AA-4BA6-A4EC-227DBDCF3D86}" presName="rootComposite" presStyleCnt="0"/>
      <dgm:spPr/>
      <dgm:t>
        <a:bodyPr/>
        <a:lstStyle/>
        <a:p>
          <a:endParaRPr lang="es-EC"/>
        </a:p>
      </dgm:t>
    </dgm:pt>
    <dgm:pt modelId="{304FB950-64B2-4257-B57D-2E64F011F843}" type="pres">
      <dgm:prSet presAssocID="{E9465E5C-B4AA-4BA6-A4EC-227DBDCF3D86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7DFF01-049F-4EC5-9919-305AA1AF7EC6}" type="pres">
      <dgm:prSet presAssocID="{E9465E5C-B4AA-4BA6-A4EC-227DBDCF3D86}" presName="rootConnector" presStyleLbl="node3" presStyleIdx="1" presStyleCnt="11"/>
      <dgm:spPr/>
      <dgm:t>
        <a:bodyPr/>
        <a:lstStyle/>
        <a:p>
          <a:endParaRPr lang="es-EC"/>
        </a:p>
      </dgm:t>
    </dgm:pt>
    <dgm:pt modelId="{736352C3-AE7E-4EF5-99DF-F788031DE673}" type="pres">
      <dgm:prSet presAssocID="{E9465E5C-B4AA-4BA6-A4EC-227DBDCF3D86}" presName="hierChild4" presStyleCnt="0"/>
      <dgm:spPr/>
      <dgm:t>
        <a:bodyPr/>
        <a:lstStyle/>
        <a:p>
          <a:endParaRPr lang="es-EC"/>
        </a:p>
      </dgm:t>
    </dgm:pt>
    <dgm:pt modelId="{F18842AE-5528-4132-98DB-6141A3224231}" type="pres">
      <dgm:prSet presAssocID="{E9465E5C-B4AA-4BA6-A4EC-227DBDCF3D86}" presName="hierChild5" presStyleCnt="0"/>
      <dgm:spPr/>
      <dgm:t>
        <a:bodyPr/>
        <a:lstStyle/>
        <a:p>
          <a:endParaRPr lang="es-EC"/>
        </a:p>
      </dgm:t>
    </dgm:pt>
    <dgm:pt modelId="{C00CFDB4-0772-4DE3-9D1D-3E5D4552206D}" type="pres">
      <dgm:prSet presAssocID="{26B1CA36-0170-44E3-9B09-5ADC78FCDF57}" presName="Name37" presStyleLbl="parChTrans1D3" presStyleIdx="2" presStyleCnt="11"/>
      <dgm:spPr/>
      <dgm:t>
        <a:bodyPr/>
        <a:lstStyle/>
        <a:p>
          <a:endParaRPr lang="es-EC"/>
        </a:p>
      </dgm:t>
    </dgm:pt>
    <dgm:pt modelId="{2FAA0029-6770-4AF7-82C0-58217CFE04A2}" type="pres">
      <dgm:prSet presAssocID="{5D03E197-63E9-42BC-B393-CD1A144A17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A1D1F33-38E6-4854-8454-4FFFFFB5CDC9}" type="pres">
      <dgm:prSet presAssocID="{5D03E197-63E9-42BC-B393-CD1A144A170C}" presName="rootComposite" presStyleCnt="0"/>
      <dgm:spPr/>
      <dgm:t>
        <a:bodyPr/>
        <a:lstStyle/>
        <a:p>
          <a:endParaRPr lang="es-EC"/>
        </a:p>
      </dgm:t>
    </dgm:pt>
    <dgm:pt modelId="{8FE6FC91-11C4-46FB-A91C-7BBC31A05222}" type="pres">
      <dgm:prSet presAssocID="{5D03E197-63E9-42BC-B393-CD1A144A170C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341B3F6-1144-45AE-868A-97DF84DC8C15}" type="pres">
      <dgm:prSet presAssocID="{5D03E197-63E9-42BC-B393-CD1A144A170C}" presName="rootConnector" presStyleLbl="node3" presStyleIdx="2" presStyleCnt="11"/>
      <dgm:spPr/>
      <dgm:t>
        <a:bodyPr/>
        <a:lstStyle/>
        <a:p>
          <a:endParaRPr lang="es-EC"/>
        </a:p>
      </dgm:t>
    </dgm:pt>
    <dgm:pt modelId="{B0EE5A5A-8F66-414B-8308-6E69E3B1D847}" type="pres">
      <dgm:prSet presAssocID="{5D03E197-63E9-42BC-B393-CD1A144A170C}" presName="hierChild4" presStyleCnt="0"/>
      <dgm:spPr/>
      <dgm:t>
        <a:bodyPr/>
        <a:lstStyle/>
        <a:p>
          <a:endParaRPr lang="es-EC"/>
        </a:p>
      </dgm:t>
    </dgm:pt>
    <dgm:pt modelId="{5B9141CE-B424-4EB3-8F1C-E4632AD308D3}" type="pres">
      <dgm:prSet presAssocID="{5D03E197-63E9-42BC-B393-CD1A144A170C}" presName="hierChild5" presStyleCnt="0"/>
      <dgm:spPr/>
      <dgm:t>
        <a:bodyPr/>
        <a:lstStyle/>
        <a:p>
          <a:endParaRPr lang="es-EC"/>
        </a:p>
      </dgm:t>
    </dgm:pt>
    <dgm:pt modelId="{8F42A202-C4B2-4B81-942B-4C8234AF043C}" type="pres">
      <dgm:prSet presAssocID="{2C3000F1-FF86-4EE1-83ED-2C506BAB6190}" presName="hierChild5" presStyleCnt="0"/>
      <dgm:spPr/>
      <dgm:t>
        <a:bodyPr/>
        <a:lstStyle/>
        <a:p>
          <a:endParaRPr lang="es-EC"/>
        </a:p>
      </dgm:t>
    </dgm:pt>
    <dgm:pt modelId="{16287F19-D011-4F6F-ABF5-3512521E10C2}" type="pres">
      <dgm:prSet presAssocID="{F516107F-21E3-40A3-97D1-1DC5E6AED689}" presName="Name37" presStyleLbl="parChTrans1D2" presStyleIdx="1" presStyleCnt="4"/>
      <dgm:spPr/>
      <dgm:t>
        <a:bodyPr/>
        <a:lstStyle/>
        <a:p>
          <a:endParaRPr lang="es-EC"/>
        </a:p>
      </dgm:t>
    </dgm:pt>
    <dgm:pt modelId="{76E0DE5F-E991-46D7-BFDA-D5E466FAA608}" type="pres">
      <dgm:prSet presAssocID="{7EEBDA77-044B-4CD8-8977-D6ADE02589D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88A765A-C142-497E-8627-2E1A60484B11}" type="pres">
      <dgm:prSet presAssocID="{7EEBDA77-044B-4CD8-8977-D6ADE02589D4}" presName="rootComposite" presStyleCnt="0"/>
      <dgm:spPr/>
      <dgm:t>
        <a:bodyPr/>
        <a:lstStyle/>
        <a:p>
          <a:endParaRPr lang="es-EC"/>
        </a:p>
      </dgm:t>
    </dgm:pt>
    <dgm:pt modelId="{8296ECE0-5374-41BE-AC1B-400D50C11B63}" type="pres">
      <dgm:prSet presAssocID="{7EEBDA77-044B-4CD8-8977-D6ADE02589D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FFD382-9976-4545-88EE-AFF4D95DE381}" type="pres">
      <dgm:prSet presAssocID="{7EEBDA77-044B-4CD8-8977-D6ADE02589D4}" presName="rootConnector" presStyleLbl="node2" presStyleIdx="1" presStyleCnt="4"/>
      <dgm:spPr/>
      <dgm:t>
        <a:bodyPr/>
        <a:lstStyle/>
        <a:p>
          <a:endParaRPr lang="es-EC"/>
        </a:p>
      </dgm:t>
    </dgm:pt>
    <dgm:pt modelId="{2573A26A-78A4-4B8E-9D3C-61DFB15C4439}" type="pres">
      <dgm:prSet presAssocID="{7EEBDA77-044B-4CD8-8977-D6ADE02589D4}" presName="hierChild4" presStyleCnt="0"/>
      <dgm:spPr/>
      <dgm:t>
        <a:bodyPr/>
        <a:lstStyle/>
        <a:p>
          <a:endParaRPr lang="es-EC"/>
        </a:p>
      </dgm:t>
    </dgm:pt>
    <dgm:pt modelId="{DED1FD7D-C027-4A45-98EA-6B0E1575E51A}" type="pres">
      <dgm:prSet presAssocID="{5054F82C-9421-495A-A7CE-71475D403669}" presName="Name37" presStyleLbl="parChTrans1D3" presStyleIdx="3" presStyleCnt="11"/>
      <dgm:spPr/>
      <dgm:t>
        <a:bodyPr/>
        <a:lstStyle/>
        <a:p>
          <a:endParaRPr lang="es-EC"/>
        </a:p>
      </dgm:t>
    </dgm:pt>
    <dgm:pt modelId="{F12D0302-F3E6-4C5B-922E-2D75160AF303}" type="pres">
      <dgm:prSet presAssocID="{2F7D4501-2187-4B1C-B50C-75CEBC561FD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01210B1-5B50-4837-94EC-ED56FEB8615E}" type="pres">
      <dgm:prSet presAssocID="{2F7D4501-2187-4B1C-B50C-75CEBC561FD4}" presName="rootComposite" presStyleCnt="0"/>
      <dgm:spPr/>
      <dgm:t>
        <a:bodyPr/>
        <a:lstStyle/>
        <a:p>
          <a:endParaRPr lang="es-EC"/>
        </a:p>
      </dgm:t>
    </dgm:pt>
    <dgm:pt modelId="{29C85E37-CD5B-4B1B-9CB7-EA5A27744C47}" type="pres">
      <dgm:prSet presAssocID="{2F7D4501-2187-4B1C-B50C-75CEBC561FD4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3531091-EAFD-483C-9909-DFAD0637DB9B}" type="pres">
      <dgm:prSet presAssocID="{2F7D4501-2187-4B1C-B50C-75CEBC561FD4}" presName="rootConnector" presStyleLbl="node3" presStyleIdx="3" presStyleCnt="11"/>
      <dgm:spPr/>
      <dgm:t>
        <a:bodyPr/>
        <a:lstStyle/>
        <a:p>
          <a:endParaRPr lang="es-EC"/>
        </a:p>
      </dgm:t>
    </dgm:pt>
    <dgm:pt modelId="{664F0C57-FC9B-4304-AA10-21F5D9823459}" type="pres">
      <dgm:prSet presAssocID="{2F7D4501-2187-4B1C-B50C-75CEBC561FD4}" presName="hierChild4" presStyleCnt="0"/>
      <dgm:spPr/>
      <dgm:t>
        <a:bodyPr/>
        <a:lstStyle/>
        <a:p>
          <a:endParaRPr lang="es-EC"/>
        </a:p>
      </dgm:t>
    </dgm:pt>
    <dgm:pt modelId="{96C606BE-C000-44D3-89E7-F97C9D730D49}" type="pres">
      <dgm:prSet presAssocID="{2F7D4501-2187-4B1C-B50C-75CEBC561FD4}" presName="hierChild5" presStyleCnt="0"/>
      <dgm:spPr/>
      <dgm:t>
        <a:bodyPr/>
        <a:lstStyle/>
        <a:p>
          <a:endParaRPr lang="es-EC"/>
        </a:p>
      </dgm:t>
    </dgm:pt>
    <dgm:pt modelId="{B25FFFD6-A889-4510-9E19-2362B397E379}" type="pres">
      <dgm:prSet presAssocID="{835EEA6C-F56F-4416-A515-A94635666671}" presName="Name37" presStyleLbl="parChTrans1D3" presStyleIdx="4" presStyleCnt="11"/>
      <dgm:spPr/>
      <dgm:t>
        <a:bodyPr/>
        <a:lstStyle/>
        <a:p>
          <a:endParaRPr lang="es-EC"/>
        </a:p>
      </dgm:t>
    </dgm:pt>
    <dgm:pt modelId="{8A996537-C1AF-4A1D-A67A-BBEFDE28A721}" type="pres">
      <dgm:prSet presAssocID="{B896B610-4D48-4324-AA07-D4C724841E1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D8FF7BE9-1B00-44FC-A767-0C33696F7753}" type="pres">
      <dgm:prSet presAssocID="{B896B610-4D48-4324-AA07-D4C724841E16}" presName="rootComposite" presStyleCnt="0"/>
      <dgm:spPr/>
      <dgm:t>
        <a:bodyPr/>
        <a:lstStyle/>
        <a:p>
          <a:endParaRPr lang="es-EC"/>
        </a:p>
      </dgm:t>
    </dgm:pt>
    <dgm:pt modelId="{C0BC484E-CD07-456E-B387-E4BA497D5F16}" type="pres">
      <dgm:prSet presAssocID="{B896B610-4D48-4324-AA07-D4C724841E16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9742A80-A3A7-4647-AFD1-8F42C61356D4}" type="pres">
      <dgm:prSet presAssocID="{B896B610-4D48-4324-AA07-D4C724841E16}" presName="rootConnector" presStyleLbl="node3" presStyleIdx="4" presStyleCnt="11"/>
      <dgm:spPr/>
      <dgm:t>
        <a:bodyPr/>
        <a:lstStyle/>
        <a:p>
          <a:endParaRPr lang="es-EC"/>
        </a:p>
      </dgm:t>
    </dgm:pt>
    <dgm:pt modelId="{4C741874-05E7-43ED-ADC8-D85543C86D29}" type="pres">
      <dgm:prSet presAssocID="{B896B610-4D48-4324-AA07-D4C724841E16}" presName="hierChild4" presStyleCnt="0"/>
      <dgm:spPr/>
      <dgm:t>
        <a:bodyPr/>
        <a:lstStyle/>
        <a:p>
          <a:endParaRPr lang="es-EC"/>
        </a:p>
      </dgm:t>
    </dgm:pt>
    <dgm:pt modelId="{C029F931-6262-4C10-A0A7-DA6EC0F93B2A}" type="pres">
      <dgm:prSet presAssocID="{B896B610-4D48-4324-AA07-D4C724841E16}" presName="hierChild5" presStyleCnt="0"/>
      <dgm:spPr/>
      <dgm:t>
        <a:bodyPr/>
        <a:lstStyle/>
        <a:p>
          <a:endParaRPr lang="es-EC"/>
        </a:p>
      </dgm:t>
    </dgm:pt>
    <dgm:pt modelId="{6F46EFFF-BA66-4DDD-91C2-372706AF7948}" type="pres">
      <dgm:prSet presAssocID="{F80CC774-D866-4193-A5E6-5ADDE92A0B8C}" presName="Name37" presStyleLbl="parChTrans1D3" presStyleIdx="5" presStyleCnt="11"/>
      <dgm:spPr/>
      <dgm:t>
        <a:bodyPr/>
        <a:lstStyle/>
        <a:p>
          <a:endParaRPr lang="es-EC"/>
        </a:p>
      </dgm:t>
    </dgm:pt>
    <dgm:pt modelId="{F07947F6-6B89-4FA0-88BE-3C08BAF63003}" type="pres">
      <dgm:prSet presAssocID="{082DB676-E67E-4B92-A5AA-0E192FCB56F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749050B4-0548-418E-B426-8FBA31E9BA3A}" type="pres">
      <dgm:prSet presAssocID="{082DB676-E67E-4B92-A5AA-0E192FCB56FF}" presName="rootComposite" presStyleCnt="0"/>
      <dgm:spPr/>
      <dgm:t>
        <a:bodyPr/>
        <a:lstStyle/>
        <a:p>
          <a:endParaRPr lang="es-EC"/>
        </a:p>
      </dgm:t>
    </dgm:pt>
    <dgm:pt modelId="{6F88530F-12C1-48A8-A386-BDD2ABD128B9}" type="pres">
      <dgm:prSet presAssocID="{082DB676-E67E-4B92-A5AA-0E192FCB56FF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D3158D1-4486-45C5-8FDC-9C305C1FBEED}" type="pres">
      <dgm:prSet presAssocID="{082DB676-E67E-4B92-A5AA-0E192FCB56FF}" presName="rootConnector" presStyleLbl="node3" presStyleIdx="5" presStyleCnt="11"/>
      <dgm:spPr/>
      <dgm:t>
        <a:bodyPr/>
        <a:lstStyle/>
        <a:p>
          <a:endParaRPr lang="es-EC"/>
        </a:p>
      </dgm:t>
    </dgm:pt>
    <dgm:pt modelId="{5B95E358-52CF-43B1-A70D-A718F5A6D13A}" type="pres">
      <dgm:prSet presAssocID="{082DB676-E67E-4B92-A5AA-0E192FCB56FF}" presName="hierChild4" presStyleCnt="0"/>
      <dgm:spPr/>
      <dgm:t>
        <a:bodyPr/>
        <a:lstStyle/>
        <a:p>
          <a:endParaRPr lang="es-EC"/>
        </a:p>
      </dgm:t>
    </dgm:pt>
    <dgm:pt modelId="{D73AD911-2C16-4619-80C5-9BCB550B516D}" type="pres">
      <dgm:prSet presAssocID="{082DB676-E67E-4B92-A5AA-0E192FCB56FF}" presName="hierChild5" presStyleCnt="0"/>
      <dgm:spPr/>
      <dgm:t>
        <a:bodyPr/>
        <a:lstStyle/>
        <a:p>
          <a:endParaRPr lang="es-EC"/>
        </a:p>
      </dgm:t>
    </dgm:pt>
    <dgm:pt modelId="{FB61647B-E03D-47CD-83AE-C22B008DA37A}" type="pres">
      <dgm:prSet presAssocID="{7EEBDA77-044B-4CD8-8977-D6ADE02589D4}" presName="hierChild5" presStyleCnt="0"/>
      <dgm:spPr/>
      <dgm:t>
        <a:bodyPr/>
        <a:lstStyle/>
        <a:p>
          <a:endParaRPr lang="es-EC"/>
        </a:p>
      </dgm:t>
    </dgm:pt>
    <dgm:pt modelId="{C44F3D07-7E61-42E3-91E3-6DD1869D4149}" type="pres">
      <dgm:prSet presAssocID="{D9D56BA8-3658-4721-BD82-2A4E6C7D0093}" presName="Name37" presStyleLbl="parChTrans1D2" presStyleIdx="2" presStyleCnt="4"/>
      <dgm:spPr/>
      <dgm:t>
        <a:bodyPr/>
        <a:lstStyle/>
        <a:p>
          <a:endParaRPr lang="es-EC"/>
        </a:p>
      </dgm:t>
    </dgm:pt>
    <dgm:pt modelId="{A21B6EFC-DC16-47A3-A541-2FA5791F23CA}" type="pres">
      <dgm:prSet presAssocID="{83A3F1A9-306A-4A92-AFF7-8B39B762D9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410B1217-9336-4DC4-9044-E3DA5452CAE2}" type="pres">
      <dgm:prSet presAssocID="{83A3F1A9-306A-4A92-AFF7-8B39B762D92E}" presName="rootComposite" presStyleCnt="0"/>
      <dgm:spPr/>
      <dgm:t>
        <a:bodyPr/>
        <a:lstStyle/>
        <a:p>
          <a:endParaRPr lang="es-EC"/>
        </a:p>
      </dgm:t>
    </dgm:pt>
    <dgm:pt modelId="{A6947AD4-96B8-4F97-BAC3-D4F522B1DA69}" type="pres">
      <dgm:prSet presAssocID="{83A3F1A9-306A-4A92-AFF7-8B39B762D92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D44DA32-E69B-41B2-8112-5984648D2E86}" type="pres">
      <dgm:prSet presAssocID="{83A3F1A9-306A-4A92-AFF7-8B39B762D92E}" presName="rootConnector" presStyleLbl="node2" presStyleIdx="2" presStyleCnt="4"/>
      <dgm:spPr/>
      <dgm:t>
        <a:bodyPr/>
        <a:lstStyle/>
        <a:p>
          <a:endParaRPr lang="es-EC"/>
        </a:p>
      </dgm:t>
    </dgm:pt>
    <dgm:pt modelId="{5D7C0477-345B-4E6B-A337-66F98ED85C2E}" type="pres">
      <dgm:prSet presAssocID="{83A3F1A9-306A-4A92-AFF7-8B39B762D92E}" presName="hierChild4" presStyleCnt="0"/>
      <dgm:spPr/>
      <dgm:t>
        <a:bodyPr/>
        <a:lstStyle/>
        <a:p>
          <a:endParaRPr lang="es-EC"/>
        </a:p>
      </dgm:t>
    </dgm:pt>
    <dgm:pt modelId="{4EB2AE24-D3A7-4B6B-B2DD-B8CBBDCF85A8}" type="pres">
      <dgm:prSet presAssocID="{736E86DB-802A-4D12-862E-032335664924}" presName="Name37" presStyleLbl="parChTrans1D3" presStyleIdx="6" presStyleCnt="11"/>
      <dgm:spPr/>
      <dgm:t>
        <a:bodyPr/>
        <a:lstStyle/>
        <a:p>
          <a:endParaRPr lang="es-EC"/>
        </a:p>
      </dgm:t>
    </dgm:pt>
    <dgm:pt modelId="{B037F8B1-3C98-439E-920A-B06B0397A1D1}" type="pres">
      <dgm:prSet presAssocID="{0269BEE2-3C7B-4B1E-BD7A-F10598B03C8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37B0CF9-F757-4E70-BCD4-A6D9767A914E}" type="pres">
      <dgm:prSet presAssocID="{0269BEE2-3C7B-4B1E-BD7A-F10598B03C8F}" presName="rootComposite" presStyleCnt="0"/>
      <dgm:spPr/>
      <dgm:t>
        <a:bodyPr/>
        <a:lstStyle/>
        <a:p>
          <a:endParaRPr lang="es-EC"/>
        </a:p>
      </dgm:t>
    </dgm:pt>
    <dgm:pt modelId="{A7B479BA-C688-4FCF-9965-E8BA69AED7AF}" type="pres">
      <dgm:prSet presAssocID="{0269BEE2-3C7B-4B1E-BD7A-F10598B03C8F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23E7811-0568-49A3-AD59-54DE462EA1B9}" type="pres">
      <dgm:prSet presAssocID="{0269BEE2-3C7B-4B1E-BD7A-F10598B03C8F}" presName="rootConnector" presStyleLbl="node3" presStyleIdx="6" presStyleCnt="11"/>
      <dgm:spPr/>
      <dgm:t>
        <a:bodyPr/>
        <a:lstStyle/>
        <a:p>
          <a:endParaRPr lang="es-EC"/>
        </a:p>
      </dgm:t>
    </dgm:pt>
    <dgm:pt modelId="{C431C5D9-C915-4F17-ADFC-215518EFEEDA}" type="pres">
      <dgm:prSet presAssocID="{0269BEE2-3C7B-4B1E-BD7A-F10598B03C8F}" presName="hierChild4" presStyleCnt="0"/>
      <dgm:spPr/>
      <dgm:t>
        <a:bodyPr/>
        <a:lstStyle/>
        <a:p>
          <a:endParaRPr lang="es-EC"/>
        </a:p>
      </dgm:t>
    </dgm:pt>
    <dgm:pt modelId="{B6BD3397-4DD7-4B53-9A40-AF63CCEDFD42}" type="pres">
      <dgm:prSet presAssocID="{0269BEE2-3C7B-4B1E-BD7A-F10598B03C8F}" presName="hierChild5" presStyleCnt="0"/>
      <dgm:spPr/>
      <dgm:t>
        <a:bodyPr/>
        <a:lstStyle/>
        <a:p>
          <a:endParaRPr lang="es-EC"/>
        </a:p>
      </dgm:t>
    </dgm:pt>
    <dgm:pt modelId="{A723CB57-C93C-4E07-A1A4-9E877889F7FF}" type="pres">
      <dgm:prSet presAssocID="{D3773152-A405-4507-8FD7-177B05B1E0E4}" presName="Name37" presStyleLbl="parChTrans1D3" presStyleIdx="7" presStyleCnt="11"/>
      <dgm:spPr/>
      <dgm:t>
        <a:bodyPr/>
        <a:lstStyle/>
        <a:p>
          <a:endParaRPr lang="es-EC"/>
        </a:p>
      </dgm:t>
    </dgm:pt>
    <dgm:pt modelId="{0D140FDB-053F-4252-BA51-CC5E7001578B}" type="pres">
      <dgm:prSet presAssocID="{E8932C31-C5D3-4C84-A68D-B13285DFC1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4A925D41-52C4-4651-9D30-4CA55C861999}" type="pres">
      <dgm:prSet presAssocID="{E8932C31-C5D3-4C84-A68D-B13285DFC199}" presName="rootComposite" presStyleCnt="0"/>
      <dgm:spPr/>
      <dgm:t>
        <a:bodyPr/>
        <a:lstStyle/>
        <a:p>
          <a:endParaRPr lang="es-EC"/>
        </a:p>
      </dgm:t>
    </dgm:pt>
    <dgm:pt modelId="{D6A7575F-525F-4388-B4DC-C36860FADF5E}" type="pres">
      <dgm:prSet presAssocID="{E8932C31-C5D3-4C84-A68D-B13285DFC199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50F236-0C1B-456E-BB2F-F553BBC1462E}" type="pres">
      <dgm:prSet presAssocID="{E8932C31-C5D3-4C84-A68D-B13285DFC199}" presName="rootConnector" presStyleLbl="node3" presStyleIdx="7" presStyleCnt="11"/>
      <dgm:spPr/>
      <dgm:t>
        <a:bodyPr/>
        <a:lstStyle/>
        <a:p>
          <a:endParaRPr lang="es-EC"/>
        </a:p>
      </dgm:t>
    </dgm:pt>
    <dgm:pt modelId="{C7A6B0AA-AC23-43BF-B62D-1E56629ADFE2}" type="pres">
      <dgm:prSet presAssocID="{E8932C31-C5D3-4C84-A68D-B13285DFC199}" presName="hierChild4" presStyleCnt="0"/>
      <dgm:spPr/>
      <dgm:t>
        <a:bodyPr/>
        <a:lstStyle/>
        <a:p>
          <a:endParaRPr lang="es-EC"/>
        </a:p>
      </dgm:t>
    </dgm:pt>
    <dgm:pt modelId="{8EC0C788-3A79-4060-BB6F-6DA967AFF976}" type="pres">
      <dgm:prSet presAssocID="{E8932C31-C5D3-4C84-A68D-B13285DFC199}" presName="hierChild5" presStyleCnt="0"/>
      <dgm:spPr/>
      <dgm:t>
        <a:bodyPr/>
        <a:lstStyle/>
        <a:p>
          <a:endParaRPr lang="es-EC"/>
        </a:p>
      </dgm:t>
    </dgm:pt>
    <dgm:pt modelId="{815A5380-C7CE-4E75-866B-72BCC274DD52}" type="pres">
      <dgm:prSet presAssocID="{3C8454F9-BEE1-4ED1-9870-A7CC35A9DEA8}" presName="Name37" presStyleLbl="parChTrans1D3" presStyleIdx="8" presStyleCnt="11"/>
      <dgm:spPr/>
      <dgm:t>
        <a:bodyPr/>
        <a:lstStyle/>
        <a:p>
          <a:endParaRPr lang="es-EC"/>
        </a:p>
      </dgm:t>
    </dgm:pt>
    <dgm:pt modelId="{A2CD7D78-4DB1-4D9C-B2F7-B499D84A3CC9}" type="pres">
      <dgm:prSet presAssocID="{848E82C9-BCEC-4FAA-B7DC-DDFFCB0A058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16EA300-3410-43DA-996C-C3BCAE48193F}" type="pres">
      <dgm:prSet presAssocID="{848E82C9-BCEC-4FAA-B7DC-DDFFCB0A0581}" presName="rootComposite" presStyleCnt="0"/>
      <dgm:spPr/>
      <dgm:t>
        <a:bodyPr/>
        <a:lstStyle/>
        <a:p>
          <a:endParaRPr lang="es-EC"/>
        </a:p>
      </dgm:t>
    </dgm:pt>
    <dgm:pt modelId="{6F9D15E1-1B25-4FB7-B265-0A824684BBE9}" type="pres">
      <dgm:prSet presAssocID="{848E82C9-BCEC-4FAA-B7DC-DDFFCB0A0581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1A6DEA2-D4FA-4E85-B91F-DD208C62DC14}" type="pres">
      <dgm:prSet presAssocID="{848E82C9-BCEC-4FAA-B7DC-DDFFCB0A0581}" presName="rootConnector" presStyleLbl="node3" presStyleIdx="8" presStyleCnt="11"/>
      <dgm:spPr/>
      <dgm:t>
        <a:bodyPr/>
        <a:lstStyle/>
        <a:p>
          <a:endParaRPr lang="es-EC"/>
        </a:p>
      </dgm:t>
    </dgm:pt>
    <dgm:pt modelId="{0B8AB338-F1E1-4D74-A16A-B1CEA793B702}" type="pres">
      <dgm:prSet presAssocID="{848E82C9-BCEC-4FAA-B7DC-DDFFCB0A0581}" presName="hierChild4" presStyleCnt="0"/>
      <dgm:spPr/>
      <dgm:t>
        <a:bodyPr/>
        <a:lstStyle/>
        <a:p>
          <a:endParaRPr lang="es-EC"/>
        </a:p>
      </dgm:t>
    </dgm:pt>
    <dgm:pt modelId="{31E8804A-2C9B-4300-AC4F-3644EA4DAC29}" type="pres">
      <dgm:prSet presAssocID="{848E82C9-BCEC-4FAA-B7DC-DDFFCB0A0581}" presName="hierChild5" presStyleCnt="0"/>
      <dgm:spPr/>
      <dgm:t>
        <a:bodyPr/>
        <a:lstStyle/>
        <a:p>
          <a:endParaRPr lang="es-EC"/>
        </a:p>
      </dgm:t>
    </dgm:pt>
    <dgm:pt modelId="{48B4B279-5546-4817-A0A5-3273D3111E54}" type="pres">
      <dgm:prSet presAssocID="{83A3F1A9-306A-4A92-AFF7-8B39B762D92E}" presName="hierChild5" presStyleCnt="0"/>
      <dgm:spPr/>
      <dgm:t>
        <a:bodyPr/>
        <a:lstStyle/>
        <a:p>
          <a:endParaRPr lang="es-EC"/>
        </a:p>
      </dgm:t>
    </dgm:pt>
    <dgm:pt modelId="{3235B293-89B5-413E-B9B9-3E12CB8F63BF}" type="pres">
      <dgm:prSet presAssocID="{2C461B6C-E734-4022-AF24-5F3087A68623}" presName="Name37" presStyleLbl="parChTrans1D2" presStyleIdx="3" presStyleCnt="4"/>
      <dgm:spPr/>
      <dgm:t>
        <a:bodyPr/>
        <a:lstStyle/>
        <a:p>
          <a:endParaRPr lang="es-EC"/>
        </a:p>
      </dgm:t>
    </dgm:pt>
    <dgm:pt modelId="{136F5267-EA75-4EB0-9F64-1B8628186F6C}" type="pres">
      <dgm:prSet presAssocID="{70CA2772-79EF-42E9-8E0A-7518776C1FF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BACC3C97-1D13-4461-935F-B1473777B1C6}" type="pres">
      <dgm:prSet presAssocID="{70CA2772-79EF-42E9-8E0A-7518776C1FF2}" presName="rootComposite" presStyleCnt="0"/>
      <dgm:spPr/>
      <dgm:t>
        <a:bodyPr/>
        <a:lstStyle/>
        <a:p>
          <a:endParaRPr lang="es-EC"/>
        </a:p>
      </dgm:t>
    </dgm:pt>
    <dgm:pt modelId="{69AC2835-9211-4D57-B6B0-722BD618DB5A}" type="pres">
      <dgm:prSet presAssocID="{70CA2772-79EF-42E9-8E0A-7518776C1FF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973D202-48F3-4928-970A-5FB8F63E3335}" type="pres">
      <dgm:prSet presAssocID="{70CA2772-79EF-42E9-8E0A-7518776C1FF2}" presName="rootConnector" presStyleLbl="node2" presStyleIdx="3" presStyleCnt="4"/>
      <dgm:spPr/>
      <dgm:t>
        <a:bodyPr/>
        <a:lstStyle/>
        <a:p>
          <a:endParaRPr lang="es-EC"/>
        </a:p>
      </dgm:t>
    </dgm:pt>
    <dgm:pt modelId="{3BD62123-734E-40BA-A935-E5373D034F96}" type="pres">
      <dgm:prSet presAssocID="{70CA2772-79EF-42E9-8E0A-7518776C1FF2}" presName="hierChild4" presStyleCnt="0"/>
      <dgm:spPr/>
      <dgm:t>
        <a:bodyPr/>
        <a:lstStyle/>
        <a:p>
          <a:endParaRPr lang="es-EC"/>
        </a:p>
      </dgm:t>
    </dgm:pt>
    <dgm:pt modelId="{8B82D584-7C79-456C-A1FA-24AACC3D938C}" type="pres">
      <dgm:prSet presAssocID="{6A3A6F01-B706-48CB-BC94-84D1D65C2F0F}" presName="Name37" presStyleLbl="parChTrans1D3" presStyleIdx="9" presStyleCnt="11"/>
      <dgm:spPr/>
      <dgm:t>
        <a:bodyPr/>
        <a:lstStyle/>
        <a:p>
          <a:endParaRPr lang="es-EC"/>
        </a:p>
      </dgm:t>
    </dgm:pt>
    <dgm:pt modelId="{A0D2CFE5-C1CF-4691-AE86-D9ACD9320C5A}" type="pres">
      <dgm:prSet presAssocID="{3D21BEE6-D86C-41A4-AACA-301C2B7956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2F91B00-9B2E-4B1F-A5AD-3A9687F3C92D}" type="pres">
      <dgm:prSet presAssocID="{3D21BEE6-D86C-41A4-AACA-301C2B795654}" presName="rootComposite" presStyleCnt="0"/>
      <dgm:spPr/>
      <dgm:t>
        <a:bodyPr/>
        <a:lstStyle/>
        <a:p>
          <a:endParaRPr lang="es-EC"/>
        </a:p>
      </dgm:t>
    </dgm:pt>
    <dgm:pt modelId="{6BA408B4-A30C-4B27-878D-2C30FBC0AA53}" type="pres">
      <dgm:prSet presAssocID="{3D21BEE6-D86C-41A4-AACA-301C2B795654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D6A1D5E-9867-4D8C-AFD1-99A8CF5D249C}" type="pres">
      <dgm:prSet presAssocID="{3D21BEE6-D86C-41A4-AACA-301C2B795654}" presName="rootConnector" presStyleLbl="node3" presStyleIdx="9" presStyleCnt="11"/>
      <dgm:spPr/>
      <dgm:t>
        <a:bodyPr/>
        <a:lstStyle/>
        <a:p>
          <a:endParaRPr lang="es-EC"/>
        </a:p>
      </dgm:t>
    </dgm:pt>
    <dgm:pt modelId="{15135A3E-242F-4F9D-A8C0-630CFF36CF3B}" type="pres">
      <dgm:prSet presAssocID="{3D21BEE6-D86C-41A4-AACA-301C2B795654}" presName="hierChild4" presStyleCnt="0"/>
      <dgm:spPr/>
      <dgm:t>
        <a:bodyPr/>
        <a:lstStyle/>
        <a:p>
          <a:endParaRPr lang="es-EC"/>
        </a:p>
      </dgm:t>
    </dgm:pt>
    <dgm:pt modelId="{B3BFF5FD-7736-42A3-BB42-4D510ED362A6}" type="pres">
      <dgm:prSet presAssocID="{3D21BEE6-D86C-41A4-AACA-301C2B795654}" presName="hierChild5" presStyleCnt="0"/>
      <dgm:spPr/>
      <dgm:t>
        <a:bodyPr/>
        <a:lstStyle/>
        <a:p>
          <a:endParaRPr lang="es-EC"/>
        </a:p>
      </dgm:t>
    </dgm:pt>
    <dgm:pt modelId="{D57832B2-B78F-4F6B-A9CC-840E89D481D0}" type="pres">
      <dgm:prSet presAssocID="{98D6E98F-625E-436A-A371-FE8C61ED3747}" presName="Name37" presStyleLbl="parChTrans1D3" presStyleIdx="10" presStyleCnt="11"/>
      <dgm:spPr/>
      <dgm:t>
        <a:bodyPr/>
        <a:lstStyle/>
        <a:p>
          <a:endParaRPr lang="es-EC"/>
        </a:p>
      </dgm:t>
    </dgm:pt>
    <dgm:pt modelId="{288A579D-389D-4A7A-B4EC-6AEF2D97CF23}" type="pres">
      <dgm:prSet presAssocID="{518041C7-E242-483E-86E7-92516CBD400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D851FBAD-EFFF-4E07-9CFF-E6B3197CC5A2}" type="pres">
      <dgm:prSet presAssocID="{518041C7-E242-483E-86E7-92516CBD4004}" presName="rootComposite" presStyleCnt="0"/>
      <dgm:spPr/>
      <dgm:t>
        <a:bodyPr/>
        <a:lstStyle/>
        <a:p>
          <a:endParaRPr lang="es-EC"/>
        </a:p>
      </dgm:t>
    </dgm:pt>
    <dgm:pt modelId="{F368BCC3-4AF2-4248-80B1-4268962E8245}" type="pres">
      <dgm:prSet presAssocID="{518041C7-E242-483E-86E7-92516CBD4004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655C3A6-EA8B-4EAB-9DFD-B5ABD6151568}" type="pres">
      <dgm:prSet presAssocID="{518041C7-E242-483E-86E7-92516CBD4004}" presName="rootConnector" presStyleLbl="node3" presStyleIdx="10" presStyleCnt="11"/>
      <dgm:spPr/>
      <dgm:t>
        <a:bodyPr/>
        <a:lstStyle/>
        <a:p>
          <a:endParaRPr lang="es-EC"/>
        </a:p>
      </dgm:t>
    </dgm:pt>
    <dgm:pt modelId="{367DD3F8-C512-44E8-A9DA-6D516CAFEAEA}" type="pres">
      <dgm:prSet presAssocID="{518041C7-E242-483E-86E7-92516CBD4004}" presName="hierChild4" presStyleCnt="0"/>
      <dgm:spPr/>
      <dgm:t>
        <a:bodyPr/>
        <a:lstStyle/>
        <a:p>
          <a:endParaRPr lang="es-EC"/>
        </a:p>
      </dgm:t>
    </dgm:pt>
    <dgm:pt modelId="{371913C9-A15B-4D2F-A64A-1CE61FCE3B8D}" type="pres">
      <dgm:prSet presAssocID="{518041C7-E242-483E-86E7-92516CBD4004}" presName="hierChild5" presStyleCnt="0"/>
      <dgm:spPr/>
      <dgm:t>
        <a:bodyPr/>
        <a:lstStyle/>
        <a:p>
          <a:endParaRPr lang="es-EC"/>
        </a:p>
      </dgm:t>
    </dgm:pt>
    <dgm:pt modelId="{7143DAA3-D7EF-49EF-9806-8CE2B31D8AA3}" type="pres">
      <dgm:prSet presAssocID="{70CA2772-79EF-42E9-8E0A-7518776C1FF2}" presName="hierChild5" presStyleCnt="0"/>
      <dgm:spPr/>
      <dgm:t>
        <a:bodyPr/>
        <a:lstStyle/>
        <a:p>
          <a:endParaRPr lang="es-EC"/>
        </a:p>
      </dgm:t>
    </dgm:pt>
    <dgm:pt modelId="{C60C00BC-DAFF-4ACB-B006-161B0EC00BE9}" type="pres">
      <dgm:prSet presAssocID="{E0E929AC-52C2-4E43-8C0B-E64142D30DAC}" presName="hierChild3" presStyleCnt="0"/>
      <dgm:spPr/>
      <dgm:t>
        <a:bodyPr/>
        <a:lstStyle/>
        <a:p>
          <a:endParaRPr lang="es-EC"/>
        </a:p>
      </dgm:t>
    </dgm:pt>
  </dgm:ptLst>
  <dgm:cxnLst>
    <dgm:cxn modelId="{7C7ADD95-6E9C-4D70-A173-43AD96B96257}" type="presOf" srcId="{7EEBDA77-044B-4CD8-8977-D6ADE02589D4}" destId="{9CFFD382-9976-4545-88EE-AFF4D95DE381}" srcOrd="1" destOrd="0" presId="urn:microsoft.com/office/officeart/2005/8/layout/orgChart1"/>
    <dgm:cxn modelId="{910F1135-6877-44F6-B804-D3E7D32798AF}" type="presOf" srcId="{26B1CA36-0170-44E3-9B09-5ADC78FCDF57}" destId="{C00CFDB4-0772-4DE3-9D1D-3E5D4552206D}" srcOrd="0" destOrd="0" presId="urn:microsoft.com/office/officeart/2005/8/layout/orgChart1"/>
    <dgm:cxn modelId="{D8DF0649-2DAD-4605-B336-0D8F4513B647}" srcId="{70CA2772-79EF-42E9-8E0A-7518776C1FF2}" destId="{3D21BEE6-D86C-41A4-AACA-301C2B795654}" srcOrd="0" destOrd="0" parTransId="{6A3A6F01-B706-48CB-BC94-84D1D65C2F0F}" sibTransId="{1547E7C3-FF7C-4383-ABFD-ADEF11AC6455}"/>
    <dgm:cxn modelId="{FBCDA636-EB89-40B7-9C1E-CCFB0B3262AB}" srcId="{83A3F1A9-306A-4A92-AFF7-8B39B762D92E}" destId="{0269BEE2-3C7B-4B1E-BD7A-F10598B03C8F}" srcOrd="0" destOrd="0" parTransId="{736E86DB-802A-4D12-862E-032335664924}" sibTransId="{881A842F-4C1C-4514-AB2F-773E7A9E87EC}"/>
    <dgm:cxn modelId="{F2FC904F-056F-4399-A1C0-3DA78D828893}" type="presOf" srcId="{F80CC774-D866-4193-A5E6-5ADDE92A0B8C}" destId="{6F46EFFF-BA66-4DDD-91C2-372706AF7948}" srcOrd="0" destOrd="0" presId="urn:microsoft.com/office/officeart/2005/8/layout/orgChart1"/>
    <dgm:cxn modelId="{EEBC529A-D139-4309-8B52-85407B42FFC9}" type="presOf" srcId="{2F7D4501-2187-4B1C-B50C-75CEBC561FD4}" destId="{B3531091-EAFD-483C-9909-DFAD0637DB9B}" srcOrd="1" destOrd="0" presId="urn:microsoft.com/office/officeart/2005/8/layout/orgChart1"/>
    <dgm:cxn modelId="{097F57AC-D725-484F-8072-1FBDE434B4BA}" type="presOf" srcId="{83A3F1A9-306A-4A92-AFF7-8B39B762D92E}" destId="{A6947AD4-96B8-4F97-BAC3-D4F522B1DA69}" srcOrd="0" destOrd="0" presId="urn:microsoft.com/office/officeart/2005/8/layout/orgChart1"/>
    <dgm:cxn modelId="{E88B80FF-CA0F-4B40-AB72-434DCB50F70E}" type="presOf" srcId="{5EFF7AF5-4381-41C2-A90B-39E8B1A27C5A}" destId="{C1847B3A-1263-4BD9-9D54-3AA3FEDAF3B8}" srcOrd="1" destOrd="0" presId="urn:microsoft.com/office/officeart/2005/8/layout/orgChart1"/>
    <dgm:cxn modelId="{2A96BB94-D02A-4D0F-986B-3C2ADA2CD4BB}" type="presOf" srcId="{5D03E197-63E9-42BC-B393-CD1A144A170C}" destId="{8FE6FC91-11C4-46FB-A91C-7BBC31A05222}" srcOrd="0" destOrd="0" presId="urn:microsoft.com/office/officeart/2005/8/layout/orgChart1"/>
    <dgm:cxn modelId="{75018086-31CD-4503-A11A-EAB7530F25F1}" type="presOf" srcId="{E9465E5C-B4AA-4BA6-A4EC-227DBDCF3D86}" destId="{AE7DFF01-049F-4EC5-9919-305AA1AF7EC6}" srcOrd="1" destOrd="0" presId="urn:microsoft.com/office/officeart/2005/8/layout/orgChart1"/>
    <dgm:cxn modelId="{8A500239-4ECD-48D0-A27F-EE8727C6A799}" type="presOf" srcId="{B896B610-4D48-4324-AA07-D4C724841E16}" destId="{29742A80-A3A7-4647-AFD1-8F42C61356D4}" srcOrd="1" destOrd="0" presId="urn:microsoft.com/office/officeart/2005/8/layout/orgChart1"/>
    <dgm:cxn modelId="{19A68EB3-B7E6-4555-99C3-F7988D48FD70}" type="presOf" srcId="{D5B642F6-8A4A-4CFF-8498-C57604C908F0}" destId="{8DD6B69C-B99E-46BA-9996-3AA840952509}" srcOrd="0" destOrd="0" presId="urn:microsoft.com/office/officeart/2005/8/layout/orgChart1"/>
    <dgm:cxn modelId="{A7612BAA-36C6-47D4-ACE6-EA4079648829}" type="presOf" srcId="{2C3000F1-FF86-4EE1-83ED-2C506BAB6190}" destId="{FC20CFC8-0190-490E-92F2-AC748BF9C628}" srcOrd="1" destOrd="0" presId="urn:microsoft.com/office/officeart/2005/8/layout/orgChart1"/>
    <dgm:cxn modelId="{FA7FD10B-011D-4D90-B654-9CFC630CB9A2}" srcId="{7EEBDA77-044B-4CD8-8977-D6ADE02589D4}" destId="{B896B610-4D48-4324-AA07-D4C724841E16}" srcOrd="1" destOrd="0" parTransId="{835EEA6C-F56F-4416-A515-A94635666671}" sibTransId="{D424BF25-0916-4BCA-B1E6-2B2B00CFA3F9}"/>
    <dgm:cxn modelId="{5049FEE3-01BB-47B3-8C1F-421FF93A9B68}" srcId="{2C3000F1-FF86-4EE1-83ED-2C506BAB6190}" destId="{E9465E5C-B4AA-4BA6-A4EC-227DBDCF3D86}" srcOrd="1" destOrd="0" parTransId="{D5B642F6-8A4A-4CFF-8498-C57604C908F0}" sibTransId="{CCB8EAC9-A517-43BE-9F5C-A12759DA0324}"/>
    <dgm:cxn modelId="{140F2812-16B9-4789-A642-567D4B622578}" type="presOf" srcId="{0269BEE2-3C7B-4B1E-BD7A-F10598B03C8F}" destId="{A7B479BA-C688-4FCF-9965-E8BA69AED7AF}" srcOrd="0" destOrd="0" presId="urn:microsoft.com/office/officeart/2005/8/layout/orgChart1"/>
    <dgm:cxn modelId="{B5C8CA26-BA0B-462C-B0D0-64554479877B}" type="presOf" srcId="{E0E929AC-52C2-4E43-8C0B-E64142D30DAC}" destId="{884B9CEB-F86A-43E3-BF7E-58CF445FC542}" srcOrd="1" destOrd="0" presId="urn:microsoft.com/office/officeart/2005/8/layout/orgChart1"/>
    <dgm:cxn modelId="{6C476B4F-2434-4865-A40B-94276220BBAF}" srcId="{E0E929AC-52C2-4E43-8C0B-E64142D30DAC}" destId="{70CA2772-79EF-42E9-8E0A-7518776C1FF2}" srcOrd="3" destOrd="0" parTransId="{2C461B6C-E734-4022-AF24-5F3087A68623}" sibTransId="{B0232C36-07FF-4A80-8AC0-70A4F0A23479}"/>
    <dgm:cxn modelId="{D2438E28-0B45-4F23-A5F9-7D4EA5FCA73A}" type="presOf" srcId="{5EFF7AF5-4381-41C2-A90B-39E8B1A27C5A}" destId="{252DC552-9CE7-4B2E-AF71-025EE3D1F230}" srcOrd="0" destOrd="0" presId="urn:microsoft.com/office/officeart/2005/8/layout/orgChart1"/>
    <dgm:cxn modelId="{21AF528F-D661-4977-973F-57D4D08E53B2}" type="presOf" srcId="{D9D56BA8-3658-4721-BD82-2A4E6C7D0093}" destId="{C44F3D07-7E61-42E3-91E3-6DD1869D4149}" srcOrd="0" destOrd="0" presId="urn:microsoft.com/office/officeart/2005/8/layout/orgChart1"/>
    <dgm:cxn modelId="{1578C5EC-D277-4CD1-8B54-BD02C32F2A4C}" srcId="{E0E929AC-52C2-4E43-8C0B-E64142D30DAC}" destId="{83A3F1A9-306A-4A92-AFF7-8B39B762D92E}" srcOrd="2" destOrd="0" parTransId="{D9D56BA8-3658-4721-BD82-2A4E6C7D0093}" sibTransId="{CED98F7C-7710-41CE-817D-B275B0ACC4FF}"/>
    <dgm:cxn modelId="{D46528DD-AEE7-45A2-994B-30F0B012ED89}" srcId="{70CA2772-79EF-42E9-8E0A-7518776C1FF2}" destId="{518041C7-E242-483E-86E7-92516CBD4004}" srcOrd="1" destOrd="0" parTransId="{98D6E98F-625E-436A-A371-FE8C61ED3747}" sibTransId="{D3F41426-19E3-44F2-BDBD-C927668C5573}"/>
    <dgm:cxn modelId="{D7A8363F-1D93-48AF-9409-E9D3991F8D84}" type="presOf" srcId="{2C3000F1-FF86-4EE1-83ED-2C506BAB6190}" destId="{B526E7A7-AFA2-4F5F-9B16-B3CD9B28E2F3}" srcOrd="0" destOrd="0" presId="urn:microsoft.com/office/officeart/2005/8/layout/orgChart1"/>
    <dgm:cxn modelId="{79DFC246-8E9A-4BE7-878B-4A2AFEAB17CC}" type="presOf" srcId="{835EEA6C-F56F-4416-A515-A94635666671}" destId="{B25FFFD6-A889-4510-9E19-2362B397E379}" srcOrd="0" destOrd="0" presId="urn:microsoft.com/office/officeart/2005/8/layout/orgChart1"/>
    <dgm:cxn modelId="{730D225F-6642-47C1-A717-588181FAB790}" type="presOf" srcId="{518041C7-E242-483E-86E7-92516CBD4004}" destId="{A655C3A6-EA8B-4EAB-9DFD-B5ABD6151568}" srcOrd="1" destOrd="0" presId="urn:microsoft.com/office/officeart/2005/8/layout/orgChart1"/>
    <dgm:cxn modelId="{F18BBA60-3A13-4168-84C8-97C280321DC0}" srcId="{E0E929AC-52C2-4E43-8C0B-E64142D30DAC}" destId="{7EEBDA77-044B-4CD8-8977-D6ADE02589D4}" srcOrd="1" destOrd="0" parTransId="{F516107F-21E3-40A3-97D1-1DC5E6AED689}" sibTransId="{0C5DC780-4D22-45D8-A69E-2F6C65DBD42A}"/>
    <dgm:cxn modelId="{5076987E-9244-411E-AEA5-E2502F4975BA}" type="presOf" srcId="{66F36031-8989-4C6A-AFA3-6C8073270FD2}" destId="{460B72E1-D31E-4F1C-B087-4E1FF986DCDD}" srcOrd="0" destOrd="0" presId="urn:microsoft.com/office/officeart/2005/8/layout/orgChart1"/>
    <dgm:cxn modelId="{F19FA782-A4E5-43E0-88D9-E3164B5EFD6B}" type="presOf" srcId="{F516107F-21E3-40A3-97D1-1DC5E6AED689}" destId="{16287F19-D011-4F6F-ABF5-3512521E10C2}" srcOrd="0" destOrd="0" presId="urn:microsoft.com/office/officeart/2005/8/layout/orgChart1"/>
    <dgm:cxn modelId="{76C352F9-AEAA-453B-A5B1-3945C644C3EC}" srcId="{83A3F1A9-306A-4A92-AFF7-8B39B762D92E}" destId="{E8932C31-C5D3-4C84-A68D-B13285DFC199}" srcOrd="1" destOrd="0" parTransId="{D3773152-A405-4507-8FD7-177B05B1E0E4}" sibTransId="{E6C7D67C-E0FC-43C4-B2CE-A1914192E42C}"/>
    <dgm:cxn modelId="{52322D28-9528-4CC7-90C8-F1E5AEEB40E8}" type="presOf" srcId="{848E82C9-BCEC-4FAA-B7DC-DDFFCB0A0581}" destId="{C1A6DEA2-D4FA-4E85-B91F-DD208C62DC14}" srcOrd="1" destOrd="0" presId="urn:microsoft.com/office/officeart/2005/8/layout/orgChart1"/>
    <dgm:cxn modelId="{45D88039-0046-441E-A0FA-C26DC6E9C725}" type="presOf" srcId="{082DB676-E67E-4B92-A5AA-0E192FCB56FF}" destId="{6F88530F-12C1-48A8-A386-BDD2ABD128B9}" srcOrd="0" destOrd="0" presId="urn:microsoft.com/office/officeart/2005/8/layout/orgChart1"/>
    <dgm:cxn modelId="{0C8E5E4E-9762-48FF-A907-CB26FF693EF0}" srcId="{7EEBDA77-044B-4CD8-8977-D6ADE02589D4}" destId="{082DB676-E67E-4B92-A5AA-0E192FCB56FF}" srcOrd="2" destOrd="0" parTransId="{F80CC774-D866-4193-A5E6-5ADDE92A0B8C}" sibTransId="{DE51F666-52EE-4929-B97D-13E7B6B7DEBA}"/>
    <dgm:cxn modelId="{FDDFE355-5D1B-46FA-B890-171BA8D5BBA1}" type="presOf" srcId="{E8932C31-C5D3-4C84-A68D-B13285DFC199}" destId="{D6A7575F-525F-4388-B4DC-C36860FADF5E}" srcOrd="0" destOrd="0" presId="urn:microsoft.com/office/officeart/2005/8/layout/orgChart1"/>
    <dgm:cxn modelId="{E5D7472B-DA44-43B8-AAB7-4B229CC21232}" type="presOf" srcId="{736E86DB-802A-4D12-862E-032335664924}" destId="{4EB2AE24-D3A7-4B6B-B2DD-B8CBBDCF85A8}" srcOrd="0" destOrd="0" presId="urn:microsoft.com/office/officeart/2005/8/layout/orgChart1"/>
    <dgm:cxn modelId="{7F5C641C-3381-4EAB-9039-E5BC0FA4AA18}" type="presOf" srcId="{E8932C31-C5D3-4C84-A68D-B13285DFC199}" destId="{2F50F236-0C1B-456E-BB2F-F553BBC1462E}" srcOrd="1" destOrd="0" presId="urn:microsoft.com/office/officeart/2005/8/layout/orgChart1"/>
    <dgm:cxn modelId="{75B8512A-0825-448B-916C-E2AF2B5EA009}" type="presOf" srcId="{2F7D4501-2187-4B1C-B50C-75CEBC561FD4}" destId="{29C85E37-CD5B-4B1B-9CB7-EA5A27744C47}" srcOrd="0" destOrd="0" presId="urn:microsoft.com/office/officeart/2005/8/layout/orgChart1"/>
    <dgm:cxn modelId="{4D8740F7-2946-449C-8AF5-CE97F71C594B}" type="presOf" srcId="{082DB676-E67E-4B92-A5AA-0E192FCB56FF}" destId="{9D3158D1-4486-45C5-8FDC-9C305C1FBEED}" srcOrd="1" destOrd="0" presId="urn:microsoft.com/office/officeart/2005/8/layout/orgChart1"/>
    <dgm:cxn modelId="{79E4B256-884E-4B19-8B95-2649B1DABD68}" type="presOf" srcId="{70CA2772-79EF-42E9-8E0A-7518776C1FF2}" destId="{69AC2835-9211-4D57-B6B0-722BD618DB5A}" srcOrd="0" destOrd="0" presId="urn:microsoft.com/office/officeart/2005/8/layout/orgChart1"/>
    <dgm:cxn modelId="{D62AF04F-BA26-4470-B92A-A0878157E63B}" type="presOf" srcId="{D3773152-A405-4507-8FD7-177B05B1E0E4}" destId="{A723CB57-C93C-4E07-A1A4-9E877889F7FF}" srcOrd="0" destOrd="0" presId="urn:microsoft.com/office/officeart/2005/8/layout/orgChart1"/>
    <dgm:cxn modelId="{B36406F6-33F9-4991-BA21-8D766B80C092}" type="presOf" srcId="{518041C7-E242-483E-86E7-92516CBD4004}" destId="{F368BCC3-4AF2-4248-80B1-4268962E8245}" srcOrd="0" destOrd="0" presId="urn:microsoft.com/office/officeart/2005/8/layout/orgChart1"/>
    <dgm:cxn modelId="{07ADB6B5-A3A7-44C0-B9B5-D38834C6A5C5}" type="presOf" srcId="{A2F05222-17D0-4413-9C82-925E542CDC9A}" destId="{9FDAA090-A2B7-497A-94AA-BE0FAC26A5FC}" srcOrd="0" destOrd="0" presId="urn:microsoft.com/office/officeart/2005/8/layout/orgChart1"/>
    <dgm:cxn modelId="{4AF73A82-C5E7-4822-AAB2-1E907F914084}" srcId="{2C3000F1-FF86-4EE1-83ED-2C506BAB6190}" destId="{5EFF7AF5-4381-41C2-A90B-39E8B1A27C5A}" srcOrd="0" destOrd="0" parTransId="{BBBC2A13-8405-4321-BB00-3CE50F7F4BFE}" sibTransId="{0B050B6D-45D2-45DD-9284-3F3C5BFFB079}"/>
    <dgm:cxn modelId="{CE986188-772F-475A-9330-77982AF9A2C2}" type="presOf" srcId="{E0E929AC-52C2-4E43-8C0B-E64142D30DAC}" destId="{EA467ECC-CA7F-4690-B991-E15929C253A6}" srcOrd="0" destOrd="0" presId="urn:microsoft.com/office/officeart/2005/8/layout/orgChart1"/>
    <dgm:cxn modelId="{DCC3AC57-C408-4605-9E4A-37C2F9B5A8F8}" srcId="{83A3F1A9-306A-4A92-AFF7-8B39B762D92E}" destId="{848E82C9-BCEC-4FAA-B7DC-DDFFCB0A0581}" srcOrd="2" destOrd="0" parTransId="{3C8454F9-BEE1-4ED1-9870-A7CC35A9DEA8}" sibTransId="{0FDBACD8-A4E9-4D6F-B985-2F4AD0231CDD}"/>
    <dgm:cxn modelId="{CF048945-13FB-4538-8A71-3CE284064637}" type="presOf" srcId="{B896B610-4D48-4324-AA07-D4C724841E16}" destId="{C0BC484E-CD07-456E-B387-E4BA497D5F16}" srcOrd="0" destOrd="0" presId="urn:microsoft.com/office/officeart/2005/8/layout/orgChart1"/>
    <dgm:cxn modelId="{2F5F18E7-227E-4C18-A0E7-FD288E5617FB}" type="presOf" srcId="{7EEBDA77-044B-4CD8-8977-D6ADE02589D4}" destId="{8296ECE0-5374-41BE-AC1B-400D50C11B63}" srcOrd="0" destOrd="0" presId="urn:microsoft.com/office/officeart/2005/8/layout/orgChart1"/>
    <dgm:cxn modelId="{E3E7F693-AAFA-4FCE-9D5F-10B918C51C14}" type="presOf" srcId="{6A3A6F01-B706-48CB-BC94-84D1D65C2F0F}" destId="{8B82D584-7C79-456C-A1FA-24AACC3D938C}" srcOrd="0" destOrd="0" presId="urn:microsoft.com/office/officeart/2005/8/layout/orgChart1"/>
    <dgm:cxn modelId="{F11A4D8E-426C-421F-834D-4408708B6CF5}" type="presOf" srcId="{3D21BEE6-D86C-41A4-AACA-301C2B795654}" destId="{2D6A1D5E-9867-4D8C-AFD1-99A8CF5D249C}" srcOrd="1" destOrd="0" presId="urn:microsoft.com/office/officeart/2005/8/layout/orgChart1"/>
    <dgm:cxn modelId="{0EAC7FC5-AF04-4527-847B-5927D6AED4C7}" type="presOf" srcId="{5054F82C-9421-495A-A7CE-71475D403669}" destId="{DED1FD7D-C027-4A45-98EA-6B0E1575E51A}" srcOrd="0" destOrd="0" presId="urn:microsoft.com/office/officeart/2005/8/layout/orgChart1"/>
    <dgm:cxn modelId="{DDD23BB7-578D-497A-BAFE-23109F5F6174}" srcId="{2C3000F1-FF86-4EE1-83ED-2C506BAB6190}" destId="{5D03E197-63E9-42BC-B393-CD1A144A170C}" srcOrd="2" destOrd="0" parTransId="{26B1CA36-0170-44E3-9B09-5ADC78FCDF57}" sibTransId="{92B6B26D-5FA9-4290-96A6-7FEFD3293913}"/>
    <dgm:cxn modelId="{543A86C7-E1DA-45F5-A2FD-9767FCB43CD9}" type="presOf" srcId="{848E82C9-BCEC-4FAA-B7DC-DDFFCB0A0581}" destId="{6F9D15E1-1B25-4FB7-B265-0A824684BBE9}" srcOrd="0" destOrd="0" presId="urn:microsoft.com/office/officeart/2005/8/layout/orgChart1"/>
    <dgm:cxn modelId="{C4700DE3-0650-4F99-8B98-EA18BA1DB2CD}" type="presOf" srcId="{98D6E98F-625E-436A-A371-FE8C61ED3747}" destId="{D57832B2-B78F-4F6B-A9CC-840E89D481D0}" srcOrd="0" destOrd="0" presId="urn:microsoft.com/office/officeart/2005/8/layout/orgChart1"/>
    <dgm:cxn modelId="{1B652F6C-C99C-47CD-BDF2-F2A6E117B3A4}" type="presOf" srcId="{2C461B6C-E734-4022-AF24-5F3087A68623}" destId="{3235B293-89B5-413E-B9B9-3E12CB8F63BF}" srcOrd="0" destOrd="0" presId="urn:microsoft.com/office/officeart/2005/8/layout/orgChart1"/>
    <dgm:cxn modelId="{9E0BAFF6-58CD-4B11-B8A7-70C3C072641F}" type="presOf" srcId="{0269BEE2-3C7B-4B1E-BD7A-F10598B03C8F}" destId="{423E7811-0568-49A3-AD59-54DE462EA1B9}" srcOrd="1" destOrd="0" presId="urn:microsoft.com/office/officeart/2005/8/layout/orgChart1"/>
    <dgm:cxn modelId="{0FDE4D05-AA8E-4A3C-AF9F-C36F8C419132}" srcId="{A2F05222-17D0-4413-9C82-925E542CDC9A}" destId="{E0E929AC-52C2-4E43-8C0B-E64142D30DAC}" srcOrd="0" destOrd="0" parTransId="{53FD1F22-8F40-419B-B1C6-472493CC1BFE}" sibTransId="{CD777200-D887-46DD-841C-17BFFEB10252}"/>
    <dgm:cxn modelId="{50D2FE77-655E-4F92-991A-2B21653E4165}" type="presOf" srcId="{3C8454F9-BEE1-4ED1-9870-A7CC35A9DEA8}" destId="{815A5380-C7CE-4E75-866B-72BCC274DD52}" srcOrd="0" destOrd="0" presId="urn:microsoft.com/office/officeart/2005/8/layout/orgChart1"/>
    <dgm:cxn modelId="{26674D92-A4B9-4272-BDB1-0F6597CB70CC}" type="presOf" srcId="{83A3F1A9-306A-4A92-AFF7-8B39B762D92E}" destId="{4D44DA32-E69B-41B2-8112-5984648D2E86}" srcOrd="1" destOrd="0" presId="urn:microsoft.com/office/officeart/2005/8/layout/orgChart1"/>
    <dgm:cxn modelId="{6685A718-6B68-49E5-8D1C-7A414D866889}" type="presOf" srcId="{5D03E197-63E9-42BC-B393-CD1A144A170C}" destId="{1341B3F6-1144-45AE-868A-97DF84DC8C15}" srcOrd="1" destOrd="0" presId="urn:microsoft.com/office/officeart/2005/8/layout/orgChart1"/>
    <dgm:cxn modelId="{0FDEA967-E401-4F4A-8A47-CEF525EB8286}" type="presOf" srcId="{BBBC2A13-8405-4321-BB00-3CE50F7F4BFE}" destId="{54017D56-6A1D-414F-89D9-285BB6A950CD}" srcOrd="0" destOrd="0" presId="urn:microsoft.com/office/officeart/2005/8/layout/orgChart1"/>
    <dgm:cxn modelId="{D44096B7-3172-4381-87EF-364B3CF3EB0B}" srcId="{7EEBDA77-044B-4CD8-8977-D6ADE02589D4}" destId="{2F7D4501-2187-4B1C-B50C-75CEBC561FD4}" srcOrd="0" destOrd="0" parTransId="{5054F82C-9421-495A-A7CE-71475D403669}" sibTransId="{1646BDAB-67FE-49EB-A67B-33FE256F0D7C}"/>
    <dgm:cxn modelId="{4BDE372E-9682-4B4B-8DCD-1AF725F96FBB}" type="presOf" srcId="{70CA2772-79EF-42E9-8E0A-7518776C1FF2}" destId="{F973D202-48F3-4928-970A-5FB8F63E3335}" srcOrd="1" destOrd="0" presId="urn:microsoft.com/office/officeart/2005/8/layout/orgChart1"/>
    <dgm:cxn modelId="{FC81A971-E473-4288-837A-21A9D6FAE30D}" type="presOf" srcId="{3D21BEE6-D86C-41A4-AACA-301C2B795654}" destId="{6BA408B4-A30C-4B27-878D-2C30FBC0AA53}" srcOrd="0" destOrd="0" presId="urn:microsoft.com/office/officeart/2005/8/layout/orgChart1"/>
    <dgm:cxn modelId="{8F1F340D-00B5-4FB2-BA11-9920F0F1566E}" srcId="{E0E929AC-52C2-4E43-8C0B-E64142D30DAC}" destId="{2C3000F1-FF86-4EE1-83ED-2C506BAB6190}" srcOrd="0" destOrd="0" parTransId="{66F36031-8989-4C6A-AFA3-6C8073270FD2}" sibTransId="{61FF633A-1028-4B80-88F0-4889E71A84F5}"/>
    <dgm:cxn modelId="{D7DC7B93-69F6-4FA8-8B8D-25BAD6A2099E}" type="presOf" srcId="{E9465E5C-B4AA-4BA6-A4EC-227DBDCF3D86}" destId="{304FB950-64B2-4257-B57D-2E64F011F843}" srcOrd="0" destOrd="0" presId="urn:microsoft.com/office/officeart/2005/8/layout/orgChart1"/>
    <dgm:cxn modelId="{D25B436E-895B-478E-B5F6-7192C121B5C3}" type="presParOf" srcId="{9FDAA090-A2B7-497A-94AA-BE0FAC26A5FC}" destId="{15CFE5F0-8E2B-4132-BC4C-41D259C89434}" srcOrd="0" destOrd="0" presId="urn:microsoft.com/office/officeart/2005/8/layout/orgChart1"/>
    <dgm:cxn modelId="{6230860A-46DB-463B-8A0D-0546F4878E6E}" type="presParOf" srcId="{15CFE5F0-8E2B-4132-BC4C-41D259C89434}" destId="{40273A8E-42E7-4977-86A7-3C96A8EA7FD3}" srcOrd="0" destOrd="0" presId="urn:microsoft.com/office/officeart/2005/8/layout/orgChart1"/>
    <dgm:cxn modelId="{D5C536F3-3708-404C-8240-FCF622B074C1}" type="presParOf" srcId="{40273A8E-42E7-4977-86A7-3C96A8EA7FD3}" destId="{EA467ECC-CA7F-4690-B991-E15929C253A6}" srcOrd="0" destOrd="0" presId="urn:microsoft.com/office/officeart/2005/8/layout/orgChart1"/>
    <dgm:cxn modelId="{9E042E76-C68B-4403-A6BD-D8069236BCC9}" type="presParOf" srcId="{40273A8E-42E7-4977-86A7-3C96A8EA7FD3}" destId="{884B9CEB-F86A-43E3-BF7E-58CF445FC542}" srcOrd="1" destOrd="0" presId="urn:microsoft.com/office/officeart/2005/8/layout/orgChart1"/>
    <dgm:cxn modelId="{FA6855FB-A6BB-4AC8-9BF6-E05839091B1A}" type="presParOf" srcId="{15CFE5F0-8E2B-4132-BC4C-41D259C89434}" destId="{481A4CA2-27FF-4626-A1FD-210372FFE61E}" srcOrd="1" destOrd="0" presId="urn:microsoft.com/office/officeart/2005/8/layout/orgChart1"/>
    <dgm:cxn modelId="{C0A675D2-40EA-43EC-A34F-23E4762F7EA0}" type="presParOf" srcId="{481A4CA2-27FF-4626-A1FD-210372FFE61E}" destId="{460B72E1-D31E-4F1C-B087-4E1FF986DCDD}" srcOrd="0" destOrd="0" presId="urn:microsoft.com/office/officeart/2005/8/layout/orgChart1"/>
    <dgm:cxn modelId="{7AE3854B-1184-473E-84EB-F3450C6B953A}" type="presParOf" srcId="{481A4CA2-27FF-4626-A1FD-210372FFE61E}" destId="{A5EB9899-26A2-494D-9410-EFCF71F2EFD0}" srcOrd="1" destOrd="0" presId="urn:microsoft.com/office/officeart/2005/8/layout/orgChart1"/>
    <dgm:cxn modelId="{D716F0B7-7B12-4EF4-B540-B631BC2FCCA9}" type="presParOf" srcId="{A5EB9899-26A2-494D-9410-EFCF71F2EFD0}" destId="{78932EF7-57CE-4711-A808-88B4208A91D8}" srcOrd="0" destOrd="0" presId="urn:microsoft.com/office/officeart/2005/8/layout/orgChart1"/>
    <dgm:cxn modelId="{79FC18A4-74F4-4F0B-BB3D-C5F3FC3BE8BD}" type="presParOf" srcId="{78932EF7-57CE-4711-A808-88B4208A91D8}" destId="{B526E7A7-AFA2-4F5F-9B16-B3CD9B28E2F3}" srcOrd="0" destOrd="0" presId="urn:microsoft.com/office/officeart/2005/8/layout/orgChart1"/>
    <dgm:cxn modelId="{88B7D612-A783-4E0D-8179-B882627E5B13}" type="presParOf" srcId="{78932EF7-57CE-4711-A808-88B4208A91D8}" destId="{FC20CFC8-0190-490E-92F2-AC748BF9C628}" srcOrd="1" destOrd="0" presId="urn:microsoft.com/office/officeart/2005/8/layout/orgChart1"/>
    <dgm:cxn modelId="{1029AEAD-696D-4366-9E2A-254ABF483CBA}" type="presParOf" srcId="{A5EB9899-26A2-494D-9410-EFCF71F2EFD0}" destId="{A5C1EAC2-7AC5-4327-8E4F-0B951FD36A1A}" srcOrd="1" destOrd="0" presId="urn:microsoft.com/office/officeart/2005/8/layout/orgChart1"/>
    <dgm:cxn modelId="{ED6F9360-57C6-4562-9456-70895075285D}" type="presParOf" srcId="{A5C1EAC2-7AC5-4327-8E4F-0B951FD36A1A}" destId="{54017D56-6A1D-414F-89D9-285BB6A950CD}" srcOrd="0" destOrd="0" presId="urn:microsoft.com/office/officeart/2005/8/layout/orgChart1"/>
    <dgm:cxn modelId="{0E10C985-FA09-43E3-AF04-130A10B74864}" type="presParOf" srcId="{A5C1EAC2-7AC5-4327-8E4F-0B951FD36A1A}" destId="{5F0B8CD2-5553-4CCE-BC85-3EFDBB9776AD}" srcOrd="1" destOrd="0" presId="urn:microsoft.com/office/officeart/2005/8/layout/orgChart1"/>
    <dgm:cxn modelId="{165AC4C7-F738-4027-AD18-6F9BEB2DD1D0}" type="presParOf" srcId="{5F0B8CD2-5553-4CCE-BC85-3EFDBB9776AD}" destId="{F00E15E2-8B56-440A-AE57-91E1DE864D11}" srcOrd="0" destOrd="0" presId="urn:microsoft.com/office/officeart/2005/8/layout/orgChart1"/>
    <dgm:cxn modelId="{FF08DCB3-2E89-45AB-A6BA-5D8C1B3F1145}" type="presParOf" srcId="{F00E15E2-8B56-440A-AE57-91E1DE864D11}" destId="{252DC552-9CE7-4B2E-AF71-025EE3D1F230}" srcOrd="0" destOrd="0" presId="urn:microsoft.com/office/officeart/2005/8/layout/orgChart1"/>
    <dgm:cxn modelId="{0DE30D4A-72C1-488D-A56B-9977FFC792C9}" type="presParOf" srcId="{F00E15E2-8B56-440A-AE57-91E1DE864D11}" destId="{C1847B3A-1263-4BD9-9D54-3AA3FEDAF3B8}" srcOrd="1" destOrd="0" presId="urn:microsoft.com/office/officeart/2005/8/layout/orgChart1"/>
    <dgm:cxn modelId="{1734EBA3-FD14-4368-A470-9C6DC1E481CD}" type="presParOf" srcId="{5F0B8CD2-5553-4CCE-BC85-3EFDBB9776AD}" destId="{78CCD963-AE2B-4B6E-B5F0-8217E76037A3}" srcOrd="1" destOrd="0" presId="urn:microsoft.com/office/officeart/2005/8/layout/orgChart1"/>
    <dgm:cxn modelId="{D1E13DE0-7759-446F-96D0-F027B0705ADD}" type="presParOf" srcId="{5F0B8CD2-5553-4CCE-BC85-3EFDBB9776AD}" destId="{879C82CA-8018-457F-89E6-EC19512B3F9A}" srcOrd="2" destOrd="0" presId="urn:microsoft.com/office/officeart/2005/8/layout/orgChart1"/>
    <dgm:cxn modelId="{5A3A9DB1-176F-4BBC-81AD-52FACC39408E}" type="presParOf" srcId="{A5C1EAC2-7AC5-4327-8E4F-0B951FD36A1A}" destId="{8DD6B69C-B99E-46BA-9996-3AA840952509}" srcOrd="2" destOrd="0" presId="urn:microsoft.com/office/officeart/2005/8/layout/orgChart1"/>
    <dgm:cxn modelId="{279D0CC8-8193-4F01-B55F-14F644A87CBC}" type="presParOf" srcId="{A5C1EAC2-7AC5-4327-8E4F-0B951FD36A1A}" destId="{66FAB371-BEFF-4A82-ACE0-AA627F9A088E}" srcOrd="3" destOrd="0" presId="urn:microsoft.com/office/officeart/2005/8/layout/orgChart1"/>
    <dgm:cxn modelId="{D67506B4-184A-40BB-85BC-7D379ED8A3A6}" type="presParOf" srcId="{66FAB371-BEFF-4A82-ACE0-AA627F9A088E}" destId="{4244F1A9-602F-4954-B6D5-1A4231971CFA}" srcOrd="0" destOrd="0" presId="urn:microsoft.com/office/officeart/2005/8/layout/orgChart1"/>
    <dgm:cxn modelId="{F0DC9677-1B92-4F57-B86E-77B43703777A}" type="presParOf" srcId="{4244F1A9-602F-4954-B6D5-1A4231971CFA}" destId="{304FB950-64B2-4257-B57D-2E64F011F843}" srcOrd="0" destOrd="0" presId="urn:microsoft.com/office/officeart/2005/8/layout/orgChart1"/>
    <dgm:cxn modelId="{B737174E-EDF5-4D7C-BA0B-DBB9DB8BEE75}" type="presParOf" srcId="{4244F1A9-602F-4954-B6D5-1A4231971CFA}" destId="{AE7DFF01-049F-4EC5-9919-305AA1AF7EC6}" srcOrd="1" destOrd="0" presId="urn:microsoft.com/office/officeart/2005/8/layout/orgChart1"/>
    <dgm:cxn modelId="{C2AD4990-0F79-4592-9487-06F2D003E873}" type="presParOf" srcId="{66FAB371-BEFF-4A82-ACE0-AA627F9A088E}" destId="{736352C3-AE7E-4EF5-99DF-F788031DE673}" srcOrd="1" destOrd="0" presId="urn:microsoft.com/office/officeart/2005/8/layout/orgChart1"/>
    <dgm:cxn modelId="{E7AB16A9-F6B5-4A94-ABF5-1FD5C040DBA5}" type="presParOf" srcId="{66FAB371-BEFF-4A82-ACE0-AA627F9A088E}" destId="{F18842AE-5528-4132-98DB-6141A3224231}" srcOrd="2" destOrd="0" presId="urn:microsoft.com/office/officeart/2005/8/layout/orgChart1"/>
    <dgm:cxn modelId="{4B80A341-A133-41FC-A8E9-33D1AA00EF75}" type="presParOf" srcId="{A5C1EAC2-7AC5-4327-8E4F-0B951FD36A1A}" destId="{C00CFDB4-0772-4DE3-9D1D-3E5D4552206D}" srcOrd="4" destOrd="0" presId="urn:microsoft.com/office/officeart/2005/8/layout/orgChart1"/>
    <dgm:cxn modelId="{A7042867-69B0-4F11-A2DF-FF08273F57EA}" type="presParOf" srcId="{A5C1EAC2-7AC5-4327-8E4F-0B951FD36A1A}" destId="{2FAA0029-6770-4AF7-82C0-58217CFE04A2}" srcOrd="5" destOrd="0" presId="urn:microsoft.com/office/officeart/2005/8/layout/orgChart1"/>
    <dgm:cxn modelId="{F4C3B12E-5E6E-4850-9F0F-EAF1C0F2B443}" type="presParOf" srcId="{2FAA0029-6770-4AF7-82C0-58217CFE04A2}" destId="{6A1D1F33-38E6-4854-8454-4FFFFFB5CDC9}" srcOrd="0" destOrd="0" presId="urn:microsoft.com/office/officeart/2005/8/layout/orgChart1"/>
    <dgm:cxn modelId="{EE1B7FE6-F409-43D1-BDA4-ADF4825B821D}" type="presParOf" srcId="{6A1D1F33-38E6-4854-8454-4FFFFFB5CDC9}" destId="{8FE6FC91-11C4-46FB-A91C-7BBC31A05222}" srcOrd="0" destOrd="0" presId="urn:microsoft.com/office/officeart/2005/8/layout/orgChart1"/>
    <dgm:cxn modelId="{64EA92C8-E9D9-47CC-AA13-80AA951085FC}" type="presParOf" srcId="{6A1D1F33-38E6-4854-8454-4FFFFFB5CDC9}" destId="{1341B3F6-1144-45AE-868A-97DF84DC8C15}" srcOrd="1" destOrd="0" presId="urn:microsoft.com/office/officeart/2005/8/layout/orgChart1"/>
    <dgm:cxn modelId="{62E2EDB6-F5B9-4BAD-8758-2DB673460DC8}" type="presParOf" srcId="{2FAA0029-6770-4AF7-82C0-58217CFE04A2}" destId="{B0EE5A5A-8F66-414B-8308-6E69E3B1D847}" srcOrd="1" destOrd="0" presId="urn:microsoft.com/office/officeart/2005/8/layout/orgChart1"/>
    <dgm:cxn modelId="{EFC4E615-1F82-4DBC-A001-7ABEB6454AC9}" type="presParOf" srcId="{2FAA0029-6770-4AF7-82C0-58217CFE04A2}" destId="{5B9141CE-B424-4EB3-8F1C-E4632AD308D3}" srcOrd="2" destOrd="0" presId="urn:microsoft.com/office/officeart/2005/8/layout/orgChart1"/>
    <dgm:cxn modelId="{B6D6BF72-8E35-4D21-A30C-FCF81233D930}" type="presParOf" srcId="{A5EB9899-26A2-494D-9410-EFCF71F2EFD0}" destId="{8F42A202-C4B2-4B81-942B-4C8234AF043C}" srcOrd="2" destOrd="0" presId="urn:microsoft.com/office/officeart/2005/8/layout/orgChart1"/>
    <dgm:cxn modelId="{A60D01B6-CCFE-43D3-9E92-4DEF4A6E859E}" type="presParOf" srcId="{481A4CA2-27FF-4626-A1FD-210372FFE61E}" destId="{16287F19-D011-4F6F-ABF5-3512521E10C2}" srcOrd="2" destOrd="0" presId="urn:microsoft.com/office/officeart/2005/8/layout/orgChart1"/>
    <dgm:cxn modelId="{8888B032-D3ED-4DCD-B1E6-8E55EB733BC1}" type="presParOf" srcId="{481A4CA2-27FF-4626-A1FD-210372FFE61E}" destId="{76E0DE5F-E991-46D7-BFDA-D5E466FAA608}" srcOrd="3" destOrd="0" presId="urn:microsoft.com/office/officeart/2005/8/layout/orgChart1"/>
    <dgm:cxn modelId="{B6E32A49-2ABF-4044-AF27-30A7159697F1}" type="presParOf" srcId="{76E0DE5F-E991-46D7-BFDA-D5E466FAA608}" destId="{688A765A-C142-497E-8627-2E1A60484B11}" srcOrd="0" destOrd="0" presId="urn:microsoft.com/office/officeart/2005/8/layout/orgChart1"/>
    <dgm:cxn modelId="{1A41B47D-7C11-42CD-9CD6-5612F023927A}" type="presParOf" srcId="{688A765A-C142-497E-8627-2E1A60484B11}" destId="{8296ECE0-5374-41BE-AC1B-400D50C11B63}" srcOrd="0" destOrd="0" presId="urn:microsoft.com/office/officeart/2005/8/layout/orgChart1"/>
    <dgm:cxn modelId="{56825A84-73C6-4632-99B7-35477EADA2F5}" type="presParOf" srcId="{688A765A-C142-497E-8627-2E1A60484B11}" destId="{9CFFD382-9976-4545-88EE-AFF4D95DE381}" srcOrd="1" destOrd="0" presId="urn:microsoft.com/office/officeart/2005/8/layout/orgChart1"/>
    <dgm:cxn modelId="{E297D13C-DBFE-43E1-AE02-99BB44659B90}" type="presParOf" srcId="{76E0DE5F-E991-46D7-BFDA-D5E466FAA608}" destId="{2573A26A-78A4-4B8E-9D3C-61DFB15C4439}" srcOrd="1" destOrd="0" presId="urn:microsoft.com/office/officeart/2005/8/layout/orgChart1"/>
    <dgm:cxn modelId="{F0AF4905-F573-4DA3-81A4-39E2DD142CC1}" type="presParOf" srcId="{2573A26A-78A4-4B8E-9D3C-61DFB15C4439}" destId="{DED1FD7D-C027-4A45-98EA-6B0E1575E51A}" srcOrd="0" destOrd="0" presId="urn:microsoft.com/office/officeart/2005/8/layout/orgChart1"/>
    <dgm:cxn modelId="{5A244780-2828-4810-B261-1BD55AABEE9C}" type="presParOf" srcId="{2573A26A-78A4-4B8E-9D3C-61DFB15C4439}" destId="{F12D0302-F3E6-4C5B-922E-2D75160AF303}" srcOrd="1" destOrd="0" presId="urn:microsoft.com/office/officeart/2005/8/layout/orgChart1"/>
    <dgm:cxn modelId="{B432F2F8-8AB2-48F2-AD94-C06E84693428}" type="presParOf" srcId="{F12D0302-F3E6-4C5B-922E-2D75160AF303}" destId="{F01210B1-5B50-4837-94EC-ED56FEB8615E}" srcOrd="0" destOrd="0" presId="urn:microsoft.com/office/officeart/2005/8/layout/orgChart1"/>
    <dgm:cxn modelId="{478F972C-BDC3-430C-A95B-073ED5846589}" type="presParOf" srcId="{F01210B1-5B50-4837-94EC-ED56FEB8615E}" destId="{29C85E37-CD5B-4B1B-9CB7-EA5A27744C47}" srcOrd="0" destOrd="0" presId="urn:microsoft.com/office/officeart/2005/8/layout/orgChart1"/>
    <dgm:cxn modelId="{B9273BD6-DF7F-4E92-BBBD-5DF4DA9E6F3C}" type="presParOf" srcId="{F01210B1-5B50-4837-94EC-ED56FEB8615E}" destId="{B3531091-EAFD-483C-9909-DFAD0637DB9B}" srcOrd="1" destOrd="0" presId="urn:microsoft.com/office/officeart/2005/8/layout/orgChart1"/>
    <dgm:cxn modelId="{F079A075-E4EF-43E6-AD2B-69E4B2A711C6}" type="presParOf" srcId="{F12D0302-F3E6-4C5B-922E-2D75160AF303}" destId="{664F0C57-FC9B-4304-AA10-21F5D9823459}" srcOrd="1" destOrd="0" presId="urn:microsoft.com/office/officeart/2005/8/layout/orgChart1"/>
    <dgm:cxn modelId="{474ED59F-D9B8-4C09-A038-98FF9C65AC8C}" type="presParOf" srcId="{F12D0302-F3E6-4C5B-922E-2D75160AF303}" destId="{96C606BE-C000-44D3-89E7-F97C9D730D49}" srcOrd="2" destOrd="0" presId="urn:microsoft.com/office/officeart/2005/8/layout/orgChart1"/>
    <dgm:cxn modelId="{72FC295E-2681-497C-B059-BD2A14515790}" type="presParOf" srcId="{2573A26A-78A4-4B8E-9D3C-61DFB15C4439}" destId="{B25FFFD6-A889-4510-9E19-2362B397E379}" srcOrd="2" destOrd="0" presId="urn:microsoft.com/office/officeart/2005/8/layout/orgChart1"/>
    <dgm:cxn modelId="{D3D34F92-AE4A-4DFD-9369-BA63828D3F93}" type="presParOf" srcId="{2573A26A-78A4-4B8E-9D3C-61DFB15C4439}" destId="{8A996537-C1AF-4A1D-A67A-BBEFDE28A721}" srcOrd="3" destOrd="0" presId="urn:microsoft.com/office/officeart/2005/8/layout/orgChart1"/>
    <dgm:cxn modelId="{B5661111-28D8-4921-8D55-0A3137976D7C}" type="presParOf" srcId="{8A996537-C1AF-4A1D-A67A-BBEFDE28A721}" destId="{D8FF7BE9-1B00-44FC-A767-0C33696F7753}" srcOrd="0" destOrd="0" presId="urn:microsoft.com/office/officeart/2005/8/layout/orgChart1"/>
    <dgm:cxn modelId="{1BB59B88-2E64-4123-8E8D-718CBB869790}" type="presParOf" srcId="{D8FF7BE9-1B00-44FC-A767-0C33696F7753}" destId="{C0BC484E-CD07-456E-B387-E4BA497D5F16}" srcOrd="0" destOrd="0" presId="urn:microsoft.com/office/officeart/2005/8/layout/orgChart1"/>
    <dgm:cxn modelId="{1FACF72C-4A46-491C-9441-414732B89F5C}" type="presParOf" srcId="{D8FF7BE9-1B00-44FC-A767-0C33696F7753}" destId="{29742A80-A3A7-4647-AFD1-8F42C61356D4}" srcOrd="1" destOrd="0" presId="urn:microsoft.com/office/officeart/2005/8/layout/orgChart1"/>
    <dgm:cxn modelId="{9425807A-98EB-4532-AFF2-A7B59FF3F77D}" type="presParOf" srcId="{8A996537-C1AF-4A1D-A67A-BBEFDE28A721}" destId="{4C741874-05E7-43ED-ADC8-D85543C86D29}" srcOrd="1" destOrd="0" presId="urn:microsoft.com/office/officeart/2005/8/layout/orgChart1"/>
    <dgm:cxn modelId="{F277E88B-6C64-4335-AEC6-582067A67296}" type="presParOf" srcId="{8A996537-C1AF-4A1D-A67A-BBEFDE28A721}" destId="{C029F931-6262-4C10-A0A7-DA6EC0F93B2A}" srcOrd="2" destOrd="0" presId="urn:microsoft.com/office/officeart/2005/8/layout/orgChart1"/>
    <dgm:cxn modelId="{A831D738-F59B-40F6-B3E8-5879512CF478}" type="presParOf" srcId="{2573A26A-78A4-4B8E-9D3C-61DFB15C4439}" destId="{6F46EFFF-BA66-4DDD-91C2-372706AF7948}" srcOrd="4" destOrd="0" presId="urn:microsoft.com/office/officeart/2005/8/layout/orgChart1"/>
    <dgm:cxn modelId="{FF7239E7-95A0-4734-80BE-FCC914520A76}" type="presParOf" srcId="{2573A26A-78A4-4B8E-9D3C-61DFB15C4439}" destId="{F07947F6-6B89-4FA0-88BE-3C08BAF63003}" srcOrd="5" destOrd="0" presId="urn:microsoft.com/office/officeart/2005/8/layout/orgChart1"/>
    <dgm:cxn modelId="{FA8404B1-A77A-4BBF-B806-52BF6C9DB340}" type="presParOf" srcId="{F07947F6-6B89-4FA0-88BE-3C08BAF63003}" destId="{749050B4-0548-418E-B426-8FBA31E9BA3A}" srcOrd="0" destOrd="0" presId="urn:microsoft.com/office/officeart/2005/8/layout/orgChart1"/>
    <dgm:cxn modelId="{4537C9B4-49AF-4FE8-A76B-CA75186A428A}" type="presParOf" srcId="{749050B4-0548-418E-B426-8FBA31E9BA3A}" destId="{6F88530F-12C1-48A8-A386-BDD2ABD128B9}" srcOrd="0" destOrd="0" presId="urn:microsoft.com/office/officeart/2005/8/layout/orgChart1"/>
    <dgm:cxn modelId="{B48925AA-398E-4D17-9C6A-54362D313253}" type="presParOf" srcId="{749050B4-0548-418E-B426-8FBA31E9BA3A}" destId="{9D3158D1-4486-45C5-8FDC-9C305C1FBEED}" srcOrd="1" destOrd="0" presId="urn:microsoft.com/office/officeart/2005/8/layout/orgChart1"/>
    <dgm:cxn modelId="{5B6FED87-269F-4301-B30B-85F2392BCA58}" type="presParOf" srcId="{F07947F6-6B89-4FA0-88BE-3C08BAF63003}" destId="{5B95E358-52CF-43B1-A70D-A718F5A6D13A}" srcOrd="1" destOrd="0" presId="urn:microsoft.com/office/officeart/2005/8/layout/orgChart1"/>
    <dgm:cxn modelId="{486972B2-007A-4792-A2FE-7A5E7CCEF650}" type="presParOf" srcId="{F07947F6-6B89-4FA0-88BE-3C08BAF63003}" destId="{D73AD911-2C16-4619-80C5-9BCB550B516D}" srcOrd="2" destOrd="0" presId="urn:microsoft.com/office/officeart/2005/8/layout/orgChart1"/>
    <dgm:cxn modelId="{010318CD-4E76-4F0C-8B50-392C123390DF}" type="presParOf" srcId="{76E0DE5F-E991-46D7-BFDA-D5E466FAA608}" destId="{FB61647B-E03D-47CD-83AE-C22B008DA37A}" srcOrd="2" destOrd="0" presId="urn:microsoft.com/office/officeart/2005/8/layout/orgChart1"/>
    <dgm:cxn modelId="{BB74CB07-970D-45E9-9080-6623A98C105F}" type="presParOf" srcId="{481A4CA2-27FF-4626-A1FD-210372FFE61E}" destId="{C44F3D07-7E61-42E3-91E3-6DD1869D4149}" srcOrd="4" destOrd="0" presId="urn:microsoft.com/office/officeart/2005/8/layout/orgChart1"/>
    <dgm:cxn modelId="{B5EFD920-8261-4C9F-B596-CD7DC87BBFAD}" type="presParOf" srcId="{481A4CA2-27FF-4626-A1FD-210372FFE61E}" destId="{A21B6EFC-DC16-47A3-A541-2FA5791F23CA}" srcOrd="5" destOrd="0" presId="urn:microsoft.com/office/officeart/2005/8/layout/orgChart1"/>
    <dgm:cxn modelId="{59EC395B-444E-48EF-9A7D-3A5C3B9410A0}" type="presParOf" srcId="{A21B6EFC-DC16-47A3-A541-2FA5791F23CA}" destId="{410B1217-9336-4DC4-9044-E3DA5452CAE2}" srcOrd="0" destOrd="0" presId="urn:microsoft.com/office/officeart/2005/8/layout/orgChart1"/>
    <dgm:cxn modelId="{F8AF24B2-EDF6-4408-B300-A4179BE0B1AC}" type="presParOf" srcId="{410B1217-9336-4DC4-9044-E3DA5452CAE2}" destId="{A6947AD4-96B8-4F97-BAC3-D4F522B1DA69}" srcOrd="0" destOrd="0" presId="urn:microsoft.com/office/officeart/2005/8/layout/orgChart1"/>
    <dgm:cxn modelId="{C3C24A77-D793-4BFA-B65E-A44D8D4E8572}" type="presParOf" srcId="{410B1217-9336-4DC4-9044-E3DA5452CAE2}" destId="{4D44DA32-E69B-41B2-8112-5984648D2E86}" srcOrd="1" destOrd="0" presId="urn:microsoft.com/office/officeart/2005/8/layout/orgChart1"/>
    <dgm:cxn modelId="{004DC7E2-7ACA-4AEC-9F29-C7BA0BD9D71A}" type="presParOf" srcId="{A21B6EFC-DC16-47A3-A541-2FA5791F23CA}" destId="{5D7C0477-345B-4E6B-A337-66F98ED85C2E}" srcOrd="1" destOrd="0" presId="urn:microsoft.com/office/officeart/2005/8/layout/orgChart1"/>
    <dgm:cxn modelId="{AD024372-8B2B-42B5-8DB9-EF90361367AB}" type="presParOf" srcId="{5D7C0477-345B-4E6B-A337-66F98ED85C2E}" destId="{4EB2AE24-D3A7-4B6B-B2DD-B8CBBDCF85A8}" srcOrd="0" destOrd="0" presId="urn:microsoft.com/office/officeart/2005/8/layout/orgChart1"/>
    <dgm:cxn modelId="{DB637B12-C75D-4CFF-8B36-CD06E1B4DF91}" type="presParOf" srcId="{5D7C0477-345B-4E6B-A337-66F98ED85C2E}" destId="{B037F8B1-3C98-439E-920A-B06B0397A1D1}" srcOrd="1" destOrd="0" presId="urn:microsoft.com/office/officeart/2005/8/layout/orgChart1"/>
    <dgm:cxn modelId="{0B352DB1-A472-4770-A121-9DD8E21EA6C6}" type="presParOf" srcId="{B037F8B1-3C98-439E-920A-B06B0397A1D1}" destId="{F37B0CF9-F757-4E70-BCD4-A6D9767A914E}" srcOrd="0" destOrd="0" presId="urn:microsoft.com/office/officeart/2005/8/layout/orgChart1"/>
    <dgm:cxn modelId="{295B691F-7412-4AC4-A38F-B098FC17C9A5}" type="presParOf" srcId="{F37B0CF9-F757-4E70-BCD4-A6D9767A914E}" destId="{A7B479BA-C688-4FCF-9965-E8BA69AED7AF}" srcOrd="0" destOrd="0" presId="urn:microsoft.com/office/officeart/2005/8/layout/orgChart1"/>
    <dgm:cxn modelId="{8246AB64-4685-471B-A25B-60CA778E8C86}" type="presParOf" srcId="{F37B0CF9-F757-4E70-BCD4-A6D9767A914E}" destId="{423E7811-0568-49A3-AD59-54DE462EA1B9}" srcOrd="1" destOrd="0" presId="urn:microsoft.com/office/officeart/2005/8/layout/orgChart1"/>
    <dgm:cxn modelId="{200F20EA-FE36-4FF5-873D-F26F85152B09}" type="presParOf" srcId="{B037F8B1-3C98-439E-920A-B06B0397A1D1}" destId="{C431C5D9-C915-4F17-ADFC-215518EFEEDA}" srcOrd="1" destOrd="0" presId="urn:microsoft.com/office/officeart/2005/8/layout/orgChart1"/>
    <dgm:cxn modelId="{47F2B5A0-B7EF-41F6-8385-CBA1F7E10B0F}" type="presParOf" srcId="{B037F8B1-3C98-439E-920A-B06B0397A1D1}" destId="{B6BD3397-4DD7-4B53-9A40-AF63CCEDFD42}" srcOrd="2" destOrd="0" presId="urn:microsoft.com/office/officeart/2005/8/layout/orgChart1"/>
    <dgm:cxn modelId="{406591CA-1307-4ACC-B0CA-8FC17D7D9DD7}" type="presParOf" srcId="{5D7C0477-345B-4E6B-A337-66F98ED85C2E}" destId="{A723CB57-C93C-4E07-A1A4-9E877889F7FF}" srcOrd="2" destOrd="0" presId="urn:microsoft.com/office/officeart/2005/8/layout/orgChart1"/>
    <dgm:cxn modelId="{6964FFD0-A327-4782-A4B7-91D631F8D5F8}" type="presParOf" srcId="{5D7C0477-345B-4E6B-A337-66F98ED85C2E}" destId="{0D140FDB-053F-4252-BA51-CC5E7001578B}" srcOrd="3" destOrd="0" presId="urn:microsoft.com/office/officeart/2005/8/layout/orgChart1"/>
    <dgm:cxn modelId="{C8C99B74-B084-4EFD-9AA4-1AAC98296386}" type="presParOf" srcId="{0D140FDB-053F-4252-BA51-CC5E7001578B}" destId="{4A925D41-52C4-4651-9D30-4CA55C861999}" srcOrd="0" destOrd="0" presId="urn:microsoft.com/office/officeart/2005/8/layout/orgChart1"/>
    <dgm:cxn modelId="{70C74B26-A81D-4194-A624-532F5397947C}" type="presParOf" srcId="{4A925D41-52C4-4651-9D30-4CA55C861999}" destId="{D6A7575F-525F-4388-B4DC-C36860FADF5E}" srcOrd="0" destOrd="0" presId="urn:microsoft.com/office/officeart/2005/8/layout/orgChart1"/>
    <dgm:cxn modelId="{90C13AD5-FE83-4D5F-BC9E-BAC2B61185DB}" type="presParOf" srcId="{4A925D41-52C4-4651-9D30-4CA55C861999}" destId="{2F50F236-0C1B-456E-BB2F-F553BBC1462E}" srcOrd="1" destOrd="0" presId="urn:microsoft.com/office/officeart/2005/8/layout/orgChart1"/>
    <dgm:cxn modelId="{90B8D0E1-8A2E-438D-847F-46D1E35C2CD7}" type="presParOf" srcId="{0D140FDB-053F-4252-BA51-CC5E7001578B}" destId="{C7A6B0AA-AC23-43BF-B62D-1E56629ADFE2}" srcOrd="1" destOrd="0" presId="urn:microsoft.com/office/officeart/2005/8/layout/orgChart1"/>
    <dgm:cxn modelId="{6A619C70-03E8-45F6-8101-631F5366F92E}" type="presParOf" srcId="{0D140FDB-053F-4252-BA51-CC5E7001578B}" destId="{8EC0C788-3A79-4060-BB6F-6DA967AFF976}" srcOrd="2" destOrd="0" presId="urn:microsoft.com/office/officeart/2005/8/layout/orgChart1"/>
    <dgm:cxn modelId="{8655A6C3-36E3-4FA7-9F49-05FEE0F7395D}" type="presParOf" srcId="{5D7C0477-345B-4E6B-A337-66F98ED85C2E}" destId="{815A5380-C7CE-4E75-866B-72BCC274DD52}" srcOrd="4" destOrd="0" presId="urn:microsoft.com/office/officeart/2005/8/layout/orgChart1"/>
    <dgm:cxn modelId="{A4362E29-6C3E-4203-B4A0-1F64265B44B3}" type="presParOf" srcId="{5D7C0477-345B-4E6B-A337-66F98ED85C2E}" destId="{A2CD7D78-4DB1-4D9C-B2F7-B499D84A3CC9}" srcOrd="5" destOrd="0" presId="urn:microsoft.com/office/officeart/2005/8/layout/orgChart1"/>
    <dgm:cxn modelId="{ADABDBE7-163B-45C7-B352-48E57AF28621}" type="presParOf" srcId="{A2CD7D78-4DB1-4D9C-B2F7-B499D84A3CC9}" destId="{F16EA300-3410-43DA-996C-C3BCAE48193F}" srcOrd="0" destOrd="0" presId="urn:microsoft.com/office/officeart/2005/8/layout/orgChart1"/>
    <dgm:cxn modelId="{7770CA26-4B27-463E-A0C3-656ADECE43C3}" type="presParOf" srcId="{F16EA300-3410-43DA-996C-C3BCAE48193F}" destId="{6F9D15E1-1B25-4FB7-B265-0A824684BBE9}" srcOrd="0" destOrd="0" presId="urn:microsoft.com/office/officeart/2005/8/layout/orgChart1"/>
    <dgm:cxn modelId="{DFD151EC-D4D9-42A9-AEC4-C286A986C157}" type="presParOf" srcId="{F16EA300-3410-43DA-996C-C3BCAE48193F}" destId="{C1A6DEA2-D4FA-4E85-B91F-DD208C62DC14}" srcOrd="1" destOrd="0" presId="urn:microsoft.com/office/officeart/2005/8/layout/orgChart1"/>
    <dgm:cxn modelId="{520527E9-C5C8-4191-8F24-E30591FAC4F8}" type="presParOf" srcId="{A2CD7D78-4DB1-4D9C-B2F7-B499D84A3CC9}" destId="{0B8AB338-F1E1-4D74-A16A-B1CEA793B702}" srcOrd="1" destOrd="0" presId="urn:microsoft.com/office/officeart/2005/8/layout/orgChart1"/>
    <dgm:cxn modelId="{74975635-0EA5-4785-907A-47B0D26ED0A9}" type="presParOf" srcId="{A2CD7D78-4DB1-4D9C-B2F7-B499D84A3CC9}" destId="{31E8804A-2C9B-4300-AC4F-3644EA4DAC29}" srcOrd="2" destOrd="0" presId="urn:microsoft.com/office/officeart/2005/8/layout/orgChart1"/>
    <dgm:cxn modelId="{9D2C0109-A072-46A4-9CE6-F460861A3507}" type="presParOf" srcId="{A21B6EFC-DC16-47A3-A541-2FA5791F23CA}" destId="{48B4B279-5546-4817-A0A5-3273D3111E54}" srcOrd="2" destOrd="0" presId="urn:microsoft.com/office/officeart/2005/8/layout/orgChart1"/>
    <dgm:cxn modelId="{C2FB3441-5A92-40ED-B42F-D01A0D4EA20A}" type="presParOf" srcId="{481A4CA2-27FF-4626-A1FD-210372FFE61E}" destId="{3235B293-89B5-413E-B9B9-3E12CB8F63BF}" srcOrd="6" destOrd="0" presId="urn:microsoft.com/office/officeart/2005/8/layout/orgChart1"/>
    <dgm:cxn modelId="{5D8BFED3-3EB4-46FB-94D1-FCFE34C11811}" type="presParOf" srcId="{481A4CA2-27FF-4626-A1FD-210372FFE61E}" destId="{136F5267-EA75-4EB0-9F64-1B8628186F6C}" srcOrd="7" destOrd="0" presId="urn:microsoft.com/office/officeart/2005/8/layout/orgChart1"/>
    <dgm:cxn modelId="{93254339-D6E9-4409-9758-086A4FFCA4B8}" type="presParOf" srcId="{136F5267-EA75-4EB0-9F64-1B8628186F6C}" destId="{BACC3C97-1D13-4461-935F-B1473777B1C6}" srcOrd="0" destOrd="0" presId="urn:microsoft.com/office/officeart/2005/8/layout/orgChart1"/>
    <dgm:cxn modelId="{DC3F0151-1384-4E19-91A5-4E35D202E604}" type="presParOf" srcId="{BACC3C97-1D13-4461-935F-B1473777B1C6}" destId="{69AC2835-9211-4D57-B6B0-722BD618DB5A}" srcOrd="0" destOrd="0" presId="urn:microsoft.com/office/officeart/2005/8/layout/orgChart1"/>
    <dgm:cxn modelId="{58C1C6C9-7223-45D5-936C-23A88A66AEDC}" type="presParOf" srcId="{BACC3C97-1D13-4461-935F-B1473777B1C6}" destId="{F973D202-48F3-4928-970A-5FB8F63E3335}" srcOrd="1" destOrd="0" presId="urn:microsoft.com/office/officeart/2005/8/layout/orgChart1"/>
    <dgm:cxn modelId="{E90D6FC3-6406-4A1B-89F4-1DAFE20D97FF}" type="presParOf" srcId="{136F5267-EA75-4EB0-9F64-1B8628186F6C}" destId="{3BD62123-734E-40BA-A935-E5373D034F96}" srcOrd="1" destOrd="0" presId="urn:microsoft.com/office/officeart/2005/8/layout/orgChart1"/>
    <dgm:cxn modelId="{3AAC0DCA-B636-497B-8481-68276DBD8BB9}" type="presParOf" srcId="{3BD62123-734E-40BA-A935-E5373D034F96}" destId="{8B82D584-7C79-456C-A1FA-24AACC3D938C}" srcOrd="0" destOrd="0" presId="urn:microsoft.com/office/officeart/2005/8/layout/orgChart1"/>
    <dgm:cxn modelId="{25F664F9-F3C4-40BB-95B1-522D6C3C6DA3}" type="presParOf" srcId="{3BD62123-734E-40BA-A935-E5373D034F96}" destId="{A0D2CFE5-C1CF-4691-AE86-D9ACD9320C5A}" srcOrd="1" destOrd="0" presId="urn:microsoft.com/office/officeart/2005/8/layout/orgChart1"/>
    <dgm:cxn modelId="{DE45412F-74BC-4ABF-A0D4-15B0AB43B87F}" type="presParOf" srcId="{A0D2CFE5-C1CF-4691-AE86-D9ACD9320C5A}" destId="{52F91B00-9B2E-4B1F-A5AD-3A9687F3C92D}" srcOrd="0" destOrd="0" presId="urn:microsoft.com/office/officeart/2005/8/layout/orgChart1"/>
    <dgm:cxn modelId="{6E0F250E-B6B0-43BC-8EE8-054BBEEA7644}" type="presParOf" srcId="{52F91B00-9B2E-4B1F-A5AD-3A9687F3C92D}" destId="{6BA408B4-A30C-4B27-878D-2C30FBC0AA53}" srcOrd="0" destOrd="0" presId="urn:microsoft.com/office/officeart/2005/8/layout/orgChart1"/>
    <dgm:cxn modelId="{83F6C011-FC92-49FB-8562-134C9DFFF3B4}" type="presParOf" srcId="{52F91B00-9B2E-4B1F-A5AD-3A9687F3C92D}" destId="{2D6A1D5E-9867-4D8C-AFD1-99A8CF5D249C}" srcOrd="1" destOrd="0" presId="urn:microsoft.com/office/officeart/2005/8/layout/orgChart1"/>
    <dgm:cxn modelId="{8EE79ADC-30AC-4314-BDD2-D91E230D1773}" type="presParOf" srcId="{A0D2CFE5-C1CF-4691-AE86-D9ACD9320C5A}" destId="{15135A3E-242F-4F9D-A8C0-630CFF36CF3B}" srcOrd="1" destOrd="0" presId="urn:microsoft.com/office/officeart/2005/8/layout/orgChart1"/>
    <dgm:cxn modelId="{FA9343EA-D536-4C57-A273-F602FBA79AC8}" type="presParOf" srcId="{A0D2CFE5-C1CF-4691-AE86-D9ACD9320C5A}" destId="{B3BFF5FD-7736-42A3-BB42-4D510ED362A6}" srcOrd="2" destOrd="0" presId="urn:microsoft.com/office/officeart/2005/8/layout/orgChart1"/>
    <dgm:cxn modelId="{1C19028B-9FF3-4CD8-A3D5-3D60FDED858B}" type="presParOf" srcId="{3BD62123-734E-40BA-A935-E5373D034F96}" destId="{D57832B2-B78F-4F6B-A9CC-840E89D481D0}" srcOrd="2" destOrd="0" presId="urn:microsoft.com/office/officeart/2005/8/layout/orgChart1"/>
    <dgm:cxn modelId="{AC2E8E57-8158-4C66-AFED-740824A5CF85}" type="presParOf" srcId="{3BD62123-734E-40BA-A935-E5373D034F96}" destId="{288A579D-389D-4A7A-B4EC-6AEF2D97CF23}" srcOrd="3" destOrd="0" presId="urn:microsoft.com/office/officeart/2005/8/layout/orgChart1"/>
    <dgm:cxn modelId="{2419575A-F0C6-4BEA-9ECD-93AF94B387F8}" type="presParOf" srcId="{288A579D-389D-4A7A-B4EC-6AEF2D97CF23}" destId="{D851FBAD-EFFF-4E07-9CFF-E6B3197CC5A2}" srcOrd="0" destOrd="0" presId="urn:microsoft.com/office/officeart/2005/8/layout/orgChart1"/>
    <dgm:cxn modelId="{78D3D785-DB32-443C-8582-E82E8E154324}" type="presParOf" srcId="{D851FBAD-EFFF-4E07-9CFF-E6B3197CC5A2}" destId="{F368BCC3-4AF2-4248-80B1-4268962E8245}" srcOrd="0" destOrd="0" presId="urn:microsoft.com/office/officeart/2005/8/layout/orgChart1"/>
    <dgm:cxn modelId="{A1E1FF16-A764-433D-9030-4E4B60282217}" type="presParOf" srcId="{D851FBAD-EFFF-4E07-9CFF-E6B3197CC5A2}" destId="{A655C3A6-EA8B-4EAB-9DFD-B5ABD6151568}" srcOrd="1" destOrd="0" presId="urn:microsoft.com/office/officeart/2005/8/layout/orgChart1"/>
    <dgm:cxn modelId="{F60DFAEB-533A-49F7-8714-C2341FCFD60E}" type="presParOf" srcId="{288A579D-389D-4A7A-B4EC-6AEF2D97CF23}" destId="{367DD3F8-C512-44E8-A9DA-6D516CAFEAEA}" srcOrd="1" destOrd="0" presId="urn:microsoft.com/office/officeart/2005/8/layout/orgChart1"/>
    <dgm:cxn modelId="{485E20C7-2164-43FF-BFB1-3944864BF1E3}" type="presParOf" srcId="{288A579D-389D-4A7A-B4EC-6AEF2D97CF23}" destId="{371913C9-A15B-4D2F-A64A-1CE61FCE3B8D}" srcOrd="2" destOrd="0" presId="urn:microsoft.com/office/officeart/2005/8/layout/orgChart1"/>
    <dgm:cxn modelId="{2DB5D6C5-C7B1-4A6F-BA6C-A60E7AE7E6E0}" type="presParOf" srcId="{136F5267-EA75-4EB0-9F64-1B8628186F6C}" destId="{7143DAA3-D7EF-49EF-9806-8CE2B31D8AA3}" srcOrd="2" destOrd="0" presId="urn:microsoft.com/office/officeart/2005/8/layout/orgChart1"/>
    <dgm:cxn modelId="{A80A43B4-4D1D-4317-8158-ADF16F8BEDAB}" type="presParOf" srcId="{15CFE5F0-8E2B-4132-BC4C-41D259C89434}" destId="{C60C00BC-DAFF-4ACB-B006-161B0EC00B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562512-C852-45FE-953B-A1E1BA6D64E5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0ACEBD01-2BB3-4611-A33B-3ABE955A896B}">
      <dgm:prSet/>
      <dgm:spPr/>
      <dgm:t>
        <a:bodyPr/>
        <a:lstStyle/>
        <a:p>
          <a:pPr rtl="0"/>
          <a:r>
            <a:rPr lang="es-EC" smtClean="0"/>
            <a:t>Frente a la crisis el gobierno ecuatoriano tomó acciones de política fiscal pero se enfocó principalmente en la regulación de las importaciones para evitar la salida de divisas y estabilizar la balanza de pagos, de tal manera que se implementaron salvaguardias, cupos y porcentajes arancelarios.</a:t>
          </a:r>
          <a:endParaRPr lang="es-EC"/>
        </a:p>
      </dgm:t>
    </dgm:pt>
    <dgm:pt modelId="{7A9D704C-806F-424B-8E8D-06F2BAA83583}" type="parTrans" cxnId="{6F62C9B7-54E8-4F2C-8309-1D8F5702C829}">
      <dgm:prSet/>
      <dgm:spPr/>
      <dgm:t>
        <a:bodyPr/>
        <a:lstStyle/>
        <a:p>
          <a:endParaRPr lang="es-EC"/>
        </a:p>
      </dgm:t>
    </dgm:pt>
    <dgm:pt modelId="{4D76E015-2191-4C4C-AC99-4D20462AA7A0}" type="sibTrans" cxnId="{6F62C9B7-54E8-4F2C-8309-1D8F5702C829}">
      <dgm:prSet/>
      <dgm:spPr/>
      <dgm:t>
        <a:bodyPr/>
        <a:lstStyle/>
        <a:p>
          <a:endParaRPr lang="es-EC"/>
        </a:p>
      </dgm:t>
    </dgm:pt>
    <dgm:pt modelId="{F27D1C62-227D-4D8E-8A54-CB8A77F774ED}">
      <dgm:prSet/>
      <dgm:spPr/>
      <dgm:t>
        <a:bodyPr/>
        <a:lstStyle/>
        <a:p>
          <a:pPr rtl="0"/>
          <a:r>
            <a:rPr lang="es-EC" dirty="0" smtClean="0"/>
            <a:t>El Sector Automotriz aporta con el 4.4% del PIB, además aporta con 1111 millones de dólares por concepto de tributos según  el SRI y la SENAE y genera cerca de 14000 empleos de forma directa e indirecta con empresas con actividades relacionadas al sector automotor; lo que evidencia un gran dinamismo a la economía del país que se ha visto afectado por las regulaciones y salvaguardias impuestas por el gobierno.</a:t>
          </a:r>
          <a:endParaRPr lang="es-EC" dirty="0"/>
        </a:p>
      </dgm:t>
    </dgm:pt>
    <dgm:pt modelId="{9E9FE302-F490-4064-99D9-FC46CB645FE0}" type="parTrans" cxnId="{73D4782C-8CDA-4D8A-9C47-2BAFD1784A6B}">
      <dgm:prSet/>
      <dgm:spPr/>
      <dgm:t>
        <a:bodyPr/>
        <a:lstStyle/>
        <a:p>
          <a:endParaRPr lang="es-EC"/>
        </a:p>
      </dgm:t>
    </dgm:pt>
    <dgm:pt modelId="{767CA4C1-8D6F-42EB-B326-7EE0E65F0199}" type="sibTrans" cxnId="{73D4782C-8CDA-4D8A-9C47-2BAFD1784A6B}">
      <dgm:prSet/>
      <dgm:spPr/>
      <dgm:t>
        <a:bodyPr/>
        <a:lstStyle/>
        <a:p>
          <a:endParaRPr lang="es-EC"/>
        </a:p>
      </dgm:t>
    </dgm:pt>
    <dgm:pt modelId="{B2C3907A-F3F0-4B64-971A-D712945FB863}">
      <dgm:prSet/>
      <dgm:spPr/>
      <dgm:t>
        <a:bodyPr/>
        <a:lstStyle/>
        <a:p>
          <a:pPr rtl="0"/>
          <a:r>
            <a:rPr lang="es-EC" smtClean="0"/>
            <a:t>En el año 2016 las ventas se redujeron en un 47% con respecto al año 2014 lo que ocasiona disminución del IVA y junto con ello menos utilidades e IR lo que demuestra que la aplicación de regulaciones y salvaguardias impuestas por el gobierno nacional han generado malestar no solo para el mencionado sector sino que también un impacto negativo para la economía del país.</a:t>
          </a:r>
          <a:endParaRPr lang="es-EC"/>
        </a:p>
      </dgm:t>
    </dgm:pt>
    <dgm:pt modelId="{C01EDACF-7607-4BCE-9129-0AE55A289859}" type="parTrans" cxnId="{1C4EB536-15D2-49BB-BB6B-30BF33C28B27}">
      <dgm:prSet/>
      <dgm:spPr/>
      <dgm:t>
        <a:bodyPr/>
        <a:lstStyle/>
        <a:p>
          <a:endParaRPr lang="es-EC"/>
        </a:p>
      </dgm:t>
    </dgm:pt>
    <dgm:pt modelId="{09D1A6CF-99AD-42E2-B10C-79DD1886FD28}" type="sibTrans" cxnId="{1C4EB536-15D2-49BB-BB6B-30BF33C28B27}">
      <dgm:prSet/>
      <dgm:spPr/>
      <dgm:t>
        <a:bodyPr/>
        <a:lstStyle/>
        <a:p>
          <a:endParaRPr lang="es-EC"/>
        </a:p>
      </dgm:t>
    </dgm:pt>
    <dgm:pt modelId="{BB46E36E-04E9-476B-AD9F-07047AFFC822}" type="pres">
      <dgm:prSet presAssocID="{DB562512-C852-45FE-953B-A1E1BA6D64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E9B76BD-3D89-4A2D-B1E1-C0445484C8F2}" type="pres">
      <dgm:prSet presAssocID="{0ACEBD01-2BB3-4611-A33B-3ABE955A8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EC189D-13D3-4EE3-8048-8A5BF35C20B7}" type="pres">
      <dgm:prSet presAssocID="{4D76E015-2191-4C4C-AC99-4D20462AA7A0}" presName="sibTrans" presStyleCnt="0"/>
      <dgm:spPr/>
      <dgm:t>
        <a:bodyPr/>
        <a:lstStyle/>
        <a:p>
          <a:endParaRPr lang="es-EC"/>
        </a:p>
      </dgm:t>
    </dgm:pt>
    <dgm:pt modelId="{3C507DED-23BD-4F27-B416-48F6F35493D8}" type="pres">
      <dgm:prSet presAssocID="{F27D1C62-227D-4D8E-8A54-CB8A77F774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DD13C6-810C-447A-B52A-30EAAFF0255F}" type="pres">
      <dgm:prSet presAssocID="{767CA4C1-8D6F-42EB-B326-7EE0E65F0199}" presName="sibTrans" presStyleCnt="0"/>
      <dgm:spPr/>
      <dgm:t>
        <a:bodyPr/>
        <a:lstStyle/>
        <a:p>
          <a:endParaRPr lang="es-EC"/>
        </a:p>
      </dgm:t>
    </dgm:pt>
    <dgm:pt modelId="{76932506-A407-46D8-A572-76F1874B672D}" type="pres">
      <dgm:prSet presAssocID="{B2C3907A-F3F0-4B64-971A-D712945FB8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9B2EA2-6507-481B-AA02-1E7F6B67427F}" type="presOf" srcId="{DB562512-C852-45FE-953B-A1E1BA6D64E5}" destId="{BB46E36E-04E9-476B-AD9F-07047AFFC822}" srcOrd="0" destOrd="0" presId="urn:microsoft.com/office/officeart/2005/8/layout/default"/>
    <dgm:cxn modelId="{E9F3C2B8-1429-4595-B84C-63C1BB229A71}" type="presOf" srcId="{B2C3907A-F3F0-4B64-971A-D712945FB863}" destId="{76932506-A407-46D8-A572-76F1874B672D}" srcOrd="0" destOrd="0" presId="urn:microsoft.com/office/officeart/2005/8/layout/default"/>
    <dgm:cxn modelId="{0871D709-F2D9-489A-8209-8F0134BF7FEB}" type="presOf" srcId="{F27D1C62-227D-4D8E-8A54-CB8A77F774ED}" destId="{3C507DED-23BD-4F27-B416-48F6F35493D8}" srcOrd="0" destOrd="0" presId="urn:microsoft.com/office/officeart/2005/8/layout/default"/>
    <dgm:cxn modelId="{1C4EB536-15D2-49BB-BB6B-30BF33C28B27}" srcId="{DB562512-C852-45FE-953B-A1E1BA6D64E5}" destId="{B2C3907A-F3F0-4B64-971A-D712945FB863}" srcOrd="2" destOrd="0" parTransId="{C01EDACF-7607-4BCE-9129-0AE55A289859}" sibTransId="{09D1A6CF-99AD-42E2-B10C-79DD1886FD28}"/>
    <dgm:cxn modelId="{04F9BDA4-629C-4FCF-8E3C-164AB25FAECD}" type="presOf" srcId="{0ACEBD01-2BB3-4611-A33B-3ABE955A896B}" destId="{8E9B76BD-3D89-4A2D-B1E1-C0445484C8F2}" srcOrd="0" destOrd="0" presId="urn:microsoft.com/office/officeart/2005/8/layout/default"/>
    <dgm:cxn modelId="{6F62C9B7-54E8-4F2C-8309-1D8F5702C829}" srcId="{DB562512-C852-45FE-953B-A1E1BA6D64E5}" destId="{0ACEBD01-2BB3-4611-A33B-3ABE955A896B}" srcOrd="0" destOrd="0" parTransId="{7A9D704C-806F-424B-8E8D-06F2BAA83583}" sibTransId="{4D76E015-2191-4C4C-AC99-4D20462AA7A0}"/>
    <dgm:cxn modelId="{73D4782C-8CDA-4D8A-9C47-2BAFD1784A6B}" srcId="{DB562512-C852-45FE-953B-A1E1BA6D64E5}" destId="{F27D1C62-227D-4D8E-8A54-CB8A77F774ED}" srcOrd="1" destOrd="0" parTransId="{9E9FE302-F490-4064-99D9-FC46CB645FE0}" sibTransId="{767CA4C1-8D6F-42EB-B326-7EE0E65F0199}"/>
    <dgm:cxn modelId="{93FBA20E-A38E-4A36-9DA9-CC06DFB3D6EA}" type="presParOf" srcId="{BB46E36E-04E9-476B-AD9F-07047AFFC822}" destId="{8E9B76BD-3D89-4A2D-B1E1-C0445484C8F2}" srcOrd="0" destOrd="0" presId="urn:microsoft.com/office/officeart/2005/8/layout/default"/>
    <dgm:cxn modelId="{AD26D450-2F7B-4263-8B3E-74617E1E6808}" type="presParOf" srcId="{BB46E36E-04E9-476B-AD9F-07047AFFC822}" destId="{54EC189D-13D3-4EE3-8048-8A5BF35C20B7}" srcOrd="1" destOrd="0" presId="urn:microsoft.com/office/officeart/2005/8/layout/default"/>
    <dgm:cxn modelId="{BEDAD1A8-5D7F-4E6F-9D8F-94EEEDCB8C6B}" type="presParOf" srcId="{BB46E36E-04E9-476B-AD9F-07047AFFC822}" destId="{3C507DED-23BD-4F27-B416-48F6F35493D8}" srcOrd="2" destOrd="0" presId="urn:microsoft.com/office/officeart/2005/8/layout/default"/>
    <dgm:cxn modelId="{4F6062E5-EB60-468E-BC18-1E1E47619128}" type="presParOf" srcId="{BB46E36E-04E9-476B-AD9F-07047AFFC822}" destId="{62DD13C6-810C-447A-B52A-30EAAFF0255F}" srcOrd="3" destOrd="0" presId="urn:microsoft.com/office/officeart/2005/8/layout/default"/>
    <dgm:cxn modelId="{2CE5EBA0-B160-48B0-9A78-AB0090CD5405}" type="presParOf" srcId="{BB46E36E-04E9-476B-AD9F-07047AFFC822}" destId="{76932506-A407-46D8-A572-76F1874B672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E787EB-77B7-4F99-B0B5-99C501C2E6A2}" type="doc">
      <dgm:prSet loTypeId="urn:microsoft.com/office/officeart/2005/8/layout/vProcess5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17F7C63E-A3CC-4825-B6A9-8296EBBA3FB1}">
      <dgm:prSet custT="1"/>
      <dgm:spPr/>
      <dgm:t>
        <a:bodyPr/>
        <a:lstStyle/>
        <a:p>
          <a:pPr rtl="0"/>
          <a:r>
            <a:rPr lang="es-EC" sz="1500" dirty="0" smtClean="0"/>
            <a:t>Debido a la importancia y dinamismo del sector automotriz el Gobierno debería buscar medidas que no afecten y busque incentivar la producción nacional de vehículos, partes y accesorios (CKD) por medio de subsidios, reducciones de impuestos, facilidades de pago y otras medidas económicas ayudando a los importadores a compensar la disminución de ventas del 47%.</a:t>
          </a:r>
          <a:endParaRPr lang="es-EC" sz="1500" dirty="0"/>
        </a:p>
      </dgm:t>
    </dgm:pt>
    <dgm:pt modelId="{92A4652B-9012-4A59-BD5B-A1D57689B8FA}" type="parTrans" cxnId="{56CB9917-048C-4570-857F-CF9391F021D7}">
      <dgm:prSet/>
      <dgm:spPr/>
      <dgm:t>
        <a:bodyPr/>
        <a:lstStyle/>
        <a:p>
          <a:endParaRPr lang="es-EC" sz="1500"/>
        </a:p>
      </dgm:t>
    </dgm:pt>
    <dgm:pt modelId="{40CF3C2C-2745-4BC6-9F94-209C49513C6A}" type="sibTrans" cxnId="{56CB9917-048C-4570-857F-CF9391F021D7}">
      <dgm:prSet custT="1"/>
      <dgm:spPr/>
      <dgm:t>
        <a:bodyPr/>
        <a:lstStyle/>
        <a:p>
          <a:endParaRPr lang="es-EC" sz="1500"/>
        </a:p>
      </dgm:t>
    </dgm:pt>
    <dgm:pt modelId="{9B001162-E8C9-4061-B7F1-B47A5C43508A}">
      <dgm:prSet custT="1"/>
      <dgm:spPr/>
      <dgm:t>
        <a:bodyPr/>
        <a:lstStyle/>
        <a:p>
          <a:pPr rtl="0"/>
          <a:r>
            <a:rPr lang="es-EC" sz="1500" smtClean="0"/>
            <a:t>Como solución a la disminución de las venta de vehículos en el Ecuador, se propone que se eliminen las salvaguardias y se reemplace esa medida por otra en otros tipos de bienes, de preferencia aquellos bienes nocivos o perjudiciales a la salud del pueblo ecuatoriano y/o que verdaderamente afecten a la industria nacional.</a:t>
          </a:r>
          <a:endParaRPr lang="es-EC" sz="1500"/>
        </a:p>
      </dgm:t>
    </dgm:pt>
    <dgm:pt modelId="{2551B948-316E-4BD9-A1C0-1B52392BADC6}" type="parTrans" cxnId="{EA60AE05-1B12-4A2E-88D3-694B0E212DD9}">
      <dgm:prSet/>
      <dgm:spPr/>
      <dgm:t>
        <a:bodyPr/>
        <a:lstStyle/>
        <a:p>
          <a:endParaRPr lang="es-EC" sz="1500"/>
        </a:p>
      </dgm:t>
    </dgm:pt>
    <dgm:pt modelId="{066DC590-2A10-479C-8BB6-9B716B686A68}" type="sibTrans" cxnId="{EA60AE05-1B12-4A2E-88D3-694B0E212DD9}">
      <dgm:prSet custT="1"/>
      <dgm:spPr/>
      <dgm:t>
        <a:bodyPr/>
        <a:lstStyle/>
        <a:p>
          <a:endParaRPr lang="es-EC" sz="1500"/>
        </a:p>
      </dgm:t>
    </dgm:pt>
    <dgm:pt modelId="{EEA251AC-0BF0-4B8A-841F-CF6F241246D8}">
      <dgm:prSet custT="1"/>
      <dgm:spPr/>
      <dgm:t>
        <a:bodyPr/>
        <a:lstStyle/>
        <a:p>
          <a:pPr rtl="0"/>
          <a:r>
            <a:rPr lang="es-EC" sz="1500" dirty="0" smtClean="0"/>
            <a:t>La disminución de empleo del Sector Automotriz y conexos responde a las salvaguardias, aranceles, impuestos promulgados por el Gobierno Nacional; por esta razón debe reactivarse mediante el incentivo a nuevas inversiones nacionales y extranjeras generando estímulos atractivos de mediano y largo plazo que garanticen la permanencia y despegue de este sector en el país.</a:t>
          </a:r>
          <a:endParaRPr lang="es-EC" sz="1500" dirty="0"/>
        </a:p>
      </dgm:t>
    </dgm:pt>
    <dgm:pt modelId="{01928153-E913-451B-9E6E-6D03D5CB4862}" type="parTrans" cxnId="{02F45078-FE1F-4D8A-BD94-5F2BCEA11267}">
      <dgm:prSet/>
      <dgm:spPr/>
      <dgm:t>
        <a:bodyPr/>
        <a:lstStyle/>
        <a:p>
          <a:endParaRPr lang="es-EC" sz="1500"/>
        </a:p>
      </dgm:t>
    </dgm:pt>
    <dgm:pt modelId="{1645B2C6-711D-4B90-8FC7-DDB579EF3E95}" type="sibTrans" cxnId="{02F45078-FE1F-4D8A-BD94-5F2BCEA11267}">
      <dgm:prSet/>
      <dgm:spPr/>
      <dgm:t>
        <a:bodyPr/>
        <a:lstStyle/>
        <a:p>
          <a:endParaRPr lang="es-EC" sz="1500"/>
        </a:p>
      </dgm:t>
    </dgm:pt>
    <dgm:pt modelId="{72D0361B-4EB8-47ED-AA0E-7E4F43749AED}" type="pres">
      <dgm:prSet presAssocID="{C6E787EB-77B7-4F99-B0B5-99C501C2E6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C9B5DFD-538B-481A-AB89-B92BE78914FA}" type="pres">
      <dgm:prSet presAssocID="{C6E787EB-77B7-4F99-B0B5-99C501C2E6A2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0E1D8899-BA0E-4550-8CCE-5BF7F6E98D34}" type="pres">
      <dgm:prSet presAssocID="{C6E787EB-77B7-4F99-B0B5-99C501C2E6A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2C420E-F3BA-4241-B08A-5B8D645786A3}" type="pres">
      <dgm:prSet presAssocID="{C6E787EB-77B7-4F99-B0B5-99C501C2E6A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61B5B6-77CE-4960-8337-49F02B09DB2F}" type="pres">
      <dgm:prSet presAssocID="{C6E787EB-77B7-4F99-B0B5-99C501C2E6A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D676CE-4A7D-4EE8-8555-30E08059F868}" type="pres">
      <dgm:prSet presAssocID="{C6E787EB-77B7-4F99-B0B5-99C501C2E6A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486C60-5536-412F-84A4-5ABF1765CDED}" type="pres">
      <dgm:prSet presAssocID="{C6E787EB-77B7-4F99-B0B5-99C501C2E6A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051E2C-7032-4E86-A53B-670C10F2EFC2}" type="pres">
      <dgm:prSet presAssocID="{C6E787EB-77B7-4F99-B0B5-99C501C2E6A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58BAEE-520D-494B-B85F-1B9FC672ED15}" type="pres">
      <dgm:prSet presAssocID="{C6E787EB-77B7-4F99-B0B5-99C501C2E6A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6D5403-B73D-49D0-B8A7-6B78B4724414}" type="pres">
      <dgm:prSet presAssocID="{C6E787EB-77B7-4F99-B0B5-99C501C2E6A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F45078-FE1F-4D8A-BD94-5F2BCEA11267}" srcId="{C6E787EB-77B7-4F99-B0B5-99C501C2E6A2}" destId="{EEA251AC-0BF0-4B8A-841F-CF6F241246D8}" srcOrd="2" destOrd="0" parTransId="{01928153-E913-451B-9E6E-6D03D5CB4862}" sibTransId="{1645B2C6-711D-4B90-8FC7-DDB579EF3E95}"/>
    <dgm:cxn modelId="{C88A9075-EAB1-439A-9521-5D182548AA7E}" type="presOf" srcId="{17F7C63E-A3CC-4825-B6A9-8296EBBA3FB1}" destId="{2F051E2C-7032-4E86-A53B-670C10F2EFC2}" srcOrd="1" destOrd="0" presId="urn:microsoft.com/office/officeart/2005/8/layout/vProcess5"/>
    <dgm:cxn modelId="{3D7E0AB3-3DE7-47D1-9624-5E3BAD2A74F8}" type="presOf" srcId="{9B001162-E8C9-4061-B7F1-B47A5C43508A}" destId="{D22C420E-F3BA-4241-B08A-5B8D645786A3}" srcOrd="0" destOrd="0" presId="urn:microsoft.com/office/officeart/2005/8/layout/vProcess5"/>
    <dgm:cxn modelId="{2BAD1108-ADE8-4218-ACB1-A52B02B8C30B}" type="presOf" srcId="{C6E787EB-77B7-4F99-B0B5-99C501C2E6A2}" destId="{72D0361B-4EB8-47ED-AA0E-7E4F43749AED}" srcOrd="0" destOrd="0" presId="urn:microsoft.com/office/officeart/2005/8/layout/vProcess5"/>
    <dgm:cxn modelId="{4016E445-2B55-4E70-BC00-9A22BAD3BB4E}" type="presOf" srcId="{40CF3C2C-2745-4BC6-9F94-209C49513C6A}" destId="{4CD676CE-4A7D-4EE8-8555-30E08059F868}" srcOrd="0" destOrd="0" presId="urn:microsoft.com/office/officeart/2005/8/layout/vProcess5"/>
    <dgm:cxn modelId="{A8EAB27F-187D-42E1-9618-4BCCADE9B306}" type="presOf" srcId="{9B001162-E8C9-4061-B7F1-B47A5C43508A}" destId="{0E58BAEE-520D-494B-B85F-1B9FC672ED15}" srcOrd="1" destOrd="0" presId="urn:microsoft.com/office/officeart/2005/8/layout/vProcess5"/>
    <dgm:cxn modelId="{428B13D2-F1C4-4E93-9E0D-25D1CF446ECB}" type="presOf" srcId="{EEA251AC-0BF0-4B8A-841F-CF6F241246D8}" destId="{A96D5403-B73D-49D0-B8A7-6B78B4724414}" srcOrd="1" destOrd="0" presId="urn:microsoft.com/office/officeart/2005/8/layout/vProcess5"/>
    <dgm:cxn modelId="{ECE2976D-46E9-4246-99FC-BA2053ED6753}" type="presOf" srcId="{EEA251AC-0BF0-4B8A-841F-CF6F241246D8}" destId="{7661B5B6-77CE-4960-8337-49F02B09DB2F}" srcOrd="0" destOrd="0" presId="urn:microsoft.com/office/officeart/2005/8/layout/vProcess5"/>
    <dgm:cxn modelId="{EA60AE05-1B12-4A2E-88D3-694B0E212DD9}" srcId="{C6E787EB-77B7-4F99-B0B5-99C501C2E6A2}" destId="{9B001162-E8C9-4061-B7F1-B47A5C43508A}" srcOrd="1" destOrd="0" parTransId="{2551B948-316E-4BD9-A1C0-1B52392BADC6}" sibTransId="{066DC590-2A10-479C-8BB6-9B716B686A68}"/>
    <dgm:cxn modelId="{5D251D09-01ED-4303-AF0C-C0049167C00B}" type="presOf" srcId="{17F7C63E-A3CC-4825-B6A9-8296EBBA3FB1}" destId="{0E1D8899-BA0E-4550-8CCE-5BF7F6E98D34}" srcOrd="0" destOrd="0" presId="urn:microsoft.com/office/officeart/2005/8/layout/vProcess5"/>
    <dgm:cxn modelId="{56CB9917-048C-4570-857F-CF9391F021D7}" srcId="{C6E787EB-77B7-4F99-B0B5-99C501C2E6A2}" destId="{17F7C63E-A3CC-4825-B6A9-8296EBBA3FB1}" srcOrd="0" destOrd="0" parTransId="{92A4652B-9012-4A59-BD5B-A1D57689B8FA}" sibTransId="{40CF3C2C-2745-4BC6-9F94-209C49513C6A}"/>
    <dgm:cxn modelId="{60F0EEA6-8B68-4698-8184-9079E7D4C060}" type="presOf" srcId="{066DC590-2A10-479C-8BB6-9B716B686A68}" destId="{70486C60-5536-412F-84A4-5ABF1765CDED}" srcOrd="0" destOrd="0" presId="urn:microsoft.com/office/officeart/2005/8/layout/vProcess5"/>
    <dgm:cxn modelId="{D30FE0B7-683E-456E-B066-BE24F133080A}" type="presParOf" srcId="{72D0361B-4EB8-47ED-AA0E-7E4F43749AED}" destId="{2C9B5DFD-538B-481A-AB89-B92BE78914FA}" srcOrd="0" destOrd="0" presId="urn:microsoft.com/office/officeart/2005/8/layout/vProcess5"/>
    <dgm:cxn modelId="{28F3B283-50B9-4EA1-9731-541A5DA98C86}" type="presParOf" srcId="{72D0361B-4EB8-47ED-AA0E-7E4F43749AED}" destId="{0E1D8899-BA0E-4550-8CCE-5BF7F6E98D34}" srcOrd="1" destOrd="0" presId="urn:microsoft.com/office/officeart/2005/8/layout/vProcess5"/>
    <dgm:cxn modelId="{513564E6-4EEC-44C4-80F2-E4D9D974DAF4}" type="presParOf" srcId="{72D0361B-4EB8-47ED-AA0E-7E4F43749AED}" destId="{D22C420E-F3BA-4241-B08A-5B8D645786A3}" srcOrd="2" destOrd="0" presId="urn:microsoft.com/office/officeart/2005/8/layout/vProcess5"/>
    <dgm:cxn modelId="{BAB36473-03EC-4A75-8698-05B20B6E11D9}" type="presParOf" srcId="{72D0361B-4EB8-47ED-AA0E-7E4F43749AED}" destId="{7661B5B6-77CE-4960-8337-49F02B09DB2F}" srcOrd="3" destOrd="0" presId="urn:microsoft.com/office/officeart/2005/8/layout/vProcess5"/>
    <dgm:cxn modelId="{8AAA8641-68A4-40FD-8829-DE4D1C714528}" type="presParOf" srcId="{72D0361B-4EB8-47ED-AA0E-7E4F43749AED}" destId="{4CD676CE-4A7D-4EE8-8555-30E08059F868}" srcOrd="4" destOrd="0" presId="urn:microsoft.com/office/officeart/2005/8/layout/vProcess5"/>
    <dgm:cxn modelId="{3F44B421-F17D-4477-AD20-7CBD0AD54587}" type="presParOf" srcId="{72D0361B-4EB8-47ED-AA0E-7E4F43749AED}" destId="{70486C60-5536-412F-84A4-5ABF1765CDED}" srcOrd="5" destOrd="0" presId="urn:microsoft.com/office/officeart/2005/8/layout/vProcess5"/>
    <dgm:cxn modelId="{CCC92F3E-0CF3-430A-8317-7E2EFABB5CAA}" type="presParOf" srcId="{72D0361B-4EB8-47ED-AA0E-7E4F43749AED}" destId="{2F051E2C-7032-4E86-A53B-670C10F2EFC2}" srcOrd="6" destOrd="0" presId="urn:microsoft.com/office/officeart/2005/8/layout/vProcess5"/>
    <dgm:cxn modelId="{902CC30B-CED5-4904-A882-E620AEE93201}" type="presParOf" srcId="{72D0361B-4EB8-47ED-AA0E-7E4F43749AED}" destId="{0E58BAEE-520D-494B-B85F-1B9FC672ED15}" srcOrd="7" destOrd="0" presId="urn:microsoft.com/office/officeart/2005/8/layout/vProcess5"/>
    <dgm:cxn modelId="{0C540D40-35F7-425E-A027-4622F9195444}" type="presParOf" srcId="{72D0361B-4EB8-47ED-AA0E-7E4F43749AED}" destId="{A96D5403-B73D-49D0-B8A7-6B78B472441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A25FB-5A0E-41B3-9134-98FFBD809B72}" type="doc">
      <dgm:prSet loTypeId="urn:microsoft.com/office/officeart/2005/8/layout/arrow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B06BFA9-36C2-437E-8938-5A8483F6EB2A}">
      <dgm:prSet phldrT="[Texto]"/>
      <dgm:spPr/>
      <dgm:t>
        <a:bodyPr/>
        <a:lstStyle/>
        <a:p>
          <a:pPr algn="ctr"/>
          <a:r>
            <a:rPr lang="es-EC" b="1" dirty="0" smtClean="0"/>
            <a:t>Objetivo General</a:t>
          </a:r>
          <a:endParaRPr lang="es-EC" b="1" dirty="0"/>
        </a:p>
      </dgm:t>
    </dgm:pt>
    <dgm:pt modelId="{32745C64-6146-4980-99F2-A1B718EA0D00}" type="parTrans" cxnId="{C8B3C4AE-C3C4-4E66-BDB7-75BABD6CACAB}">
      <dgm:prSet/>
      <dgm:spPr/>
      <dgm:t>
        <a:bodyPr/>
        <a:lstStyle/>
        <a:p>
          <a:endParaRPr lang="es-EC"/>
        </a:p>
      </dgm:t>
    </dgm:pt>
    <dgm:pt modelId="{8AEDD89F-E02E-49A1-A0C9-FE3E8EE8D4EE}" type="sibTrans" cxnId="{C8B3C4AE-C3C4-4E66-BDB7-75BABD6CACAB}">
      <dgm:prSet/>
      <dgm:spPr/>
      <dgm:t>
        <a:bodyPr/>
        <a:lstStyle/>
        <a:p>
          <a:endParaRPr lang="es-EC"/>
        </a:p>
      </dgm:t>
    </dgm:pt>
    <dgm:pt modelId="{CF3F9A83-B675-44C2-8C82-3EE18F823524}">
      <dgm:prSet phldrT="[Texto]"/>
      <dgm:spPr/>
      <dgm:t>
        <a:bodyPr/>
        <a:lstStyle/>
        <a:p>
          <a:pPr algn="just"/>
          <a:r>
            <a:rPr lang="es-EC" dirty="0" smtClean="0"/>
            <a:t>Conocer las afectaciones económicas de las regulaciones y salvaguardias impuestas por el gobierno nacional, en el sector automotriz en el periodo 2014-2016 y aportar criterios que reactiven este importante sector de la economía del país.</a:t>
          </a:r>
          <a:endParaRPr lang="es-EC" dirty="0"/>
        </a:p>
      </dgm:t>
    </dgm:pt>
    <dgm:pt modelId="{9B85500A-A31A-4FE9-BB4F-2CA4DCE9A5F8}" type="parTrans" cxnId="{E972D97B-5C83-4C25-9021-04FAF83C64F7}">
      <dgm:prSet/>
      <dgm:spPr/>
      <dgm:t>
        <a:bodyPr/>
        <a:lstStyle/>
        <a:p>
          <a:endParaRPr lang="es-EC"/>
        </a:p>
      </dgm:t>
    </dgm:pt>
    <dgm:pt modelId="{C74B74C4-C817-45ED-92E0-EB3CD8A7E08F}" type="sibTrans" cxnId="{E972D97B-5C83-4C25-9021-04FAF83C64F7}">
      <dgm:prSet/>
      <dgm:spPr/>
      <dgm:t>
        <a:bodyPr/>
        <a:lstStyle/>
        <a:p>
          <a:endParaRPr lang="es-EC"/>
        </a:p>
      </dgm:t>
    </dgm:pt>
    <dgm:pt modelId="{163CF329-3DA0-47BE-B39E-2D1642855274}" type="pres">
      <dgm:prSet presAssocID="{C51A25FB-5A0E-41B3-9134-98FFBD809B7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4494299-477F-4E37-8BB4-8C206BE66E82}" type="pres">
      <dgm:prSet presAssocID="{7B06BFA9-36C2-437E-8938-5A8483F6EB2A}" presName="upArrow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90C164-C930-4DEC-8583-375CE9EAE455}" type="pres">
      <dgm:prSet presAssocID="{7B06BFA9-36C2-437E-8938-5A8483F6EB2A}" presName="upArrowText" presStyleLbl="revTx" presStyleIdx="0" presStyleCnt="2" custScaleX="55418" custScaleY="25210" custLinFactNeighborX="10419" custLinFactNeighborY="-2072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1CB5E9-63A8-4039-BF5D-8F480CC214B7}" type="pres">
      <dgm:prSet presAssocID="{CF3F9A83-B675-44C2-8C82-3EE18F823524}" presName="downArrow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FC6727B-9A33-4F47-A7C9-E7C6CC81256E}" type="pres">
      <dgm:prSet presAssocID="{CF3F9A83-B675-44C2-8C82-3EE18F823524}" presName="downArrowText" presStyleLbl="revTx" presStyleIdx="1" presStyleCnt="2" custLinFactNeighborX="-6062" custLinFactNeighborY="-4791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57A2F2-EF6C-40EF-9C65-61F11912AC50}" type="presOf" srcId="{C51A25FB-5A0E-41B3-9134-98FFBD809B72}" destId="{163CF329-3DA0-47BE-B39E-2D1642855274}" srcOrd="0" destOrd="0" presId="urn:microsoft.com/office/officeart/2005/8/layout/arrow4"/>
    <dgm:cxn modelId="{784D0491-D595-4678-979E-2B91580DB021}" type="presOf" srcId="{CF3F9A83-B675-44C2-8C82-3EE18F823524}" destId="{DFC6727B-9A33-4F47-A7C9-E7C6CC81256E}" srcOrd="0" destOrd="0" presId="urn:microsoft.com/office/officeart/2005/8/layout/arrow4"/>
    <dgm:cxn modelId="{E972D97B-5C83-4C25-9021-04FAF83C64F7}" srcId="{C51A25FB-5A0E-41B3-9134-98FFBD809B72}" destId="{CF3F9A83-B675-44C2-8C82-3EE18F823524}" srcOrd="1" destOrd="0" parTransId="{9B85500A-A31A-4FE9-BB4F-2CA4DCE9A5F8}" sibTransId="{C74B74C4-C817-45ED-92E0-EB3CD8A7E08F}"/>
    <dgm:cxn modelId="{C8B3C4AE-C3C4-4E66-BDB7-75BABD6CACAB}" srcId="{C51A25FB-5A0E-41B3-9134-98FFBD809B72}" destId="{7B06BFA9-36C2-437E-8938-5A8483F6EB2A}" srcOrd="0" destOrd="0" parTransId="{32745C64-6146-4980-99F2-A1B718EA0D00}" sibTransId="{8AEDD89F-E02E-49A1-A0C9-FE3E8EE8D4EE}"/>
    <dgm:cxn modelId="{2CB92D85-1874-453C-9E3A-7F0F2E345795}" type="presOf" srcId="{7B06BFA9-36C2-437E-8938-5A8483F6EB2A}" destId="{2C90C164-C930-4DEC-8583-375CE9EAE455}" srcOrd="0" destOrd="0" presId="urn:microsoft.com/office/officeart/2005/8/layout/arrow4"/>
    <dgm:cxn modelId="{EC72093F-3E51-4FFD-8237-08663A32F4F5}" type="presParOf" srcId="{163CF329-3DA0-47BE-B39E-2D1642855274}" destId="{F4494299-477F-4E37-8BB4-8C206BE66E82}" srcOrd="0" destOrd="0" presId="urn:microsoft.com/office/officeart/2005/8/layout/arrow4"/>
    <dgm:cxn modelId="{DF218C3D-EA26-424C-8B0B-01C9B78E410B}" type="presParOf" srcId="{163CF329-3DA0-47BE-B39E-2D1642855274}" destId="{2C90C164-C930-4DEC-8583-375CE9EAE455}" srcOrd="1" destOrd="0" presId="urn:microsoft.com/office/officeart/2005/8/layout/arrow4"/>
    <dgm:cxn modelId="{4CAFB71D-C8E0-495E-B2BB-0D8F60B11B8C}" type="presParOf" srcId="{163CF329-3DA0-47BE-B39E-2D1642855274}" destId="{F31CB5E9-63A8-4039-BF5D-8F480CC214B7}" srcOrd="2" destOrd="0" presId="urn:microsoft.com/office/officeart/2005/8/layout/arrow4"/>
    <dgm:cxn modelId="{BE735A08-CBE2-4762-A019-408530719343}" type="presParOf" srcId="{163CF329-3DA0-47BE-B39E-2D1642855274}" destId="{DFC6727B-9A33-4F47-A7C9-E7C6CC81256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62F92F-3321-4850-B449-4ED4AC535C16}" type="doc">
      <dgm:prSet loTypeId="urn:microsoft.com/office/officeart/2005/8/layout/vList3" loCatId="picture" qsTypeId="urn:microsoft.com/office/officeart/2005/8/quickstyle/simple3" qsCatId="simple" csTypeId="urn:microsoft.com/office/officeart/2005/8/colors/accent3_2" csCatId="accent3" phldr="1"/>
      <dgm:spPr/>
    </dgm:pt>
    <dgm:pt modelId="{F5CCC2BA-F87F-43D5-896D-E0D9F9BE33D6}">
      <dgm:prSet phldrT="[Texto]"/>
      <dgm:spPr/>
      <dgm:t>
        <a:bodyPr/>
        <a:lstStyle/>
        <a:p>
          <a:r>
            <a:rPr lang="es-EC" dirty="0" smtClean="0"/>
            <a:t>Analizar la crisis financiera nacional y las razones por las que se implantaron en el país medidas de regulación y salvaguardias.</a:t>
          </a:r>
          <a:endParaRPr lang="es-EC" dirty="0"/>
        </a:p>
      </dgm:t>
    </dgm:pt>
    <dgm:pt modelId="{832A92C8-A11E-4512-AAAB-9E12C979D047}" type="parTrans" cxnId="{8B8CBF33-15AC-4970-886F-F584663B5D75}">
      <dgm:prSet/>
      <dgm:spPr/>
      <dgm:t>
        <a:bodyPr/>
        <a:lstStyle/>
        <a:p>
          <a:endParaRPr lang="es-EC"/>
        </a:p>
      </dgm:t>
    </dgm:pt>
    <dgm:pt modelId="{3721C743-BD28-4FF5-935F-AE375DD2E4D6}" type="sibTrans" cxnId="{8B8CBF33-15AC-4970-886F-F584663B5D75}">
      <dgm:prSet/>
      <dgm:spPr/>
      <dgm:t>
        <a:bodyPr/>
        <a:lstStyle/>
        <a:p>
          <a:endParaRPr lang="es-EC"/>
        </a:p>
      </dgm:t>
    </dgm:pt>
    <dgm:pt modelId="{526DA387-C0B6-458F-A4EC-31365A10BDAE}">
      <dgm:prSet/>
      <dgm:spPr/>
      <dgm:t>
        <a:bodyPr/>
        <a:lstStyle/>
        <a:p>
          <a:r>
            <a:rPr lang="es-EC" dirty="0" smtClean="0"/>
            <a:t>Analizar el sector automotriz periodo 2014-2016.</a:t>
          </a:r>
          <a:endParaRPr lang="es-EC" dirty="0"/>
        </a:p>
      </dgm:t>
    </dgm:pt>
    <dgm:pt modelId="{3F437AC2-B1E8-45E3-BDD9-D9E30CB8598B}" type="parTrans" cxnId="{66B42641-426A-4675-9A3B-64B7196C6786}">
      <dgm:prSet/>
      <dgm:spPr/>
      <dgm:t>
        <a:bodyPr/>
        <a:lstStyle/>
        <a:p>
          <a:endParaRPr lang="es-EC"/>
        </a:p>
      </dgm:t>
    </dgm:pt>
    <dgm:pt modelId="{5AF418DE-7DDD-4613-8563-1F2370FFFB9A}" type="sibTrans" cxnId="{66B42641-426A-4675-9A3B-64B7196C6786}">
      <dgm:prSet/>
      <dgm:spPr/>
      <dgm:t>
        <a:bodyPr/>
        <a:lstStyle/>
        <a:p>
          <a:endParaRPr lang="es-EC"/>
        </a:p>
      </dgm:t>
    </dgm:pt>
    <dgm:pt modelId="{71B54FB9-E1F7-4A9E-9667-4432321FE2F2}">
      <dgm:prSet/>
      <dgm:spPr/>
      <dgm:t>
        <a:bodyPr/>
        <a:lstStyle/>
        <a:p>
          <a:r>
            <a:rPr lang="es-EC" smtClean="0"/>
            <a:t>Revisar las afectaciones económicas de las regulaciones y salvaguardias al sector automotriz.</a:t>
          </a:r>
          <a:endParaRPr lang="es-EC"/>
        </a:p>
      </dgm:t>
    </dgm:pt>
    <dgm:pt modelId="{95F36CC5-68DD-4E0D-97B8-78FA8182CFB8}" type="parTrans" cxnId="{9D1D9C85-BE0D-48D1-8853-BFFAAA906EDA}">
      <dgm:prSet/>
      <dgm:spPr/>
      <dgm:t>
        <a:bodyPr/>
        <a:lstStyle/>
        <a:p>
          <a:endParaRPr lang="es-EC"/>
        </a:p>
      </dgm:t>
    </dgm:pt>
    <dgm:pt modelId="{7E89ADA1-4CEB-4B02-B963-F0BC9DCE45F4}" type="sibTrans" cxnId="{9D1D9C85-BE0D-48D1-8853-BFFAAA906EDA}">
      <dgm:prSet/>
      <dgm:spPr/>
      <dgm:t>
        <a:bodyPr/>
        <a:lstStyle/>
        <a:p>
          <a:endParaRPr lang="es-EC"/>
        </a:p>
      </dgm:t>
    </dgm:pt>
    <dgm:pt modelId="{652B7C52-2EB9-49D8-9703-4B073B6B79FD}">
      <dgm:prSet/>
      <dgm:spPr/>
      <dgm:t>
        <a:bodyPr/>
        <a:lstStyle/>
        <a:p>
          <a:r>
            <a:rPr lang="es-EC" smtClean="0"/>
            <a:t>Revisar las reformas arancelarias que afectan al sector automotriz.</a:t>
          </a:r>
          <a:endParaRPr lang="es-EC" dirty="0"/>
        </a:p>
      </dgm:t>
    </dgm:pt>
    <dgm:pt modelId="{7610DB38-3D64-4052-A4C1-453F066A21B1}" type="parTrans" cxnId="{ABF0CAAA-A789-40F9-AC0F-6F4CDBA1EC79}">
      <dgm:prSet/>
      <dgm:spPr/>
      <dgm:t>
        <a:bodyPr/>
        <a:lstStyle/>
        <a:p>
          <a:endParaRPr lang="es-EC"/>
        </a:p>
      </dgm:t>
    </dgm:pt>
    <dgm:pt modelId="{766C4782-84A8-4A94-BB8F-0851F1C1E0E4}" type="sibTrans" cxnId="{ABF0CAAA-A789-40F9-AC0F-6F4CDBA1EC79}">
      <dgm:prSet/>
      <dgm:spPr/>
      <dgm:t>
        <a:bodyPr/>
        <a:lstStyle/>
        <a:p>
          <a:endParaRPr lang="es-EC"/>
        </a:p>
      </dgm:t>
    </dgm:pt>
    <dgm:pt modelId="{F6402B97-38A9-42D5-9F3C-2F237E93504C}" type="pres">
      <dgm:prSet presAssocID="{3162F92F-3321-4850-B449-4ED4AC535C16}" presName="linearFlow" presStyleCnt="0">
        <dgm:presLayoutVars>
          <dgm:dir/>
          <dgm:resizeHandles val="exact"/>
        </dgm:presLayoutVars>
      </dgm:prSet>
      <dgm:spPr/>
    </dgm:pt>
    <dgm:pt modelId="{6B955DCE-E963-47B7-9A98-0402D4F4498C}" type="pres">
      <dgm:prSet presAssocID="{F5CCC2BA-F87F-43D5-896D-E0D9F9BE33D6}" presName="composite" presStyleCnt="0"/>
      <dgm:spPr/>
    </dgm:pt>
    <dgm:pt modelId="{FC276E6F-7BBD-4D23-A2D2-5ABBA6C5B1B8}" type="pres">
      <dgm:prSet presAssocID="{F5CCC2BA-F87F-43D5-896D-E0D9F9BE33D6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E32C40-4E12-4497-9EFA-08464C28C199}" type="pres">
      <dgm:prSet presAssocID="{F5CCC2BA-F87F-43D5-896D-E0D9F9BE33D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695EDF-0015-4A13-9A50-32456064BF43}" type="pres">
      <dgm:prSet presAssocID="{3721C743-BD28-4FF5-935F-AE375DD2E4D6}" presName="spacing" presStyleCnt="0"/>
      <dgm:spPr/>
    </dgm:pt>
    <dgm:pt modelId="{0F8D4900-F7BC-479F-BB7B-583A5F8D5624}" type="pres">
      <dgm:prSet presAssocID="{652B7C52-2EB9-49D8-9703-4B073B6B79FD}" presName="composite" presStyleCnt="0"/>
      <dgm:spPr/>
    </dgm:pt>
    <dgm:pt modelId="{66DEEE56-B291-4E95-8DE7-F218240B95A0}" type="pres">
      <dgm:prSet presAssocID="{652B7C52-2EB9-49D8-9703-4B073B6B79FD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6E7FC8B-21A7-4F84-B644-D8523C9247FF}" type="pres">
      <dgm:prSet presAssocID="{652B7C52-2EB9-49D8-9703-4B073B6B79F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A19169-3E46-4965-A531-92DC26A113BB}" type="pres">
      <dgm:prSet presAssocID="{766C4782-84A8-4A94-BB8F-0851F1C1E0E4}" presName="spacing" presStyleCnt="0"/>
      <dgm:spPr/>
    </dgm:pt>
    <dgm:pt modelId="{5CD24278-729A-41B1-9C4E-F3E549808A2D}" type="pres">
      <dgm:prSet presAssocID="{526DA387-C0B6-458F-A4EC-31365A10BDAE}" presName="composite" presStyleCnt="0"/>
      <dgm:spPr/>
    </dgm:pt>
    <dgm:pt modelId="{DDDEDAEE-86C2-4408-8268-82F8206A1BAD}" type="pres">
      <dgm:prSet presAssocID="{526DA387-C0B6-458F-A4EC-31365A10BDAE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A96E31C-E489-41CC-AF44-35D66386D4F2}" type="pres">
      <dgm:prSet presAssocID="{526DA387-C0B6-458F-A4EC-31365A10BDA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DAA5FA-4400-4FD6-BB0B-19A7A9BBEABD}" type="pres">
      <dgm:prSet presAssocID="{5AF418DE-7DDD-4613-8563-1F2370FFFB9A}" presName="spacing" presStyleCnt="0"/>
      <dgm:spPr/>
    </dgm:pt>
    <dgm:pt modelId="{13BFCFBC-5D11-4115-A258-BE773125B345}" type="pres">
      <dgm:prSet presAssocID="{71B54FB9-E1F7-4A9E-9667-4432321FE2F2}" presName="composite" presStyleCnt="0"/>
      <dgm:spPr/>
    </dgm:pt>
    <dgm:pt modelId="{EEBD8326-9753-4427-B326-C23CEBDE540B}" type="pres">
      <dgm:prSet presAssocID="{71B54FB9-E1F7-4A9E-9667-4432321FE2F2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BA31977-AFD8-4417-B398-D52D65C37BAC}" type="pres">
      <dgm:prSet presAssocID="{71B54FB9-E1F7-4A9E-9667-4432321FE2F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F0CAAA-A789-40F9-AC0F-6F4CDBA1EC79}" srcId="{3162F92F-3321-4850-B449-4ED4AC535C16}" destId="{652B7C52-2EB9-49D8-9703-4B073B6B79FD}" srcOrd="1" destOrd="0" parTransId="{7610DB38-3D64-4052-A4C1-453F066A21B1}" sibTransId="{766C4782-84A8-4A94-BB8F-0851F1C1E0E4}"/>
    <dgm:cxn modelId="{7A02B383-7D40-4757-8BDC-532A8E8B861A}" type="presOf" srcId="{652B7C52-2EB9-49D8-9703-4B073B6B79FD}" destId="{E6E7FC8B-21A7-4F84-B644-D8523C9247FF}" srcOrd="0" destOrd="0" presId="urn:microsoft.com/office/officeart/2005/8/layout/vList3"/>
    <dgm:cxn modelId="{9D1D9C85-BE0D-48D1-8853-BFFAAA906EDA}" srcId="{3162F92F-3321-4850-B449-4ED4AC535C16}" destId="{71B54FB9-E1F7-4A9E-9667-4432321FE2F2}" srcOrd="3" destOrd="0" parTransId="{95F36CC5-68DD-4E0D-97B8-78FA8182CFB8}" sibTransId="{7E89ADA1-4CEB-4B02-B963-F0BC9DCE45F4}"/>
    <dgm:cxn modelId="{8B8CBF33-15AC-4970-886F-F584663B5D75}" srcId="{3162F92F-3321-4850-B449-4ED4AC535C16}" destId="{F5CCC2BA-F87F-43D5-896D-E0D9F9BE33D6}" srcOrd="0" destOrd="0" parTransId="{832A92C8-A11E-4512-AAAB-9E12C979D047}" sibTransId="{3721C743-BD28-4FF5-935F-AE375DD2E4D6}"/>
    <dgm:cxn modelId="{66B42641-426A-4675-9A3B-64B7196C6786}" srcId="{3162F92F-3321-4850-B449-4ED4AC535C16}" destId="{526DA387-C0B6-458F-A4EC-31365A10BDAE}" srcOrd="2" destOrd="0" parTransId="{3F437AC2-B1E8-45E3-BDD9-D9E30CB8598B}" sibTransId="{5AF418DE-7DDD-4613-8563-1F2370FFFB9A}"/>
    <dgm:cxn modelId="{C71D95A6-5EC1-4D53-AED0-78CB4C5F73A3}" type="presOf" srcId="{F5CCC2BA-F87F-43D5-896D-E0D9F9BE33D6}" destId="{5AE32C40-4E12-4497-9EFA-08464C28C199}" srcOrd="0" destOrd="0" presId="urn:microsoft.com/office/officeart/2005/8/layout/vList3"/>
    <dgm:cxn modelId="{7353CA20-DBE4-4CD3-ABA9-C89AC7DBCBB6}" type="presOf" srcId="{526DA387-C0B6-458F-A4EC-31365A10BDAE}" destId="{5A96E31C-E489-41CC-AF44-35D66386D4F2}" srcOrd="0" destOrd="0" presId="urn:microsoft.com/office/officeart/2005/8/layout/vList3"/>
    <dgm:cxn modelId="{A2038677-4D6C-431B-A988-92D466F94476}" type="presOf" srcId="{3162F92F-3321-4850-B449-4ED4AC535C16}" destId="{F6402B97-38A9-42D5-9F3C-2F237E93504C}" srcOrd="0" destOrd="0" presId="urn:microsoft.com/office/officeart/2005/8/layout/vList3"/>
    <dgm:cxn modelId="{A7E6546A-6D50-4545-92B7-FC1F0F5E910A}" type="presOf" srcId="{71B54FB9-E1F7-4A9E-9667-4432321FE2F2}" destId="{7BA31977-AFD8-4417-B398-D52D65C37BAC}" srcOrd="0" destOrd="0" presId="urn:microsoft.com/office/officeart/2005/8/layout/vList3"/>
    <dgm:cxn modelId="{AEC0A2BF-BD82-4192-A6B5-FFC1966D62CE}" type="presParOf" srcId="{F6402B97-38A9-42D5-9F3C-2F237E93504C}" destId="{6B955DCE-E963-47B7-9A98-0402D4F4498C}" srcOrd="0" destOrd="0" presId="urn:microsoft.com/office/officeart/2005/8/layout/vList3"/>
    <dgm:cxn modelId="{3F6BC217-F6D2-4623-A515-4687F4B9ED8B}" type="presParOf" srcId="{6B955DCE-E963-47B7-9A98-0402D4F4498C}" destId="{FC276E6F-7BBD-4D23-A2D2-5ABBA6C5B1B8}" srcOrd="0" destOrd="0" presId="urn:microsoft.com/office/officeart/2005/8/layout/vList3"/>
    <dgm:cxn modelId="{00EEB996-3931-4208-BC59-6364FFAD2AD1}" type="presParOf" srcId="{6B955DCE-E963-47B7-9A98-0402D4F4498C}" destId="{5AE32C40-4E12-4497-9EFA-08464C28C199}" srcOrd="1" destOrd="0" presId="urn:microsoft.com/office/officeart/2005/8/layout/vList3"/>
    <dgm:cxn modelId="{999961B9-A52D-49AD-BE70-3C35082F4859}" type="presParOf" srcId="{F6402B97-38A9-42D5-9F3C-2F237E93504C}" destId="{0F695EDF-0015-4A13-9A50-32456064BF43}" srcOrd="1" destOrd="0" presId="urn:microsoft.com/office/officeart/2005/8/layout/vList3"/>
    <dgm:cxn modelId="{B6FB13F1-9DEF-464F-9E6A-E5C13E6E1968}" type="presParOf" srcId="{F6402B97-38A9-42D5-9F3C-2F237E93504C}" destId="{0F8D4900-F7BC-479F-BB7B-583A5F8D5624}" srcOrd="2" destOrd="0" presId="urn:microsoft.com/office/officeart/2005/8/layout/vList3"/>
    <dgm:cxn modelId="{0593B8EB-561B-4316-9FEF-ADFF981048DB}" type="presParOf" srcId="{0F8D4900-F7BC-479F-BB7B-583A5F8D5624}" destId="{66DEEE56-B291-4E95-8DE7-F218240B95A0}" srcOrd="0" destOrd="0" presId="urn:microsoft.com/office/officeart/2005/8/layout/vList3"/>
    <dgm:cxn modelId="{4244FAE4-E2E9-4B8E-B69B-7EDC3431F47D}" type="presParOf" srcId="{0F8D4900-F7BC-479F-BB7B-583A5F8D5624}" destId="{E6E7FC8B-21A7-4F84-B644-D8523C9247FF}" srcOrd="1" destOrd="0" presId="urn:microsoft.com/office/officeart/2005/8/layout/vList3"/>
    <dgm:cxn modelId="{2FC25618-3CC6-48D7-8423-B82C6C119F17}" type="presParOf" srcId="{F6402B97-38A9-42D5-9F3C-2F237E93504C}" destId="{64A19169-3E46-4965-A531-92DC26A113BB}" srcOrd="3" destOrd="0" presId="urn:microsoft.com/office/officeart/2005/8/layout/vList3"/>
    <dgm:cxn modelId="{3503B508-B863-46A7-B13C-A6B26475EBD7}" type="presParOf" srcId="{F6402B97-38A9-42D5-9F3C-2F237E93504C}" destId="{5CD24278-729A-41B1-9C4E-F3E549808A2D}" srcOrd="4" destOrd="0" presId="urn:microsoft.com/office/officeart/2005/8/layout/vList3"/>
    <dgm:cxn modelId="{55EB66AF-D695-4AA9-92D8-9352BF3A70DE}" type="presParOf" srcId="{5CD24278-729A-41B1-9C4E-F3E549808A2D}" destId="{DDDEDAEE-86C2-4408-8268-82F8206A1BAD}" srcOrd="0" destOrd="0" presId="urn:microsoft.com/office/officeart/2005/8/layout/vList3"/>
    <dgm:cxn modelId="{472C21D9-42A7-485A-9466-F59A9E1DDAB5}" type="presParOf" srcId="{5CD24278-729A-41B1-9C4E-F3E549808A2D}" destId="{5A96E31C-E489-41CC-AF44-35D66386D4F2}" srcOrd="1" destOrd="0" presId="urn:microsoft.com/office/officeart/2005/8/layout/vList3"/>
    <dgm:cxn modelId="{FC46F029-92E7-4C6A-89AF-6DC9424B514A}" type="presParOf" srcId="{F6402B97-38A9-42D5-9F3C-2F237E93504C}" destId="{4EDAA5FA-4400-4FD6-BB0B-19A7A9BBEABD}" srcOrd="5" destOrd="0" presId="urn:microsoft.com/office/officeart/2005/8/layout/vList3"/>
    <dgm:cxn modelId="{690F2C33-8C07-434F-98F3-0FAFC498A0A0}" type="presParOf" srcId="{F6402B97-38A9-42D5-9F3C-2F237E93504C}" destId="{13BFCFBC-5D11-4115-A258-BE773125B345}" srcOrd="6" destOrd="0" presId="urn:microsoft.com/office/officeart/2005/8/layout/vList3"/>
    <dgm:cxn modelId="{31B48B9B-F2B4-45C1-86FC-C4A8A0DB6E0F}" type="presParOf" srcId="{13BFCFBC-5D11-4115-A258-BE773125B345}" destId="{EEBD8326-9753-4427-B326-C23CEBDE540B}" srcOrd="0" destOrd="0" presId="urn:microsoft.com/office/officeart/2005/8/layout/vList3"/>
    <dgm:cxn modelId="{8A1ED726-4AAD-4D08-B12B-4174CD54B36A}" type="presParOf" srcId="{13BFCFBC-5D11-4115-A258-BE773125B345}" destId="{7BA31977-AFD8-4417-B398-D52D65C37BA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B34D7-8866-4616-B709-291936D577A9}" type="doc">
      <dgm:prSet loTypeId="urn:microsoft.com/office/officeart/2005/8/layout/arrow5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A054E3AE-91C6-48D4-A908-A0DE899AA38F}">
      <dgm:prSet phldrT="[Texto]"/>
      <dgm:spPr/>
      <dgm:t>
        <a:bodyPr/>
        <a:lstStyle/>
        <a:p>
          <a:r>
            <a:rPr lang="es-EC" dirty="0" smtClean="0"/>
            <a:t>Las regulaciones y salvaguardias impuestas por el gobierno nacional afectaron a las importaciones del sector automotriz en el periodo 2014 – 2016.</a:t>
          </a:r>
          <a:endParaRPr lang="es-EC" b="1" dirty="0"/>
        </a:p>
      </dgm:t>
    </dgm:pt>
    <dgm:pt modelId="{6690750B-63F9-487A-B319-534601A93A1D}" type="parTrans" cxnId="{2859019E-DD05-496C-89EC-F71126679BF6}">
      <dgm:prSet/>
      <dgm:spPr/>
      <dgm:t>
        <a:bodyPr/>
        <a:lstStyle/>
        <a:p>
          <a:endParaRPr lang="es-EC"/>
        </a:p>
      </dgm:t>
    </dgm:pt>
    <dgm:pt modelId="{67F19482-1D74-4A00-8F7F-2A519359A4F5}" type="sibTrans" cxnId="{2859019E-DD05-496C-89EC-F71126679BF6}">
      <dgm:prSet/>
      <dgm:spPr/>
      <dgm:t>
        <a:bodyPr/>
        <a:lstStyle/>
        <a:p>
          <a:endParaRPr lang="es-EC"/>
        </a:p>
      </dgm:t>
    </dgm:pt>
    <dgm:pt modelId="{3A1B04B9-23EF-4B67-BB8E-7E612333B1A8}">
      <dgm:prSet phldrT="[Texto]"/>
      <dgm:spPr/>
      <dgm:t>
        <a:bodyPr/>
        <a:lstStyle/>
        <a:p>
          <a:pPr algn="ctr"/>
          <a:r>
            <a:rPr lang="es-EC" dirty="0" smtClean="0"/>
            <a:t>Las regulaciones y salvaguardias impuestas por el gobierno nacional no afectaron a las importaciones del sector automotriz en el periodo 2014 – 2016.</a:t>
          </a:r>
          <a:endParaRPr lang="es-EC" dirty="0"/>
        </a:p>
      </dgm:t>
    </dgm:pt>
    <dgm:pt modelId="{D42203FA-006F-4CA2-965B-49DE333A595F}" type="parTrans" cxnId="{4447E609-403A-4C93-9B3D-8BAFB01B509F}">
      <dgm:prSet/>
      <dgm:spPr/>
      <dgm:t>
        <a:bodyPr/>
        <a:lstStyle/>
        <a:p>
          <a:endParaRPr lang="es-EC"/>
        </a:p>
      </dgm:t>
    </dgm:pt>
    <dgm:pt modelId="{F82A13E3-5F61-49F2-8EFB-C2B900D015C4}" type="sibTrans" cxnId="{4447E609-403A-4C93-9B3D-8BAFB01B509F}">
      <dgm:prSet/>
      <dgm:spPr/>
      <dgm:t>
        <a:bodyPr/>
        <a:lstStyle/>
        <a:p>
          <a:endParaRPr lang="es-EC"/>
        </a:p>
      </dgm:t>
    </dgm:pt>
    <dgm:pt modelId="{D2238003-0348-4B64-91D2-7F7AA90DCDA4}" type="pres">
      <dgm:prSet presAssocID="{EA8B34D7-8866-4616-B709-291936D577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37DDC68-9171-480E-811C-262174A0DCA0}" type="pres">
      <dgm:prSet presAssocID="{A054E3AE-91C6-48D4-A908-A0DE899AA38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E320E6-695C-405A-9C97-9B8A6BBC0F33}" type="pres">
      <dgm:prSet presAssocID="{3A1B04B9-23EF-4B67-BB8E-7E612333B1A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59019E-DD05-496C-89EC-F71126679BF6}" srcId="{EA8B34D7-8866-4616-B709-291936D577A9}" destId="{A054E3AE-91C6-48D4-A908-A0DE899AA38F}" srcOrd="0" destOrd="0" parTransId="{6690750B-63F9-487A-B319-534601A93A1D}" sibTransId="{67F19482-1D74-4A00-8F7F-2A519359A4F5}"/>
    <dgm:cxn modelId="{01B8FA7C-45F7-4726-9EE7-10FE702FD6A2}" type="presOf" srcId="{EA8B34D7-8866-4616-B709-291936D577A9}" destId="{D2238003-0348-4B64-91D2-7F7AA90DCDA4}" srcOrd="0" destOrd="0" presId="urn:microsoft.com/office/officeart/2005/8/layout/arrow5"/>
    <dgm:cxn modelId="{4447E609-403A-4C93-9B3D-8BAFB01B509F}" srcId="{EA8B34D7-8866-4616-B709-291936D577A9}" destId="{3A1B04B9-23EF-4B67-BB8E-7E612333B1A8}" srcOrd="1" destOrd="0" parTransId="{D42203FA-006F-4CA2-965B-49DE333A595F}" sibTransId="{F82A13E3-5F61-49F2-8EFB-C2B900D015C4}"/>
    <dgm:cxn modelId="{B8778A35-B607-4A50-83AA-21E5A2A10981}" type="presOf" srcId="{3A1B04B9-23EF-4B67-BB8E-7E612333B1A8}" destId="{DCE320E6-695C-405A-9C97-9B8A6BBC0F33}" srcOrd="0" destOrd="0" presId="urn:microsoft.com/office/officeart/2005/8/layout/arrow5"/>
    <dgm:cxn modelId="{103CD727-5DA8-40A1-A50E-F1009170523F}" type="presOf" srcId="{A054E3AE-91C6-48D4-A908-A0DE899AA38F}" destId="{937DDC68-9171-480E-811C-262174A0DCA0}" srcOrd="0" destOrd="0" presId="urn:microsoft.com/office/officeart/2005/8/layout/arrow5"/>
    <dgm:cxn modelId="{E82BD675-94B2-43B7-8CB2-9BC48C8C43A9}" type="presParOf" srcId="{D2238003-0348-4B64-91D2-7F7AA90DCDA4}" destId="{937DDC68-9171-480E-811C-262174A0DCA0}" srcOrd="0" destOrd="0" presId="urn:microsoft.com/office/officeart/2005/8/layout/arrow5"/>
    <dgm:cxn modelId="{8F51D291-75AD-437B-89F0-CCDC61640567}" type="presParOf" srcId="{D2238003-0348-4B64-91D2-7F7AA90DCDA4}" destId="{DCE320E6-695C-405A-9C97-9B8A6BBC0F3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F92E52-E85D-488B-AA43-D5F51903C9D6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02815F2A-3FC1-4539-B708-78C6D21BF0F8}">
      <dgm:prSet phldrT="[Texto]"/>
      <dgm:spPr/>
      <dgm:t>
        <a:bodyPr/>
        <a:lstStyle/>
        <a:p>
          <a:r>
            <a:rPr lang="es-EC" b="1" dirty="0" smtClean="0"/>
            <a:t>Metodología</a:t>
          </a:r>
          <a:endParaRPr lang="es-EC" b="1" dirty="0"/>
        </a:p>
      </dgm:t>
    </dgm:pt>
    <dgm:pt modelId="{33062D86-DAA6-4BD1-9CFB-08EEA0CF2E2E}" type="parTrans" cxnId="{236DC012-E13F-43C0-B175-E59445E6EB73}">
      <dgm:prSet/>
      <dgm:spPr/>
      <dgm:t>
        <a:bodyPr/>
        <a:lstStyle/>
        <a:p>
          <a:endParaRPr lang="es-EC"/>
        </a:p>
      </dgm:t>
    </dgm:pt>
    <dgm:pt modelId="{4CD53E0B-D9CC-4506-85DA-3CF319DE0968}" type="sibTrans" cxnId="{236DC012-E13F-43C0-B175-E59445E6EB73}">
      <dgm:prSet/>
      <dgm:spPr/>
      <dgm:t>
        <a:bodyPr/>
        <a:lstStyle/>
        <a:p>
          <a:endParaRPr lang="es-EC"/>
        </a:p>
      </dgm:t>
    </dgm:pt>
    <dgm:pt modelId="{E04CB63C-0F00-4DBE-B70F-E7044700538D}">
      <dgm:prSet phldrT="[Texto]"/>
      <dgm:spPr/>
      <dgm:t>
        <a:bodyPr/>
        <a:lstStyle/>
        <a:p>
          <a:r>
            <a:rPr lang="es-EC" dirty="0" smtClean="0"/>
            <a:t>Enfoque - Mixto</a:t>
          </a:r>
          <a:endParaRPr lang="es-EC" dirty="0"/>
        </a:p>
      </dgm:t>
    </dgm:pt>
    <dgm:pt modelId="{7E347441-EB51-4BB6-A6C7-0F2708CE77F6}" type="parTrans" cxnId="{02BC3D88-58A5-4731-9563-EAF0985B4F3B}">
      <dgm:prSet/>
      <dgm:spPr/>
      <dgm:t>
        <a:bodyPr/>
        <a:lstStyle/>
        <a:p>
          <a:endParaRPr lang="es-EC"/>
        </a:p>
      </dgm:t>
    </dgm:pt>
    <dgm:pt modelId="{2A6BD00E-82AA-4A79-AD50-1A50C1BEA6B0}" type="sibTrans" cxnId="{02BC3D88-58A5-4731-9563-EAF0985B4F3B}">
      <dgm:prSet/>
      <dgm:spPr/>
      <dgm:t>
        <a:bodyPr/>
        <a:lstStyle/>
        <a:p>
          <a:endParaRPr lang="es-EC"/>
        </a:p>
      </dgm:t>
    </dgm:pt>
    <dgm:pt modelId="{A99AA9D5-2401-42E9-AF35-C1A209C6EF9F}">
      <dgm:prSet phldrT="[Texto]"/>
      <dgm:spPr/>
      <dgm:t>
        <a:bodyPr/>
        <a:lstStyle/>
        <a:p>
          <a:r>
            <a:rPr lang="es-EC" dirty="0" smtClean="0"/>
            <a:t>Por las fuentes de información - Documental</a:t>
          </a:r>
          <a:endParaRPr lang="es-EC" dirty="0"/>
        </a:p>
      </dgm:t>
    </dgm:pt>
    <dgm:pt modelId="{770C5EFB-581B-4910-9031-DB4D8DAB9F9B}" type="parTrans" cxnId="{2AD0A9E1-B854-434B-A7B7-3802D2ADEADC}">
      <dgm:prSet/>
      <dgm:spPr/>
      <dgm:t>
        <a:bodyPr/>
        <a:lstStyle/>
        <a:p>
          <a:endParaRPr lang="es-EC"/>
        </a:p>
      </dgm:t>
    </dgm:pt>
    <dgm:pt modelId="{C26257C3-1028-4E51-9A79-7735EC707CDB}" type="sibTrans" cxnId="{2AD0A9E1-B854-434B-A7B7-3802D2ADEADC}">
      <dgm:prSet/>
      <dgm:spPr/>
      <dgm:t>
        <a:bodyPr/>
        <a:lstStyle/>
        <a:p>
          <a:endParaRPr lang="es-EC"/>
        </a:p>
      </dgm:t>
    </dgm:pt>
    <dgm:pt modelId="{933B86A8-A50E-4425-8BFF-0C8DF432FA0A}">
      <dgm:prSet phldrT="[Texto]"/>
      <dgm:spPr/>
      <dgm:t>
        <a:bodyPr/>
        <a:lstStyle/>
        <a:p>
          <a:r>
            <a:rPr lang="es-EC" dirty="0" smtClean="0"/>
            <a:t>Por su finalidad - Básica</a:t>
          </a:r>
          <a:endParaRPr lang="es-EC" dirty="0"/>
        </a:p>
      </dgm:t>
    </dgm:pt>
    <dgm:pt modelId="{5B400AE2-1E3B-42EE-B267-3F3772ADCD1D}" type="parTrans" cxnId="{29B41701-4226-42A5-8AB9-14BD9012F69D}">
      <dgm:prSet/>
      <dgm:spPr/>
      <dgm:t>
        <a:bodyPr/>
        <a:lstStyle/>
        <a:p>
          <a:endParaRPr lang="es-EC"/>
        </a:p>
      </dgm:t>
    </dgm:pt>
    <dgm:pt modelId="{ED471E4E-CE01-4A3F-844B-E14A55C15B9A}" type="sibTrans" cxnId="{29B41701-4226-42A5-8AB9-14BD9012F69D}">
      <dgm:prSet/>
      <dgm:spPr/>
      <dgm:t>
        <a:bodyPr/>
        <a:lstStyle/>
        <a:p>
          <a:endParaRPr lang="es-EC"/>
        </a:p>
      </dgm:t>
    </dgm:pt>
    <dgm:pt modelId="{4F3A8D5E-E651-4C1E-8082-590160EB7B67}">
      <dgm:prSet phldrT="[Texto]"/>
      <dgm:spPr/>
      <dgm:t>
        <a:bodyPr/>
        <a:lstStyle/>
        <a:p>
          <a:r>
            <a:rPr lang="es-EC" dirty="0" smtClean="0"/>
            <a:t>Por el control de Variables – No Experimental</a:t>
          </a:r>
          <a:endParaRPr lang="es-EC" dirty="0"/>
        </a:p>
      </dgm:t>
    </dgm:pt>
    <dgm:pt modelId="{A063E50B-4A10-4BAD-B47B-DD9235DD8FC3}" type="parTrans" cxnId="{C6CB9EC0-290D-48A4-BEAD-B0DD0B8A38E5}">
      <dgm:prSet/>
      <dgm:spPr/>
      <dgm:t>
        <a:bodyPr/>
        <a:lstStyle/>
        <a:p>
          <a:endParaRPr lang="es-EC"/>
        </a:p>
      </dgm:t>
    </dgm:pt>
    <dgm:pt modelId="{E8919C59-723F-4528-AFB9-22A4677AD76E}" type="sibTrans" cxnId="{C6CB9EC0-290D-48A4-BEAD-B0DD0B8A38E5}">
      <dgm:prSet/>
      <dgm:spPr/>
      <dgm:t>
        <a:bodyPr/>
        <a:lstStyle/>
        <a:p>
          <a:endParaRPr lang="es-EC"/>
        </a:p>
      </dgm:t>
    </dgm:pt>
    <dgm:pt modelId="{B615B5C2-E273-4445-9F99-4093F0BFDF2D}">
      <dgm:prSet phldrT="[Texto]"/>
      <dgm:spPr/>
      <dgm:t>
        <a:bodyPr/>
        <a:lstStyle/>
        <a:p>
          <a:r>
            <a:rPr lang="es-EC" dirty="0" smtClean="0"/>
            <a:t>Por el Alcance - Descriptivo</a:t>
          </a:r>
          <a:endParaRPr lang="es-EC" dirty="0"/>
        </a:p>
      </dgm:t>
    </dgm:pt>
    <dgm:pt modelId="{0C7EF51B-D78F-485F-BA8E-A4CBFD022CD0}" type="parTrans" cxnId="{118D96C3-9F2C-44B5-A47C-EE04FFC59C78}">
      <dgm:prSet/>
      <dgm:spPr/>
      <dgm:t>
        <a:bodyPr/>
        <a:lstStyle/>
        <a:p>
          <a:endParaRPr lang="es-EC"/>
        </a:p>
      </dgm:t>
    </dgm:pt>
    <dgm:pt modelId="{533C39CF-2755-4C3C-A700-AE4A93FD8306}" type="sibTrans" cxnId="{118D96C3-9F2C-44B5-A47C-EE04FFC59C78}">
      <dgm:prSet/>
      <dgm:spPr/>
      <dgm:t>
        <a:bodyPr/>
        <a:lstStyle/>
        <a:p>
          <a:endParaRPr lang="es-EC"/>
        </a:p>
      </dgm:t>
    </dgm:pt>
    <dgm:pt modelId="{B2CC30CB-B5E1-49BC-B297-B942EFB84993}" type="pres">
      <dgm:prSet presAssocID="{27F92E52-E85D-488B-AA43-D5F51903C9D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7ECF782-512F-4C5E-9E43-6815D10740BF}" type="pres">
      <dgm:prSet presAssocID="{02815F2A-3FC1-4539-B708-78C6D21BF0F8}" presName="root1" presStyleCnt="0"/>
      <dgm:spPr/>
      <dgm:t>
        <a:bodyPr/>
        <a:lstStyle/>
        <a:p>
          <a:endParaRPr lang="es-EC"/>
        </a:p>
      </dgm:t>
    </dgm:pt>
    <dgm:pt modelId="{2F7E86A3-A4D4-4D5D-BD8E-6EA5D72D99A9}" type="pres">
      <dgm:prSet presAssocID="{02815F2A-3FC1-4539-B708-78C6D21BF0F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731EDED-C01E-4DE2-B7D8-EF566C85D632}" type="pres">
      <dgm:prSet presAssocID="{02815F2A-3FC1-4539-B708-78C6D21BF0F8}" presName="level2hierChild" presStyleCnt="0"/>
      <dgm:spPr/>
      <dgm:t>
        <a:bodyPr/>
        <a:lstStyle/>
        <a:p>
          <a:endParaRPr lang="es-EC"/>
        </a:p>
      </dgm:t>
    </dgm:pt>
    <dgm:pt modelId="{A5787C5B-6A48-4A38-B168-59D4F762F460}" type="pres">
      <dgm:prSet presAssocID="{7E347441-EB51-4BB6-A6C7-0F2708CE77F6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6985F339-1A20-46E4-814E-B87561FCFCF7}" type="pres">
      <dgm:prSet presAssocID="{7E347441-EB51-4BB6-A6C7-0F2708CE77F6}" presName="connTx" presStyleLbl="parChTrans1D2" presStyleIdx="0" presStyleCnt="5"/>
      <dgm:spPr/>
      <dgm:t>
        <a:bodyPr/>
        <a:lstStyle/>
        <a:p>
          <a:endParaRPr lang="es-EC"/>
        </a:p>
      </dgm:t>
    </dgm:pt>
    <dgm:pt modelId="{FECF796D-88CE-4EB9-B6E5-27DBDBFA867B}" type="pres">
      <dgm:prSet presAssocID="{E04CB63C-0F00-4DBE-B70F-E7044700538D}" presName="root2" presStyleCnt="0"/>
      <dgm:spPr/>
      <dgm:t>
        <a:bodyPr/>
        <a:lstStyle/>
        <a:p>
          <a:endParaRPr lang="es-EC"/>
        </a:p>
      </dgm:t>
    </dgm:pt>
    <dgm:pt modelId="{23927009-C38D-4692-A357-C6BC47EEEE26}" type="pres">
      <dgm:prSet presAssocID="{E04CB63C-0F00-4DBE-B70F-E7044700538D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E0FE9A2-22EA-4EBA-8DB9-470C73D4DBE5}" type="pres">
      <dgm:prSet presAssocID="{E04CB63C-0F00-4DBE-B70F-E7044700538D}" presName="level3hierChild" presStyleCnt="0"/>
      <dgm:spPr/>
      <dgm:t>
        <a:bodyPr/>
        <a:lstStyle/>
        <a:p>
          <a:endParaRPr lang="es-EC"/>
        </a:p>
      </dgm:t>
    </dgm:pt>
    <dgm:pt modelId="{339E83B3-0DC1-4E92-9981-3D57BB06D810}" type="pres">
      <dgm:prSet presAssocID="{770C5EFB-581B-4910-9031-DB4D8DAB9F9B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476AA44D-98D3-46F6-9F49-6FB915B03DC7}" type="pres">
      <dgm:prSet presAssocID="{770C5EFB-581B-4910-9031-DB4D8DAB9F9B}" presName="connTx" presStyleLbl="parChTrans1D2" presStyleIdx="1" presStyleCnt="5"/>
      <dgm:spPr/>
      <dgm:t>
        <a:bodyPr/>
        <a:lstStyle/>
        <a:p>
          <a:endParaRPr lang="es-EC"/>
        </a:p>
      </dgm:t>
    </dgm:pt>
    <dgm:pt modelId="{28B8DB50-BD9E-4A86-BB46-19E83D99786E}" type="pres">
      <dgm:prSet presAssocID="{A99AA9D5-2401-42E9-AF35-C1A209C6EF9F}" presName="root2" presStyleCnt="0"/>
      <dgm:spPr/>
      <dgm:t>
        <a:bodyPr/>
        <a:lstStyle/>
        <a:p>
          <a:endParaRPr lang="es-EC"/>
        </a:p>
      </dgm:t>
    </dgm:pt>
    <dgm:pt modelId="{3BB42D43-7120-4475-BFA5-442FB9DBF96F}" type="pres">
      <dgm:prSet presAssocID="{A99AA9D5-2401-42E9-AF35-C1A209C6EF9F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B174C28-E82A-4F86-AF46-19BA2C833F6F}" type="pres">
      <dgm:prSet presAssocID="{A99AA9D5-2401-42E9-AF35-C1A209C6EF9F}" presName="level3hierChild" presStyleCnt="0"/>
      <dgm:spPr/>
      <dgm:t>
        <a:bodyPr/>
        <a:lstStyle/>
        <a:p>
          <a:endParaRPr lang="es-EC"/>
        </a:p>
      </dgm:t>
    </dgm:pt>
    <dgm:pt modelId="{30DCE1F0-6E25-4943-AEFD-DCB9D1A2821D}" type="pres">
      <dgm:prSet presAssocID="{5B400AE2-1E3B-42EE-B267-3F3772ADCD1D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4831AED5-5106-4F7E-96B7-CC3E0E7D77A9}" type="pres">
      <dgm:prSet presAssocID="{5B400AE2-1E3B-42EE-B267-3F3772ADCD1D}" presName="connTx" presStyleLbl="parChTrans1D2" presStyleIdx="2" presStyleCnt="5"/>
      <dgm:spPr/>
      <dgm:t>
        <a:bodyPr/>
        <a:lstStyle/>
        <a:p>
          <a:endParaRPr lang="es-EC"/>
        </a:p>
      </dgm:t>
    </dgm:pt>
    <dgm:pt modelId="{81EB44EA-E330-4922-8ADC-B99637FA6803}" type="pres">
      <dgm:prSet presAssocID="{933B86A8-A50E-4425-8BFF-0C8DF432FA0A}" presName="root2" presStyleCnt="0"/>
      <dgm:spPr/>
      <dgm:t>
        <a:bodyPr/>
        <a:lstStyle/>
        <a:p>
          <a:endParaRPr lang="es-EC"/>
        </a:p>
      </dgm:t>
    </dgm:pt>
    <dgm:pt modelId="{AA116511-662A-4470-8D27-C3E6C6B94DE7}" type="pres">
      <dgm:prSet presAssocID="{933B86A8-A50E-4425-8BFF-0C8DF432FA0A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1ED7F9-C6E5-4E15-B865-4C88B2CFC26D}" type="pres">
      <dgm:prSet presAssocID="{933B86A8-A50E-4425-8BFF-0C8DF432FA0A}" presName="level3hierChild" presStyleCnt="0"/>
      <dgm:spPr/>
      <dgm:t>
        <a:bodyPr/>
        <a:lstStyle/>
        <a:p>
          <a:endParaRPr lang="es-EC"/>
        </a:p>
      </dgm:t>
    </dgm:pt>
    <dgm:pt modelId="{65EA76F7-CE7E-41B5-88C7-3D1F5F6749E8}" type="pres">
      <dgm:prSet presAssocID="{A063E50B-4A10-4BAD-B47B-DD9235DD8FC3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1C6C129F-DB32-44A0-8ABF-89B5570CD8CE}" type="pres">
      <dgm:prSet presAssocID="{A063E50B-4A10-4BAD-B47B-DD9235DD8FC3}" presName="connTx" presStyleLbl="parChTrans1D2" presStyleIdx="3" presStyleCnt="5"/>
      <dgm:spPr/>
      <dgm:t>
        <a:bodyPr/>
        <a:lstStyle/>
        <a:p>
          <a:endParaRPr lang="es-EC"/>
        </a:p>
      </dgm:t>
    </dgm:pt>
    <dgm:pt modelId="{526D60B8-4334-430A-AAB8-7849F9ADAD07}" type="pres">
      <dgm:prSet presAssocID="{4F3A8D5E-E651-4C1E-8082-590160EB7B67}" presName="root2" presStyleCnt="0"/>
      <dgm:spPr/>
      <dgm:t>
        <a:bodyPr/>
        <a:lstStyle/>
        <a:p>
          <a:endParaRPr lang="es-EC"/>
        </a:p>
      </dgm:t>
    </dgm:pt>
    <dgm:pt modelId="{FDD392ED-075F-4105-9563-500B8BEB4F5F}" type="pres">
      <dgm:prSet presAssocID="{4F3A8D5E-E651-4C1E-8082-590160EB7B6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CA0AC9A-80DC-4F8A-A2FE-B5AE9B3F54E5}" type="pres">
      <dgm:prSet presAssocID="{4F3A8D5E-E651-4C1E-8082-590160EB7B67}" presName="level3hierChild" presStyleCnt="0"/>
      <dgm:spPr/>
      <dgm:t>
        <a:bodyPr/>
        <a:lstStyle/>
        <a:p>
          <a:endParaRPr lang="es-EC"/>
        </a:p>
      </dgm:t>
    </dgm:pt>
    <dgm:pt modelId="{27A80747-A40F-4911-8168-D84B97ACD641}" type="pres">
      <dgm:prSet presAssocID="{0C7EF51B-D78F-485F-BA8E-A4CBFD022CD0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8EE1656D-E9EC-4F95-A60A-07C9478154AC}" type="pres">
      <dgm:prSet presAssocID="{0C7EF51B-D78F-485F-BA8E-A4CBFD022CD0}" presName="connTx" presStyleLbl="parChTrans1D2" presStyleIdx="4" presStyleCnt="5"/>
      <dgm:spPr/>
      <dgm:t>
        <a:bodyPr/>
        <a:lstStyle/>
        <a:p>
          <a:endParaRPr lang="es-EC"/>
        </a:p>
      </dgm:t>
    </dgm:pt>
    <dgm:pt modelId="{48EF7373-308A-49D2-94D9-667DBCD9800E}" type="pres">
      <dgm:prSet presAssocID="{B615B5C2-E273-4445-9F99-4093F0BFDF2D}" presName="root2" presStyleCnt="0"/>
      <dgm:spPr/>
      <dgm:t>
        <a:bodyPr/>
        <a:lstStyle/>
        <a:p>
          <a:endParaRPr lang="es-EC"/>
        </a:p>
      </dgm:t>
    </dgm:pt>
    <dgm:pt modelId="{A6F8F54C-95C4-4CFC-ABBE-BC60982E4696}" type="pres">
      <dgm:prSet presAssocID="{B615B5C2-E273-4445-9F99-4093F0BFDF2D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C196879-15B8-49FC-B319-84D40A698F88}" type="pres">
      <dgm:prSet presAssocID="{B615B5C2-E273-4445-9F99-4093F0BFDF2D}" presName="level3hierChild" presStyleCnt="0"/>
      <dgm:spPr/>
      <dgm:t>
        <a:bodyPr/>
        <a:lstStyle/>
        <a:p>
          <a:endParaRPr lang="es-EC"/>
        </a:p>
      </dgm:t>
    </dgm:pt>
  </dgm:ptLst>
  <dgm:cxnLst>
    <dgm:cxn modelId="{02BC3D88-58A5-4731-9563-EAF0985B4F3B}" srcId="{02815F2A-3FC1-4539-B708-78C6D21BF0F8}" destId="{E04CB63C-0F00-4DBE-B70F-E7044700538D}" srcOrd="0" destOrd="0" parTransId="{7E347441-EB51-4BB6-A6C7-0F2708CE77F6}" sibTransId="{2A6BD00E-82AA-4A79-AD50-1A50C1BEA6B0}"/>
    <dgm:cxn modelId="{B106F9AD-86D7-404E-A2C0-903BCC21D6F1}" type="presOf" srcId="{27F92E52-E85D-488B-AA43-D5F51903C9D6}" destId="{B2CC30CB-B5E1-49BC-B297-B942EFB84993}" srcOrd="0" destOrd="0" presId="urn:microsoft.com/office/officeart/2008/layout/HorizontalMultiLevelHierarchy"/>
    <dgm:cxn modelId="{2F6CE05E-E895-433B-B3F9-4CFD111B970D}" type="presOf" srcId="{5B400AE2-1E3B-42EE-B267-3F3772ADCD1D}" destId="{30DCE1F0-6E25-4943-AEFD-DCB9D1A2821D}" srcOrd="0" destOrd="0" presId="urn:microsoft.com/office/officeart/2008/layout/HorizontalMultiLevelHierarchy"/>
    <dgm:cxn modelId="{236DC012-E13F-43C0-B175-E59445E6EB73}" srcId="{27F92E52-E85D-488B-AA43-D5F51903C9D6}" destId="{02815F2A-3FC1-4539-B708-78C6D21BF0F8}" srcOrd="0" destOrd="0" parTransId="{33062D86-DAA6-4BD1-9CFB-08EEA0CF2E2E}" sibTransId="{4CD53E0B-D9CC-4506-85DA-3CF319DE0968}"/>
    <dgm:cxn modelId="{7FAEA63F-3260-45B4-B90A-723D08EF4533}" type="presOf" srcId="{0C7EF51B-D78F-485F-BA8E-A4CBFD022CD0}" destId="{27A80747-A40F-4911-8168-D84B97ACD641}" srcOrd="0" destOrd="0" presId="urn:microsoft.com/office/officeart/2008/layout/HorizontalMultiLevelHierarchy"/>
    <dgm:cxn modelId="{1785660A-01C0-430D-8671-97FAD1C4469B}" type="presOf" srcId="{E04CB63C-0F00-4DBE-B70F-E7044700538D}" destId="{23927009-C38D-4692-A357-C6BC47EEEE26}" srcOrd="0" destOrd="0" presId="urn:microsoft.com/office/officeart/2008/layout/HorizontalMultiLevelHierarchy"/>
    <dgm:cxn modelId="{0ED701AD-FC9D-4AC3-8622-EB6BB2B7D984}" type="presOf" srcId="{0C7EF51B-D78F-485F-BA8E-A4CBFD022CD0}" destId="{8EE1656D-E9EC-4F95-A60A-07C9478154AC}" srcOrd="1" destOrd="0" presId="urn:microsoft.com/office/officeart/2008/layout/HorizontalMultiLevelHierarchy"/>
    <dgm:cxn modelId="{065307C9-57C4-4F4D-9FB6-F0D112A5B042}" type="presOf" srcId="{5B400AE2-1E3B-42EE-B267-3F3772ADCD1D}" destId="{4831AED5-5106-4F7E-96B7-CC3E0E7D77A9}" srcOrd="1" destOrd="0" presId="urn:microsoft.com/office/officeart/2008/layout/HorizontalMultiLevelHierarchy"/>
    <dgm:cxn modelId="{527EB30E-005B-49A0-932E-2FBBC8F9CF57}" type="presOf" srcId="{933B86A8-A50E-4425-8BFF-0C8DF432FA0A}" destId="{AA116511-662A-4470-8D27-C3E6C6B94DE7}" srcOrd="0" destOrd="0" presId="urn:microsoft.com/office/officeart/2008/layout/HorizontalMultiLevelHierarchy"/>
    <dgm:cxn modelId="{2416EDBB-1E67-4A02-BE41-90AB544738C5}" type="presOf" srcId="{B615B5C2-E273-4445-9F99-4093F0BFDF2D}" destId="{A6F8F54C-95C4-4CFC-ABBE-BC60982E4696}" srcOrd="0" destOrd="0" presId="urn:microsoft.com/office/officeart/2008/layout/HorizontalMultiLevelHierarchy"/>
    <dgm:cxn modelId="{2AD0A9E1-B854-434B-A7B7-3802D2ADEADC}" srcId="{02815F2A-3FC1-4539-B708-78C6D21BF0F8}" destId="{A99AA9D5-2401-42E9-AF35-C1A209C6EF9F}" srcOrd="1" destOrd="0" parTransId="{770C5EFB-581B-4910-9031-DB4D8DAB9F9B}" sibTransId="{C26257C3-1028-4E51-9A79-7735EC707CDB}"/>
    <dgm:cxn modelId="{B866080C-14F1-4B8B-9D2F-BCDA0FE6E903}" type="presOf" srcId="{A063E50B-4A10-4BAD-B47B-DD9235DD8FC3}" destId="{1C6C129F-DB32-44A0-8ABF-89B5570CD8CE}" srcOrd="1" destOrd="0" presId="urn:microsoft.com/office/officeart/2008/layout/HorizontalMultiLevelHierarchy"/>
    <dgm:cxn modelId="{0891C731-D941-4D05-9008-548624C1BABE}" type="presOf" srcId="{7E347441-EB51-4BB6-A6C7-0F2708CE77F6}" destId="{A5787C5B-6A48-4A38-B168-59D4F762F460}" srcOrd="0" destOrd="0" presId="urn:microsoft.com/office/officeart/2008/layout/HorizontalMultiLevelHierarchy"/>
    <dgm:cxn modelId="{0FDF6014-3134-49D6-BBB7-FF28FDED3AB2}" type="presOf" srcId="{7E347441-EB51-4BB6-A6C7-0F2708CE77F6}" destId="{6985F339-1A20-46E4-814E-B87561FCFCF7}" srcOrd="1" destOrd="0" presId="urn:microsoft.com/office/officeart/2008/layout/HorizontalMultiLevelHierarchy"/>
    <dgm:cxn modelId="{2356B031-A449-4162-BA5F-EBE5E1EA4C9E}" type="presOf" srcId="{4F3A8D5E-E651-4C1E-8082-590160EB7B67}" destId="{FDD392ED-075F-4105-9563-500B8BEB4F5F}" srcOrd="0" destOrd="0" presId="urn:microsoft.com/office/officeart/2008/layout/HorizontalMultiLevelHierarchy"/>
    <dgm:cxn modelId="{29B41701-4226-42A5-8AB9-14BD9012F69D}" srcId="{02815F2A-3FC1-4539-B708-78C6D21BF0F8}" destId="{933B86A8-A50E-4425-8BFF-0C8DF432FA0A}" srcOrd="2" destOrd="0" parTransId="{5B400AE2-1E3B-42EE-B267-3F3772ADCD1D}" sibTransId="{ED471E4E-CE01-4A3F-844B-E14A55C15B9A}"/>
    <dgm:cxn modelId="{118D96C3-9F2C-44B5-A47C-EE04FFC59C78}" srcId="{02815F2A-3FC1-4539-B708-78C6D21BF0F8}" destId="{B615B5C2-E273-4445-9F99-4093F0BFDF2D}" srcOrd="4" destOrd="0" parTransId="{0C7EF51B-D78F-485F-BA8E-A4CBFD022CD0}" sibTransId="{533C39CF-2755-4C3C-A700-AE4A93FD8306}"/>
    <dgm:cxn modelId="{F4F87FB5-7D15-4CB4-949C-6C5645F59ADA}" type="presOf" srcId="{A063E50B-4A10-4BAD-B47B-DD9235DD8FC3}" destId="{65EA76F7-CE7E-41B5-88C7-3D1F5F6749E8}" srcOrd="0" destOrd="0" presId="urn:microsoft.com/office/officeart/2008/layout/HorizontalMultiLevelHierarchy"/>
    <dgm:cxn modelId="{17791865-C3F4-4468-95D6-CFDEFBFBEC46}" type="presOf" srcId="{02815F2A-3FC1-4539-B708-78C6D21BF0F8}" destId="{2F7E86A3-A4D4-4D5D-BD8E-6EA5D72D99A9}" srcOrd="0" destOrd="0" presId="urn:microsoft.com/office/officeart/2008/layout/HorizontalMultiLevelHierarchy"/>
    <dgm:cxn modelId="{4C811BC0-A0A0-405C-981E-CB553424B2E3}" type="presOf" srcId="{A99AA9D5-2401-42E9-AF35-C1A209C6EF9F}" destId="{3BB42D43-7120-4475-BFA5-442FB9DBF96F}" srcOrd="0" destOrd="0" presId="urn:microsoft.com/office/officeart/2008/layout/HorizontalMultiLevelHierarchy"/>
    <dgm:cxn modelId="{023755C7-B7C9-421C-BFF8-1487FAE9F5EB}" type="presOf" srcId="{770C5EFB-581B-4910-9031-DB4D8DAB9F9B}" destId="{476AA44D-98D3-46F6-9F49-6FB915B03DC7}" srcOrd="1" destOrd="0" presId="urn:microsoft.com/office/officeart/2008/layout/HorizontalMultiLevelHierarchy"/>
    <dgm:cxn modelId="{1400B198-D051-4251-AB1D-6BA69A8F4424}" type="presOf" srcId="{770C5EFB-581B-4910-9031-DB4D8DAB9F9B}" destId="{339E83B3-0DC1-4E92-9981-3D57BB06D810}" srcOrd="0" destOrd="0" presId="urn:microsoft.com/office/officeart/2008/layout/HorizontalMultiLevelHierarchy"/>
    <dgm:cxn modelId="{C6CB9EC0-290D-48A4-BEAD-B0DD0B8A38E5}" srcId="{02815F2A-3FC1-4539-B708-78C6D21BF0F8}" destId="{4F3A8D5E-E651-4C1E-8082-590160EB7B67}" srcOrd="3" destOrd="0" parTransId="{A063E50B-4A10-4BAD-B47B-DD9235DD8FC3}" sibTransId="{E8919C59-723F-4528-AFB9-22A4677AD76E}"/>
    <dgm:cxn modelId="{DBB11373-66E0-480A-96CB-D607EF1F36D5}" type="presParOf" srcId="{B2CC30CB-B5E1-49BC-B297-B942EFB84993}" destId="{C7ECF782-512F-4C5E-9E43-6815D10740BF}" srcOrd="0" destOrd="0" presId="urn:microsoft.com/office/officeart/2008/layout/HorizontalMultiLevelHierarchy"/>
    <dgm:cxn modelId="{D345F093-89C2-4DA1-A2AD-71061EF514CC}" type="presParOf" srcId="{C7ECF782-512F-4C5E-9E43-6815D10740BF}" destId="{2F7E86A3-A4D4-4D5D-BD8E-6EA5D72D99A9}" srcOrd="0" destOrd="0" presId="urn:microsoft.com/office/officeart/2008/layout/HorizontalMultiLevelHierarchy"/>
    <dgm:cxn modelId="{0310FD31-5F2C-4A01-B5C3-C0414E542ECA}" type="presParOf" srcId="{C7ECF782-512F-4C5E-9E43-6815D10740BF}" destId="{C731EDED-C01E-4DE2-B7D8-EF566C85D632}" srcOrd="1" destOrd="0" presId="urn:microsoft.com/office/officeart/2008/layout/HorizontalMultiLevelHierarchy"/>
    <dgm:cxn modelId="{13C31C43-93AD-41A7-88C1-C9DFF1CCB149}" type="presParOf" srcId="{C731EDED-C01E-4DE2-B7D8-EF566C85D632}" destId="{A5787C5B-6A48-4A38-B168-59D4F762F460}" srcOrd="0" destOrd="0" presId="urn:microsoft.com/office/officeart/2008/layout/HorizontalMultiLevelHierarchy"/>
    <dgm:cxn modelId="{A23D5A6E-AA48-4DBF-B567-CE2561F9A94E}" type="presParOf" srcId="{A5787C5B-6A48-4A38-B168-59D4F762F460}" destId="{6985F339-1A20-46E4-814E-B87561FCFCF7}" srcOrd="0" destOrd="0" presId="urn:microsoft.com/office/officeart/2008/layout/HorizontalMultiLevelHierarchy"/>
    <dgm:cxn modelId="{099C7EA7-35CC-408D-B1EA-405EE2FD47FF}" type="presParOf" srcId="{C731EDED-C01E-4DE2-B7D8-EF566C85D632}" destId="{FECF796D-88CE-4EB9-B6E5-27DBDBFA867B}" srcOrd="1" destOrd="0" presId="urn:microsoft.com/office/officeart/2008/layout/HorizontalMultiLevelHierarchy"/>
    <dgm:cxn modelId="{1759BCC2-343B-4FAD-B120-057670A59015}" type="presParOf" srcId="{FECF796D-88CE-4EB9-B6E5-27DBDBFA867B}" destId="{23927009-C38D-4692-A357-C6BC47EEEE26}" srcOrd="0" destOrd="0" presId="urn:microsoft.com/office/officeart/2008/layout/HorizontalMultiLevelHierarchy"/>
    <dgm:cxn modelId="{6CA5C295-A5B8-4F23-9242-6908A46DF4DA}" type="presParOf" srcId="{FECF796D-88CE-4EB9-B6E5-27DBDBFA867B}" destId="{CE0FE9A2-22EA-4EBA-8DB9-470C73D4DBE5}" srcOrd="1" destOrd="0" presId="urn:microsoft.com/office/officeart/2008/layout/HorizontalMultiLevelHierarchy"/>
    <dgm:cxn modelId="{AACBEBCA-4FA2-4956-B551-B4D5016F606F}" type="presParOf" srcId="{C731EDED-C01E-4DE2-B7D8-EF566C85D632}" destId="{339E83B3-0DC1-4E92-9981-3D57BB06D810}" srcOrd="2" destOrd="0" presId="urn:microsoft.com/office/officeart/2008/layout/HorizontalMultiLevelHierarchy"/>
    <dgm:cxn modelId="{9933D416-58E8-480A-A909-F7D467963DC5}" type="presParOf" srcId="{339E83B3-0DC1-4E92-9981-3D57BB06D810}" destId="{476AA44D-98D3-46F6-9F49-6FB915B03DC7}" srcOrd="0" destOrd="0" presId="urn:microsoft.com/office/officeart/2008/layout/HorizontalMultiLevelHierarchy"/>
    <dgm:cxn modelId="{5BE5F48C-E360-435F-85E5-37BD7A73F5F8}" type="presParOf" srcId="{C731EDED-C01E-4DE2-B7D8-EF566C85D632}" destId="{28B8DB50-BD9E-4A86-BB46-19E83D99786E}" srcOrd="3" destOrd="0" presId="urn:microsoft.com/office/officeart/2008/layout/HorizontalMultiLevelHierarchy"/>
    <dgm:cxn modelId="{B5A84ED4-814E-44D9-93CF-C5EDB3442EAB}" type="presParOf" srcId="{28B8DB50-BD9E-4A86-BB46-19E83D99786E}" destId="{3BB42D43-7120-4475-BFA5-442FB9DBF96F}" srcOrd="0" destOrd="0" presId="urn:microsoft.com/office/officeart/2008/layout/HorizontalMultiLevelHierarchy"/>
    <dgm:cxn modelId="{9B5935C1-E90D-454A-85D8-AFF45942068A}" type="presParOf" srcId="{28B8DB50-BD9E-4A86-BB46-19E83D99786E}" destId="{EB174C28-E82A-4F86-AF46-19BA2C833F6F}" srcOrd="1" destOrd="0" presId="urn:microsoft.com/office/officeart/2008/layout/HorizontalMultiLevelHierarchy"/>
    <dgm:cxn modelId="{4C85D424-5574-4D4C-BFD9-403FABD2FADE}" type="presParOf" srcId="{C731EDED-C01E-4DE2-B7D8-EF566C85D632}" destId="{30DCE1F0-6E25-4943-AEFD-DCB9D1A2821D}" srcOrd="4" destOrd="0" presId="urn:microsoft.com/office/officeart/2008/layout/HorizontalMultiLevelHierarchy"/>
    <dgm:cxn modelId="{02635742-34C3-459F-A7CD-FA477F13DDC4}" type="presParOf" srcId="{30DCE1F0-6E25-4943-AEFD-DCB9D1A2821D}" destId="{4831AED5-5106-4F7E-96B7-CC3E0E7D77A9}" srcOrd="0" destOrd="0" presId="urn:microsoft.com/office/officeart/2008/layout/HorizontalMultiLevelHierarchy"/>
    <dgm:cxn modelId="{948A0F53-E3BF-42F6-8921-7B051A285B0D}" type="presParOf" srcId="{C731EDED-C01E-4DE2-B7D8-EF566C85D632}" destId="{81EB44EA-E330-4922-8ADC-B99637FA6803}" srcOrd="5" destOrd="0" presId="urn:microsoft.com/office/officeart/2008/layout/HorizontalMultiLevelHierarchy"/>
    <dgm:cxn modelId="{F0FF4DCF-094B-4DAA-B37A-7723FCA1D586}" type="presParOf" srcId="{81EB44EA-E330-4922-8ADC-B99637FA6803}" destId="{AA116511-662A-4470-8D27-C3E6C6B94DE7}" srcOrd="0" destOrd="0" presId="urn:microsoft.com/office/officeart/2008/layout/HorizontalMultiLevelHierarchy"/>
    <dgm:cxn modelId="{ECD4AE5E-1490-4F01-B94E-3AF985AD66D2}" type="presParOf" srcId="{81EB44EA-E330-4922-8ADC-B99637FA6803}" destId="{3D1ED7F9-C6E5-4E15-B865-4C88B2CFC26D}" srcOrd="1" destOrd="0" presId="urn:microsoft.com/office/officeart/2008/layout/HorizontalMultiLevelHierarchy"/>
    <dgm:cxn modelId="{28C2EF27-465B-4659-B92D-76FEE670B9C4}" type="presParOf" srcId="{C731EDED-C01E-4DE2-B7D8-EF566C85D632}" destId="{65EA76F7-CE7E-41B5-88C7-3D1F5F6749E8}" srcOrd="6" destOrd="0" presId="urn:microsoft.com/office/officeart/2008/layout/HorizontalMultiLevelHierarchy"/>
    <dgm:cxn modelId="{E53F024A-1712-401F-9D83-4D329C2A0EC3}" type="presParOf" srcId="{65EA76F7-CE7E-41B5-88C7-3D1F5F6749E8}" destId="{1C6C129F-DB32-44A0-8ABF-89B5570CD8CE}" srcOrd="0" destOrd="0" presId="urn:microsoft.com/office/officeart/2008/layout/HorizontalMultiLevelHierarchy"/>
    <dgm:cxn modelId="{E358CBED-FE66-47B5-9146-8A2B068EB735}" type="presParOf" srcId="{C731EDED-C01E-4DE2-B7D8-EF566C85D632}" destId="{526D60B8-4334-430A-AAB8-7849F9ADAD07}" srcOrd="7" destOrd="0" presId="urn:microsoft.com/office/officeart/2008/layout/HorizontalMultiLevelHierarchy"/>
    <dgm:cxn modelId="{6BCC397F-AB95-4C76-B8E6-60BC3387EB55}" type="presParOf" srcId="{526D60B8-4334-430A-AAB8-7849F9ADAD07}" destId="{FDD392ED-075F-4105-9563-500B8BEB4F5F}" srcOrd="0" destOrd="0" presId="urn:microsoft.com/office/officeart/2008/layout/HorizontalMultiLevelHierarchy"/>
    <dgm:cxn modelId="{F0BFE00B-0BD3-43EC-ACE9-C682DF439C8D}" type="presParOf" srcId="{526D60B8-4334-430A-AAB8-7849F9ADAD07}" destId="{8CA0AC9A-80DC-4F8A-A2FE-B5AE9B3F54E5}" srcOrd="1" destOrd="0" presId="urn:microsoft.com/office/officeart/2008/layout/HorizontalMultiLevelHierarchy"/>
    <dgm:cxn modelId="{9DACA660-0470-4BBD-810F-559A3E0677A3}" type="presParOf" srcId="{C731EDED-C01E-4DE2-B7D8-EF566C85D632}" destId="{27A80747-A40F-4911-8168-D84B97ACD641}" srcOrd="8" destOrd="0" presId="urn:microsoft.com/office/officeart/2008/layout/HorizontalMultiLevelHierarchy"/>
    <dgm:cxn modelId="{2EA922A6-8504-452D-9E72-08FF14C1F737}" type="presParOf" srcId="{27A80747-A40F-4911-8168-D84B97ACD641}" destId="{8EE1656D-E9EC-4F95-A60A-07C9478154AC}" srcOrd="0" destOrd="0" presId="urn:microsoft.com/office/officeart/2008/layout/HorizontalMultiLevelHierarchy"/>
    <dgm:cxn modelId="{33944856-6DDE-4867-986F-CFF56B577349}" type="presParOf" srcId="{C731EDED-C01E-4DE2-B7D8-EF566C85D632}" destId="{48EF7373-308A-49D2-94D9-667DBCD9800E}" srcOrd="9" destOrd="0" presId="urn:microsoft.com/office/officeart/2008/layout/HorizontalMultiLevelHierarchy"/>
    <dgm:cxn modelId="{D24F5543-0A75-4C5A-B014-B56BAFF2E0BF}" type="presParOf" srcId="{48EF7373-308A-49D2-94D9-667DBCD9800E}" destId="{A6F8F54C-95C4-4CFC-ABBE-BC60982E4696}" srcOrd="0" destOrd="0" presId="urn:microsoft.com/office/officeart/2008/layout/HorizontalMultiLevelHierarchy"/>
    <dgm:cxn modelId="{AA084E8F-11FC-4990-B350-14699BDC2300}" type="presParOf" srcId="{48EF7373-308A-49D2-94D9-667DBCD9800E}" destId="{1C196879-15B8-49FC-B319-84D40A698F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73247E-4183-4AD1-83EF-B5F8BFB01092}" type="doc">
      <dgm:prSet loTypeId="urn:microsoft.com/office/officeart/2005/8/layout/chevron1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AADE5243-9734-44BC-AFFA-171000CE1358}">
      <dgm:prSet phldrT="[Texto]"/>
      <dgm:spPr/>
      <dgm:t>
        <a:bodyPr/>
        <a:lstStyle/>
        <a:p>
          <a:r>
            <a:rPr lang="es-EC" dirty="0" smtClean="0"/>
            <a:t>Falta de supervisión de riesgos</a:t>
          </a:r>
          <a:endParaRPr lang="es-EC" dirty="0"/>
        </a:p>
      </dgm:t>
    </dgm:pt>
    <dgm:pt modelId="{F09A4B5C-92D9-4789-8000-40BB8C6A5531}" type="parTrans" cxnId="{6C26DD8D-2D42-43F0-9078-AC1B4430ED16}">
      <dgm:prSet/>
      <dgm:spPr/>
      <dgm:t>
        <a:bodyPr/>
        <a:lstStyle/>
        <a:p>
          <a:endParaRPr lang="es-EC"/>
        </a:p>
      </dgm:t>
    </dgm:pt>
    <dgm:pt modelId="{86779A3A-CFA3-4785-AC2B-01E262A963FD}" type="sibTrans" cxnId="{6C26DD8D-2D42-43F0-9078-AC1B4430ED16}">
      <dgm:prSet/>
      <dgm:spPr/>
      <dgm:t>
        <a:bodyPr/>
        <a:lstStyle/>
        <a:p>
          <a:endParaRPr lang="es-EC"/>
        </a:p>
      </dgm:t>
    </dgm:pt>
    <dgm:pt modelId="{C52BC105-479E-4F31-A80B-922319B8599F}">
      <dgm:prSet phldrT="[Texto]"/>
      <dgm:spPr/>
      <dgm:t>
        <a:bodyPr/>
        <a:lstStyle/>
        <a:p>
          <a:r>
            <a:rPr lang="es-EC" dirty="0" smtClean="0"/>
            <a:t>Mercado de la Vivienda</a:t>
          </a:r>
          <a:endParaRPr lang="es-EC" dirty="0"/>
        </a:p>
      </dgm:t>
    </dgm:pt>
    <dgm:pt modelId="{9CF97231-1CD3-429D-8FF1-AC84FD37B384}" type="parTrans" cxnId="{CEA73054-BC08-4AF9-8345-FE996859557C}">
      <dgm:prSet/>
      <dgm:spPr/>
      <dgm:t>
        <a:bodyPr/>
        <a:lstStyle/>
        <a:p>
          <a:endParaRPr lang="es-EC"/>
        </a:p>
      </dgm:t>
    </dgm:pt>
    <dgm:pt modelId="{D1A82A44-38E0-4A29-8E86-2A876A3594B3}" type="sibTrans" cxnId="{CEA73054-BC08-4AF9-8345-FE996859557C}">
      <dgm:prSet/>
      <dgm:spPr/>
      <dgm:t>
        <a:bodyPr/>
        <a:lstStyle/>
        <a:p>
          <a:endParaRPr lang="es-EC"/>
        </a:p>
      </dgm:t>
    </dgm:pt>
    <dgm:pt modelId="{FF0528FB-411C-4490-ACA4-64EA1D411312}">
      <dgm:prSet phldrT="[Texto]"/>
      <dgm:spPr/>
      <dgm:t>
        <a:bodyPr/>
        <a:lstStyle/>
        <a:p>
          <a:r>
            <a:rPr lang="es-EC" dirty="0" smtClean="0"/>
            <a:t>Bajas tasas de interés</a:t>
          </a:r>
          <a:endParaRPr lang="es-EC" dirty="0"/>
        </a:p>
      </dgm:t>
    </dgm:pt>
    <dgm:pt modelId="{7CC8528B-6A21-4F3A-AADA-8D4A7B177FE8}" type="parTrans" cxnId="{758D9E3E-2811-4CE1-96C1-DAA437229EC1}">
      <dgm:prSet/>
      <dgm:spPr/>
      <dgm:t>
        <a:bodyPr/>
        <a:lstStyle/>
        <a:p>
          <a:endParaRPr lang="es-EC"/>
        </a:p>
      </dgm:t>
    </dgm:pt>
    <dgm:pt modelId="{B1186774-BEBC-4BEA-A74C-3D31163C15A8}" type="sibTrans" cxnId="{758D9E3E-2811-4CE1-96C1-DAA437229EC1}">
      <dgm:prSet/>
      <dgm:spPr/>
      <dgm:t>
        <a:bodyPr/>
        <a:lstStyle/>
        <a:p>
          <a:endParaRPr lang="es-EC"/>
        </a:p>
      </dgm:t>
    </dgm:pt>
    <dgm:pt modelId="{9E882D73-E564-495D-B8AC-E527F1AF25E8}" type="pres">
      <dgm:prSet presAssocID="{B873247E-4183-4AD1-83EF-B5F8BFB010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86DD6DA-FF0E-4A44-B314-F459954D0504}" type="pres">
      <dgm:prSet presAssocID="{AADE5243-9734-44BC-AFFA-171000CE135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914795-F543-4DF0-8B5D-86D08560AEC5}" type="pres">
      <dgm:prSet presAssocID="{86779A3A-CFA3-4785-AC2B-01E262A963FD}" presName="parTxOnlySpace" presStyleCnt="0"/>
      <dgm:spPr/>
    </dgm:pt>
    <dgm:pt modelId="{9BB22BDB-01DC-4F67-99A3-3D9B012A9BD0}" type="pres">
      <dgm:prSet presAssocID="{C52BC105-479E-4F31-A80B-922319B8599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B7815B-3ED8-4633-B3AF-1BF2623020EB}" type="pres">
      <dgm:prSet presAssocID="{D1A82A44-38E0-4A29-8E86-2A876A3594B3}" presName="parTxOnlySpace" presStyleCnt="0"/>
      <dgm:spPr/>
    </dgm:pt>
    <dgm:pt modelId="{0080AEFD-A794-40D5-8D9D-841663515C46}" type="pres">
      <dgm:prSet presAssocID="{FF0528FB-411C-4490-ACA4-64EA1D41131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26DD8D-2D42-43F0-9078-AC1B4430ED16}" srcId="{B873247E-4183-4AD1-83EF-B5F8BFB01092}" destId="{AADE5243-9734-44BC-AFFA-171000CE1358}" srcOrd="0" destOrd="0" parTransId="{F09A4B5C-92D9-4789-8000-40BB8C6A5531}" sibTransId="{86779A3A-CFA3-4785-AC2B-01E262A963FD}"/>
    <dgm:cxn modelId="{EC1E739A-0F1B-4B53-8F8F-3ABA118E55A0}" type="presOf" srcId="{AADE5243-9734-44BC-AFFA-171000CE1358}" destId="{E86DD6DA-FF0E-4A44-B314-F459954D0504}" srcOrd="0" destOrd="0" presId="urn:microsoft.com/office/officeart/2005/8/layout/chevron1"/>
    <dgm:cxn modelId="{758D9E3E-2811-4CE1-96C1-DAA437229EC1}" srcId="{B873247E-4183-4AD1-83EF-B5F8BFB01092}" destId="{FF0528FB-411C-4490-ACA4-64EA1D411312}" srcOrd="2" destOrd="0" parTransId="{7CC8528B-6A21-4F3A-AADA-8D4A7B177FE8}" sibTransId="{B1186774-BEBC-4BEA-A74C-3D31163C15A8}"/>
    <dgm:cxn modelId="{37477273-E9D7-42EE-9B3C-B467A96EDA06}" type="presOf" srcId="{FF0528FB-411C-4490-ACA4-64EA1D411312}" destId="{0080AEFD-A794-40D5-8D9D-841663515C46}" srcOrd="0" destOrd="0" presId="urn:microsoft.com/office/officeart/2005/8/layout/chevron1"/>
    <dgm:cxn modelId="{89AA6E29-599A-4817-A048-3E297514593A}" type="presOf" srcId="{C52BC105-479E-4F31-A80B-922319B8599F}" destId="{9BB22BDB-01DC-4F67-99A3-3D9B012A9BD0}" srcOrd="0" destOrd="0" presId="urn:microsoft.com/office/officeart/2005/8/layout/chevron1"/>
    <dgm:cxn modelId="{CEA73054-BC08-4AF9-8345-FE996859557C}" srcId="{B873247E-4183-4AD1-83EF-B5F8BFB01092}" destId="{C52BC105-479E-4F31-A80B-922319B8599F}" srcOrd="1" destOrd="0" parTransId="{9CF97231-1CD3-429D-8FF1-AC84FD37B384}" sibTransId="{D1A82A44-38E0-4A29-8E86-2A876A3594B3}"/>
    <dgm:cxn modelId="{3CCB696A-D776-49DC-8C19-6C5B7F17AF9C}" type="presOf" srcId="{B873247E-4183-4AD1-83EF-B5F8BFB01092}" destId="{9E882D73-E564-495D-B8AC-E527F1AF25E8}" srcOrd="0" destOrd="0" presId="urn:microsoft.com/office/officeart/2005/8/layout/chevron1"/>
    <dgm:cxn modelId="{012FEE8F-29E9-4450-95B8-9F32ECF99091}" type="presParOf" srcId="{9E882D73-E564-495D-B8AC-E527F1AF25E8}" destId="{E86DD6DA-FF0E-4A44-B314-F459954D0504}" srcOrd="0" destOrd="0" presId="urn:microsoft.com/office/officeart/2005/8/layout/chevron1"/>
    <dgm:cxn modelId="{23BDFA7D-D8C1-4D0B-A9AF-9EB2C8B2092B}" type="presParOf" srcId="{9E882D73-E564-495D-B8AC-E527F1AF25E8}" destId="{AF914795-F543-4DF0-8B5D-86D08560AEC5}" srcOrd="1" destOrd="0" presId="urn:microsoft.com/office/officeart/2005/8/layout/chevron1"/>
    <dgm:cxn modelId="{8EEA85AD-4493-4031-B4A6-609886768040}" type="presParOf" srcId="{9E882D73-E564-495D-B8AC-E527F1AF25E8}" destId="{9BB22BDB-01DC-4F67-99A3-3D9B012A9BD0}" srcOrd="2" destOrd="0" presId="urn:microsoft.com/office/officeart/2005/8/layout/chevron1"/>
    <dgm:cxn modelId="{E7217B1D-A8AD-4A0B-A729-5B3DAF565FC6}" type="presParOf" srcId="{9E882D73-E564-495D-B8AC-E527F1AF25E8}" destId="{41B7815B-3ED8-4633-B3AF-1BF2623020EB}" srcOrd="3" destOrd="0" presId="urn:microsoft.com/office/officeart/2005/8/layout/chevron1"/>
    <dgm:cxn modelId="{442B4655-1A3C-4F69-BF78-E3D983234DBC}" type="presParOf" srcId="{9E882D73-E564-495D-B8AC-E527F1AF25E8}" destId="{0080AEFD-A794-40D5-8D9D-841663515C4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0DAB53-8354-470E-B42E-E7589A640425}" type="doc">
      <dgm:prSet loTypeId="urn:microsoft.com/office/officeart/2005/8/layout/bProcess4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CDB42186-0D58-4139-9ECB-009F5A6B86B2}">
      <dgm:prSet phldrT="[Texto]"/>
      <dgm:spPr/>
      <dgm:t>
        <a:bodyPr/>
        <a:lstStyle/>
        <a:p>
          <a:r>
            <a:rPr lang="es-EC" dirty="0" smtClean="0"/>
            <a:t>Depender de una moneda Extranjera</a:t>
          </a:r>
          <a:endParaRPr lang="es-EC" dirty="0"/>
        </a:p>
      </dgm:t>
    </dgm:pt>
    <dgm:pt modelId="{68613AEE-93FC-4D71-B903-9B2EB9C93F68}" type="parTrans" cxnId="{59E12023-08EE-42F7-B54C-7A5F4C822D3A}">
      <dgm:prSet/>
      <dgm:spPr/>
      <dgm:t>
        <a:bodyPr/>
        <a:lstStyle/>
        <a:p>
          <a:endParaRPr lang="es-EC"/>
        </a:p>
      </dgm:t>
    </dgm:pt>
    <dgm:pt modelId="{20ABC286-67F8-45D9-A3EC-02E5BD79F59A}" type="sibTrans" cxnId="{59E12023-08EE-42F7-B54C-7A5F4C822D3A}">
      <dgm:prSet/>
      <dgm:spPr/>
      <dgm:t>
        <a:bodyPr/>
        <a:lstStyle/>
        <a:p>
          <a:endParaRPr lang="es-EC"/>
        </a:p>
      </dgm:t>
    </dgm:pt>
    <dgm:pt modelId="{464E2DD2-E7D1-4B0E-B579-57C9A4246A6C}">
      <dgm:prSet phldrT="[Texto]"/>
      <dgm:spPr/>
      <dgm:t>
        <a:bodyPr/>
        <a:lstStyle/>
        <a:p>
          <a:r>
            <a:rPr lang="es-EC" dirty="0" smtClean="0"/>
            <a:t>Venta de Petróleo</a:t>
          </a:r>
          <a:endParaRPr lang="es-EC" dirty="0"/>
        </a:p>
      </dgm:t>
    </dgm:pt>
    <dgm:pt modelId="{80092B00-CE40-47A3-A360-0881B22750E0}" type="parTrans" cxnId="{29BF7B2F-9EE4-4170-8CEB-D9DB57AB58D1}">
      <dgm:prSet/>
      <dgm:spPr/>
      <dgm:t>
        <a:bodyPr/>
        <a:lstStyle/>
        <a:p>
          <a:endParaRPr lang="es-EC"/>
        </a:p>
      </dgm:t>
    </dgm:pt>
    <dgm:pt modelId="{D4662180-1911-43FB-A4AE-88ED735C8D4D}" type="sibTrans" cxnId="{29BF7B2F-9EE4-4170-8CEB-D9DB57AB58D1}">
      <dgm:prSet/>
      <dgm:spPr/>
      <dgm:t>
        <a:bodyPr/>
        <a:lstStyle/>
        <a:p>
          <a:endParaRPr lang="es-EC"/>
        </a:p>
      </dgm:t>
    </dgm:pt>
    <dgm:pt modelId="{1F02CD12-DEB0-4BDF-9271-021235A45EF7}">
      <dgm:prSet phldrT="[Texto]"/>
      <dgm:spPr/>
      <dgm:t>
        <a:bodyPr/>
        <a:lstStyle/>
        <a:p>
          <a:r>
            <a:rPr lang="es-EC" dirty="0" smtClean="0"/>
            <a:t>Menos Ingresos</a:t>
          </a:r>
          <a:endParaRPr lang="es-EC" dirty="0"/>
        </a:p>
      </dgm:t>
    </dgm:pt>
    <dgm:pt modelId="{C45F1FF2-7B6D-46C8-9E3E-200081D442DC}" type="parTrans" cxnId="{5AFFDC1E-ABF5-4FB7-8397-7B792C6EF897}">
      <dgm:prSet/>
      <dgm:spPr/>
      <dgm:t>
        <a:bodyPr/>
        <a:lstStyle/>
        <a:p>
          <a:endParaRPr lang="es-EC"/>
        </a:p>
      </dgm:t>
    </dgm:pt>
    <dgm:pt modelId="{462296C3-1FDC-42B6-9A39-E9A779549A85}" type="sibTrans" cxnId="{5AFFDC1E-ABF5-4FB7-8397-7B792C6EF897}">
      <dgm:prSet/>
      <dgm:spPr/>
      <dgm:t>
        <a:bodyPr/>
        <a:lstStyle/>
        <a:p>
          <a:endParaRPr lang="es-EC"/>
        </a:p>
      </dgm:t>
    </dgm:pt>
    <dgm:pt modelId="{BF7120F6-FF5C-4D0A-878C-1DA97D7F384E}">
      <dgm:prSet phldrT="[Texto]"/>
      <dgm:spPr/>
      <dgm:t>
        <a:bodyPr/>
        <a:lstStyle/>
        <a:p>
          <a:r>
            <a:rPr lang="es-EC" smtClean="0"/>
            <a:t>Apreciación y Depreciación del Dólar vs monedas extranjeras</a:t>
          </a:r>
          <a:endParaRPr lang="es-EC" dirty="0"/>
        </a:p>
      </dgm:t>
    </dgm:pt>
    <dgm:pt modelId="{06841B57-AC8C-42D2-8566-11E380D30A51}" type="parTrans" cxnId="{6E4D208E-A51A-4FF6-8AA1-A17CA922EC2F}">
      <dgm:prSet/>
      <dgm:spPr/>
      <dgm:t>
        <a:bodyPr/>
        <a:lstStyle/>
        <a:p>
          <a:endParaRPr lang="es-EC"/>
        </a:p>
      </dgm:t>
    </dgm:pt>
    <dgm:pt modelId="{AB476978-C362-459D-87C9-AF8396AA1FFF}" type="sibTrans" cxnId="{6E4D208E-A51A-4FF6-8AA1-A17CA922EC2F}">
      <dgm:prSet/>
      <dgm:spPr/>
      <dgm:t>
        <a:bodyPr/>
        <a:lstStyle/>
        <a:p>
          <a:endParaRPr lang="es-EC"/>
        </a:p>
      </dgm:t>
    </dgm:pt>
    <dgm:pt modelId="{B8BA2465-4B20-46C7-BCF9-1B5FDA832FD0}">
      <dgm:prSet phldrT="[Texto]"/>
      <dgm:spPr/>
      <dgm:t>
        <a:bodyPr/>
        <a:lstStyle/>
        <a:p>
          <a:r>
            <a:rPr lang="es-EC" dirty="0" smtClean="0"/>
            <a:t>Baja Inversión Extranjera</a:t>
          </a:r>
          <a:endParaRPr lang="es-EC" dirty="0"/>
        </a:p>
      </dgm:t>
    </dgm:pt>
    <dgm:pt modelId="{31EB9F51-4B83-4351-9B65-25DA0AC7965D}" type="parTrans" cxnId="{3FF42D73-1240-4406-82B4-DD1A8ED16F09}">
      <dgm:prSet/>
      <dgm:spPr/>
      <dgm:t>
        <a:bodyPr/>
        <a:lstStyle/>
        <a:p>
          <a:endParaRPr lang="es-EC"/>
        </a:p>
      </dgm:t>
    </dgm:pt>
    <dgm:pt modelId="{C4CF3190-DF4D-458C-94EC-A7C2138C0BE9}" type="sibTrans" cxnId="{3FF42D73-1240-4406-82B4-DD1A8ED16F09}">
      <dgm:prSet/>
      <dgm:spPr/>
      <dgm:t>
        <a:bodyPr/>
        <a:lstStyle/>
        <a:p>
          <a:endParaRPr lang="es-EC"/>
        </a:p>
      </dgm:t>
    </dgm:pt>
    <dgm:pt modelId="{F4DAD1CE-3109-4A9B-85A2-EC5EA59D433F}" type="pres">
      <dgm:prSet presAssocID="{100DAB53-8354-470E-B42E-E7589A64042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B00F2935-FEAC-4DFF-A7E8-942C86F9AEBD}" type="pres">
      <dgm:prSet presAssocID="{CDB42186-0D58-4139-9ECB-009F5A6B86B2}" presName="compNode" presStyleCnt="0"/>
      <dgm:spPr/>
      <dgm:t>
        <a:bodyPr/>
        <a:lstStyle/>
        <a:p>
          <a:endParaRPr lang="es-EC"/>
        </a:p>
      </dgm:t>
    </dgm:pt>
    <dgm:pt modelId="{66EAB0B8-2ACB-4030-9117-3A31EE0852E9}" type="pres">
      <dgm:prSet presAssocID="{CDB42186-0D58-4139-9ECB-009F5A6B86B2}" presName="dummyConnPt" presStyleCnt="0"/>
      <dgm:spPr/>
      <dgm:t>
        <a:bodyPr/>
        <a:lstStyle/>
        <a:p>
          <a:endParaRPr lang="es-EC"/>
        </a:p>
      </dgm:t>
    </dgm:pt>
    <dgm:pt modelId="{0232BE31-2622-49AF-A50D-2D06C786757B}" type="pres">
      <dgm:prSet presAssocID="{CDB42186-0D58-4139-9ECB-009F5A6B86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916A32-7878-4BCC-A9FC-19548475ACED}" type="pres">
      <dgm:prSet presAssocID="{20ABC286-67F8-45D9-A3EC-02E5BD79F59A}" presName="sibTrans" presStyleLbl="bgSibTrans2D1" presStyleIdx="0" presStyleCnt="4"/>
      <dgm:spPr/>
      <dgm:t>
        <a:bodyPr/>
        <a:lstStyle/>
        <a:p>
          <a:endParaRPr lang="es-EC"/>
        </a:p>
      </dgm:t>
    </dgm:pt>
    <dgm:pt modelId="{88240257-2B39-44A5-A99B-E28C1144B563}" type="pres">
      <dgm:prSet presAssocID="{BF7120F6-FF5C-4D0A-878C-1DA97D7F384E}" presName="compNode" presStyleCnt="0"/>
      <dgm:spPr/>
      <dgm:t>
        <a:bodyPr/>
        <a:lstStyle/>
        <a:p>
          <a:endParaRPr lang="es-EC"/>
        </a:p>
      </dgm:t>
    </dgm:pt>
    <dgm:pt modelId="{FDE3675D-84AC-4519-8807-2F3983327128}" type="pres">
      <dgm:prSet presAssocID="{BF7120F6-FF5C-4D0A-878C-1DA97D7F384E}" presName="dummyConnPt" presStyleCnt="0"/>
      <dgm:spPr/>
      <dgm:t>
        <a:bodyPr/>
        <a:lstStyle/>
        <a:p>
          <a:endParaRPr lang="es-EC"/>
        </a:p>
      </dgm:t>
    </dgm:pt>
    <dgm:pt modelId="{8A49AAF3-B7A6-4C42-875C-91CCDE6645A3}" type="pres">
      <dgm:prSet presAssocID="{BF7120F6-FF5C-4D0A-878C-1DA97D7F384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C4A2B7-0EA3-4A91-A192-EFED02B9B482}" type="pres">
      <dgm:prSet presAssocID="{AB476978-C362-459D-87C9-AF8396AA1FFF}" presName="sibTrans" presStyleLbl="bgSibTrans2D1" presStyleIdx="1" presStyleCnt="4"/>
      <dgm:spPr/>
      <dgm:t>
        <a:bodyPr/>
        <a:lstStyle/>
        <a:p>
          <a:endParaRPr lang="es-EC"/>
        </a:p>
      </dgm:t>
    </dgm:pt>
    <dgm:pt modelId="{5AECA824-5B13-4DF2-9725-FF25385FFA3E}" type="pres">
      <dgm:prSet presAssocID="{464E2DD2-E7D1-4B0E-B579-57C9A4246A6C}" presName="compNode" presStyleCnt="0"/>
      <dgm:spPr/>
      <dgm:t>
        <a:bodyPr/>
        <a:lstStyle/>
        <a:p>
          <a:endParaRPr lang="es-EC"/>
        </a:p>
      </dgm:t>
    </dgm:pt>
    <dgm:pt modelId="{413F0C57-B8BE-49BD-8E67-5B73DB1C05DD}" type="pres">
      <dgm:prSet presAssocID="{464E2DD2-E7D1-4B0E-B579-57C9A4246A6C}" presName="dummyConnPt" presStyleCnt="0"/>
      <dgm:spPr/>
      <dgm:t>
        <a:bodyPr/>
        <a:lstStyle/>
        <a:p>
          <a:endParaRPr lang="es-EC"/>
        </a:p>
      </dgm:t>
    </dgm:pt>
    <dgm:pt modelId="{D5798083-CE16-4208-B880-F47D80552F10}" type="pres">
      <dgm:prSet presAssocID="{464E2DD2-E7D1-4B0E-B579-57C9A4246A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696314-E41A-4E25-8355-DD0E3F53CD68}" type="pres">
      <dgm:prSet presAssocID="{D4662180-1911-43FB-A4AE-88ED735C8D4D}" presName="sibTrans" presStyleLbl="bgSibTrans2D1" presStyleIdx="2" presStyleCnt="4"/>
      <dgm:spPr/>
      <dgm:t>
        <a:bodyPr/>
        <a:lstStyle/>
        <a:p>
          <a:endParaRPr lang="es-EC"/>
        </a:p>
      </dgm:t>
    </dgm:pt>
    <dgm:pt modelId="{28C586B1-6B82-4E4B-9C29-3E1AFEB57625}" type="pres">
      <dgm:prSet presAssocID="{1F02CD12-DEB0-4BDF-9271-021235A45EF7}" presName="compNode" presStyleCnt="0"/>
      <dgm:spPr/>
      <dgm:t>
        <a:bodyPr/>
        <a:lstStyle/>
        <a:p>
          <a:endParaRPr lang="es-EC"/>
        </a:p>
      </dgm:t>
    </dgm:pt>
    <dgm:pt modelId="{A8C7415A-4B57-4443-AFD5-51C650BFA315}" type="pres">
      <dgm:prSet presAssocID="{1F02CD12-DEB0-4BDF-9271-021235A45EF7}" presName="dummyConnPt" presStyleCnt="0"/>
      <dgm:spPr/>
      <dgm:t>
        <a:bodyPr/>
        <a:lstStyle/>
        <a:p>
          <a:endParaRPr lang="es-EC"/>
        </a:p>
      </dgm:t>
    </dgm:pt>
    <dgm:pt modelId="{ACA527E3-FCCB-4BFE-AC9F-7794EDCC2B65}" type="pres">
      <dgm:prSet presAssocID="{1F02CD12-DEB0-4BDF-9271-021235A45E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4724BD-3633-4252-A13F-ED6A42728E6B}" type="pres">
      <dgm:prSet presAssocID="{462296C3-1FDC-42B6-9A39-E9A779549A85}" presName="sibTrans" presStyleLbl="bgSibTrans2D1" presStyleIdx="3" presStyleCnt="4"/>
      <dgm:spPr/>
      <dgm:t>
        <a:bodyPr/>
        <a:lstStyle/>
        <a:p>
          <a:endParaRPr lang="es-EC"/>
        </a:p>
      </dgm:t>
    </dgm:pt>
    <dgm:pt modelId="{12C4482A-5CB5-4DF7-AA79-2ECE5CABAA50}" type="pres">
      <dgm:prSet presAssocID="{B8BA2465-4B20-46C7-BCF9-1B5FDA832FD0}" presName="compNode" presStyleCnt="0"/>
      <dgm:spPr/>
      <dgm:t>
        <a:bodyPr/>
        <a:lstStyle/>
        <a:p>
          <a:endParaRPr lang="es-EC"/>
        </a:p>
      </dgm:t>
    </dgm:pt>
    <dgm:pt modelId="{90F7F760-D1C2-40C0-9047-6E1B8D9A8943}" type="pres">
      <dgm:prSet presAssocID="{B8BA2465-4B20-46C7-BCF9-1B5FDA832FD0}" presName="dummyConnPt" presStyleCnt="0"/>
      <dgm:spPr/>
      <dgm:t>
        <a:bodyPr/>
        <a:lstStyle/>
        <a:p>
          <a:endParaRPr lang="es-EC"/>
        </a:p>
      </dgm:t>
    </dgm:pt>
    <dgm:pt modelId="{FBBD4FAF-6A67-42CF-AE03-3E03A4BE996D}" type="pres">
      <dgm:prSet presAssocID="{B8BA2465-4B20-46C7-BCF9-1B5FDA832F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FFDC1E-ABF5-4FB7-8397-7B792C6EF897}" srcId="{100DAB53-8354-470E-B42E-E7589A640425}" destId="{1F02CD12-DEB0-4BDF-9271-021235A45EF7}" srcOrd="3" destOrd="0" parTransId="{C45F1FF2-7B6D-46C8-9E3E-200081D442DC}" sibTransId="{462296C3-1FDC-42B6-9A39-E9A779549A85}"/>
    <dgm:cxn modelId="{6B270889-76D2-48CB-BEA8-32F0B72DA4EB}" type="presOf" srcId="{CDB42186-0D58-4139-9ECB-009F5A6B86B2}" destId="{0232BE31-2622-49AF-A50D-2D06C786757B}" srcOrd="0" destOrd="0" presId="urn:microsoft.com/office/officeart/2005/8/layout/bProcess4"/>
    <dgm:cxn modelId="{3D9F48B6-6653-4768-9C0B-D545DA00C8BE}" type="presOf" srcId="{AB476978-C362-459D-87C9-AF8396AA1FFF}" destId="{CAC4A2B7-0EA3-4A91-A192-EFED02B9B482}" srcOrd="0" destOrd="0" presId="urn:microsoft.com/office/officeart/2005/8/layout/bProcess4"/>
    <dgm:cxn modelId="{AF3B4561-0C74-4741-A911-E591ADB613BE}" type="presOf" srcId="{BF7120F6-FF5C-4D0A-878C-1DA97D7F384E}" destId="{8A49AAF3-B7A6-4C42-875C-91CCDE6645A3}" srcOrd="0" destOrd="0" presId="urn:microsoft.com/office/officeart/2005/8/layout/bProcess4"/>
    <dgm:cxn modelId="{5117155D-2D68-4218-9E72-4835F1833704}" type="presOf" srcId="{462296C3-1FDC-42B6-9A39-E9A779549A85}" destId="{BA4724BD-3633-4252-A13F-ED6A42728E6B}" srcOrd="0" destOrd="0" presId="urn:microsoft.com/office/officeart/2005/8/layout/bProcess4"/>
    <dgm:cxn modelId="{E001B37D-2F97-4AA1-A0F5-1D9C01046283}" type="presOf" srcId="{20ABC286-67F8-45D9-A3EC-02E5BD79F59A}" destId="{58916A32-7878-4BCC-A9FC-19548475ACED}" srcOrd="0" destOrd="0" presId="urn:microsoft.com/office/officeart/2005/8/layout/bProcess4"/>
    <dgm:cxn modelId="{49956C75-A0E8-4AC2-884D-50421A4CBA6A}" type="presOf" srcId="{B8BA2465-4B20-46C7-BCF9-1B5FDA832FD0}" destId="{FBBD4FAF-6A67-42CF-AE03-3E03A4BE996D}" srcOrd="0" destOrd="0" presId="urn:microsoft.com/office/officeart/2005/8/layout/bProcess4"/>
    <dgm:cxn modelId="{FDD44DF0-D5C7-426B-80E0-BE2EF48776BB}" type="presOf" srcId="{100DAB53-8354-470E-B42E-E7589A640425}" destId="{F4DAD1CE-3109-4A9B-85A2-EC5EA59D433F}" srcOrd="0" destOrd="0" presId="urn:microsoft.com/office/officeart/2005/8/layout/bProcess4"/>
    <dgm:cxn modelId="{D4A1CF9A-1A4E-4777-9E99-65228028EF39}" type="presOf" srcId="{D4662180-1911-43FB-A4AE-88ED735C8D4D}" destId="{A2696314-E41A-4E25-8355-DD0E3F53CD68}" srcOrd="0" destOrd="0" presId="urn:microsoft.com/office/officeart/2005/8/layout/bProcess4"/>
    <dgm:cxn modelId="{347B5DD0-68EC-479E-8A62-2D7AD7F92A74}" type="presOf" srcId="{1F02CD12-DEB0-4BDF-9271-021235A45EF7}" destId="{ACA527E3-FCCB-4BFE-AC9F-7794EDCC2B65}" srcOrd="0" destOrd="0" presId="urn:microsoft.com/office/officeart/2005/8/layout/bProcess4"/>
    <dgm:cxn modelId="{3FF42D73-1240-4406-82B4-DD1A8ED16F09}" srcId="{100DAB53-8354-470E-B42E-E7589A640425}" destId="{B8BA2465-4B20-46C7-BCF9-1B5FDA832FD0}" srcOrd="4" destOrd="0" parTransId="{31EB9F51-4B83-4351-9B65-25DA0AC7965D}" sibTransId="{C4CF3190-DF4D-458C-94EC-A7C2138C0BE9}"/>
    <dgm:cxn modelId="{6E4D208E-A51A-4FF6-8AA1-A17CA922EC2F}" srcId="{100DAB53-8354-470E-B42E-E7589A640425}" destId="{BF7120F6-FF5C-4D0A-878C-1DA97D7F384E}" srcOrd="1" destOrd="0" parTransId="{06841B57-AC8C-42D2-8566-11E380D30A51}" sibTransId="{AB476978-C362-459D-87C9-AF8396AA1FFF}"/>
    <dgm:cxn modelId="{59E12023-08EE-42F7-B54C-7A5F4C822D3A}" srcId="{100DAB53-8354-470E-B42E-E7589A640425}" destId="{CDB42186-0D58-4139-9ECB-009F5A6B86B2}" srcOrd="0" destOrd="0" parTransId="{68613AEE-93FC-4D71-B903-9B2EB9C93F68}" sibTransId="{20ABC286-67F8-45D9-A3EC-02E5BD79F59A}"/>
    <dgm:cxn modelId="{B239CC2A-4298-4459-89A4-4CAA9DA7B743}" type="presOf" srcId="{464E2DD2-E7D1-4B0E-B579-57C9A4246A6C}" destId="{D5798083-CE16-4208-B880-F47D80552F10}" srcOrd="0" destOrd="0" presId="urn:microsoft.com/office/officeart/2005/8/layout/bProcess4"/>
    <dgm:cxn modelId="{29BF7B2F-9EE4-4170-8CEB-D9DB57AB58D1}" srcId="{100DAB53-8354-470E-B42E-E7589A640425}" destId="{464E2DD2-E7D1-4B0E-B579-57C9A4246A6C}" srcOrd="2" destOrd="0" parTransId="{80092B00-CE40-47A3-A360-0881B22750E0}" sibTransId="{D4662180-1911-43FB-A4AE-88ED735C8D4D}"/>
    <dgm:cxn modelId="{90D2445E-9FAA-4C7B-AA54-731CACC8C814}" type="presParOf" srcId="{F4DAD1CE-3109-4A9B-85A2-EC5EA59D433F}" destId="{B00F2935-FEAC-4DFF-A7E8-942C86F9AEBD}" srcOrd="0" destOrd="0" presId="urn:microsoft.com/office/officeart/2005/8/layout/bProcess4"/>
    <dgm:cxn modelId="{3802BD1F-8275-4220-A366-2AF71E7CB323}" type="presParOf" srcId="{B00F2935-FEAC-4DFF-A7E8-942C86F9AEBD}" destId="{66EAB0B8-2ACB-4030-9117-3A31EE0852E9}" srcOrd="0" destOrd="0" presId="urn:microsoft.com/office/officeart/2005/8/layout/bProcess4"/>
    <dgm:cxn modelId="{BB0108B4-BF43-4DD3-A50B-5BDAE09DED08}" type="presParOf" srcId="{B00F2935-FEAC-4DFF-A7E8-942C86F9AEBD}" destId="{0232BE31-2622-49AF-A50D-2D06C786757B}" srcOrd="1" destOrd="0" presId="urn:microsoft.com/office/officeart/2005/8/layout/bProcess4"/>
    <dgm:cxn modelId="{A20323D3-E0A7-4EBF-B660-7E016DB6D729}" type="presParOf" srcId="{F4DAD1CE-3109-4A9B-85A2-EC5EA59D433F}" destId="{58916A32-7878-4BCC-A9FC-19548475ACED}" srcOrd="1" destOrd="0" presId="urn:microsoft.com/office/officeart/2005/8/layout/bProcess4"/>
    <dgm:cxn modelId="{4C8A384A-9C98-4136-A207-9114632993F7}" type="presParOf" srcId="{F4DAD1CE-3109-4A9B-85A2-EC5EA59D433F}" destId="{88240257-2B39-44A5-A99B-E28C1144B563}" srcOrd="2" destOrd="0" presId="urn:microsoft.com/office/officeart/2005/8/layout/bProcess4"/>
    <dgm:cxn modelId="{019964E5-E3D7-4035-912A-764ADD9FD970}" type="presParOf" srcId="{88240257-2B39-44A5-A99B-E28C1144B563}" destId="{FDE3675D-84AC-4519-8807-2F3983327128}" srcOrd="0" destOrd="0" presId="urn:microsoft.com/office/officeart/2005/8/layout/bProcess4"/>
    <dgm:cxn modelId="{77334CE3-0ACD-4CCC-9F49-B6074870E1C7}" type="presParOf" srcId="{88240257-2B39-44A5-A99B-E28C1144B563}" destId="{8A49AAF3-B7A6-4C42-875C-91CCDE6645A3}" srcOrd="1" destOrd="0" presId="urn:microsoft.com/office/officeart/2005/8/layout/bProcess4"/>
    <dgm:cxn modelId="{524A397B-BF18-40BB-B8A5-0D930F342C31}" type="presParOf" srcId="{F4DAD1CE-3109-4A9B-85A2-EC5EA59D433F}" destId="{CAC4A2B7-0EA3-4A91-A192-EFED02B9B482}" srcOrd="3" destOrd="0" presId="urn:microsoft.com/office/officeart/2005/8/layout/bProcess4"/>
    <dgm:cxn modelId="{5E6CC7B0-0F92-4BB6-8F59-347B35810556}" type="presParOf" srcId="{F4DAD1CE-3109-4A9B-85A2-EC5EA59D433F}" destId="{5AECA824-5B13-4DF2-9725-FF25385FFA3E}" srcOrd="4" destOrd="0" presId="urn:microsoft.com/office/officeart/2005/8/layout/bProcess4"/>
    <dgm:cxn modelId="{D61E9F42-CBDF-4485-8B18-0CCE5F573CEB}" type="presParOf" srcId="{5AECA824-5B13-4DF2-9725-FF25385FFA3E}" destId="{413F0C57-B8BE-49BD-8E67-5B73DB1C05DD}" srcOrd="0" destOrd="0" presId="urn:microsoft.com/office/officeart/2005/8/layout/bProcess4"/>
    <dgm:cxn modelId="{A2DF33C8-9C04-45C2-9488-C6FEE34736AB}" type="presParOf" srcId="{5AECA824-5B13-4DF2-9725-FF25385FFA3E}" destId="{D5798083-CE16-4208-B880-F47D80552F10}" srcOrd="1" destOrd="0" presId="urn:microsoft.com/office/officeart/2005/8/layout/bProcess4"/>
    <dgm:cxn modelId="{E833F85F-E1D7-4EBC-97CE-023CE2004167}" type="presParOf" srcId="{F4DAD1CE-3109-4A9B-85A2-EC5EA59D433F}" destId="{A2696314-E41A-4E25-8355-DD0E3F53CD68}" srcOrd="5" destOrd="0" presId="urn:microsoft.com/office/officeart/2005/8/layout/bProcess4"/>
    <dgm:cxn modelId="{9A5333A8-CCD2-4A33-B5B5-97F9AFC9259B}" type="presParOf" srcId="{F4DAD1CE-3109-4A9B-85A2-EC5EA59D433F}" destId="{28C586B1-6B82-4E4B-9C29-3E1AFEB57625}" srcOrd="6" destOrd="0" presId="urn:microsoft.com/office/officeart/2005/8/layout/bProcess4"/>
    <dgm:cxn modelId="{AD55F083-3DB4-4D98-8932-723CC3115B9C}" type="presParOf" srcId="{28C586B1-6B82-4E4B-9C29-3E1AFEB57625}" destId="{A8C7415A-4B57-4443-AFD5-51C650BFA315}" srcOrd="0" destOrd="0" presId="urn:microsoft.com/office/officeart/2005/8/layout/bProcess4"/>
    <dgm:cxn modelId="{DA144510-4B4C-43C2-A17E-5473D29C637B}" type="presParOf" srcId="{28C586B1-6B82-4E4B-9C29-3E1AFEB57625}" destId="{ACA527E3-FCCB-4BFE-AC9F-7794EDCC2B65}" srcOrd="1" destOrd="0" presId="urn:microsoft.com/office/officeart/2005/8/layout/bProcess4"/>
    <dgm:cxn modelId="{14CDD4F9-0BB0-45DE-8B5C-FB1E4CA3984D}" type="presParOf" srcId="{F4DAD1CE-3109-4A9B-85A2-EC5EA59D433F}" destId="{BA4724BD-3633-4252-A13F-ED6A42728E6B}" srcOrd="7" destOrd="0" presId="urn:microsoft.com/office/officeart/2005/8/layout/bProcess4"/>
    <dgm:cxn modelId="{5EA7FA35-3C46-4BF8-A789-B8A7E11F3010}" type="presParOf" srcId="{F4DAD1CE-3109-4A9B-85A2-EC5EA59D433F}" destId="{12C4482A-5CB5-4DF7-AA79-2ECE5CABAA50}" srcOrd="8" destOrd="0" presId="urn:microsoft.com/office/officeart/2005/8/layout/bProcess4"/>
    <dgm:cxn modelId="{D71E66A3-9F12-4F1D-B100-98D674E8C9E8}" type="presParOf" srcId="{12C4482A-5CB5-4DF7-AA79-2ECE5CABAA50}" destId="{90F7F760-D1C2-40C0-9047-6E1B8D9A8943}" srcOrd="0" destOrd="0" presId="urn:microsoft.com/office/officeart/2005/8/layout/bProcess4"/>
    <dgm:cxn modelId="{D0AD7BA6-FAD0-4860-B976-73994E368C80}" type="presParOf" srcId="{12C4482A-5CB5-4DF7-AA79-2ECE5CABAA50}" destId="{FBBD4FAF-6A67-42CF-AE03-3E03A4BE996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71584E-361D-4E8E-9CBD-82CD6D887D6D}" type="doc">
      <dgm:prSet loTypeId="urn:microsoft.com/office/officeart/2008/layout/CaptionedPictures" loCatId="picture" qsTypeId="urn:microsoft.com/office/officeart/2005/8/quickstyle/simple3" qsCatId="simple" csTypeId="urn:microsoft.com/office/officeart/2005/8/colors/accent1_2" csCatId="accent1" phldr="1"/>
      <dgm:spPr/>
    </dgm:pt>
    <dgm:pt modelId="{FAA511EB-6DFC-492A-B6F6-5A9159BBD1C5}">
      <dgm:prSet phldrT="[Texto]"/>
      <dgm:spPr/>
      <dgm:t>
        <a:bodyPr/>
        <a:lstStyle/>
        <a:p>
          <a:r>
            <a:rPr lang="es-EC" dirty="0" smtClean="0"/>
            <a:t>Ingresos Petroleros</a:t>
          </a:r>
          <a:endParaRPr lang="es-EC" dirty="0"/>
        </a:p>
      </dgm:t>
    </dgm:pt>
    <dgm:pt modelId="{2277BE31-64D6-4FD4-807B-7523B1612BAD}" type="parTrans" cxnId="{4FE1AA2D-ED57-4570-853A-0DF809ADEDDF}">
      <dgm:prSet/>
      <dgm:spPr/>
      <dgm:t>
        <a:bodyPr/>
        <a:lstStyle/>
        <a:p>
          <a:endParaRPr lang="es-EC"/>
        </a:p>
      </dgm:t>
    </dgm:pt>
    <dgm:pt modelId="{91CCFA65-F6C4-461B-91CA-5C17313AC6B7}" type="sibTrans" cxnId="{4FE1AA2D-ED57-4570-853A-0DF809ADEDDF}">
      <dgm:prSet/>
      <dgm:spPr/>
      <dgm:t>
        <a:bodyPr/>
        <a:lstStyle/>
        <a:p>
          <a:endParaRPr lang="es-EC"/>
        </a:p>
      </dgm:t>
    </dgm:pt>
    <dgm:pt modelId="{274E1011-9D02-43EF-9C53-FD6971D85F5F}">
      <dgm:prSet phldrT="[Texto]"/>
      <dgm:spPr/>
      <dgm:t>
        <a:bodyPr/>
        <a:lstStyle/>
        <a:p>
          <a:r>
            <a:rPr lang="es-EC" dirty="0" smtClean="0"/>
            <a:t>Remesas</a:t>
          </a:r>
          <a:endParaRPr lang="es-EC" dirty="0"/>
        </a:p>
      </dgm:t>
    </dgm:pt>
    <dgm:pt modelId="{94B0F7D8-4763-4DCF-9C9B-C36B99C5F622}" type="parTrans" cxnId="{4983CB37-1227-4F7E-91A6-C11E53EE7C61}">
      <dgm:prSet/>
      <dgm:spPr/>
      <dgm:t>
        <a:bodyPr/>
        <a:lstStyle/>
        <a:p>
          <a:endParaRPr lang="es-EC"/>
        </a:p>
      </dgm:t>
    </dgm:pt>
    <dgm:pt modelId="{573649AD-3B1E-4DE4-90B0-28DBF8A8DF5C}" type="sibTrans" cxnId="{4983CB37-1227-4F7E-91A6-C11E53EE7C61}">
      <dgm:prSet/>
      <dgm:spPr/>
      <dgm:t>
        <a:bodyPr/>
        <a:lstStyle/>
        <a:p>
          <a:endParaRPr lang="es-EC"/>
        </a:p>
      </dgm:t>
    </dgm:pt>
    <dgm:pt modelId="{7FB1AEB5-5FC2-47BF-BAE7-B05DA8C7A376}">
      <dgm:prSet phldrT="[Texto]"/>
      <dgm:spPr/>
      <dgm:t>
        <a:bodyPr/>
        <a:lstStyle/>
        <a:p>
          <a:r>
            <a:rPr lang="es-EC" dirty="0" smtClean="0"/>
            <a:t>Desempleo</a:t>
          </a:r>
          <a:endParaRPr lang="es-EC" dirty="0"/>
        </a:p>
      </dgm:t>
    </dgm:pt>
    <dgm:pt modelId="{7D9A0CBE-EFDB-43E8-8934-968A4442C81E}" type="parTrans" cxnId="{77CDB869-F13A-4655-BA58-FEAC70B346B7}">
      <dgm:prSet/>
      <dgm:spPr/>
      <dgm:t>
        <a:bodyPr/>
        <a:lstStyle/>
        <a:p>
          <a:endParaRPr lang="es-EC"/>
        </a:p>
      </dgm:t>
    </dgm:pt>
    <dgm:pt modelId="{F9E32C58-ECEA-42F3-92B5-CB6059DBEE84}" type="sibTrans" cxnId="{77CDB869-F13A-4655-BA58-FEAC70B346B7}">
      <dgm:prSet/>
      <dgm:spPr/>
      <dgm:t>
        <a:bodyPr/>
        <a:lstStyle/>
        <a:p>
          <a:endParaRPr lang="es-EC"/>
        </a:p>
      </dgm:t>
    </dgm:pt>
    <dgm:pt modelId="{3B28A9F9-7CF4-4901-98FE-8D9798041960}">
      <dgm:prSet phldrT="[Texto]"/>
      <dgm:spPr/>
      <dgm:t>
        <a:bodyPr/>
        <a:lstStyle/>
        <a:p>
          <a:r>
            <a:rPr lang="es-EC" smtClean="0"/>
            <a:t>Inflacion</a:t>
          </a:r>
          <a:endParaRPr lang="es-EC" dirty="0"/>
        </a:p>
      </dgm:t>
    </dgm:pt>
    <dgm:pt modelId="{BC8A981B-80B7-4E6C-A2E9-7DE82B6FDCFD}" type="parTrans" cxnId="{61B0124B-A69D-4684-9FBB-68CC8F347BCD}">
      <dgm:prSet/>
      <dgm:spPr/>
      <dgm:t>
        <a:bodyPr/>
        <a:lstStyle/>
        <a:p>
          <a:endParaRPr lang="es-EC"/>
        </a:p>
      </dgm:t>
    </dgm:pt>
    <dgm:pt modelId="{FF23A963-8F5F-44D9-9A4E-5978A16EF869}" type="sibTrans" cxnId="{61B0124B-A69D-4684-9FBB-68CC8F347BCD}">
      <dgm:prSet/>
      <dgm:spPr/>
      <dgm:t>
        <a:bodyPr/>
        <a:lstStyle/>
        <a:p>
          <a:endParaRPr lang="es-EC"/>
        </a:p>
      </dgm:t>
    </dgm:pt>
    <dgm:pt modelId="{DFFB975D-1F6F-40B6-A488-A2E55F35CEBC}" type="pres">
      <dgm:prSet presAssocID="{9C71584E-361D-4E8E-9CBD-82CD6D887D6D}" presName="Name0" presStyleCnt="0">
        <dgm:presLayoutVars>
          <dgm:chMax/>
          <dgm:chPref/>
          <dgm:dir/>
        </dgm:presLayoutVars>
      </dgm:prSet>
      <dgm:spPr/>
    </dgm:pt>
    <dgm:pt modelId="{E452060A-E59B-4CB6-B667-639D31C2157A}" type="pres">
      <dgm:prSet presAssocID="{FAA511EB-6DFC-492A-B6F6-5A9159BBD1C5}" presName="composite" presStyleCnt="0">
        <dgm:presLayoutVars>
          <dgm:chMax val="1"/>
          <dgm:chPref val="1"/>
        </dgm:presLayoutVars>
      </dgm:prSet>
      <dgm:spPr/>
    </dgm:pt>
    <dgm:pt modelId="{F3114618-3403-4EC0-BA33-EB40F003AE30}" type="pres">
      <dgm:prSet presAssocID="{FAA511EB-6DFC-492A-B6F6-5A9159BBD1C5}" presName="Accent" presStyleLbl="trAlignAcc1" presStyleIdx="0" presStyleCnt="4">
        <dgm:presLayoutVars>
          <dgm:chMax val="0"/>
          <dgm:chPref val="0"/>
        </dgm:presLayoutVars>
      </dgm:prSet>
      <dgm:spPr/>
    </dgm:pt>
    <dgm:pt modelId="{CF61F730-6BB1-4729-B6C1-633444C83553}" type="pres">
      <dgm:prSet presAssocID="{FAA511EB-6DFC-492A-B6F6-5A9159BBD1C5}" presName="Image" presStyleLbl="alignImgPlace1" presStyleIdx="0" presStyleCnt="4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7A2A0D8-EE32-49F5-B131-8D506E2EAA2A}" type="pres">
      <dgm:prSet presAssocID="{FAA511EB-6DFC-492A-B6F6-5A9159BBD1C5}" presName="ChildComposite" presStyleCnt="0"/>
      <dgm:spPr/>
    </dgm:pt>
    <dgm:pt modelId="{1133E2C6-880B-4C5A-A9E4-D0853F515024}" type="pres">
      <dgm:prSet presAssocID="{FAA511EB-6DFC-492A-B6F6-5A9159BBD1C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35ECE0C-87F4-49A1-B592-539FAE57B251}" type="pres">
      <dgm:prSet presAssocID="{FAA511EB-6DFC-492A-B6F6-5A9159BBD1C5}" presName="Parent" presStyleLbl="revTx" presStyleIdx="0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F237B9-0F68-44EC-ACF9-19E479480276}" type="pres">
      <dgm:prSet presAssocID="{91CCFA65-F6C4-461B-91CA-5C17313AC6B7}" presName="sibTrans" presStyleCnt="0"/>
      <dgm:spPr/>
    </dgm:pt>
    <dgm:pt modelId="{17ECEEFD-5653-4086-82D4-5363EFA037A6}" type="pres">
      <dgm:prSet presAssocID="{274E1011-9D02-43EF-9C53-FD6971D85F5F}" presName="composite" presStyleCnt="0">
        <dgm:presLayoutVars>
          <dgm:chMax val="1"/>
          <dgm:chPref val="1"/>
        </dgm:presLayoutVars>
      </dgm:prSet>
      <dgm:spPr/>
    </dgm:pt>
    <dgm:pt modelId="{6D1A241B-21EB-4583-9445-91ACBABCCE4B}" type="pres">
      <dgm:prSet presAssocID="{274E1011-9D02-43EF-9C53-FD6971D85F5F}" presName="Accent" presStyleLbl="trAlignAcc1" presStyleIdx="1" presStyleCnt="4">
        <dgm:presLayoutVars>
          <dgm:chMax val="0"/>
          <dgm:chPref val="0"/>
        </dgm:presLayoutVars>
      </dgm:prSet>
      <dgm:spPr/>
    </dgm:pt>
    <dgm:pt modelId="{325C479D-035A-4038-BF4A-90EE2F20CFC1}" type="pres">
      <dgm:prSet presAssocID="{274E1011-9D02-43EF-9C53-FD6971D85F5F}" presName="Image" presStyleLbl="alignImgPlace1" presStyleIdx="1" presStyleCnt="4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BB6F6B3-A7DE-4299-BD34-4CC11E9C6B61}" type="pres">
      <dgm:prSet presAssocID="{274E1011-9D02-43EF-9C53-FD6971D85F5F}" presName="ChildComposite" presStyleCnt="0"/>
      <dgm:spPr/>
    </dgm:pt>
    <dgm:pt modelId="{55DA9C56-2281-4103-82BF-D4B8CB177261}" type="pres">
      <dgm:prSet presAssocID="{274E1011-9D02-43EF-9C53-FD6971D85F5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9FD32C0-A0B7-41A0-A0C7-BB638FF9DAAD}" type="pres">
      <dgm:prSet presAssocID="{274E1011-9D02-43EF-9C53-FD6971D85F5F}" presName="Parent" presStyleLbl="revTx" presStyleIdx="1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65BD99-D979-427B-989E-2A8E29CCE118}" type="pres">
      <dgm:prSet presAssocID="{573649AD-3B1E-4DE4-90B0-28DBF8A8DF5C}" presName="sibTrans" presStyleCnt="0"/>
      <dgm:spPr/>
    </dgm:pt>
    <dgm:pt modelId="{CE9FD4F0-3C08-4CFE-B2E5-2460698098E0}" type="pres">
      <dgm:prSet presAssocID="{7FB1AEB5-5FC2-47BF-BAE7-B05DA8C7A376}" presName="composite" presStyleCnt="0">
        <dgm:presLayoutVars>
          <dgm:chMax val="1"/>
          <dgm:chPref val="1"/>
        </dgm:presLayoutVars>
      </dgm:prSet>
      <dgm:spPr/>
    </dgm:pt>
    <dgm:pt modelId="{2EBC69D8-4B0F-4A85-9FFE-EBD18E342024}" type="pres">
      <dgm:prSet presAssocID="{7FB1AEB5-5FC2-47BF-BAE7-B05DA8C7A376}" presName="Accent" presStyleLbl="trAlignAcc1" presStyleIdx="2" presStyleCnt="4">
        <dgm:presLayoutVars>
          <dgm:chMax val="0"/>
          <dgm:chPref val="0"/>
        </dgm:presLayoutVars>
      </dgm:prSet>
      <dgm:spPr/>
    </dgm:pt>
    <dgm:pt modelId="{AC38955C-8FA1-4878-A4A1-C8EAC241E4A6}" type="pres">
      <dgm:prSet presAssocID="{7FB1AEB5-5FC2-47BF-BAE7-B05DA8C7A376}" presName="Image" presStyleLbl="alignImgPlace1" presStyleIdx="2" presStyleCnt="4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6967C00-C2BB-420C-A5DF-09006DACF84C}" type="pres">
      <dgm:prSet presAssocID="{7FB1AEB5-5FC2-47BF-BAE7-B05DA8C7A376}" presName="ChildComposite" presStyleCnt="0"/>
      <dgm:spPr/>
    </dgm:pt>
    <dgm:pt modelId="{57B9163A-4622-426B-91E1-BED8A02B83C8}" type="pres">
      <dgm:prSet presAssocID="{7FB1AEB5-5FC2-47BF-BAE7-B05DA8C7A37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4B75674-0588-464F-993A-5B47D0DEFEEC}" type="pres">
      <dgm:prSet presAssocID="{7FB1AEB5-5FC2-47BF-BAE7-B05DA8C7A376}" presName="Parent" presStyleLbl="revTx" presStyleIdx="2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B7FBA1-894B-4B31-99DA-715E20A3EC71}" type="pres">
      <dgm:prSet presAssocID="{F9E32C58-ECEA-42F3-92B5-CB6059DBEE84}" presName="sibTrans" presStyleCnt="0"/>
      <dgm:spPr/>
    </dgm:pt>
    <dgm:pt modelId="{9CFDAD24-9D05-46F1-974B-70165685436F}" type="pres">
      <dgm:prSet presAssocID="{3B28A9F9-7CF4-4901-98FE-8D9798041960}" presName="composite" presStyleCnt="0">
        <dgm:presLayoutVars>
          <dgm:chMax val="1"/>
          <dgm:chPref val="1"/>
        </dgm:presLayoutVars>
      </dgm:prSet>
      <dgm:spPr/>
    </dgm:pt>
    <dgm:pt modelId="{C513A1E7-FD69-4E2F-9861-70FC4CC68912}" type="pres">
      <dgm:prSet presAssocID="{3B28A9F9-7CF4-4901-98FE-8D9798041960}" presName="Accent" presStyleLbl="trAlignAcc1" presStyleIdx="3" presStyleCnt="4">
        <dgm:presLayoutVars>
          <dgm:chMax val="0"/>
          <dgm:chPref val="0"/>
        </dgm:presLayoutVars>
      </dgm:prSet>
      <dgm:spPr/>
    </dgm:pt>
    <dgm:pt modelId="{74450F93-B8EC-40B4-AFB8-FCC4B3BFCA17}" type="pres">
      <dgm:prSet presAssocID="{3B28A9F9-7CF4-4901-98FE-8D9798041960}" presName="Image" presStyleLbl="alignImgPlace1" presStyleIdx="3" presStyleCnt="4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8701FF6-9335-420D-BD37-EDC1BD007E62}" type="pres">
      <dgm:prSet presAssocID="{3B28A9F9-7CF4-4901-98FE-8D9798041960}" presName="ChildComposite" presStyleCnt="0"/>
      <dgm:spPr/>
    </dgm:pt>
    <dgm:pt modelId="{2F48028F-5477-4F42-B349-E2B2B52A0C73}" type="pres">
      <dgm:prSet presAssocID="{3B28A9F9-7CF4-4901-98FE-8D979804196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F0B9812-F47C-453E-879B-A71D16B25C91}" type="pres">
      <dgm:prSet presAssocID="{3B28A9F9-7CF4-4901-98FE-8D9798041960}" presName="Parent" presStyleLbl="revTx" presStyleIdx="3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1B0124B-A69D-4684-9FBB-68CC8F347BCD}" srcId="{9C71584E-361D-4E8E-9CBD-82CD6D887D6D}" destId="{3B28A9F9-7CF4-4901-98FE-8D9798041960}" srcOrd="3" destOrd="0" parTransId="{BC8A981B-80B7-4E6C-A2E9-7DE82B6FDCFD}" sibTransId="{FF23A963-8F5F-44D9-9A4E-5978A16EF869}"/>
    <dgm:cxn modelId="{4FE1AA2D-ED57-4570-853A-0DF809ADEDDF}" srcId="{9C71584E-361D-4E8E-9CBD-82CD6D887D6D}" destId="{FAA511EB-6DFC-492A-B6F6-5A9159BBD1C5}" srcOrd="0" destOrd="0" parTransId="{2277BE31-64D6-4FD4-807B-7523B1612BAD}" sibTransId="{91CCFA65-F6C4-461B-91CA-5C17313AC6B7}"/>
    <dgm:cxn modelId="{77CDB869-F13A-4655-BA58-FEAC70B346B7}" srcId="{9C71584E-361D-4E8E-9CBD-82CD6D887D6D}" destId="{7FB1AEB5-5FC2-47BF-BAE7-B05DA8C7A376}" srcOrd="2" destOrd="0" parTransId="{7D9A0CBE-EFDB-43E8-8934-968A4442C81E}" sibTransId="{F9E32C58-ECEA-42F3-92B5-CB6059DBEE84}"/>
    <dgm:cxn modelId="{B6223ACC-C9BF-4058-8998-EA37EA02F4D8}" type="presOf" srcId="{3B28A9F9-7CF4-4901-98FE-8D9798041960}" destId="{5F0B9812-F47C-453E-879B-A71D16B25C91}" srcOrd="0" destOrd="0" presId="urn:microsoft.com/office/officeart/2008/layout/CaptionedPictures"/>
    <dgm:cxn modelId="{4983CB37-1227-4F7E-91A6-C11E53EE7C61}" srcId="{9C71584E-361D-4E8E-9CBD-82CD6D887D6D}" destId="{274E1011-9D02-43EF-9C53-FD6971D85F5F}" srcOrd="1" destOrd="0" parTransId="{94B0F7D8-4763-4DCF-9C9B-C36B99C5F622}" sibTransId="{573649AD-3B1E-4DE4-90B0-28DBF8A8DF5C}"/>
    <dgm:cxn modelId="{8CEEB4AF-3420-4824-B850-8D9D0BBCC748}" type="presOf" srcId="{274E1011-9D02-43EF-9C53-FD6971D85F5F}" destId="{F9FD32C0-A0B7-41A0-A0C7-BB638FF9DAAD}" srcOrd="0" destOrd="0" presId="urn:microsoft.com/office/officeart/2008/layout/CaptionedPictures"/>
    <dgm:cxn modelId="{B0AA0D3A-26D9-4F3A-A3C5-4B1D5D38F4E7}" type="presOf" srcId="{FAA511EB-6DFC-492A-B6F6-5A9159BBD1C5}" destId="{C35ECE0C-87F4-49A1-B592-539FAE57B251}" srcOrd="0" destOrd="0" presId="urn:microsoft.com/office/officeart/2008/layout/CaptionedPictures"/>
    <dgm:cxn modelId="{2B0B62AB-9202-4D56-805E-0DF8BECDFE4F}" type="presOf" srcId="{9C71584E-361D-4E8E-9CBD-82CD6D887D6D}" destId="{DFFB975D-1F6F-40B6-A488-A2E55F35CEBC}" srcOrd="0" destOrd="0" presId="urn:microsoft.com/office/officeart/2008/layout/CaptionedPictures"/>
    <dgm:cxn modelId="{9C644FE4-2B1C-46C5-A96D-B757838D4672}" type="presOf" srcId="{7FB1AEB5-5FC2-47BF-BAE7-B05DA8C7A376}" destId="{14B75674-0588-464F-993A-5B47D0DEFEEC}" srcOrd="0" destOrd="0" presId="urn:microsoft.com/office/officeart/2008/layout/CaptionedPictures"/>
    <dgm:cxn modelId="{8AAA884F-32F8-495A-A981-8492D36E564F}" type="presParOf" srcId="{DFFB975D-1F6F-40B6-A488-A2E55F35CEBC}" destId="{E452060A-E59B-4CB6-B667-639D31C2157A}" srcOrd="0" destOrd="0" presId="urn:microsoft.com/office/officeart/2008/layout/CaptionedPictures"/>
    <dgm:cxn modelId="{529982C2-96E1-4348-A33B-36188A1219F4}" type="presParOf" srcId="{E452060A-E59B-4CB6-B667-639D31C2157A}" destId="{F3114618-3403-4EC0-BA33-EB40F003AE30}" srcOrd="0" destOrd="0" presId="urn:microsoft.com/office/officeart/2008/layout/CaptionedPictures"/>
    <dgm:cxn modelId="{918A1659-4892-4F43-9E2D-AA559EF58EAF}" type="presParOf" srcId="{E452060A-E59B-4CB6-B667-639D31C2157A}" destId="{CF61F730-6BB1-4729-B6C1-633444C83553}" srcOrd="1" destOrd="0" presId="urn:microsoft.com/office/officeart/2008/layout/CaptionedPictures"/>
    <dgm:cxn modelId="{3AF2926A-B69B-4B9D-BC44-3536DD80C7C3}" type="presParOf" srcId="{E452060A-E59B-4CB6-B667-639D31C2157A}" destId="{A7A2A0D8-EE32-49F5-B131-8D506E2EAA2A}" srcOrd="2" destOrd="0" presId="urn:microsoft.com/office/officeart/2008/layout/CaptionedPictures"/>
    <dgm:cxn modelId="{77D76C71-2D78-4F3E-B3C2-50C2805BC92C}" type="presParOf" srcId="{A7A2A0D8-EE32-49F5-B131-8D506E2EAA2A}" destId="{1133E2C6-880B-4C5A-A9E4-D0853F515024}" srcOrd="0" destOrd="0" presId="urn:microsoft.com/office/officeart/2008/layout/CaptionedPictures"/>
    <dgm:cxn modelId="{A5E9189A-2B15-46C9-BF85-F2AE866F1651}" type="presParOf" srcId="{A7A2A0D8-EE32-49F5-B131-8D506E2EAA2A}" destId="{C35ECE0C-87F4-49A1-B592-539FAE57B251}" srcOrd="1" destOrd="0" presId="urn:microsoft.com/office/officeart/2008/layout/CaptionedPictures"/>
    <dgm:cxn modelId="{492B2454-CFB0-4350-B364-AE75EA7F7D48}" type="presParOf" srcId="{DFFB975D-1F6F-40B6-A488-A2E55F35CEBC}" destId="{82F237B9-0F68-44EC-ACF9-19E479480276}" srcOrd="1" destOrd="0" presId="urn:microsoft.com/office/officeart/2008/layout/CaptionedPictures"/>
    <dgm:cxn modelId="{C6EB69BA-8391-42A1-8ADB-6785C954FC1F}" type="presParOf" srcId="{DFFB975D-1F6F-40B6-A488-A2E55F35CEBC}" destId="{17ECEEFD-5653-4086-82D4-5363EFA037A6}" srcOrd="2" destOrd="0" presId="urn:microsoft.com/office/officeart/2008/layout/CaptionedPictures"/>
    <dgm:cxn modelId="{91194D3E-82EB-4BA7-AA9D-AEAEC19DE1CA}" type="presParOf" srcId="{17ECEEFD-5653-4086-82D4-5363EFA037A6}" destId="{6D1A241B-21EB-4583-9445-91ACBABCCE4B}" srcOrd="0" destOrd="0" presId="urn:microsoft.com/office/officeart/2008/layout/CaptionedPictures"/>
    <dgm:cxn modelId="{3420F173-3D3A-45B4-A252-7C2B2E1A59EE}" type="presParOf" srcId="{17ECEEFD-5653-4086-82D4-5363EFA037A6}" destId="{325C479D-035A-4038-BF4A-90EE2F20CFC1}" srcOrd="1" destOrd="0" presId="urn:microsoft.com/office/officeart/2008/layout/CaptionedPictures"/>
    <dgm:cxn modelId="{19FF9519-705D-43CB-A51C-CF2714127916}" type="presParOf" srcId="{17ECEEFD-5653-4086-82D4-5363EFA037A6}" destId="{ABB6F6B3-A7DE-4299-BD34-4CC11E9C6B61}" srcOrd="2" destOrd="0" presId="urn:microsoft.com/office/officeart/2008/layout/CaptionedPictures"/>
    <dgm:cxn modelId="{163ACDBB-B972-401E-8D50-9652853B1587}" type="presParOf" srcId="{ABB6F6B3-A7DE-4299-BD34-4CC11E9C6B61}" destId="{55DA9C56-2281-4103-82BF-D4B8CB177261}" srcOrd="0" destOrd="0" presId="urn:microsoft.com/office/officeart/2008/layout/CaptionedPictures"/>
    <dgm:cxn modelId="{9EF15501-1159-40CC-9BB9-8D53D7C28D46}" type="presParOf" srcId="{ABB6F6B3-A7DE-4299-BD34-4CC11E9C6B61}" destId="{F9FD32C0-A0B7-41A0-A0C7-BB638FF9DAAD}" srcOrd="1" destOrd="0" presId="urn:microsoft.com/office/officeart/2008/layout/CaptionedPictures"/>
    <dgm:cxn modelId="{E87687A8-EA1C-4CEA-A9EE-D99FAD786DEC}" type="presParOf" srcId="{DFFB975D-1F6F-40B6-A488-A2E55F35CEBC}" destId="{8765BD99-D979-427B-989E-2A8E29CCE118}" srcOrd="3" destOrd="0" presId="urn:microsoft.com/office/officeart/2008/layout/CaptionedPictures"/>
    <dgm:cxn modelId="{F3BD0A89-6433-4B25-836F-4A96BF4019B8}" type="presParOf" srcId="{DFFB975D-1F6F-40B6-A488-A2E55F35CEBC}" destId="{CE9FD4F0-3C08-4CFE-B2E5-2460698098E0}" srcOrd="4" destOrd="0" presId="urn:microsoft.com/office/officeart/2008/layout/CaptionedPictures"/>
    <dgm:cxn modelId="{1E2DB6BD-F770-4717-ADD4-038B23EC2232}" type="presParOf" srcId="{CE9FD4F0-3C08-4CFE-B2E5-2460698098E0}" destId="{2EBC69D8-4B0F-4A85-9FFE-EBD18E342024}" srcOrd="0" destOrd="0" presId="urn:microsoft.com/office/officeart/2008/layout/CaptionedPictures"/>
    <dgm:cxn modelId="{39E793C5-043C-40D6-9866-F432258EC7E8}" type="presParOf" srcId="{CE9FD4F0-3C08-4CFE-B2E5-2460698098E0}" destId="{AC38955C-8FA1-4878-A4A1-C8EAC241E4A6}" srcOrd="1" destOrd="0" presId="urn:microsoft.com/office/officeart/2008/layout/CaptionedPictures"/>
    <dgm:cxn modelId="{75FA71D2-F721-4E6B-8EE3-8A7E865CE1E3}" type="presParOf" srcId="{CE9FD4F0-3C08-4CFE-B2E5-2460698098E0}" destId="{A6967C00-C2BB-420C-A5DF-09006DACF84C}" srcOrd="2" destOrd="0" presId="urn:microsoft.com/office/officeart/2008/layout/CaptionedPictures"/>
    <dgm:cxn modelId="{04176DBB-A658-4C4B-B79F-FA86F06E8460}" type="presParOf" srcId="{A6967C00-C2BB-420C-A5DF-09006DACF84C}" destId="{57B9163A-4622-426B-91E1-BED8A02B83C8}" srcOrd="0" destOrd="0" presId="urn:microsoft.com/office/officeart/2008/layout/CaptionedPictures"/>
    <dgm:cxn modelId="{D6DEDF3B-5C7D-48BD-99D5-DF647BD28E59}" type="presParOf" srcId="{A6967C00-C2BB-420C-A5DF-09006DACF84C}" destId="{14B75674-0588-464F-993A-5B47D0DEFEEC}" srcOrd="1" destOrd="0" presId="urn:microsoft.com/office/officeart/2008/layout/CaptionedPictures"/>
    <dgm:cxn modelId="{1AB32FE0-5601-4EA5-87EB-AD2D5A159765}" type="presParOf" srcId="{DFFB975D-1F6F-40B6-A488-A2E55F35CEBC}" destId="{1DB7FBA1-894B-4B31-99DA-715E20A3EC71}" srcOrd="5" destOrd="0" presId="urn:microsoft.com/office/officeart/2008/layout/CaptionedPictures"/>
    <dgm:cxn modelId="{C662B5EA-45B9-4137-B397-8660FCCE4A8C}" type="presParOf" srcId="{DFFB975D-1F6F-40B6-A488-A2E55F35CEBC}" destId="{9CFDAD24-9D05-46F1-974B-70165685436F}" srcOrd="6" destOrd="0" presId="urn:microsoft.com/office/officeart/2008/layout/CaptionedPictures"/>
    <dgm:cxn modelId="{09A9B0C0-675A-42F9-8700-586125DD1B82}" type="presParOf" srcId="{9CFDAD24-9D05-46F1-974B-70165685436F}" destId="{C513A1E7-FD69-4E2F-9861-70FC4CC68912}" srcOrd="0" destOrd="0" presId="urn:microsoft.com/office/officeart/2008/layout/CaptionedPictures"/>
    <dgm:cxn modelId="{624B399C-BFE2-4FA8-A340-AA49B644F2EA}" type="presParOf" srcId="{9CFDAD24-9D05-46F1-974B-70165685436F}" destId="{74450F93-B8EC-40B4-AFB8-FCC4B3BFCA17}" srcOrd="1" destOrd="0" presId="urn:microsoft.com/office/officeart/2008/layout/CaptionedPictures"/>
    <dgm:cxn modelId="{1341220B-C4D7-443E-BE46-8E053C421541}" type="presParOf" srcId="{9CFDAD24-9D05-46F1-974B-70165685436F}" destId="{38701FF6-9335-420D-BD37-EDC1BD007E62}" srcOrd="2" destOrd="0" presId="urn:microsoft.com/office/officeart/2008/layout/CaptionedPictures"/>
    <dgm:cxn modelId="{760A61A2-9583-4016-8850-A55C9898640B}" type="presParOf" srcId="{38701FF6-9335-420D-BD37-EDC1BD007E62}" destId="{2F48028F-5477-4F42-B349-E2B2B52A0C73}" srcOrd="0" destOrd="0" presId="urn:microsoft.com/office/officeart/2008/layout/CaptionedPictures"/>
    <dgm:cxn modelId="{51C9821A-2936-4657-B1BA-8284EDC2B2A7}" type="presParOf" srcId="{38701FF6-9335-420D-BD37-EDC1BD007E62}" destId="{5F0B9812-F47C-453E-879B-A71D16B25C9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96E75A-AE57-44DC-8E13-E88F61E7F78C}" type="doc">
      <dgm:prSet loTypeId="urn:microsoft.com/office/officeart/2005/8/layout/cycle3" loCatId="cycle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04421086-2335-4206-908B-56FD50A42161}">
      <dgm:prSet phldrT="[Texto]"/>
      <dgm:spPr/>
      <dgm:t>
        <a:bodyPr/>
        <a:lstStyle/>
        <a:p>
          <a:r>
            <a:rPr lang="es-EC" dirty="0" smtClean="0"/>
            <a:t>Importación</a:t>
          </a:r>
          <a:endParaRPr lang="es-EC" dirty="0"/>
        </a:p>
      </dgm:t>
    </dgm:pt>
    <dgm:pt modelId="{87E57478-1594-4E6B-8A87-1133A7978FBB}" type="parTrans" cxnId="{EB828F20-12A9-4098-8D54-A94BA2904AA2}">
      <dgm:prSet/>
      <dgm:spPr/>
      <dgm:t>
        <a:bodyPr/>
        <a:lstStyle/>
        <a:p>
          <a:endParaRPr lang="es-EC"/>
        </a:p>
      </dgm:t>
    </dgm:pt>
    <dgm:pt modelId="{18414A7B-05FF-42FA-A090-5F9924BC9993}" type="sibTrans" cxnId="{EB828F20-12A9-4098-8D54-A94BA2904AA2}">
      <dgm:prSet/>
      <dgm:spPr/>
      <dgm:t>
        <a:bodyPr/>
        <a:lstStyle/>
        <a:p>
          <a:endParaRPr lang="es-EC"/>
        </a:p>
      </dgm:t>
    </dgm:pt>
    <dgm:pt modelId="{D5787AA9-CC54-4D6D-8E05-D920671A4DB4}">
      <dgm:prSet phldrT="[Texto]"/>
      <dgm:spPr/>
      <dgm:t>
        <a:bodyPr/>
        <a:lstStyle/>
        <a:p>
          <a:r>
            <a:rPr lang="es-EC" dirty="0" smtClean="0"/>
            <a:t>CKD</a:t>
          </a:r>
          <a:endParaRPr lang="es-EC" dirty="0"/>
        </a:p>
      </dgm:t>
    </dgm:pt>
    <dgm:pt modelId="{74B43D25-80C0-43F4-A2A0-8E622BFFA9D8}" type="parTrans" cxnId="{F14A7808-CD9F-4855-92EA-0F05F72F0301}">
      <dgm:prSet/>
      <dgm:spPr/>
      <dgm:t>
        <a:bodyPr/>
        <a:lstStyle/>
        <a:p>
          <a:endParaRPr lang="es-EC"/>
        </a:p>
      </dgm:t>
    </dgm:pt>
    <dgm:pt modelId="{02AFD83F-D84F-4B37-9F4F-9D2A6FA6AE61}" type="sibTrans" cxnId="{F14A7808-CD9F-4855-92EA-0F05F72F0301}">
      <dgm:prSet/>
      <dgm:spPr/>
      <dgm:t>
        <a:bodyPr/>
        <a:lstStyle/>
        <a:p>
          <a:endParaRPr lang="es-EC"/>
        </a:p>
      </dgm:t>
    </dgm:pt>
    <dgm:pt modelId="{D85C6DDC-AF2E-47E4-932D-B99932BF3639}">
      <dgm:prSet phldrT="[Texto]"/>
      <dgm:spPr/>
      <dgm:t>
        <a:bodyPr/>
        <a:lstStyle/>
        <a:p>
          <a:r>
            <a:rPr lang="es-EC" dirty="0" smtClean="0"/>
            <a:t>CBU</a:t>
          </a:r>
          <a:endParaRPr lang="es-EC" dirty="0"/>
        </a:p>
      </dgm:t>
    </dgm:pt>
    <dgm:pt modelId="{73A7DADB-34E2-45D1-A217-497112545663}" type="sibTrans" cxnId="{D667B6C8-614B-41FC-B37E-4F8060663613}">
      <dgm:prSet/>
      <dgm:spPr/>
      <dgm:t>
        <a:bodyPr/>
        <a:lstStyle/>
        <a:p>
          <a:endParaRPr lang="es-EC"/>
        </a:p>
      </dgm:t>
    </dgm:pt>
    <dgm:pt modelId="{7EB9FA12-5F16-473E-AD6F-D7E121799C25}" type="parTrans" cxnId="{D667B6C8-614B-41FC-B37E-4F8060663613}">
      <dgm:prSet/>
      <dgm:spPr/>
      <dgm:t>
        <a:bodyPr/>
        <a:lstStyle/>
        <a:p>
          <a:endParaRPr lang="es-EC"/>
        </a:p>
      </dgm:t>
    </dgm:pt>
    <dgm:pt modelId="{10EA4CA7-025C-4AA8-9BD4-556681B7E2C5}">
      <dgm:prSet phldrT="[Texto]"/>
      <dgm:spPr/>
      <dgm:t>
        <a:bodyPr/>
        <a:lstStyle/>
        <a:p>
          <a:r>
            <a:rPr lang="es-EC" dirty="0" smtClean="0"/>
            <a:t>Salvaguardias</a:t>
          </a:r>
          <a:endParaRPr lang="es-EC" dirty="0"/>
        </a:p>
      </dgm:t>
    </dgm:pt>
    <dgm:pt modelId="{D9DBA659-A3A2-4194-A116-D6C0A7CCF634}" type="parTrans" cxnId="{BEC53436-07B7-4362-B536-5A8D658FC649}">
      <dgm:prSet/>
      <dgm:spPr/>
      <dgm:t>
        <a:bodyPr/>
        <a:lstStyle/>
        <a:p>
          <a:endParaRPr lang="es-EC"/>
        </a:p>
      </dgm:t>
    </dgm:pt>
    <dgm:pt modelId="{4F91004A-D94D-4B90-A3AF-C66455AB775D}" type="sibTrans" cxnId="{BEC53436-07B7-4362-B536-5A8D658FC649}">
      <dgm:prSet/>
      <dgm:spPr/>
      <dgm:t>
        <a:bodyPr/>
        <a:lstStyle/>
        <a:p>
          <a:endParaRPr lang="es-EC"/>
        </a:p>
      </dgm:t>
    </dgm:pt>
    <dgm:pt modelId="{D1C1030B-E5F6-4590-8CB2-23A0570333AD}">
      <dgm:prSet phldrT="[Texto]"/>
      <dgm:spPr/>
      <dgm:t>
        <a:bodyPr/>
        <a:lstStyle/>
        <a:p>
          <a:r>
            <a:rPr lang="es-EC" dirty="0" smtClean="0"/>
            <a:t>Exportación</a:t>
          </a:r>
          <a:endParaRPr lang="es-EC" dirty="0"/>
        </a:p>
      </dgm:t>
    </dgm:pt>
    <dgm:pt modelId="{41B7E665-5E12-4BC0-92EE-D956D2971309}" type="parTrans" cxnId="{5216AF76-7352-4975-9DB7-FE2BE955C9DF}">
      <dgm:prSet/>
      <dgm:spPr/>
      <dgm:t>
        <a:bodyPr/>
        <a:lstStyle/>
        <a:p>
          <a:endParaRPr lang="es-EC"/>
        </a:p>
      </dgm:t>
    </dgm:pt>
    <dgm:pt modelId="{9AE05D37-0615-4433-8713-0424737BE174}" type="sibTrans" cxnId="{5216AF76-7352-4975-9DB7-FE2BE955C9DF}">
      <dgm:prSet/>
      <dgm:spPr/>
      <dgm:t>
        <a:bodyPr/>
        <a:lstStyle/>
        <a:p>
          <a:endParaRPr lang="es-EC"/>
        </a:p>
      </dgm:t>
    </dgm:pt>
    <dgm:pt modelId="{BACCBE14-D172-40E6-A44A-CA4A50277845}">
      <dgm:prSet phldrT="[Texto]"/>
      <dgm:spPr/>
      <dgm:t>
        <a:bodyPr/>
        <a:lstStyle/>
        <a:p>
          <a:r>
            <a:rPr lang="es-EC" smtClean="0"/>
            <a:t>Balanza Comercial</a:t>
          </a:r>
          <a:endParaRPr lang="es-EC" dirty="0"/>
        </a:p>
      </dgm:t>
    </dgm:pt>
    <dgm:pt modelId="{300D0E55-1EBF-4EB9-A361-D25CE5569178}" type="parTrans" cxnId="{FC50D659-214C-498E-AAA9-D9FEC613F544}">
      <dgm:prSet/>
      <dgm:spPr/>
      <dgm:t>
        <a:bodyPr/>
        <a:lstStyle/>
        <a:p>
          <a:endParaRPr lang="es-EC"/>
        </a:p>
      </dgm:t>
    </dgm:pt>
    <dgm:pt modelId="{072C39F2-9631-4892-A6CA-E289D99BDAFE}" type="sibTrans" cxnId="{FC50D659-214C-498E-AAA9-D9FEC613F544}">
      <dgm:prSet/>
      <dgm:spPr/>
      <dgm:t>
        <a:bodyPr/>
        <a:lstStyle/>
        <a:p>
          <a:endParaRPr lang="es-EC"/>
        </a:p>
      </dgm:t>
    </dgm:pt>
    <dgm:pt modelId="{FE36D4D5-12B4-4073-BDCC-951B21DF50DE}" type="pres">
      <dgm:prSet presAssocID="{D696E75A-AE57-44DC-8E13-E88F61E7F7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C476BD-DD94-476B-9E1B-54FACD7C8418}" type="pres">
      <dgm:prSet presAssocID="{D696E75A-AE57-44DC-8E13-E88F61E7F78C}" presName="cycle" presStyleCnt="0"/>
      <dgm:spPr/>
      <dgm:t>
        <a:bodyPr/>
        <a:lstStyle/>
        <a:p>
          <a:endParaRPr lang="es-EC"/>
        </a:p>
      </dgm:t>
    </dgm:pt>
    <dgm:pt modelId="{2F78A443-58CF-48A2-B3FB-C83DEE007DFE}" type="pres">
      <dgm:prSet presAssocID="{04421086-2335-4206-908B-56FD50A4216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D67C37-9315-466C-B4F7-3737FA0A41A9}" type="pres">
      <dgm:prSet presAssocID="{18414A7B-05FF-42FA-A090-5F9924BC9993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53CBFBFD-648F-4630-87BA-D01BE286D944}" type="pres">
      <dgm:prSet presAssocID="{D1C1030B-E5F6-4590-8CB2-23A0570333A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AC4ABB-38D3-4BC9-8AD3-EC55D257A12A}" type="pres">
      <dgm:prSet presAssocID="{BACCBE14-D172-40E6-A44A-CA4A5027784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2A217D-B63C-4380-8D0A-1F85E862BC7A}" type="pres">
      <dgm:prSet presAssocID="{10EA4CA7-025C-4AA8-9BD4-556681B7E2C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82A179-7A01-4A93-A9B7-ABD48DE39F9A}" type="pres">
      <dgm:prSet presAssocID="{D85C6DDC-AF2E-47E4-932D-B99932BF3639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839BCE-3904-4BB9-94A8-2C76C004801D}" type="pres">
      <dgm:prSet presAssocID="{D5787AA9-CC54-4D6D-8E05-D920671A4DB4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E8E544-37C0-4CE0-BC04-496EFE6FFCA2}" type="presOf" srcId="{D1C1030B-E5F6-4590-8CB2-23A0570333AD}" destId="{53CBFBFD-648F-4630-87BA-D01BE286D944}" srcOrd="0" destOrd="0" presId="urn:microsoft.com/office/officeart/2005/8/layout/cycle3"/>
    <dgm:cxn modelId="{5216AF76-7352-4975-9DB7-FE2BE955C9DF}" srcId="{D696E75A-AE57-44DC-8E13-E88F61E7F78C}" destId="{D1C1030B-E5F6-4590-8CB2-23A0570333AD}" srcOrd="1" destOrd="0" parTransId="{41B7E665-5E12-4BC0-92EE-D956D2971309}" sibTransId="{9AE05D37-0615-4433-8713-0424737BE174}"/>
    <dgm:cxn modelId="{E1604191-377A-4945-8611-379CF1FCE898}" type="presOf" srcId="{18414A7B-05FF-42FA-A090-5F9924BC9993}" destId="{04D67C37-9315-466C-B4F7-3737FA0A41A9}" srcOrd="0" destOrd="0" presId="urn:microsoft.com/office/officeart/2005/8/layout/cycle3"/>
    <dgm:cxn modelId="{12F9FDBC-08DB-43A2-B286-FBA781486803}" type="presOf" srcId="{D696E75A-AE57-44DC-8E13-E88F61E7F78C}" destId="{FE36D4D5-12B4-4073-BDCC-951B21DF50DE}" srcOrd="0" destOrd="0" presId="urn:microsoft.com/office/officeart/2005/8/layout/cycle3"/>
    <dgm:cxn modelId="{98BDDB8E-4E78-4512-B619-2AF5CE03BF8F}" type="presOf" srcId="{04421086-2335-4206-908B-56FD50A42161}" destId="{2F78A443-58CF-48A2-B3FB-C83DEE007DFE}" srcOrd="0" destOrd="0" presId="urn:microsoft.com/office/officeart/2005/8/layout/cycle3"/>
    <dgm:cxn modelId="{EB828F20-12A9-4098-8D54-A94BA2904AA2}" srcId="{D696E75A-AE57-44DC-8E13-E88F61E7F78C}" destId="{04421086-2335-4206-908B-56FD50A42161}" srcOrd="0" destOrd="0" parTransId="{87E57478-1594-4E6B-8A87-1133A7978FBB}" sibTransId="{18414A7B-05FF-42FA-A090-5F9924BC9993}"/>
    <dgm:cxn modelId="{692F9417-2DBA-46F9-872C-FDB96C3AC4BF}" type="presOf" srcId="{10EA4CA7-025C-4AA8-9BD4-556681B7E2C5}" destId="{AF2A217D-B63C-4380-8D0A-1F85E862BC7A}" srcOrd="0" destOrd="0" presId="urn:microsoft.com/office/officeart/2005/8/layout/cycle3"/>
    <dgm:cxn modelId="{BA7394E5-E9BB-42B5-8DA8-19DDEAE5131E}" type="presOf" srcId="{D85C6DDC-AF2E-47E4-932D-B99932BF3639}" destId="{6482A179-7A01-4A93-A9B7-ABD48DE39F9A}" srcOrd="0" destOrd="0" presId="urn:microsoft.com/office/officeart/2005/8/layout/cycle3"/>
    <dgm:cxn modelId="{EA69AE12-D4D7-4F63-807D-3626F6A3D2B3}" type="presOf" srcId="{D5787AA9-CC54-4D6D-8E05-D920671A4DB4}" destId="{D5839BCE-3904-4BB9-94A8-2C76C004801D}" srcOrd="0" destOrd="0" presId="urn:microsoft.com/office/officeart/2005/8/layout/cycle3"/>
    <dgm:cxn modelId="{F14A7808-CD9F-4855-92EA-0F05F72F0301}" srcId="{D696E75A-AE57-44DC-8E13-E88F61E7F78C}" destId="{D5787AA9-CC54-4D6D-8E05-D920671A4DB4}" srcOrd="5" destOrd="0" parTransId="{74B43D25-80C0-43F4-A2A0-8E622BFFA9D8}" sibTransId="{02AFD83F-D84F-4B37-9F4F-9D2A6FA6AE61}"/>
    <dgm:cxn modelId="{FC50D659-214C-498E-AAA9-D9FEC613F544}" srcId="{D696E75A-AE57-44DC-8E13-E88F61E7F78C}" destId="{BACCBE14-D172-40E6-A44A-CA4A50277845}" srcOrd="2" destOrd="0" parTransId="{300D0E55-1EBF-4EB9-A361-D25CE5569178}" sibTransId="{072C39F2-9631-4892-A6CA-E289D99BDAFE}"/>
    <dgm:cxn modelId="{BEC53436-07B7-4362-B536-5A8D658FC649}" srcId="{D696E75A-AE57-44DC-8E13-E88F61E7F78C}" destId="{10EA4CA7-025C-4AA8-9BD4-556681B7E2C5}" srcOrd="3" destOrd="0" parTransId="{D9DBA659-A3A2-4194-A116-D6C0A7CCF634}" sibTransId="{4F91004A-D94D-4B90-A3AF-C66455AB775D}"/>
    <dgm:cxn modelId="{653B91A7-AB1F-4D9C-90CA-DB90774C64BA}" type="presOf" srcId="{BACCBE14-D172-40E6-A44A-CA4A50277845}" destId="{A3AC4ABB-38D3-4BC9-8AD3-EC55D257A12A}" srcOrd="0" destOrd="0" presId="urn:microsoft.com/office/officeart/2005/8/layout/cycle3"/>
    <dgm:cxn modelId="{D667B6C8-614B-41FC-B37E-4F8060663613}" srcId="{D696E75A-AE57-44DC-8E13-E88F61E7F78C}" destId="{D85C6DDC-AF2E-47E4-932D-B99932BF3639}" srcOrd="4" destOrd="0" parTransId="{7EB9FA12-5F16-473E-AD6F-D7E121799C25}" sibTransId="{73A7DADB-34E2-45D1-A217-497112545663}"/>
    <dgm:cxn modelId="{F06E742D-BAB3-43B5-B3AD-F1CE8604DD8A}" type="presParOf" srcId="{FE36D4D5-12B4-4073-BDCC-951B21DF50DE}" destId="{CDC476BD-DD94-476B-9E1B-54FACD7C8418}" srcOrd="0" destOrd="0" presId="urn:microsoft.com/office/officeart/2005/8/layout/cycle3"/>
    <dgm:cxn modelId="{80E97DE3-E868-4C6D-93C3-BBC70EA66E39}" type="presParOf" srcId="{CDC476BD-DD94-476B-9E1B-54FACD7C8418}" destId="{2F78A443-58CF-48A2-B3FB-C83DEE007DFE}" srcOrd="0" destOrd="0" presId="urn:microsoft.com/office/officeart/2005/8/layout/cycle3"/>
    <dgm:cxn modelId="{14B9DE66-3E3E-4304-9CB5-03BCC46455C0}" type="presParOf" srcId="{CDC476BD-DD94-476B-9E1B-54FACD7C8418}" destId="{04D67C37-9315-466C-B4F7-3737FA0A41A9}" srcOrd="1" destOrd="0" presId="urn:microsoft.com/office/officeart/2005/8/layout/cycle3"/>
    <dgm:cxn modelId="{32CDA53C-DA33-4179-8DF4-29B37EAC2D6C}" type="presParOf" srcId="{CDC476BD-DD94-476B-9E1B-54FACD7C8418}" destId="{53CBFBFD-648F-4630-87BA-D01BE286D944}" srcOrd="2" destOrd="0" presId="urn:microsoft.com/office/officeart/2005/8/layout/cycle3"/>
    <dgm:cxn modelId="{F1258EE3-9927-4692-9219-128F0CB91F2C}" type="presParOf" srcId="{CDC476BD-DD94-476B-9E1B-54FACD7C8418}" destId="{A3AC4ABB-38D3-4BC9-8AD3-EC55D257A12A}" srcOrd="3" destOrd="0" presId="urn:microsoft.com/office/officeart/2005/8/layout/cycle3"/>
    <dgm:cxn modelId="{E2C4D55E-EE5B-4CDA-B128-5195682D63D6}" type="presParOf" srcId="{CDC476BD-DD94-476B-9E1B-54FACD7C8418}" destId="{AF2A217D-B63C-4380-8D0A-1F85E862BC7A}" srcOrd="4" destOrd="0" presId="urn:microsoft.com/office/officeart/2005/8/layout/cycle3"/>
    <dgm:cxn modelId="{04D308C3-7590-472E-8E5A-BE974884ADEE}" type="presParOf" srcId="{CDC476BD-DD94-476B-9E1B-54FACD7C8418}" destId="{6482A179-7A01-4A93-A9B7-ABD48DE39F9A}" srcOrd="5" destOrd="0" presId="urn:microsoft.com/office/officeart/2005/8/layout/cycle3"/>
    <dgm:cxn modelId="{C2D63A8D-D8EF-4337-9305-9D7BED8EA2D0}" type="presParOf" srcId="{CDC476BD-DD94-476B-9E1B-54FACD7C8418}" destId="{D5839BCE-3904-4BB9-94A8-2C76C004801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448AB-E251-4628-8E61-CF4ADC8A7754}">
      <dsp:nvSpPr>
        <dsp:cNvPr id="0" name=""/>
        <dsp:cNvSpPr/>
      </dsp:nvSpPr>
      <dsp:spPr>
        <a:xfrm>
          <a:off x="0" y="159206"/>
          <a:ext cx="6936432" cy="41618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El presente estudio analiza el impacto de las afectaciones económicas de las regulaciones y salvaguardias impuestas por el gobierno nacional a las importaciones en el sector automotriz, planteando criterios que les permita afrontar condiciones poco favorables para este  sector; ya sea por temas políticos o económicos. </a:t>
          </a:r>
          <a:endParaRPr lang="es-EC" sz="3100" kern="1200" dirty="0"/>
        </a:p>
      </dsp:txBody>
      <dsp:txXfrm>
        <a:off x="0" y="159206"/>
        <a:ext cx="6936432" cy="41618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832B2-B78F-4F6B-A9CC-840E89D481D0}">
      <dsp:nvSpPr>
        <dsp:cNvPr id="0" name=""/>
        <dsp:cNvSpPr/>
      </dsp:nvSpPr>
      <dsp:spPr>
        <a:xfrm>
          <a:off x="6658076" y="2383633"/>
          <a:ext cx="267627" cy="2087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490"/>
              </a:lnTo>
              <a:lnTo>
                <a:pt x="267627" y="208749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2D584-7C79-456C-A1FA-24AACC3D938C}">
      <dsp:nvSpPr>
        <dsp:cNvPr id="0" name=""/>
        <dsp:cNvSpPr/>
      </dsp:nvSpPr>
      <dsp:spPr>
        <a:xfrm>
          <a:off x="6658076" y="2383633"/>
          <a:ext cx="267627" cy="82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722"/>
              </a:lnTo>
              <a:lnTo>
                <a:pt x="267627" y="82072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5B293-89B5-413E-B9B9-3E12CB8F63BF}">
      <dsp:nvSpPr>
        <dsp:cNvPr id="0" name=""/>
        <dsp:cNvSpPr/>
      </dsp:nvSpPr>
      <dsp:spPr>
        <a:xfrm>
          <a:off x="4133461" y="1116865"/>
          <a:ext cx="3238286" cy="37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38"/>
              </a:lnTo>
              <a:lnTo>
                <a:pt x="3238286" y="187338"/>
              </a:lnTo>
              <a:lnTo>
                <a:pt x="3238286" y="3746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A5380-C7CE-4E75-866B-72BCC274DD52}">
      <dsp:nvSpPr>
        <dsp:cNvPr id="0" name=""/>
        <dsp:cNvSpPr/>
      </dsp:nvSpPr>
      <dsp:spPr>
        <a:xfrm>
          <a:off x="4499218" y="2383633"/>
          <a:ext cx="267627" cy="335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258"/>
              </a:lnTo>
              <a:lnTo>
                <a:pt x="267627" y="335425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3CB57-C93C-4E07-A1A4-9E877889F7FF}">
      <dsp:nvSpPr>
        <dsp:cNvPr id="0" name=""/>
        <dsp:cNvSpPr/>
      </dsp:nvSpPr>
      <dsp:spPr>
        <a:xfrm>
          <a:off x="4499218" y="2383633"/>
          <a:ext cx="267627" cy="2087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490"/>
              </a:lnTo>
              <a:lnTo>
                <a:pt x="267627" y="208749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2AE24-D3A7-4B6B-B2DD-B8CBBDCF85A8}">
      <dsp:nvSpPr>
        <dsp:cNvPr id="0" name=""/>
        <dsp:cNvSpPr/>
      </dsp:nvSpPr>
      <dsp:spPr>
        <a:xfrm>
          <a:off x="4499218" y="2383633"/>
          <a:ext cx="267627" cy="82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722"/>
              </a:lnTo>
              <a:lnTo>
                <a:pt x="267627" y="82072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F3D07-7E61-42E3-91E3-6DD1869D4149}">
      <dsp:nvSpPr>
        <dsp:cNvPr id="0" name=""/>
        <dsp:cNvSpPr/>
      </dsp:nvSpPr>
      <dsp:spPr>
        <a:xfrm>
          <a:off x="4133461" y="1116865"/>
          <a:ext cx="1079428" cy="37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38"/>
              </a:lnTo>
              <a:lnTo>
                <a:pt x="1079428" y="187338"/>
              </a:lnTo>
              <a:lnTo>
                <a:pt x="1079428" y="3746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6EFFF-BA66-4DDD-91C2-372706AF7948}">
      <dsp:nvSpPr>
        <dsp:cNvPr id="0" name=""/>
        <dsp:cNvSpPr/>
      </dsp:nvSpPr>
      <dsp:spPr>
        <a:xfrm>
          <a:off x="2340360" y="2383633"/>
          <a:ext cx="267627" cy="335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258"/>
              </a:lnTo>
              <a:lnTo>
                <a:pt x="267627" y="335425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FFFD6-A889-4510-9E19-2362B397E379}">
      <dsp:nvSpPr>
        <dsp:cNvPr id="0" name=""/>
        <dsp:cNvSpPr/>
      </dsp:nvSpPr>
      <dsp:spPr>
        <a:xfrm>
          <a:off x="2340360" y="2383633"/>
          <a:ext cx="267627" cy="2087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490"/>
              </a:lnTo>
              <a:lnTo>
                <a:pt x="267627" y="208749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1FD7D-C027-4A45-98EA-6B0E1575E51A}">
      <dsp:nvSpPr>
        <dsp:cNvPr id="0" name=""/>
        <dsp:cNvSpPr/>
      </dsp:nvSpPr>
      <dsp:spPr>
        <a:xfrm>
          <a:off x="2340360" y="2383633"/>
          <a:ext cx="267627" cy="82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722"/>
              </a:lnTo>
              <a:lnTo>
                <a:pt x="267627" y="82072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87F19-D011-4F6F-ABF5-3512521E10C2}">
      <dsp:nvSpPr>
        <dsp:cNvPr id="0" name=""/>
        <dsp:cNvSpPr/>
      </dsp:nvSpPr>
      <dsp:spPr>
        <a:xfrm>
          <a:off x="3054032" y="1116865"/>
          <a:ext cx="1079428" cy="374677"/>
        </a:xfrm>
        <a:custGeom>
          <a:avLst/>
          <a:gdLst/>
          <a:ahLst/>
          <a:cxnLst/>
          <a:rect l="0" t="0" r="0" b="0"/>
          <a:pathLst>
            <a:path>
              <a:moveTo>
                <a:pt x="1079428" y="0"/>
              </a:moveTo>
              <a:lnTo>
                <a:pt x="1079428" y="187338"/>
              </a:lnTo>
              <a:lnTo>
                <a:pt x="0" y="187338"/>
              </a:lnTo>
              <a:lnTo>
                <a:pt x="0" y="3746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CFDB4-0772-4DE3-9D1D-3E5D4552206D}">
      <dsp:nvSpPr>
        <dsp:cNvPr id="0" name=""/>
        <dsp:cNvSpPr/>
      </dsp:nvSpPr>
      <dsp:spPr>
        <a:xfrm>
          <a:off x="181502" y="2383633"/>
          <a:ext cx="267627" cy="335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258"/>
              </a:lnTo>
              <a:lnTo>
                <a:pt x="267627" y="335425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6B69C-B99E-46BA-9996-3AA840952509}">
      <dsp:nvSpPr>
        <dsp:cNvPr id="0" name=""/>
        <dsp:cNvSpPr/>
      </dsp:nvSpPr>
      <dsp:spPr>
        <a:xfrm>
          <a:off x="181502" y="2383633"/>
          <a:ext cx="267627" cy="2087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490"/>
              </a:lnTo>
              <a:lnTo>
                <a:pt x="267627" y="208749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7D56-6A1D-414F-89D9-285BB6A950CD}">
      <dsp:nvSpPr>
        <dsp:cNvPr id="0" name=""/>
        <dsp:cNvSpPr/>
      </dsp:nvSpPr>
      <dsp:spPr>
        <a:xfrm>
          <a:off x="181502" y="2383633"/>
          <a:ext cx="267627" cy="82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722"/>
              </a:lnTo>
              <a:lnTo>
                <a:pt x="267627" y="82072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B72E1-D31E-4F1C-B087-4E1FF986DCDD}">
      <dsp:nvSpPr>
        <dsp:cNvPr id="0" name=""/>
        <dsp:cNvSpPr/>
      </dsp:nvSpPr>
      <dsp:spPr>
        <a:xfrm>
          <a:off x="895174" y="1116865"/>
          <a:ext cx="3238286" cy="374677"/>
        </a:xfrm>
        <a:custGeom>
          <a:avLst/>
          <a:gdLst/>
          <a:ahLst/>
          <a:cxnLst/>
          <a:rect l="0" t="0" r="0" b="0"/>
          <a:pathLst>
            <a:path>
              <a:moveTo>
                <a:pt x="3238286" y="0"/>
              </a:moveTo>
              <a:lnTo>
                <a:pt x="3238286" y="187338"/>
              </a:lnTo>
              <a:lnTo>
                <a:pt x="0" y="187338"/>
              </a:lnTo>
              <a:lnTo>
                <a:pt x="0" y="3746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67ECC-CA7F-4690-B991-E15929C253A6}">
      <dsp:nvSpPr>
        <dsp:cNvPr id="0" name=""/>
        <dsp:cNvSpPr/>
      </dsp:nvSpPr>
      <dsp:spPr>
        <a:xfrm>
          <a:off x="3241371" y="224775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Medidas que afectan al Sector Automotriz</a:t>
          </a:r>
          <a:endParaRPr lang="es-EC" sz="1400" b="1" kern="1200" dirty="0"/>
        </a:p>
      </dsp:txBody>
      <dsp:txXfrm>
        <a:off x="3241371" y="224775"/>
        <a:ext cx="1784180" cy="892090"/>
      </dsp:txXfrm>
    </dsp:sp>
    <dsp:sp modelId="{B526E7A7-AFA2-4F5F-9B16-B3CD9B28E2F3}">
      <dsp:nvSpPr>
        <dsp:cNvPr id="0" name=""/>
        <dsp:cNvSpPr/>
      </dsp:nvSpPr>
      <dsp:spPr>
        <a:xfrm>
          <a:off x="3084" y="1491543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Año 2013</a:t>
          </a:r>
          <a:endParaRPr lang="es-EC" sz="1400" b="1" kern="1200" dirty="0"/>
        </a:p>
      </dsp:txBody>
      <dsp:txXfrm>
        <a:off x="3084" y="1491543"/>
        <a:ext cx="1784180" cy="892090"/>
      </dsp:txXfrm>
    </dsp:sp>
    <dsp:sp modelId="{252DC552-9CE7-4B2E-AF71-025EE3D1F230}">
      <dsp:nvSpPr>
        <dsp:cNvPr id="0" name=""/>
        <dsp:cNvSpPr/>
      </dsp:nvSpPr>
      <dsp:spPr>
        <a:xfrm>
          <a:off x="449129" y="2758310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Elementos de Seguridad – Doble airbag frontal</a:t>
          </a:r>
          <a:endParaRPr lang="es-EC" sz="1200" kern="1200" dirty="0"/>
        </a:p>
      </dsp:txBody>
      <dsp:txXfrm>
        <a:off x="449129" y="2758310"/>
        <a:ext cx="1784180" cy="892090"/>
      </dsp:txXfrm>
    </dsp:sp>
    <dsp:sp modelId="{304FB950-64B2-4257-B57D-2E64F011F843}">
      <dsp:nvSpPr>
        <dsp:cNvPr id="0" name=""/>
        <dsp:cNvSpPr/>
      </dsp:nvSpPr>
      <dsp:spPr>
        <a:xfrm>
          <a:off x="449129" y="4025078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*Restricción CBU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*Restricción CKD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*Cupo 11% de lo importado en el 2011</a:t>
          </a:r>
          <a:endParaRPr lang="es-EC" sz="1200" kern="1200" dirty="0"/>
        </a:p>
      </dsp:txBody>
      <dsp:txXfrm>
        <a:off x="449129" y="4025078"/>
        <a:ext cx="1784180" cy="892090"/>
      </dsp:txXfrm>
    </dsp:sp>
    <dsp:sp modelId="{8FE6FC91-11C4-46FB-A91C-7BBC31A05222}">
      <dsp:nvSpPr>
        <dsp:cNvPr id="0" name=""/>
        <dsp:cNvSpPr/>
      </dsp:nvSpPr>
      <dsp:spPr>
        <a:xfrm>
          <a:off x="449129" y="5291846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*El concesionario debe entregar el vehículo matriculado.        *Certificado de declaración aduanera.</a:t>
          </a:r>
        </a:p>
      </dsp:txBody>
      <dsp:txXfrm>
        <a:off x="449129" y="5291846"/>
        <a:ext cx="1784180" cy="892090"/>
      </dsp:txXfrm>
    </dsp:sp>
    <dsp:sp modelId="{8296ECE0-5374-41BE-AC1B-400D50C11B63}">
      <dsp:nvSpPr>
        <dsp:cNvPr id="0" name=""/>
        <dsp:cNvSpPr/>
      </dsp:nvSpPr>
      <dsp:spPr>
        <a:xfrm>
          <a:off x="2161942" y="1491543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Año 2014</a:t>
          </a:r>
          <a:endParaRPr lang="es-EC" sz="1400" b="1" kern="1200" dirty="0"/>
        </a:p>
      </dsp:txBody>
      <dsp:txXfrm>
        <a:off x="2161942" y="1491543"/>
        <a:ext cx="1784180" cy="892090"/>
      </dsp:txXfrm>
    </dsp:sp>
    <dsp:sp modelId="{29C85E37-CD5B-4B1B-9CB7-EA5A27744C47}">
      <dsp:nvSpPr>
        <dsp:cNvPr id="0" name=""/>
        <dsp:cNvSpPr/>
      </dsp:nvSpPr>
      <dsp:spPr>
        <a:xfrm>
          <a:off x="2607987" y="2758310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Certificado de vehículos nacionalizados</a:t>
          </a:r>
          <a:endParaRPr lang="es-EC" sz="1400" kern="1200" dirty="0"/>
        </a:p>
      </dsp:txBody>
      <dsp:txXfrm>
        <a:off x="2607987" y="2758310"/>
        <a:ext cx="1784180" cy="892090"/>
      </dsp:txXfrm>
    </dsp:sp>
    <dsp:sp modelId="{C0BC484E-CD07-456E-B387-E4BA497D5F16}">
      <dsp:nvSpPr>
        <dsp:cNvPr id="0" name=""/>
        <dsp:cNvSpPr/>
      </dsp:nvSpPr>
      <dsp:spPr>
        <a:xfrm>
          <a:off x="2607987" y="4025078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Revisión RTE 034 «Elementos de Seguridad de vehículos automotores»</a:t>
          </a:r>
          <a:endParaRPr lang="es-EC" sz="1400" kern="1200" dirty="0"/>
        </a:p>
      </dsp:txBody>
      <dsp:txXfrm>
        <a:off x="2607987" y="4025078"/>
        <a:ext cx="1784180" cy="892090"/>
      </dsp:txXfrm>
    </dsp:sp>
    <dsp:sp modelId="{6F88530F-12C1-48A8-A386-BDD2ABD128B9}">
      <dsp:nvSpPr>
        <dsp:cNvPr id="0" name=""/>
        <dsp:cNvSpPr/>
      </dsp:nvSpPr>
      <dsp:spPr>
        <a:xfrm>
          <a:off x="2607987" y="5291846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Modifica metodología de calculo del ICE</a:t>
          </a:r>
          <a:endParaRPr lang="es-EC" sz="1400" kern="1200" dirty="0"/>
        </a:p>
      </dsp:txBody>
      <dsp:txXfrm>
        <a:off x="2607987" y="5291846"/>
        <a:ext cx="1784180" cy="892090"/>
      </dsp:txXfrm>
    </dsp:sp>
    <dsp:sp modelId="{A6947AD4-96B8-4F97-BAC3-D4F522B1DA69}">
      <dsp:nvSpPr>
        <dsp:cNvPr id="0" name=""/>
        <dsp:cNvSpPr/>
      </dsp:nvSpPr>
      <dsp:spPr>
        <a:xfrm>
          <a:off x="4320800" y="1491543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Año 2015</a:t>
          </a:r>
          <a:endParaRPr lang="es-EC" sz="1400" b="1" kern="1200" dirty="0"/>
        </a:p>
      </dsp:txBody>
      <dsp:txXfrm>
        <a:off x="4320800" y="1491543"/>
        <a:ext cx="1784180" cy="892090"/>
      </dsp:txXfrm>
    </dsp:sp>
    <dsp:sp modelId="{A7B479BA-C688-4FCF-9965-E8BA69AED7AF}">
      <dsp:nvSpPr>
        <dsp:cNvPr id="0" name=""/>
        <dsp:cNvSpPr/>
      </dsp:nvSpPr>
      <dsp:spPr>
        <a:xfrm>
          <a:off x="4766845" y="2758310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Incremento arancel importaciones 15% CKD, 5% tracto camiones, 10% a chasises en CKD.</a:t>
          </a:r>
          <a:endParaRPr lang="es-EC" sz="1200" kern="1200" dirty="0"/>
        </a:p>
      </dsp:txBody>
      <dsp:txXfrm>
        <a:off x="4766845" y="2758310"/>
        <a:ext cx="1784180" cy="892090"/>
      </dsp:txXfrm>
    </dsp:sp>
    <dsp:sp modelId="{D6A7575F-525F-4388-B4DC-C36860FADF5E}">
      <dsp:nvSpPr>
        <dsp:cNvPr id="0" name=""/>
        <dsp:cNvSpPr/>
      </dsp:nvSpPr>
      <dsp:spPr>
        <a:xfrm>
          <a:off x="4766845" y="4025078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*Cupo CBU 40% menos de lo </a:t>
          </a:r>
          <a:r>
            <a:rPr lang="es-EC" sz="1100" kern="1200" dirty="0" smtClean="0"/>
            <a:t>importado</a:t>
          </a:r>
          <a:r>
            <a:rPr lang="es-EC" sz="1200" kern="1200" dirty="0" smtClean="0"/>
            <a:t> en el 2013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*Cupo CKD 20% menos de lo importado en el 2013</a:t>
          </a:r>
          <a:endParaRPr lang="es-EC" sz="1200" kern="1200" dirty="0"/>
        </a:p>
      </dsp:txBody>
      <dsp:txXfrm>
        <a:off x="4766845" y="4025078"/>
        <a:ext cx="1784180" cy="892090"/>
      </dsp:txXfrm>
    </dsp:sp>
    <dsp:sp modelId="{6F9D15E1-1B25-4FB7-B265-0A824684BBE9}">
      <dsp:nvSpPr>
        <dsp:cNvPr id="0" name=""/>
        <dsp:cNvSpPr/>
      </dsp:nvSpPr>
      <dsp:spPr>
        <a:xfrm>
          <a:off x="4766845" y="5291846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establece cupo de 23285 (CBU) y 61270 (CKD)</a:t>
          </a:r>
          <a:endParaRPr lang="es-EC" sz="1400" kern="1200" dirty="0"/>
        </a:p>
      </dsp:txBody>
      <dsp:txXfrm>
        <a:off x="4766845" y="5291846"/>
        <a:ext cx="1784180" cy="892090"/>
      </dsp:txXfrm>
    </dsp:sp>
    <dsp:sp modelId="{69AC2835-9211-4D57-B6B0-722BD618DB5A}">
      <dsp:nvSpPr>
        <dsp:cNvPr id="0" name=""/>
        <dsp:cNvSpPr/>
      </dsp:nvSpPr>
      <dsp:spPr>
        <a:xfrm>
          <a:off x="6479658" y="1491543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Año 2016</a:t>
          </a:r>
          <a:endParaRPr lang="es-EC" sz="1400" b="1" kern="1200" dirty="0"/>
        </a:p>
      </dsp:txBody>
      <dsp:txXfrm>
        <a:off x="6479658" y="1491543"/>
        <a:ext cx="1784180" cy="892090"/>
      </dsp:txXfrm>
    </dsp:sp>
    <dsp:sp modelId="{6BA408B4-A30C-4B27-878D-2C30FBC0AA53}">
      <dsp:nvSpPr>
        <dsp:cNvPr id="0" name=""/>
        <dsp:cNvSpPr/>
      </dsp:nvSpPr>
      <dsp:spPr>
        <a:xfrm>
          <a:off x="6925703" y="2758310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CINAE y el Ministerio de la Industria se mantienen reuniones </a:t>
          </a:r>
          <a:r>
            <a:rPr lang="es-EC" sz="1100" kern="1200" dirty="0" smtClean="0"/>
            <a:t>para</a:t>
          </a:r>
          <a:r>
            <a:rPr lang="es-EC" sz="1200" kern="1200" dirty="0" smtClean="0"/>
            <a:t> hablar sobre nuevas regulaciones  que regirán para CBU y CKD. </a:t>
          </a:r>
          <a:endParaRPr lang="es-EC" sz="1200" kern="1200" dirty="0"/>
        </a:p>
      </dsp:txBody>
      <dsp:txXfrm>
        <a:off x="6925703" y="2758310"/>
        <a:ext cx="1784180" cy="892090"/>
      </dsp:txXfrm>
    </dsp:sp>
    <dsp:sp modelId="{F368BCC3-4AF2-4248-80B1-4268962E8245}">
      <dsp:nvSpPr>
        <dsp:cNvPr id="0" name=""/>
        <dsp:cNvSpPr/>
      </dsp:nvSpPr>
      <dsp:spPr>
        <a:xfrm>
          <a:off x="6925703" y="4025078"/>
          <a:ext cx="1784180" cy="8920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Las exigencias a cumplir tratan de seguridad y ambiental </a:t>
          </a:r>
          <a:endParaRPr lang="es-EC" sz="1400" kern="1200" dirty="0"/>
        </a:p>
      </dsp:txBody>
      <dsp:txXfrm>
        <a:off x="6925703" y="4025078"/>
        <a:ext cx="1784180" cy="8920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94299-477F-4E37-8BB4-8C206BE66E82}">
      <dsp:nvSpPr>
        <dsp:cNvPr id="0" name=""/>
        <dsp:cNvSpPr/>
      </dsp:nvSpPr>
      <dsp:spPr>
        <a:xfrm>
          <a:off x="5029" y="0"/>
          <a:ext cx="3017520" cy="3291840"/>
        </a:xfrm>
        <a:prstGeom prst="up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90C164-C930-4DEC-8583-375CE9EAE455}">
      <dsp:nvSpPr>
        <dsp:cNvPr id="0" name=""/>
        <dsp:cNvSpPr/>
      </dsp:nvSpPr>
      <dsp:spPr>
        <a:xfrm>
          <a:off x="4788036" y="548683"/>
          <a:ext cx="2837756" cy="829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/>
            <a:t>Objetivo General</a:t>
          </a:r>
          <a:endParaRPr lang="es-EC" sz="2700" b="1" kern="1200" dirty="0"/>
        </a:p>
      </dsp:txBody>
      <dsp:txXfrm>
        <a:off x="4788036" y="548683"/>
        <a:ext cx="2837756" cy="829872"/>
      </dsp:txXfrm>
    </dsp:sp>
    <dsp:sp modelId="{F31CB5E9-63A8-4039-BF5D-8F480CC214B7}">
      <dsp:nvSpPr>
        <dsp:cNvPr id="0" name=""/>
        <dsp:cNvSpPr/>
      </dsp:nvSpPr>
      <dsp:spPr>
        <a:xfrm>
          <a:off x="910285" y="3566160"/>
          <a:ext cx="3017520" cy="3291840"/>
        </a:xfrm>
        <a:prstGeom prst="down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C6727B-9A33-4F47-A7C9-E7C6CC81256E}">
      <dsp:nvSpPr>
        <dsp:cNvPr id="0" name=""/>
        <dsp:cNvSpPr/>
      </dsp:nvSpPr>
      <dsp:spPr>
        <a:xfrm>
          <a:off x="3707917" y="1988841"/>
          <a:ext cx="5120640" cy="329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Conocer las afectaciones económicas de las regulaciones y salvaguardias impuestas por el gobierno nacional, en el sector automotriz en el periodo 2014-2016 y aportar criterios que reactiven este importante sector de la economía del país.</a:t>
          </a:r>
          <a:endParaRPr lang="es-EC" sz="2700" kern="1200" dirty="0"/>
        </a:p>
      </dsp:txBody>
      <dsp:txXfrm>
        <a:off x="3707917" y="1988841"/>
        <a:ext cx="5120640" cy="3291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32C40-4E12-4497-9EFA-08464C28C199}">
      <dsp:nvSpPr>
        <dsp:cNvPr id="0" name=""/>
        <dsp:cNvSpPr/>
      </dsp:nvSpPr>
      <dsp:spPr>
        <a:xfrm rot="10800000">
          <a:off x="1778199" y="1708"/>
          <a:ext cx="6009269" cy="105834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67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Analizar la crisis financiera nacional y las razones por las que se implantaron en el país medidas de regulación y salvaguardias.</a:t>
          </a:r>
          <a:endParaRPr lang="es-EC" sz="2100" kern="1200" dirty="0"/>
        </a:p>
      </dsp:txBody>
      <dsp:txXfrm rot="10800000">
        <a:off x="2042785" y="1708"/>
        <a:ext cx="5744683" cy="1058346"/>
      </dsp:txXfrm>
    </dsp:sp>
    <dsp:sp modelId="{FC276E6F-7BBD-4D23-A2D2-5ABBA6C5B1B8}">
      <dsp:nvSpPr>
        <dsp:cNvPr id="0" name=""/>
        <dsp:cNvSpPr/>
      </dsp:nvSpPr>
      <dsp:spPr>
        <a:xfrm>
          <a:off x="1249026" y="1708"/>
          <a:ext cx="1058346" cy="105834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E7FC8B-21A7-4F84-B644-D8523C9247FF}">
      <dsp:nvSpPr>
        <dsp:cNvPr id="0" name=""/>
        <dsp:cNvSpPr/>
      </dsp:nvSpPr>
      <dsp:spPr>
        <a:xfrm rot="10800000">
          <a:off x="1778199" y="1375979"/>
          <a:ext cx="6009269" cy="105834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67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/>
            <a:t>Revisar las reformas arancelarias que afectan al sector automotriz.</a:t>
          </a:r>
          <a:endParaRPr lang="es-EC" sz="2100" kern="1200" dirty="0"/>
        </a:p>
      </dsp:txBody>
      <dsp:txXfrm rot="10800000">
        <a:off x="2042785" y="1375979"/>
        <a:ext cx="5744683" cy="1058346"/>
      </dsp:txXfrm>
    </dsp:sp>
    <dsp:sp modelId="{66DEEE56-B291-4E95-8DE7-F218240B95A0}">
      <dsp:nvSpPr>
        <dsp:cNvPr id="0" name=""/>
        <dsp:cNvSpPr/>
      </dsp:nvSpPr>
      <dsp:spPr>
        <a:xfrm>
          <a:off x="1249026" y="1375979"/>
          <a:ext cx="1058346" cy="105834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96E31C-E489-41CC-AF44-35D66386D4F2}">
      <dsp:nvSpPr>
        <dsp:cNvPr id="0" name=""/>
        <dsp:cNvSpPr/>
      </dsp:nvSpPr>
      <dsp:spPr>
        <a:xfrm rot="10800000">
          <a:off x="1778199" y="2750250"/>
          <a:ext cx="6009269" cy="105834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67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Analizar el sector automotriz periodo 2014-2016.</a:t>
          </a:r>
          <a:endParaRPr lang="es-EC" sz="2100" kern="1200" dirty="0"/>
        </a:p>
      </dsp:txBody>
      <dsp:txXfrm rot="10800000">
        <a:off x="2042785" y="2750250"/>
        <a:ext cx="5744683" cy="1058346"/>
      </dsp:txXfrm>
    </dsp:sp>
    <dsp:sp modelId="{DDDEDAEE-86C2-4408-8268-82F8206A1BAD}">
      <dsp:nvSpPr>
        <dsp:cNvPr id="0" name=""/>
        <dsp:cNvSpPr/>
      </dsp:nvSpPr>
      <dsp:spPr>
        <a:xfrm>
          <a:off x="1249026" y="2750250"/>
          <a:ext cx="1058346" cy="105834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A31977-AFD8-4417-B398-D52D65C37BAC}">
      <dsp:nvSpPr>
        <dsp:cNvPr id="0" name=""/>
        <dsp:cNvSpPr/>
      </dsp:nvSpPr>
      <dsp:spPr>
        <a:xfrm rot="10800000">
          <a:off x="1778199" y="4124521"/>
          <a:ext cx="6009269" cy="105834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67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/>
            <a:t>Revisar las afectaciones económicas de las regulaciones y salvaguardias al sector automotriz.</a:t>
          </a:r>
          <a:endParaRPr lang="es-EC" sz="2100" kern="1200"/>
        </a:p>
      </dsp:txBody>
      <dsp:txXfrm rot="10800000">
        <a:off x="2042785" y="4124521"/>
        <a:ext cx="5744683" cy="1058346"/>
      </dsp:txXfrm>
    </dsp:sp>
    <dsp:sp modelId="{EEBD8326-9753-4427-B326-C23CEBDE540B}">
      <dsp:nvSpPr>
        <dsp:cNvPr id="0" name=""/>
        <dsp:cNvSpPr/>
      </dsp:nvSpPr>
      <dsp:spPr>
        <a:xfrm>
          <a:off x="1249026" y="4124521"/>
          <a:ext cx="1058346" cy="105834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DDC68-9171-480E-811C-262174A0DCA0}">
      <dsp:nvSpPr>
        <dsp:cNvPr id="0" name=""/>
        <dsp:cNvSpPr/>
      </dsp:nvSpPr>
      <dsp:spPr>
        <a:xfrm rot="16200000">
          <a:off x="1489" y="1156276"/>
          <a:ext cx="3952142" cy="395214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Las regulaciones y salvaguardias impuestas por el gobierno nacional afectaron a las importaciones del sector automotriz en el periodo 2014 – 2016.</a:t>
          </a:r>
          <a:endParaRPr lang="es-EC" sz="1900" b="1" kern="1200" dirty="0"/>
        </a:p>
      </dsp:txBody>
      <dsp:txXfrm rot="5400000">
        <a:off x="1489" y="2144311"/>
        <a:ext cx="3260517" cy="1976071"/>
      </dsp:txXfrm>
    </dsp:sp>
    <dsp:sp modelId="{DCE320E6-695C-405A-9C97-9B8A6BBC0F33}">
      <dsp:nvSpPr>
        <dsp:cNvPr id="0" name=""/>
        <dsp:cNvSpPr/>
      </dsp:nvSpPr>
      <dsp:spPr>
        <a:xfrm rot="5400000">
          <a:off x="4255280" y="1156276"/>
          <a:ext cx="3952142" cy="395214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Las regulaciones y salvaguardias impuestas por el gobierno nacional no afectaron a las importaciones del sector automotriz en el periodo 2014 – 2016.</a:t>
          </a:r>
          <a:endParaRPr lang="es-EC" sz="1900" kern="1200" dirty="0"/>
        </a:p>
      </dsp:txBody>
      <dsp:txXfrm rot="-5400000">
        <a:off x="4946905" y="2144312"/>
        <a:ext cx="3260517" cy="1976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80747-A40F-4911-8168-D84B97ACD641}">
      <dsp:nvSpPr>
        <dsp:cNvPr id="0" name=""/>
        <dsp:cNvSpPr/>
      </dsp:nvSpPr>
      <dsp:spPr>
        <a:xfrm>
          <a:off x="2823363" y="3060340"/>
          <a:ext cx="669011" cy="2549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505" y="0"/>
              </a:lnTo>
              <a:lnTo>
                <a:pt x="334505" y="2549585"/>
              </a:lnTo>
              <a:lnTo>
                <a:pt x="669011" y="254958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3091971" y="4269235"/>
        <a:ext cx="131794" cy="131794"/>
      </dsp:txXfrm>
    </dsp:sp>
    <dsp:sp modelId="{65EA76F7-CE7E-41B5-88C7-3D1F5F6749E8}">
      <dsp:nvSpPr>
        <dsp:cNvPr id="0" name=""/>
        <dsp:cNvSpPr/>
      </dsp:nvSpPr>
      <dsp:spPr>
        <a:xfrm>
          <a:off x="2823363" y="3060340"/>
          <a:ext cx="669011" cy="1274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505" y="0"/>
              </a:lnTo>
              <a:lnTo>
                <a:pt x="334505" y="1274792"/>
              </a:lnTo>
              <a:lnTo>
                <a:pt x="669011" y="12747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121876" y="3661744"/>
        <a:ext cx="71983" cy="71983"/>
      </dsp:txXfrm>
    </dsp:sp>
    <dsp:sp modelId="{30DCE1F0-6E25-4943-AEFD-DCB9D1A2821D}">
      <dsp:nvSpPr>
        <dsp:cNvPr id="0" name=""/>
        <dsp:cNvSpPr/>
      </dsp:nvSpPr>
      <dsp:spPr>
        <a:xfrm>
          <a:off x="2823363" y="3014620"/>
          <a:ext cx="6690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011" y="457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141143" y="3043614"/>
        <a:ext cx="33450" cy="33450"/>
      </dsp:txXfrm>
    </dsp:sp>
    <dsp:sp modelId="{339E83B3-0DC1-4E92-9981-3D57BB06D810}">
      <dsp:nvSpPr>
        <dsp:cNvPr id="0" name=""/>
        <dsp:cNvSpPr/>
      </dsp:nvSpPr>
      <dsp:spPr>
        <a:xfrm>
          <a:off x="2823363" y="1785547"/>
          <a:ext cx="669011" cy="1274792"/>
        </a:xfrm>
        <a:custGeom>
          <a:avLst/>
          <a:gdLst/>
          <a:ahLst/>
          <a:cxnLst/>
          <a:rect l="0" t="0" r="0" b="0"/>
          <a:pathLst>
            <a:path>
              <a:moveTo>
                <a:pt x="0" y="1274792"/>
              </a:moveTo>
              <a:lnTo>
                <a:pt x="334505" y="1274792"/>
              </a:lnTo>
              <a:lnTo>
                <a:pt x="334505" y="0"/>
              </a:lnTo>
              <a:lnTo>
                <a:pt x="669011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121876" y="2386951"/>
        <a:ext cx="71983" cy="71983"/>
      </dsp:txXfrm>
    </dsp:sp>
    <dsp:sp modelId="{A5787C5B-6A48-4A38-B168-59D4F762F460}">
      <dsp:nvSpPr>
        <dsp:cNvPr id="0" name=""/>
        <dsp:cNvSpPr/>
      </dsp:nvSpPr>
      <dsp:spPr>
        <a:xfrm>
          <a:off x="2823363" y="510754"/>
          <a:ext cx="669011" cy="2549585"/>
        </a:xfrm>
        <a:custGeom>
          <a:avLst/>
          <a:gdLst/>
          <a:ahLst/>
          <a:cxnLst/>
          <a:rect l="0" t="0" r="0" b="0"/>
          <a:pathLst>
            <a:path>
              <a:moveTo>
                <a:pt x="0" y="2549585"/>
              </a:moveTo>
              <a:lnTo>
                <a:pt x="334505" y="2549585"/>
              </a:lnTo>
              <a:lnTo>
                <a:pt x="334505" y="0"/>
              </a:lnTo>
              <a:lnTo>
                <a:pt x="669011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3091971" y="1719649"/>
        <a:ext cx="131794" cy="131794"/>
      </dsp:txXfrm>
    </dsp:sp>
    <dsp:sp modelId="{2F7E86A3-A4D4-4D5D-BD8E-6EA5D72D99A9}">
      <dsp:nvSpPr>
        <dsp:cNvPr id="0" name=""/>
        <dsp:cNvSpPr/>
      </dsp:nvSpPr>
      <dsp:spPr>
        <a:xfrm rot="16200000">
          <a:off x="-370328" y="2550422"/>
          <a:ext cx="5367549" cy="10198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b="1" kern="1200" dirty="0" smtClean="0"/>
            <a:t>Metodología</a:t>
          </a:r>
          <a:endParaRPr lang="es-EC" sz="6500" b="1" kern="1200" dirty="0"/>
        </a:p>
      </dsp:txBody>
      <dsp:txXfrm>
        <a:off x="-370328" y="2550422"/>
        <a:ext cx="5367549" cy="1019834"/>
      </dsp:txXfrm>
    </dsp:sp>
    <dsp:sp modelId="{23927009-C38D-4692-A357-C6BC47EEEE26}">
      <dsp:nvSpPr>
        <dsp:cNvPr id="0" name=""/>
        <dsp:cNvSpPr/>
      </dsp:nvSpPr>
      <dsp:spPr>
        <a:xfrm>
          <a:off x="3492374" y="836"/>
          <a:ext cx="3345056" cy="10198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Enfoque - Mixto</a:t>
          </a:r>
          <a:endParaRPr lang="es-EC" sz="2400" kern="1200" dirty="0"/>
        </a:p>
      </dsp:txBody>
      <dsp:txXfrm>
        <a:off x="3492374" y="836"/>
        <a:ext cx="3345056" cy="1019834"/>
      </dsp:txXfrm>
    </dsp:sp>
    <dsp:sp modelId="{3BB42D43-7120-4475-BFA5-442FB9DBF96F}">
      <dsp:nvSpPr>
        <dsp:cNvPr id="0" name=""/>
        <dsp:cNvSpPr/>
      </dsp:nvSpPr>
      <dsp:spPr>
        <a:xfrm>
          <a:off x="3492374" y="1275629"/>
          <a:ext cx="3345056" cy="10198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Por las fuentes de información - Documental</a:t>
          </a:r>
          <a:endParaRPr lang="es-EC" sz="2400" kern="1200" dirty="0"/>
        </a:p>
      </dsp:txBody>
      <dsp:txXfrm>
        <a:off x="3492374" y="1275629"/>
        <a:ext cx="3345056" cy="1019834"/>
      </dsp:txXfrm>
    </dsp:sp>
    <dsp:sp modelId="{AA116511-662A-4470-8D27-C3E6C6B94DE7}">
      <dsp:nvSpPr>
        <dsp:cNvPr id="0" name=""/>
        <dsp:cNvSpPr/>
      </dsp:nvSpPr>
      <dsp:spPr>
        <a:xfrm>
          <a:off x="3492374" y="2550422"/>
          <a:ext cx="3345056" cy="10198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Por su finalidad - Básica</a:t>
          </a:r>
          <a:endParaRPr lang="es-EC" sz="2400" kern="1200" dirty="0"/>
        </a:p>
      </dsp:txBody>
      <dsp:txXfrm>
        <a:off x="3492374" y="2550422"/>
        <a:ext cx="3345056" cy="1019834"/>
      </dsp:txXfrm>
    </dsp:sp>
    <dsp:sp modelId="{FDD392ED-075F-4105-9563-500B8BEB4F5F}">
      <dsp:nvSpPr>
        <dsp:cNvPr id="0" name=""/>
        <dsp:cNvSpPr/>
      </dsp:nvSpPr>
      <dsp:spPr>
        <a:xfrm>
          <a:off x="3492374" y="3825215"/>
          <a:ext cx="3345056" cy="10198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Por el control de Variables – No Experimental</a:t>
          </a:r>
          <a:endParaRPr lang="es-EC" sz="2400" kern="1200" dirty="0"/>
        </a:p>
      </dsp:txBody>
      <dsp:txXfrm>
        <a:off x="3492374" y="3825215"/>
        <a:ext cx="3345056" cy="1019834"/>
      </dsp:txXfrm>
    </dsp:sp>
    <dsp:sp modelId="{A6F8F54C-95C4-4CFC-ABBE-BC60982E4696}">
      <dsp:nvSpPr>
        <dsp:cNvPr id="0" name=""/>
        <dsp:cNvSpPr/>
      </dsp:nvSpPr>
      <dsp:spPr>
        <a:xfrm>
          <a:off x="3492374" y="5100008"/>
          <a:ext cx="3345056" cy="10198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Por el Alcance - Descriptivo</a:t>
          </a:r>
          <a:endParaRPr lang="es-EC" sz="2400" kern="1200" dirty="0"/>
        </a:p>
      </dsp:txBody>
      <dsp:txXfrm>
        <a:off x="3492374" y="5100008"/>
        <a:ext cx="3345056" cy="1019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DD6DA-FF0E-4A44-B314-F459954D0504}">
      <dsp:nvSpPr>
        <dsp:cNvPr id="0" name=""/>
        <dsp:cNvSpPr/>
      </dsp:nvSpPr>
      <dsp:spPr>
        <a:xfrm>
          <a:off x="2362" y="1728529"/>
          <a:ext cx="2878632" cy="115145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Falta de supervisión de riesgos</a:t>
          </a:r>
          <a:endParaRPr lang="es-EC" sz="2500" kern="1200" dirty="0"/>
        </a:p>
      </dsp:txBody>
      <dsp:txXfrm>
        <a:off x="578088" y="1728529"/>
        <a:ext cx="1727180" cy="1151452"/>
      </dsp:txXfrm>
    </dsp:sp>
    <dsp:sp modelId="{9BB22BDB-01DC-4F67-99A3-3D9B012A9BD0}">
      <dsp:nvSpPr>
        <dsp:cNvPr id="0" name=""/>
        <dsp:cNvSpPr/>
      </dsp:nvSpPr>
      <dsp:spPr>
        <a:xfrm>
          <a:off x="2593131" y="1728529"/>
          <a:ext cx="2878632" cy="115145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Mercado de la Vivienda</a:t>
          </a:r>
          <a:endParaRPr lang="es-EC" sz="2500" kern="1200" dirty="0"/>
        </a:p>
      </dsp:txBody>
      <dsp:txXfrm>
        <a:off x="3168857" y="1728529"/>
        <a:ext cx="1727180" cy="1151452"/>
      </dsp:txXfrm>
    </dsp:sp>
    <dsp:sp modelId="{0080AEFD-A794-40D5-8D9D-841663515C46}">
      <dsp:nvSpPr>
        <dsp:cNvPr id="0" name=""/>
        <dsp:cNvSpPr/>
      </dsp:nvSpPr>
      <dsp:spPr>
        <a:xfrm>
          <a:off x="5183900" y="1728529"/>
          <a:ext cx="2878632" cy="115145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Bajas tasas de interés</a:t>
          </a:r>
          <a:endParaRPr lang="es-EC" sz="2500" kern="1200" dirty="0"/>
        </a:p>
      </dsp:txBody>
      <dsp:txXfrm>
        <a:off x="5759626" y="1728529"/>
        <a:ext cx="1727180" cy="11514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16A32-7878-4BCC-A9FC-19548475ACED}">
      <dsp:nvSpPr>
        <dsp:cNvPr id="0" name=""/>
        <dsp:cNvSpPr/>
      </dsp:nvSpPr>
      <dsp:spPr>
        <a:xfrm rot="5400000">
          <a:off x="1150374" y="1032224"/>
          <a:ext cx="1608859" cy="194219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32BE31-2622-49AF-A50D-2D06C786757B}">
      <dsp:nvSpPr>
        <dsp:cNvPr id="0" name=""/>
        <dsp:cNvSpPr/>
      </dsp:nvSpPr>
      <dsp:spPr>
        <a:xfrm>
          <a:off x="1518389" y="2362"/>
          <a:ext cx="2157989" cy="1294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Depender de una moneda Extranjera</a:t>
          </a:r>
          <a:endParaRPr lang="es-EC" sz="1900" kern="1200" dirty="0"/>
        </a:p>
      </dsp:txBody>
      <dsp:txXfrm>
        <a:off x="1556312" y="40285"/>
        <a:ext cx="2082143" cy="1218947"/>
      </dsp:txXfrm>
    </dsp:sp>
    <dsp:sp modelId="{CAC4A2B7-0EA3-4A91-A192-EFED02B9B482}">
      <dsp:nvSpPr>
        <dsp:cNvPr id="0" name=""/>
        <dsp:cNvSpPr/>
      </dsp:nvSpPr>
      <dsp:spPr>
        <a:xfrm rot="5400000">
          <a:off x="1150374" y="2650716"/>
          <a:ext cx="1608859" cy="194219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49AAF3-B7A6-4C42-875C-91CCDE6645A3}">
      <dsp:nvSpPr>
        <dsp:cNvPr id="0" name=""/>
        <dsp:cNvSpPr/>
      </dsp:nvSpPr>
      <dsp:spPr>
        <a:xfrm>
          <a:off x="1518389" y="1620855"/>
          <a:ext cx="2157989" cy="1294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Apreciación y Depreciación del Dólar vs monedas extranjeras</a:t>
          </a:r>
          <a:endParaRPr lang="es-EC" sz="1900" kern="1200" dirty="0"/>
        </a:p>
      </dsp:txBody>
      <dsp:txXfrm>
        <a:off x="1556312" y="1658778"/>
        <a:ext cx="2082143" cy="1218947"/>
      </dsp:txXfrm>
    </dsp:sp>
    <dsp:sp modelId="{A2696314-E41A-4E25-8355-DD0E3F53CD68}">
      <dsp:nvSpPr>
        <dsp:cNvPr id="0" name=""/>
        <dsp:cNvSpPr/>
      </dsp:nvSpPr>
      <dsp:spPr>
        <a:xfrm>
          <a:off x="1959620" y="3459962"/>
          <a:ext cx="2860493" cy="194219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798083-CE16-4208-B880-F47D80552F10}">
      <dsp:nvSpPr>
        <dsp:cNvPr id="0" name=""/>
        <dsp:cNvSpPr/>
      </dsp:nvSpPr>
      <dsp:spPr>
        <a:xfrm>
          <a:off x="1518389" y="3239347"/>
          <a:ext cx="2157989" cy="1294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Venta de Petróleo</a:t>
          </a:r>
          <a:endParaRPr lang="es-EC" sz="1900" kern="1200" dirty="0"/>
        </a:p>
      </dsp:txBody>
      <dsp:txXfrm>
        <a:off x="1556312" y="3277270"/>
        <a:ext cx="2082143" cy="1218947"/>
      </dsp:txXfrm>
    </dsp:sp>
    <dsp:sp modelId="{BA4724BD-3633-4252-A13F-ED6A42728E6B}">
      <dsp:nvSpPr>
        <dsp:cNvPr id="0" name=""/>
        <dsp:cNvSpPr/>
      </dsp:nvSpPr>
      <dsp:spPr>
        <a:xfrm rot="16200000">
          <a:off x="4020500" y="2650716"/>
          <a:ext cx="1608859" cy="194219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A527E3-FCCB-4BFE-AC9F-7794EDCC2B65}">
      <dsp:nvSpPr>
        <dsp:cNvPr id="0" name=""/>
        <dsp:cNvSpPr/>
      </dsp:nvSpPr>
      <dsp:spPr>
        <a:xfrm>
          <a:off x="4388516" y="3239347"/>
          <a:ext cx="2157989" cy="1294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Menos Ingresos</a:t>
          </a:r>
          <a:endParaRPr lang="es-EC" sz="1900" kern="1200" dirty="0"/>
        </a:p>
      </dsp:txBody>
      <dsp:txXfrm>
        <a:off x="4426439" y="3277270"/>
        <a:ext cx="2082143" cy="1218947"/>
      </dsp:txXfrm>
    </dsp:sp>
    <dsp:sp modelId="{FBBD4FAF-6A67-42CF-AE03-3E03A4BE996D}">
      <dsp:nvSpPr>
        <dsp:cNvPr id="0" name=""/>
        <dsp:cNvSpPr/>
      </dsp:nvSpPr>
      <dsp:spPr>
        <a:xfrm>
          <a:off x="4388516" y="1620855"/>
          <a:ext cx="2157989" cy="1294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Baja Inversión Extranjera</a:t>
          </a:r>
          <a:endParaRPr lang="es-EC" sz="1900" kern="1200" dirty="0"/>
        </a:p>
      </dsp:txBody>
      <dsp:txXfrm>
        <a:off x="4426439" y="1658778"/>
        <a:ext cx="2082143" cy="12189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14618-3403-4EC0-BA33-EB40F003AE30}">
      <dsp:nvSpPr>
        <dsp:cNvPr id="0" name=""/>
        <dsp:cNvSpPr/>
      </dsp:nvSpPr>
      <dsp:spPr>
        <a:xfrm>
          <a:off x="70280" y="79798"/>
          <a:ext cx="2683215" cy="31567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1F730-6BB1-4729-B6C1-633444C83553}">
      <dsp:nvSpPr>
        <dsp:cNvPr id="0" name=""/>
        <dsp:cNvSpPr/>
      </dsp:nvSpPr>
      <dsp:spPr>
        <a:xfrm>
          <a:off x="204441" y="206067"/>
          <a:ext cx="2414893" cy="205187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5ECE0C-87F4-49A1-B592-539FAE57B251}">
      <dsp:nvSpPr>
        <dsp:cNvPr id="0" name=""/>
        <dsp:cNvSpPr/>
      </dsp:nvSpPr>
      <dsp:spPr>
        <a:xfrm>
          <a:off x="204441" y="2257938"/>
          <a:ext cx="2414893" cy="85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Ingresos Petroleros</a:t>
          </a:r>
          <a:endParaRPr lang="es-EC" sz="2300" kern="1200" dirty="0"/>
        </a:p>
      </dsp:txBody>
      <dsp:txXfrm>
        <a:off x="204441" y="2257938"/>
        <a:ext cx="2414893" cy="852315"/>
      </dsp:txXfrm>
    </dsp:sp>
    <dsp:sp modelId="{6D1A241B-21EB-4583-9445-91ACBABCCE4B}">
      <dsp:nvSpPr>
        <dsp:cNvPr id="0" name=""/>
        <dsp:cNvSpPr/>
      </dsp:nvSpPr>
      <dsp:spPr>
        <a:xfrm>
          <a:off x="3176640" y="79798"/>
          <a:ext cx="2683215" cy="31567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C479D-035A-4038-BF4A-90EE2F20CFC1}">
      <dsp:nvSpPr>
        <dsp:cNvPr id="0" name=""/>
        <dsp:cNvSpPr/>
      </dsp:nvSpPr>
      <dsp:spPr>
        <a:xfrm>
          <a:off x="3310801" y="206067"/>
          <a:ext cx="2414893" cy="205187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FD32C0-A0B7-41A0-A0C7-BB638FF9DAAD}">
      <dsp:nvSpPr>
        <dsp:cNvPr id="0" name=""/>
        <dsp:cNvSpPr/>
      </dsp:nvSpPr>
      <dsp:spPr>
        <a:xfrm>
          <a:off x="3310801" y="2257938"/>
          <a:ext cx="2414893" cy="85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Remesas</a:t>
          </a:r>
          <a:endParaRPr lang="es-EC" sz="2300" kern="1200" dirty="0"/>
        </a:p>
      </dsp:txBody>
      <dsp:txXfrm>
        <a:off x="3310801" y="2257938"/>
        <a:ext cx="2414893" cy="852315"/>
      </dsp:txXfrm>
    </dsp:sp>
    <dsp:sp modelId="{2EBC69D8-4B0F-4A85-9FFE-EBD18E342024}">
      <dsp:nvSpPr>
        <dsp:cNvPr id="0" name=""/>
        <dsp:cNvSpPr/>
      </dsp:nvSpPr>
      <dsp:spPr>
        <a:xfrm>
          <a:off x="6283000" y="79798"/>
          <a:ext cx="2683215" cy="31567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8955C-8FA1-4878-A4A1-C8EAC241E4A6}">
      <dsp:nvSpPr>
        <dsp:cNvPr id="0" name=""/>
        <dsp:cNvSpPr/>
      </dsp:nvSpPr>
      <dsp:spPr>
        <a:xfrm>
          <a:off x="6417161" y="206067"/>
          <a:ext cx="2414893" cy="205187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B75674-0588-464F-993A-5B47D0DEFEEC}">
      <dsp:nvSpPr>
        <dsp:cNvPr id="0" name=""/>
        <dsp:cNvSpPr/>
      </dsp:nvSpPr>
      <dsp:spPr>
        <a:xfrm>
          <a:off x="6417161" y="2257938"/>
          <a:ext cx="2414893" cy="85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Desempleo</a:t>
          </a:r>
          <a:endParaRPr lang="es-EC" sz="2300" kern="1200" dirty="0"/>
        </a:p>
      </dsp:txBody>
      <dsp:txXfrm>
        <a:off x="6417161" y="2257938"/>
        <a:ext cx="2414893" cy="852315"/>
      </dsp:txXfrm>
    </dsp:sp>
    <dsp:sp modelId="{C513A1E7-FD69-4E2F-9861-70FC4CC68912}">
      <dsp:nvSpPr>
        <dsp:cNvPr id="0" name=""/>
        <dsp:cNvSpPr/>
      </dsp:nvSpPr>
      <dsp:spPr>
        <a:xfrm>
          <a:off x="3176640" y="3504844"/>
          <a:ext cx="2683215" cy="31567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50F93-B8EC-40B4-AFB8-FCC4B3BFCA17}">
      <dsp:nvSpPr>
        <dsp:cNvPr id="0" name=""/>
        <dsp:cNvSpPr/>
      </dsp:nvSpPr>
      <dsp:spPr>
        <a:xfrm>
          <a:off x="3310801" y="3631113"/>
          <a:ext cx="2414893" cy="205187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0B9812-F47C-453E-879B-A71D16B25C91}">
      <dsp:nvSpPr>
        <dsp:cNvPr id="0" name=""/>
        <dsp:cNvSpPr/>
      </dsp:nvSpPr>
      <dsp:spPr>
        <a:xfrm>
          <a:off x="3310801" y="5682983"/>
          <a:ext cx="2414893" cy="85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/>
            <a:t>Inflacion</a:t>
          </a:r>
          <a:endParaRPr lang="es-EC" sz="2300" kern="1200" dirty="0"/>
        </a:p>
      </dsp:txBody>
      <dsp:txXfrm>
        <a:off x="3310801" y="5682983"/>
        <a:ext cx="2414893" cy="8523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67C37-9315-466C-B4F7-3737FA0A41A9}">
      <dsp:nvSpPr>
        <dsp:cNvPr id="0" name=""/>
        <dsp:cNvSpPr/>
      </dsp:nvSpPr>
      <dsp:spPr>
        <a:xfrm>
          <a:off x="1857346" y="-3097"/>
          <a:ext cx="4514906" cy="4514906"/>
        </a:xfrm>
        <a:prstGeom prst="circularArrow">
          <a:avLst>
            <a:gd name="adj1" fmla="val 5274"/>
            <a:gd name="adj2" fmla="val 312630"/>
            <a:gd name="adj3" fmla="val 14228845"/>
            <a:gd name="adj4" fmla="val 17126601"/>
            <a:gd name="adj5" fmla="val 547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78A443-58CF-48A2-B3FB-C83DEE007DFE}">
      <dsp:nvSpPr>
        <dsp:cNvPr id="0" name=""/>
        <dsp:cNvSpPr/>
      </dsp:nvSpPr>
      <dsp:spPr>
        <a:xfrm>
          <a:off x="3256880" y="2416"/>
          <a:ext cx="1715839" cy="8579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Importación</a:t>
          </a:r>
          <a:endParaRPr lang="es-EC" sz="2100" kern="1200" dirty="0"/>
        </a:p>
      </dsp:txBody>
      <dsp:txXfrm>
        <a:off x="3298760" y="44296"/>
        <a:ext cx="1632079" cy="774159"/>
      </dsp:txXfrm>
    </dsp:sp>
    <dsp:sp modelId="{53CBFBFD-648F-4630-87BA-D01BE286D944}">
      <dsp:nvSpPr>
        <dsp:cNvPr id="0" name=""/>
        <dsp:cNvSpPr/>
      </dsp:nvSpPr>
      <dsp:spPr>
        <a:xfrm>
          <a:off x="4843096" y="918219"/>
          <a:ext cx="1715839" cy="8579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Exportación</a:t>
          </a:r>
          <a:endParaRPr lang="es-EC" sz="2100" kern="1200" dirty="0"/>
        </a:p>
      </dsp:txBody>
      <dsp:txXfrm>
        <a:off x="4884976" y="960099"/>
        <a:ext cx="1632079" cy="774159"/>
      </dsp:txXfrm>
    </dsp:sp>
    <dsp:sp modelId="{A3AC4ABB-38D3-4BC9-8AD3-EC55D257A12A}">
      <dsp:nvSpPr>
        <dsp:cNvPr id="0" name=""/>
        <dsp:cNvSpPr/>
      </dsp:nvSpPr>
      <dsp:spPr>
        <a:xfrm>
          <a:off x="4843096" y="2749824"/>
          <a:ext cx="1715839" cy="8579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/>
            <a:t>Balanza Comercial</a:t>
          </a:r>
          <a:endParaRPr lang="es-EC" sz="2100" kern="1200" dirty="0"/>
        </a:p>
      </dsp:txBody>
      <dsp:txXfrm>
        <a:off x="4884976" y="2791704"/>
        <a:ext cx="1632079" cy="774159"/>
      </dsp:txXfrm>
    </dsp:sp>
    <dsp:sp modelId="{AF2A217D-B63C-4380-8D0A-1F85E862BC7A}">
      <dsp:nvSpPr>
        <dsp:cNvPr id="0" name=""/>
        <dsp:cNvSpPr/>
      </dsp:nvSpPr>
      <dsp:spPr>
        <a:xfrm>
          <a:off x="3256880" y="3665626"/>
          <a:ext cx="1715839" cy="8579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Salvaguardias</a:t>
          </a:r>
          <a:endParaRPr lang="es-EC" sz="2100" kern="1200" dirty="0"/>
        </a:p>
      </dsp:txBody>
      <dsp:txXfrm>
        <a:off x="3298760" y="3707506"/>
        <a:ext cx="1632079" cy="774159"/>
      </dsp:txXfrm>
    </dsp:sp>
    <dsp:sp modelId="{6482A179-7A01-4A93-A9B7-ABD48DE39F9A}">
      <dsp:nvSpPr>
        <dsp:cNvPr id="0" name=""/>
        <dsp:cNvSpPr/>
      </dsp:nvSpPr>
      <dsp:spPr>
        <a:xfrm>
          <a:off x="1670663" y="2749824"/>
          <a:ext cx="1715839" cy="8579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CBU</a:t>
          </a:r>
          <a:endParaRPr lang="es-EC" sz="2100" kern="1200" dirty="0"/>
        </a:p>
      </dsp:txBody>
      <dsp:txXfrm>
        <a:off x="1712543" y="2791704"/>
        <a:ext cx="1632079" cy="774159"/>
      </dsp:txXfrm>
    </dsp:sp>
    <dsp:sp modelId="{D5839BCE-3904-4BB9-94A8-2C76C004801D}">
      <dsp:nvSpPr>
        <dsp:cNvPr id="0" name=""/>
        <dsp:cNvSpPr/>
      </dsp:nvSpPr>
      <dsp:spPr>
        <a:xfrm>
          <a:off x="1670663" y="918219"/>
          <a:ext cx="1715839" cy="8579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CKD</a:t>
          </a:r>
          <a:endParaRPr lang="es-EC" sz="2100" kern="1200" dirty="0"/>
        </a:p>
      </dsp:txBody>
      <dsp:txXfrm>
        <a:off x="1712543" y="960099"/>
        <a:ext cx="1632079" cy="774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2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0.70769</cdr:x>
      <cdr:y>0.78788</cdr:y>
    </cdr:from>
    <cdr:to>
      <cdr:x>0.84615</cdr:x>
      <cdr:y>0.94375</cdr:y>
    </cdr:to>
    <cdr:pic>
      <cdr:nvPicPr>
        <cdr:cNvPr id="2" name="13 Imagen" descr="Resultado de imagen para chevrolet logo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12368" y="1872208"/>
          <a:ext cx="648072" cy="37038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0.21538</cdr:x>
      <cdr:y>0.36364</cdr:y>
    </cdr:from>
    <cdr:to>
      <cdr:x>0.33846</cdr:x>
      <cdr:y>0.49911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08112" y="864096"/>
          <a:ext cx="576064" cy="32191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0.66154</cdr:x>
      <cdr:y>0.32592</cdr:y>
    </cdr:from>
    <cdr:to>
      <cdr:x>0.73846</cdr:x>
      <cdr:y>0.44609</cdr:y>
    </cdr:to>
    <cdr:pic>
      <cdr:nvPicPr>
        <cdr:cNvPr id="4" name="17 Imagen" descr="Resultado de imagen para mazda logo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96345" y="774476"/>
          <a:ext cx="360040" cy="28555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0.73212</cdr:x>
      <cdr:y>0.79438</cdr:y>
    </cdr:from>
    <cdr:to>
      <cdr:x>0.89127</cdr:x>
      <cdr:y>0.94572</cdr:y>
    </cdr:to>
    <cdr:pic>
      <cdr:nvPicPr>
        <cdr:cNvPr id="2" name="13 Imagen" descr="Resultado de imagen para chevrolet logo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12368" y="2160240"/>
          <a:ext cx="720080" cy="41153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0.25465</cdr:x>
      <cdr:y>0.32934</cdr:y>
    </cdr:from>
    <cdr:to>
      <cdr:x>0.38475</cdr:x>
      <cdr:y>0.4511</cdr:y>
    </cdr:to>
    <cdr:pic>
      <cdr:nvPicPr>
        <cdr:cNvPr id="3" name="14 Imagen" descr="Resultado de imagen para kia logo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52128" y="895599"/>
          <a:ext cx="588647" cy="33111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17A-472C-4F95-9D95-A6B80B86DA1C}" type="datetimeFigureOut">
              <a:rPr lang="es-EC" smtClean="0"/>
              <a:t>24/3/2017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B07-9C3B-4E4E-9A46-88FD563540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504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17A-472C-4F95-9D95-A6B80B86DA1C}" type="datetimeFigureOut">
              <a:rPr lang="es-EC" smtClean="0"/>
              <a:t>24/3/2017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B07-9C3B-4E4E-9A46-88FD563540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15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17A-472C-4F95-9D95-A6B80B86DA1C}" type="datetimeFigureOut">
              <a:rPr lang="es-EC" smtClean="0"/>
              <a:t>24/3/2017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B07-9C3B-4E4E-9A46-88FD563540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797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17A-472C-4F95-9D95-A6B80B86DA1C}" type="datetimeFigureOut">
              <a:rPr lang="es-EC" smtClean="0"/>
              <a:t>24/3/2017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B07-9C3B-4E4E-9A46-88FD563540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595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17A-472C-4F95-9D95-A6B80B86DA1C}" type="datetimeFigureOut">
              <a:rPr lang="es-EC" smtClean="0"/>
              <a:t>24/3/2017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B07-9C3B-4E4E-9A46-88FD563540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630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17A-472C-4F95-9D95-A6B80B86DA1C}" type="datetimeFigureOut">
              <a:rPr lang="es-EC" smtClean="0"/>
              <a:t>24/3/2017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B07-9C3B-4E4E-9A46-88FD563540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304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17A-472C-4F95-9D95-A6B80B86DA1C}" type="datetimeFigureOut">
              <a:rPr lang="es-EC" smtClean="0"/>
              <a:t>24/3/2017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B07-9C3B-4E4E-9A46-88FD563540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16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17A-472C-4F95-9D95-A6B80B86DA1C}" type="datetimeFigureOut">
              <a:rPr lang="es-EC" smtClean="0"/>
              <a:t>24/3/2017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B07-9C3B-4E4E-9A46-88FD563540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820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17A-472C-4F95-9D95-A6B80B86DA1C}" type="datetimeFigureOut">
              <a:rPr lang="es-EC" smtClean="0"/>
              <a:t>24/3/2017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B07-9C3B-4E4E-9A46-88FD563540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22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17A-472C-4F95-9D95-A6B80B86DA1C}" type="datetimeFigureOut">
              <a:rPr lang="es-EC" smtClean="0"/>
              <a:t>24/3/2017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B07-9C3B-4E4E-9A46-88FD563540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968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17A-472C-4F95-9D95-A6B80B86DA1C}" type="datetimeFigureOut">
              <a:rPr lang="es-EC" smtClean="0"/>
              <a:t>24/3/2017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B07-9C3B-4E4E-9A46-88FD563540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130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F17A-472C-4F95-9D95-A6B80B86DA1C}" type="datetimeFigureOut">
              <a:rPr lang="es-EC" smtClean="0"/>
              <a:t>24/3/2017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4B07-9C3B-4E4E-9A46-88FD563540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13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77" y="0"/>
            <a:ext cx="4848289" cy="140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39977" y="1498954"/>
            <a:ext cx="519631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DEPARTAMENTO DE CIENCIAS ECONÓMICAS ADMINISTRATIVAS Y DE </a:t>
            </a:r>
            <a:r>
              <a:rPr lang="es-EC" b="1" dirty="0" smtClean="0"/>
              <a:t>COMERCIO</a:t>
            </a:r>
          </a:p>
          <a:p>
            <a:pPr algn="ctr"/>
            <a:endParaRPr lang="es-EC" dirty="0"/>
          </a:p>
          <a:p>
            <a:pPr algn="ctr"/>
            <a:r>
              <a:rPr lang="es-EC" b="1" dirty="0"/>
              <a:t> </a:t>
            </a:r>
            <a:endParaRPr lang="es-EC" dirty="0"/>
          </a:p>
          <a:p>
            <a:pPr algn="ctr"/>
            <a:r>
              <a:rPr lang="es-EC" b="1" dirty="0"/>
              <a:t>CARRERA DE INGENIERÍA EN FINANZAS Y </a:t>
            </a:r>
            <a:r>
              <a:rPr lang="es-EC" b="1" dirty="0" smtClean="0"/>
              <a:t>AUDITORÍA</a:t>
            </a:r>
          </a:p>
          <a:p>
            <a:pPr algn="ctr"/>
            <a:endParaRPr lang="es-EC" dirty="0"/>
          </a:p>
          <a:p>
            <a:pPr algn="ctr"/>
            <a:r>
              <a:rPr lang="es-EC" b="1" dirty="0"/>
              <a:t>  </a:t>
            </a:r>
            <a:endParaRPr lang="es-EC" dirty="0"/>
          </a:p>
          <a:p>
            <a:pPr algn="ctr"/>
            <a:r>
              <a:rPr lang="es-EC" b="1" dirty="0"/>
              <a:t>TEMA: AFECTACIÓN ECONÓMICA DE LAS REGULACIONES Y SALVAGUARDIAS IMPUESTAS POR EL GOBIERNO NACIONAL A LAS IMPORTACIONES, EN EL SECTOR </a:t>
            </a:r>
            <a:r>
              <a:rPr lang="es-EC" b="1" dirty="0" smtClean="0"/>
              <a:t>AUTOMOTRÍZ </a:t>
            </a:r>
            <a:r>
              <a:rPr lang="es-EC" b="1" dirty="0"/>
              <a:t>EN EL </a:t>
            </a:r>
            <a:r>
              <a:rPr lang="es-EC" b="1" dirty="0" smtClean="0"/>
              <a:t>PERÍODO </a:t>
            </a:r>
            <a:r>
              <a:rPr lang="es-EC" b="1" dirty="0"/>
              <a:t>2014-2016</a:t>
            </a:r>
            <a:endParaRPr lang="es-EC" dirty="0"/>
          </a:p>
          <a:p>
            <a:pPr algn="ctr"/>
            <a:endParaRPr lang="es-EC" b="1" dirty="0"/>
          </a:p>
          <a:p>
            <a:pPr algn="ctr"/>
            <a:endParaRPr lang="es-EC" dirty="0"/>
          </a:p>
          <a:p>
            <a:pPr algn="ctr"/>
            <a:r>
              <a:rPr lang="es-EC" b="1" dirty="0"/>
              <a:t>AUTOR: </a:t>
            </a:r>
            <a:r>
              <a:rPr lang="es-EC" b="1" dirty="0"/>
              <a:t>BENALCÁZAR VALENCIA MARÍA CRISTINA</a:t>
            </a:r>
            <a:endParaRPr lang="es-EC" dirty="0"/>
          </a:p>
          <a:p>
            <a:pPr algn="ctr"/>
            <a:r>
              <a:rPr lang="es-EC" b="1" dirty="0"/>
              <a:t> </a:t>
            </a:r>
            <a:endParaRPr lang="es-EC" b="1" dirty="0" smtClean="0"/>
          </a:p>
          <a:p>
            <a:pPr algn="ctr"/>
            <a:endParaRPr lang="es-EC" dirty="0" smtClean="0"/>
          </a:p>
          <a:p>
            <a:pPr algn="ctr"/>
            <a:r>
              <a:rPr lang="es-EC" b="1" dirty="0" smtClean="0"/>
              <a:t>DIRECTOR: ECO. ZAPATA JOSÉ</a:t>
            </a:r>
          </a:p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10 </a:t>
            </a:r>
            <a:r>
              <a:rPr lang="es-EC" b="1" dirty="0" smtClean="0"/>
              <a:t>de marzo del 2017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268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Crisis </a:t>
            </a:r>
            <a:r>
              <a:rPr lang="es-EC" sz="4000" b="1" dirty="0"/>
              <a:t>F</a:t>
            </a:r>
            <a:r>
              <a:rPr lang="es-EC" sz="4000" b="1" dirty="0" smtClean="0"/>
              <a:t>inanciera Nacional</a:t>
            </a:r>
            <a:endParaRPr lang="es-EC" sz="4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713520"/>
              </p:ext>
            </p:extLst>
          </p:nvPr>
        </p:nvGraphicFramePr>
        <p:xfrm>
          <a:off x="611560" y="1513267"/>
          <a:ext cx="80648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2232248" cy="177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4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998201273"/>
              </p:ext>
            </p:extLst>
          </p:nvPr>
        </p:nvGraphicFramePr>
        <p:xfrm>
          <a:off x="107504" y="116632"/>
          <a:ext cx="9036496" cy="674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56162"/>
            <a:ext cx="1688976" cy="95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64" y="3556162"/>
            <a:ext cx="1656184" cy="101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92" y="4818025"/>
            <a:ext cx="1800200" cy="142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86169"/>
            <a:ext cx="1778732" cy="10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Palabras Clave</a:t>
            </a:r>
            <a:endParaRPr lang="es-EC" sz="4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12721"/>
              </p:ext>
            </p:extLst>
          </p:nvPr>
        </p:nvGraphicFramePr>
        <p:xfrm>
          <a:off x="457200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3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/>
              <a:t>R</a:t>
            </a:r>
            <a:r>
              <a:rPr lang="es-EC" sz="4000" b="1" dirty="0" smtClean="0"/>
              <a:t>esoluciones</a:t>
            </a:r>
            <a:endParaRPr lang="es-EC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 smtClean="0"/>
              <a:t>Registro Oficial Suplemento N.- 730 del 22 de junio del 2012 – Restricción cuantitativa anual de </a:t>
            </a:r>
            <a:r>
              <a:rPr lang="es-EC" dirty="0" err="1" smtClean="0"/>
              <a:t>CKDs</a:t>
            </a:r>
            <a:r>
              <a:rPr lang="es-EC" dirty="0" smtClean="0"/>
              <a:t>.</a:t>
            </a:r>
          </a:p>
          <a:p>
            <a:r>
              <a:rPr lang="es-EC" dirty="0" smtClean="0"/>
              <a:t>COMEX N.- 66 del 11 de julio del 2012 – Restricción cuantitativa anual</a:t>
            </a:r>
            <a:r>
              <a:rPr lang="es-EC" dirty="0"/>
              <a:t> </a:t>
            </a:r>
            <a:r>
              <a:rPr lang="es-EC" dirty="0" smtClean="0"/>
              <a:t>de vehículos completamente armados (CBU).</a:t>
            </a:r>
          </a:p>
          <a:p>
            <a:r>
              <a:rPr lang="es-EC" dirty="0" smtClean="0"/>
              <a:t>Resolución 011-2015 COMEX – Salvaguardias arancelarias(5% al 40%) por 15 meses a 2800 productos.</a:t>
            </a:r>
          </a:p>
        </p:txBody>
      </p:sp>
    </p:spTree>
    <p:extLst>
      <p:ext uri="{BB962C8B-B14F-4D97-AF65-F5344CB8AC3E}">
        <p14:creationId xmlns:p14="http://schemas.microsoft.com/office/powerpoint/2010/main" val="26108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65180706"/>
              </p:ext>
            </p:extLst>
          </p:nvPr>
        </p:nvGraphicFramePr>
        <p:xfrm>
          <a:off x="251520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3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171288"/>
              </p:ext>
            </p:extLst>
          </p:nvPr>
        </p:nvGraphicFramePr>
        <p:xfrm>
          <a:off x="899592" y="764704"/>
          <a:ext cx="6854057" cy="15362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88135"/>
                <a:gridCol w="854963"/>
                <a:gridCol w="760827"/>
                <a:gridCol w="805352"/>
                <a:gridCol w="859499"/>
                <a:gridCol w="997265"/>
                <a:gridCol w="1488016"/>
              </a:tblGrid>
              <a:tr h="43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País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Arancel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ICE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ISD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IVA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255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ECUADOR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35% - 40%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5%- 35%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57% - 92%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4450" marR="44450" marT="0" marB="0" anchor="ctr"/>
                </a:tc>
              </a:tr>
              <a:tr h="255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COLOMBIA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0% - 35%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16% - 35%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16% - 70%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44450" marR="44450" marT="0" marB="0" anchor="ctr"/>
                </a:tc>
              </a:tr>
              <a:tr h="255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CHILE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 - 6%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19%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19% - 25%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44450" marR="44450" marT="0" marB="0" anchor="ctr"/>
                </a:tc>
              </a:tr>
              <a:tr h="258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PERU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 - 6%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18% - 24%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05802" y="2339588"/>
            <a:ext cx="38619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 Banco Mundial, ANDEMOS-Colombia, CAVEM-Chile, APP Perú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Elaborado por: Cristina Benalcázar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36780" y="219998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C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Comparación de tasas impositivas</a:t>
            </a:r>
            <a:endParaRPr lang="es-EC" sz="105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346922"/>
              </p:ext>
            </p:extLst>
          </p:nvPr>
        </p:nvGraphicFramePr>
        <p:xfrm>
          <a:off x="1907704" y="3717032"/>
          <a:ext cx="4793029" cy="16126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57286"/>
                <a:gridCol w="789440"/>
                <a:gridCol w="803537"/>
                <a:gridCol w="606177"/>
                <a:gridCol w="747149"/>
                <a:gridCol w="789440"/>
              </a:tblGrid>
              <a:tr h="268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PAÍS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1998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68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BOLIVIA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2,12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2,76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2,16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2,80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2,80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68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COLOMBIA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0,96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1,76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3,92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5,64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4,32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68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ECUADOR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1,52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2,20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1,88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2,40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68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PERÚ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2,20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2,96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4,88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5,64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5,84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68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VENEZUELA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0,56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0,12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0,08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56570" y="5445224"/>
            <a:ext cx="17604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 Banco Mundial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Elaborado por: Cristina Benalcázar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52333" y="3212976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C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Precio de la gasolina</a:t>
            </a:r>
            <a:endParaRPr lang="es-EC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5" y="745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Análisis Sector Automotriz</a:t>
            </a:r>
            <a:endParaRPr lang="es-EC" sz="4000" b="1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080347160"/>
              </p:ext>
            </p:extLst>
          </p:nvPr>
        </p:nvGraphicFramePr>
        <p:xfrm>
          <a:off x="1403648" y="4005064"/>
          <a:ext cx="633670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053710"/>
            <a:ext cx="4680519" cy="2814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78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52" y="2242724"/>
            <a:ext cx="6046856" cy="36345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3" y="404664"/>
            <a:ext cx="4911837" cy="13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2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439070"/>
              </p:ext>
            </p:extLst>
          </p:nvPr>
        </p:nvGraphicFramePr>
        <p:xfrm>
          <a:off x="467544" y="116632"/>
          <a:ext cx="82089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9" b="11011"/>
          <a:stretch/>
        </p:blipFill>
        <p:spPr bwMode="auto">
          <a:xfrm>
            <a:off x="3125744" y="5626469"/>
            <a:ext cx="1008112" cy="106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09109"/>
            <a:ext cx="1143642" cy="67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5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2768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Aporte del Sector Automotriz al PIB</a:t>
            </a:r>
            <a:endParaRPr lang="es-EC" sz="40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119882"/>
              </p:ext>
            </p:extLst>
          </p:nvPr>
        </p:nvGraphicFramePr>
        <p:xfrm>
          <a:off x="2323312" y="1268760"/>
          <a:ext cx="4608512" cy="296314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456304"/>
                <a:gridCol w="2152208"/>
              </a:tblGrid>
              <a:tr h="4120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PIB NACIONAL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2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Año 2014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Año 2015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2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>
                          <a:effectLst/>
                        </a:rPr>
                        <a:t> $        102,292,260.00 </a:t>
                      </a:r>
                      <a:endParaRPr lang="es-EC" sz="16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 $   100,176,808.00 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20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PIB SECTOR AUTOMOTRIZ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2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Año 2014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Año 2015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2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 $             4,522,988.00 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 $        4,468,528.00 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4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b="1" dirty="0" smtClean="0">
                          <a:effectLst/>
                        </a:rPr>
                        <a:t>4.5%</a:t>
                      </a:r>
                      <a:endParaRPr lang="es-EC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b="1" dirty="0" smtClean="0">
                          <a:effectLst/>
                        </a:rPr>
                        <a:t>4.4%</a:t>
                      </a:r>
                      <a:endParaRPr lang="es-EC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24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581128"/>
            <a:ext cx="5184576" cy="15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Problema</a:t>
            </a:r>
            <a:endParaRPr lang="es-EC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C" dirty="0"/>
              <a:t>Disminución de ventas de vehículos en el mercado automotriz ecuatoriano debido a las regulaciones y salvaguardias aplicadas en el periodo 2014-2016.</a:t>
            </a:r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07658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5 Gráfico"/>
          <p:cNvGraphicFramePr>
            <a:graphicFrameLocks/>
          </p:cNvGraphicFramePr>
          <p:nvPr>
            <p:extLst/>
          </p:nvPr>
        </p:nvGraphicFramePr>
        <p:xfrm>
          <a:off x="395536" y="476672"/>
          <a:ext cx="813690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dirty="0" smtClean="0"/>
              <a:t>Marcas ocupan mercado nacional</a:t>
            </a:r>
            <a:endParaRPr lang="es-EC" sz="4000" dirty="0"/>
          </a:p>
        </p:txBody>
      </p:sp>
      <p:graphicFrame>
        <p:nvGraphicFramePr>
          <p:cNvPr id="6" name="10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203342"/>
              </p:ext>
            </p:extLst>
          </p:nvPr>
        </p:nvGraphicFramePr>
        <p:xfrm>
          <a:off x="395536" y="1196752"/>
          <a:ext cx="46805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701864"/>
              </p:ext>
            </p:extLst>
          </p:nvPr>
        </p:nvGraphicFramePr>
        <p:xfrm>
          <a:off x="4139952" y="3717032"/>
          <a:ext cx="4524375" cy="271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03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7" y="1988840"/>
            <a:ext cx="859921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06934"/>
            <a:ext cx="8770143" cy="145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16" y="425581"/>
            <a:ext cx="18653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043608" y="558127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ANÁLISIS HORIZONTAL </a:t>
            </a:r>
            <a:r>
              <a:rPr lang="es-EC" sz="2800" b="1" dirty="0"/>
              <a:t>ESTADOS </a:t>
            </a:r>
            <a:r>
              <a:rPr lang="es-EC" sz="2800" b="1" dirty="0" smtClean="0"/>
              <a:t>FINANCIEROS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7654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2899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188247"/>
            <a:ext cx="8928993" cy="95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800118"/>
            <a:ext cx="8928993" cy="114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1" y="5546496"/>
            <a:ext cx="8910665" cy="76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0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7312" y="121196"/>
            <a:ext cx="8229600" cy="1143000"/>
          </a:xfrm>
        </p:spPr>
        <p:txBody>
          <a:bodyPr/>
          <a:lstStyle/>
          <a:p>
            <a:r>
              <a:rPr lang="es-EC" dirty="0" smtClean="0"/>
              <a:t>Nómina Laboral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1866900" cy="1219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56" y="1430098"/>
            <a:ext cx="7214270" cy="332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20" y="5029198"/>
            <a:ext cx="1966341" cy="163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3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358174"/>
              </p:ext>
            </p:extLst>
          </p:nvPr>
        </p:nvGraphicFramePr>
        <p:xfrm>
          <a:off x="457200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9148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8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GRACIAS POR SU ATENCION</a:t>
            </a: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234"/>
            <a:ext cx="9900592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4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/>
              <a:t>Justificación e </a:t>
            </a:r>
            <a:r>
              <a:rPr lang="es-EC" sz="4000" b="1" dirty="0" smtClean="0"/>
              <a:t>Importancia</a:t>
            </a:r>
            <a:endParaRPr lang="es-EC" sz="4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55097289"/>
              </p:ext>
            </p:extLst>
          </p:nvPr>
        </p:nvGraphicFramePr>
        <p:xfrm>
          <a:off x="1115616" y="1772816"/>
          <a:ext cx="6936432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0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0755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39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Objetivos Específicos</a:t>
            </a:r>
            <a:endParaRPr lang="es-EC" sz="4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0577"/>
              </p:ext>
            </p:extLst>
          </p:nvPr>
        </p:nvGraphicFramePr>
        <p:xfrm>
          <a:off x="107504" y="1556792"/>
          <a:ext cx="90364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3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17957123"/>
              </p:ext>
            </p:extLst>
          </p:nvPr>
        </p:nvGraphicFramePr>
        <p:xfrm>
          <a:off x="611560" y="260648"/>
          <a:ext cx="82089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11" y="4725144"/>
            <a:ext cx="2016224" cy="201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987735" y="63177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HIPÓTESIS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22761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961792"/>
              </p:ext>
            </p:extLst>
          </p:nvPr>
        </p:nvGraphicFramePr>
        <p:xfrm>
          <a:off x="-1188640" y="368660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304256" cy="141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Historia Sector Automotriz en Ecuador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482577"/>
            <a:ext cx="88868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4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Crisis Financiera Internacional</a:t>
            </a:r>
            <a:endParaRPr lang="es-EC" sz="4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031896"/>
              </p:ext>
            </p:extLst>
          </p:nvPr>
        </p:nvGraphicFramePr>
        <p:xfrm>
          <a:off x="539552" y="1988840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4934</TotalTime>
  <Words>1126</Words>
  <Application>Microsoft Office PowerPoint</Application>
  <PresentationFormat>Presentación en pantalla (4:3)</PresentationFormat>
  <Paragraphs>184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Tema de Office</vt:lpstr>
      <vt:lpstr>Presentación de PowerPoint</vt:lpstr>
      <vt:lpstr>Problema</vt:lpstr>
      <vt:lpstr>Justificación e Importancia</vt:lpstr>
      <vt:lpstr>Presentación de PowerPoint</vt:lpstr>
      <vt:lpstr>Objetivos Específicos</vt:lpstr>
      <vt:lpstr>Presentación de PowerPoint</vt:lpstr>
      <vt:lpstr>Presentación de PowerPoint</vt:lpstr>
      <vt:lpstr>Historia Sector Automotriz en Ecuador</vt:lpstr>
      <vt:lpstr>Crisis Financiera Internacional</vt:lpstr>
      <vt:lpstr>Crisis Financiera Nacional</vt:lpstr>
      <vt:lpstr>Presentación de PowerPoint</vt:lpstr>
      <vt:lpstr>Palabras Clave</vt:lpstr>
      <vt:lpstr>Resoluciones</vt:lpstr>
      <vt:lpstr>Presentación de PowerPoint</vt:lpstr>
      <vt:lpstr>Presentación de PowerPoint</vt:lpstr>
      <vt:lpstr>Análisis Sector Automotriz</vt:lpstr>
      <vt:lpstr>Presentación de PowerPoint</vt:lpstr>
      <vt:lpstr>Presentación de PowerPoint</vt:lpstr>
      <vt:lpstr>Aporte del Sector Automotriz al PIB</vt:lpstr>
      <vt:lpstr>Presentación de PowerPoint</vt:lpstr>
      <vt:lpstr>Marcas ocupan mercado nacional</vt:lpstr>
      <vt:lpstr>Presentación de PowerPoint</vt:lpstr>
      <vt:lpstr>Presentación de PowerPoint</vt:lpstr>
      <vt:lpstr>Nómina Laboral</vt:lpstr>
      <vt:lpstr>Conclusiones</vt:lpstr>
      <vt:lpstr>Recomendaciones</vt:lpstr>
      <vt:lpstr>GRACIAS POR SU ATENCION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maquina5</dc:creator>
  <cp:lastModifiedBy>Microsoft</cp:lastModifiedBy>
  <cp:revision>90</cp:revision>
  <dcterms:created xsi:type="dcterms:W3CDTF">2017-02-26T04:03:16Z</dcterms:created>
  <dcterms:modified xsi:type="dcterms:W3CDTF">2017-03-24T15:00:47Z</dcterms:modified>
</cp:coreProperties>
</file>