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50.JPG" ContentType="image/jpeg"/>
  <Override PartName="/ppt/media/image51.jpg" ContentType="image/jpeg"/>
  <Override PartName="/ppt/media/image52.JP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74.JPG" ContentType="image/jpeg"/>
  <Override PartName="/ppt/media/image76.jpg" ContentType="image/jpe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5">
  <p:sldMasterIdLst>
    <p:sldMasterId id="2147483660" r:id="rId1"/>
  </p:sldMasterIdLst>
  <p:notesMasterIdLst>
    <p:notesMasterId r:id="rId34"/>
  </p:notesMasterIdLst>
  <p:sldIdLst>
    <p:sldId id="469" r:id="rId2"/>
    <p:sldId id="470" r:id="rId3"/>
    <p:sldId id="471" r:id="rId4"/>
    <p:sldId id="472" r:id="rId5"/>
    <p:sldId id="473" r:id="rId6"/>
    <p:sldId id="474" r:id="rId7"/>
    <p:sldId id="475" r:id="rId8"/>
    <p:sldId id="476" r:id="rId9"/>
    <p:sldId id="477" r:id="rId10"/>
    <p:sldId id="478" r:id="rId11"/>
    <p:sldId id="479" r:id="rId12"/>
    <p:sldId id="480" r:id="rId13"/>
    <p:sldId id="434" r:id="rId14"/>
    <p:sldId id="424" r:id="rId15"/>
    <p:sldId id="425" r:id="rId16"/>
    <p:sldId id="426" r:id="rId17"/>
    <p:sldId id="428" r:id="rId18"/>
    <p:sldId id="431" r:id="rId19"/>
    <p:sldId id="432" r:id="rId20"/>
    <p:sldId id="433" r:id="rId21"/>
    <p:sldId id="436" r:id="rId22"/>
    <p:sldId id="468" r:id="rId23"/>
    <p:sldId id="444" r:id="rId24"/>
    <p:sldId id="448" r:id="rId25"/>
    <p:sldId id="450" r:id="rId26"/>
    <p:sldId id="451" r:id="rId27"/>
    <p:sldId id="453" r:id="rId28"/>
    <p:sldId id="456" r:id="rId29"/>
    <p:sldId id="467" r:id="rId30"/>
    <p:sldId id="327" r:id="rId31"/>
    <p:sldId id="482" r:id="rId32"/>
    <p:sldId id="466" r:id="rId33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shiba-User" initials="T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90" autoAdjust="0"/>
    <p:restoredTop sz="93357" autoAdjust="0"/>
  </p:normalViewPr>
  <p:slideViewPr>
    <p:cSldViewPr snapToGrid="0">
      <p:cViewPr varScale="1">
        <p:scale>
          <a:sx n="69" d="100"/>
          <a:sy n="69" d="100"/>
        </p:scale>
        <p:origin x="148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image" Target="../media/image1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AD05A9-B7D6-4E2C-8B49-3C70B84A1DEA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A373C23F-EB11-46E1-B2E7-1C0E739FB597}">
      <dgm:prSet phldrT="[Texto]"/>
      <dgm:spPr>
        <a:noFill/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s-EC" dirty="0" smtClean="0"/>
            <a:t>Modelado 3D y selección de material</a:t>
          </a:r>
          <a:endParaRPr lang="es-EC" dirty="0"/>
        </a:p>
      </dgm:t>
    </dgm:pt>
    <dgm:pt modelId="{651FE836-D0F1-4A6F-B8A9-4C9C3D0FB773}" type="parTrans" cxnId="{905EBE22-2F1C-4442-B304-ECBFC3365377}">
      <dgm:prSet/>
      <dgm:spPr/>
      <dgm:t>
        <a:bodyPr/>
        <a:lstStyle/>
        <a:p>
          <a:endParaRPr lang="es-EC"/>
        </a:p>
      </dgm:t>
    </dgm:pt>
    <dgm:pt modelId="{4ABE49F9-B34F-4A4C-8DFC-1331E442140A}" type="sibTrans" cxnId="{905EBE22-2F1C-4442-B304-ECBFC3365377}">
      <dgm:prSet/>
      <dgm:spPr>
        <a:solidFill>
          <a:schemeClr val="lt1">
            <a:hueOff val="0"/>
            <a:satOff val="0"/>
            <a:lumOff val="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es-EC"/>
        </a:p>
      </dgm:t>
    </dgm:pt>
    <dgm:pt modelId="{D92DF703-E5A7-44A9-A047-2BFE0DD9D3BC}">
      <dgm:prSet phldrT="[Texto]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s-EC" dirty="0" smtClean="0"/>
            <a:t>Algoritmo con técnicas de visión artificial</a:t>
          </a:r>
          <a:endParaRPr lang="es-EC" dirty="0"/>
        </a:p>
      </dgm:t>
    </dgm:pt>
    <dgm:pt modelId="{480F4193-2889-414D-A8E8-FBCA02C03F30}" type="parTrans" cxnId="{69CF58D7-0F2E-4237-80B5-2FB408FD4ADE}">
      <dgm:prSet/>
      <dgm:spPr/>
      <dgm:t>
        <a:bodyPr/>
        <a:lstStyle/>
        <a:p>
          <a:endParaRPr lang="es-EC"/>
        </a:p>
      </dgm:t>
    </dgm:pt>
    <dgm:pt modelId="{931D37FF-AB5C-48EE-A846-00F2DAB80400}" type="sibTrans" cxnId="{69CF58D7-0F2E-4237-80B5-2FB408FD4ADE}">
      <dgm:prSet/>
      <dgm:spPr/>
      <dgm:t>
        <a:bodyPr/>
        <a:lstStyle/>
        <a:p>
          <a:endParaRPr lang="es-EC"/>
        </a:p>
      </dgm:t>
    </dgm:pt>
    <dgm:pt modelId="{662765A5-3BB2-433C-A79A-407FBC8BC3AA}">
      <dgm:prSet phldrT="[Texto]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s-EC" dirty="0" smtClean="0"/>
            <a:t>Sistema de iluminación y retroalimentación</a:t>
          </a:r>
          <a:endParaRPr lang="es-EC" dirty="0"/>
        </a:p>
      </dgm:t>
    </dgm:pt>
    <dgm:pt modelId="{713F1F43-2C10-435F-B3DE-D6E2397EBE6A}" type="parTrans" cxnId="{039CC6C8-2C09-4F29-BC21-677B3E8D27B0}">
      <dgm:prSet/>
      <dgm:spPr/>
      <dgm:t>
        <a:bodyPr/>
        <a:lstStyle/>
        <a:p>
          <a:endParaRPr lang="es-EC"/>
        </a:p>
      </dgm:t>
    </dgm:pt>
    <dgm:pt modelId="{F6E8C717-89AF-4B66-B9A5-F2235433F29E}" type="sibTrans" cxnId="{039CC6C8-2C09-4F29-BC21-677B3E8D27B0}">
      <dgm:prSet/>
      <dgm:spPr/>
      <dgm:t>
        <a:bodyPr/>
        <a:lstStyle/>
        <a:p>
          <a:endParaRPr lang="es-EC"/>
        </a:p>
      </dgm:t>
    </dgm:pt>
    <dgm:pt modelId="{824736F1-DC41-4CB4-8748-C6658C505AA4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s-EC" dirty="0" smtClean="0"/>
            <a:t>Entrenamiento OCR</a:t>
          </a:r>
          <a:endParaRPr lang="es-EC" dirty="0"/>
        </a:p>
      </dgm:t>
    </dgm:pt>
    <dgm:pt modelId="{D8B4B9A5-3BD2-4A84-A55F-DED5E61EB37F}" type="parTrans" cxnId="{B6F3B34E-2D6F-4FC2-A342-2B172398A318}">
      <dgm:prSet/>
      <dgm:spPr/>
      <dgm:t>
        <a:bodyPr/>
        <a:lstStyle/>
        <a:p>
          <a:endParaRPr lang="es-EC"/>
        </a:p>
      </dgm:t>
    </dgm:pt>
    <dgm:pt modelId="{359FD842-7AC4-47EB-9225-E87F463A73D3}" type="sibTrans" cxnId="{B6F3B34E-2D6F-4FC2-A342-2B172398A318}">
      <dgm:prSet/>
      <dgm:spPr/>
      <dgm:t>
        <a:bodyPr/>
        <a:lstStyle/>
        <a:p>
          <a:endParaRPr lang="es-EC"/>
        </a:p>
      </dgm:t>
    </dgm:pt>
    <dgm:pt modelId="{DAD92D42-C408-4B02-B78B-198DDE3A2532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s-EC" dirty="0" smtClean="0"/>
            <a:t>Conversor TTS</a:t>
          </a:r>
          <a:endParaRPr lang="es-EC" dirty="0"/>
        </a:p>
      </dgm:t>
    </dgm:pt>
    <dgm:pt modelId="{E4AA272E-F3BD-47F7-856B-2D9A6DE06B5A}" type="parTrans" cxnId="{772B5DE7-B37E-407D-9402-115A2DAEA2AC}">
      <dgm:prSet/>
      <dgm:spPr/>
      <dgm:t>
        <a:bodyPr/>
        <a:lstStyle/>
        <a:p>
          <a:endParaRPr lang="es-EC"/>
        </a:p>
      </dgm:t>
    </dgm:pt>
    <dgm:pt modelId="{A3E373B8-2EEE-46B3-8B94-D23388B088DB}" type="sibTrans" cxnId="{772B5DE7-B37E-407D-9402-115A2DAEA2AC}">
      <dgm:prSet/>
      <dgm:spPr/>
      <dgm:t>
        <a:bodyPr/>
        <a:lstStyle/>
        <a:p>
          <a:endParaRPr lang="es-EC"/>
        </a:p>
      </dgm:t>
    </dgm:pt>
    <dgm:pt modelId="{6D9BAB3F-94B6-4A45-9038-17865E8FC9BA}" type="pres">
      <dgm:prSet presAssocID="{91AD05A9-B7D6-4E2C-8B49-3C70B84A1DE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265B1CA3-8700-49C7-9592-6E5A003B5E5B}" type="pres">
      <dgm:prSet presAssocID="{91AD05A9-B7D6-4E2C-8B49-3C70B84A1DEA}" presName="Name1" presStyleCnt="0"/>
      <dgm:spPr/>
    </dgm:pt>
    <dgm:pt modelId="{63696282-CE07-49DF-BFB1-3B292B800769}" type="pres">
      <dgm:prSet presAssocID="{91AD05A9-B7D6-4E2C-8B49-3C70B84A1DEA}" presName="cycle" presStyleCnt="0"/>
      <dgm:spPr/>
    </dgm:pt>
    <dgm:pt modelId="{F0555AF0-4006-4F47-AAAB-37BE6B95CFBC}" type="pres">
      <dgm:prSet presAssocID="{91AD05A9-B7D6-4E2C-8B49-3C70B84A1DEA}" presName="srcNode" presStyleLbl="node1" presStyleIdx="0" presStyleCnt="5"/>
      <dgm:spPr/>
    </dgm:pt>
    <dgm:pt modelId="{600AED86-A28C-43AF-975E-6CA6838AFAA7}" type="pres">
      <dgm:prSet presAssocID="{91AD05A9-B7D6-4E2C-8B49-3C70B84A1DEA}" presName="conn" presStyleLbl="parChTrans1D2" presStyleIdx="0" presStyleCnt="1"/>
      <dgm:spPr/>
      <dgm:t>
        <a:bodyPr/>
        <a:lstStyle/>
        <a:p>
          <a:endParaRPr lang="es-ES"/>
        </a:p>
      </dgm:t>
    </dgm:pt>
    <dgm:pt modelId="{21B1F91A-E6EC-40C7-9055-9B9F7D0D9883}" type="pres">
      <dgm:prSet presAssocID="{91AD05A9-B7D6-4E2C-8B49-3C70B84A1DEA}" presName="extraNode" presStyleLbl="node1" presStyleIdx="0" presStyleCnt="5"/>
      <dgm:spPr/>
    </dgm:pt>
    <dgm:pt modelId="{9F8CA2B8-4700-470F-B7A1-0FB31BFC9341}" type="pres">
      <dgm:prSet presAssocID="{91AD05A9-B7D6-4E2C-8B49-3C70B84A1DEA}" presName="dstNode" presStyleLbl="node1" presStyleIdx="0" presStyleCnt="5"/>
      <dgm:spPr/>
    </dgm:pt>
    <dgm:pt modelId="{BB8659BB-98CF-4B05-811F-B6643EF101CB}" type="pres">
      <dgm:prSet presAssocID="{A373C23F-EB11-46E1-B2E7-1C0E739FB597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C4B6E0-42F5-44F6-BDFF-5EF66859D7E3}" type="pres">
      <dgm:prSet presAssocID="{A373C23F-EB11-46E1-B2E7-1C0E739FB597}" presName="accent_1" presStyleCnt="0"/>
      <dgm:spPr/>
    </dgm:pt>
    <dgm:pt modelId="{2B6087BF-419D-492D-95F1-125E9306EB94}" type="pres">
      <dgm:prSet presAssocID="{A373C23F-EB11-46E1-B2E7-1C0E739FB597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1D8392B2-F7A9-4904-8A86-8E784419A89C}" type="pres">
      <dgm:prSet presAssocID="{D92DF703-E5A7-44A9-A047-2BFE0DD9D3BC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6EB570D-67B9-41A4-9DC6-ECDE020E0FF4}" type="pres">
      <dgm:prSet presAssocID="{D92DF703-E5A7-44A9-A047-2BFE0DD9D3BC}" presName="accent_2" presStyleCnt="0"/>
      <dgm:spPr/>
    </dgm:pt>
    <dgm:pt modelId="{22A373F6-F730-4F74-AE4C-24D1D09B781B}" type="pres">
      <dgm:prSet presAssocID="{D92DF703-E5A7-44A9-A047-2BFE0DD9D3BC}" presName="accentRepeatNode" presStyleLbl="solidFgAcc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E8B3DDE-F854-43DA-ABC9-0AF96A2D07ED}" type="pres">
      <dgm:prSet presAssocID="{662765A5-3BB2-433C-A79A-407FBC8BC3AA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B5FC62-6768-4578-A185-8113A5ADE519}" type="pres">
      <dgm:prSet presAssocID="{662765A5-3BB2-433C-A79A-407FBC8BC3AA}" presName="accent_3" presStyleCnt="0"/>
      <dgm:spPr/>
    </dgm:pt>
    <dgm:pt modelId="{DB8AA6BA-DB89-4A68-A619-83D432B58C3D}" type="pres">
      <dgm:prSet presAssocID="{662765A5-3BB2-433C-A79A-407FBC8BC3AA}" presName="accentRepeatNode" presStyleLbl="solidFgAcc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FD460C9-33A0-4931-9B98-1BE92D0C7854}" type="pres">
      <dgm:prSet presAssocID="{824736F1-DC41-4CB4-8748-C6658C505AA4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7F9D80-6F82-42D0-9969-A11DCCAEBB6E}" type="pres">
      <dgm:prSet presAssocID="{824736F1-DC41-4CB4-8748-C6658C505AA4}" presName="accent_4" presStyleCnt="0"/>
      <dgm:spPr/>
    </dgm:pt>
    <dgm:pt modelId="{01D6555D-FDCD-42B5-BB0B-9ECA5890FFDE}" type="pres">
      <dgm:prSet presAssocID="{824736F1-DC41-4CB4-8748-C6658C505AA4}" presName="accentRepeatNode" presStyleLbl="solidFgAcc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5DB21DDE-9221-479F-B694-6223EA55ED25}" type="pres">
      <dgm:prSet presAssocID="{DAD92D42-C408-4B02-B78B-198DDE3A2532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9F7CFC-CAC3-4E43-AD9F-EF3B704A836E}" type="pres">
      <dgm:prSet presAssocID="{DAD92D42-C408-4B02-B78B-198DDE3A2532}" presName="accent_5" presStyleCnt="0"/>
      <dgm:spPr/>
    </dgm:pt>
    <dgm:pt modelId="{3C5077E7-5D24-48E6-B95A-2EEFEE441ECC}" type="pres">
      <dgm:prSet presAssocID="{DAD92D42-C408-4B02-B78B-198DDE3A2532}" presName="accentRepeatNode" presStyleLbl="solidFgAcc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/>
        </a:p>
      </dgm:t>
    </dgm:pt>
  </dgm:ptLst>
  <dgm:cxnLst>
    <dgm:cxn modelId="{58FE2264-0F88-44DE-8AF4-96F4E4A3947F}" type="presOf" srcId="{4ABE49F9-B34F-4A4C-8DFC-1331E442140A}" destId="{600AED86-A28C-43AF-975E-6CA6838AFAA7}" srcOrd="0" destOrd="0" presId="urn:microsoft.com/office/officeart/2008/layout/VerticalCurvedList"/>
    <dgm:cxn modelId="{B6F3B34E-2D6F-4FC2-A342-2B172398A318}" srcId="{91AD05A9-B7D6-4E2C-8B49-3C70B84A1DEA}" destId="{824736F1-DC41-4CB4-8748-C6658C505AA4}" srcOrd="3" destOrd="0" parTransId="{D8B4B9A5-3BD2-4A84-A55F-DED5E61EB37F}" sibTransId="{359FD842-7AC4-47EB-9225-E87F463A73D3}"/>
    <dgm:cxn modelId="{9D99593B-0C42-4125-A69B-F6EE7E1E3D4B}" type="presOf" srcId="{A373C23F-EB11-46E1-B2E7-1C0E739FB597}" destId="{BB8659BB-98CF-4B05-811F-B6643EF101CB}" srcOrd="0" destOrd="0" presId="urn:microsoft.com/office/officeart/2008/layout/VerticalCurvedList"/>
    <dgm:cxn modelId="{1500E425-A3DA-4844-8461-C6EF51F002F3}" type="presOf" srcId="{DAD92D42-C408-4B02-B78B-198DDE3A2532}" destId="{5DB21DDE-9221-479F-B694-6223EA55ED25}" srcOrd="0" destOrd="0" presId="urn:microsoft.com/office/officeart/2008/layout/VerticalCurvedList"/>
    <dgm:cxn modelId="{039CC6C8-2C09-4F29-BC21-677B3E8D27B0}" srcId="{91AD05A9-B7D6-4E2C-8B49-3C70B84A1DEA}" destId="{662765A5-3BB2-433C-A79A-407FBC8BC3AA}" srcOrd="2" destOrd="0" parTransId="{713F1F43-2C10-435F-B3DE-D6E2397EBE6A}" sibTransId="{F6E8C717-89AF-4B66-B9A5-F2235433F29E}"/>
    <dgm:cxn modelId="{56BCB81A-4FFE-462E-B055-E1BBD9ED2860}" type="presOf" srcId="{824736F1-DC41-4CB4-8748-C6658C505AA4}" destId="{8FD460C9-33A0-4931-9B98-1BE92D0C7854}" srcOrd="0" destOrd="0" presId="urn:microsoft.com/office/officeart/2008/layout/VerticalCurvedList"/>
    <dgm:cxn modelId="{69CF58D7-0F2E-4237-80B5-2FB408FD4ADE}" srcId="{91AD05A9-B7D6-4E2C-8B49-3C70B84A1DEA}" destId="{D92DF703-E5A7-44A9-A047-2BFE0DD9D3BC}" srcOrd="1" destOrd="0" parTransId="{480F4193-2889-414D-A8E8-FBCA02C03F30}" sibTransId="{931D37FF-AB5C-48EE-A846-00F2DAB80400}"/>
    <dgm:cxn modelId="{0AB19253-D5C9-42AD-AA82-216FDA855E05}" type="presOf" srcId="{91AD05A9-B7D6-4E2C-8B49-3C70B84A1DEA}" destId="{6D9BAB3F-94B6-4A45-9038-17865E8FC9BA}" srcOrd="0" destOrd="0" presId="urn:microsoft.com/office/officeart/2008/layout/VerticalCurvedList"/>
    <dgm:cxn modelId="{370CD802-74A3-49DB-A340-E7E666DBB59B}" type="presOf" srcId="{D92DF703-E5A7-44A9-A047-2BFE0DD9D3BC}" destId="{1D8392B2-F7A9-4904-8A86-8E784419A89C}" srcOrd="0" destOrd="0" presId="urn:microsoft.com/office/officeart/2008/layout/VerticalCurvedList"/>
    <dgm:cxn modelId="{772B5DE7-B37E-407D-9402-115A2DAEA2AC}" srcId="{91AD05A9-B7D6-4E2C-8B49-3C70B84A1DEA}" destId="{DAD92D42-C408-4B02-B78B-198DDE3A2532}" srcOrd="4" destOrd="0" parTransId="{E4AA272E-F3BD-47F7-856B-2D9A6DE06B5A}" sibTransId="{A3E373B8-2EEE-46B3-8B94-D23388B088DB}"/>
    <dgm:cxn modelId="{905EBE22-2F1C-4442-B304-ECBFC3365377}" srcId="{91AD05A9-B7D6-4E2C-8B49-3C70B84A1DEA}" destId="{A373C23F-EB11-46E1-B2E7-1C0E739FB597}" srcOrd="0" destOrd="0" parTransId="{651FE836-D0F1-4A6F-B8A9-4C9C3D0FB773}" sibTransId="{4ABE49F9-B34F-4A4C-8DFC-1331E442140A}"/>
    <dgm:cxn modelId="{03381F21-46C5-4B05-A954-317B62DA6FBF}" type="presOf" srcId="{662765A5-3BB2-433C-A79A-407FBC8BC3AA}" destId="{4E8B3DDE-F854-43DA-ABC9-0AF96A2D07ED}" srcOrd="0" destOrd="0" presId="urn:microsoft.com/office/officeart/2008/layout/VerticalCurvedList"/>
    <dgm:cxn modelId="{91775FE7-E8A7-4087-B494-EDED3A01211D}" type="presParOf" srcId="{6D9BAB3F-94B6-4A45-9038-17865E8FC9BA}" destId="{265B1CA3-8700-49C7-9592-6E5A003B5E5B}" srcOrd="0" destOrd="0" presId="urn:microsoft.com/office/officeart/2008/layout/VerticalCurvedList"/>
    <dgm:cxn modelId="{52792C16-1846-486F-895F-C4B5DFE97E56}" type="presParOf" srcId="{265B1CA3-8700-49C7-9592-6E5A003B5E5B}" destId="{63696282-CE07-49DF-BFB1-3B292B800769}" srcOrd="0" destOrd="0" presId="urn:microsoft.com/office/officeart/2008/layout/VerticalCurvedList"/>
    <dgm:cxn modelId="{4EEDD97F-8607-46EA-9177-DA426F9B939A}" type="presParOf" srcId="{63696282-CE07-49DF-BFB1-3B292B800769}" destId="{F0555AF0-4006-4F47-AAAB-37BE6B95CFBC}" srcOrd="0" destOrd="0" presId="urn:microsoft.com/office/officeart/2008/layout/VerticalCurvedList"/>
    <dgm:cxn modelId="{4E654F7E-3A65-4280-A372-00BCEF61CCE7}" type="presParOf" srcId="{63696282-CE07-49DF-BFB1-3B292B800769}" destId="{600AED86-A28C-43AF-975E-6CA6838AFAA7}" srcOrd="1" destOrd="0" presId="urn:microsoft.com/office/officeart/2008/layout/VerticalCurvedList"/>
    <dgm:cxn modelId="{86AD4CB0-629C-4408-B6AF-C1B368A472BE}" type="presParOf" srcId="{63696282-CE07-49DF-BFB1-3B292B800769}" destId="{21B1F91A-E6EC-40C7-9055-9B9F7D0D9883}" srcOrd="2" destOrd="0" presId="urn:microsoft.com/office/officeart/2008/layout/VerticalCurvedList"/>
    <dgm:cxn modelId="{28D59154-A3A9-4F80-BDDC-23E33F32B891}" type="presParOf" srcId="{63696282-CE07-49DF-BFB1-3B292B800769}" destId="{9F8CA2B8-4700-470F-B7A1-0FB31BFC9341}" srcOrd="3" destOrd="0" presId="urn:microsoft.com/office/officeart/2008/layout/VerticalCurvedList"/>
    <dgm:cxn modelId="{06C710E9-7D84-427D-ADEA-6A95A125B5A9}" type="presParOf" srcId="{265B1CA3-8700-49C7-9592-6E5A003B5E5B}" destId="{BB8659BB-98CF-4B05-811F-B6643EF101CB}" srcOrd="1" destOrd="0" presId="urn:microsoft.com/office/officeart/2008/layout/VerticalCurvedList"/>
    <dgm:cxn modelId="{2C9340AF-605D-4AD6-9EE4-D36D819B6EE0}" type="presParOf" srcId="{265B1CA3-8700-49C7-9592-6E5A003B5E5B}" destId="{D6C4B6E0-42F5-44F6-BDFF-5EF66859D7E3}" srcOrd="2" destOrd="0" presId="urn:microsoft.com/office/officeart/2008/layout/VerticalCurvedList"/>
    <dgm:cxn modelId="{A554A420-273F-4F98-A577-211A38D0CCBC}" type="presParOf" srcId="{D6C4B6E0-42F5-44F6-BDFF-5EF66859D7E3}" destId="{2B6087BF-419D-492D-95F1-125E9306EB94}" srcOrd="0" destOrd="0" presId="urn:microsoft.com/office/officeart/2008/layout/VerticalCurvedList"/>
    <dgm:cxn modelId="{BAF9E528-38CB-40B8-B021-8CA39A78329D}" type="presParOf" srcId="{265B1CA3-8700-49C7-9592-6E5A003B5E5B}" destId="{1D8392B2-F7A9-4904-8A86-8E784419A89C}" srcOrd="3" destOrd="0" presId="urn:microsoft.com/office/officeart/2008/layout/VerticalCurvedList"/>
    <dgm:cxn modelId="{6BFFD591-4DBB-40E3-AE18-D7E2AF97AD23}" type="presParOf" srcId="{265B1CA3-8700-49C7-9592-6E5A003B5E5B}" destId="{16EB570D-67B9-41A4-9DC6-ECDE020E0FF4}" srcOrd="4" destOrd="0" presId="urn:microsoft.com/office/officeart/2008/layout/VerticalCurvedList"/>
    <dgm:cxn modelId="{DEDE185D-17BE-48EB-9772-A2A055813E82}" type="presParOf" srcId="{16EB570D-67B9-41A4-9DC6-ECDE020E0FF4}" destId="{22A373F6-F730-4F74-AE4C-24D1D09B781B}" srcOrd="0" destOrd="0" presId="urn:microsoft.com/office/officeart/2008/layout/VerticalCurvedList"/>
    <dgm:cxn modelId="{B3C83C14-4B08-40FF-BE7C-77E29C5D3443}" type="presParOf" srcId="{265B1CA3-8700-49C7-9592-6E5A003B5E5B}" destId="{4E8B3DDE-F854-43DA-ABC9-0AF96A2D07ED}" srcOrd="5" destOrd="0" presId="urn:microsoft.com/office/officeart/2008/layout/VerticalCurvedList"/>
    <dgm:cxn modelId="{B343BA6B-ABBC-4CD6-9282-E426F2B245BB}" type="presParOf" srcId="{265B1CA3-8700-49C7-9592-6E5A003B5E5B}" destId="{C0B5FC62-6768-4578-A185-8113A5ADE519}" srcOrd="6" destOrd="0" presId="urn:microsoft.com/office/officeart/2008/layout/VerticalCurvedList"/>
    <dgm:cxn modelId="{998221D5-37F5-473B-A820-8E813A62A7C2}" type="presParOf" srcId="{C0B5FC62-6768-4578-A185-8113A5ADE519}" destId="{DB8AA6BA-DB89-4A68-A619-83D432B58C3D}" srcOrd="0" destOrd="0" presId="urn:microsoft.com/office/officeart/2008/layout/VerticalCurvedList"/>
    <dgm:cxn modelId="{67F51158-145E-436C-AC20-B357F484C6B0}" type="presParOf" srcId="{265B1CA3-8700-49C7-9592-6E5A003B5E5B}" destId="{8FD460C9-33A0-4931-9B98-1BE92D0C7854}" srcOrd="7" destOrd="0" presId="urn:microsoft.com/office/officeart/2008/layout/VerticalCurvedList"/>
    <dgm:cxn modelId="{A54F2D85-B9B7-4CF0-B8BC-F2CDDA2E498F}" type="presParOf" srcId="{265B1CA3-8700-49C7-9592-6E5A003B5E5B}" destId="{9B7F9D80-6F82-42D0-9969-A11DCCAEBB6E}" srcOrd="8" destOrd="0" presId="urn:microsoft.com/office/officeart/2008/layout/VerticalCurvedList"/>
    <dgm:cxn modelId="{99D1B6DF-52DF-410E-9DE2-768B1D949F62}" type="presParOf" srcId="{9B7F9D80-6F82-42D0-9969-A11DCCAEBB6E}" destId="{01D6555D-FDCD-42B5-BB0B-9ECA5890FFDE}" srcOrd="0" destOrd="0" presId="urn:microsoft.com/office/officeart/2008/layout/VerticalCurvedList"/>
    <dgm:cxn modelId="{5B53F440-975F-4399-9808-7EE0234BE501}" type="presParOf" srcId="{265B1CA3-8700-49C7-9592-6E5A003B5E5B}" destId="{5DB21DDE-9221-479F-B694-6223EA55ED25}" srcOrd="9" destOrd="0" presId="urn:microsoft.com/office/officeart/2008/layout/VerticalCurvedList"/>
    <dgm:cxn modelId="{79DD508F-3C2D-4ED3-8EED-D214570F73C5}" type="presParOf" srcId="{265B1CA3-8700-49C7-9592-6E5A003B5E5B}" destId="{6D9F7CFC-CAC3-4E43-AD9F-EF3B704A836E}" srcOrd="10" destOrd="0" presId="urn:microsoft.com/office/officeart/2008/layout/VerticalCurvedList"/>
    <dgm:cxn modelId="{7DE58901-26FA-43D5-B899-862D00E344A1}" type="presParOf" srcId="{6D9F7CFC-CAC3-4E43-AD9F-EF3B704A836E}" destId="{3C5077E7-5D24-48E6-B95A-2EEFEE441ECC}" srcOrd="0" destOrd="0" presId="urn:microsoft.com/office/officeart/2008/layout/VerticalCurvedList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76BE4E-DA1F-4E8D-A6D4-D8027DD159D7}" type="doc">
      <dgm:prSet loTypeId="urn:microsoft.com/office/officeart/2005/8/layout/radial5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0A24AE18-71C0-4689-AA57-BC4C4D3806DA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D77DBD81-F623-413F-A8CD-F7A063B2BCA0}" type="parTrans" cxnId="{8263384D-E3B1-4B8F-B92E-EB0A3A369E16}">
      <dgm:prSet/>
      <dgm:spPr/>
      <dgm:t>
        <a:bodyPr/>
        <a:lstStyle/>
        <a:p>
          <a:endParaRPr lang="es-EC"/>
        </a:p>
      </dgm:t>
    </dgm:pt>
    <dgm:pt modelId="{071EBE7A-41C6-457E-83AA-79D9B60AC999}" type="sibTrans" cxnId="{8263384D-E3B1-4B8F-B92E-EB0A3A369E16}">
      <dgm:prSet/>
      <dgm:spPr/>
      <dgm:t>
        <a:bodyPr/>
        <a:lstStyle/>
        <a:p>
          <a:endParaRPr lang="es-EC"/>
        </a:p>
      </dgm:t>
    </dgm:pt>
    <dgm:pt modelId="{BE1AD90C-8E95-48B8-8F68-F66788A7A966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7DE2D733-C32C-4BA5-B4BC-56448165EA2F}" type="parTrans" cxnId="{77DB2F35-66AC-4C96-AA2E-8A3432AC8461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s-EC"/>
        </a:p>
      </dgm:t>
    </dgm:pt>
    <dgm:pt modelId="{92915655-67D9-42D0-8A59-A405A7934A0C}" type="sibTrans" cxnId="{77DB2F35-66AC-4C96-AA2E-8A3432AC8461}">
      <dgm:prSet/>
      <dgm:spPr/>
      <dgm:t>
        <a:bodyPr/>
        <a:lstStyle/>
        <a:p>
          <a:endParaRPr lang="es-EC"/>
        </a:p>
      </dgm:t>
    </dgm:pt>
    <dgm:pt modelId="{2CF843EA-CD25-47D7-A4AB-BFD93F18A37A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11EA173C-CC5A-467B-916D-8A6137AC8BFE}" type="parTrans" cxnId="{06536EE6-E03A-489E-BE03-C05A8AD9A185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s-EC"/>
        </a:p>
      </dgm:t>
    </dgm:pt>
    <dgm:pt modelId="{5A94621B-1299-4847-964B-F6D7003BC931}" type="sibTrans" cxnId="{06536EE6-E03A-489E-BE03-C05A8AD9A185}">
      <dgm:prSet/>
      <dgm:spPr/>
      <dgm:t>
        <a:bodyPr/>
        <a:lstStyle/>
        <a:p>
          <a:endParaRPr lang="es-EC"/>
        </a:p>
      </dgm:t>
    </dgm:pt>
    <dgm:pt modelId="{20F4DA7F-CEC2-4B0E-8902-ED3B9C8413D3}" type="pres">
      <dgm:prSet presAssocID="{2276BE4E-DA1F-4E8D-A6D4-D8027DD159D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020B319-479B-45BF-805B-B822B2E78ADA}" type="pres">
      <dgm:prSet presAssocID="{0A24AE18-71C0-4689-AA57-BC4C4D3806DA}" presName="centerShape" presStyleLbl="node0" presStyleIdx="0" presStyleCnt="1"/>
      <dgm:spPr/>
      <dgm:t>
        <a:bodyPr/>
        <a:lstStyle/>
        <a:p>
          <a:endParaRPr lang="es-ES"/>
        </a:p>
      </dgm:t>
    </dgm:pt>
    <dgm:pt modelId="{0B54C12D-B32F-4BEA-8FC3-6BB959611F73}" type="pres">
      <dgm:prSet presAssocID="{7DE2D733-C32C-4BA5-B4BC-56448165EA2F}" presName="parTrans" presStyleLbl="sibTrans2D1" presStyleIdx="0" presStyleCnt="2"/>
      <dgm:spPr/>
      <dgm:t>
        <a:bodyPr/>
        <a:lstStyle/>
        <a:p>
          <a:endParaRPr lang="es-ES"/>
        </a:p>
      </dgm:t>
    </dgm:pt>
    <dgm:pt modelId="{3FB7CD7F-BAB6-4D65-B04F-3AE09A977B4F}" type="pres">
      <dgm:prSet presAssocID="{7DE2D733-C32C-4BA5-B4BC-56448165EA2F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F3C791B1-CBBB-4FCB-98AB-ECEF8824E252}" type="pres">
      <dgm:prSet presAssocID="{BE1AD90C-8E95-48B8-8F68-F66788A7A966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6C52BC-1301-4D99-9C36-78907DB48B80}" type="pres">
      <dgm:prSet presAssocID="{11EA173C-CC5A-467B-916D-8A6137AC8BFE}" presName="parTrans" presStyleLbl="sibTrans2D1" presStyleIdx="1" presStyleCnt="2"/>
      <dgm:spPr/>
      <dgm:t>
        <a:bodyPr/>
        <a:lstStyle/>
        <a:p>
          <a:endParaRPr lang="es-ES"/>
        </a:p>
      </dgm:t>
    </dgm:pt>
    <dgm:pt modelId="{99B9670C-85CA-40CF-892E-986109EA307B}" type="pres">
      <dgm:prSet presAssocID="{11EA173C-CC5A-467B-916D-8A6137AC8BFE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7275AEEA-3B91-4844-80CB-6EF5E07DA933}" type="pres">
      <dgm:prSet presAssocID="{2CF843EA-CD25-47D7-A4AB-BFD93F18A37A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0B16FB1-17E7-43DB-B5B1-6CBC26070AAE}" type="presOf" srcId="{7DE2D733-C32C-4BA5-B4BC-56448165EA2F}" destId="{0B54C12D-B32F-4BEA-8FC3-6BB959611F73}" srcOrd="0" destOrd="0" presId="urn:microsoft.com/office/officeart/2005/8/layout/radial5"/>
    <dgm:cxn modelId="{8263384D-E3B1-4B8F-B92E-EB0A3A369E16}" srcId="{2276BE4E-DA1F-4E8D-A6D4-D8027DD159D7}" destId="{0A24AE18-71C0-4689-AA57-BC4C4D3806DA}" srcOrd="0" destOrd="0" parTransId="{D77DBD81-F623-413F-A8CD-F7A063B2BCA0}" sibTransId="{071EBE7A-41C6-457E-83AA-79D9B60AC999}"/>
    <dgm:cxn modelId="{89ECE3D1-2948-4408-AB9C-F0173D3730C2}" type="presOf" srcId="{BE1AD90C-8E95-48B8-8F68-F66788A7A966}" destId="{F3C791B1-CBBB-4FCB-98AB-ECEF8824E252}" srcOrd="0" destOrd="0" presId="urn:microsoft.com/office/officeart/2005/8/layout/radial5"/>
    <dgm:cxn modelId="{176B18B5-8259-4325-9E8A-F68D14A705F7}" type="presOf" srcId="{11EA173C-CC5A-467B-916D-8A6137AC8BFE}" destId="{B46C52BC-1301-4D99-9C36-78907DB48B80}" srcOrd="0" destOrd="0" presId="urn:microsoft.com/office/officeart/2005/8/layout/radial5"/>
    <dgm:cxn modelId="{8C12D606-4F70-42F5-8C14-FCD37F335DB9}" type="presOf" srcId="{11EA173C-CC5A-467B-916D-8A6137AC8BFE}" destId="{99B9670C-85CA-40CF-892E-986109EA307B}" srcOrd="1" destOrd="0" presId="urn:microsoft.com/office/officeart/2005/8/layout/radial5"/>
    <dgm:cxn modelId="{77DB2F35-66AC-4C96-AA2E-8A3432AC8461}" srcId="{0A24AE18-71C0-4689-AA57-BC4C4D3806DA}" destId="{BE1AD90C-8E95-48B8-8F68-F66788A7A966}" srcOrd="0" destOrd="0" parTransId="{7DE2D733-C32C-4BA5-B4BC-56448165EA2F}" sibTransId="{92915655-67D9-42D0-8A59-A405A7934A0C}"/>
    <dgm:cxn modelId="{06536EE6-E03A-489E-BE03-C05A8AD9A185}" srcId="{0A24AE18-71C0-4689-AA57-BC4C4D3806DA}" destId="{2CF843EA-CD25-47D7-A4AB-BFD93F18A37A}" srcOrd="1" destOrd="0" parTransId="{11EA173C-CC5A-467B-916D-8A6137AC8BFE}" sibTransId="{5A94621B-1299-4847-964B-F6D7003BC931}"/>
    <dgm:cxn modelId="{90E76A66-D1B4-4CBA-A816-B34CE1C3F70D}" type="presOf" srcId="{7DE2D733-C32C-4BA5-B4BC-56448165EA2F}" destId="{3FB7CD7F-BAB6-4D65-B04F-3AE09A977B4F}" srcOrd="1" destOrd="0" presId="urn:microsoft.com/office/officeart/2005/8/layout/radial5"/>
    <dgm:cxn modelId="{1E225A25-ABBA-4EAB-AA43-691B0009EBFF}" type="presOf" srcId="{2CF843EA-CD25-47D7-A4AB-BFD93F18A37A}" destId="{7275AEEA-3B91-4844-80CB-6EF5E07DA933}" srcOrd="0" destOrd="0" presId="urn:microsoft.com/office/officeart/2005/8/layout/radial5"/>
    <dgm:cxn modelId="{C91E7379-022E-4B18-A304-CA609E419EE6}" type="presOf" srcId="{2276BE4E-DA1F-4E8D-A6D4-D8027DD159D7}" destId="{20F4DA7F-CEC2-4B0E-8902-ED3B9C8413D3}" srcOrd="0" destOrd="0" presId="urn:microsoft.com/office/officeart/2005/8/layout/radial5"/>
    <dgm:cxn modelId="{6B0A5D68-3085-46AB-A402-BF1BEF991F6B}" type="presOf" srcId="{0A24AE18-71C0-4689-AA57-BC4C4D3806DA}" destId="{5020B319-479B-45BF-805B-B822B2E78ADA}" srcOrd="0" destOrd="0" presId="urn:microsoft.com/office/officeart/2005/8/layout/radial5"/>
    <dgm:cxn modelId="{AD7E687A-973A-4F01-888D-1D1216FE4021}" type="presParOf" srcId="{20F4DA7F-CEC2-4B0E-8902-ED3B9C8413D3}" destId="{5020B319-479B-45BF-805B-B822B2E78ADA}" srcOrd="0" destOrd="0" presId="urn:microsoft.com/office/officeart/2005/8/layout/radial5"/>
    <dgm:cxn modelId="{28C412FC-5C37-4851-BF0D-8C5B065F9550}" type="presParOf" srcId="{20F4DA7F-CEC2-4B0E-8902-ED3B9C8413D3}" destId="{0B54C12D-B32F-4BEA-8FC3-6BB959611F73}" srcOrd="1" destOrd="0" presId="urn:microsoft.com/office/officeart/2005/8/layout/radial5"/>
    <dgm:cxn modelId="{0EC12F31-E5F0-471F-92CB-2BD54137626F}" type="presParOf" srcId="{0B54C12D-B32F-4BEA-8FC3-6BB959611F73}" destId="{3FB7CD7F-BAB6-4D65-B04F-3AE09A977B4F}" srcOrd="0" destOrd="0" presId="urn:microsoft.com/office/officeart/2005/8/layout/radial5"/>
    <dgm:cxn modelId="{18803ABA-CBD3-41F7-85EA-278BB37416CF}" type="presParOf" srcId="{20F4DA7F-CEC2-4B0E-8902-ED3B9C8413D3}" destId="{F3C791B1-CBBB-4FCB-98AB-ECEF8824E252}" srcOrd="2" destOrd="0" presId="urn:microsoft.com/office/officeart/2005/8/layout/radial5"/>
    <dgm:cxn modelId="{456FF775-2A1E-4C09-8989-94991450CC02}" type="presParOf" srcId="{20F4DA7F-CEC2-4B0E-8902-ED3B9C8413D3}" destId="{B46C52BC-1301-4D99-9C36-78907DB48B80}" srcOrd="3" destOrd="0" presId="urn:microsoft.com/office/officeart/2005/8/layout/radial5"/>
    <dgm:cxn modelId="{9206D972-4294-4155-9C8A-58152E28FA45}" type="presParOf" srcId="{B46C52BC-1301-4D99-9C36-78907DB48B80}" destId="{99B9670C-85CA-40CF-892E-986109EA307B}" srcOrd="0" destOrd="0" presId="urn:microsoft.com/office/officeart/2005/8/layout/radial5"/>
    <dgm:cxn modelId="{E36041D1-5CFC-4576-A2C5-C48226781B9B}" type="presParOf" srcId="{20F4DA7F-CEC2-4B0E-8902-ED3B9C8413D3}" destId="{7275AEEA-3B91-4844-80CB-6EF5E07DA933}" srcOrd="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2D97EC-3E6D-4054-966E-9C548957B3F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A5F97D2C-5F57-4574-8EFF-D88D445105AD}">
      <dgm:prSet phldrT="[Texto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EC" dirty="0" smtClean="0"/>
            <a:t>Lector de pantalla</a:t>
          </a:r>
          <a:endParaRPr lang="es-EC" dirty="0"/>
        </a:p>
      </dgm:t>
    </dgm:pt>
    <dgm:pt modelId="{D1989551-4042-4E30-8504-1B4D96B50BDF}" type="parTrans" cxnId="{2F4CFE33-D602-42E4-B297-B5311F2FAAA4}">
      <dgm:prSet/>
      <dgm:spPr/>
      <dgm:t>
        <a:bodyPr/>
        <a:lstStyle/>
        <a:p>
          <a:endParaRPr lang="es-EC"/>
        </a:p>
      </dgm:t>
    </dgm:pt>
    <dgm:pt modelId="{DE2CD414-ED9C-44BE-B77D-4F1C3D3EB1DE}" type="sibTrans" cxnId="{2F4CFE33-D602-42E4-B297-B5311F2FAAA4}">
      <dgm:prSet/>
      <dgm:spPr/>
      <dgm:t>
        <a:bodyPr/>
        <a:lstStyle/>
        <a:p>
          <a:endParaRPr lang="es-EC"/>
        </a:p>
      </dgm:t>
    </dgm:pt>
    <dgm:pt modelId="{4AB3D826-A741-4CAD-8EFE-6409D9308017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9CD76FBD-5BD9-4052-9745-5F73E3CE9D86}" type="parTrans" cxnId="{18791146-04D2-4D36-A7AC-68CC00C2179B}">
      <dgm:prSet/>
      <dgm:spPr/>
      <dgm:t>
        <a:bodyPr/>
        <a:lstStyle/>
        <a:p>
          <a:endParaRPr lang="es-EC"/>
        </a:p>
      </dgm:t>
    </dgm:pt>
    <dgm:pt modelId="{9FE515A7-BF0C-46D3-A861-2BB66987DE02}" type="sibTrans" cxnId="{18791146-04D2-4D36-A7AC-68CC00C2179B}">
      <dgm:prSet/>
      <dgm:spPr/>
      <dgm:t>
        <a:bodyPr/>
        <a:lstStyle/>
        <a:p>
          <a:endParaRPr lang="es-EC"/>
        </a:p>
      </dgm:t>
    </dgm:pt>
    <dgm:pt modelId="{B84A52F3-EAA7-4530-A809-44049D358113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C" dirty="0" smtClean="0"/>
            <a:t>Audiolibros </a:t>
          </a:r>
          <a:endParaRPr lang="es-EC" dirty="0"/>
        </a:p>
      </dgm:t>
    </dgm:pt>
    <dgm:pt modelId="{4601D18E-99D5-4898-8C06-7F3A7A7B50C6}" type="parTrans" cxnId="{FABDCF94-591E-4FBC-AF88-D8F2491A6284}">
      <dgm:prSet/>
      <dgm:spPr/>
      <dgm:t>
        <a:bodyPr/>
        <a:lstStyle/>
        <a:p>
          <a:endParaRPr lang="es-EC"/>
        </a:p>
      </dgm:t>
    </dgm:pt>
    <dgm:pt modelId="{3E0E3AE3-5CFF-4551-91F8-5A4A1C89FB4F}" type="sibTrans" cxnId="{FABDCF94-591E-4FBC-AF88-D8F2491A6284}">
      <dgm:prSet/>
      <dgm:spPr/>
      <dgm:t>
        <a:bodyPr/>
        <a:lstStyle/>
        <a:p>
          <a:endParaRPr lang="es-EC"/>
        </a:p>
      </dgm:t>
    </dgm:pt>
    <dgm:pt modelId="{0B99C5F5-1B40-48A6-9AAD-701A08023029}">
      <dgm:prSet phldrT="[Texto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C" dirty="0" smtClean="0"/>
            <a:t>Braille</a:t>
          </a:r>
          <a:endParaRPr lang="es-EC" dirty="0"/>
        </a:p>
      </dgm:t>
    </dgm:pt>
    <dgm:pt modelId="{68FB7D80-4F62-40F3-8A9D-DBA33CC1E301}" type="parTrans" cxnId="{E8B70B4D-9BCE-4E6B-B0E5-59704850E740}">
      <dgm:prSet/>
      <dgm:spPr/>
      <dgm:t>
        <a:bodyPr/>
        <a:lstStyle/>
        <a:p>
          <a:endParaRPr lang="es-EC"/>
        </a:p>
      </dgm:t>
    </dgm:pt>
    <dgm:pt modelId="{7BCC3BD0-5F68-4DD1-A395-C9F980BC573A}" type="sibTrans" cxnId="{E8B70B4D-9BCE-4E6B-B0E5-59704850E740}">
      <dgm:prSet/>
      <dgm:spPr/>
      <dgm:t>
        <a:bodyPr/>
        <a:lstStyle/>
        <a:p>
          <a:endParaRPr lang="es-EC"/>
        </a:p>
      </dgm:t>
    </dgm:pt>
    <dgm:pt modelId="{3CBFD690-1F88-4560-847C-55D7E0EB34B6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C5F2197E-BB14-4CD6-BB36-6E18935C7F45}" type="parTrans" cxnId="{684A30B5-329F-4572-BD47-F9E55A2A6566}">
      <dgm:prSet/>
      <dgm:spPr/>
      <dgm:t>
        <a:bodyPr/>
        <a:lstStyle/>
        <a:p>
          <a:endParaRPr lang="es-EC"/>
        </a:p>
      </dgm:t>
    </dgm:pt>
    <dgm:pt modelId="{F6C850C3-A9E3-4CBC-BE5A-9571CC6DF493}" type="sibTrans" cxnId="{684A30B5-329F-4572-BD47-F9E55A2A6566}">
      <dgm:prSet/>
      <dgm:spPr/>
      <dgm:t>
        <a:bodyPr/>
        <a:lstStyle/>
        <a:p>
          <a:endParaRPr lang="es-EC"/>
        </a:p>
      </dgm:t>
    </dgm:pt>
    <dgm:pt modelId="{1B9277D0-E8DE-4F68-9989-751716B42913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AD86AA74-69B0-4677-904A-6E8FA766C040}" type="sibTrans" cxnId="{39321973-217D-428E-82EF-A59C26C8CA88}">
      <dgm:prSet/>
      <dgm:spPr/>
      <dgm:t>
        <a:bodyPr/>
        <a:lstStyle/>
        <a:p>
          <a:endParaRPr lang="es-EC"/>
        </a:p>
      </dgm:t>
    </dgm:pt>
    <dgm:pt modelId="{8A61DEA4-628D-4E5A-B2CD-4054ED38B173}" type="parTrans" cxnId="{39321973-217D-428E-82EF-A59C26C8CA88}">
      <dgm:prSet/>
      <dgm:spPr/>
      <dgm:t>
        <a:bodyPr/>
        <a:lstStyle/>
        <a:p>
          <a:endParaRPr lang="es-EC"/>
        </a:p>
      </dgm:t>
    </dgm:pt>
    <dgm:pt modelId="{4434E5E8-C16F-4C3D-AAF1-DCD280B23907}" type="pres">
      <dgm:prSet presAssocID="{E02D97EC-3E6D-4054-966E-9C548957B3F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9134300B-7A5C-49E6-942D-80C7CFD0FEF0}" type="pres">
      <dgm:prSet presAssocID="{A5F97D2C-5F57-4574-8EFF-D88D445105AD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EF3763-40F1-46F3-A14C-2744C43A9F23}" type="pres">
      <dgm:prSet presAssocID="{A5F97D2C-5F57-4574-8EFF-D88D445105AD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1E30673-1BA3-4FCD-B7D3-6F2973828506}" type="pres">
      <dgm:prSet presAssocID="{B84A52F3-EAA7-4530-A809-44049D358113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C1BDF1-98D7-4808-A4CA-6C4A073AA8C8}" type="pres">
      <dgm:prSet presAssocID="{B84A52F3-EAA7-4530-A809-44049D358113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58AD89E-DCFA-47A2-84F0-2A4B0BB34251}" type="pres">
      <dgm:prSet presAssocID="{0B99C5F5-1B40-48A6-9AAD-701A08023029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D09922-0842-40CB-B37D-AAFF8BBA7A04}" type="pres">
      <dgm:prSet presAssocID="{0B99C5F5-1B40-48A6-9AAD-701A08023029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5DA4AD3-49FC-4462-B9B0-B7358C8C043E}" type="presOf" srcId="{3CBFD690-1F88-4560-847C-55D7E0EB34B6}" destId="{BDD09922-0842-40CB-B37D-AAFF8BBA7A04}" srcOrd="0" destOrd="0" presId="urn:microsoft.com/office/officeart/2009/3/layout/IncreasingArrowsProcess"/>
    <dgm:cxn modelId="{39321973-217D-428E-82EF-A59C26C8CA88}" srcId="{B84A52F3-EAA7-4530-A809-44049D358113}" destId="{1B9277D0-E8DE-4F68-9989-751716B42913}" srcOrd="0" destOrd="0" parTransId="{8A61DEA4-628D-4E5A-B2CD-4054ED38B173}" sibTransId="{AD86AA74-69B0-4677-904A-6E8FA766C040}"/>
    <dgm:cxn modelId="{0A168506-35AF-4A57-BF02-9833D3A4D978}" type="presOf" srcId="{1B9277D0-E8DE-4F68-9989-751716B42913}" destId="{19C1BDF1-98D7-4808-A4CA-6C4A073AA8C8}" srcOrd="0" destOrd="0" presId="urn:microsoft.com/office/officeart/2009/3/layout/IncreasingArrowsProcess"/>
    <dgm:cxn modelId="{C2D9ED23-9448-4300-843D-C3AFA86E3549}" type="presOf" srcId="{A5F97D2C-5F57-4574-8EFF-D88D445105AD}" destId="{9134300B-7A5C-49E6-942D-80C7CFD0FEF0}" srcOrd="0" destOrd="0" presId="urn:microsoft.com/office/officeart/2009/3/layout/IncreasingArrowsProcess"/>
    <dgm:cxn modelId="{C4CAF2FC-2055-4A46-931B-187B6800B228}" type="presOf" srcId="{B84A52F3-EAA7-4530-A809-44049D358113}" destId="{F1E30673-1BA3-4FCD-B7D3-6F2973828506}" srcOrd="0" destOrd="0" presId="urn:microsoft.com/office/officeart/2009/3/layout/IncreasingArrowsProcess"/>
    <dgm:cxn modelId="{18791146-04D2-4D36-A7AC-68CC00C2179B}" srcId="{A5F97D2C-5F57-4574-8EFF-D88D445105AD}" destId="{4AB3D826-A741-4CAD-8EFE-6409D9308017}" srcOrd="0" destOrd="0" parTransId="{9CD76FBD-5BD9-4052-9745-5F73E3CE9D86}" sibTransId="{9FE515A7-BF0C-46D3-A861-2BB66987DE02}"/>
    <dgm:cxn modelId="{C0A1A90A-7C2D-4A99-BCAA-8BA8385911CC}" type="presOf" srcId="{E02D97EC-3E6D-4054-966E-9C548957B3FB}" destId="{4434E5E8-C16F-4C3D-AAF1-DCD280B23907}" srcOrd="0" destOrd="0" presId="urn:microsoft.com/office/officeart/2009/3/layout/IncreasingArrowsProcess"/>
    <dgm:cxn modelId="{684A30B5-329F-4572-BD47-F9E55A2A6566}" srcId="{0B99C5F5-1B40-48A6-9AAD-701A08023029}" destId="{3CBFD690-1F88-4560-847C-55D7E0EB34B6}" srcOrd="0" destOrd="0" parTransId="{C5F2197E-BB14-4CD6-BB36-6E18935C7F45}" sibTransId="{F6C850C3-A9E3-4CBC-BE5A-9571CC6DF493}"/>
    <dgm:cxn modelId="{E8B70B4D-9BCE-4E6B-B0E5-59704850E740}" srcId="{E02D97EC-3E6D-4054-966E-9C548957B3FB}" destId="{0B99C5F5-1B40-48A6-9AAD-701A08023029}" srcOrd="2" destOrd="0" parTransId="{68FB7D80-4F62-40F3-8A9D-DBA33CC1E301}" sibTransId="{7BCC3BD0-5F68-4DD1-A395-C9F980BC573A}"/>
    <dgm:cxn modelId="{FABDCF94-591E-4FBC-AF88-D8F2491A6284}" srcId="{E02D97EC-3E6D-4054-966E-9C548957B3FB}" destId="{B84A52F3-EAA7-4530-A809-44049D358113}" srcOrd="1" destOrd="0" parTransId="{4601D18E-99D5-4898-8C06-7F3A7A7B50C6}" sibTransId="{3E0E3AE3-5CFF-4551-91F8-5A4A1C89FB4F}"/>
    <dgm:cxn modelId="{0A9CAAFF-2755-4D57-9202-96D313EE8DD4}" type="presOf" srcId="{4AB3D826-A741-4CAD-8EFE-6409D9308017}" destId="{38EF3763-40F1-46F3-A14C-2744C43A9F23}" srcOrd="0" destOrd="0" presId="urn:microsoft.com/office/officeart/2009/3/layout/IncreasingArrowsProcess"/>
    <dgm:cxn modelId="{2F4CFE33-D602-42E4-B297-B5311F2FAAA4}" srcId="{E02D97EC-3E6D-4054-966E-9C548957B3FB}" destId="{A5F97D2C-5F57-4574-8EFF-D88D445105AD}" srcOrd="0" destOrd="0" parTransId="{D1989551-4042-4E30-8504-1B4D96B50BDF}" sibTransId="{DE2CD414-ED9C-44BE-B77D-4F1C3D3EB1DE}"/>
    <dgm:cxn modelId="{DF7A1F0A-FED2-48EC-8E02-D4F4F5D56328}" type="presOf" srcId="{0B99C5F5-1B40-48A6-9AAD-701A08023029}" destId="{858AD89E-DCFA-47A2-84F0-2A4B0BB34251}" srcOrd="0" destOrd="0" presId="urn:microsoft.com/office/officeart/2009/3/layout/IncreasingArrowsProcess"/>
    <dgm:cxn modelId="{4C23CE7D-9521-4713-B02E-D19C69F9C6BB}" type="presParOf" srcId="{4434E5E8-C16F-4C3D-AAF1-DCD280B23907}" destId="{9134300B-7A5C-49E6-942D-80C7CFD0FEF0}" srcOrd="0" destOrd="0" presId="urn:microsoft.com/office/officeart/2009/3/layout/IncreasingArrowsProcess"/>
    <dgm:cxn modelId="{3D47D0AC-CB8E-4514-91A3-A6AD663DD35B}" type="presParOf" srcId="{4434E5E8-C16F-4C3D-AAF1-DCD280B23907}" destId="{38EF3763-40F1-46F3-A14C-2744C43A9F23}" srcOrd="1" destOrd="0" presId="urn:microsoft.com/office/officeart/2009/3/layout/IncreasingArrowsProcess"/>
    <dgm:cxn modelId="{53B290FB-7158-473C-B42C-83E5C5DFDA43}" type="presParOf" srcId="{4434E5E8-C16F-4C3D-AAF1-DCD280B23907}" destId="{F1E30673-1BA3-4FCD-B7D3-6F2973828506}" srcOrd="2" destOrd="0" presId="urn:microsoft.com/office/officeart/2009/3/layout/IncreasingArrowsProcess"/>
    <dgm:cxn modelId="{CE3A822C-7B20-4173-99CE-F875A0C6E921}" type="presParOf" srcId="{4434E5E8-C16F-4C3D-AAF1-DCD280B23907}" destId="{19C1BDF1-98D7-4808-A4CA-6C4A073AA8C8}" srcOrd="3" destOrd="0" presId="urn:microsoft.com/office/officeart/2009/3/layout/IncreasingArrowsProcess"/>
    <dgm:cxn modelId="{576C332C-3F63-499E-983A-E4DA7E8741A0}" type="presParOf" srcId="{4434E5E8-C16F-4C3D-AAF1-DCD280B23907}" destId="{858AD89E-DCFA-47A2-84F0-2A4B0BB34251}" srcOrd="4" destOrd="0" presId="urn:microsoft.com/office/officeart/2009/3/layout/IncreasingArrowsProcess"/>
    <dgm:cxn modelId="{8F77F755-569A-4BDC-A7E1-FAFA612CD953}" type="presParOf" srcId="{4434E5E8-C16F-4C3D-AAF1-DCD280B23907}" destId="{BDD09922-0842-40CB-B37D-AAFF8BBA7A04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8D3680-12C9-42E8-A349-3E830E0CF570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AF44BC4-57FE-44D6-AF3C-37BCBC436A2B}">
      <dgm:prSet phldrT="[Texto]"/>
      <dgm:spPr/>
      <dgm:t>
        <a:bodyPr/>
        <a:lstStyle/>
        <a:p>
          <a:r>
            <a:rPr lang="es-EC" b="1" i="0" dirty="0" smtClean="0"/>
            <a:t>b) Gafas con cámara y voz</a:t>
          </a:r>
        </a:p>
        <a:p>
          <a:r>
            <a:rPr lang="es-ES_tradnl" dirty="0" err="1" smtClean="0"/>
            <a:t>Navy</a:t>
          </a:r>
          <a:r>
            <a:rPr lang="es-ES_tradnl" dirty="0" smtClean="0"/>
            <a:t> (2016)</a:t>
          </a:r>
          <a:endParaRPr lang="es-EC" b="1" dirty="0"/>
        </a:p>
      </dgm:t>
    </dgm:pt>
    <dgm:pt modelId="{0AFFF210-5A58-45E4-A2E7-9703B3A0B020}" type="parTrans" cxnId="{6D61F404-7272-4D10-82F3-A34C07493AFD}">
      <dgm:prSet/>
      <dgm:spPr/>
      <dgm:t>
        <a:bodyPr/>
        <a:lstStyle/>
        <a:p>
          <a:endParaRPr lang="es-EC"/>
        </a:p>
      </dgm:t>
    </dgm:pt>
    <dgm:pt modelId="{E5979630-E823-4D3E-B50C-CBB95D645928}" type="sibTrans" cxnId="{6D61F404-7272-4D10-82F3-A34C07493AFD}">
      <dgm:prSet/>
      <dgm:spPr/>
      <dgm:t>
        <a:bodyPr/>
        <a:lstStyle/>
        <a:p>
          <a:endParaRPr lang="es-EC"/>
        </a:p>
      </dgm:t>
    </dgm:pt>
    <dgm:pt modelId="{ED2CEEE9-B683-4D27-8001-2A4A29118C3E}">
      <dgm:prSet phldrT="[Texto]"/>
      <dgm:spPr/>
      <dgm:t>
        <a:bodyPr/>
        <a:lstStyle/>
        <a:p>
          <a:r>
            <a:rPr lang="es-EC" b="1" dirty="0" smtClean="0"/>
            <a:t>c) </a:t>
          </a:r>
          <a:r>
            <a:rPr lang="es-EC" b="1" dirty="0" err="1" smtClean="0"/>
            <a:t>Eyetalk</a:t>
          </a:r>
          <a:endParaRPr lang="es-EC" b="1" dirty="0" smtClean="0"/>
        </a:p>
        <a:p>
          <a:r>
            <a:rPr lang="es-EC" dirty="0" smtClean="0"/>
            <a:t>Celestino, </a:t>
          </a:r>
          <a:r>
            <a:rPr lang="es-EC" dirty="0" err="1" smtClean="0"/>
            <a:t>Amundarain</a:t>
          </a:r>
          <a:r>
            <a:rPr lang="es-EC" dirty="0" smtClean="0"/>
            <a:t>, &amp; </a:t>
          </a:r>
          <a:r>
            <a:rPr lang="es-EC" dirty="0" err="1" smtClean="0"/>
            <a:t>Mashni</a:t>
          </a:r>
          <a:r>
            <a:rPr lang="es-EC" dirty="0" smtClean="0"/>
            <a:t> (2013)</a:t>
          </a:r>
          <a:endParaRPr lang="es-EC" b="1" dirty="0"/>
        </a:p>
      </dgm:t>
    </dgm:pt>
    <dgm:pt modelId="{4DEDD597-4275-40AE-85A8-2E551A75AB12}" type="parTrans" cxnId="{6EF9952E-3DD0-460A-8897-830575BD9A59}">
      <dgm:prSet/>
      <dgm:spPr/>
      <dgm:t>
        <a:bodyPr/>
        <a:lstStyle/>
        <a:p>
          <a:endParaRPr lang="es-EC"/>
        </a:p>
      </dgm:t>
    </dgm:pt>
    <dgm:pt modelId="{F4D2D754-84CA-4812-8678-1ABCEC0E2D37}" type="sibTrans" cxnId="{6EF9952E-3DD0-460A-8897-830575BD9A59}">
      <dgm:prSet/>
      <dgm:spPr/>
      <dgm:t>
        <a:bodyPr/>
        <a:lstStyle/>
        <a:p>
          <a:endParaRPr lang="es-EC"/>
        </a:p>
      </dgm:t>
    </dgm:pt>
    <dgm:pt modelId="{6D52C0BC-D965-4BE4-AB70-6F2808CFEDC8}">
      <dgm:prSet phldrT="[Texto]"/>
      <dgm:spPr/>
      <dgm:t>
        <a:bodyPr/>
        <a:lstStyle/>
        <a:p>
          <a:r>
            <a:rPr lang="es-EC" b="1" dirty="0" smtClean="0"/>
            <a:t>d) Detección de obstáculos</a:t>
          </a:r>
        </a:p>
        <a:p>
          <a:r>
            <a:rPr lang="es-ES_tradnl" dirty="0" smtClean="0"/>
            <a:t>Loayza Jaramillo (2016)</a:t>
          </a:r>
          <a:endParaRPr lang="es-EC" b="1" dirty="0"/>
        </a:p>
      </dgm:t>
    </dgm:pt>
    <dgm:pt modelId="{86661A07-0CC5-4986-B866-7893F66039A9}" type="parTrans" cxnId="{C9B99DA8-CDBB-4231-BCCC-83366B860134}">
      <dgm:prSet/>
      <dgm:spPr/>
      <dgm:t>
        <a:bodyPr/>
        <a:lstStyle/>
        <a:p>
          <a:endParaRPr lang="es-EC"/>
        </a:p>
      </dgm:t>
    </dgm:pt>
    <dgm:pt modelId="{408209BC-B73E-451B-AD74-40C8291CDD62}" type="sibTrans" cxnId="{C9B99DA8-CDBB-4231-BCCC-83366B860134}">
      <dgm:prSet/>
      <dgm:spPr/>
      <dgm:t>
        <a:bodyPr/>
        <a:lstStyle/>
        <a:p>
          <a:endParaRPr lang="es-EC"/>
        </a:p>
      </dgm:t>
    </dgm:pt>
    <dgm:pt modelId="{E58D59DD-559D-4488-B0C5-BF5A2910F473}">
      <dgm:prSet/>
      <dgm:spPr/>
      <dgm:t>
        <a:bodyPr/>
        <a:lstStyle/>
        <a:p>
          <a:endParaRPr lang="es-EC"/>
        </a:p>
      </dgm:t>
    </dgm:pt>
    <dgm:pt modelId="{1BF0F330-FC4A-4A1A-8F6B-097D72DBE7CE}" type="parTrans" cxnId="{E18EAA86-E6B9-4B64-B8EA-2FCF11F3BDB1}">
      <dgm:prSet/>
      <dgm:spPr/>
      <dgm:t>
        <a:bodyPr/>
        <a:lstStyle/>
        <a:p>
          <a:endParaRPr lang="es-EC"/>
        </a:p>
      </dgm:t>
    </dgm:pt>
    <dgm:pt modelId="{63EBA622-49A3-4AB1-9B79-7AB4C105A8E3}" type="sibTrans" cxnId="{E18EAA86-E6B9-4B64-B8EA-2FCF11F3BDB1}">
      <dgm:prSet/>
      <dgm:spPr/>
      <dgm:t>
        <a:bodyPr/>
        <a:lstStyle/>
        <a:p>
          <a:endParaRPr lang="es-EC"/>
        </a:p>
      </dgm:t>
    </dgm:pt>
    <dgm:pt modelId="{20E16C17-25C2-45EB-9BFD-388BB7676D32}">
      <dgm:prSet/>
      <dgm:spPr/>
      <dgm:t>
        <a:bodyPr/>
        <a:lstStyle/>
        <a:p>
          <a:endParaRPr lang="es-EC"/>
        </a:p>
      </dgm:t>
    </dgm:pt>
    <dgm:pt modelId="{35168E26-BBB0-4A00-9FFB-1099F97428A9}" type="parTrans" cxnId="{FC27E779-59FF-455D-A4C0-489829855635}">
      <dgm:prSet/>
      <dgm:spPr/>
      <dgm:t>
        <a:bodyPr/>
        <a:lstStyle/>
        <a:p>
          <a:endParaRPr lang="es-EC"/>
        </a:p>
      </dgm:t>
    </dgm:pt>
    <dgm:pt modelId="{DB13F547-E792-46EC-9160-2795DC3B0177}" type="sibTrans" cxnId="{FC27E779-59FF-455D-A4C0-489829855635}">
      <dgm:prSet/>
      <dgm:spPr/>
      <dgm:t>
        <a:bodyPr/>
        <a:lstStyle/>
        <a:p>
          <a:endParaRPr lang="es-EC"/>
        </a:p>
      </dgm:t>
    </dgm:pt>
    <dgm:pt modelId="{91B95F97-80A3-4810-8C89-BF750BB51C7B}">
      <dgm:prSet phldrT="[Texto]"/>
      <dgm:spPr/>
      <dgm:t>
        <a:bodyPr/>
        <a:lstStyle/>
        <a:p>
          <a:r>
            <a:rPr lang="es-EC" b="1" dirty="0" smtClean="0"/>
            <a:t>a) Comunicación Braille</a:t>
          </a:r>
        </a:p>
        <a:p>
          <a:r>
            <a:rPr lang="es-ES_tradnl" dirty="0" smtClean="0"/>
            <a:t>Garzón Jerez (2015)</a:t>
          </a:r>
          <a:endParaRPr lang="es-EC" b="1" dirty="0"/>
        </a:p>
      </dgm:t>
    </dgm:pt>
    <dgm:pt modelId="{D150B5B5-707E-461D-A69E-A68F607B99C1}" type="sibTrans" cxnId="{2F188744-4F18-45C6-9C23-3DC93FBEB59F}">
      <dgm:prSet/>
      <dgm:spPr/>
      <dgm:t>
        <a:bodyPr/>
        <a:lstStyle/>
        <a:p>
          <a:endParaRPr lang="es-EC"/>
        </a:p>
      </dgm:t>
    </dgm:pt>
    <dgm:pt modelId="{E24C2EC9-1604-4C21-AC88-8257B7772016}" type="parTrans" cxnId="{2F188744-4F18-45C6-9C23-3DC93FBEB59F}">
      <dgm:prSet/>
      <dgm:spPr/>
      <dgm:t>
        <a:bodyPr/>
        <a:lstStyle/>
        <a:p>
          <a:endParaRPr lang="es-EC"/>
        </a:p>
      </dgm:t>
    </dgm:pt>
    <dgm:pt modelId="{87BE9CBE-2F95-412F-8589-652094364A18}" type="pres">
      <dgm:prSet presAssocID="{EA8D3680-12C9-42E8-A349-3E830E0CF57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5723241-029F-4F8A-97F7-AC832962E1CE}" type="pres">
      <dgm:prSet presAssocID="{91B95F97-80A3-4810-8C89-BF750BB51C7B}" presName="compNode" presStyleCnt="0"/>
      <dgm:spPr/>
    </dgm:pt>
    <dgm:pt modelId="{63E72CE7-0301-45F4-9EC8-3D0AB792E015}" type="pres">
      <dgm:prSet presAssocID="{91B95F97-80A3-4810-8C89-BF750BB51C7B}" presName="pictRect" presStyleLbl="nod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4F0ACC9-A088-43C7-A7F1-8E677F168A8D}" type="pres">
      <dgm:prSet presAssocID="{91B95F97-80A3-4810-8C89-BF750BB51C7B}" presName="textRect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FEACDFC-4E4B-44A7-B459-8D5FF3016367}" type="pres">
      <dgm:prSet presAssocID="{D150B5B5-707E-461D-A69E-A68F607B99C1}" presName="sibTrans" presStyleLbl="sibTrans2D1" presStyleIdx="0" presStyleCnt="0"/>
      <dgm:spPr/>
      <dgm:t>
        <a:bodyPr/>
        <a:lstStyle/>
        <a:p>
          <a:endParaRPr lang="es-ES"/>
        </a:p>
      </dgm:t>
    </dgm:pt>
    <dgm:pt modelId="{ED2E5208-1EEF-463F-8E34-74B7FEAC0901}" type="pres">
      <dgm:prSet presAssocID="{9AF44BC4-57FE-44D6-AF3C-37BCBC436A2B}" presName="compNode" presStyleCnt="0"/>
      <dgm:spPr/>
    </dgm:pt>
    <dgm:pt modelId="{4E1F642F-311A-49D8-A1D7-E044CC265E2B}" type="pres">
      <dgm:prSet presAssocID="{9AF44BC4-57FE-44D6-AF3C-37BCBC436A2B}" presName="pictRect" presStyleLbl="nod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8BD5F73-3359-4901-9563-047FAA3CDC95}" type="pres">
      <dgm:prSet presAssocID="{9AF44BC4-57FE-44D6-AF3C-37BCBC436A2B}" presName="textRect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B61635-BBCD-4E01-8BD5-AFCC181AE120}" type="pres">
      <dgm:prSet presAssocID="{E5979630-E823-4D3E-B50C-CBB95D645928}" presName="sibTrans" presStyleLbl="sibTrans2D1" presStyleIdx="0" presStyleCnt="0"/>
      <dgm:spPr/>
      <dgm:t>
        <a:bodyPr/>
        <a:lstStyle/>
        <a:p>
          <a:endParaRPr lang="es-ES"/>
        </a:p>
      </dgm:t>
    </dgm:pt>
    <dgm:pt modelId="{68D0F2DA-CCE6-4175-A1C0-54DC14859F2E}" type="pres">
      <dgm:prSet presAssocID="{ED2CEEE9-B683-4D27-8001-2A4A29118C3E}" presName="compNode" presStyleCnt="0"/>
      <dgm:spPr/>
    </dgm:pt>
    <dgm:pt modelId="{486A9800-EA47-4868-A0A4-8C2B8982B231}" type="pres">
      <dgm:prSet presAssocID="{ED2CEEE9-B683-4D27-8001-2A4A29118C3E}" presName="pictRect" presStyleLbl="nod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948D39A-84E0-486F-B53C-CEBAA8C90962}" type="pres">
      <dgm:prSet presAssocID="{ED2CEEE9-B683-4D27-8001-2A4A29118C3E}" presName="textRect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5A8FC4-7815-4E04-B2B7-597296BE8024}" type="pres">
      <dgm:prSet presAssocID="{F4D2D754-84CA-4812-8678-1ABCEC0E2D37}" presName="sibTrans" presStyleLbl="sibTrans2D1" presStyleIdx="0" presStyleCnt="0"/>
      <dgm:spPr/>
      <dgm:t>
        <a:bodyPr/>
        <a:lstStyle/>
        <a:p>
          <a:endParaRPr lang="es-ES"/>
        </a:p>
      </dgm:t>
    </dgm:pt>
    <dgm:pt modelId="{100A96AD-A0A6-4499-8535-CCDF997F1720}" type="pres">
      <dgm:prSet presAssocID="{6D52C0BC-D965-4BE4-AB70-6F2808CFEDC8}" presName="compNode" presStyleCnt="0"/>
      <dgm:spPr/>
    </dgm:pt>
    <dgm:pt modelId="{5CB4C616-6F4A-4D7C-913D-B69CDD6D8F8D}" type="pres">
      <dgm:prSet presAssocID="{6D52C0BC-D965-4BE4-AB70-6F2808CFEDC8}" presName="pictRect" presStyleLbl="node1" presStyleIdx="3" presStyleCnt="6" custLinFactNeighborY="-1052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1F8427F0-68AE-4760-BAF7-40265234AB7D}" type="pres">
      <dgm:prSet presAssocID="{6D52C0BC-D965-4BE4-AB70-6F2808CFEDC8}" presName="textRect" presStyleLbl="revTx" presStyleIdx="3" presStyleCnt="6" custScaleX="102079" custLinFactNeighborY="-1954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5C77CBC-99CA-41F9-967E-B99AD418C9D1}" type="pres">
      <dgm:prSet presAssocID="{408209BC-B73E-451B-AD74-40C8291CDD62}" presName="sibTrans" presStyleLbl="sibTrans2D1" presStyleIdx="0" presStyleCnt="0"/>
      <dgm:spPr/>
      <dgm:t>
        <a:bodyPr/>
        <a:lstStyle/>
        <a:p>
          <a:endParaRPr lang="es-ES"/>
        </a:p>
      </dgm:t>
    </dgm:pt>
    <dgm:pt modelId="{E183357C-2411-4CE0-A674-D8CD15166C2F}" type="pres">
      <dgm:prSet presAssocID="{E58D59DD-559D-4488-B0C5-BF5A2910F473}" presName="compNode" presStyleCnt="0"/>
      <dgm:spPr/>
    </dgm:pt>
    <dgm:pt modelId="{EFDFB116-285D-4AE4-9B27-29C03F5FCAE2}" type="pres">
      <dgm:prSet presAssocID="{E58D59DD-559D-4488-B0C5-BF5A2910F473}" presName="pictRect" presStyleLbl="node1" presStyleIdx="4" presStyleCnt="6" custLinFactNeighborY="-10528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0622D0C3-4C6D-45E0-A52A-54B655D87637}" type="pres">
      <dgm:prSet presAssocID="{E58D59DD-559D-4488-B0C5-BF5A2910F473}" presName="textRec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BA8D6B-F70C-4D93-9220-143438F08E9C}" type="pres">
      <dgm:prSet presAssocID="{63EBA622-49A3-4AB1-9B79-7AB4C105A8E3}" presName="sibTrans" presStyleLbl="sibTrans2D1" presStyleIdx="0" presStyleCnt="0"/>
      <dgm:spPr/>
      <dgm:t>
        <a:bodyPr/>
        <a:lstStyle/>
        <a:p>
          <a:endParaRPr lang="es-ES"/>
        </a:p>
      </dgm:t>
    </dgm:pt>
    <dgm:pt modelId="{E46BABC4-9514-402E-9071-CE23E01FE865}" type="pres">
      <dgm:prSet presAssocID="{20E16C17-25C2-45EB-9BFD-388BB7676D32}" presName="compNode" presStyleCnt="0"/>
      <dgm:spPr/>
    </dgm:pt>
    <dgm:pt modelId="{D623FBB8-DDDA-4FAE-B47C-64350F560A01}" type="pres">
      <dgm:prSet presAssocID="{20E16C17-25C2-45EB-9BFD-388BB7676D32}" presName="pictRect" presStyleLbl="node1" presStyleIdx="5" presStyleCnt="6" custLinFactNeighborY="-977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35D0BAB0-A585-4A32-8906-742823F8957B}" type="pres">
      <dgm:prSet presAssocID="{20E16C17-25C2-45EB-9BFD-388BB7676D32}" presName="textRect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FCAE21A-C390-45FB-9844-509155608689}" type="presOf" srcId="{408209BC-B73E-451B-AD74-40C8291CDD62}" destId="{55C77CBC-99CA-41F9-967E-B99AD418C9D1}" srcOrd="0" destOrd="0" presId="urn:microsoft.com/office/officeart/2005/8/layout/pList1"/>
    <dgm:cxn modelId="{EB0B127E-0B40-4730-9FE2-73A886E53D66}" type="presOf" srcId="{6D52C0BC-D965-4BE4-AB70-6F2808CFEDC8}" destId="{1F8427F0-68AE-4760-BAF7-40265234AB7D}" srcOrd="0" destOrd="0" presId="urn:microsoft.com/office/officeart/2005/8/layout/pList1"/>
    <dgm:cxn modelId="{FC27E779-59FF-455D-A4C0-489829855635}" srcId="{EA8D3680-12C9-42E8-A349-3E830E0CF570}" destId="{20E16C17-25C2-45EB-9BFD-388BB7676D32}" srcOrd="5" destOrd="0" parTransId="{35168E26-BBB0-4A00-9FFB-1099F97428A9}" sibTransId="{DB13F547-E792-46EC-9160-2795DC3B0177}"/>
    <dgm:cxn modelId="{B77344B8-75BF-4B5E-8E3A-D83980B1CDD3}" type="presOf" srcId="{91B95F97-80A3-4810-8C89-BF750BB51C7B}" destId="{D4F0ACC9-A088-43C7-A7F1-8E677F168A8D}" srcOrd="0" destOrd="0" presId="urn:microsoft.com/office/officeart/2005/8/layout/pList1"/>
    <dgm:cxn modelId="{2F188744-4F18-45C6-9C23-3DC93FBEB59F}" srcId="{EA8D3680-12C9-42E8-A349-3E830E0CF570}" destId="{91B95F97-80A3-4810-8C89-BF750BB51C7B}" srcOrd="0" destOrd="0" parTransId="{E24C2EC9-1604-4C21-AC88-8257B7772016}" sibTransId="{D150B5B5-707E-461D-A69E-A68F607B99C1}"/>
    <dgm:cxn modelId="{7ECA3A73-5DBC-4583-9416-E908C7FCABC0}" type="presOf" srcId="{E5979630-E823-4D3E-B50C-CBB95D645928}" destId="{A2B61635-BBCD-4E01-8BD5-AFCC181AE120}" srcOrd="0" destOrd="0" presId="urn:microsoft.com/office/officeart/2005/8/layout/pList1"/>
    <dgm:cxn modelId="{81196A2B-B836-4EA8-8850-63FF6801BAE6}" type="presOf" srcId="{20E16C17-25C2-45EB-9BFD-388BB7676D32}" destId="{35D0BAB0-A585-4A32-8906-742823F8957B}" srcOrd="0" destOrd="0" presId="urn:microsoft.com/office/officeart/2005/8/layout/pList1"/>
    <dgm:cxn modelId="{0CB4B81E-A6E6-49A5-BEF9-E5A8DF5F99A7}" type="presOf" srcId="{EA8D3680-12C9-42E8-A349-3E830E0CF570}" destId="{87BE9CBE-2F95-412F-8589-652094364A18}" srcOrd="0" destOrd="0" presId="urn:microsoft.com/office/officeart/2005/8/layout/pList1"/>
    <dgm:cxn modelId="{6EF9952E-3DD0-460A-8897-830575BD9A59}" srcId="{EA8D3680-12C9-42E8-A349-3E830E0CF570}" destId="{ED2CEEE9-B683-4D27-8001-2A4A29118C3E}" srcOrd="2" destOrd="0" parTransId="{4DEDD597-4275-40AE-85A8-2E551A75AB12}" sibTransId="{F4D2D754-84CA-4812-8678-1ABCEC0E2D37}"/>
    <dgm:cxn modelId="{AE8B0210-7562-4EFF-939C-AEBF40D3EA50}" type="presOf" srcId="{9AF44BC4-57FE-44D6-AF3C-37BCBC436A2B}" destId="{68BD5F73-3359-4901-9563-047FAA3CDC95}" srcOrd="0" destOrd="0" presId="urn:microsoft.com/office/officeart/2005/8/layout/pList1"/>
    <dgm:cxn modelId="{C9B99DA8-CDBB-4231-BCCC-83366B860134}" srcId="{EA8D3680-12C9-42E8-A349-3E830E0CF570}" destId="{6D52C0BC-D965-4BE4-AB70-6F2808CFEDC8}" srcOrd="3" destOrd="0" parTransId="{86661A07-0CC5-4986-B866-7893F66039A9}" sibTransId="{408209BC-B73E-451B-AD74-40C8291CDD62}"/>
    <dgm:cxn modelId="{3F3AC51A-24E8-4FCF-9F78-1EA61BFF2211}" type="presOf" srcId="{E58D59DD-559D-4488-B0C5-BF5A2910F473}" destId="{0622D0C3-4C6D-45E0-A52A-54B655D87637}" srcOrd="0" destOrd="0" presId="urn:microsoft.com/office/officeart/2005/8/layout/pList1"/>
    <dgm:cxn modelId="{E18EAA86-E6B9-4B64-B8EA-2FCF11F3BDB1}" srcId="{EA8D3680-12C9-42E8-A349-3E830E0CF570}" destId="{E58D59DD-559D-4488-B0C5-BF5A2910F473}" srcOrd="4" destOrd="0" parTransId="{1BF0F330-FC4A-4A1A-8F6B-097D72DBE7CE}" sibTransId="{63EBA622-49A3-4AB1-9B79-7AB4C105A8E3}"/>
    <dgm:cxn modelId="{E3748F34-8953-4383-A894-1871750BB779}" type="presOf" srcId="{ED2CEEE9-B683-4D27-8001-2A4A29118C3E}" destId="{B948D39A-84E0-486F-B53C-CEBAA8C90962}" srcOrd="0" destOrd="0" presId="urn:microsoft.com/office/officeart/2005/8/layout/pList1"/>
    <dgm:cxn modelId="{8CD6C73C-1B50-4257-9D2B-B63B7830C379}" type="presOf" srcId="{63EBA622-49A3-4AB1-9B79-7AB4C105A8E3}" destId="{15BA8D6B-F70C-4D93-9220-143438F08E9C}" srcOrd="0" destOrd="0" presId="urn:microsoft.com/office/officeart/2005/8/layout/pList1"/>
    <dgm:cxn modelId="{3BB0F346-30DD-48B2-97EF-3DF61D707DDA}" type="presOf" srcId="{D150B5B5-707E-461D-A69E-A68F607B99C1}" destId="{7FEACDFC-4E4B-44A7-B459-8D5FF3016367}" srcOrd="0" destOrd="0" presId="urn:microsoft.com/office/officeart/2005/8/layout/pList1"/>
    <dgm:cxn modelId="{B2BA7F2F-561F-4994-A6FC-849FF0160333}" type="presOf" srcId="{F4D2D754-84CA-4812-8678-1ABCEC0E2D37}" destId="{AD5A8FC4-7815-4E04-B2B7-597296BE8024}" srcOrd="0" destOrd="0" presId="urn:microsoft.com/office/officeart/2005/8/layout/pList1"/>
    <dgm:cxn modelId="{6D61F404-7272-4D10-82F3-A34C07493AFD}" srcId="{EA8D3680-12C9-42E8-A349-3E830E0CF570}" destId="{9AF44BC4-57FE-44D6-AF3C-37BCBC436A2B}" srcOrd="1" destOrd="0" parTransId="{0AFFF210-5A58-45E4-A2E7-9703B3A0B020}" sibTransId="{E5979630-E823-4D3E-B50C-CBB95D645928}"/>
    <dgm:cxn modelId="{EFC74B9A-69DE-4C6F-8FE6-EE6784CD1A98}" type="presParOf" srcId="{87BE9CBE-2F95-412F-8589-652094364A18}" destId="{C5723241-029F-4F8A-97F7-AC832962E1CE}" srcOrd="0" destOrd="0" presId="urn:microsoft.com/office/officeart/2005/8/layout/pList1"/>
    <dgm:cxn modelId="{4A23C64E-2367-44A2-8CCC-17B2BFA5406A}" type="presParOf" srcId="{C5723241-029F-4F8A-97F7-AC832962E1CE}" destId="{63E72CE7-0301-45F4-9EC8-3D0AB792E015}" srcOrd="0" destOrd="0" presId="urn:microsoft.com/office/officeart/2005/8/layout/pList1"/>
    <dgm:cxn modelId="{C424EE4B-B539-4D38-AE81-AF595F244C41}" type="presParOf" srcId="{C5723241-029F-4F8A-97F7-AC832962E1CE}" destId="{D4F0ACC9-A088-43C7-A7F1-8E677F168A8D}" srcOrd="1" destOrd="0" presId="urn:microsoft.com/office/officeart/2005/8/layout/pList1"/>
    <dgm:cxn modelId="{874FE661-A039-4B91-B1F5-DAB6A17685C2}" type="presParOf" srcId="{87BE9CBE-2F95-412F-8589-652094364A18}" destId="{7FEACDFC-4E4B-44A7-B459-8D5FF3016367}" srcOrd="1" destOrd="0" presId="urn:microsoft.com/office/officeart/2005/8/layout/pList1"/>
    <dgm:cxn modelId="{6E919AA8-B438-468B-9395-22AFA8DEA851}" type="presParOf" srcId="{87BE9CBE-2F95-412F-8589-652094364A18}" destId="{ED2E5208-1EEF-463F-8E34-74B7FEAC0901}" srcOrd="2" destOrd="0" presId="urn:microsoft.com/office/officeart/2005/8/layout/pList1"/>
    <dgm:cxn modelId="{8FECF445-89CD-439E-8AFD-7B4B2F0925DC}" type="presParOf" srcId="{ED2E5208-1EEF-463F-8E34-74B7FEAC0901}" destId="{4E1F642F-311A-49D8-A1D7-E044CC265E2B}" srcOrd="0" destOrd="0" presId="urn:microsoft.com/office/officeart/2005/8/layout/pList1"/>
    <dgm:cxn modelId="{9F595943-6322-4C41-8A11-338690ACA88C}" type="presParOf" srcId="{ED2E5208-1EEF-463F-8E34-74B7FEAC0901}" destId="{68BD5F73-3359-4901-9563-047FAA3CDC95}" srcOrd="1" destOrd="0" presId="urn:microsoft.com/office/officeart/2005/8/layout/pList1"/>
    <dgm:cxn modelId="{E7D5D717-1673-49E9-8176-C341F1877AE1}" type="presParOf" srcId="{87BE9CBE-2F95-412F-8589-652094364A18}" destId="{A2B61635-BBCD-4E01-8BD5-AFCC181AE120}" srcOrd="3" destOrd="0" presId="urn:microsoft.com/office/officeart/2005/8/layout/pList1"/>
    <dgm:cxn modelId="{7B3B93C8-923B-404F-9B5B-4DC3DCEEB63B}" type="presParOf" srcId="{87BE9CBE-2F95-412F-8589-652094364A18}" destId="{68D0F2DA-CCE6-4175-A1C0-54DC14859F2E}" srcOrd="4" destOrd="0" presId="urn:microsoft.com/office/officeart/2005/8/layout/pList1"/>
    <dgm:cxn modelId="{BA3CFF0D-74E6-4927-8961-E97E387BF041}" type="presParOf" srcId="{68D0F2DA-CCE6-4175-A1C0-54DC14859F2E}" destId="{486A9800-EA47-4868-A0A4-8C2B8982B231}" srcOrd="0" destOrd="0" presId="urn:microsoft.com/office/officeart/2005/8/layout/pList1"/>
    <dgm:cxn modelId="{63A32244-6E10-4750-870B-4AFDBD0D8606}" type="presParOf" srcId="{68D0F2DA-CCE6-4175-A1C0-54DC14859F2E}" destId="{B948D39A-84E0-486F-B53C-CEBAA8C90962}" srcOrd="1" destOrd="0" presId="urn:microsoft.com/office/officeart/2005/8/layout/pList1"/>
    <dgm:cxn modelId="{D5B3C189-277C-47EA-A4A7-5814DAD0B56E}" type="presParOf" srcId="{87BE9CBE-2F95-412F-8589-652094364A18}" destId="{AD5A8FC4-7815-4E04-B2B7-597296BE8024}" srcOrd="5" destOrd="0" presId="urn:microsoft.com/office/officeart/2005/8/layout/pList1"/>
    <dgm:cxn modelId="{81CEA8C9-A0AC-4C1C-9641-57CBA3A2DD0F}" type="presParOf" srcId="{87BE9CBE-2F95-412F-8589-652094364A18}" destId="{100A96AD-A0A6-4499-8535-CCDF997F1720}" srcOrd="6" destOrd="0" presId="urn:microsoft.com/office/officeart/2005/8/layout/pList1"/>
    <dgm:cxn modelId="{B498D9C6-CE39-4A64-BA0C-A226C91BBD85}" type="presParOf" srcId="{100A96AD-A0A6-4499-8535-CCDF997F1720}" destId="{5CB4C616-6F4A-4D7C-913D-B69CDD6D8F8D}" srcOrd="0" destOrd="0" presId="urn:microsoft.com/office/officeart/2005/8/layout/pList1"/>
    <dgm:cxn modelId="{044C06B2-140C-4BC3-BFF9-E56646979280}" type="presParOf" srcId="{100A96AD-A0A6-4499-8535-CCDF997F1720}" destId="{1F8427F0-68AE-4760-BAF7-40265234AB7D}" srcOrd="1" destOrd="0" presId="urn:microsoft.com/office/officeart/2005/8/layout/pList1"/>
    <dgm:cxn modelId="{7A6141A9-FA68-4C1C-AB7B-A58F010F939C}" type="presParOf" srcId="{87BE9CBE-2F95-412F-8589-652094364A18}" destId="{55C77CBC-99CA-41F9-967E-B99AD418C9D1}" srcOrd="7" destOrd="0" presId="urn:microsoft.com/office/officeart/2005/8/layout/pList1"/>
    <dgm:cxn modelId="{6F704A64-D733-44B3-9DFD-03E70648A325}" type="presParOf" srcId="{87BE9CBE-2F95-412F-8589-652094364A18}" destId="{E183357C-2411-4CE0-A674-D8CD15166C2F}" srcOrd="8" destOrd="0" presId="urn:microsoft.com/office/officeart/2005/8/layout/pList1"/>
    <dgm:cxn modelId="{167BFCBC-10FA-4986-98FB-9F42B7A18EFF}" type="presParOf" srcId="{E183357C-2411-4CE0-A674-D8CD15166C2F}" destId="{EFDFB116-285D-4AE4-9B27-29C03F5FCAE2}" srcOrd="0" destOrd="0" presId="urn:microsoft.com/office/officeart/2005/8/layout/pList1"/>
    <dgm:cxn modelId="{046C7AA6-E663-4149-8957-655D3A5D8C2D}" type="presParOf" srcId="{E183357C-2411-4CE0-A674-D8CD15166C2F}" destId="{0622D0C3-4C6D-45E0-A52A-54B655D87637}" srcOrd="1" destOrd="0" presId="urn:microsoft.com/office/officeart/2005/8/layout/pList1"/>
    <dgm:cxn modelId="{3B270504-DAF6-4F36-8EAB-FAB7D541E04D}" type="presParOf" srcId="{87BE9CBE-2F95-412F-8589-652094364A18}" destId="{15BA8D6B-F70C-4D93-9220-143438F08E9C}" srcOrd="9" destOrd="0" presId="urn:microsoft.com/office/officeart/2005/8/layout/pList1"/>
    <dgm:cxn modelId="{46EFD0D2-0F48-4A64-902C-50E38020B087}" type="presParOf" srcId="{87BE9CBE-2F95-412F-8589-652094364A18}" destId="{E46BABC4-9514-402E-9071-CE23E01FE865}" srcOrd="10" destOrd="0" presId="urn:microsoft.com/office/officeart/2005/8/layout/pList1"/>
    <dgm:cxn modelId="{55BD0EB6-E28C-46BF-B9A0-CFB190A49067}" type="presParOf" srcId="{E46BABC4-9514-402E-9071-CE23E01FE865}" destId="{D623FBB8-DDDA-4FAE-B47C-64350F560A01}" srcOrd="0" destOrd="0" presId="urn:microsoft.com/office/officeart/2005/8/layout/pList1"/>
    <dgm:cxn modelId="{98F9F235-20F6-49F0-AAF1-94EACF9EE385}" type="presParOf" srcId="{E46BABC4-9514-402E-9071-CE23E01FE865}" destId="{35D0BAB0-A585-4A32-8906-742823F8957B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6F41F4F-0399-46FA-A959-6BE04D30E60C}" type="doc">
      <dgm:prSet loTypeId="urn:microsoft.com/office/officeart/2005/8/layout/hList7" loCatId="list" qsTypeId="urn:microsoft.com/office/officeart/2005/8/quickstyle/simple1" qsCatId="simple" csTypeId="urn:microsoft.com/office/officeart/2005/8/colors/accent6_2" csCatId="accent6" phldr="1"/>
      <dgm:spPr/>
    </dgm:pt>
    <dgm:pt modelId="{37E6465D-1479-47A0-B8A3-3DEA84F33897}">
      <dgm:prSet phldrT="[Texto]"/>
      <dgm:spPr/>
      <dgm:t>
        <a:bodyPr/>
        <a:lstStyle/>
        <a:p>
          <a:r>
            <a:rPr lang="es-EC" dirty="0" smtClean="0"/>
            <a:t>Idioma español</a:t>
          </a:r>
          <a:endParaRPr lang="es-EC" dirty="0"/>
        </a:p>
      </dgm:t>
    </dgm:pt>
    <dgm:pt modelId="{41CA9E7A-7AE7-42DF-AA51-8BB19C0CCD70}" type="parTrans" cxnId="{DF9F94CE-65DF-48A8-B219-86393B07A3EB}">
      <dgm:prSet/>
      <dgm:spPr/>
      <dgm:t>
        <a:bodyPr/>
        <a:lstStyle/>
        <a:p>
          <a:endParaRPr lang="es-EC"/>
        </a:p>
      </dgm:t>
    </dgm:pt>
    <dgm:pt modelId="{E2E35BB7-F21B-4190-AAEC-1D1B74B87E29}" type="sibTrans" cxnId="{DF9F94CE-65DF-48A8-B219-86393B07A3EB}">
      <dgm:prSet/>
      <dgm:spPr/>
      <dgm:t>
        <a:bodyPr/>
        <a:lstStyle/>
        <a:p>
          <a:endParaRPr lang="es-EC"/>
        </a:p>
      </dgm:t>
    </dgm:pt>
    <dgm:pt modelId="{B093B4D8-D370-4E20-9772-417EA27B2C2F}">
      <dgm:prSet phldrT="[Texto]"/>
      <dgm:spPr/>
      <dgm:t>
        <a:bodyPr/>
        <a:lstStyle/>
        <a:p>
          <a:r>
            <a:rPr lang="es-EC" dirty="0" smtClean="0"/>
            <a:t>Calidad de vida</a:t>
          </a:r>
          <a:endParaRPr lang="es-EC" dirty="0"/>
        </a:p>
      </dgm:t>
    </dgm:pt>
    <dgm:pt modelId="{72FF6064-0583-44A2-8FF4-92B6C59EBD9F}" type="parTrans" cxnId="{F52CDE1D-8DE2-4680-BC9A-3F213C252F97}">
      <dgm:prSet/>
      <dgm:spPr/>
      <dgm:t>
        <a:bodyPr/>
        <a:lstStyle/>
        <a:p>
          <a:endParaRPr lang="es-EC"/>
        </a:p>
      </dgm:t>
    </dgm:pt>
    <dgm:pt modelId="{FEEF6F14-9079-4742-86DC-336884B79DED}" type="sibTrans" cxnId="{F52CDE1D-8DE2-4680-BC9A-3F213C252F97}">
      <dgm:prSet/>
      <dgm:spPr/>
      <dgm:t>
        <a:bodyPr/>
        <a:lstStyle/>
        <a:p>
          <a:endParaRPr lang="es-EC"/>
        </a:p>
      </dgm:t>
    </dgm:pt>
    <dgm:pt modelId="{E87876F1-A78D-46F2-9C29-1A951E1B815A}">
      <dgm:prSet/>
      <dgm:spPr/>
      <dgm:t>
        <a:bodyPr/>
        <a:lstStyle/>
        <a:p>
          <a:r>
            <a:rPr lang="es-ES" dirty="0" smtClean="0"/>
            <a:t>Texto impreso</a:t>
          </a:r>
          <a:endParaRPr lang="es-ES" dirty="0"/>
        </a:p>
      </dgm:t>
    </dgm:pt>
    <dgm:pt modelId="{1EC6C1FE-E69F-43F2-A364-31AD4DD7D789}" type="parTrans" cxnId="{FFB39105-DFAB-4E9E-803D-9AD72DB1CF9D}">
      <dgm:prSet/>
      <dgm:spPr/>
      <dgm:t>
        <a:bodyPr/>
        <a:lstStyle/>
        <a:p>
          <a:endParaRPr lang="es-EC"/>
        </a:p>
      </dgm:t>
    </dgm:pt>
    <dgm:pt modelId="{301BA21F-C16D-4A22-90C3-55B20FB6BB0E}" type="sibTrans" cxnId="{FFB39105-DFAB-4E9E-803D-9AD72DB1CF9D}">
      <dgm:prSet/>
      <dgm:spPr/>
      <dgm:t>
        <a:bodyPr/>
        <a:lstStyle/>
        <a:p>
          <a:endParaRPr lang="es-EC"/>
        </a:p>
      </dgm:t>
    </dgm:pt>
    <dgm:pt modelId="{2DE3C189-FD3B-49F4-BE1A-F1291C059FD6}" type="pres">
      <dgm:prSet presAssocID="{66F41F4F-0399-46FA-A959-6BE04D30E60C}" presName="Name0" presStyleCnt="0">
        <dgm:presLayoutVars>
          <dgm:dir/>
          <dgm:resizeHandles val="exact"/>
        </dgm:presLayoutVars>
      </dgm:prSet>
      <dgm:spPr/>
    </dgm:pt>
    <dgm:pt modelId="{EAF4375A-CEF7-4A23-85D8-7724C11E8436}" type="pres">
      <dgm:prSet presAssocID="{66F41F4F-0399-46FA-A959-6BE04D30E60C}" presName="fgShape" presStyleLbl="fgShp" presStyleIdx="0" presStyleCnt="1"/>
      <dgm:spPr/>
    </dgm:pt>
    <dgm:pt modelId="{4D6EA33D-66DE-4DD5-9E99-B0066462D5FD}" type="pres">
      <dgm:prSet presAssocID="{66F41F4F-0399-46FA-A959-6BE04D30E60C}" presName="linComp" presStyleCnt="0"/>
      <dgm:spPr/>
    </dgm:pt>
    <dgm:pt modelId="{8A3CEB51-77AF-4403-9F7C-88E77CF0EFF5}" type="pres">
      <dgm:prSet presAssocID="{37E6465D-1479-47A0-B8A3-3DEA84F33897}" presName="compNode" presStyleCnt="0"/>
      <dgm:spPr/>
    </dgm:pt>
    <dgm:pt modelId="{78BD6337-7E44-44FB-B780-271E20CE7BA4}" type="pres">
      <dgm:prSet presAssocID="{37E6465D-1479-47A0-B8A3-3DEA84F33897}" presName="bkgdShape" presStyleLbl="node1" presStyleIdx="0" presStyleCnt="3"/>
      <dgm:spPr/>
      <dgm:t>
        <a:bodyPr/>
        <a:lstStyle/>
        <a:p>
          <a:endParaRPr lang="es-EC"/>
        </a:p>
      </dgm:t>
    </dgm:pt>
    <dgm:pt modelId="{010E74FF-BE7D-418F-867F-9B188E2A1E92}" type="pres">
      <dgm:prSet presAssocID="{37E6465D-1479-47A0-B8A3-3DEA84F33897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1893778-9A3F-4C67-A813-B3DFF56898E2}" type="pres">
      <dgm:prSet presAssocID="{37E6465D-1479-47A0-B8A3-3DEA84F33897}" presName="invisiNode" presStyleLbl="node1" presStyleIdx="0" presStyleCnt="3"/>
      <dgm:spPr/>
    </dgm:pt>
    <dgm:pt modelId="{3B9F639E-5934-4C5A-93BA-A32F598F3349}" type="pres">
      <dgm:prSet presAssocID="{37E6465D-1479-47A0-B8A3-3DEA84F33897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F63A1BB-6AAC-4938-8B80-1241B943ADF1}" type="pres">
      <dgm:prSet presAssocID="{E2E35BB7-F21B-4190-AAEC-1D1B74B87E29}" presName="sibTrans" presStyleLbl="sibTrans2D1" presStyleIdx="0" presStyleCnt="0"/>
      <dgm:spPr/>
      <dgm:t>
        <a:bodyPr/>
        <a:lstStyle/>
        <a:p>
          <a:endParaRPr lang="es-ES"/>
        </a:p>
      </dgm:t>
    </dgm:pt>
    <dgm:pt modelId="{6E383EE1-EC27-4255-B8C4-552998600925}" type="pres">
      <dgm:prSet presAssocID="{E87876F1-A78D-46F2-9C29-1A951E1B815A}" presName="compNode" presStyleCnt="0"/>
      <dgm:spPr/>
    </dgm:pt>
    <dgm:pt modelId="{17EA5BBA-0D0C-4D8C-8140-ABF745D9F34A}" type="pres">
      <dgm:prSet presAssocID="{E87876F1-A78D-46F2-9C29-1A951E1B815A}" presName="bkgdShape" presStyleLbl="node1" presStyleIdx="1" presStyleCnt="3"/>
      <dgm:spPr/>
      <dgm:t>
        <a:bodyPr/>
        <a:lstStyle/>
        <a:p>
          <a:endParaRPr lang="es-EC"/>
        </a:p>
      </dgm:t>
    </dgm:pt>
    <dgm:pt modelId="{411812B8-8CC9-4D13-8AED-CEB977CC80CE}" type="pres">
      <dgm:prSet presAssocID="{E87876F1-A78D-46F2-9C29-1A951E1B815A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2193CD-EB6F-4525-AB32-A2B6D2B68F51}" type="pres">
      <dgm:prSet presAssocID="{E87876F1-A78D-46F2-9C29-1A951E1B815A}" presName="invisiNode" presStyleLbl="node1" presStyleIdx="1" presStyleCnt="3"/>
      <dgm:spPr/>
    </dgm:pt>
    <dgm:pt modelId="{D1B98C36-66F3-4BFC-B726-7FB47E7F2626}" type="pres">
      <dgm:prSet presAssocID="{E87876F1-A78D-46F2-9C29-1A951E1B815A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7BF897C-AD66-4901-B8BC-1142FF750923}" type="pres">
      <dgm:prSet presAssocID="{301BA21F-C16D-4A22-90C3-55B20FB6BB0E}" presName="sibTrans" presStyleLbl="sibTrans2D1" presStyleIdx="0" presStyleCnt="0"/>
      <dgm:spPr/>
      <dgm:t>
        <a:bodyPr/>
        <a:lstStyle/>
        <a:p>
          <a:endParaRPr lang="es-ES"/>
        </a:p>
      </dgm:t>
    </dgm:pt>
    <dgm:pt modelId="{7FB099BE-F52A-4C1F-AC9D-B20B012ACAA8}" type="pres">
      <dgm:prSet presAssocID="{B093B4D8-D370-4E20-9772-417EA27B2C2F}" presName="compNode" presStyleCnt="0"/>
      <dgm:spPr/>
    </dgm:pt>
    <dgm:pt modelId="{E2E8A59F-F3BE-4DEB-890F-88D2A66961AD}" type="pres">
      <dgm:prSet presAssocID="{B093B4D8-D370-4E20-9772-417EA27B2C2F}" presName="bkgdShape" presStyleLbl="node1" presStyleIdx="2" presStyleCnt="3"/>
      <dgm:spPr/>
      <dgm:t>
        <a:bodyPr/>
        <a:lstStyle/>
        <a:p>
          <a:endParaRPr lang="es-EC"/>
        </a:p>
      </dgm:t>
    </dgm:pt>
    <dgm:pt modelId="{553661E8-F783-40CE-ADB0-142C598BB5D9}" type="pres">
      <dgm:prSet presAssocID="{B093B4D8-D370-4E20-9772-417EA27B2C2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88BCC0B-20A0-47E9-8B02-E9F047BC6E60}" type="pres">
      <dgm:prSet presAssocID="{B093B4D8-D370-4E20-9772-417EA27B2C2F}" presName="invisiNode" presStyleLbl="node1" presStyleIdx="2" presStyleCnt="3"/>
      <dgm:spPr/>
    </dgm:pt>
    <dgm:pt modelId="{9CF66E79-360D-44D9-9E82-BA4EDBD4D25B}" type="pres">
      <dgm:prSet presAssocID="{B093B4D8-D370-4E20-9772-417EA27B2C2F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1D53ADEA-4935-4B0B-B9A4-50E9B6E8B3BC}" type="presOf" srcId="{E87876F1-A78D-46F2-9C29-1A951E1B815A}" destId="{411812B8-8CC9-4D13-8AED-CEB977CC80CE}" srcOrd="1" destOrd="0" presId="urn:microsoft.com/office/officeart/2005/8/layout/hList7"/>
    <dgm:cxn modelId="{EBCABEA1-B25D-4D93-AE0E-9801CCCAE8A6}" type="presOf" srcId="{301BA21F-C16D-4A22-90C3-55B20FB6BB0E}" destId="{67BF897C-AD66-4901-B8BC-1142FF750923}" srcOrd="0" destOrd="0" presId="urn:microsoft.com/office/officeart/2005/8/layout/hList7"/>
    <dgm:cxn modelId="{F52CDE1D-8DE2-4680-BC9A-3F213C252F97}" srcId="{66F41F4F-0399-46FA-A959-6BE04D30E60C}" destId="{B093B4D8-D370-4E20-9772-417EA27B2C2F}" srcOrd="2" destOrd="0" parTransId="{72FF6064-0583-44A2-8FF4-92B6C59EBD9F}" sibTransId="{FEEF6F14-9079-4742-86DC-336884B79DED}"/>
    <dgm:cxn modelId="{7173D3C2-5033-4560-A556-006F88F94101}" type="presOf" srcId="{B093B4D8-D370-4E20-9772-417EA27B2C2F}" destId="{553661E8-F783-40CE-ADB0-142C598BB5D9}" srcOrd="1" destOrd="0" presId="urn:microsoft.com/office/officeart/2005/8/layout/hList7"/>
    <dgm:cxn modelId="{DF9F94CE-65DF-48A8-B219-86393B07A3EB}" srcId="{66F41F4F-0399-46FA-A959-6BE04D30E60C}" destId="{37E6465D-1479-47A0-B8A3-3DEA84F33897}" srcOrd="0" destOrd="0" parTransId="{41CA9E7A-7AE7-42DF-AA51-8BB19C0CCD70}" sibTransId="{E2E35BB7-F21B-4190-AAEC-1D1B74B87E29}"/>
    <dgm:cxn modelId="{B544EDB7-1AEB-4163-9C59-772AA66651C2}" type="presOf" srcId="{E87876F1-A78D-46F2-9C29-1A951E1B815A}" destId="{17EA5BBA-0D0C-4D8C-8140-ABF745D9F34A}" srcOrd="0" destOrd="0" presId="urn:microsoft.com/office/officeart/2005/8/layout/hList7"/>
    <dgm:cxn modelId="{FFB39105-DFAB-4E9E-803D-9AD72DB1CF9D}" srcId="{66F41F4F-0399-46FA-A959-6BE04D30E60C}" destId="{E87876F1-A78D-46F2-9C29-1A951E1B815A}" srcOrd="1" destOrd="0" parTransId="{1EC6C1FE-E69F-43F2-A364-31AD4DD7D789}" sibTransId="{301BA21F-C16D-4A22-90C3-55B20FB6BB0E}"/>
    <dgm:cxn modelId="{8A8223A2-EC1C-447A-813B-BE6001CED7B6}" type="presOf" srcId="{E2E35BB7-F21B-4190-AAEC-1D1B74B87E29}" destId="{AF63A1BB-6AAC-4938-8B80-1241B943ADF1}" srcOrd="0" destOrd="0" presId="urn:microsoft.com/office/officeart/2005/8/layout/hList7"/>
    <dgm:cxn modelId="{2EA81291-163C-41B3-B51E-3541D0512961}" type="presOf" srcId="{37E6465D-1479-47A0-B8A3-3DEA84F33897}" destId="{010E74FF-BE7D-418F-867F-9B188E2A1E92}" srcOrd="1" destOrd="0" presId="urn:microsoft.com/office/officeart/2005/8/layout/hList7"/>
    <dgm:cxn modelId="{F3FF46EA-19FA-485A-8AFD-4F4AAE587BD5}" type="presOf" srcId="{B093B4D8-D370-4E20-9772-417EA27B2C2F}" destId="{E2E8A59F-F3BE-4DEB-890F-88D2A66961AD}" srcOrd="0" destOrd="0" presId="urn:microsoft.com/office/officeart/2005/8/layout/hList7"/>
    <dgm:cxn modelId="{D602FAFF-7718-44CF-B0D1-33A60EE10D14}" type="presOf" srcId="{66F41F4F-0399-46FA-A959-6BE04D30E60C}" destId="{2DE3C189-FD3B-49F4-BE1A-F1291C059FD6}" srcOrd="0" destOrd="0" presId="urn:microsoft.com/office/officeart/2005/8/layout/hList7"/>
    <dgm:cxn modelId="{1CAC24E7-F3C0-4ABD-92E3-B819B6188568}" type="presOf" srcId="{37E6465D-1479-47A0-B8A3-3DEA84F33897}" destId="{78BD6337-7E44-44FB-B780-271E20CE7BA4}" srcOrd="0" destOrd="0" presId="urn:microsoft.com/office/officeart/2005/8/layout/hList7"/>
    <dgm:cxn modelId="{23FCAED2-F54C-4F4B-88E4-CDF272D5B4AA}" type="presParOf" srcId="{2DE3C189-FD3B-49F4-BE1A-F1291C059FD6}" destId="{EAF4375A-CEF7-4A23-85D8-7724C11E8436}" srcOrd="0" destOrd="0" presId="urn:microsoft.com/office/officeart/2005/8/layout/hList7"/>
    <dgm:cxn modelId="{BA0AA408-C6FD-46DB-8E52-CF870474724F}" type="presParOf" srcId="{2DE3C189-FD3B-49F4-BE1A-F1291C059FD6}" destId="{4D6EA33D-66DE-4DD5-9E99-B0066462D5FD}" srcOrd="1" destOrd="0" presId="urn:microsoft.com/office/officeart/2005/8/layout/hList7"/>
    <dgm:cxn modelId="{75F84C47-FFA7-4782-8C37-E52D20EE3E7B}" type="presParOf" srcId="{4D6EA33D-66DE-4DD5-9E99-B0066462D5FD}" destId="{8A3CEB51-77AF-4403-9F7C-88E77CF0EFF5}" srcOrd="0" destOrd="0" presId="urn:microsoft.com/office/officeart/2005/8/layout/hList7"/>
    <dgm:cxn modelId="{C2A7227D-5C1C-4245-8D7F-3BB17DF3D5D4}" type="presParOf" srcId="{8A3CEB51-77AF-4403-9F7C-88E77CF0EFF5}" destId="{78BD6337-7E44-44FB-B780-271E20CE7BA4}" srcOrd="0" destOrd="0" presId="urn:microsoft.com/office/officeart/2005/8/layout/hList7"/>
    <dgm:cxn modelId="{4EC4DB48-4FD4-48B0-9C91-3097EA30B779}" type="presParOf" srcId="{8A3CEB51-77AF-4403-9F7C-88E77CF0EFF5}" destId="{010E74FF-BE7D-418F-867F-9B188E2A1E92}" srcOrd="1" destOrd="0" presId="urn:microsoft.com/office/officeart/2005/8/layout/hList7"/>
    <dgm:cxn modelId="{16E376F7-E607-4881-8A7A-917A1EF52228}" type="presParOf" srcId="{8A3CEB51-77AF-4403-9F7C-88E77CF0EFF5}" destId="{E1893778-9A3F-4C67-A813-B3DFF56898E2}" srcOrd="2" destOrd="0" presId="urn:microsoft.com/office/officeart/2005/8/layout/hList7"/>
    <dgm:cxn modelId="{AD2F354C-1656-438F-A261-703F8B7D1AEA}" type="presParOf" srcId="{8A3CEB51-77AF-4403-9F7C-88E77CF0EFF5}" destId="{3B9F639E-5934-4C5A-93BA-A32F598F3349}" srcOrd="3" destOrd="0" presId="urn:microsoft.com/office/officeart/2005/8/layout/hList7"/>
    <dgm:cxn modelId="{DA505B82-F594-4290-AFC6-DB7EA4588754}" type="presParOf" srcId="{4D6EA33D-66DE-4DD5-9E99-B0066462D5FD}" destId="{AF63A1BB-6AAC-4938-8B80-1241B943ADF1}" srcOrd="1" destOrd="0" presId="urn:microsoft.com/office/officeart/2005/8/layout/hList7"/>
    <dgm:cxn modelId="{672EB6C5-EA3F-4D18-B2E0-E9FF15F23BE6}" type="presParOf" srcId="{4D6EA33D-66DE-4DD5-9E99-B0066462D5FD}" destId="{6E383EE1-EC27-4255-B8C4-552998600925}" srcOrd="2" destOrd="0" presId="urn:microsoft.com/office/officeart/2005/8/layout/hList7"/>
    <dgm:cxn modelId="{44F87BE0-C50D-4F69-904F-EFEBD4425158}" type="presParOf" srcId="{6E383EE1-EC27-4255-B8C4-552998600925}" destId="{17EA5BBA-0D0C-4D8C-8140-ABF745D9F34A}" srcOrd="0" destOrd="0" presId="urn:microsoft.com/office/officeart/2005/8/layout/hList7"/>
    <dgm:cxn modelId="{9685E5BB-7E49-4396-9390-672DA8DC6700}" type="presParOf" srcId="{6E383EE1-EC27-4255-B8C4-552998600925}" destId="{411812B8-8CC9-4D13-8AED-CEB977CC80CE}" srcOrd="1" destOrd="0" presId="urn:microsoft.com/office/officeart/2005/8/layout/hList7"/>
    <dgm:cxn modelId="{F4F80F85-EFA4-460C-81EE-07129E803205}" type="presParOf" srcId="{6E383EE1-EC27-4255-B8C4-552998600925}" destId="{2C2193CD-EB6F-4525-AB32-A2B6D2B68F51}" srcOrd="2" destOrd="0" presId="urn:microsoft.com/office/officeart/2005/8/layout/hList7"/>
    <dgm:cxn modelId="{EC56BE1D-1E07-4204-BB64-4871909430BE}" type="presParOf" srcId="{6E383EE1-EC27-4255-B8C4-552998600925}" destId="{D1B98C36-66F3-4BFC-B726-7FB47E7F2626}" srcOrd="3" destOrd="0" presId="urn:microsoft.com/office/officeart/2005/8/layout/hList7"/>
    <dgm:cxn modelId="{828A39F3-2FB6-4227-BCC0-578BEF627460}" type="presParOf" srcId="{4D6EA33D-66DE-4DD5-9E99-B0066462D5FD}" destId="{67BF897C-AD66-4901-B8BC-1142FF750923}" srcOrd="3" destOrd="0" presId="urn:microsoft.com/office/officeart/2005/8/layout/hList7"/>
    <dgm:cxn modelId="{06CD5AEE-7216-4A32-B1EA-88C13E7FF2A3}" type="presParOf" srcId="{4D6EA33D-66DE-4DD5-9E99-B0066462D5FD}" destId="{7FB099BE-F52A-4C1F-AC9D-B20B012ACAA8}" srcOrd="4" destOrd="0" presId="urn:microsoft.com/office/officeart/2005/8/layout/hList7"/>
    <dgm:cxn modelId="{EE1D1E4D-F719-4F84-97C9-42CEEC325242}" type="presParOf" srcId="{7FB099BE-F52A-4C1F-AC9D-B20B012ACAA8}" destId="{E2E8A59F-F3BE-4DEB-890F-88D2A66961AD}" srcOrd="0" destOrd="0" presId="urn:microsoft.com/office/officeart/2005/8/layout/hList7"/>
    <dgm:cxn modelId="{62A8465C-4FD5-4CBA-8FA2-A120B9659E59}" type="presParOf" srcId="{7FB099BE-F52A-4C1F-AC9D-B20B012ACAA8}" destId="{553661E8-F783-40CE-ADB0-142C598BB5D9}" srcOrd="1" destOrd="0" presId="urn:microsoft.com/office/officeart/2005/8/layout/hList7"/>
    <dgm:cxn modelId="{1F643623-6C83-45C1-9585-9149D53B01B5}" type="presParOf" srcId="{7FB099BE-F52A-4C1F-AC9D-B20B012ACAA8}" destId="{988BCC0B-20A0-47E9-8B02-E9F047BC6E60}" srcOrd="2" destOrd="0" presId="urn:microsoft.com/office/officeart/2005/8/layout/hList7"/>
    <dgm:cxn modelId="{7960C1D0-8C87-4654-8060-CF37DAF41F6A}" type="presParOf" srcId="{7FB099BE-F52A-4C1F-AC9D-B20B012ACAA8}" destId="{9CF66E79-360D-44D9-9E82-BA4EDBD4D25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0AED86-A28C-43AF-975E-6CA6838AFAA7}">
      <dsp:nvSpPr>
        <dsp:cNvPr id="0" name=""/>
        <dsp:cNvSpPr/>
      </dsp:nvSpPr>
      <dsp:spPr>
        <a:xfrm>
          <a:off x="-5657608" y="-866053"/>
          <a:ext cx="6735907" cy="6735907"/>
        </a:xfrm>
        <a:prstGeom prst="blockArc">
          <a:avLst>
            <a:gd name="adj1" fmla="val 18900000"/>
            <a:gd name="adj2" fmla="val 2700000"/>
            <a:gd name="adj3" fmla="val 321"/>
          </a:avLst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8659BB-98CF-4B05-811F-B6643EF101CB}">
      <dsp:nvSpPr>
        <dsp:cNvPr id="0" name=""/>
        <dsp:cNvSpPr/>
      </dsp:nvSpPr>
      <dsp:spPr>
        <a:xfrm>
          <a:off x="471381" y="312637"/>
          <a:ext cx="8343508" cy="625675"/>
        </a:xfrm>
        <a:prstGeom prst="rect">
          <a:avLst/>
        </a:prstGeom>
        <a:noFill/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63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Modelado 3D y selección de material</a:t>
          </a:r>
          <a:endParaRPr lang="es-EC" sz="3200" kern="1200" dirty="0"/>
        </a:p>
      </dsp:txBody>
      <dsp:txXfrm>
        <a:off x="471381" y="312637"/>
        <a:ext cx="8343508" cy="625675"/>
      </dsp:txXfrm>
    </dsp:sp>
    <dsp:sp modelId="{2B6087BF-419D-492D-95F1-125E9306EB94}">
      <dsp:nvSpPr>
        <dsp:cNvPr id="0" name=""/>
        <dsp:cNvSpPr/>
      </dsp:nvSpPr>
      <dsp:spPr>
        <a:xfrm>
          <a:off x="80334" y="234428"/>
          <a:ext cx="782093" cy="78209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8392B2-F7A9-4904-8A86-8E784419A89C}">
      <dsp:nvSpPr>
        <dsp:cNvPr id="0" name=""/>
        <dsp:cNvSpPr/>
      </dsp:nvSpPr>
      <dsp:spPr>
        <a:xfrm>
          <a:off x="919721" y="1250849"/>
          <a:ext cx="7895168" cy="6256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63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Algoritmo con técnicas de visión artificial</a:t>
          </a:r>
          <a:endParaRPr lang="es-EC" sz="3200" kern="1200" dirty="0"/>
        </a:p>
      </dsp:txBody>
      <dsp:txXfrm>
        <a:off x="919721" y="1250849"/>
        <a:ext cx="7895168" cy="625675"/>
      </dsp:txXfrm>
    </dsp:sp>
    <dsp:sp modelId="{22A373F6-F730-4F74-AE4C-24D1D09B781B}">
      <dsp:nvSpPr>
        <dsp:cNvPr id="0" name=""/>
        <dsp:cNvSpPr/>
      </dsp:nvSpPr>
      <dsp:spPr>
        <a:xfrm>
          <a:off x="528674" y="1172640"/>
          <a:ext cx="782093" cy="78209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8B3DDE-F854-43DA-ABC9-0AF96A2D07ED}">
      <dsp:nvSpPr>
        <dsp:cNvPr id="0" name=""/>
        <dsp:cNvSpPr/>
      </dsp:nvSpPr>
      <dsp:spPr>
        <a:xfrm>
          <a:off x="1057326" y="2189062"/>
          <a:ext cx="7757563" cy="6256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63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Sistema de iluminación y retroalimentación</a:t>
          </a:r>
          <a:endParaRPr lang="es-EC" sz="3200" kern="1200" dirty="0"/>
        </a:p>
      </dsp:txBody>
      <dsp:txXfrm>
        <a:off x="1057326" y="2189062"/>
        <a:ext cx="7757563" cy="625675"/>
      </dsp:txXfrm>
    </dsp:sp>
    <dsp:sp modelId="{DB8AA6BA-DB89-4A68-A619-83D432B58C3D}">
      <dsp:nvSpPr>
        <dsp:cNvPr id="0" name=""/>
        <dsp:cNvSpPr/>
      </dsp:nvSpPr>
      <dsp:spPr>
        <a:xfrm>
          <a:off x="666279" y="2110853"/>
          <a:ext cx="782093" cy="78209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D460C9-33A0-4931-9B98-1BE92D0C7854}">
      <dsp:nvSpPr>
        <dsp:cNvPr id="0" name=""/>
        <dsp:cNvSpPr/>
      </dsp:nvSpPr>
      <dsp:spPr>
        <a:xfrm>
          <a:off x="919721" y="3127274"/>
          <a:ext cx="7895168" cy="6256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63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Entrenamiento OCR</a:t>
          </a:r>
          <a:endParaRPr lang="es-EC" sz="3200" kern="1200" dirty="0"/>
        </a:p>
      </dsp:txBody>
      <dsp:txXfrm>
        <a:off x="919721" y="3127274"/>
        <a:ext cx="7895168" cy="625675"/>
      </dsp:txXfrm>
    </dsp:sp>
    <dsp:sp modelId="{01D6555D-FDCD-42B5-BB0B-9ECA5890FFDE}">
      <dsp:nvSpPr>
        <dsp:cNvPr id="0" name=""/>
        <dsp:cNvSpPr/>
      </dsp:nvSpPr>
      <dsp:spPr>
        <a:xfrm>
          <a:off x="528674" y="3049065"/>
          <a:ext cx="782093" cy="78209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B21DDE-9221-479F-B694-6223EA55ED25}">
      <dsp:nvSpPr>
        <dsp:cNvPr id="0" name=""/>
        <dsp:cNvSpPr/>
      </dsp:nvSpPr>
      <dsp:spPr>
        <a:xfrm>
          <a:off x="471381" y="4065487"/>
          <a:ext cx="8343508" cy="6256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63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Conversor TTS</a:t>
          </a:r>
          <a:endParaRPr lang="es-EC" sz="3200" kern="1200" dirty="0"/>
        </a:p>
      </dsp:txBody>
      <dsp:txXfrm>
        <a:off x="471381" y="4065487"/>
        <a:ext cx="8343508" cy="625675"/>
      </dsp:txXfrm>
    </dsp:sp>
    <dsp:sp modelId="{3C5077E7-5D24-48E6-B95A-2EEFEE441ECC}">
      <dsp:nvSpPr>
        <dsp:cNvPr id="0" name=""/>
        <dsp:cNvSpPr/>
      </dsp:nvSpPr>
      <dsp:spPr>
        <a:xfrm>
          <a:off x="80334" y="3987278"/>
          <a:ext cx="782093" cy="782093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20B319-479B-45BF-805B-B822B2E78ADA}">
      <dsp:nvSpPr>
        <dsp:cNvPr id="0" name=""/>
        <dsp:cNvSpPr/>
      </dsp:nvSpPr>
      <dsp:spPr>
        <a:xfrm>
          <a:off x="495584" y="1950168"/>
          <a:ext cx="1391357" cy="139135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500" kern="1200" dirty="0"/>
        </a:p>
      </dsp:txBody>
      <dsp:txXfrm>
        <a:off x="699344" y="2153928"/>
        <a:ext cx="983837" cy="983837"/>
      </dsp:txXfrm>
    </dsp:sp>
    <dsp:sp modelId="{0B54C12D-B32F-4BEA-8FC3-6BB959611F73}">
      <dsp:nvSpPr>
        <dsp:cNvPr id="0" name=""/>
        <dsp:cNvSpPr/>
      </dsp:nvSpPr>
      <dsp:spPr>
        <a:xfrm rot="16200000">
          <a:off x="1044067" y="1444242"/>
          <a:ext cx="294390" cy="4730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/>
        </a:p>
      </dsp:txBody>
      <dsp:txXfrm>
        <a:off x="1088226" y="1583013"/>
        <a:ext cx="206073" cy="283837"/>
      </dsp:txXfrm>
    </dsp:sp>
    <dsp:sp modelId="{F3C791B1-CBBB-4FCB-98AB-ECEF8824E252}">
      <dsp:nvSpPr>
        <dsp:cNvPr id="0" name=""/>
        <dsp:cNvSpPr/>
      </dsp:nvSpPr>
      <dsp:spPr>
        <a:xfrm>
          <a:off x="495584" y="3356"/>
          <a:ext cx="1391357" cy="139135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500" kern="1200" dirty="0"/>
        </a:p>
      </dsp:txBody>
      <dsp:txXfrm>
        <a:off x="699344" y="207116"/>
        <a:ext cx="983837" cy="983837"/>
      </dsp:txXfrm>
    </dsp:sp>
    <dsp:sp modelId="{B46C52BC-1301-4D99-9C36-78907DB48B80}">
      <dsp:nvSpPr>
        <dsp:cNvPr id="0" name=""/>
        <dsp:cNvSpPr/>
      </dsp:nvSpPr>
      <dsp:spPr>
        <a:xfrm rot="5400000">
          <a:off x="1044067" y="3374390"/>
          <a:ext cx="294390" cy="4730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/>
        </a:p>
      </dsp:txBody>
      <dsp:txXfrm>
        <a:off x="1088226" y="3424844"/>
        <a:ext cx="206073" cy="283837"/>
      </dsp:txXfrm>
    </dsp:sp>
    <dsp:sp modelId="{7275AEEA-3B91-4844-80CB-6EF5E07DA933}">
      <dsp:nvSpPr>
        <dsp:cNvPr id="0" name=""/>
        <dsp:cNvSpPr/>
      </dsp:nvSpPr>
      <dsp:spPr>
        <a:xfrm>
          <a:off x="495584" y="3896980"/>
          <a:ext cx="1391357" cy="139135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500" kern="1200" dirty="0"/>
        </a:p>
      </dsp:txBody>
      <dsp:txXfrm>
        <a:off x="699344" y="4100740"/>
        <a:ext cx="983837" cy="9838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34300B-7A5C-49E6-942D-80C7CFD0FEF0}">
      <dsp:nvSpPr>
        <dsp:cNvPr id="0" name=""/>
        <dsp:cNvSpPr/>
      </dsp:nvSpPr>
      <dsp:spPr>
        <a:xfrm>
          <a:off x="0" y="551139"/>
          <a:ext cx="6096000" cy="887809"/>
        </a:xfrm>
        <a:prstGeom prst="rightArrow">
          <a:avLst>
            <a:gd name="adj1" fmla="val 50000"/>
            <a:gd name="adj2" fmla="val 5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94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Lector de pantalla</a:t>
          </a:r>
          <a:endParaRPr lang="es-EC" sz="1700" kern="1200" dirty="0"/>
        </a:p>
      </dsp:txBody>
      <dsp:txXfrm>
        <a:off x="0" y="773091"/>
        <a:ext cx="5874048" cy="443905"/>
      </dsp:txXfrm>
    </dsp:sp>
    <dsp:sp modelId="{38EF3763-40F1-46F3-A14C-2744C43A9F23}">
      <dsp:nvSpPr>
        <dsp:cNvPr id="0" name=""/>
        <dsp:cNvSpPr/>
      </dsp:nvSpPr>
      <dsp:spPr>
        <a:xfrm>
          <a:off x="0" y="1235768"/>
          <a:ext cx="1877568" cy="1710248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700" kern="1200" dirty="0"/>
        </a:p>
      </dsp:txBody>
      <dsp:txXfrm>
        <a:off x="0" y="1235768"/>
        <a:ext cx="1877568" cy="1710248"/>
      </dsp:txXfrm>
    </dsp:sp>
    <dsp:sp modelId="{F1E30673-1BA3-4FCD-B7D3-6F2973828506}">
      <dsp:nvSpPr>
        <dsp:cNvPr id="0" name=""/>
        <dsp:cNvSpPr/>
      </dsp:nvSpPr>
      <dsp:spPr>
        <a:xfrm>
          <a:off x="1877568" y="847075"/>
          <a:ext cx="4218432" cy="887809"/>
        </a:xfrm>
        <a:prstGeom prst="rightArrow">
          <a:avLst>
            <a:gd name="adj1" fmla="val 50000"/>
            <a:gd name="adj2" fmla="val 5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94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Audiolibros </a:t>
          </a:r>
          <a:endParaRPr lang="es-EC" sz="1700" kern="1200" dirty="0"/>
        </a:p>
      </dsp:txBody>
      <dsp:txXfrm>
        <a:off x="1877568" y="1069027"/>
        <a:ext cx="3996480" cy="443905"/>
      </dsp:txXfrm>
    </dsp:sp>
    <dsp:sp modelId="{19C1BDF1-98D7-4808-A4CA-6C4A073AA8C8}">
      <dsp:nvSpPr>
        <dsp:cNvPr id="0" name=""/>
        <dsp:cNvSpPr/>
      </dsp:nvSpPr>
      <dsp:spPr>
        <a:xfrm>
          <a:off x="1877568" y="1531705"/>
          <a:ext cx="1877568" cy="1710248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700" kern="1200" dirty="0"/>
        </a:p>
      </dsp:txBody>
      <dsp:txXfrm>
        <a:off x="1877568" y="1531705"/>
        <a:ext cx="1877568" cy="1710248"/>
      </dsp:txXfrm>
    </dsp:sp>
    <dsp:sp modelId="{858AD89E-DCFA-47A2-84F0-2A4B0BB34251}">
      <dsp:nvSpPr>
        <dsp:cNvPr id="0" name=""/>
        <dsp:cNvSpPr/>
      </dsp:nvSpPr>
      <dsp:spPr>
        <a:xfrm>
          <a:off x="3755136" y="1143012"/>
          <a:ext cx="2340864" cy="887809"/>
        </a:xfrm>
        <a:prstGeom prst="rightArrow">
          <a:avLst>
            <a:gd name="adj1" fmla="val 5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94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Braille</a:t>
          </a:r>
          <a:endParaRPr lang="es-EC" sz="1700" kern="1200" dirty="0"/>
        </a:p>
      </dsp:txBody>
      <dsp:txXfrm>
        <a:off x="3755136" y="1364964"/>
        <a:ext cx="2118912" cy="443905"/>
      </dsp:txXfrm>
    </dsp:sp>
    <dsp:sp modelId="{BDD09922-0842-40CB-B37D-AAFF8BBA7A04}">
      <dsp:nvSpPr>
        <dsp:cNvPr id="0" name=""/>
        <dsp:cNvSpPr/>
      </dsp:nvSpPr>
      <dsp:spPr>
        <a:xfrm>
          <a:off x="3755136" y="1827641"/>
          <a:ext cx="1877568" cy="1685219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700" kern="1200" dirty="0"/>
        </a:p>
      </dsp:txBody>
      <dsp:txXfrm>
        <a:off x="3755136" y="1827641"/>
        <a:ext cx="1877568" cy="16852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E72CE7-0301-45F4-9EC8-3D0AB792E015}">
      <dsp:nvSpPr>
        <dsp:cNvPr id="0" name=""/>
        <dsp:cNvSpPr/>
      </dsp:nvSpPr>
      <dsp:spPr>
        <a:xfrm>
          <a:off x="55054" y="2021"/>
          <a:ext cx="2635214" cy="1815662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F0ACC9-A088-43C7-A7F1-8E677F168A8D}">
      <dsp:nvSpPr>
        <dsp:cNvPr id="0" name=""/>
        <dsp:cNvSpPr/>
      </dsp:nvSpPr>
      <dsp:spPr>
        <a:xfrm>
          <a:off x="55054" y="1817684"/>
          <a:ext cx="2635214" cy="977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 dirty="0" smtClean="0"/>
            <a:t>a) Comunicación Braille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700" kern="1200" dirty="0" smtClean="0"/>
            <a:t>Garzón Jerez (2015)</a:t>
          </a:r>
          <a:endParaRPr lang="es-EC" sz="1700" b="1" kern="1200" dirty="0"/>
        </a:p>
      </dsp:txBody>
      <dsp:txXfrm>
        <a:off x="55054" y="1817684"/>
        <a:ext cx="2635214" cy="977664"/>
      </dsp:txXfrm>
    </dsp:sp>
    <dsp:sp modelId="{4E1F642F-311A-49D8-A1D7-E044CC265E2B}">
      <dsp:nvSpPr>
        <dsp:cNvPr id="0" name=""/>
        <dsp:cNvSpPr/>
      </dsp:nvSpPr>
      <dsp:spPr>
        <a:xfrm>
          <a:off x="2953900" y="2021"/>
          <a:ext cx="2635214" cy="1815662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BD5F73-3359-4901-9563-047FAA3CDC95}">
      <dsp:nvSpPr>
        <dsp:cNvPr id="0" name=""/>
        <dsp:cNvSpPr/>
      </dsp:nvSpPr>
      <dsp:spPr>
        <a:xfrm>
          <a:off x="2953900" y="1817684"/>
          <a:ext cx="2635214" cy="977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i="0" kern="1200" dirty="0" smtClean="0"/>
            <a:t>b) Gafas con cámara y voz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700" kern="1200" dirty="0" err="1" smtClean="0"/>
            <a:t>Navy</a:t>
          </a:r>
          <a:r>
            <a:rPr lang="es-ES_tradnl" sz="1700" kern="1200" dirty="0" smtClean="0"/>
            <a:t> (2016)</a:t>
          </a:r>
          <a:endParaRPr lang="es-EC" sz="1700" b="1" kern="1200" dirty="0"/>
        </a:p>
      </dsp:txBody>
      <dsp:txXfrm>
        <a:off x="2953900" y="1817684"/>
        <a:ext cx="2635214" cy="977664"/>
      </dsp:txXfrm>
    </dsp:sp>
    <dsp:sp modelId="{486A9800-EA47-4868-A0A4-8C2B8982B231}">
      <dsp:nvSpPr>
        <dsp:cNvPr id="0" name=""/>
        <dsp:cNvSpPr/>
      </dsp:nvSpPr>
      <dsp:spPr>
        <a:xfrm>
          <a:off x="5852747" y="2021"/>
          <a:ext cx="2635214" cy="1815662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48D39A-84E0-486F-B53C-CEBAA8C90962}">
      <dsp:nvSpPr>
        <dsp:cNvPr id="0" name=""/>
        <dsp:cNvSpPr/>
      </dsp:nvSpPr>
      <dsp:spPr>
        <a:xfrm>
          <a:off x="5852747" y="1817684"/>
          <a:ext cx="2635214" cy="977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 dirty="0" smtClean="0"/>
            <a:t>c) </a:t>
          </a:r>
          <a:r>
            <a:rPr lang="es-EC" sz="1700" b="1" kern="1200" dirty="0" err="1" smtClean="0"/>
            <a:t>Eyetalk</a:t>
          </a:r>
          <a:endParaRPr lang="es-EC" sz="1700" b="1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Celestino, </a:t>
          </a:r>
          <a:r>
            <a:rPr lang="es-EC" sz="1700" kern="1200" dirty="0" err="1" smtClean="0"/>
            <a:t>Amundarain</a:t>
          </a:r>
          <a:r>
            <a:rPr lang="es-EC" sz="1700" kern="1200" dirty="0" smtClean="0"/>
            <a:t>, &amp; </a:t>
          </a:r>
          <a:r>
            <a:rPr lang="es-EC" sz="1700" kern="1200" dirty="0" err="1" smtClean="0"/>
            <a:t>Mashni</a:t>
          </a:r>
          <a:r>
            <a:rPr lang="es-EC" sz="1700" kern="1200" dirty="0" smtClean="0"/>
            <a:t> (2013)</a:t>
          </a:r>
          <a:endParaRPr lang="es-EC" sz="1700" b="1" kern="1200" dirty="0"/>
        </a:p>
      </dsp:txBody>
      <dsp:txXfrm>
        <a:off x="5852747" y="1817684"/>
        <a:ext cx="2635214" cy="977664"/>
      </dsp:txXfrm>
    </dsp:sp>
    <dsp:sp modelId="{5CB4C616-6F4A-4D7C-913D-B69CDD6D8F8D}">
      <dsp:nvSpPr>
        <dsp:cNvPr id="0" name=""/>
        <dsp:cNvSpPr/>
      </dsp:nvSpPr>
      <dsp:spPr>
        <a:xfrm>
          <a:off x="55054" y="2867717"/>
          <a:ext cx="2635214" cy="1815662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8427F0-68AE-4760-BAF7-40265234AB7D}">
      <dsp:nvSpPr>
        <dsp:cNvPr id="0" name=""/>
        <dsp:cNvSpPr/>
      </dsp:nvSpPr>
      <dsp:spPr>
        <a:xfrm>
          <a:off x="27661" y="4683457"/>
          <a:ext cx="2690000" cy="977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 dirty="0" smtClean="0"/>
            <a:t>d) Detección de obstáculos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700" kern="1200" dirty="0" smtClean="0"/>
            <a:t>Loayza Jaramillo (2016)</a:t>
          </a:r>
          <a:endParaRPr lang="es-EC" sz="1700" b="1" kern="1200" dirty="0"/>
        </a:p>
      </dsp:txBody>
      <dsp:txXfrm>
        <a:off x="27661" y="4683457"/>
        <a:ext cx="2690000" cy="977664"/>
      </dsp:txXfrm>
    </dsp:sp>
    <dsp:sp modelId="{EFDFB116-285D-4AE4-9B27-29C03F5FCAE2}">
      <dsp:nvSpPr>
        <dsp:cNvPr id="0" name=""/>
        <dsp:cNvSpPr/>
      </dsp:nvSpPr>
      <dsp:spPr>
        <a:xfrm>
          <a:off x="2981294" y="2867717"/>
          <a:ext cx="2635214" cy="1815662"/>
        </a:xfrm>
        <a:prstGeom prst="round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22D0C3-4C6D-45E0-A52A-54B655D87637}">
      <dsp:nvSpPr>
        <dsp:cNvPr id="0" name=""/>
        <dsp:cNvSpPr/>
      </dsp:nvSpPr>
      <dsp:spPr>
        <a:xfrm>
          <a:off x="2981294" y="4874532"/>
          <a:ext cx="2635214" cy="977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700" kern="1200"/>
        </a:p>
      </dsp:txBody>
      <dsp:txXfrm>
        <a:off x="2981294" y="4874532"/>
        <a:ext cx="2635214" cy="977664"/>
      </dsp:txXfrm>
    </dsp:sp>
    <dsp:sp modelId="{D623FBB8-DDDA-4FAE-B47C-64350F560A01}">
      <dsp:nvSpPr>
        <dsp:cNvPr id="0" name=""/>
        <dsp:cNvSpPr/>
      </dsp:nvSpPr>
      <dsp:spPr>
        <a:xfrm>
          <a:off x="5880140" y="2881371"/>
          <a:ext cx="2635214" cy="1815662"/>
        </a:xfrm>
        <a:prstGeom prst="round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D0BAB0-A585-4A32-8906-742823F8957B}">
      <dsp:nvSpPr>
        <dsp:cNvPr id="0" name=""/>
        <dsp:cNvSpPr/>
      </dsp:nvSpPr>
      <dsp:spPr>
        <a:xfrm>
          <a:off x="5880140" y="4874532"/>
          <a:ext cx="2635214" cy="977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700" kern="1200"/>
        </a:p>
      </dsp:txBody>
      <dsp:txXfrm>
        <a:off x="5880140" y="4874532"/>
        <a:ext cx="2635214" cy="9776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BD6337-7E44-44FB-B780-271E20CE7BA4}">
      <dsp:nvSpPr>
        <dsp:cNvPr id="0" name=""/>
        <dsp:cNvSpPr/>
      </dsp:nvSpPr>
      <dsp:spPr>
        <a:xfrm>
          <a:off x="1279" y="0"/>
          <a:ext cx="1991320" cy="406400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kern="1200" dirty="0" smtClean="0"/>
            <a:t>Idioma español</a:t>
          </a:r>
          <a:endParaRPr lang="es-EC" sz="3500" kern="1200" dirty="0"/>
        </a:p>
      </dsp:txBody>
      <dsp:txXfrm>
        <a:off x="1279" y="1625600"/>
        <a:ext cx="1991320" cy="1625600"/>
      </dsp:txXfrm>
    </dsp:sp>
    <dsp:sp modelId="{3B9F639E-5934-4C5A-93BA-A32F598F3349}">
      <dsp:nvSpPr>
        <dsp:cNvPr id="0" name=""/>
        <dsp:cNvSpPr/>
      </dsp:nvSpPr>
      <dsp:spPr>
        <a:xfrm>
          <a:off x="320284" y="243840"/>
          <a:ext cx="1353312" cy="135331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EA5BBA-0D0C-4D8C-8140-ABF745D9F34A}">
      <dsp:nvSpPr>
        <dsp:cNvPr id="0" name=""/>
        <dsp:cNvSpPr/>
      </dsp:nvSpPr>
      <dsp:spPr>
        <a:xfrm>
          <a:off x="2052339" y="0"/>
          <a:ext cx="1991320" cy="406400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500" kern="1200" dirty="0" smtClean="0"/>
            <a:t>Texto impreso</a:t>
          </a:r>
          <a:endParaRPr lang="es-ES" sz="3500" kern="1200" dirty="0"/>
        </a:p>
      </dsp:txBody>
      <dsp:txXfrm>
        <a:off x="2052339" y="1625600"/>
        <a:ext cx="1991320" cy="1625600"/>
      </dsp:txXfrm>
    </dsp:sp>
    <dsp:sp modelId="{D1B98C36-66F3-4BFC-B726-7FB47E7F2626}">
      <dsp:nvSpPr>
        <dsp:cNvPr id="0" name=""/>
        <dsp:cNvSpPr/>
      </dsp:nvSpPr>
      <dsp:spPr>
        <a:xfrm>
          <a:off x="2371344" y="243840"/>
          <a:ext cx="1353312" cy="135331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E8A59F-F3BE-4DEB-890F-88D2A66961AD}">
      <dsp:nvSpPr>
        <dsp:cNvPr id="0" name=""/>
        <dsp:cNvSpPr/>
      </dsp:nvSpPr>
      <dsp:spPr>
        <a:xfrm>
          <a:off x="4103399" y="0"/>
          <a:ext cx="1991320" cy="406400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kern="1200" dirty="0" smtClean="0"/>
            <a:t>Calidad de vida</a:t>
          </a:r>
          <a:endParaRPr lang="es-EC" sz="3500" kern="1200" dirty="0"/>
        </a:p>
      </dsp:txBody>
      <dsp:txXfrm>
        <a:off x="4103399" y="1625600"/>
        <a:ext cx="1991320" cy="1625600"/>
      </dsp:txXfrm>
    </dsp:sp>
    <dsp:sp modelId="{9CF66E79-360D-44D9-9E82-BA4EDBD4D25B}">
      <dsp:nvSpPr>
        <dsp:cNvPr id="0" name=""/>
        <dsp:cNvSpPr/>
      </dsp:nvSpPr>
      <dsp:spPr>
        <a:xfrm>
          <a:off x="4422403" y="243840"/>
          <a:ext cx="1353312" cy="135331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F4375A-CEF7-4A23-85D8-7724C11E8436}">
      <dsp:nvSpPr>
        <dsp:cNvPr id="0" name=""/>
        <dsp:cNvSpPr/>
      </dsp:nvSpPr>
      <dsp:spPr>
        <a:xfrm>
          <a:off x="243839" y="3251200"/>
          <a:ext cx="5608320" cy="609600"/>
        </a:xfrm>
        <a:prstGeom prst="leftRightArrow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7A7C6-EB0D-486A-83E0-2883FAC91F14}" type="datetimeFigureOut">
              <a:rPr lang="es-EC" smtClean="0"/>
              <a:t>08/03/2017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84E47-E773-4665-8476-0B73FA5E334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0170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1274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Histograma para</a:t>
            </a:r>
            <a:r>
              <a:rPr lang="es-EC" baseline="0" dirty="0" smtClean="0"/>
              <a:t> a</a:t>
            </a:r>
            <a:r>
              <a:rPr lang="es-EC" dirty="0" smtClean="0"/>
              <a:t>certar si la cámara</a:t>
            </a:r>
            <a:r>
              <a:rPr lang="es-EC" baseline="0" dirty="0" smtClean="0"/>
              <a:t> enfoca un dedo en contraste con papel.</a:t>
            </a:r>
          </a:p>
          <a:p>
            <a:r>
              <a:rPr lang="es-EC" baseline="0" dirty="0" smtClean="0"/>
              <a:t>La ROI busca texto en una porción horizontal de imagen. b) filtro gaussiano y </a:t>
            </a:r>
            <a:r>
              <a:rPr lang="es-EC" baseline="0" dirty="0" err="1" smtClean="0"/>
              <a:t>binariz</a:t>
            </a:r>
            <a:r>
              <a:rPr lang="es-EC" baseline="0" dirty="0" smtClean="0"/>
              <a:t> adaptativa: imagen nítida. Los contornos proyectan una línea guía y se agrupan en palabras.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6447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El </a:t>
            </a:r>
            <a:r>
              <a:rPr lang="es-EC" dirty="0" err="1" smtClean="0"/>
              <a:t>posic</a:t>
            </a:r>
            <a:r>
              <a:rPr lang="es-EC" baseline="0" dirty="0" smtClean="0"/>
              <a:t> del dedo determina enviar señales de retroalimentación: valor de pendiente de línea guía, inicio y fin de línea, no hay al menos una palabra para procesar, si no hay presencia del dedo.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6447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Se toma como entrada una imagen binaria y se obtiene una cadena de caracteres</a:t>
            </a:r>
            <a:r>
              <a:rPr lang="es-EC" baseline="0" dirty="0" smtClean="0"/>
              <a:t> llamando a </a:t>
            </a:r>
            <a:r>
              <a:rPr lang="es-EC" baseline="0" dirty="0" err="1" smtClean="0"/>
              <a:t>Tesseract</a:t>
            </a:r>
            <a:r>
              <a:rPr lang="es-EC" baseline="0" dirty="0" smtClean="0"/>
              <a:t> OCR. Un subproceso (elimina repetidas, </a:t>
            </a:r>
            <a:r>
              <a:rPr lang="es-EC" baseline="0" dirty="0" err="1" smtClean="0"/>
              <a:t>almacen</a:t>
            </a:r>
            <a:r>
              <a:rPr lang="es-EC" baseline="0" dirty="0" smtClean="0"/>
              <a:t> temporal) las cadenas cada 3s y otro las obtiene cada 0,5s.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6447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La</a:t>
            </a:r>
            <a:r>
              <a:rPr lang="es-EC" baseline="0" dirty="0" smtClean="0"/>
              <a:t> integración de Mb y Es permite escuchar la salida de audio resultante del archivo temporal con caracteres no repetidos.</a:t>
            </a:r>
          </a:p>
          <a:p>
            <a:r>
              <a:rPr lang="es-EC" baseline="0" dirty="0" smtClean="0"/>
              <a:t>Texto impreso – Caracteres – Conversión fonética – División prosódica.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6447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Esquema de los pasos a seguir para la implementación</a:t>
            </a:r>
            <a:r>
              <a:rPr lang="es-EC" baseline="0" dirty="0" smtClean="0"/>
              <a:t> del dispositivo:</a:t>
            </a:r>
          </a:p>
          <a:p>
            <a:r>
              <a:rPr lang="es-EC" dirty="0" smtClean="0"/>
              <a:t>Impresión 3D</a:t>
            </a:r>
            <a:r>
              <a:rPr lang="es-EC" baseline="0" dirty="0" smtClean="0"/>
              <a:t> de las partes…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6447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No se incluyen costos de desarrollo.</a:t>
            </a:r>
          </a:p>
          <a:p>
            <a:r>
              <a:rPr lang="es-EC" dirty="0" smtClean="0"/>
              <a:t>Factibilidad de producción posterior a una</a:t>
            </a:r>
            <a:r>
              <a:rPr lang="es-EC" baseline="0" dirty="0" smtClean="0"/>
              <a:t> segunda fase de desarrollo y corrección de errores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169846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Pruebas dimensionales,</a:t>
            </a:r>
            <a:r>
              <a:rPr lang="es-EC" baseline="0" dirty="0" smtClean="0"/>
              <a:t> de</a:t>
            </a:r>
            <a:r>
              <a:rPr lang="es-EC" dirty="0" smtClean="0"/>
              <a:t> ensamble</a:t>
            </a:r>
            <a:r>
              <a:rPr lang="es-EC" baseline="0" dirty="0" smtClean="0"/>
              <a:t> y conexiones permitieron verificar que las partes encajan e interactúan en el dispositivo.</a:t>
            </a:r>
          </a:p>
          <a:p>
            <a:r>
              <a:rPr lang="es-EC" baseline="0" dirty="0" smtClean="0"/>
              <a:t>Se puso énfasis en las pruebas funcionales.</a:t>
            </a:r>
          </a:p>
          <a:p>
            <a:r>
              <a:rPr lang="es-EC" baseline="0" dirty="0" smtClean="0"/>
              <a:t>Cada línea entre 8 y 13 palabras. C: </a:t>
            </a:r>
            <a:r>
              <a:rPr lang="es-EC" baseline="0" dirty="0" err="1" smtClean="0"/>
              <a:t>wide</a:t>
            </a:r>
            <a:r>
              <a:rPr lang="es-EC" baseline="0" dirty="0" smtClean="0"/>
              <a:t> </a:t>
            </a:r>
            <a:r>
              <a:rPr lang="es-EC" baseline="0" dirty="0" err="1" smtClean="0"/>
              <a:t>angle</a:t>
            </a:r>
            <a:r>
              <a:rPr lang="es-EC" baseline="0" dirty="0" smtClean="0"/>
              <a:t> permanente, </a:t>
            </a:r>
            <a:r>
              <a:rPr lang="en-US" baseline="0" dirty="0" smtClean="0"/>
              <a:t>&gt;palabras +audio -</a:t>
            </a:r>
            <a:r>
              <a:rPr lang="en-US" baseline="0" dirty="0" err="1" smtClean="0"/>
              <a:t>pausas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64476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C:</a:t>
            </a:r>
            <a:r>
              <a:rPr lang="es-EC" baseline="0" dirty="0" smtClean="0"/>
              <a:t> </a:t>
            </a:r>
            <a:r>
              <a:rPr lang="es-EC" dirty="0" smtClean="0"/>
              <a:t>Uso en ambiente</a:t>
            </a:r>
            <a:r>
              <a:rPr lang="es-EC" baseline="0" dirty="0" smtClean="0"/>
              <a:t> cerrado con luminosidad media.</a:t>
            </a:r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64476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Método experimental</a:t>
            </a:r>
            <a:r>
              <a:rPr lang="es-EC" baseline="0" dirty="0" smtClean="0"/>
              <a:t> con frecuencias de vibración para cada indicador de retroalimentación.</a:t>
            </a:r>
          </a:p>
          <a:p>
            <a:r>
              <a:rPr lang="es-EC" baseline="0" dirty="0" smtClean="0"/>
              <a:t>Evitar confusiones: inicio/fin – señales auditivas.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64476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Errores por factores como la inclinación</a:t>
            </a:r>
            <a:r>
              <a:rPr lang="es-EC" baseline="0" dirty="0" smtClean="0"/>
              <a:t> del dedo, almacenamiento de regiones cortadas, presencia de ruido aún después de filtrar.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26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6447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64476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Buen</a:t>
            </a:r>
            <a:r>
              <a:rPr lang="es-EC" baseline="0" dirty="0" smtClean="0"/>
              <a:t>a lectura: no superar velocidad.</a:t>
            </a:r>
          </a:p>
          <a:p>
            <a:r>
              <a:rPr lang="es-EC" baseline="0" dirty="0" smtClean="0"/>
              <a:t>Promedio de línea de texto: 44s equivale a 14p/min</a:t>
            </a:r>
          </a:p>
          <a:p>
            <a:r>
              <a:rPr lang="es-EC" baseline="0" dirty="0" smtClean="0"/>
              <a:t>Alejado de la tasa media de expresión de una persona…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27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6447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No supera el 60% de uso del CPU ni el 80% del uso de RAM.</a:t>
            </a:r>
          </a:p>
          <a:p>
            <a:r>
              <a:rPr lang="es-EC" dirty="0" smtClean="0"/>
              <a:t>El</a:t>
            </a:r>
            <a:r>
              <a:rPr lang="es-EC" baseline="0" dirty="0" smtClean="0"/>
              <a:t> ordenador no se sobrecarga con picos de trabajo.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28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64476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29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946004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1.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capaz de leer textos impresos </a:t>
            </a:r>
            <a:endParaRPr lang="es-EC" dirty="0" smtClean="0"/>
          </a:p>
          <a:p>
            <a:r>
              <a:rPr lang="es-EC" dirty="0" smtClean="0"/>
              <a:t>2.mediante..</a:t>
            </a:r>
            <a:r>
              <a:rPr lang="es-EC" baseline="0" dirty="0" smtClean="0"/>
              <a:t> al implementar </a:t>
            </a:r>
            <a:r>
              <a:rPr lang="es-EC" baseline="0" dirty="0" err="1" smtClean="0"/>
              <a:t>tam</a:t>
            </a:r>
            <a:r>
              <a:rPr lang="es-EC" baseline="0" dirty="0" smtClean="0"/>
              <a:t> compacto</a:t>
            </a:r>
            <a:endParaRPr lang="es-EC" dirty="0" smtClean="0"/>
          </a:p>
          <a:p>
            <a:r>
              <a:rPr lang="es-EC" dirty="0" smtClean="0"/>
              <a:t>3.diccio </a:t>
            </a:r>
            <a:r>
              <a:rPr lang="es-EC" dirty="0" err="1" smtClean="0"/>
              <a:t>basi</a:t>
            </a:r>
            <a:r>
              <a:rPr lang="es-EC" dirty="0" smtClean="0"/>
              <a:t> </a:t>
            </a:r>
            <a:r>
              <a:rPr lang="es-EC" dirty="0" err="1" smtClean="0"/>
              <a:t>spani</a:t>
            </a:r>
            <a:endParaRPr lang="es-EC" dirty="0" smtClean="0"/>
          </a:p>
          <a:p>
            <a:r>
              <a:rPr lang="es-EC" dirty="0" smtClean="0"/>
              <a:t>4.diseño compensar cantidad de luz </a:t>
            </a:r>
          </a:p>
          <a:p>
            <a:r>
              <a:rPr lang="es-EC" smtClean="0"/>
              <a:t>5.conversor..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30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38972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s-ES" dirty="0" smtClean="0"/>
              <a:t>…ara el reconocimiento de caracteres de cualquier</a:t>
            </a:r>
            <a:r>
              <a:rPr lang="es-ES" baseline="0" dirty="0" smtClean="0"/>
              <a:t> fuente y tamaño.</a:t>
            </a:r>
          </a:p>
          <a:p>
            <a:pPr marL="171450" indent="-171450">
              <a:buFontTx/>
              <a:buChar char="-"/>
            </a:pPr>
            <a:r>
              <a:rPr lang="es-ES" baseline="0" dirty="0" smtClean="0"/>
              <a:t>…encontrar  uno que bride ergonomía, comodidad y no disperse vibración</a:t>
            </a:r>
          </a:p>
          <a:p>
            <a:pPr marL="171450" indent="-171450">
              <a:buFontTx/>
              <a:buChar char="-"/>
            </a:pPr>
            <a:r>
              <a:rPr lang="es-ES" baseline="0" dirty="0" smtClean="0"/>
              <a:t>…eliminando redundancias, parametrizando procesos, reordenando la estructura del código …ejecutar el procesamiento en un minicomputador.</a:t>
            </a:r>
          </a:p>
          <a:p>
            <a:pPr marL="171450" indent="-171450">
              <a:buFontTx/>
              <a:buChar char="-"/>
            </a:pPr>
            <a:r>
              <a:rPr lang="es-ES" baseline="0" dirty="0" smtClean="0"/>
              <a:t>….alternativa más eficiente para reducir el tiempo de procesamiento.</a:t>
            </a:r>
          </a:p>
          <a:p>
            <a:pPr marL="171450" indent="-171450">
              <a:buFontTx/>
              <a:buChar char="-"/>
            </a:pPr>
            <a:r>
              <a:rPr lang="es-ES" baseline="0" dirty="0" smtClean="0"/>
              <a:t>…punto constante fijo sobre el fotograma/región de interés.</a:t>
            </a:r>
          </a:p>
          <a:p>
            <a:pPr marL="171450" indent="-171450">
              <a:buFontTx/>
              <a:buChar char="-"/>
            </a:pPr>
            <a:r>
              <a:rPr lang="es-ES" baseline="0" dirty="0" smtClean="0"/>
              <a:t>…enfoque automático y ángulo de visión </a:t>
            </a:r>
            <a:r>
              <a:rPr lang="en-US" baseline="0" dirty="0" smtClean="0"/>
              <a:t>&gt;</a:t>
            </a:r>
            <a:r>
              <a:rPr lang="es-ES" baseline="0" dirty="0" smtClean="0"/>
              <a:t>100º +texto –tiempo lectura</a:t>
            </a:r>
          </a:p>
          <a:p>
            <a:pPr marL="171450" indent="-171450">
              <a:buFontTx/>
              <a:buChar char="-"/>
            </a:pPr>
            <a:r>
              <a:rPr lang="es-ES" baseline="0" dirty="0" smtClean="0"/>
              <a:t>…+% captura, su uso introduce efecto </a:t>
            </a:r>
            <a:r>
              <a:rPr lang="es-ES" baseline="0" dirty="0" err="1" smtClean="0"/>
              <a:t>viñeteado</a:t>
            </a:r>
            <a:r>
              <a:rPr lang="es-ES" baseline="0" dirty="0" smtClean="0"/>
              <a:t> que debe corregirse con métodos como T. lineal.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31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33432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US" altLang="es-US" dirty="0" smtClean="0"/>
              <a:t>Capturar imágenes</a:t>
            </a:r>
          </a:p>
          <a:p>
            <a:r>
              <a:rPr lang="es-EC" dirty="0" smtClean="0"/>
              <a:t>Detectar texto en español</a:t>
            </a:r>
          </a:p>
          <a:p>
            <a:r>
              <a:rPr lang="es-EC" dirty="0" smtClean="0"/>
              <a:t>Convertir el texto a audio en español</a:t>
            </a:r>
          </a:p>
          <a:p>
            <a:r>
              <a:rPr lang="es-ES" dirty="0" smtClean="0"/>
              <a:t>Contar con señales de retroalimentación</a:t>
            </a:r>
          </a:p>
          <a:p>
            <a:r>
              <a:rPr lang="es-EC" dirty="0" smtClean="0"/>
              <a:t>Diseño compacto y optimizado</a:t>
            </a:r>
          </a:p>
          <a:p>
            <a:r>
              <a:rPr lang="es-EC" dirty="0" smtClean="0"/>
              <a:t>Plug &amp; </a:t>
            </a:r>
            <a:r>
              <a:rPr lang="es-EC" dirty="0" err="1" smtClean="0"/>
              <a:t>play</a:t>
            </a:r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dirty="0" smtClean="0">
                <a:ea typeface="Calibri"/>
                <a:cs typeface="Arial" panose="020B0604020202020204" pitchFamily="34" charset="0"/>
              </a:rPr>
              <a:t>Resistente a impactos</a:t>
            </a:r>
          </a:p>
          <a:p>
            <a:r>
              <a:rPr lang="es-ES" dirty="0" smtClean="0">
                <a:ea typeface="Calibri"/>
                <a:cs typeface="Arial" panose="020B0604020202020204" pitchFamily="34" charset="0"/>
              </a:rPr>
              <a:t>Buena calidad y bajo costo</a:t>
            </a:r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6447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6447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C" sz="1200" dirty="0" smtClean="0"/>
              <a:t>Medidas máximas: 7x7x5 cm.</a:t>
            </a:r>
          </a:p>
          <a:p>
            <a:pPr lvl="0"/>
            <a:r>
              <a:rPr lang="es-EC" sz="1200" dirty="0" smtClean="0"/>
              <a:t>Peso máximo: 200g.</a:t>
            </a:r>
          </a:p>
          <a:p>
            <a:pPr lvl="0"/>
            <a:r>
              <a:rPr lang="es-EC" sz="1200" dirty="0" smtClean="0"/>
              <a:t>Diseño estético y ergonómico.</a:t>
            </a:r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6447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6447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El</a:t>
            </a:r>
            <a:r>
              <a:rPr lang="es-EC" baseline="0" dirty="0" smtClean="0"/>
              <a:t> PG para la generación de audio a partir de una imagen.</a:t>
            </a:r>
          </a:p>
          <a:p>
            <a:r>
              <a:rPr lang="es-EC" baseline="0" dirty="0" smtClean="0"/>
              <a:t>A continuación se explica cada bloque funcional y los subprocesos que intervienen en el diseño del algoritmo de control.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6447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Ancho fotograma,</a:t>
            </a:r>
            <a:r>
              <a:rPr lang="es-EC" baseline="0" dirty="0" smtClean="0"/>
              <a:t> ángulo de visión son determinantes de la cantidad de texto en un fotograma.</a:t>
            </a:r>
          </a:p>
          <a:p>
            <a:r>
              <a:rPr lang="es-EC" baseline="0" dirty="0" smtClean="0"/>
              <a:t>La definición HD de la cámara otorga una resolución aproximada de 1 </a:t>
            </a:r>
            <a:r>
              <a:rPr lang="es-EC" baseline="0" dirty="0" err="1" smtClean="0"/>
              <a:t>Mpx</a:t>
            </a:r>
            <a:r>
              <a:rPr lang="es-EC" baseline="0" dirty="0" smtClean="0"/>
              <a:t> (buen detalle para texto).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6447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El</a:t>
            </a:r>
            <a:r>
              <a:rPr lang="es-EC" baseline="0" dirty="0" smtClean="0"/>
              <a:t> </a:t>
            </a:r>
            <a:r>
              <a:rPr lang="es-EC" baseline="0" dirty="0" err="1" smtClean="0"/>
              <a:t>PdI</a:t>
            </a:r>
            <a:r>
              <a:rPr lang="es-EC" baseline="0" dirty="0" smtClean="0"/>
              <a:t> se divide en partes secuenciales, se utilizan técnicas y metodologías de </a:t>
            </a:r>
            <a:r>
              <a:rPr lang="es-EC" baseline="0" dirty="0" err="1" smtClean="0"/>
              <a:t>OpenCV</a:t>
            </a:r>
            <a:r>
              <a:rPr lang="es-EC" baseline="0" dirty="0" smtClean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baseline="0" dirty="0" smtClean="0"/>
              <a:t>Normalización elimina sombras y resaltes. HSV extraer tono de piel. Máscara de rango definido y otra para ruido. La yema del dedo índice trabaja como cursor guía y limitante de la región de interés.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4E47-E773-4665-8476-0B73FA5E334F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6447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D987-1815-4A4D-A1CE-B74BE66CDA1E}" type="datetimeFigureOut">
              <a:rPr lang="es-EC" smtClean="0"/>
              <a:t>08/03/2017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F8E75-20BF-4D16-BD80-6A6CB19799F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88969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D987-1815-4A4D-A1CE-B74BE66CDA1E}" type="datetimeFigureOut">
              <a:rPr lang="es-EC" smtClean="0"/>
              <a:t>08/03/2017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F8E75-20BF-4D16-BD80-6A6CB19799F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23093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D987-1815-4A4D-A1CE-B74BE66CDA1E}" type="datetimeFigureOut">
              <a:rPr lang="es-EC" smtClean="0"/>
              <a:t>08/03/2017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F8E75-20BF-4D16-BD80-6A6CB19799F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88332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D987-1815-4A4D-A1CE-B74BE66CDA1E}" type="datetimeFigureOut">
              <a:rPr lang="es-EC" smtClean="0"/>
              <a:t>08/03/2017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F8E75-20BF-4D16-BD80-6A6CB19799F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45467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D987-1815-4A4D-A1CE-B74BE66CDA1E}" type="datetimeFigureOut">
              <a:rPr lang="es-EC" smtClean="0"/>
              <a:t>08/03/2017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F8E75-20BF-4D16-BD80-6A6CB19799F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82108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D987-1815-4A4D-A1CE-B74BE66CDA1E}" type="datetimeFigureOut">
              <a:rPr lang="es-EC" smtClean="0"/>
              <a:t>08/03/2017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F8E75-20BF-4D16-BD80-6A6CB19799F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44182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D987-1815-4A4D-A1CE-B74BE66CDA1E}" type="datetimeFigureOut">
              <a:rPr lang="es-EC" smtClean="0"/>
              <a:t>08/03/2017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F8E75-20BF-4D16-BD80-6A6CB19799F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76604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D987-1815-4A4D-A1CE-B74BE66CDA1E}" type="datetimeFigureOut">
              <a:rPr lang="es-EC" smtClean="0"/>
              <a:t>08/03/2017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F8E75-20BF-4D16-BD80-6A6CB19799F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0290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D987-1815-4A4D-A1CE-B74BE66CDA1E}" type="datetimeFigureOut">
              <a:rPr lang="es-EC" smtClean="0"/>
              <a:t>08/03/2017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F8E75-20BF-4D16-BD80-6A6CB19799F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71947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D987-1815-4A4D-A1CE-B74BE66CDA1E}" type="datetimeFigureOut">
              <a:rPr lang="es-EC" smtClean="0"/>
              <a:t>08/03/2017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F8E75-20BF-4D16-BD80-6A6CB19799F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28447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D987-1815-4A4D-A1CE-B74BE66CDA1E}" type="datetimeFigureOut">
              <a:rPr lang="es-EC" smtClean="0"/>
              <a:t>08/03/2017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F8E75-20BF-4D16-BD80-6A6CB19799F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02870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5D987-1815-4A4D-A1CE-B74BE66CDA1E}" type="datetimeFigureOut">
              <a:rPr lang="es-EC" smtClean="0"/>
              <a:t>08/03/2017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F8E75-20BF-4D16-BD80-6A6CB19799F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9478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3.png"/><Relationship Id="rId10" Type="http://schemas.openxmlformats.org/officeDocument/2006/relationships/image" Target="../media/image37.jpeg"/><Relationship Id="rId4" Type="http://schemas.openxmlformats.org/officeDocument/2006/relationships/image" Target="../media/image32.jpeg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46.jpeg"/><Relationship Id="rId5" Type="http://schemas.openxmlformats.org/officeDocument/2006/relationships/image" Target="../media/image41.png"/><Relationship Id="rId10" Type="http://schemas.openxmlformats.org/officeDocument/2006/relationships/image" Target="../media/image45.jpeg"/><Relationship Id="rId4" Type="http://schemas.openxmlformats.org/officeDocument/2006/relationships/image" Target="../media/image40.png"/><Relationship Id="rId9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g"/><Relationship Id="rId5" Type="http://schemas.openxmlformats.org/officeDocument/2006/relationships/image" Target="../media/image75.jpeg"/><Relationship Id="rId4" Type="http://schemas.openxmlformats.org/officeDocument/2006/relationships/image" Target="../media/image7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6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Colors" Target="../diagrams/colors3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2.xml"/><Relationship Id="rId12" Type="http://schemas.openxmlformats.org/officeDocument/2006/relationships/diagramQuickStyle" Target="../diagrams/quickStyl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11" Type="http://schemas.openxmlformats.org/officeDocument/2006/relationships/diagramLayout" Target="../diagrams/layout3.xml"/><Relationship Id="rId5" Type="http://schemas.openxmlformats.org/officeDocument/2006/relationships/diagramData" Target="../diagrams/data2.xml"/><Relationship Id="rId10" Type="http://schemas.openxmlformats.org/officeDocument/2006/relationships/diagramData" Target="../diagrams/data3.xml"/><Relationship Id="rId4" Type="http://schemas.openxmlformats.org/officeDocument/2006/relationships/image" Target="../media/image13.jpeg"/><Relationship Id="rId9" Type="http://schemas.microsoft.com/office/2007/relationships/diagramDrawing" Target="../diagrams/drawing2.xml"/><Relationship Id="rId14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1221" y="991008"/>
            <a:ext cx="9100385" cy="5577815"/>
          </a:xfrm>
          <a:custGeom>
            <a:avLst/>
            <a:gdLst/>
            <a:ahLst/>
            <a:cxnLst/>
            <a:rect l="l" t="t" r="r" b="b"/>
            <a:pathLst>
              <a:path w="9100385" h="5577815">
                <a:moveTo>
                  <a:pt x="9100385" y="5577815"/>
                </a:moveTo>
                <a:lnTo>
                  <a:pt x="9100385" y="4646311"/>
                </a:lnTo>
                <a:lnTo>
                  <a:pt x="3108246" y="4646311"/>
                </a:lnTo>
                <a:lnTo>
                  <a:pt x="2845957" y="4638677"/>
                </a:lnTo>
                <a:lnTo>
                  <a:pt x="2603900" y="4615875"/>
                </a:lnTo>
                <a:lnTo>
                  <a:pt x="2381267" y="4578056"/>
                </a:lnTo>
                <a:lnTo>
                  <a:pt x="2177250" y="4525372"/>
                </a:lnTo>
                <a:lnTo>
                  <a:pt x="1991041" y="4457975"/>
                </a:lnTo>
                <a:lnTo>
                  <a:pt x="1821832" y="4376015"/>
                </a:lnTo>
                <a:lnTo>
                  <a:pt x="1668816" y="4279646"/>
                </a:lnTo>
                <a:lnTo>
                  <a:pt x="1531184" y="4169017"/>
                </a:lnTo>
                <a:lnTo>
                  <a:pt x="1408128" y="4044281"/>
                </a:lnTo>
                <a:lnTo>
                  <a:pt x="1298840" y="3905589"/>
                </a:lnTo>
                <a:lnTo>
                  <a:pt x="1202513" y="3753092"/>
                </a:lnTo>
                <a:lnTo>
                  <a:pt x="1118338" y="3586942"/>
                </a:lnTo>
                <a:lnTo>
                  <a:pt x="1045508" y="3407291"/>
                </a:lnTo>
                <a:lnTo>
                  <a:pt x="983215" y="3214290"/>
                </a:lnTo>
                <a:lnTo>
                  <a:pt x="930650" y="3008090"/>
                </a:lnTo>
                <a:lnTo>
                  <a:pt x="887006" y="2788843"/>
                </a:lnTo>
                <a:lnTo>
                  <a:pt x="851475" y="2556701"/>
                </a:lnTo>
                <a:lnTo>
                  <a:pt x="823249" y="2311815"/>
                </a:lnTo>
                <a:lnTo>
                  <a:pt x="801519" y="2054335"/>
                </a:lnTo>
                <a:lnTo>
                  <a:pt x="785479" y="1784415"/>
                </a:lnTo>
                <a:lnTo>
                  <a:pt x="785479" y="0"/>
                </a:lnTo>
                <a:lnTo>
                  <a:pt x="426408" y="0"/>
                </a:lnTo>
                <a:lnTo>
                  <a:pt x="426408" y="1806889"/>
                </a:lnTo>
                <a:lnTo>
                  <a:pt x="418918" y="1922196"/>
                </a:lnTo>
                <a:lnTo>
                  <a:pt x="409922" y="2035796"/>
                </a:lnTo>
                <a:lnTo>
                  <a:pt x="399429" y="2147663"/>
                </a:lnTo>
                <a:lnTo>
                  <a:pt x="387446" y="2257772"/>
                </a:lnTo>
                <a:lnTo>
                  <a:pt x="373982" y="2366098"/>
                </a:lnTo>
                <a:lnTo>
                  <a:pt x="359045" y="2472615"/>
                </a:lnTo>
                <a:lnTo>
                  <a:pt x="342644" y="2577298"/>
                </a:lnTo>
                <a:lnTo>
                  <a:pt x="324787" y="2680122"/>
                </a:lnTo>
                <a:lnTo>
                  <a:pt x="305482" y="2781061"/>
                </a:lnTo>
                <a:lnTo>
                  <a:pt x="284738" y="2880089"/>
                </a:lnTo>
                <a:lnTo>
                  <a:pt x="262564" y="2977183"/>
                </a:lnTo>
                <a:lnTo>
                  <a:pt x="238968" y="3072315"/>
                </a:lnTo>
                <a:lnTo>
                  <a:pt x="213957" y="3165461"/>
                </a:lnTo>
                <a:lnTo>
                  <a:pt x="187541" y="3256595"/>
                </a:lnTo>
                <a:lnTo>
                  <a:pt x="159728" y="3345692"/>
                </a:lnTo>
                <a:lnTo>
                  <a:pt x="130526" y="3432727"/>
                </a:lnTo>
                <a:lnTo>
                  <a:pt x="99944" y="3517674"/>
                </a:lnTo>
                <a:lnTo>
                  <a:pt x="67990" y="3600508"/>
                </a:lnTo>
                <a:lnTo>
                  <a:pt x="34672" y="3681203"/>
                </a:lnTo>
                <a:lnTo>
                  <a:pt x="0" y="3759735"/>
                </a:lnTo>
                <a:lnTo>
                  <a:pt x="0" y="5577815"/>
                </a:lnTo>
                <a:lnTo>
                  <a:pt x="9100385" y="5577815"/>
                </a:lnTo>
                <a:close/>
              </a:path>
            </a:pathLst>
          </a:custGeom>
          <a:solidFill>
            <a:srgbClr val="9EB7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8619" y="1002258"/>
            <a:ext cx="157093" cy="47136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5722620"/>
            <a:ext cx="9144000" cy="11353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8440" y="261620"/>
            <a:ext cx="792479" cy="789939"/>
          </a:xfrm>
          <a:custGeom>
            <a:avLst/>
            <a:gdLst/>
            <a:ahLst/>
            <a:cxnLst/>
            <a:rect l="l" t="t" r="r" b="b"/>
            <a:pathLst>
              <a:path w="792479" h="789939">
                <a:moveTo>
                  <a:pt x="0" y="394969"/>
                </a:moveTo>
                <a:lnTo>
                  <a:pt x="1313" y="427370"/>
                </a:lnTo>
                <a:lnTo>
                  <a:pt x="5186" y="459048"/>
                </a:lnTo>
                <a:lnTo>
                  <a:pt x="11515" y="489902"/>
                </a:lnTo>
                <a:lnTo>
                  <a:pt x="20200" y="519830"/>
                </a:lnTo>
                <a:lnTo>
                  <a:pt x="31139" y="548731"/>
                </a:lnTo>
                <a:lnTo>
                  <a:pt x="44228" y="576503"/>
                </a:lnTo>
                <a:lnTo>
                  <a:pt x="59366" y="603045"/>
                </a:lnTo>
                <a:lnTo>
                  <a:pt x="76452" y="628255"/>
                </a:lnTo>
                <a:lnTo>
                  <a:pt x="95383" y="652032"/>
                </a:lnTo>
                <a:lnTo>
                  <a:pt x="116057" y="674274"/>
                </a:lnTo>
                <a:lnTo>
                  <a:pt x="138372" y="694880"/>
                </a:lnTo>
                <a:lnTo>
                  <a:pt x="162227" y="713748"/>
                </a:lnTo>
                <a:lnTo>
                  <a:pt x="187519" y="730776"/>
                </a:lnTo>
                <a:lnTo>
                  <a:pt x="214146" y="745863"/>
                </a:lnTo>
                <a:lnTo>
                  <a:pt x="242007" y="758908"/>
                </a:lnTo>
                <a:lnTo>
                  <a:pt x="270998" y="769808"/>
                </a:lnTo>
                <a:lnTo>
                  <a:pt x="301020" y="778463"/>
                </a:lnTo>
                <a:lnTo>
                  <a:pt x="331968" y="784771"/>
                </a:lnTo>
                <a:lnTo>
                  <a:pt x="363742" y="788631"/>
                </a:lnTo>
                <a:lnTo>
                  <a:pt x="396240" y="789939"/>
                </a:lnTo>
                <a:lnTo>
                  <a:pt x="428737" y="788631"/>
                </a:lnTo>
                <a:lnTo>
                  <a:pt x="460511" y="784771"/>
                </a:lnTo>
                <a:lnTo>
                  <a:pt x="491459" y="778463"/>
                </a:lnTo>
                <a:lnTo>
                  <a:pt x="521481" y="769808"/>
                </a:lnTo>
                <a:lnTo>
                  <a:pt x="550472" y="758908"/>
                </a:lnTo>
                <a:lnTo>
                  <a:pt x="578333" y="745863"/>
                </a:lnTo>
                <a:lnTo>
                  <a:pt x="604960" y="730776"/>
                </a:lnTo>
                <a:lnTo>
                  <a:pt x="630252" y="713748"/>
                </a:lnTo>
                <a:lnTo>
                  <a:pt x="654107" y="694880"/>
                </a:lnTo>
                <a:lnTo>
                  <a:pt x="676422" y="674274"/>
                </a:lnTo>
                <a:lnTo>
                  <a:pt x="697096" y="652032"/>
                </a:lnTo>
                <a:lnTo>
                  <a:pt x="716027" y="628255"/>
                </a:lnTo>
                <a:lnTo>
                  <a:pt x="733113" y="603045"/>
                </a:lnTo>
                <a:lnTo>
                  <a:pt x="748251" y="576503"/>
                </a:lnTo>
                <a:lnTo>
                  <a:pt x="761340" y="548731"/>
                </a:lnTo>
                <a:lnTo>
                  <a:pt x="772279" y="519830"/>
                </a:lnTo>
                <a:lnTo>
                  <a:pt x="780964" y="489902"/>
                </a:lnTo>
                <a:lnTo>
                  <a:pt x="787293" y="459048"/>
                </a:lnTo>
                <a:lnTo>
                  <a:pt x="791166" y="427370"/>
                </a:lnTo>
                <a:lnTo>
                  <a:pt x="792479" y="394969"/>
                </a:lnTo>
                <a:lnTo>
                  <a:pt x="791166" y="362569"/>
                </a:lnTo>
                <a:lnTo>
                  <a:pt x="787293" y="330891"/>
                </a:lnTo>
                <a:lnTo>
                  <a:pt x="780964" y="300037"/>
                </a:lnTo>
                <a:lnTo>
                  <a:pt x="772279" y="270109"/>
                </a:lnTo>
                <a:lnTo>
                  <a:pt x="761340" y="241208"/>
                </a:lnTo>
                <a:lnTo>
                  <a:pt x="748251" y="213436"/>
                </a:lnTo>
                <a:lnTo>
                  <a:pt x="733113" y="186894"/>
                </a:lnTo>
                <a:lnTo>
                  <a:pt x="716027" y="161684"/>
                </a:lnTo>
                <a:lnTo>
                  <a:pt x="697096" y="137907"/>
                </a:lnTo>
                <a:lnTo>
                  <a:pt x="676422" y="115665"/>
                </a:lnTo>
                <a:lnTo>
                  <a:pt x="654107" y="95059"/>
                </a:lnTo>
                <a:lnTo>
                  <a:pt x="630252" y="76191"/>
                </a:lnTo>
                <a:lnTo>
                  <a:pt x="604960" y="59163"/>
                </a:lnTo>
                <a:lnTo>
                  <a:pt x="578333" y="44076"/>
                </a:lnTo>
                <a:lnTo>
                  <a:pt x="550472" y="31031"/>
                </a:lnTo>
                <a:lnTo>
                  <a:pt x="521481" y="20131"/>
                </a:lnTo>
                <a:lnTo>
                  <a:pt x="491459" y="11476"/>
                </a:lnTo>
                <a:lnTo>
                  <a:pt x="460511" y="5168"/>
                </a:lnTo>
                <a:lnTo>
                  <a:pt x="428737" y="1308"/>
                </a:lnTo>
                <a:lnTo>
                  <a:pt x="396240" y="0"/>
                </a:lnTo>
                <a:lnTo>
                  <a:pt x="363742" y="1308"/>
                </a:lnTo>
                <a:lnTo>
                  <a:pt x="331968" y="5168"/>
                </a:lnTo>
                <a:lnTo>
                  <a:pt x="301020" y="11476"/>
                </a:lnTo>
                <a:lnTo>
                  <a:pt x="270998" y="20131"/>
                </a:lnTo>
                <a:lnTo>
                  <a:pt x="242007" y="31031"/>
                </a:lnTo>
                <a:lnTo>
                  <a:pt x="214146" y="44076"/>
                </a:lnTo>
                <a:lnTo>
                  <a:pt x="187519" y="59163"/>
                </a:lnTo>
                <a:lnTo>
                  <a:pt x="162227" y="76191"/>
                </a:lnTo>
                <a:lnTo>
                  <a:pt x="138372" y="95059"/>
                </a:lnTo>
                <a:lnTo>
                  <a:pt x="116057" y="115665"/>
                </a:lnTo>
                <a:lnTo>
                  <a:pt x="95383" y="137907"/>
                </a:lnTo>
                <a:lnTo>
                  <a:pt x="76452" y="161684"/>
                </a:lnTo>
                <a:lnTo>
                  <a:pt x="59366" y="186894"/>
                </a:lnTo>
                <a:lnTo>
                  <a:pt x="44228" y="213436"/>
                </a:lnTo>
                <a:lnTo>
                  <a:pt x="31139" y="241208"/>
                </a:lnTo>
                <a:lnTo>
                  <a:pt x="20200" y="270109"/>
                </a:lnTo>
                <a:lnTo>
                  <a:pt x="11515" y="300037"/>
                </a:lnTo>
                <a:lnTo>
                  <a:pt x="5186" y="330891"/>
                </a:lnTo>
                <a:lnTo>
                  <a:pt x="1313" y="362569"/>
                </a:lnTo>
                <a:lnTo>
                  <a:pt x="0" y="3949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9220" y="116840"/>
            <a:ext cx="3312160" cy="8864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9220" y="0"/>
            <a:ext cx="3533140" cy="10515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13086" y="1256371"/>
            <a:ext cx="6925431" cy="5109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spcBef>
                <a:spcPts val="97"/>
              </a:spcBef>
            </a:pP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DE</a:t>
            </a:r>
            <a:r>
              <a:rPr sz="1800" b="1" spc="-144" dirty="0" smtClean="0">
                <a:latin typeface="Arial Black" panose="020B0A04020102020204" pitchFamily="34" charset="0"/>
                <a:cs typeface="Times New Roman"/>
              </a:rPr>
              <a:t>P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A</a:t>
            </a:r>
            <a:r>
              <a:rPr sz="1800" b="1" spc="-64" dirty="0" smtClean="0">
                <a:latin typeface="Arial Black" panose="020B0A04020102020204" pitchFamily="34" charset="0"/>
                <a:cs typeface="Times New Roman"/>
              </a:rPr>
              <a:t>R</a:t>
            </a:r>
            <a:r>
              <a:rPr sz="1800" b="1" spc="-139" dirty="0" smtClean="0">
                <a:latin typeface="Arial Black" panose="020B0A04020102020204" pitchFamily="34" charset="0"/>
                <a:cs typeface="Times New Roman"/>
              </a:rPr>
              <a:t>T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AME</a:t>
            </a:r>
            <a:r>
              <a:rPr sz="1800" b="1" spc="-4" dirty="0" smtClean="0">
                <a:latin typeface="Arial Black" panose="020B0A04020102020204" pitchFamily="34" charset="0"/>
                <a:cs typeface="Times New Roman"/>
              </a:rPr>
              <a:t>N</a:t>
            </a:r>
            <a:r>
              <a:rPr sz="1800" b="1" spc="-39" dirty="0" smtClean="0">
                <a:latin typeface="Arial Black" panose="020B0A04020102020204" pitchFamily="34" charset="0"/>
                <a:cs typeface="Times New Roman"/>
              </a:rPr>
              <a:t>T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O</a:t>
            </a:r>
            <a:r>
              <a:rPr sz="1800" b="1" spc="4" dirty="0" smtClean="0">
                <a:latin typeface="Arial Black" panose="020B0A04020102020204" pitchFamily="34" charset="0"/>
                <a:cs typeface="Times New Roman"/>
              </a:rPr>
              <a:t> 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DE CIE</a:t>
            </a:r>
            <a:r>
              <a:rPr sz="1800" b="1" spc="-4" dirty="0" smtClean="0">
                <a:latin typeface="Arial Black" panose="020B0A04020102020204" pitchFamily="34" charset="0"/>
                <a:cs typeface="Times New Roman"/>
              </a:rPr>
              <a:t>N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CIAS</a:t>
            </a:r>
            <a:r>
              <a:rPr sz="1800" b="1" spc="-14" dirty="0" smtClean="0">
                <a:latin typeface="Arial Black" panose="020B0A04020102020204" pitchFamily="34" charset="0"/>
                <a:cs typeface="Times New Roman"/>
              </a:rPr>
              <a:t> 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DE LA</a:t>
            </a:r>
            <a:r>
              <a:rPr sz="1800" b="1" spc="-114" dirty="0" smtClean="0">
                <a:latin typeface="Arial Black" panose="020B0A04020102020204" pitchFamily="34" charset="0"/>
                <a:cs typeface="Times New Roman"/>
              </a:rPr>
              <a:t> 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EN</a:t>
            </a:r>
            <a:r>
              <a:rPr sz="1800" b="1" spc="-4" dirty="0" smtClean="0">
                <a:latin typeface="Arial Black" panose="020B0A04020102020204" pitchFamily="34" charset="0"/>
                <a:cs typeface="Times New Roman"/>
              </a:rPr>
              <a:t>E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RGÍA</a:t>
            </a:r>
            <a:r>
              <a:rPr sz="1800" b="1" spc="-154" dirty="0" smtClean="0">
                <a:latin typeface="Arial Black" panose="020B0A04020102020204" pitchFamily="34" charset="0"/>
                <a:cs typeface="Times New Roman"/>
              </a:rPr>
              <a:t> 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Y</a:t>
            </a:r>
            <a:r>
              <a:rPr sz="1800" b="1" spc="-69" dirty="0" smtClean="0">
                <a:latin typeface="Arial Black" panose="020B0A04020102020204" pitchFamily="34" charset="0"/>
                <a:cs typeface="Times New Roman"/>
              </a:rPr>
              <a:t> 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MEC</a:t>
            </a:r>
            <a:r>
              <a:rPr sz="1800" b="1" spc="-4" dirty="0" smtClean="0">
                <a:latin typeface="Arial Black" panose="020B0A04020102020204" pitchFamily="34" charset="0"/>
                <a:cs typeface="Times New Roman"/>
              </a:rPr>
              <a:t>Á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NICA</a:t>
            </a:r>
            <a:endParaRPr sz="18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03141" y="1898651"/>
            <a:ext cx="7345320" cy="6659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97"/>
              </a:spcBef>
            </a:pP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PRO</a:t>
            </a:r>
            <a:r>
              <a:rPr sz="1800" b="1" spc="-4" dirty="0" smtClean="0">
                <a:latin typeface="Arial Black" panose="020B0A04020102020204" pitchFamily="34" charset="0"/>
                <a:cs typeface="Times New Roman"/>
              </a:rPr>
              <a:t>Y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EC</a:t>
            </a:r>
            <a:r>
              <a:rPr sz="1800" b="1" spc="-44" dirty="0" smtClean="0">
                <a:latin typeface="Arial Black" panose="020B0A04020102020204" pitchFamily="34" charset="0"/>
                <a:cs typeface="Times New Roman"/>
              </a:rPr>
              <a:t>T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O</a:t>
            </a:r>
            <a:r>
              <a:rPr sz="1800" b="1" spc="4" dirty="0" smtClean="0">
                <a:latin typeface="Arial Black" panose="020B0A04020102020204" pitchFamily="34" charset="0"/>
                <a:cs typeface="Times New Roman"/>
              </a:rPr>
              <a:t> 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DE</a:t>
            </a:r>
            <a:r>
              <a:rPr sz="1800" b="1" spc="-34" dirty="0" smtClean="0">
                <a:latin typeface="Arial Black" panose="020B0A04020102020204" pitchFamily="34" charset="0"/>
                <a:cs typeface="Times New Roman"/>
              </a:rPr>
              <a:t> 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TI</a:t>
            </a:r>
            <a:r>
              <a:rPr sz="1800" b="1" spc="-4" dirty="0" smtClean="0">
                <a:latin typeface="Arial Black" panose="020B0A04020102020204" pitchFamily="34" charset="0"/>
                <a:cs typeface="Times New Roman"/>
              </a:rPr>
              <a:t>T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ULA</a:t>
            </a:r>
            <a:r>
              <a:rPr sz="1800" b="1" spc="-4" dirty="0" smtClean="0">
                <a:latin typeface="Arial Black" panose="020B0A04020102020204" pitchFamily="34" charset="0"/>
                <a:cs typeface="Times New Roman"/>
              </a:rPr>
              <a:t>C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IÓN</a:t>
            </a:r>
            <a:r>
              <a:rPr sz="1800" b="1" spc="-14" dirty="0" smtClean="0">
                <a:latin typeface="Arial Black" panose="020B0A04020102020204" pitchFamily="34" charset="0"/>
                <a:cs typeface="Times New Roman"/>
              </a:rPr>
              <a:t> 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PRE</a:t>
            </a:r>
            <a:r>
              <a:rPr sz="1800" b="1" spc="-4" dirty="0" smtClean="0">
                <a:latin typeface="Arial Black" panose="020B0A04020102020204" pitchFamily="34" charset="0"/>
                <a:cs typeface="Times New Roman"/>
              </a:rPr>
              <a:t>V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IO</a:t>
            </a:r>
            <a:r>
              <a:rPr sz="1800" b="1" spc="-94" dirty="0" smtClean="0">
                <a:latin typeface="Arial Black" panose="020B0A04020102020204" pitchFamily="34" charset="0"/>
                <a:cs typeface="Times New Roman"/>
              </a:rPr>
              <a:t> 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A</a:t>
            </a:r>
            <a:r>
              <a:rPr sz="1800" b="1" spc="-109" dirty="0" smtClean="0">
                <a:latin typeface="Arial Black" panose="020B0A04020102020204" pitchFamily="34" charset="0"/>
                <a:cs typeface="Times New Roman"/>
              </a:rPr>
              <a:t> 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LA</a:t>
            </a:r>
            <a:r>
              <a:rPr sz="1800" b="1" spc="-94" dirty="0" smtClean="0">
                <a:latin typeface="Arial Black" panose="020B0A04020102020204" pitchFamily="34" charset="0"/>
                <a:cs typeface="Times New Roman"/>
              </a:rPr>
              <a:t> 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OB</a:t>
            </a:r>
            <a:r>
              <a:rPr sz="1800" b="1" spc="-4" dirty="0" smtClean="0">
                <a:latin typeface="Arial Black" panose="020B0A04020102020204" pitchFamily="34" charset="0"/>
                <a:cs typeface="Times New Roman"/>
              </a:rPr>
              <a:t>T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ENC</a:t>
            </a:r>
            <a:r>
              <a:rPr sz="1800" b="1" spc="-4" dirty="0" smtClean="0">
                <a:latin typeface="Arial Black" panose="020B0A04020102020204" pitchFamily="34" charset="0"/>
                <a:cs typeface="Times New Roman"/>
              </a:rPr>
              <a:t>I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ÓN</a:t>
            </a:r>
            <a:r>
              <a:rPr sz="1800" b="1" spc="-14" dirty="0" smtClean="0">
                <a:latin typeface="Arial Black" panose="020B0A04020102020204" pitchFamily="34" charset="0"/>
                <a:cs typeface="Times New Roman"/>
              </a:rPr>
              <a:t> 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DEL</a:t>
            </a:r>
            <a:r>
              <a:rPr lang="es-ES" dirty="0">
                <a:latin typeface="Arial Black" panose="020B0A04020102020204" pitchFamily="34" charset="0"/>
                <a:cs typeface="Times New Roman"/>
              </a:rPr>
              <a:t> 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TÍT</a:t>
            </a:r>
            <a:r>
              <a:rPr sz="1800" b="1" spc="4" dirty="0" smtClean="0">
                <a:latin typeface="Arial Black" panose="020B0A04020102020204" pitchFamily="34" charset="0"/>
                <a:cs typeface="Times New Roman"/>
              </a:rPr>
              <a:t>U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LO</a:t>
            </a:r>
            <a:r>
              <a:rPr sz="1800" b="1" spc="14" dirty="0" smtClean="0">
                <a:latin typeface="Arial Black" panose="020B0A04020102020204" pitchFamily="34" charset="0"/>
                <a:cs typeface="Times New Roman"/>
              </a:rPr>
              <a:t> 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DE INGENI</a:t>
            </a:r>
            <a:r>
              <a:rPr sz="1800" b="1" spc="4" dirty="0" smtClean="0">
                <a:latin typeface="Arial Black" panose="020B0A04020102020204" pitchFamily="34" charset="0"/>
                <a:cs typeface="Times New Roman"/>
              </a:rPr>
              <a:t>E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R</a:t>
            </a:r>
            <a:r>
              <a:rPr lang="es-MX" sz="1800" b="1" spc="0" dirty="0" smtClean="0">
                <a:latin typeface="Arial Black" panose="020B0A04020102020204" pitchFamily="34" charset="0"/>
                <a:cs typeface="Times New Roman"/>
              </a:rPr>
              <a:t>IO</a:t>
            </a:r>
            <a:r>
              <a:rPr sz="1800" b="1" spc="-84" dirty="0" smtClean="0">
                <a:latin typeface="Arial Black" panose="020B0A04020102020204" pitchFamily="34" charset="0"/>
                <a:cs typeface="Times New Roman"/>
              </a:rPr>
              <a:t> 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EN MEC</a:t>
            </a:r>
            <a:r>
              <a:rPr sz="1800" b="1" spc="-134" dirty="0" smtClean="0">
                <a:latin typeface="Arial Black" panose="020B0A04020102020204" pitchFamily="34" charset="0"/>
                <a:cs typeface="Times New Roman"/>
              </a:rPr>
              <a:t>A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TR</a:t>
            </a:r>
            <a:r>
              <a:rPr sz="1800" b="1" spc="4" dirty="0" smtClean="0">
                <a:latin typeface="Arial Black" panose="020B0A04020102020204" pitchFamily="34" charset="0"/>
                <a:cs typeface="Times New Roman"/>
              </a:rPr>
              <a:t>Ó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NI</a:t>
            </a:r>
            <a:r>
              <a:rPr sz="1800" b="1" spc="4" dirty="0" smtClean="0">
                <a:latin typeface="Arial Black" panose="020B0A04020102020204" pitchFamily="34" charset="0"/>
                <a:cs typeface="Times New Roman"/>
              </a:rPr>
              <a:t>C</a:t>
            </a:r>
            <a:r>
              <a:rPr sz="1800" b="1" spc="0" dirty="0" smtClean="0">
                <a:latin typeface="Arial Black" panose="020B0A04020102020204" pitchFamily="34" charset="0"/>
                <a:cs typeface="Times New Roman"/>
              </a:rPr>
              <a:t>A</a:t>
            </a:r>
            <a:endParaRPr sz="18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95121" y="4508406"/>
            <a:ext cx="3486608" cy="9277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39"/>
              </a:lnSpc>
              <a:spcBef>
                <a:spcPts val="97"/>
              </a:spcBef>
            </a:pPr>
            <a:r>
              <a:rPr lang="es-MX" sz="1400" b="1" dirty="0" smtClean="0">
                <a:latin typeface="Arial Black" panose="020B0A04020102020204" pitchFamily="34" charset="0"/>
                <a:cs typeface="Times New Roman"/>
              </a:rPr>
              <a:t>Granda Paz Juan Pablo</a:t>
            </a:r>
          </a:p>
          <a:p>
            <a:pPr marL="12700">
              <a:lnSpc>
                <a:spcPts val="1939"/>
              </a:lnSpc>
              <a:spcBef>
                <a:spcPts val="97"/>
              </a:spcBef>
            </a:pPr>
            <a:r>
              <a:rPr lang="es-MX" sz="1400" b="1" dirty="0" smtClean="0">
                <a:latin typeface="Arial Black" panose="020B0A04020102020204" pitchFamily="34" charset="0"/>
                <a:cs typeface="Times New Roman"/>
              </a:rPr>
              <a:t>Ortega Gutiérrez Alex Alberto</a:t>
            </a:r>
            <a:endParaRPr sz="1400" b="1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38390" y="5190207"/>
            <a:ext cx="1362710" cy="25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39"/>
              </a:lnSpc>
              <a:spcBef>
                <a:spcPts val="97"/>
              </a:spcBef>
            </a:pPr>
            <a:r>
              <a:rPr sz="1400" b="1" spc="0" dirty="0" smtClean="0">
                <a:latin typeface="Arial Black" panose="020B0A04020102020204" pitchFamily="34" charset="0"/>
                <a:cs typeface="Times New Roman"/>
              </a:rPr>
              <a:t>DIREC</a:t>
            </a:r>
            <a:r>
              <a:rPr sz="1400" b="1" spc="-39" dirty="0" smtClean="0">
                <a:latin typeface="Arial Black" panose="020B0A04020102020204" pitchFamily="34" charset="0"/>
                <a:cs typeface="Times New Roman"/>
              </a:rPr>
              <a:t>T</a:t>
            </a:r>
            <a:r>
              <a:rPr sz="1400" b="1" spc="0" dirty="0" smtClean="0">
                <a:latin typeface="Arial Black" panose="020B0A04020102020204" pitchFamily="34" charset="0"/>
                <a:cs typeface="Times New Roman"/>
              </a:rPr>
              <a:t>OR</a:t>
            </a:r>
            <a:r>
              <a:rPr lang="es-EC" sz="1400" b="1" spc="0" dirty="0" smtClean="0">
                <a:latin typeface="Arial Black" panose="020B0A04020102020204" pitchFamily="34" charset="0"/>
                <a:cs typeface="Times New Roman"/>
              </a:rPr>
              <a:t>A</a:t>
            </a:r>
            <a:r>
              <a:rPr sz="1800" b="1" spc="0" dirty="0" smtClean="0">
                <a:latin typeface="Times New Roman"/>
                <a:cs typeface="Times New Roman"/>
              </a:rPr>
              <a:t>: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53113" y="5197057"/>
            <a:ext cx="3625215" cy="2526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39"/>
              </a:lnSpc>
              <a:spcBef>
                <a:spcPts val="97"/>
              </a:spcBef>
            </a:pPr>
            <a:r>
              <a:rPr lang="es-MX" sz="1400" b="1" dirty="0" smtClean="0">
                <a:latin typeface="Arial Black" panose="020B0A04020102020204" pitchFamily="34" charset="0"/>
                <a:cs typeface="Times New Roman"/>
              </a:rPr>
              <a:t> Ing. Johanna Tobar</a:t>
            </a:r>
            <a:endParaRPr sz="1400" dirty="0"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16" name="Picture 9" descr="C:\Users\Diego\Desktop\EscudoMecatrnica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19413" y="0"/>
            <a:ext cx="883872" cy="991008"/>
          </a:xfrm>
          <a:prstGeom prst="rect">
            <a:avLst/>
          </a:prstGeom>
          <a:noFill/>
        </p:spPr>
      </p:pic>
      <p:sp>
        <p:nvSpPr>
          <p:cNvPr id="17" name="object 5"/>
          <p:cNvSpPr txBox="1"/>
          <p:nvPr/>
        </p:nvSpPr>
        <p:spPr>
          <a:xfrm>
            <a:off x="2538390" y="4530554"/>
            <a:ext cx="1627753" cy="4824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39"/>
              </a:lnSpc>
              <a:spcBef>
                <a:spcPts val="97"/>
              </a:spcBef>
            </a:pPr>
            <a:r>
              <a:rPr lang="es-MX" sz="1400" b="1" spc="0" dirty="0" smtClean="0">
                <a:latin typeface="Arial Black" panose="020B0A04020102020204" pitchFamily="34" charset="0"/>
                <a:cs typeface="Times New Roman"/>
              </a:rPr>
              <a:t>REALIZADO POR </a:t>
            </a:r>
            <a:r>
              <a:rPr sz="1400" b="1" spc="0" dirty="0" smtClean="0">
                <a:latin typeface="Arial Black" panose="020B0A04020102020204" pitchFamily="34" charset="0"/>
                <a:cs typeface="Times New Roman"/>
              </a:rPr>
              <a:t>:</a:t>
            </a:r>
            <a:endParaRPr sz="14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480565" y="3189099"/>
            <a:ext cx="7135375" cy="936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spcBef>
                <a:spcPts val="97"/>
              </a:spcBef>
            </a:pPr>
            <a:r>
              <a:rPr lang="es-MX" b="1" dirty="0">
                <a:latin typeface="Arial Black" panose="020B0A04020102020204" pitchFamily="34" charset="0"/>
                <a:cs typeface="Times New Roman"/>
              </a:rPr>
              <a:t>DISEÑO Y CONSTRUCCIÓN </a:t>
            </a:r>
          </a:p>
          <a:p>
            <a:pPr marL="12700" algn="ctr">
              <a:spcBef>
                <a:spcPts val="97"/>
              </a:spcBef>
            </a:pPr>
            <a:r>
              <a:rPr lang="es-MX" b="1" dirty="0">
                <a:latin typeface="Arial Black" panose="020B0A04020102020204" pitchFamily="34" charset="0"/>
                <a:cs typeface="Times New Roman"/>
              </a:rPr>
              <a:t>DE UN DISPOSITIVO LECTOR DE TEXTOS PARA PERSONAS CON DEFICIENCIA VISUAL</a:t>
            </a:r>
          </a:p>
        </p:txBody>
      </p:sp>
      <p:sp>
        <p:nvSpPr>
          <p:cNvPr id="18" name="object 5"/>
          <p:cNvSpPr txBox="1"/>
          <p:nvPr/>
        </p:nvSpPr>
        <p:spPr>
          <a:xfrm>
            <a:off x="4612944" y="2920622"/>
            <a:ext cx="1627753" cy="4824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39"/>
              </a:lnSpc>
              <a:spcBef>
                <a:spcPts val="97"/>
              </a:spcBef>
            </a:pPr>
            <a:r>
              <a:rPr lang="es-ES" sz="1400" b="1" spc="0" dirty="0" smtClean="0">
                <a:latin typeface="Arial Black" panose="020B0A04020102020204" pitchFamily="34" charset="0"/>
                <a:cs typeface="Times New Roman"/>
              </a:rPr>
              <a:t>TEMA:</a:t>
            </a:r>
            <a:endParaRPr sz="1400" dirty="0">
              <a:latin typeface="Arial Black" panose="020B0A0402010202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319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445"/>
            <a:ext cx="9144000" cy="7032803"/>
          </a:xfrm>
          <a:prstGeom prst="rect">
            <a:avLst/>
          </a:prstGeom>
        </p:spPr>
      </p:pic>
      <p:sp>
        <p:nvSpPr>
          <p:cNvPr id="38" name="Marcador de contenido 2"/>
          <p:cNvSpPr txBox="1">
            <a:spLocks/>
          </p:cNvSpPr>
          <p:nvPr/>
        </p:nvSpPr>
        <p:spPr bwMode="auto">
          <a:xfrm>
            <a:off x="476504" y="875722"/>
            <a:ext cx="7705725" cy="6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US" altLang="es-US" dirty="0" smtClean="0"/>
              <a:t>Identificación </a:t>
            </a:r>
            <a:r>
              <a:rPr lang="es-US" altLang="es-US" dirty="0"/>
              <a:t>de </a:t>
            </a:r>
            <a:r>
              <a:rPr lang="es-US" altLang="es-US" dirty="0" smtClean="0"/>
              <a:t>necesidades del dispositivo:</a:t>
            </a:r>
          </a:p>
        </p:txBody>
      </p:sp>
      <p:sp>
        <p:nvSpPr>
          <p:cNvPr id="39" name="Rectángulo 2"/>
          <p:cNvSpPr/>
          <p:nvPr/>
        </p:nvSpPr>
        <p:spPr>
          <a:xfrm>
            <a:off x="0" y="20958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DISEÑO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2050" name="Picture 2" descr="Resultado de imagen para web cam circui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747" y="1568986"/>
            <a:ext cx="1347144" cy="185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378" y="1825991"/>
            <a:ext cx="3726742" cy="13498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13 Elipse"/>
          <p:cNvSpPr/>
          <p:nvPr/>
        </p:nvSpPr>
        <p:spPr>
          <a:xfrm>
            <a:off x="7356633" y="1786987"/>
            <a:ext cx="1305446" cy="1348669"/>
          </a:xfrm>
          <a:prstGeom prst="ellipse">
            <a:avLst/>
          </a:prstGeom>
          <a:blipFill rotWithShape="0">
            <a:blip r:embed="rId6"/>
            <a:stretch>
              <a:fillRect/>
            </a:stretch>
          </a:blipFill>
        </p:spPr>
        <p:style>
          <a:lnRef idx="2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55" name="Picture 7" descr="Resultado de imagen para feedba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37" y="4205777"/>
            <a:ext cx="1910713" cy="12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7" t="29297" r="23871" b="9766"/>
          <a:stretch/>
        </p:blipFill>
        <p:spPr bwMode="auto">
          <a:xfrm>
            <a:off x="3167609" y="3969383"/>
            <a:ext cx="1600076" cy="152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Resultado de imagen para plug and pla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119" y="4260369"/>
            <a:ext cx="1311275" cy="106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sultado de imagen para signo de diner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40" y="4189839"/>
            <a:ext cx="810762" cy="108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752764" y="3318047"/>
            <a:ext cx="949299" cy="545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2100" dirty="0"/>
              <a:t>12,8 %</a:t>
            </a:r>
            <a:endParaRPr lang="es-EC" sz="2100" dirty="0">
              <a:latin typeface="Arial"/>
              <a:ea typeface="Calibri"/>
              <a:cs typeface="Times New Roman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7562002" y="3318047"/>
            <a:ext cx="949299" cy="545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2100" dirty="0"/>
              <a:t>12,8 %</a:t>
            </a:r>
            <a:endParaRPr lang="es-EC" sz="2100" dirty="0">
              <a:latin typeface="Arial"/>
              <a:ea typeface="Calibri"/>
              <a:cs typeface="Times New Roman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821004" y="5584047"/>
            <a:ext cx="806631" cy="545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2100" dirty="0" smtClean="0"/>
              <a:t>7,7 %</a:t>
            </a:r>
            <a:endParaRPr lang="es-EC" sz="2100" dirty="0">
              <a:latin typeface="Arial"/>
              <a:ea typeface="Calibri"/>
              <a:cs typeface="Times New Roman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3615570" y="5605532"/>
            <a:ext cx="736099" cy="545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2100" dirty="0" smtClean="0"/>
              <a:t>17 %</a:t>
            </a:r>
            <a:endParaRPr lang="es-EC" sz="2100" dirty="0">
              <a:latin typeface="Arial"/>
              <a:ea typeface="Calibri"/>
              <a:cs typeface="Times New Roman"/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5752489" y="5319327"/>
            <a:ext cx="806631" cy="545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2100" dirty="0" smtClean="0"/>
              <a:t>7,7 %</a:t>
            </a:r>
            <a:endParaRPr lang="es-EC" sz="2100" dirty="0">
              <a:latin typeface="Arial"/>
              <a:ea typeface="Calibri"/>
              <a:cs typeface="Times New Roman"/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7569240" y="5311280"/>
            <a:ext cx="949299" cy="545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2100" dirty="0" smtClean="0"/>
              <a:t>15,4 %</a:t>
            </a:r>
            <a:endParaRPr lang="es-EC" sz="2100" dirty="0">
              <a:latin typeface="Arial"/>
              <a:ea typeface="Calibri"/>
              <a:cs typeface="Times New Roman"/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4305305" y="3299842"/>
            <a:ext cx="949299" cy="545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2100" dirty="0" smtClean="0"/>
              <a:t>25,6 </a:t>
            </a:r>
            <a:r>
              <a:rPr lang="es-EC" sz="2100" dirty="0"/>
              <a:t>%</a:t>
            </a:r>
            <a:endParaRPr lang="es-EC" sz="2100" dirty="0">
              <a:latin typeface="Arial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799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445"/>
            <a:ext cx="9144000" cy="7048845"/>
          </a:xfrm>
          <a:prstGeom prst="rect">
            <a:avLst/>
          </a:prstGeom>
        </p:spPr>
      </p:pic>
      <p:sp>
        <p:nvSpPr>
          <p:cNvPr id="38" name="Marcador de contenido 2"/>
          <p:cNvSpPr txBox="1">
            <a:spLocks/>
          </p:cNvSpPr>
          <p:nvPr/>
        </p:nvSpPr>
        <p:spPr bwMode="auto">
          <a:xfrm>
            <a:off x="909638" y="619307"/>
            <a:ext cx="7705725" cy="6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altLang="es-US" dirty="0"/>
              <a:t>Importancia relativa de </a:t>
            </a:r>
            <a:r>
              <a:rPr lang="es-EC" altLang="es-US" dirty="0" smtClean="0"/>
              <a:t>los métodos</a:t>
            </a:r>
            <a:endParaRPr lang="es-US" altLang="es-US" dirty="0" smtClean="0"/>
          </a:p>
        </p:txBody>
      </p:sp>
      <p:sp>
        <p:nvSpPr>
          <p:cNvPr id="39" name="Rectángulo 2"/>
          <p:cNvSpPr/>
          <p:nvPr/>
        </p:nvSpPr>
        <p:spPr>
          <a:xfrm>
            <a:off x="0" y="8694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DISEÑO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1988250" y="1328235"/>
            <a:ext cx="1966870" cy="1920803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4 Rectángulo"/>
          <p:cNvSpPr/>
          <p:nvPr/>
        </p:nvSpPr>
        <p:spPr>
          <a:xfrm>
            <a:off x="2476999" y="3380517"/>
            <a:ext cx="98937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100" dirty="0"/>
              <a:t>33,20%</a:t>
            </a:r>
          </a:p>
        </p:txBody>
      </p:sp>
      <p:sp>
        <p:nvSpPr>
          <p:cNvPr id="7" name="AutoShape 2" descr="Resultado de imagen para vision artifici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8" name="AutoShape 4" descr="Resultado de imagen para vision artificia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" name="AutoShape 6" descr="Resultado de imagen para vision artificia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3080" name="Picture 8" descr="Resultado de imagen para vision artifici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033" y="1422469"/>
            <a:ext cx="1745141" cy="174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5218042" y="3380517"/>
            <a:ext cx="98937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100" dirty="0" smtClean="0"/>
              <a:t>32,90</a:t>
            </a:r>
            <a:r>
              <a:rPr lang="es-EC" sz="2100" dirty="0"/>
              <a:t>%</a:t>
            </a:r>
          </a:p>
        </p:txBody>
      </p:sp>
      <p:pic>
        <p:nvPicPr>
          <p:cNvPr id="3082" name="Picture 10" descr="Resultado de imagen para diseño electronico componentes electronic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255" y="4149845"/>
            <a:ext cx="2290315" cy="152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2629398" y="5675705"/>
            <a:ext cx="71045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100" dirty="0" smtClean="0"/>
              <a:t>27 %</a:t>
            </a:r>
            <a:endParaRPr lang="es-EC" sz="2100" dirty="0"/>
          </a:p>
        </p:txBody>
      </p:sp>
      <p:sp>
        <p:nvSpPr>
          <p:cNvPr id="16" name="15 Rectángulo"/>
          <p:cNvSpPr/>
          <p:nvPr/>
        </p:nvSpPr>
        <p:spPr>
          <a:xfrm>
            <a:off x="5428806" y="5675705"/>
            <a:ext cx="83869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100" dirty="0" smtClean="0"/>
              <a:t>7,8  %</a:t>
            </a:r>
            <a:endParaRPr lang="es-EC" sz="2100" dirty="0"/>
          </a:p>
        </p:txBody>
      </p:sp>
      <p:sp>
        <p:nvSpPr>
          <p:cNvPr id="17" name="16 Elipse"/>
          <p:cNvSpPr/>
          <p:nvPr/>
        </p:nvSpPr>
        <p:spPr>
          <a:xfrm>
            <a:off x="5009542" y="3951655"/>
            <a:ext cx="1663631" cy="1709601"/>
          </a:xfrm>
          <a:prstGeom prst="ellipse">
            <a:avLst/>
          </a:prstGeom>
          <a:blipFill rotWithShape="0">
            <a:blip r:embed="rId7"/>
            <a:stretch>
              <a:fillRect/>
            </a:stretch>
          </a:blipFill>
        </p:spPr>
        <p:style>
          <a:lnRef idx="2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85484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445"/>
            <a:ext cx="9144000" cy="6896445"/>
          </a:xfrm>
          <a:prstGeom prst="rect">
            <a:avLst/>
          </a:prstGeom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238250"/>
            <a:ext cx="824865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Marcador de contenido 2"/>
          <p:cNvSpPr txBox="1">
            <a:spLocks/>
          </p:cNvSpPr>
          <p:nvPr/>
        </p:nvSpPr>
        <p:spPr bwMode="auto">
          <a:xfrm>
            <a:off x="602430" y="694648"/>
            <a:ext cx="7705725" cy="6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altLang="es-US" dirty="0" smtClean="0"/>
              <a:t>Especificaciones y Arquitectura</a:t>
            </a:r>
            <a:endParaRPr lang="es-US" altLang="es-US" dirty="0" smtClean="0"/>
          </a:p>
        </p:txBody>
      </p:sp>
      <p:sp>
        <p:nvSpPr>
          <p:cNvPr id="39" name="Rectángulo 2"/>
          <p:cNvSpPr/>
          <p:nvPr/>
        </p:nvSpPr>
        <p:spPr>
          <a:xfrm>
            <a:off x="14068" y="1802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DISEÑO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7" y="3028315"/>
            <a:ext cx="1436355" cy="151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09575" y="1403690"/>
            <a:ext cx="209743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 smtClean="0"/>
              <a:t>Ordenador</a:t>
            </a:r>
          </a:p>
          <a:p>
            <a:pPr lvl="0"/>
            <a:r>
              <a:rPr lang="es-EC" dirty="0" smtClean="0"/>
              <a:t>Intel </a:t>
            </a:r>
            <a:r>
              <a:rPr lang="es-EC" dirty="0"/>
              <a:t>Core </a:t>
            </a:r>
            <a:r>
              <a:rPr lang="es-EC" dirty="0" smtClean="0"/>
              <a:t>i5 2.4 GHz</a:t>
            </a:r>
          </a:p>
          <a:p>
            <a:pPr lvl="0"/>
            <a:r>
              <a:rPr lang="es-EC" dirty="0" smtClean="0"/>
              <a:t>4 </a:t>
            </a:r>
            <a:r>
              <a:rPr lang="es-EC" dirty="0"/>
              <a:t>Gb </a:t>
            </a:r>
            <a:r>
              <a:rPr lang="es-EC" dirty="0" smtClean="0"/>
              <a:t>RAM</a:t>
            </a:r>
          </a:p>
          <a:p>
            <a:pPr lvl="0"/>
            <a:r>
              <a:rPr lang="es-EC" dirty="0" smtClean="0"/>
              <a:t>Jack </a:t>
            </a:r>
            <a:r>
              <a:rPr lang="es-EC" dirty="0"/>
              <a:t>3,5 </a:t>
            </a:r>
            <a:r>
              <a:rPr lang="es-EC" dirty="0" smtClean="0"/>
              <a:t>mm</a:t>
            </a:r>
          </a:p>
          <a:p>
            <a:pPr lvl="0"/>
            <a:r>
              <a:rPr lang="es-EC" dirty="0" smtClean="0"/>
              <a:t>2 USB</a:t>
            </a:r>
            <a:endParaRPr lang="es-EC" dirty="0"/>
          </a:p>
        </p:txBody>
      </p:sp>
      <p:sp>
        <p:nvSpPr>
          <p:cNvPr id="12" name="11 Rectángulo"/>
          <p:cNvSpPr/>
          <p:nvPr/>
        </p:nvSpPr>
        <p:spPr>
          <a:xfrm>
            <a:off x="238427" y="4513540"/>
            <a:ext cx="13121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 smtClean="0"/>
              <a:t>Controlador</a:t>
            </a:r>
          </a:p>
          <a:p>
            <a:pPr lvl="0"/>
            <a:r>
              <a:rPr lang="es-EC" dirty="0" smtClean="0"/>
              <a:t>3 DIO</a:t>
            </a:r>
          </a:p>
          <a:p>
            <a:pPr lvl="0"/>
            <a:r>
              <a:rPr lang="es-EC" dirty="0" smtClean="0"/>
              <a:t>1 AI</a:t>
            </a:r>
            <a:endParaRPr lang="es-EC" dirty="0"/>
          </a:p>
        </p:txBody>
      </p:sp>
      <p:pic>
        <p:nvPicPr>
          <p:cNvPr id="13" name="Picture 2" descr="Resultado de imagen para web cam circui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6202" y="2926079"/>
            <a:ext cx="903184" cy="110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4155107" y="2782669"/>
            <a:ext cx="110318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 smtClean="0"/>
              <a:t>Cámara</a:t>
            </a:r>
          </a:p>
          <a:p>
            <a:pPr lvl="0"/>
            <a:r>
              <a:rPr lang="es-EC" dirty="0" smtClean="0"/>
              <a:t>60°</a:t>
            </a:r>
          </a:p>
          <a:p>
            <a:pPr lvl="0"/>
            <a:r>
              <a:rPr lang="es-EC" dirty="0" smtClean="0"/>
              <a:t>35mm</a:t>
            </a:r>
          </a:p>
          <a:p>
            <a:pPr lvl="0"/>
            <a:r>
              <a:rPr lang="es-EC" dirty="0"/>
              <a:t>1080x720</a:t>
            </a:r>
            <a:endParaRPr lang="es-EC" dirty="0" smtClean="0"/>
          </a:p>
          <a:p>
            <a:pPr lvl="0"/>
            <a:endParaRPr lang="es-EC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30" y="3432335"/>
            <a:ext cx="1340141" cy="188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Resultado de imagen para led smd 303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5" t="35122" r="12439" b="28890"/>
          <a:stretch/>
        </p:blipFill>
        <p:spPr bwMode="auto">
          <a:xfrm rot="21125296" flipH="1">
            <a:off x="6138161" y="2950136"/>
            <a:ext cx="2300668" cy="601862"/>
          </a:xfrm>
          <a:prstGeom prst="rect">
            <a:avLst/>
          </a:prstGeom>
          <a:noFill/>
          <a:scene3d>
            <a:camera prst="isometricOffAxis1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7817949" y="2926079"/>
            <a:ext cx="6710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 err="1" smtClean="0"/>
              <a:t>LED’s</a:t>
            </a:r>
            <a:endParaRPr lang="es-EC" dirty="0" smtClean="0"/>
          </a:p>
          <a:p>
            <a:pPr lvl="0"/>
            <a:endParaRPr lang="es-EC" dirty="0"/>
          </a:p>
        </p:txBody>
      </p:sp>
      <p:sp>
        <p:nvSpPr>
          <p:cNvPr id="18" name="17 Rectángulo"/>
          <p:cNvSpPr/>
          <p:nvPr/>
        </p:nvSpPr>
        <p:spPr>
          <a:xfrm>
            <a:off x="5284428" y="5513070"/>
            <a:ext cx="14720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 smtClean="0"/>
              <a:t>Texto español</a:t>
            </a:r>
          </a:p>
          <a:p>
            <a:pPr lvl="0"/>
            <a:endParaRPr lang="es-EC" dirty="0" smtClean="0"/>
          </a:p>
          <a:p>
            <a:pPr lvl="0"/>
            <a:endParaRPr lang="es-EC" dirty="0"/>
          </a:p>
        </p:txBody>
      </p:sp>
      <p:pic>
        <p:nvPicPr>
          <p:cNvPr id="4106" name="Picture 10" descr="Resultado de imagen para fotoresistencia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71"/>
          <a:stretch/>
        </p:blipFill>
        <p:spPr bwMode="auto">
          <a:xfrm>
            <a:off x="7835205" y="4031429"/>
            <a:ext cx="516572" cy="78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Rectángulo"/>
          <p:cNvSpPr/>
          <p:nvPr/>
        </p:nvSpPr>
        <p:spPr>
          <a:xfrm>
            <a:off x="8308155" y="4031430"/>
            <a:ext cx="5501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 smtClean="0"/>
              <a:t>LDR</a:t>
            </a:r>
          </a:p>
          <a:p>
            <a:pPr lvl="0"/>
            <a:endParaRPr lang="es-EC" dirty="0"/>
          </a:p>
        </p:txBody>
      </p:sp>
      <p:pic>
        <p:nvPicPr>
          <p:cNvPr id="4108" name="Picture 12" descr="Resultado de imagen para altavoc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974" y="1238250"/>
            <a:ext cx="1314341" cy="102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7246546" y="1223219"/>
            <a:ext cx="1078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 smtClean="0"/>
              <a:t>Altavoces</a:t>
            </a:r>
            <a:endParaRPr lang="es-EC" dirty="0"/>
          </a:p>
        </p:txBody>
      </p:sp>
      <p:pic>
        <p:nvPicPr>
          <p:cNvPr id="4114" name="Picture 18" descr="Resultado de imagen para motor vibrador de disc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532" y="4513540"/>
            <a:ext cx="849810" cy="73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27 Rectángulo"/>
          <p:cNvSpPr/>
          <p:nvPr/>
        </p:nvSpPr>
        <p:spPr>
          <a:xfrm>
            <a:off x="4120918" y="4631853"/>
            <a:ext cx="12028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 smtClean="0"/>
              <a:t>Vibradores</a:t>
            </a:r>
          </a:p>
          <a:p>
            <a:pPr lvl="0"/>
            <a:endParaRPr lang="es-EC" dirty="0" smtClean="0"/>
          </a:p>
          <a:p>
            <a:pPr lvl="0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6484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445"/>
            <a:ext cx="9144000" cy="6896445"/>
          </a:xfrm>
          <a:prstGeom prst="rect">
            <a:avLst/>
          </a:prstGeom>
        </p:spPr>
      </p:pic>
      <p:sp>
        <p:nvSpPr>
          <p:cNvPr id="38" name="Marcador de contenido 2"/>
          <p:cNvSpPr txBox="1">
            <a:spLocks/>
          </p:cNvSpPr>
          <p:nvPr/>
        </p:nvSpPr>
        <p:spPr bwMode="auto">
          <a:xfrm>
            <a:off x="909638" y="833100"/>
            <a:ext cx="7705725" cy="559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C" altLang="es-US" i="1" dirty="0" smtClean="0"/>
          </a:p>
        </p:txBody>
      </p:sp>
      <p:sp>
        <p:nvSpPr>
          <p:cNvPr id="39" name="Rectángulo 2"/>
          <p:cNvSpPr/>
          <p:nvPr/>
        </p:nvSpPr>
        <p:spPr>
          <a:xfrm>
            <a:off x="0" y="20958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CONCEPTO FINAL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r="5640"/>
          <a:stretch/>
        </p:blipFill>
        <p:spPr bwMode="auto">
          <a:xfrm>
            <a:off x="54588" y="980833"/>
            <a:ext cx="6709671" cy="465703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112916"/>
              </p:ext>
            </p:extLst>
          </p:nvPr>
        </p:nvGraphicFramePr>
        <p:xfrm>
          <a:off x="6771879" y="3266063"/>
          <a:ext cx="2379741" cy="237744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26693"/>
                <a:gridCol w="2053048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N°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Parte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Lente </a:t>
                      </a:r>
                      <a:r>
                        <a:rPr lang="es-ES" sz="1200" dirty="0" err="1">
                          <a:effectLst/>
                        </a:rPr>
                        <a:t>wide</a:t>
                      </a:r>
                      <a:r>
                        <a:rPr lang="es-ES" sz="1200" dirty="0">
                          <a:effectLst/>
                        </a:rPr>
                        <a:t> </a:t>
                      </a:r>
                      <a:r>
                        <a:rPr lang="es-ES" sz="1200" dirty="0" err="1">
                          <a:effectLst/>
                        </a:rPr>
                        <a:t>angle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Soporte lente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Case frontal en ABS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Cámara web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Alojamiento vibradores en </a:t>
                      </a:r>
                      <a:r>
                        <a:rPr lang="es-ES" sz="1200" dirty="0" smtClean="0">
                          <a:effectLst/>
                        </a:rPr>
                        <a:t>Flex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Placa electrónica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7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Case posterior en ABS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LDR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9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Motores vibradores de disco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Leds SMD 3030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635" y="966765"/>
            <a:ext cx="1926566" cy="193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02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445"/>
            <a:ext cx="9144000" cy="6896445"/>
          </a:xfrm>
          <a:prstGeom prst="rect">
            <a:avLst/>
          </a:prstGeom>
        </p:spPr>
      </p:pic>
      <p:sp>
        <p:nvSpPr>
          <p:cNvPr id="38" name="Marcador de contenido 2"/>
          <p:cNvSpPr txBox="1">
            <a:spLocks/>
          </p:cNvSpPr>
          <p:nvPr/>
        </p:nvSpPr>
        <p:spPr bwMode="auto">
          <a:xfrm>
            <a:off x="909638" y="833100"/>
            <a:ext cx="7705725" cy="559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altLang="es-US" dirty="0" smtClean="0"/>
              <a:t>Proceso genérico</a:t>
            </a:r>
          </a:p>
          <a:p>
            <a:endParaRPr lang="es-US" altLang="es-US" sz="1800" dirty="0"/>
          </a:p>
        </p:txBody>
      </p:sp>
      <p:sp>
        <p:nvSpPr>
          <p:cNvPr id="39" name="Rectángulo 2"/>
          <p:cNvSpPr/>
          <p:nvPr/>
        </p:nvSpPr>
        <p:spPr>
          <a:xfrm>
            <a:off x="0" y="20958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DISEÑO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73" y="1852352"/>
            <a:ext cx="9057884" cy="366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6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445"/>
            <a:ext cx="9144000" cy="6896445"/>
          </a:xfrm>
          <a:prstGeom prst="rect">
            <a:avLst/>
          </a:prstGeom>
        </p:spPr>
      </p:pic>
      <p:sp>
        <p:nvSpPr>
          <p:cNvPr id="38" name="Marcador de contenido 2"/>
          <p:cNvSpPr txBox="1">
            <a:spLocks/>
          </p:cNvSpPr>
          <p:nvPr/>
        </p:nvSpPr>
        <p:spPr bwMode="auto">
          <a:xfrm>
            <a:off x="909638" y="833100"/>
            <a:ext cx="7705725" cy="559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altLang="es-US" dirty="0" smtClean="0"/>
              <a:t>a) Adquisición de imágenes</a:t>
            </a:r>
          </a:p>
          <a:p>
            <a:pPr marL="457200" indent="-457200">
              <a:buAutoNum type="alphaLcParenR"/>
            </a:pPr>
            <a:endParaRPr lang="es-EC" altLang="es-US" sz="2000" dirty="0"/>
          </a:p>
          <a:p>
            <a:pPr marL="457200" indent="-457200">
              <a:buAutoNum type="alphaLcParenR"/>
            </a:pPr>
            <a:endParaRPr lang="es-EC" altLang="es-US" sz="2000" dirty="0" smtClean="0"/>
          </a:p>
          <a:p>
            <a:pPr marL="457200" indent="-457200">
              <a:buAutoNum type="alphaLcParenR"/>
            </a:pPr>
            <a:endParaRPr lang="es-EC" altLang="es-US" sz="2000" dirty="0"/>
          </a:p>
          <a:p>
            <a:pPr marL="457200" indent="-457200">
              <a:buAutoNum type="alphaLcParenR"/>
            </a:pPr>
            <a:endParaRPr lang="es-EC" altLang="es-US" sz="2000" dirty="0" smtClean="0"/>
          </a:p>
          <a:p>
            <a:pPr marL="457200" indent="-457200">
              <a:buAutoNum type="alphaLcParenR"/>
            </a:pPr>
            <a:endParaRPr lang="es-EC" altLang="es-US" sz="2000" dirty="0"/>
          </a:p>
          <a:p>
            <a:pPr marL="457200" indent="-457200">
              <a:buAutoNum type="alphaLcParenR"/>
            </a:pPr>
            <a:endParaRPr lang="es-EC" altLang="es-US" sz="2000" dirty="0" smtClean="0"/>
          </a:p>
          <a:p>
            <a:pPr marL="457200" indent="-457200">
              <a:buAutoNum type="alphaLcParenR"/>
            </a:pPr>
            <a:endParaRPr lang="es-EC" altLang="es-US" sz="2000" dirty="0"/>
          </a:p>
          <a:p>
            <a:pPr marL="457200" indent="-457200">
              <a:buAutoNum type="alphaLcParenR"/>
            </a:pPr>
            <a:endParaRPr lang="es-EC" altLang="es-US" sz="2000" dirty="0" smtClean="0"/>
          </a:p>
          <a:p>
            <a:pPr marL="457200" indent="-457200">
              <a:buAutoNum type="alphaLcParenR"/>
            </a:pPr>
            <a:endParaRPr lang="es-EC" altLang="es-US" sz="2000" dirty="0"/>
          </a:p>
          <a:p>
            <a:pPr marL="457200" indent="-457200">
              <a:buAutoNum type="alphaLcParenR"/>
            </a:pPr>
            <a:endParaRPr lang="es-EC" altLang="es-US" sz="2000" dirty="0" smtClean="0"/>
          </a:p>
          <a:p>
            <a:pPr marL="0" indent="0">
              <a:buNone/>
            </a:pPr>
            <a:r>
              <a:rPr lang="es-EC" altLang="es-US" sz="2000" dirty="0" smtClean="0"/>
              <a:t>Soporte con cámara e iluminación adecuada</a:t>
            </a:r>
          </a:p>
        </p:txBody>
      </p:sp>
      <p:sp>
        <p:nvSpPr>
          <p:cNvPr id="39" name="Rectángulo 2"/>
          <p:cNvSpPr/>
          <p:nvPr/>
        </p:nvSpPr>
        <p:spPr>
          <a:xfrm>
            <a:off x="0" y="20958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PROCESO GENÉRICO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5244" y="1701948"/>
            <a:ext cx="3781026" cy="332116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07" y="1260254"/>
            <a:ext cx="2866030" cy="214952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0" t="6203" r="20196" b="9716"/>
          <a:stretch/>
        </p:blipFill>
        <p:spPr>
          <a:xfrm>
            <a:off x="5687668" y="3510073"/>
            <a:ext cx="2235108" cy="208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3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445"/>
            <a:ext cx="9144000" cy="6896445"/>
          </a:xfrm>
          <a:prstGeom prst="rect">
            <a:avLst/>
          </a:prstGeom>
        </p:spPr>
      </p:pic>
      <p:sp>
        <p:nvSpPr>
          <p:cNvPr id="38" name="Marcador de contenido 2"/>
          <p:cNvSpPr txBox="1">
            <a:spLocks/>
          </p:cNvSpPr>
          <p:nvPr/>
        </p:nvSpPr>
        <p:spPr bwMode="auto">
          <a:xfrm>
            <a:off x="909636" y="4634066"/>
            <a:ext cx="7705725" cy="105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000" dirty="0" smtClean="0"/>
              <a:t>a</a:t>
            </a:r>
            <a:r>
              <a:rPr lang="es-ES" sz="2000" dirty="0"/>
              <a:t>) Imagen adquirida b) Imagen normalizada c) Imagen </a:t>
            </a:r>
            <a:r>
              <a:rPr lang="es-ES" sz="2000" dirty="0" smtClean="0"/>
              <a:t>en HSV</a:t>
            </a:r>
            <a:br>
              <a:rPr lang="es-ES" sz="2000" dirty="0" smtClean="0"/>
            </a:br>
            <a:r>
              <a:rPr lang="es-ES" sz="2000" dirty="0" smtClean="0"/>
              <a:t>d</a:t>
            </a:r>
            <a:r>
              <a:rPr lang="es-ES" sz="2000" dirty="0"/>
              <a:t>) U</a:t>
            </a:r>
            <a:r>
              <a:rPr lang="es-ES" sz="2000" dirty="0" smtClean="0"/>
              <a:t>mbral de </a:t>
            </a:r>
            <a:r>
              <a:rPr lang="es-ES" sz="2000" dirty="0"/>
              <a:t>piel e) </a:t>
            </a:r>
            <a:r>
              <a:rPr lang="es-ES" sz="2000" dirty="0" smtClean="0"/>
              <a:t>Filtro de ruido f) Transformación morfológica</a:t>
            </a:r>
            <a:br>
              <a:rPr lang="es-ES" sz="2000" dirty="0" smtClean="0"/>
            </a:br>
            <a:r>
              <a:rPr lang="es-ES" sz="2000" dirty="0" smtClean="0"/>
              <a:t>g) Imagen </a:t>
            </a:r>
            <a:r>
              <a:rPr lang="es-ES" sz="2000" dirty="0"/>
              <a:t>original</a:t>
            </a:r>
            <a:endParaRPr lang="es-EC" sz="1600" dirty="0"/>
          </a:p>
        </p:txBody>
      </p:sp>
      <p:sp>
        <p:nvSpPr>
          <p:cNvPr id="39" name="Rectángulo 2"/>
          <p:cNvSpPr/>
          <p:nvPr/>
        </p:nvSpPr>
        <p:spPr>
          <a:xfrm>
            <a:off x="0" y="20958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PROCESO GENÉRICO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" r="2720" b="44848"/>
          <a:stretch/>
        </p:blipFill>
        <p:spPr bwMode="auto">
          <a:xfrm>
            <a:off x="1040731" y="1307960"/>
            <a:ext cx="7443537" cy="151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" t="3317" r="-184" b="45078"/>
          <a:stretch/>
        </p:blipFill>
        <p:spPr bwMode="auto">
          <a:xfrm>
            <a:off x="1275094" y="2886976"/>
            <a:ext cx="6974810" cy="124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846928" y="4101962"/>
            <a:ext cx="1936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f)                          g)</a:t>
            </a:r>
            <a:endParaRPr lang="es-ES" dirty="0"/>
          </a:p>
        </p:txBody>
      </p:sp>
      <p:sp>
        <p:nvSpPr>
          <p:cNvPr id="8" name="Marcador de contenido 2"/>
          <p:cNvSpPr txBox="1">
            <a:spLocks/>
          </p:cNvSpPr>
          <p:nvPr/>
        </p:nvSpPr>
        <p:spPr bwMode="auto">
          <a:xfrm>
            <a:off x="909638" y="833100"/>
            <a:ext cx="7705725" cy="57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altLang="es-US" dirty="0" smtClean="0"/>
              <a:t>b) Procesamiento de imágenes</a:t>
            </a:r>
          </a:p>
          <a:p>
            <a:pPr marL="457200" indent="-457200">
              <a:buAutoNum type="alphaLcParenR"/>
            </a:pPr>
            <a:endParaRPr lang="es-EC" altLang="es-US" sz="2000" dirty="0"/>
          </a:p>
          <a:p>
            <a:pPr marL="457200" indent="-457200">
              <a:buAutoNum type="alphaLcParenR"/>
            </a:pPr>
            <a:endParaRPr lang="es-EC" altLang="es-US" sz="2000" dirty="0" smtClean="0"/>
          </a:p>
          <a:p>
            <a:pPr marL="457200" indent="-457200">
              <a:buAutoNum type="alphaLcParenR"/>
            </a:pPr>
            <a:endParaRPr lang="es-EC" altLang="es-US" sz="2000" dirty="0"/>
          </a:p>
          <a:p>
            <a:pPr marL="457200" indent="-457200">
              <a:buAutoNum type="alphaLcParenR"/>
            </a:pPr>
            <a:endParaRPr lang="es-EC" altLang="es-US" sz="2000" dirty="0" smtClean="0"/>
          </a:p>
          <a:p>
            <a:pPr marL="457200" indent="-457200">
              <a:buAutoNum type="alphaLcParenR"/>
            </a:pPr>
            <a:endParaRPr lang="es-EC" altLang="es-US" sz="2000" dirty="0"/>
          </a:p>
          <a:p>
            <a:pPr marL="457200" indent="-457200">
              <a:buAutoNum type="alphaLcParenR"/>
            </a:pPr>
            <a:endParaRPr lang="es-EC" altLang="es-US" sz="2000" dirty="0" smtClean="0"/>
          </a:p>
          <a:p>
            <a:pPr marL="457200" indent="-457200">
              <a:buAutoNum type="alphaLcParenR"/>
            </a:pPr>
            <a:endParaRPr lang="es-EC" altLang="es-US" sz="2000" dirty="0"/>
          </a:p>
          <a:p>
            <a:pPr marL="457200" indent="-457200">
              <a:buAutoNum type="alphaLcParenR"/>
            </a:pPr>
            <a:endParaRPr lang="es-EC" altLang="es-US" sz="2000" dirty="0" smtClean="0"/>
          </a:p>
          <a:p>
            <a:pPr marL="457200" indent="-457200">
              <a:buAutoNum type="alphaLcParenR"/>
            </a:pPr>
            <a:endParaRPr lang="es-EC" altLang="es-US" sz="2000" dirty="0"/>
          </a:p>
          <a:p>
            <a:pPr marL="457200" indent="-457200">
              <a:buAutoNum type="alphaLcParenR"/>
            </a:pPr>
            <a:endParaRPr lang="es-EC" altLang="es-US" sz="2000" dirty="0" smtClean="0"/>
          </a:p>
          <a:p>
            <a:pPr marL="0" indent="0">
              <a:buNone/>
            </a:pPr>
            <a:endParaRPr lang="es-EC" altLang="es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18479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445"/>
            <a:ext cx="9144000" cy="6896445"/>
          </a:xfrm>
          <a:prstGeom prst="rect">
            <a:avLst/>
          </a:prstGeom>
        </p:spPr>
      </p:pic>
      <p:sp>
        <p:nvSpPr>
          <p:cNvPr id="38" name="Marcador de contenido 2"/>
          <p:cNvSpPr txBox="1">
            <a:spLocks/>
          </p:cNvSpPr>
          <p:nvPr/>
        </p:nvSpPr>
        <p:spPr bwMode="auto">
          <a:xfrm>
            <a:off x="909638" y="833100"/>
            <a:ext cx="7705725" cy="559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C" sz="2000" b="1" dirty="0"/>
          </a:p>
        </p:txBody>
      </p:sp>
      <p:sp>
        <p:nvSpPr>
          <p:cNvPr id="39" name="Rectángulo 2"/>
          <p:cNvSpPr/>
          <p:nvPr/>
        </p:nvSpPr>
        <p:spPr>
          <a:xfrm>
            <a:off x="0" y="20958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PROCESO GENÉRICO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38"/>
          <a:stretch/>
        </p:blipFill>
        <p:spPr bwMode="auto">
          <a:xfrm>
            <a:off x="2450482" y="833100"/>
            <a:ext cx="4878850" cy="199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" t="7345" r="6959" b="23764"/>
          <a:stretch/>
        </p:blipFill>
        <p:spPr bwMode="auto">
          <a:xfrm>
            <a:off x="2148952" y="3409777"/>
            <a:ext cx="5227094" cy="185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78"/>
          <a:stretch/>
        </p:blipFill>
        <p:spPr bwMode="auto">
          <a:xfrm>
            <a:off x="2067064" y="5208663"/>
            <a:ext cx="5645687" cy="54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2"/>
          <a:stretch/>
        </p:blipFill>
        <p:spPr bwMode="auto">
          <a:xfrm>
            <a:off x="2450482" y="2847115"/>
            <a:ext cx="4878850" cy="23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84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445"/>
            <a:ext cx="9144000" cy="6896445"/>
          </a:xfrm>
          <a:prstGeom prst="rect">
            <a:avLst/>
          </a:prstGeom>
        </p:spPr>
      </p:pic>
      <p:sp>
        <p:nvSpPr>
          <p:cNvPr id="39" name="Rectángulo 2"/>
          <p:cNvSpPr/>
          <p:nvPr/>
        </p:nvSpPr>
        <p:spPr>
          <a:xfrm>
            <a:off x="0" y="20958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PROCESO GENÉRICO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70" b="24075"/>
          <a:stretch/>
        </p:blipFill>
        <p:spPr bwMode="auto">
          <a:xfrm>
            <a:off x="1309877" y="4216558"/>
            <a:ext cx="3262124" cy="8608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Marcador de contenido 2"/>
          <p:cNvSpPr txBox="1">
            <a:spLocks/>
          </p:cNvSpPr>
          <p:nvPr/>
        </p:nvSpPr>
        <p:spPr bwMode="auto">
          <a:xfrm>
            <a:off x="898262" y="808077"/>
            <a:ext cx="4413967" cy="184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altLang="es-US" dirty="0" smtClean="0"/>
              <a:t>c) Posicionamiento del dedo</a:t>
            </a:r>
          </a:p>
          <a:p>
            <a:pPr marL="0" indent="0">
              <a:buNone/>
            </a:pPr>
            <a:endParaRPr lang="es-EC" altLang="es-US" sz="800" dirty="0"/>
          </a:p>
          <a:p>
            <a:pPr marL="0" indent="0">
              <a:buNone/>
            </a:pPr>
            <a:endParaRPr lang="es-EC" altLang="es-US" sz="2000" dirty="0" smtClean="0"/>
          </a:p>
          <a:p>
            <a:pPr marL="457200" indent="-457200">
              <a:buAutoNum type="alphaLcParenR"/>
            </a:pPr>
            <a:endParaRPr lang="es-EC" altLang="es-US" sz="2000" dirty="0"/>
          </a:p>
          <a:p>
            <a:pPr marL="457200" indent="-457200">
              <a:buAutoNum type="alphaLcParenR"/>
            </a:pPr>
            <a:endParaRPr lang="es-EC" altLang="es-US" sz="2000" dirty="0" smtClean="0"/>
          </a:p>
          <a:p>
            <a:pPr marL="0" indent="0">
              <a:buNone/>
            </a:pPr>
            <a:endParaRPr lang="es-EC" altLang="es-US" sz="2000" dirty="0" smtClean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16453" t="9664" r="15973" b="25479"/>
          <a:stretch/>
        </p:blipFill>
        <p:spPr>
          <a:xfrm>
            <a:off x="5495662" y="2445752"/>
            <a:ext cx="3223410" cy="232039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23662" y="1446569"/>
            <a:ext cx="4572000" cy="276998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/>
              <a:t>Línea guía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/>
              <a:t>Inicio y fin de línea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77" y="2175756"/>
            <a:ext cx="3262124" cy="6075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78" y="2997803"/>
            <a:ext cx="3262124" cy="607501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1" b="24075"/>
          <a:stretch/>
        </p:blipFill>
        <p:spPr bwMode="auto">
          <a:xfrm>
            <a:off x="1309877" y="5211926"/>
            <a:ext cx="3262124" cy="8586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ángulo 10"/>
          <p:cNvSpPr/>
          <p:nvPr/>
        </p:nvSpPr>
        <p:spPr>
          <a:xfrm>
            <a:off x="5148587" y="1551802"/>
            <a:ext cx="28246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/>
              <a:t>Detección de texto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/>
              <a:t>Presencia del dedo</a:t>
            </a:r>
          </a:p>
        </p:txBody>
      </p:sp>
    </p:spTree>
    <p:extLst>
      <p:ext uri="{BB962C8B-B14F-4D97-AF65-F5344CB8AC3E}">
        <p14:creationId xmlns:p14="http://schemas.microsoft.com/office/powerpoint/2010/main" val="98413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445"/>
            <a:ext cx="9144000" cy="6896445"/>
          </a:xfrm>
          <a:prstGeom prst="rect">
            <a:avLst/>
          </a:prstGeom>
        </p:spPr>
      </p:pic>
      <p:sp>
        <p:nvSpPr>
          <p:cNvPr id="39" name="Rectángulo 2"/>
          <p:cNvSpPr/>
          <p:nvPr/>
        </p:nvSpPr>
        <p:spPr>
          <a:xfrm>
            <a:off x="0" y="20958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PROCESO GENÉRICO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 bwMode="auto">
          <a:xfrm>
            <a:off x="870276" y="811307"/>
            <a:ext cx="7705725" cy="212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altLang="es-US" dirty="0" smtClean="0"/>
              <a:t>d) Reconocimiento óptico de caracteres</a:t>
            </a:r>
          </a:p>
          <a:p>
            <a:pPr marL="0" indent="0">
              <a:buNone/>
            </a:pPr>
            <a:endParaRPr lang="es-EC" altLang="es-US" sz="2000" dirty="0" smtClean="0"/>
          </a:p>
          <a:p>
            <a:endParaRPr lang="es-EC" sz="2000" dirty="0" smtClean="0"/>
          </a:p>
          <a:p>
            <a:r>
              <a:rPr lang="es-EC" sz="2000" dirty="0" smtClean="0"/>
              <a:t>Obtención</a:t>
            </a:r>
            <a:r>
              <a:rPr lang="es-EC" sz="2000" dirty="0"/>
              <a:t>: </a:t>
            </a:r>
            <a:r>
              <a:rPr lang="es-EC" sz="2000" dirty="0" smtClean="0"/>
              <a:t>hilo 0,5s</a:t>
            </a:r>
            <a:endParaRPr lang="es-EC" sz="2000" dirty="0"/>
          </a:p>
          <a:p>
            <a:r>
              <a:rPr lang="es-EC" sz="2000" dirty="0"/>
              <a:t>Validación: hilo 3s</a:t>
            </a:r>
          </a:p>
          <a:p>
            <a:pPr marL="0" indent="0">
              <a:buNone/>
            </a:pPr>
            <a:endParaRPr lang="es-EC" altLang="es-US" sz="2000" dirty="0"/>
          </a:p>
          <a:p>
            <a:pPr marL="457200" indent="-457200">
              <a:buAutoNum type="alphaLcParenR"/>
            </a:pPr>
            <a:endParaRPr lang="es-EC" altLang="es-US" sz="2000" dirty="0" smtClean="0"/>
          </a:p>
          <a:p>
            <a:pPr marL="0" indent="0">
              <a:buNone/>
            </a:pPr>
            <a:endParaRPr lang="es-EC" altLang="es-US" sz="2000" dirty="0" smtClean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4915" y="1510389"/>
            <a:ext cx="4527373" cy="152006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497" y="3308089"/>
            <a:ext cx="3960000" cy="459871"/>
          </a:xfrm>
          <a:prstGeom prst="rect">
            <a:avLst/>
          </a:prstGeom>
          <a:ln w="9525" cap="sq">
            <a:noFill/>
            <a:prstDash val="solid"/>
            <a:miter lim="800000"/>
          </a:ln>
          <a:effectLst/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3835" y="4594800"/>
            <a:ext cx="6120000" cy="58528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214654" y="3166284"/>
            <a:ext cx="6550924" cy="2129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4779" y="3901764"/>
            <a:ext cx="5400000" cy="626519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871147" y="5358223"/>
            <a:ext cx="52629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dirty="0" smtClean="0"/>
              <a:t>Conversión de imágenes a cadenas de caracteres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238469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1"/>
            <a:ext cx="9144000" cy="6846570"/>
          </a:xfrm>
          <a:prstGeom prst="rect">
            <a:avLst/>
          </a:prstGeom>
        </p:spPr>
      </p:pic>
      <p:sp>
        <p:nvSpPr>
          <p:cNvPr id="19" name="Rectángulo 2"/>
          <p:cNvSpPr/>
          <p:nvPr/>
        </p:nvSpPr>
        <p:spPr>
          <a:xfrm>
            <a:off x="0" y="24868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CONTENIDO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75695" y="1185588"/>
            <a:ext cx="75742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800" dirty="0" smtClean="0"/>
              <a:t>Objetivos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800" dirty="0" smtClean="0"/>
              <a:t>Problemática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800" dirty="0" smtClean="0"/>
              <a:t>Dispositivos similares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800" dirty="0" smtClean="0"/>
              <a:t>Justificación y alcance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800" dirty="0" smtClean="0"/>
              <a:t>Deficiencia visual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800" dirty="0" smtClean="0"/>
              <a:t>Importancia relativa, necesidades y técnicas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800" dirty="0" smtClean="0"/>
              <a:t>Especificaciones y Arquitectura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800" dirty="0" smtClean="0"/>
              <a:t>Diseño e implementación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800" dirty="0" smtClean="0"/>
              <a:t>Pruebas y resultados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800" dirty="0" smtClean="0"/>
              <a:t>Conclusiones y recomendaciones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111678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445"/>
            <a:ext cx="9144000" cy="6896445"/>
          </a:xfrm>
          <a:prstGeom prst="rect">
            <a:avLst/>
          </a:prstGeom>
        </p:spPr>
      </p:pic>
      <p:sp>
        <p:nvSpPr>
          <p:cNvPr id="38" name="Marcador de contenido 2"/>
          <p:cNvSpPr txBox="1">
            <a:spLocks/>
          </p:cNvSpPr>
          <p:nvPr/>
        </p:nvSpPr>
        <p:spPr bwMode="auto">
          <a:xfrm>
            <a:off x="909639" y="833100"/>
            <a:ext cx="7347258" cy="559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s-EC" dirty="0" smtClean="0"/>
              <a:t>e) Conversión </a:t>
            </a:r>
            <a:r>
              <a:rPr lang="es-EC" dirty="0"/>
              <a:t>de texto a </a:t>
            </a:r>
            <a:r>
              <a:rPr lang="es-EC" dirty="0" smtClean="0"/>
              <a:t>audio</a:t>
            </a:r>
          </a:p>
          <a:p>
            <a:pPr marL="0" lvl="0" indent="0">
              <a:buNone/>
            </a:pPr>
            <a:endParaRPr lang="es-EC" b="1" dirty="0"/>
          </a:p>
          <a:p>
            <a:pPr marL="0" lvl="0" indent="0">
              <a:buNone/>
            </a:pPr>
            <a:endParaRPr lang="es-EC" b="1" dirty="0" smtClean="0"/>
          </a:p>
          <a:p>
            <a:pPr marL="0" lvl="0" indent="0">
              <a:buNone/>
            </a:pPr>
            <a:endParaRPr lang="es-EC" b="1" dirty="0"/>
          </a:p>
          <a:p>
            <a:pPr marL="0" lvl="0" indent="0">
              <a:buNone/>
            </a:pPr>
            <a:endParaRPr lang="es-EC" b="1" dirty="0" smtClean="0"/>
          </a:p>
          <a:p>
            <a:pPr marL="0" lvl="0" indent="0">
              <a:buNone/>
            </a:pPr>
            <a:endParaRPr lang="es-EC" b="1" dirty="0"/>
          </a:p>
          <a:p>
            <a:pPr marL="0" lvl="0" indent="0">
              <a:buNone/>
            </a:pPr>
            <a:endParaRPr lang="es-EC" b="1" dirty="0" smtClean="0"/>
          </a:p>
          <a:p>
            <a:pPr marL="0" lvl="0" indent="0">
              <a:buNone/>
            </a:pPr>
            <a:endParaRPr lang="es-EC" b="1" dirty="0"/>
          </a:p>
          <a:p>
            <a:pPr marL="0" lvl="0" indent="0">
              <a:buNone/>
            </a:pPr>
            <a:endParaRPr lang="es-EC" b="1" dirty="0" smtClean="0"/>
          </a:p>
          <a:p>
            <a:pPr marL="0" lvl="0" indent="0" algn="ctr">
              <a:buNone/>
            </a:pPr>
            <a:r>
              <a:rPr lang="es-EC" sz="2000" dirty="0" smtClean="0"/>
              <a:t>Integración de </a:t>
            </a:r>
            <a:r>
              <a:rPr lang="es-EC" sz="2000" dirty="0" err="1" smtClean="0"/>
              <a:t>Mbrola</a:t>
            </a:r>
            <a:r>
              <a:rPr lang="es-EC" sz="2000" dirty="0" smtClean="0"/>
              <a:t> y </a:t>
            </a:r>
            <a:r>
              <a:rPr lang="es-EC" sz="2000" dirty="0" err="1" smtClean="0"/>
              <a:t>Espeak</a:t>
            </a:r>
            <a:endParaRPr lang="es-EC" sz="2000" dirty="0"/>
          </a:p>
          <a:p>
            <a:pPr marL="457200" indent="-457200">
              <a:buFont typeface="+mj-lt"/>
              <a:buAutoNum type="alphaLcParenR" startAt="5"/>
            </a:pPr>
            <a:endParaRPr lang="es-EC" sz="2000" b="1" dirty="0"/>
          </a:p>
          <a:p>
            <a:pPr marL="457200" lvl="0" indent="-457200">
              <a:buFont typeface="+mj-lt"/>
              <a:buAutoNum type="alphaLcParenR" startAt="5"/>
            </a:pPr>
            <a:endParaRPr lang="es-EC" sz="2000" dirty="0" smtClean="0"/>
          </a:p>
          <a:p>
            <a:pPr marL="457200" lvl="0" indent="-457200">
              <a:buAutoNum type="alphaLcParenR" startAt="5"/>
            </a:pPr>
            <a:endParaRPr lang="es-EC" sz="2000" b="1" dirty="0"/>
          </a:p>
        </p:txBody>
      </p:sp>
      <p:sp>
        <p:nvSpPr>
          <p:cNvPr id="39" name="Rectángulo 2"/>
          <p:cNvSpPr/>
          <p:nvPr/>
        </p:nvSpPr>
        <p:spPr>
          <a:xfrm>
            <a:off x="0" y="20958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PROCESO GENÉRICO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79" y="2701829"/>
            <a:ext cx="1861542" cy="253721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1381" y="2701829"/>
            <a:ext cx="2757255" cy="2540249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>
            <a:off x="4057321" y="3840480"/>
            <a:ext cx="81406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/>
          <a:srcRect r="55358"/>
          <a:stretch/>
        </p:blipFill>
        <p:spPr>
          <a:xfrm>
            <a:off x="1730151" y="1700340"/>
            <a:ext cx="2279381" cy="57997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/>
          <a:srcRect l="49847"/>
          <a:stretch/>
        </p:blipFill>
        <p:spPr>
          <a:xfrm>
            <a:off x="4966959" y="1711016"/>
            <a:ext cx="2560768" cy="579976"/>
          </a:xfrm>
          <a:prstGeom prst="rect">
            <a:avLst/>
          </a:prstGeom>
        </p:spPr>
      </p:pic>
      <p:cxnSp>
        <p:nvCxnSpPr>
          <p:cNvPr id="21" name="Conector recto de flecha 20"/>
          <p:cNvCxnSpPr/>
          <p:nvPr/>
        </p:nvCxnSpPr>
        <p:spPr>
          <a:xfrm>
            <a:off x="1381719" y="3840480"/>
            <a:ext cx="81406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>
            <a:off x="4057321" y="2001004"/>
            <a:ext cx="81406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/>
          <p:cNvSpPr/>
          <p:nvPr/>
        </p:nvSpPr>
        <p:spPr>
          <a:xfrm>
            <a:off x="1029836" y="1612321"/>
            <a:ext cx="6913161" cy="37376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06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445"/>
            <a:ext cx="9144000" cy="6896445"/>
          </a:xfrm>
          <a:prstGeom prst="rect">
            <a:avLst/>
          </a:prstGeom>
        </p:spPr>
      </p:pic>
      <p:sp>
        <p:nvSpPr>
          <p:cNvPr id="39" name="Rectángulo 2"/>
          <p:cNvSpPr/>
          <p:nvPr/>
        </p:nvSpPr>
        <p:spPr>
          <a:xfrm>
            <a:off x="0" y="20958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IMPLEMENTACIÓN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 bwMode="auto">
          <a:xfrm>
            <a:off x="909638" y="833100"/>
            <a:ext cx="7705725" cy="6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altLang="es-US" dirty="0" smtClean="0"/>
              <a:t>Proceso de ensamblaje </a:t>
            </a:r>
            <a:endParaRPr lang="es-US" altLang="es-US" dirty="0" smtClean="0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" t="5506" r="2170" b="18935"/>
          <a:stretch/>
        </p:blipFill>
        <p:spPr bwMode="auto">
          <a:xfrm>
            <a:off x="436727" y="2934269"/>
            <a:ext cx="2210939" cy="1651379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5"/>
          <a:srcRect t="12814" b="12016"/>
          <a:stretch/>
        </p:blipFill>
        <p:spPr bwMode="auto">
          <a:xfrm>
            <a:off x="334370" y="1566125"/>
            <a:ext cx="8475260" cy="11907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1" t="44591" r="58955" b="23485"/>
          <a:stretch/>
        </p:blipFill>
        <p:spPr bwMode="auto">
          <a:xfrm>
            <a:off x="3016155" y="2934269"/>
            <a:ext cx="1692323" cy="1637732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6490" r="5188" b="28612"/>
          <a:stretch/>
        </p:blipFill>
        <p:spPr bwMode="auto">
          <a:xfrm>
            <a:off x="1337481" y="4626592"/>
            <a:ext cx="2292824" cy="121465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" t="47064" r="60602" b="20435"/>
          <a:stretch/>
        </p:blipFill>
        <p:spPr bwMode="auto">
          <a:xfrm>
            <a:off x="4299044" y="4230807"/>
            <a:ext cx="1733266" cy="1643814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" t="2412" r="3449" b="19789"/>
          <a:stretch/>
        </p:blipFill>
        <p:spPr bwMode="auto">
          <a:xfrm>
            <a:off x="6088352" y="2934269"/>
            <a:ext cx="2496090" cy="2415654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59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445"/>
            <a:ext cx="9144000" cy="6896445"/>
          </a:xfrm>
          <a:prstGeom prst="rect">
            <a:avLst/>
          </a:prstGeom>
        </p:spPr>
      </p:pic>
      <p:sp>
        <p:nvSpPr>
          <p:cNvPr id="39" name="Rectángulo 2"/>
          <p:cNvSpPr/>
          <p:nvPr/>
        </p:nvSpPr>
        <p:spPr>
          <a:xfrm>
            <a:off x="0" y="20958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COSTO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 bwMode="auto">
          <a:xfrm>
            <a:off x="745861" y="1075826"/>
            <a:ext cx="5008139" cy="468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altLang="es-US" dirty="0"/>
              <a:t>El costo aproximado del dispositivo es de $150 sin considerar el ordenador. </a:t>
            </a:r>
            <a:endParaRPr lang="es-US" altLang="es-US" dirty="0"/>
          </a:p>
          <a:p>
            <a:endParaRPr lang="es-EC" altLang="es-US" dirty="0" smtClean="0"/>
          </a:p>
          <a:p>
            <a:r>
              <a:rPr lang="es-EC" altLang="es-US" dirty="0" err="1" smtClean="0"/>
              <a:t>FingerReader</a:t>
            </a:r>
            <a:r>
              <a:rPr lang="es-EC" altLang="es-US" dirty="0" smtClean="0"/>
              <a:t> </a:t>
            </a:r>
            <a:r>
              <a:rPr lang="es-EC" altLang="es-US" dirty="0"/>
              <a:t>continua en desarrollo. Se pretende reducir el costo </a:t>
            </a:r>
            <a:r>
              <a:rPr lang="es-EC" altLang="es-US" dirty="0" smtClean="0"/>
              <a:t>actual de </a:t>
            </a:r>
            <a:r>
              <a:rPr lang="es-EC" altLang="es-US" dirty="0"/>
              <a:t>$200</a:t>
            </a:r>
            <a:r>
              <a:rPr lang="es-EC" altLang="es-US" dirty="0" smtClean="0"/>
              <a:t>.</a:t>
            </a:r>
            <a:br>
              <a:rPr lang="es-EC" altLang="es-US" dirty="0" smtClean="0"/>
            </a:br>
            <a:endParaRPr lang="es-EC" altLang="es-US" dirty="0"/>
          </a:p>
          <a:p>
            <a:r>
              <a:rPr lang="es-EC" altLang="es-US" dirty="0" smtClean="0"/>
              <a:t>Las gafas </a:t>
            </a:r>
            <a:r>
              <a:rPr lang="es-EC" altLang="es-US" dirty="0" err="1" smtClean="0"/>
              <a:t>OrCam</a:t>
            </a:r>
            <a:r>
              <a:rPr lang="es-EC" altLang="es-US" dirty="0" smtClean="0"/>
              <a:t> cuentan ya con una versión comercial de $3500.</a:t>
            </a: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 bwMode="auto">
          <a:xfrm>
            <a:off x="909638" y="833100"/>
            <a:ext cx="7705725" cy="6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altLang="es-US" dirty="0" smtClean="0"/>
              <a:t> </a:t>
            </a:r>
            <a:endParaRPr lang="es-US" altLang="es-US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0" t="13152" r="21875" b="20415"/>
          <a:stretch/>
        </p:blipFill>
        <p:spPr>
          <a:xfrm>
            <a:off x="6282638" y="1039806"/>
            <a:ext cx="1896568" cy="145231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4" t="13279" r="33089" b="25220"/>
          <a:stretch/>
        </p:blipFill>
        <p:spPr>
          <a:xfrm>
            <a:off x="6319149" y="2765984"/>
            <a:ext cx="1896567" cy="142026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1" t="10804" r="14886" b="2768"/>
          <a:stretch/>
        </p:blipFill>
        <p:spPr>
          <a:xfrm>
            <a:off x="6328355" y="4460107"/>
            <a:ext cx="1887361" cy="129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1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445"/>
            <a:ext cx="9144000" cy="6896445"/>
          </a:xfrm>
          <a:prstGeom prst="rect">
            <a:avLst/>
          </a:prstGeom>
        </p:spPr>
      </p:pic>
      <p:sp>
        <p:nvSpPr>
          <p:cNvPr id="39" name="Rectángulo 2"/>
          <p:cNvSpPr/>
          <p:nvPr/>
        </p:nvSpPr>
        <p:spPr>
          <a:xfrm>
            <a:off x="0" y="20958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pruebas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 bwMode="auto">
          <a:xfrm>
            <a:off x="909638" y="833100"/>
            <a:ext cx="7705725" cy="6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altLang="es-US" dirty="0" smtClean="0"/>
              <a:t>Adquisición de imagen</a:t>
            </a: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 bwMode="auto">
          <a:xfrm>
            <a:off x="909638" y="4739112"/>
            <a:ext cx="4304046" cy="115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altLang="es-US" sz="2300" b="1" dirty="0" smtClean="0"/>
              <a:t>Sin lente: 3 a 4 palabras</a:t>
            </a:r>
          </a:p>
          <a:p>
            <a:pPr marL="0" indent="0">
              <a:buNone/>
            </a:pPr>
            <a:r>
              <a:rPr lang="es-EC" altLang="es-US" sz="2300" b="1" dirty="0" smtClean="0"/>
              <a:t>Con </a:t>
            </a:r>
            <a:r>
              <a:rPr lang="es-EC" altLang="es-US" sz="2300" b="1" dirty="0" err="1" smtClean="0"/>
              <a:t>wide</a:t>
            </a:r>
            <a:r>
              <a:rPr lang="es-EC" altLang="es-US" sz="2300" b="1" dirty="0" smtClean="0"/>
              <a:t> </a:t>
            </a:r>
            <a:r>
              <a:rPr lang="es-EC" altLang="es-US" sz="2300" b="1" dirty="0" err="1" smtClean="0"/>
              <a:t>angle</a:t>
            </a:r>
            <a:r>
              <a:rPr lang="es-EC" altLang="es-US" sz="2300" b="1" dirty="0" smtClean="0"/>
              <a:t>: hasta 6 palabras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420888"/>
              </p:ext>
            </p:extLst>
          </p:nvPr>
        </p:nvGraphicFramePr>
        <p:xfrm>
          <a:off x="950581" y="1627892"/>
          <a:ext cx="4506789" cy="293497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561828"/>
                <a:gridCol w="2944961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Objetivo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Verificar el ángulo de visión de la cámara y la cantidad de texto </a:t>
                      </a:r>
                      <a:r>
                        <a:rPr lang="es-ES" sz="1800" dirty="0" smtClean="0">
                          <a:effectLst/>
                        </a:rPr>
                        <a:t>en </a:t>
                      </a:r>
                      <a:r>
                        <a:rPr lang="es-ES" sz="1800" dirty="0">
                          <a:effectLst/>
                        </a:rPr>
                        <a:t>un fotograma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</a:rPr>
                        <a:t>Componentes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Ordenador, cámara, lente </a:t>
                      </a:r>
                      <a:r>
                        <a:rPr lang="es-ES" sz="1800" dirty="0" err="1">
                          <a:effectLst/>
                        </a:rPr>
                        <a:t>wide</a:t>
                      </a:r>
                      <a:r>
                        <a:rPr lang="es-ES" sz="1800" dirty="0">
                          <a:effectLst/>
                        </a:rPr>
                        <a:t> </a:t>
                      </a:r>
                      <a:r>
                        <a:rPr lang="es-ES" sz="1800" dirty="0" err="1">
                          <a:effectLst/>
                        </a:rPr>
                        <a:t>angle</a:t>
                      </a:r>
                      <a:r>
                        <a:rPr lang="es-ES" sz="1800" dirty="0">
                          <a:effectLst/>
                        </a:rPr>
                        <a:t>, soporte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</a:rPr>
                        <a:t>Parámetros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Ángulo de visión, distancia focal, resolución de la cámara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" t="9028" r="51104" b="28215"/>
          <a:stretch/>
        </p:blipFill>
        <p:spPr bwMode="auto">
          <a:xfrm>
            <a:off x="6355666" y="1627387"/>
            <a:ext cx="1890037" cy="146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t="2380" r="51037" b="27445"/>
          <a:stretch/>
        </p:blipFill>
        <p:spPr bwMode="auto">
          <a:xfrm>
            <a:off x="6299846" y="3249040"/>
            <a:ext cx="1945857" cy="149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25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445"/>
            <a:ext cx="9144000" cy="6896445"/>
          </a:xfrm>
          <a:prstGeom prst="rect">
            <a:avLst/>
          </a:prstGeom>
        </p:spPr>
      </p:pic>
      <p:sp>
        <p:nvSpPr>
          <p:cNvPr id="39" name="Rectángulo 2"/>
          <p:cNvSpPr/>
          <p:nvPr/>
        </p:nvSpPr>
        <p:spPr>
          <a:xfrm>
            <a:off x="0" y="20958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pruebas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 bwMode="auto">
          <a:xfrm>
            <a:off x="909638" y="833100"/>
            <a:ext cx="7705725" cy="6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altLang="es-US" dirty="0" smtClean="0"/>
              <a:t>Control de iluminación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9" r="5735" b="7744"/>
          <a:stretch/>
        </p:blipFill>
        <p:spPr bwMode="auto">
          <a:xfrm>
            <a:off x="621648" y="4015269"/>
            <a:ext cx="5009898" cy="195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Marcador de contenido 2"/>
          <p:cNvSpPr txBox="1">
            <a:spLocks/>
          </p:cNvSpPr>
          <p:nvPr/>
        </p:nvSpPr>
        <p:spPr bwMode="auto">
          <a:xfrm>
            <a:off x="5607956" y="4577826"/>
            <a:ext cx="3942446" cy="99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altLang="es-US" sz="2300" b="1" dirty="0" smtClean="0"/>
              <a:t>Ciclo trabajo: 50 y 80%</a:t>
            </a:r>
            <a:endParaRPr lang="es-EC" altLang="es-US" sz="2300" b="1" dirty="0"/>
          </a:p>
          <a:p>
            <a:pPr marL="0" indent="0">
              <a:buNone/>
            </a:pPr>
            <a:r>
              <a:rPr lang="es-EC" altLang="es-US" sz="2300" b="1" dirty="0" smtClean="0"/>
              <a:t>Promedio: 25 a 40 lúmenes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523115"/>
              </p:ext>
            </p:extLst>
          </p:nvPr>
        </p:nvGraphicFramePr>
        <p:xfrm>
          <a:off x="764497" y="1566126"/>
          <a:ext cx="4838020" cy="234797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610455"/>
                <a:gridCol w="3227565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Objetivo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</a:rPr>
                        <a:t>Comprobar </a:t>
                      </a:r>
                      <a:r>
                        <a:rPr lang="es-ES" sz="1800" dirty="0">
                          <a:effectLst/>
                        </a:rPr>
                        <a:t>el comportamiento del sistema de iluminación </a:t>
                      </a:r>
                      <a:r>
                        <a:rPr lang="es-ES" sz="1800" dirty="0" smtClean="0">
                          <a:effectLst/>
                        </a:rPr>
                        <a:t>en</a:t>
                      </a:r>
                      <a:r>
                        <a:rPr lang="es-ES" sz="1800" baseline="0" dirty="0" smtClean="0">
                          <a:effectLst/>
                        </a:rPr>
                        <a:t> </a:t>
                      </a:r>
                      <a:r>
                        <a:rPr lang="es-ES" sz="1800" dirty="0" smtClean="0">
                          <a:effectLst/>
                        </a:rPr>
                        <a:t>diferentes </a:t>
                      </a:r>
                      <a:r>
                        <a:rPr lang="es-ES" sz="1800" dirty="0">
                          <a:effectLst/>
                        </a:rPr>
                        <a:t>ambientes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</a:rPr>
                        <a:t>Componentes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Ordenador, controlador, </a:t>
                      </a:r>
                      <a:r>
                        <a:rPr lang="es-ES" sz="1800" dirty="0" err="1">
                          <a:effectLst/>
                        </a:rPr>
                        <a:t>led’s</a:t>
                      </a:r>
                      <a:r>
                        <a:rPr lang="es-ES" sz="1800" dirty="0">
                          <a:effectLst/>
                        </a:rPr>
                        <a:t>, </a:t>
                      </a:r>
                      <a:r>
                        <a:rPr lang="es-ES" sz="1800" dirty="0" err="1" smtClean="0">
                          <a:effectLst/>
                        </a:rPr>
                        <a:t>ldr</a:t>
                      </a:r>
                      <a:endParaRPr lang="es-ES" sz="1800" dirty="0" smtClean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</a:rPr>
                        <a:t>Parámetros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Luz ambiental, PWM de </a:t>
                      </a:r>
                      <a:r>
                        <a:rPr lang="es-ES" sz="1800" dirty="0" err="1">
                          <a:effectLst/>
                        </a:rPr>
                        <a:t>led’s</a:t>
                      </a:r>
                      <a:endParaRPr lang="es-ES" sz="18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033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445"/>
            <a:ext cx="9144000" cy="6896445"/>
          </a:xfrm>
          <a:prstGeom prst="rect">
            <a:avLst/>
          </a:prstGeom>
        </p:spPr>
      </p:pic>
      <p:sp>
        <p:nvSpPr>
          <p:cNvPr id="39" name="Rectángulo 2"/>
          <p:cNvSpPr/>
          <p:nvPr/>
        </p:nvSpPr>
        <p:spPr>
          <a:xfrm>
            <a:off x="0" y="20958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pruebas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 bwMode="auto">
          <a:xfrm>
            <a:off x="909638" y="842146"/>
            <a:ext cx="7705725" cy="6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altLang="es-US" dirty="0" smtClean="0"/>
              <a:t>Control de retroalimentación</a:t>
            </a:r>
          </a:p>
        </p:txBody>
      </p:sp>
      <p:pic>
        <p:nvPicPr>
          <p:cNvPr id="8" name="Imagen 7" descr="C:\Users\Alex\Dropbox\Tesis\Tesis Pro\Texto\Captura de pantalla 2017-02-24 03.43.39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008" y="2481271"/>
            <a:ext cx="3638778" cy="248811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910731"/>
              </p:ext>
            </p:extLst>
          </p:nvPr>
        </p:nvGraphicFramePr>
        <p:xfrm>
          <a:off x="324729" y="1513419"/>
          <a:ext cx="4943954" cy="234797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547611"/>
                <a:gridCol w="3396343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Objetivo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Evidenciar el comportamiento del sistema de retroalimentación con el uso del </a:t>
                      </a:r>
                      <a:r>
                        <a:rPr lang="es-ES" sz="1800" dirty="0" smtClean="0">
                          <a:effectLst/>
                        </a:rPr>
                        <a:t>dispositivo</a:t>
                      </a:r>
                      <a:endParaRPr lang="es-ES" sz="1800" dirty="0">
                        <a:effectLst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</a:rPr>
                        <a:t>Componentes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Ordenador, cámara, controlador, motores, </a:t>
                      </a:r>
                      <a:r>
                        <a:rPr lang="es-ES" sz="1800" dirty="0" smtClean="0">
                          <a:effectLst/>
                        </a:rPr>
                        <a:t>soporte</a:t>
                      </a:r>
                      <a:endParaRPr lang="es-ES" sz="1800" dirty="0">
                        <a:effectLst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</a:rPr>
                        <a:t>Parámetros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Posición del dedo índice, frecuencia de vibración de los </a:t>
                      </a:r>
                      <a:r>
                        <a:rPr lang="es-ES" sz="1800" dirty="0" smtClean="0">
                          <a:effectLst/>
                        </a:rPr>
                        <a:t>motores</a:t>
                      </a:r>
                      <a:endParaRPr lang="es-ES" sz="1800" dirty="0">
                        <a:effectLst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668061"/>
              </p:ext>
            </p:extLst>
          </p:nvPr>
        </p:nvGraphicFramePr>
        <p:xfrm>
          <a:off x="974243" y="4186452"/>
          <a:ext cx="3644926" cy="178295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42697"/>
                <a:gridCol w="1502229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Indicador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</a:rPr>
                        <a:t>Señal</a:t>
                      </a:r>
                      <a:endParaRPr lang="es-ES" sz="1800" dirty="0"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Inclinación </a:t>
                      </a:r>
                      <a:r>
                        <a:rPr lang="es-ES" sz="1800" dirty="0" smtClean="0">
                          <a:effectLst/>
                        </a:rPr>
                        <a:t>positiva</a:t>
                      </a:r>
                      <a:r>
                        <a:rPr lang="es-ES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Secuencia 1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Inclinación </a:t>
                      </a:r>
                      <a:r>
                        <a:rPr lang="es-ES" sz="1800" dirty="0" smtClean="0">
                          <a:effectLst/>
                        </a:rPr>
                        <a:t>negativa</a:t>
                      </a:r>
                      <a:endParaRPr lang="es-ES" sz="18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Secuencia 2</a:t>
                      </a:r>
                      <a:endParaRPr lang="es-E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Fotograma no </a:t>
                      </a:r>
                      <a:r>
                        <a:rPr lang="es-ES" sz="1800" dirty="0" smtClean="0">
                          <a:effectLst/>
                        </a:rPr>
                        <a:t>válido</a:t>
                      </a:r>
                      <a:endParaRPr lang="es-ES" sz="18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Secuencia 3</a:t>
                      </a:r>
                      <a:endParaRPr lang="es-E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Fotograma borroso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Secuencia </a:t>
                      </a:r>
                      <a:r>
                        <a:rPr lang="es-ES" sz="1800" dirty="0" smtClean="0">
                          <a:effectLst/>
                        </a:rPr>
                        <a:t>3</a:t>
                      </a:r>
                      <a:endParaRPr lang="es-ES" sz="1800" dirty="0">
                        <a:effectLst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No </a:t>
                      </a:r>
                      <a:r>
                        <a:rPr lang="es-ES" sz="1800" dirty="0" smtClean="0">
                          <a:effectLst/>
                        </a:rPr>
                        <a:t>hay </a:t>
                      </a:r>
                      <a:r>
                        <a:rPr lang="es-ES" sz="1800" dirty="0">
                          <a:effectLst/>
                        </a:rPr>
                        <a:t>dedo índice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Secuencia </a:t>
                      </a:r>
                      <a:r>
                        <a:rPr lang="es-ES" sz="1800" dirty="0" smtClean="0">
                          <a:effectLst/>
                        </a:rPr>
                        <a:t>3</a:t>
                      </a:r>
                      <a:endParaRPr lang="es-ES" sz="1800" dirty="0">
                        <a:effectLst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29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445"/>
            <a:ext cx="9144000" cy="6896445"/>
          </a:xfrm>
          <a:prstGeom prst="rect">
            <a:avLst/>
          </a:prstGeom>
        </p:spPr>
      </p:pic>
      <p:sp>
        <p:nvSpPr>
          <p:cNvPr id="39" name="Rectángulo 2"/>
          <p:cNvSpPr/>
          <p:nvPr/>
        </p:nvSpPr>
        <p:spPr>
          <a:xfrm>
            <a:off x="0" y="20958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pruebas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 bwMode="auto">
          <a:xfrm>
            <a:off x="909638" y="833100"/>
            <a:ext cx="7705725" cy="6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altLang="es-US" dirty="0" smtClean="0"/>
              <a:t>Reconocimiento de caracteres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344184"/>
              </p:ext>
            </p:extLst>
          </p:nvPr>
        </p:nvGraphicFramePr>
        <p:xfrm>
          <a:off x="909638" y="1507633"/>
          <a:ext cx="5147695" cy="234797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548152"/>
                <a:gridCol w="3599543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Objetivo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Determinar el porcentaje de acierto en el reconocimiento de caracteres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</a:rPr>
                        <a:t>Componentes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Ordenador, dispositivo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</a:rPr>
                        <a:t>Parámetros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Iluminación, posición e inclinación del dedo índice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Marcador de contenido 2"/>
          <p:cNvSpPr txBox="1">
            <a:spLocks/>
          </p:cNvSpPr>
          <p:nvPr/>
        </p:nvSpPr>
        <p:spPr bwMode="auto">
          <a:xfrm>
            <a:off x="6262005" y="4046197"/>
            <a:ext cx="2632076" cy="152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altLang="es-US" sz="2400" b="1" dirty="0" smtClean="0"/>
              <a:t>Error:</a:t>
            </a:r>
          </a:p>
          <a:p>
            <a:pPr marL="0" indent="0">
              <a:buNone/>
            </a:pPr>
            <a:r>
              <a:rPr lang="es-ES" altLang="es-US" sz="2400" b="1" dirty="0" smtClean="0"/>
              <a:t>2,5% en caracteres</a:t>
            </a:r>
            <a:br>
              <a:rPr lang="es-ES" altLang="es-US" sz="2400" b="1" dirty="0" smtClean="0"/>
            </a:br>
            <a:r>
              <a:rPr lang="es-ES" altLang="es-US" sz="2400" b="1" dirty="0" smtClean="0"/>
              <a:t>5% en palabras </a:t>
            </a:r>
            <a:endParaRPr lang="es-EC" altLang="es-US" sz="2400" b="1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t="1" b="3446"/>
          <a:stretch/>
        </p:blipFill>
        <p:spPr>
          <a:xfrm>
            <a:off x="867340" y="4046197"/>
            <a:ext cx="5203031" cy="210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0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445"/>
            <a:ext cx="9144000" cy="6896445"/>
          </a:xfrm>
          <a:prstGeom prst="rect">
            <a:avLst/>
          </a:prstGeom>
        </p:spPr>
      </p:pic>
      <p:sp>
        <p:nvSpPr>
          <p:cNvPr id="39" name="Rectángulo 2"/>
          <p:cNvSpPr/>
          <p:nvPr/>
        </p:nvSpPr>
        <p:spPr>
          <a:xfrm>
            <a:off x="0" y="20958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pruebas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 bwMode="auto">
          <a:xfrm>
            <a:off x="909638" y="815953"/>
            <a:ext cx="7705725" cy="6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altLang="es-US" dirty="0" smtClean="0"/>
              <a:t>Tiempo de locución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254287"/>
              </p:ext>
            </p:extLst>
          </p:nvPr>
        </p:nvGraphicFramePr>
        <p:xfrm>
          <a:off x="552438" y="1596850"/>
          <a:ext cx="4395535" cy="264147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676430"/>
                <a:gridCol w="2719105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Objetivo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Determinar el tiempo que tarda el dispositivo en convertir en audio una línea de texto completa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</a:rPr>
                        <a:t>Componentes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Ordenador, dispositivo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</a:rPr>
                        <a:t>Parámetros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Tiempo de procesamiento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144" y="1576731"/>
            <a:ext cx="3847684" cy="274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Marcador de contenido 2"/>
          <p:cNvSpPr txBox="1">
            <a:spLocks/>
          </p:cNvSpPr>
          <p:nvPr/>
        </p:nvSpPr>
        <p:spPr bwMode="auto">
          <a:xfrm>
            <a:off x="552438" y="4531634"/>
            <a:ext cx="4935969" cy="124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altLang="es-US" sz="2400" b="1" dirty="0" smtClean="0"/>
              <a:t>Velocidad dedo: 10mm/s</a:t>
            </a:r>
          </a:p>
          <a:p>
            <a:pPr marL="0" indent="0">
              <a:buNone/>
            </a:pPr>
            <a:r>
              <a:rPr lang="es-ES" altLang="es-US" sz="2400" b="1" dirty="0" smtClean="0"/>
              <a:t>Promedio: 44s, 14 p/min</a:t>
            </a:r>
          </a:p>
          <a:p>
            <a:pPr marL="0" indent="0">
              <a:buNone/>
            </a:pPr>
            <a:r>
              <a:rPr lang="es-ES" altLang="es-US" sz="2400" b="1" dirty="0" smtClean="0"/>
              <a:t>Media: 80 p/min</a:t>
            </a:r>
            <a:endParaRPr lang="es-EC" altLang="es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93286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445"/>
            <a:ext cx="9144000" cy="6896445"/>
          </a:xfrm>
          <a:prstGeom prst="rect">
            <a:avLst/>
          </a:prstGeom>
        </p:spPr>
      </p:pic>
      <p:sp>
        <p:nvSpPr>
          <p:cNvPr id="39" name="Rectángulo 2"/>
          <p:cNvSpPr/>
          <p:nvPr/>
        </p:nvSpPr>
        <p:spPr>
          <a:xfrm>
            <a:off x="0" y="20958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pruebas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 bwMode="auto">
          <a:xfrm>
            <a:off x="909638" y="833100"/>
            <a:ext cx="7705725" cy="6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altLang="es-US" dirty="0" smtClean="0"/>
              <a:t>Coste computacional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8" b="7810"/>
          <a:stretch/>
        </p:blipFill>
        <p:spPr bwMode="auto">
          <a:xfrm>
            <a:off x="404673" y="4673601"/>
            <a:ext cx="3607631" cy="145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1"/>
          <a:stretch/>
        </p:blipFill>
        <p:spPr bwMode="auto">
          <a:xfrm>
            <a:off x="5020175" y="1521283"/>
            <a:ext cx="4009478" cy="143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68"/>
          <a:stretch/>
        </p:blipFill>
        <p:spPr bwMode="auto">
          <a:xfrm>
            <a:off x="5018902" y="2927852"/>
            <a:ext cx="4025265" cy="145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442820"/>
              </p:ext>
            </p:extLst>
          </p:nvPr>
        </p:nvGraphicFramePr>
        <p:xfrm>
          <a:off x="491757" y="1521283"/>
          <a:ext cx="4443100" cy="293497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497564"/>
                <a:gridCol w="2945536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Objetivo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</a:rPr>
                        <a:t>Diagnosticar </a:t>
                      </a:r>
                      <a:r>
                        <a:rPr lang="es-ES" sz="1800" dirty="0">
                          <a:effectLst/>
                        </a:rPr>
                        <a:t>los recursos utilizados </a:t>
                      </a:r>
                      <a:r>
                        <a:rPr lang="es-ES" sz="1800" dirty="0" smtClean="0">
                          <a:effectLst/>
                        </a:rPr>
                        <a:t>por</a:t>
                      </a:r>
                      <a:r>
                        <a:rPr lang="es-ES" sz="1800" baseline="0" dirty="0" smtClean="0">
                          <a:effectLst/>
                        </a:rPr>
                        <a:t> </a:t>
                      </a:r>
                      <a:r>
                        <a:rPr lang="es-ES" sz="1800" dirty="0" smtClean="0">
                          <a:effectLst/>
                        </a:rPr>
                        <a:t>la </a:t>
                      </a:r>
                      <a:r>
                        <a:rPr lang="es-ES" sz="1800" dirty="0">
                          <a:effectLst/>
                        </a:rPr>
                        <a:t>aplicación en el ordenador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</a:rPr>
                        <a:t>Componentes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Ordenador, dispositivo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</a:rPr>
                        <a:t>Parámetros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Porcentaje de uso del microprocesador, uso de memoria física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873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8445"/>
            <a:ext cx="9144000" cy="6896445"/>
          </a:xfrm>
          <a:prstGeom prst="rect">
            <a:avLst/>
          </a:prstGeom>
        </p:spPr>
      </p:pic>
      <p:sp>
        <p:nvSpPr>
          <p:cNvPr id="39" name="Rectángulo 2"/>
          <p:cNvSpPr/>
          <p:nvPr/>
        </p:nvSpPr>
        <p:spPr>
          <a:xfrm>
            <a:off x="0" y="20958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FUNCIONAMIENTO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4" name="funcionamient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71211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1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1"/>
            <a:ext cx="9144000" cy="684657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96158" y="1326717"/>
            <a:ext cx="23142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General</a:t>
            </a:r>
            <a:endParaRPr lang="es-EC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6" name="5 Pentágono"/>
          <p:cNvSpPr/>
          <p:nvPr/>
        </p:nvSpPr>
        <p:spPr>
          <a:xfrm flipH="1">
            <a:off x="2074835" y="2973793"/>
            <a:ext cx="6686778" cy="1770003"/>
          </a:xfrm>
          <a:prstGeom prst="homePlate">
            <a:avLst>
              <a:gd name="adj" fmla="val 38741"/>
            </a:avLst>
          </a:prstGeom>
          <a:noFill/>
          <a:ln w="1016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endParaRPr lang="es-EC" sz="2800" dirty="0" smtClean="0"/>
          </a:p>
          <a:p>
            <a:pPr marL="0" lvl="1" algn="ctr"/>
            <a:r>
              <a:rPr lang="es-EC" sz="2800" dirty="0" smtClean="0"/>
              <a:t>Diseñar</a:t>
            </a:r>
            <a:r>
              <a:rPr lang="es-EC" sz="2800" dirty="0"/>
              <a:t>, construir e implementar un dispositivo lector de textos para personas con deficiencia visual moderada.</a:t>
            </a:r>
          </a:p>
          <a:p>
            <a:pPr algn="ctr"/>
            <a:endParaRPr lang="es-EC" dirty="0"/>
          </a:p>
        </p:txBody>
      </p:sp>
      <p:sp>
        <p:nvSpPr>
          <p:cNvPr id="8" name="7 Elipse"/>
          <p:cNvSpPr/>
          <p:nvPr/>
        </p:nvSpPr>
        <p:spPr>
          <a:xfrm>
            <a:off x="196158" y="2787130"/>
            <a:ext cx="1878677" cy="1945178"/>
          </a:xfrm>
          <a:prstGeom prst="ellipse">
            <a:avLst/>
          </a:prstGeom>
          <a:ln w="444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67" y="2897014"/>
            <a:ext cx="1761058" cy="1846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ángulo 2"/>
          <p:cNvSpPr/>
          <p:nvPr/>
        </p:nvSpPr>
        <p:spPr>
          <a:xfrm>
            <a:off x="0" y="25795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OBJETIVOS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53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"/>
            <a:ext cx="9144000" cy="684657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802928" y="123724"/>
            <a:ext cx="3538148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2800" b="1" dirty="0" smtClean="0"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CONCLUSIONES</a:t>
            </a:r>
            <a:endParaRPr lang="es-EC" sz="2800" dirty="0"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88758" y="1187765"/>
            <a:ext cx="8325853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Letra </a:t>
            </a:r>
            <a:r>
              <a:rPr lang="es-EC" sz="2000" dirty="0" err="1"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14 puntos, interlineado de 1,5. Microsoft </a:t>
            </a:r>
            <a:r>
              <a:rPr lang="es-EC" sz="2000" dirty="0" err="1">
                <a:latin typeface="Arial" panose="020B0604020202020204" pitchFamily="34" charset="0"/>
                <a:cs typeface="Arial" panose="020B0604020202020204" pitchFamily="34" charset="0"/>
              </a:rPr>
              <a:t>LifeCam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HD 3000. </a:t>
            </a:r>
            <a:r>
              <a:rPr lang="es-EC" sz="2000" dirty="0" err="1">
                <a:latin typeface="Arial" panose="020B0604020202020204" pitchFamily="34" charset="0"/>
                <a:cs typeface="Arial" panose="020B0604020202020204" pitchFamily="34" charset="0"/>
              </a:rPr>
              <a:t>OpenCV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C" sz="2000" dirty="0" err="1">
                <a:latin typeface="Arial" panose="020B0604020202020204" pitchFamily="34" charset="0"/>
                <a:cs typeface="Arial" panose="020B0604020202020204" pitchFamily="34" charset="0"/>
              </a:rPr>
              <a:t>Tesseract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OCR. </a:t>
            </a:r>
            <a:r>
              <a:rPr lang="es-EC" sz="2000" dirty="0" err="1">
                <a:latin typeface="Arial" panose="020B0604020202020204" pitchFamily="34" charset="0"/>
                <a:cs typeface="Arial" panose="020B0604020202020204" pitchFamily="34" charset="0"/>
              </a:rPr>
              <a:t>Espeak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Diseño CAD. ABS y material flexible. 6,5 cm de ancho, 6 cm de alto y 4 cm de espesor.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Entrenamiento </a:t>
            </a:r>
            <a:r>
              <a:rPr lang="es-EC" sz="2000" dirty="0" err="1">
                <a:latin typeface="Arial" panose="020B0604020202020204" pitchFamily="34" charset="0"/>
                <a:cs typeface="Arial" panose="020B0604020202020204" pitchFamily="34" charset="0"/>
              </a:rPr>
              <a:t>Tesseract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OCR, 3000 palabras. Modificaciones librería </a:t>
            </a:r>
            <a:r>
              <a:rPr lang="es-EC" sz="2000" dirty="0" err="1">
                <a:latin typeface="Arial" panose="020B0604020202020204" pitchFamily="34" charset="0"/>
                <a:cs typeface="Arial" panose="020B0604020202020204" pitchFamily="34" charset="0"/>
              </a:rPr>
              <a:t>Pytesser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Sistema de iluminación, 32 lúmenes.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TTS </a:t>
            </a:r>
            <a:r>
              <a:rPr lang="es-EC" sz="2000" dirty="0" err="1">
                <a:latin typeface="Arial" panose="020B0604020202020204" pitchFamily="34" charset="0"/>
                <a:cs typeface="Arial" panose="020B0604020202020204" pitchFamily="34" charset="0"/>
              </a:rPr>
              <a:t>Espeak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conversor fonético, motor </a:t>
            </a:r>
            <a:r>
              <a:rPr lang="es-EC" sz="2000" dirty="0" err="1">
                <a:latin typeface="Arial" panose="020B0604020202020204" pitchFamily="34" charset="0"/>
                <a:cs typeface="Arial" panose="020B0604020202020204" pitchFamily="34" charset="0"/>
              </a:rPr>
              <a:t>Mbrola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voz más comprensible español.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endParaRPr lang="es-EC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endParaRPr lang="es-EC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endParaRPr lang="es-EC" sz="2000" dirty="0"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50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"/>
            <a:ext cx="9144000" cy="684657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383740" y="123724"/>
            <a:ext cx="4376519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sz="2800" b="1" dirty="0"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RECOMENDACIONES</a:t>
            </a:r>
            <a:endParaRPr lang="es-EC" sz="2800" dirty="0"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88758" y="1187765"/>
            <a:ext cx="8325853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Utilizar técnicas avanzadas de programación.</a:t>
            </a:r>
          </a:p>
          <a:p>
            <a:pPr marL="342900" indent="-342900" algn="just">
              <a:lnSpc>
                <a:spcPct val="15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Realizar pruebas con materiales distintos para el </a:t>
            </a:r>
            <a:r>
              <a:rPr lang="es-EC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prototipado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3D.</a:t>
            </a:r>
          </a:p>
          <a:p>
            <a:pPr marL="342900" indent="-342900" algn="just">
              <a:lnSpc>
                <a:spcPct val="15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Reducir el tiempo de ejecución y el espacio de memoria.</a:t>
            </a:r>
          </a:p>
          <a:p>
            <a:pPr marL="342900" indent="-342900" algn="just">
              <a:lnSpc>
                <a:spcPct val="15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Plantear el uso de programación multiproceso.</a:t>
            </a:r>
          </a:p>
          <a:p>
            <a:pPr marL="342900" indent="-342900" algn="just">
              <a:lnSpc>
                <a:spcPct val="15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Implementar un led láser como cursor guía.</a:t>
            </a:r>
          </a:p>
          <a:p>
            <a:pPr marL="342900" indent="-342900" algn="just">
              <a:lnSpc>
                <a:spcPct val="15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Indagar nueva tecnología de cámaras para visión artificial.</a:t>
            </a:r>
          </a:p>
          <a:p>
            <a:pPr marL="342900" indent="-342900" algn="just">
              <a:lnSpc>
                <a:spcPct val="15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Implementación de lentes gran angulares.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</a:pPr>
            <a:endParaRPr lang="es-EC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endParaRPr lang="es-EC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endParaRPr lang="es-EC" sz="2000" dirty="0"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03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1221" y="991008"/>
            <a:ext cx="9100385" cy="5577815"/>
          </a:xfrm>
          <a:custGeom>
            <a:avLst/>
            <a:gdLst/>
            <a:ahLst/>
            <a:cxnLst/>
            <a:rect l="l" t="t" r="r" b="b"/>
            <a:pathLst>
              <a:path w="9100385" h="5577815">
                <a:moveTo>
                  <a:pt x="9100385" y="5577815"/>
                </a:moveTo>
                <a:lnTo>
                  <a:pt x="9100385" y="4646311"/>
                </a:lnTo>
                <a:lnTo>
                  <a:pt x="3108246" y="4646311"/>
                </a:lnTo>
                <a:lnTo>
                  <a:pt x="2845957" y="4638677"/>
                </a:lnTo>
                <a:lnTo>
                  <a:pt x="2603900" y="4615875"/>
                </a:lnTo>
                <a:lnTo>
                  <a:pt x="2381267" y="4578056"/>
                </a:lnTo>
                <a:lnTo>
                  <a:pt x="2177250" y="4525372"/>
                </a:lnTo>
                <a:lnTo>
                  <a:pt x="1991041" y="4457975"/>
                </a:lnTo>
                <a:lnTo>
                  <a:pt x="1821832" y="4376015"/>
                </a:lnTo>
                <a:lnTo>
                  <a:pt x="1668816" y="4279646"/>
                </a:lnTo>
                <a:lnTo>
                  <a:pt x="1531184" y="4169017"/>
                </a:lnTo>
                <a:lnTo>
                  <a:pt x="1408128" y="4044281"/>
                </a:lnTo>
                <a:lnTo>
                  <a:pt x="1298840" y="3905589"/>
                </a:lnTo>
                <a:lnTo>
                  <a:pt x="1202513" y="3753092"/>
                </a:lnTo>
                <a:lnTo>
                  <a:pt x="1118338" y="3586942"/>
                </a:lnTo>
                <a:lnTo>
                  <a:pt x="1045508" y="3407291"/>
                </a:lnTo>
                <a:lnTo>
                  <a:pt x="983215" y="3214290"/>
                </a:lnTo>
                <a:lnTo>
                  <a:pt x="930650" y="3008090"/>
                </a:lnTo>
                <a:lnTo>
                  <a:pt x="887006" y="2788843"/>
                </a:lnTo>
                <a:lnTo>
                  <a:pt x="851475" y="2556701"/>
                </a:lnTo>
                <a:lnTo>
                  <a:pt x="823249" y="2311815"/>
                </a:lnTo>
                <a:lnTo>
                  <a:pt x="801519" y="2054335"/>
                </a:lnTo>
                <a:lnTo>
                  <a:pt x="785479" y="1784415"/>
                </a:lnTo>
                <a:lnTo>
                  <a:pt x="785479" y="0"/>
                </a:lnTo>
                <a:lnTo>
                  <a:pt x="426408" y="0"/>
                </a:lnTo>
                <a:lnTo>
                  <a:pt x="426408" y="1806889"/>
                </a:lnTo>
                <a:lnTo>
                  <a:pt x="418918" y="1922196"/>
                </a:lnTo>
                <a:lnTo>
                  <a:pt x="409922" y="2035796"/>
                </a:lnTo>
                <a:lnTo>
                  <a:pt x="399429" y="2147663"/>
                </a:lnTo>
                <a:lnTo>
                  <a:pt x="387446" y="2257772"/>
                </a:lnTo>
                <a:lnTo>
                  <a:pt x="373982" y="2366098"/>
                </a:lnTo>
                <a:lnTo>
                  <a:pt x="359045" y="2472615"/>
                </a:lnTo>
                <a:lnTo>
                  <a:pt x="342644" y="2577298"/>
                </a:lnTo>
                <a:lnTo>
                  <a:pt x="324787" y="2680122"/>
                </a:lnTo>
                <a:lnTo>
                  <a:pt x="305482" y="2781061"/>
                </a:lnTo>
                <a:lnTo>
                  <a:pt x="284738" y="2880089"/>
                </a:lnTo>
                <a:lnTo>
                  <a:pt x="262564" y="2977183"/>
                </a:lnTo>
                <a:lnTo>
                  <a:pt x="238968" y="3072315"/>
                </a:lnTo>
                <a:lnTo>
                  <a:pt x="213957" y="3165461"/>
                </a:lnTo>
                <a:lnTo>
                  <a:pt x="187541" y="3256595"/>
                </a:lnTo>
                <a:lnTo>
                  <a:pt x="159728" y="3345692"/>
                </a:lnTo>
                <a:lnTo>
                  <a:pt x="130526" y="3432727"/>
                </a:lnTo>
                <a:lnTo>
                  <a:pt x="99944" y="3517674"/>
                </a:lnTo>
                <a:lnTo>
                  <a:pt x="67990" y="3600508"/>
                </a:lnTo>
                <a:lnTo>
                  <a:pt x="34672" y="3681203"/>
                </a:lnTo>
                <a:lnTo>
                  <a:pt x="0" y="3759735"/>
                </a:lnTo>
                <a:lnTo>
                  <a:pt x="0" y="5577815"/>
                </a:lnTo>
                <a:lnTo>
                  <a:pt x="9100385" y="5577815"/>
                </a:lnTo>
                <a:close/>
              </a:path>
            </a:pathLst>
          </a:custGeom>
          <a:solidFill>
            <a:srgbClr val="9EB78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8619" y="1002258"/>
            <a:ext cx="157093" cy="47136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5722620"/>
            <a:ext cx="9144000" cy="11353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8440" y="261620"/>
            <a:ext cx="792479" cy="789939"/>
          </a:xfrm>
          <a:custGeom>
            <a:avLst/>
            <a:gdLst/>
            <a:ahLst/>
            <a:cxnLst/>
            <a:rect l="l" t="t" r="r" b="b"/>
            <a:pathLst>
              <a:path w="792479" h="789939">
                <a:moveTo>
                  <a:pt x="0" y="394969"/>
                </a:moveTo>
                <a:lnTo>
                  <a:pt x="1313" y="427370"/>
                </a:lnTo>
                <a:lnTo>
                  <a:pt x="5186" y="459048"/>
                </a:lnTo>
                <a:lnTo>
                  <a:pt x="11515" y="489902"/>
                </a:lnTo>
                <a:lnTo>
                  <a:pt x="20200" y="519830"/>
                </a:lnTo>
                <a:lnTo>
                  <a:pt x="31139" y="548731"/>
                </a:lnTo>
                <a:lnTo>
                  <a:pt x="44228" y="576503"/>
                </a:lnTo>
                <a:lnTo>
                  <a:pt x="59366" y="603045"/>
                </a:lnTo>
                <a:lnTo>
                  <a:pt x="76452" y="628255"/>
                </a:lnTo>
                <a:lnTo>
                  <a:pt x="95383" y="652032"/>
                </a:lnTo>
                <a:lnTo>
                  <a:pt x="116057" y="674274"/>
                </a:lnTo>
                <a:lnTo>
                  <a:pt x="138372" y="694880"/>
                </a:lnTo>
                <a:lnTo>
                  <a:pt x="162227" y="713748"/>
                </a:lnTo>
                <a:lnTo>
                  <a:pt x="187519" y="730776"/>
                </a:lnTo>
                <a:lnTo>
                  <a:pt x="214146" y="745863"/>
                </a:lnTo>
                <a:lnTo>
                  <a:pt x="242007" y="758908"/>
                </a:lnTo>
                <a:lnTo>
                  <a:pt x="270998" y="769808"/>
                </a:lnTo>
                <a:lnTo>
                  <a:pt x="301020" y="778463"/>
                </a:lnTo>
                <a:lnTo>
                  <a:pt x="331968" y="784771"/>
                </a:lnTo>
                <a:lnTo>
                  <a:pt x="363742" y="788631"/>
                </a:lnTo>
                <a:lnTo>
                  <a:pt x="396240" y="789939"/>
                </a:lnTo>
                <a:lnTo>
                  <a:pt x="428737" y="788631"/>
                </a:lnTo>
                <a:lnTo>
                  <a:pt x="460511" y="784771"/>
                </a:lnTo>
                <a:lnTo>
                  <a:pt x="491459" y="778463"/>
                </a:lnTo>
                <a:lnTo>
                  <a:pt x="521481" y="769808"/>
                </a:lnTo>
                <a:lnTo>
                  <a:pt x="550472" y="758908"/>
                </a:lnTo>
                <a:lnTo>
                  <a:pt x="578333" y="745863"/>
                </a:lnTo>
                <a:lnTo>
                  <a:pt x="604960" y="730776"/>
                </a:lnTo>
                <a:lnTo>
                  <a:pt x="630252" y="713748"/>
                </a:lnTo>
                <a:lnTo>
                  <a:pt x="654107" y="694880"/>
                </a:lnTo>
                <a:lnTo>
                  <a:pt x="676422" y="674274"/>
                </a:lnTo>
                <a:lnTo>
                  <a:pt x="697096" y="652032"/>
                </a:lnTo>
                <a:lnTo>
                  <a:pt x="716027" y="628255"/>
                </a:lnTo>
                <a:lnTo>
                  <a:pt x="733113" y="603045"/>
                </a:lnTo>
                <a:lnTo>
                  <a:pt x="748251" y="576503"/>
                </a:lnTo>
                <a:lnTo>
                  <a:pt x="761340" y="548731"/>
                </a:lnTo>
                <a:lnTo>
                  <a:pt x="772279" y="519830"/>
                </a:lnTo>
                <a:lnTo>
                  <a:pt x="780964" y="489902"/>
                </a:lnTo>
                <a:lnTo>
                  <a:pt x="787293" y="459048"/>
                </a:lnTo>
                <a:lnTo>
                  <a:pt x="791166" y="427370"/>
                </a:lnTo>
                <a:lnTo>
                  <a:pt x="792479" y="394969"/>
                </a:lnTo>
                <a:lnTo>
                  <a:pt x="791166" y="362569"/>
                </a:lnTo>
                <a:lnTo>
                  <a:pt x="787293" y="330891"/>
                </a:lnTo>
                <a:lnTo>
                  <a:pt x="780964" y="300037"/>
                </a:lnTo>
                <a:lnTo>
                  <a:pt x="772279" y="270109"/>
                </a:lnTo>
                <a:lnTo>
                  <a:pt x="761340" y="241208"/>
                </a:lnTo>
                <a:lnTo>
                  <a:pt x="748251" y="213436"/>
                </a:lnTo>
                <a:lnTo>
                  <a:pt x="733113" y="186894"/>
                </a:lnTo>
                <a:lnTo>
                  <a:pt x="716027" y="161684"/>
                </a:lnTo>
                <a:lnTo>
                  <a:pt x="697096" y="137907"/>
                </a:lnTo>
                <a:lnTo>
                  <a:pt x="676422" y="115665"/>
                </a:lnTo>
                <a:lnTo>
                  <a:pt x="654107" y="95059"/>
                </a:lnTo>
                <a:lnTo>
                  <a:pt x="630252" y="76191"/>
                </a:lnTo>
                <a:lnTo>
                  <a:pt x="604960" y="59163"/>
                </a:lnTo>
                <a:lnTo>
                  <a:pt x="578333" y="44076"/>
                </a:lnTo>
                <a:lnTo>
                  <a:pt x="550472" y="31031"/>
                </a:lnTo>
                <a:lnTo>
                  <a:pt x="521481" y="20131"/>
                </a:lnTo>
                <a:lnTo>
                  <a:pt x="491459" y="11476"/>
                </a:lnTo>
                <a:lnTo>
                  <a:pt x="460511" y="5168"/>
                </a:lnTo>
                <a:lnTo>
                  <a:pt x="428737" y="1308"/>
                </a:lnTo>
                <a:lnTo>
                  <a:pt x="396240" y="0"/>
                </a:lnTo>
                <a:lnTo>
                  <a:pt x="363742" y="1308"/>
                </a:lnTo>
                <a:lnTo>
                  <a:pt x="331968" y="5168"/>
                </a:lnTo>
                <a:lnTo>
                  <a:pt x="301020" y="11476"/>
                </a:lnTo>
                <a:lnTo>
                  <a:pt x="270998" y="20131"/>
                </a:lnTo>
                <a:lnTo>
                  <a:pt x="242007" y="31031"/>
                </a:lnTo>
                <a:lnTo>
                  <a:pt x="214146" y="44076"/>
                </a:lnTo>
                <a:lnTo>
                  <a:pt x="187519" y="59163"/>
                </a:lnTo>
                <a:lnTo>
                  <a:pt x="162227" y="76191"/>
                </a:lnTo>
                <a:lnTo>
                  <a:pt x="138372" y="95059"/>
                </a:lnTo>
                <a:lnTo>
                  <a:pt x="116057" y="115665"/>
                </a:lnTo>
                <a:lnTo>
                  <a:pt x="95383" y="137907"/>
                </a:lnTo>
                <a:lnTo>
                  <a:pt x="76452" y="161684"/>
                </a:lnTo>
                <a:lnTo>
                  <a:pt x="59366" y="186894"/>
                </a:lnTo>
                <a:lnTo>
                  <a:pt x="44228" y="213436"/>
                </a:lnTo>
                <a:lnTo>
                  <a:pt x="31139" y="241208"/>
                </a:lnTo>
                <a:lnTo>
                  <a:pt x="20200" y="270109"/>
                </a:lnTo>
                <a:lnTo>
                  <a:pt x="11515" y="300037"/>
                </a:lnTo>
                <a:lnTo>
                  <a:pt x="5186" y="330891"/>
                </a:lnTo>
                <a:lnTo>
                  <a:pt x="1313" y="362569"/>
                </a:lnTo>
                <a:lnTo>
                  <a:pt x="0" y="3949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9220" y="116840"/>
            <a:ext cx="3312160" cy="8864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9220" y="0"/>
            <a:ext cx="3533140" cy="10515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440943" y="3055456"/>
            <a:ext cx="6925431" cy="28505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939"/>
              </a:lnSpc>
              <a:spcBef>
                <a:spcPts val="97"/>
              </a:spcBef>
            </a:pPr>
            <a:r>
              <a:rPr lang="es-ES" sz="6000" b="1" spc="0" dirty="0" smtClean="0">
                <a:latin typeface="Arial Black" panose="020B0A04020102020204" pitchFamily="34" charset="0"/>
                <a:cs typeface="Times New Roman"/>
              </a:rPr>
              <a:t>GRACIAS</a:t>
            </a:r>
            <a:endParaRPr sz="6000" dirty="0"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16" name="Picture 9" descr="C:\Users\Diego\Desktop\EscudoMecatrnica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19413" y="0"/>
            <a:ext cx="883872" cy="9910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580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1"/>
            <a:ext cx="9144000" cy="684657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96157" y="656157"/>
            <a:ext cx="34780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spcBef>
                <a:spcPts val="1400"/>
              </a:spcBef>
              <a:spcAft>
                <a:spcPts val="400"/>
              </a:spcAft>
            </a:pPr>
            <a:r>
              <a:rPr lang="es-EC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Específicos</a:t>
            </a:r>
            <a:endParaRPr lang="es-EC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4" name="Rectángulo 2"/>
          <p:cNvSpPr/>
          <p:nvPr/>
        </p:nvSpPr>
        <p:spPr>
          <a:xfrm>
            <a:off x="0" y="26091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OBJETIVOS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843618701"/>
              </p:ext>
            </p:extLst>
          </p:nvPr>
        </p:nvGraphicFramePr>
        <p:xfrm>
          <a:off x="106680" y="1137920"/>
          <a:ext cx="8884920" cy="500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2616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1"/>
            <a:ext cx="9144000" cy="6846570"/>
          </a:xfrm>
          <a:prstGeom prst="rect">
            <a:avLst/>
          </a:prstGeom>
        </p:spPr>
      </p:pic>
      <p:pic>
        <p:nvPicPr>
          <p:cNvPr id="6146" name="Picture 2" descr="Resultado de imagen para persona con deficiencia visua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87" b="12761"/>
          <a:stretch/>
        </p:blipFill>
        <p:spPr bwMode="auto">
          <a:xfrm>
            <a:off x="260464" y="2626178"/>
            <a:ext cx="1111136" cy="274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14 Diagrama"/>
          <p:cNvGraphicFramePr/>
          <p:nvPr>
            <p:extLst>
              <p:ext uri="{D42A27DB-BD31-4B8C-83A1-F6EECF244321}">
                <p14:modId xmlns:p14="http://schemas.microsoft.com/office/powerpoint/2010/main" val="3239200141"/>
              </p:ext>
            </p:extLst>
          </p:nvPr>
        </p:nvGraphicFramePr>
        <p:xfrm>
          <a:off x="7040880" y="555580"/>
          <a:ext cx="2382526" cy="5291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5" name="Picture 2" descr="Resultado de imagen para persona con deficiencia visua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9" t="42878"/>
          <a:stretch/>
        </p:blipFill>
        <p:spPr bwMode="auto">
          <a:xfrm>
            <a:off x="1469975" y="4674855"/>
            <a:ext cx="6019800" cy="122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Marcador de contenido 2"/>
          <p:cNvSpPr txBox="1">
            <a:spLocks/>
          </p:cNvSpPr>
          <p:nvPr/>
        </p:nvSpPr>
        <p:spPr bwMode="auto">
          <a:xfrm>
            <a:off x="909638" y="1523124"/>
            <a:ext cx="7705725" cy="6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US" altLang="es-US" dirty="0" smtClean="0"/>
              <a:t>Lectura de personas con deficiencia visual</a:t>
            </a:r>
          </a:p>
        </p:txBody>
      </p:sp>
      <p:sp>
        <p:nvSpPr>
          <p:cNvPr id="39" name="Rectángulo 2"/>
          <p:cNvSpPr/>
          <p:nvPr/>
        </p:nvSpPr>
        <p:spPr>
          <a:xfrm>
            <a:off x="0" y="70833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PROBLEMÁTICA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graphicFrame>
        <p:nvGraphicFramePr>
          <p:cNvPr id="40" name="39 Diagrama"/>
          <p:cNvGraphicFramePr/>
          <p:nvPr>
            <p:extLst>
              <p:ext uri="{D42A27DB-BD31-4B8C-83A1-F6EECF244321}">
                <p14:modId xmlns:p14="http://schemas.microsoft.com/office/powerpoint/2010/main" val="4030532968"/>
              </p:ext>
            </p:extLst>
          </p:nvPr>
        </p:nvGraphicFramePr>
        <p:xfrm>
          <a:off x="1327265" y="174963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43660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1"/>
            <a:ext cx="9144000" cy="743037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14486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DISPOSITIVOS SIMILARES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567570731"/>
              </p:ext>
            </p:extLst>
          </p:nvPr>
        </p:nvGraphicFramePr>
        <p:xfrm>
          <a:off x="280945" y="834444"/>
          <a:ext cx="8543016" cy="5854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23 Rectángulo"/>
          <p:cNvSpPr/>
          <p:nvPr/>
        </p:nvSpPr>
        <p:spPr>
          <a:xfrm>
            <a:off x="3302001" y="5603226"/>
            <a:ext cx="2506132" cy="98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700" b="1" dirty="0" smtClean="0"/>
              <a:t>e) Aplicación Smartphone</a:t>
            </a:r>
          </a:p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1700" dirty="0"/>
              <a:t>KNFB Reader (2014)</a:t>
            </a:r>
          </a:p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C" sz="1700" b="1" dirty="0"/>
          </a:p>
        </p:txBody>
      </p:sp>
      <p:grpSp>
        <p:nvGrpSpPr>
          <p:cNvPr id="27" name="26 Grupo"/>
          <p:cNvGrpSpPr/>
          <p:nvPr/>
        </p:nvGrpSpPr>
        <p:grpSpPr>
          <a:xfrm>
            <a:off x="3657558" y="3089742"/>
            <a:ext cx="1828884" cy="678516"/>
            <a:chOff x="2542319" y="3383545"/>
            <a:chExt cx="1828884" cy="678516"/>
          </a:xfrm>
        </p:grpSpPr>
        <p:sp>
          <p:nvSpPr>
            <p:cNvPr id="28" name="27 Rectángulo"/>
            <p:cNvSpPr/>
            <p:nvPr/>
          </p:nvSpPr>
          <p:spPr>
            <a:xfrm>
              <a:off x="2542319" y="3383545"/>
              <a:ext cx="1828884" cy="67851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28 Rectángulo"/>
            <p:cNvSpPr/>
            <p:nvPr/>
          </p:nvSpPr>
          <p:spPr>
            <a:xfrm>
              <a:off x="2542319" y="3383545"/>
              <a:ext cx="1828884" cy="6785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0" numCol="1" spcCol="1270" anchor="t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800" kern="1200"/>
            </a:p>
          </p:txBody>
        </p:sp>
      </p:grpSp>
      <p:sp>
        <p:nvSpPr>
          <p:cNvPr id="26" name="25 Rectángulo"/>
          <p:cNvSpPr/>
          <p:nvPr/>
        </p:nvSpPr>
        <p:spPr>
          <a:xfrm>
            <a:off x="6248397" y="5545091"/>
            <a:ext cx="2523056" cy="890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700" b="1" dirty="0" smtClean="0"/>
              <a:t>f) </a:t>
            </a:r>
            <a:r>
              <a:rPr lang="es-EC" sz="1700" b="1" dirty="0" err="1" smtClean="0"/>
              <a:t>Finger</a:t>
            </a:r>
            <a:r>
              <a:rPr lang="es-EC" sz="1700" b="1" dirty="0" smtClean="0"/>
              <a:t> </a:t>
            </a:r>
            <a:r>
              <a:rPr lang="es-EC" sz="1700" b="1" dirty="0" err="1" smtClean="0"/>
              <a:t>reader</a:t>
            </a:r>
            <a:endParaRPr lang="es-EC" sz="1700" b="1" dirty="0" smtClean="0"/>
          </a:p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700" dirty="0" err="1"/>
              <a:t>Shilkrot</a:t>
            </a:r>
            <a:r>
              <a:rPr lang="es-EC" sz="1700" dirty="0"/>
              <a:t>, </a:t>
            </a:r>
            <a:r>
              <a:rPr lang="es-EC" sz="1700" dirty="0" err="1"/>
              <a:t>Liu</a:t>
            </a:r>
            <a:r>
              <a:rPr lang="es-EC" sz="1700" dirty="0"/>
              <a:t>, Huber &amp; </a:t>
            </a:r>
            <a:r>
              <a:rPr lang="es-EC" sz="1700" dirty="0" err="1"/>
              <a:t>Maes</a:t>
            </a:r>
            <a:r>
              <a:rPr lang="es-EC" sz="1700" dirty="0"/>
              <a:t> (</a:t>
            </a:r>
            <a:r>
              <a:rPr lang="es-EC" sz="1700" dirty="0" smtClean="0"/>
              <a:t>2014)</a:t>
            </a:r>
            <a:endParaRPr lang="es-EC" sz="1700" b="1" dirty="0"/>
          </a:p>
        </p:txBody>
      </p:sp>
    </p:spTree>
    <p:extLst>
      <p:ext uri="{BB962C8B-B14F-4D97-AF65-F5344CB8AC3E}">
        <p14:creationId xmlns:p14="http://schemas.microsoft.com/office/powerpoint/2010/main" val="155679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1"/>
            <a:ext cx="9144000" cy="6846570"/>
          </a:xfrm>
          <a:prstGeom prst="rect">
            <a:avLst/>
          </a:prstGeom>
        </p:spPr>
      </p:pic>
      <p:sp>
        <p:nvSpPr>
          <p:cNvPr id="5" name="Rectángulo 2"/>
          <p:cNvSpPr/>
          <p:nvPr/>
        </p:nvSpPr>
        <p:spPr>
          <a:xfrm>
            <a:off x="0" y="70833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JUSTIFICACIÓN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682228399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8641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1"/>
            <a:ext cx="9144000" cy="6846570"/>
          </a:xfrm>
          <a:prstGeom prst="rect">
            <a:avLst/>
          </a:prstGeom>
        </p:spPr>
      </p:pic>
      <p:sp>
        <p:nvSpPr>
          <p:cNvPr id="5" name="Rectángulo 2"/>
          <p:cNvSpPr/>
          <p:nvPr/>
        </p:nvSpPr>
        <p:spPr>
          <a:xfrm>
            <a:off x="0" y="70833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ALCANCE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28" y="1437323"/>
            <a:ext cx="705802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 de flecha"/>
          <p:cNvCxnSpPr/>
          <p:nvPr/>
        </p:nvCxnSpPr>
        <p:spPr>
          <a:xfrm>
            <a:off x="1249680" y="3185160"/>
            <a:ext cx="883920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>
            <a:off x="6979920" y="3185160"/>
            <a:ext cx="883920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>
            <a:off x="4587240" y="1630680"/>
            <a:ext cx="0" cy="71628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4770120" y="1767840"/>
            <a:ext cx="134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/>
              <a:t>2,5 cm</a:t>
            </a:r>
            <a:endParaRPr lang="es-EC" sz="24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995160" y="2573327"/>
            <a:ext cx="134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/>
              <a:t>3 cm</a:t>
            </a:r>
            <a:endParaRPr lang="es-EC" sz="24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356360" y="2573327"/>
            <a:ext cx="134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/>
              <a:t>3 cm</a:t>
            </a:r>
            <a:endParaRPr lang="es-EC" sz="24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508760" y="4515058"/>
            <a:ext cx="2164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/>
              <a:t>Arial 14 </a:t>
            </a:r>
          </a:p>
          <a:p>
            <a:r>
              <a:rPr lang="es-EC" sz="2400" dirty="0" smtClean="0"/>
              <a:t>Interlineado 1,5</a:t>
            </a:r>
            <a:endParaRPr lang="es-EC" sz="2400" dirty="0"/>
          </a:p>
        </p:txBody>
      </p:sp>
      <p:cxnSp>
        <p:nvCxnSpPr>
          <p:cNvPr id="16" name="15 Conector recto de flecha"/>
          <p:cNvCxnSpPr>
            <a:stCxn id="11" idx="0"/>
          </p:cNvCxnSpPr>
          <p:nvPr/>
        </p:nvCxnSpPr>
        <p:spPr>
          <a:xfrm flipV="1">
            <a:off x="2590800" y="3931920"/>
            <a:ext cx="640080" cy="583138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63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1"/>
            <a:ext cx="9144000" cy="6846570"/>
          </a:xfrm>
          <a:prstGeom prst="rect">
            <a:avLst/>
          </a:prstGeom>
        </p:spPr>
      </p:pic>
      <p:sp>
        <p:nvSpPr>
          <p:cNvPr id="5" name="Rectángulo 2"/>
          <p:cNvSpPr/>
          <p:nvPr/>
        </p:nvSpPr>
        <p:spPr>
          <a:xfrm>
            <a:off x="0" y="70833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800"/>
              </a:spcBef>
              <a:spcAft>
                <a:spcPts val="400"/>
              </a:spcAft>
            </a:pPr>
            <a:r>
              <a:rPr lang="es-EC" sz="2800" b="1" cap="al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DEFICIENCIA VISUAL</a:t>
            </a:r>
            <a:endParaRPr lang="es-EC" sz="2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 bwMode="auto">
          <a:xfrm>
            <a:off x="719137" y="1612092"/>
            <a:ext cx="7705725" cy="388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altLang="es-US" dirty="0" smtClean="0"/>
              <a:t>Deficiencia                                                     </a:t>
            </a:r>
            <a:endParaRPr lang="es-EC" altLang="es-US" b="1" dirty="0" smtClean="0"/>
          </a:p>
          <a:p>
            <a:pPr marL="0" indent="0">
              <a:buNone/>
            </a:pPr>
            <a:r>
              <a:rPr lang="es-EC" dirty="0" smtClean="0"/>
              <a:t>Deficiencia visual			</a:t>
            </a:r>
          </a:p>
          <a:p>
            <a:pPr marL="0" indent="0">
              <a:buNone/>
            </a:pPr>
            <a:r>
              <a:rPr lang="es-EC" dirty="0" smtClean="0"/>
              <a:t>Agudeza visual</a:t>
            </a:r>
            <a:endParaRPr lang="es-EC" altLang="es-US" dirty="0"/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023220"/>
              </p:ext>
            </p:extLst>
          </p:nvPr>
        </p:nvGraphicFramePr>
        <p:xfrm>
          <a:off x="821626" y="3319106"/>
          <a:ext cx="3013399" cy="224028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296873"/>
                <a:gridCol w="1716526"/>
              </a:tblGrid>
              <a:tr h="2777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Agudeza Visual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Estado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771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De 1 a 0,8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Visión normal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771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De 0,8 a 0,3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Deficiencia ligera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771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De 0,3 a 0,12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Deficiencia moderada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771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De 0,12 a 0,05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Deficiencia grave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771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De 0,05 a 0,02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Deficiencia profunda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771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Menor a 0,02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Ceguera 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pSp>
        <p:nvGrpSpPr>
          <p:cNvPr id="3" name="2 Grupo"/>
          <p:cNvGrpSpPr/>
          <p:nvPr/>
        </p:nvGrpSpPr>
        <p:grpSpPr>
          <a:xfrm>
            <a:off x="4084544" y="3155330"/>
            <a:ext cx="5000108" cy="2709219"/>
            <a:chOff x="3927761" y="3232701"/>
            <a:chExt cx="5000108" cy="2709219"/>
          </a:xfrm>
        </p:grpSpPr>
        <p:pic>
          <p:nvPicPr>
            <p:cNvPr id="12" name="Imagen 11"/>
            <p:cNvPicPr/>
            <p:nvPr/>
          </p:nvPicPr>
          <p:blipFill rotWithShape="1">
            <a:blip r:embed="rId3"/>
            <a:srcRect l="6053" t="11198" r="8475" b="9635"/>
            <a:stretch/>
          </p:blipFill>
          <p:spPr bwMode="auto">
            <a:xfrm>
              <a:off x="3927761" y="3232701"/>
              <a:ext cx="3106036" cy="270921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Imagen 12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7187659" y="3323484"/>
              <a:ext cx="1740210" cy="1930159"/>
            </a:xfrm>
            <a:prstGeom prst="rect">
              <a:avLst/>
            </a:prstGeom>
          </p:spPr>
        </p:pic>
      </p:grpSp>
      <p:sp>
        <p:nvSpPr>
          <p:cNvPr id="4" name="3 Rectángulo"/>
          <p:cNvSpPr/>
          <p:nvPr/>
        </p:nvSpPr>
        <p:spPr>
          <a:xfrm>
            <a:off x="3849236" y="1524571"/>
            <a:ext cx="43653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altLang="es-US" sz="3200" b="1" dirty="0" smtClean="0"/>
              <a:t>418.001         </a:t>
            </a:r>
            <a:r>
              <a:rPr lang="es-EC" altLang="es-US" sz="3200" dirty="0" smtClean="0"/>
              <a:t>4,53%</a:t>
            </a:r>
            <a:endParaRPr lang="es-EC" altLang="es-US" sz="3200" dirty="0"/>
          </a:p>
        </p:txBody>
      </p:sp>
      <p:sp>
        <p:nvSpPr>
          <p:cNvPr id="7" name="6 Rectángulo"/>
          <p:cNvSpPr/>
          <p:nvPr/>
        </p:nvSpPr>
        <p:spPr>
          <a:xfrm>
            <a:off x="3849237" y="2034730"/>
            <a:ext cx="3615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altLang="es-US" sz="3200" b="1" dirty="0" smtClean="0"/>
              <a:t>  49.344       </a:t>
            </a:r>
            <a:r>
              <a:rPr lang="es-EC" sz="3200" dirty="0" smtClean="0"/>
              <a:t>11,80</a:t>
            </a:r>
            <a:r>
              <a:rPr lang="es-EC" sz="3200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82395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6634</TotalTime>
  <Words>1594</Words>
  <Application>Microsoft Office PowerPoint</Application>
  <PresentationFormat>Presentación en pantalla (4:3)</PresentationFormat>
  <Paragraphs>390</Paragraphs>
  <Slides>32</Slides>
  <Notes>24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Cambria</vt:lpstr>
      <vt:lpstr>Symbol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Alex Ortega</dc:creator>
  <cp:lastModifiedBy>Alex Ortega</cp:lastModifiedBy>
  <cp:revision>327</cp:revision>
  <dcterms:created xsi:type="dcterms:W3CDTF">2016-05-03T20:47:55Z</dcterms:created>
  <dcterms:modified xsi:type="dcterms:W3CDTF">2017-03-08T18:02:52Z</dcterms:modified>
</cp:coreProperties>
</file>