
<file path=[Content_Types].xml><?xml version="1.0" encoding="utf-8"?>
<Types xmlns="http://schemas.openxmlformats.org/package/2006/content-types"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diagrams/quickStyle17.xml" ContentType="application/vnd.openxmlformats-officedocument.drawingml.diagramStyle+xml"/>
  <Override PartName="/ppt/diagrams/data20.xml" ContentType="application/vnd.openxmlformats-officedocument.drawingml.diagramData+xml"/>
  <Override PartName="/ppt/diagrams/drawing18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diagrams/drawing7.xml" ContentType="application/vnd.ms-office.drawingml.diagramDrawing+xml"/>
  <Override PartName="/ppt/diagrams/drawing21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ata21.xml" ContentType="application/vnd.openxmlformats-officedocument.drawingml.diagramData+xml"/>
  <Override PartName="/ppt/diagrams/drawing19.xml" ContentType="application/vnd.ms-office.drawingml.diagramDrawing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drawing8.xml" ContentType="application/vnd.ms-office.drawingml.diagramDrawing+xml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0.xml" ContentType="application/vnd.ms-office.drawingml.diagramDrawing+xml"/>
  <Override PartName="/ppt/diagrams/drawing11.xml" ContentType="application/vnd.ms-office.drawingml.diagramDrawing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handoutMasterIdLst>
    <p:handoutMasterId r:id="rId30"/>
  </p:handoutMasterIdLst>
  <p:sldIdLst>
    <p:sldId id="256" r:id="rId2"/>
    <p:sldId id="332" r:id="rId3"/>
    <p:sldId id="298" r:id="rId4"/>
    <p:sldId id="257" r:id="rId5"/>
    <p:sldId id="300" r:id="rId6"/>
    <p:sldId id="301" r:id="rId7"/>
    <p:sldId id="299" r:id="rId8"/>
    <p:sldId id="302" r:id="rId9"/>
    <p:sldId id="303" r:id="rId10"/>
    <p:sldId id="310" r:id="rId11"/>
    <p:sldId id="312" r:id="rId12"/>
    <p:sldId id="308" r:id="rId13"/>
    <p:sldId id="313" r:id="rId14"/>
    <p:sldId id="316" r:id="rId15"/>
    <p:sldId id="317" r:id="rId16"/>
    <p:sldId id="287" r:id="rId17"/>
    <p:sldId id="319" r:id="rId18"/>
    <p:sldId id="320" r:id="rId19"/>
    <p:sldId id="321" r:id="rId20"/>
    <p:sldId id="281" r:id="rId21"/>
    <p:sldId id="322" r:id="rId22"/>
    <p:sldId id="323" r:id="rId23"/>
    <p:sldId id="283" r:id="rId24"/>
    <p:sldId id="325" r:id="rId25"/>
    <p:sldId id="326" r:id="rId26"/>
    <p:sldId id="327" r:id="rId27"/>
    <p:sldId id="331" r:id="rId28"/>
    <p:sldId id="294" r:id="rId29"/>
  </p:sldIdLst>
  <p:sldSz cx="12192000" cy="6858000"/>
  <p:notesSz cx="6858000" cy="931386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90C22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 showGuides="1">
      <p:cViewPr varScale="1">
        <p:scale>
          <a:sx n="54" d="100"/>
          <a:sy n="54" d="100"/>
        </p:scale>
        <p:origin x="-648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image" Target="../media/image21.jpeg"/><Relationship Id="rId4" Type="http://schemas.openxmlformats.org/officeDocument/2006/relationships/image" Target="../media/image24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image" Target="../media/image21.jpe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image" Target="../media/image6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AFD84E-263D-44DE-A534-9D1FDC7D48E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49BB25-A71D-49CB-86B5-B65EF0051F48}">
      <dgm:prSet phldrT="[Texto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TEMA</a:t>
          </a:r>
          <a:endParaRPr lang="en-US" dirty="0"/>
        </a:p>
      </dgm:t>
    </dgm:pt>
    <dgm:pt modelId="{15F67D1C-EEA6-48E0-93A6-D82D7E804303}" type="parTrans" cxnId="{BB3944A9-7CC0-4C1B-8702-727CD77269CA}">
      <dgm:prSet/>
      <dgm:spPr/>
      <dgm:t>
        <a:bodyPr/>
        <a:lstStyle/>
        <a:p>
          <a:endParaRPr lang="en-US"/>
        </a:p>
      </dgm:t>
    </dgm:pt>
    <dgm:pt modelId="{F2A97457-E44A-4202-9502-26FC59EA0287}" type="sibTrans" cxnId="{BB3944A9-7CC0-4C1B-8702-727CD77269CA}">
      <dgm:prSet/>
      <dgm:spPr/>
      <dgm:t>
        <a:bodyPr/>
        <a:lstStyle/>
        <a:p>
          <a:endParaRPr lang="en-US"/>
        </a:p>
      </dgm:t>
    </dgm:pt>
    <dgm:pt modelId="{878B8D0A-028C-4038-8864-0FC60CED4381}">
      <dgm:prSet phldrT="[Texto]" custT="1"/>
      <dgm:spPr/>
      <dgm:t>
        <a:bodyPr/>
        <a:lstStyle/>
        <a:p>
          <a:pPr algn="ctr"/>
          <a:r>
            <a:rPr lang="es-ES" sz="3000" b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ESTUDIO DE SEGURIDAD DEL BARRIO TRÉBOLES DEL SUR, UBICADO EN LA PARROQUIA DE QUITUMBE DISTRITO METROPOLITANO DE QUITO.</a:t>
          </a:r>
          <a:endParaRPr lang="en-US" sz="3000" dirty="0"/>
        </a:p>
      </dgm:t>
    </dgm:pt>
    <dgm:pt modelId="{87A0E737-9321-4091-93CE-DC091D3800F6}" type="parTrans" cxnId="{DD306F0F-7A4E-478A-9A80-911D6525E8C2}">
      <dgm:prSet/>
      <dgm:spPr/>
      <dgm:t>
        <a:bodyPr/>
        <a:lstStyle/>
        <a:p>
          <a:endParaRPr lang="en-US"/>
        </a:p>
      </dgm:t>
    </dgm:pt>
    <dgm:pt modelId="{872B442C-45A0-4860-9450-FD8D0CC0FF14}" type="sibTrans" cxnId="{DD306F0F-7A4E-478A-9A80-911D6525E8C2}">
      <dgm:prSet/>
      <dgm:spPr/>
      <dgm:t>
        <a:bodyPr/>
        <a:lstStyle/>
        <a:p>
          <a:endParaRPr lang="en-US"/>
        </a:p>
      </dgm:t>
    </dgm:pt>
    <dgm:pt modelId="{DF73EF1A-3639-4281-947B-094442D1A2BA}">
      <dgm:prSet phldrT="[Texto]" custT="1"/>
      <dgm:spPr/>
      <dgm:t>
        <a:bodyPr/>
        <a:lstStyle/>
        <a:p>
          <a:pPr algn="ctr"/>
          <a:endParaRPr lang="en-US" sz="3000" dirty="0"/>
        </a:p>
      </dgm:t>
    </dgm:pt>
    <dgm:pt modelId="{0E17046F-1914-4356-B67E-CE99AB26D5BD}" type="parTrans" cxnId="{3C2A2FA0-EA49-4136-B116-95C0BAF2EA20}">
      <dgm:prSet/>
      <dgm:spPr/>
      <dgm:t>
        <a:bodyPr/>
        <a:lstStyle/>
        <a:p>
          <a:endParaRPr lang="es-EC"/>
        </a:p>
      </dgm:t>
    </dgm:pt>
    <dgm:pt modelId="{AF8317C6-61E7-431F-A9E6-D1D2826D46D9}" type="sibTrans" cxnId="{3C2A2FA0-EA49-4136-B116-95C0BAF2EA20}">
      <dgm:prSet/>
      <dgm:spPr/>
      <dgm:t>
        <a:bodyPr/>
        <a:lstStyle/>
        <a:p>
          <a:endParaRPr lang="es-EC"/>
        </a:p>
      </dgm:t>
    </dgm:pt>
    <dgm:pt modelId="{0838E171-F252-49E0-938F-5DFF40240AC7}">
      <dgm:prSet phldrT="[Texto]" custT="1"/>
      <dgm:spPr/>
      <dgm:t>
        <a:bodyPr/>
        <a:lstStyle/>
        <a:p>
          <a:pPr algn="ctr"/>
          <a:r>
            <a:rPr lang="en-US" sz="3000" dirty="0" smtClean="0"/>
            <a:t>PROPUESTA: </a:t>
          </a:r>
          <a:r>
            <a:rPr lang="es-EC" sz="3000" dirty="0" smtClean="0">
              <a:latin typeface="Times New Roman" pitchFamily="18" charset="0"/>
              <a:cs typeface="Times New Roman" pitchFamily="18" charset="0"/>
            </a:rPr>
            <a:t>Plan de capacitación para desarrollar habilidades en lideres comunitarios, que contribuyan a la  seguridad ciudadana del Barrio Tréboles del Sur, mediante el empleo de la aplicación Whatsapp</a:t>
          </a:r>
          <a:endParaRPr lang="en-US" sz="3000" dirty="0"/>
        </a:p>
      </dgm:t>
    </dgm:pt>
    <dgm:pt modelId="{FC88D215-8967-461B-A709-C561CC620A82}" type="parTrans" cxnId="{8424DA89-60F5-40A1-91B3-9FECEABC2243}">
      <dgm:prSet/>
      <dgm:spPr/>
      <dgm:t>
        <a:bodyPr/>
        <a:lstStyle/>
        <a:p>
          <a:endParaRPr lang="es-EC"/>
        </a:p>
      </dgm:t>
    </dgm:pt>
    <dgm:pt modelId="{CC65F391-A9C5-43DD-9B8D-248036C7A1F8}" type="sibTrans" cxnId="{8424DA89-60F5-40A1-91B3-9FECEABC2243}">
      <dgm:prSet/>
      <dgm:spPr/>
      <dgm:t>
        <a:bodyPr/>
        <a:lstStyle/>
        <a:p>
          <a:endParaRPr lang="es-EC"/>
        </a:p>
      </dgm:t>
    </dgm:pt>
    <dgm:pt modelId="{B5E07A93-0ADB-414C-9647-DA2CA11226D1}">
      <dgm:prSet phldrT="[Texto]" custT="1"/>
      <dgm:spPr/>
      <dgm:t>
        <a:bodyPr/>
        <a:lstStyle/>
        <a:p>
          <a:pPr algn="ctr"/>
          <a:endParaRPr lang="en-US" sz="3000" dirty="0"/>
        </a:p>
      </dgm:t>
    </dgm:pt>
    <dgm:pt modelId="{745D92E3-458C-48F6-9F36-34C22A0C239A}" type="parTrans" cxnId="{5F7B7CAE-2A08-4BFA-9245-5B1838EC14A8}">
      <dgm:prSet/>
      <dgm:spPr/>
      <dgm:t>
        <a:bodyPr/>
        <a:lstStyle/>
        <a:p>
          <a:endParaRPr lang="es-EC"/>
        </a:p>
      </dgm:t>
    </dgm:pt>
    <dgm:pt modelId="{7FD24BF1-6A76-4EB9-8EAD-3587F1E89E21}" type="sibTrans" cxnId="{5F7B7CAE-2A08-4BFA-9245-5B1838EC14A8}">
      <dgm:prSet/>
      <dgm:spPr/>
      <dgm:t>
        <a:bodyPr/>
        <a:lstStyle/>
        <a:p>
          <a:endParaRPr lang="es-EC"/>
        </a:p>
      </dgm:t>
    </dgm:pt>
    <dgm:pt modelId="{E1BDAD11-886A-4AEA-955B-877FED376D78}" type="pres">
      <dgm:prSet presAssocID="{38AFD84E-263D-44DE-A534-9D1FDC7D48E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60CD0D9-2C15-4602-AE7C-E47A90F9DE22}" type="pres">
      <dgm:prSet presAssocID="{1749BB25-A71D-49CB-86B5-B65EF0051F48}" presName="composite" presStyleCnt="0"/>
      <dgm:spPr/>
    </dgm:pt>
    <dgm:pt modelId="{5410B419-03A4-4D22-ACBA-9D208F7075C6}" type="pres">
      <dgm:prSet presAssocID="{1749BB25-A71D-49CB-86B5-B65EF0051F48}" presName="parTx" presStyleLbl="alignNode1" presStyleIdx="0" presStyleCnt="1" custScaleY="100000" custLinFactNeighborY="-10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39F1B8-D45E-40A8-A0B2-BB02AF247ABE}" type="pres">
      <dgm:prSet presAssocID="{1749BB25-A71D-49CB-86B5-B65EF0051F48}" presName="desTx" presStyleLbl="alignAccFollowNode1" presStyleIdx="0" presStyleCnt="1" custScaleY="1124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3944A9-7CC0-4C1B-8702-727CD77269CA}" srcId="{38AFD84E-263D-44DE-A534-9D1FDC7D48E4}" destId="{1749BB25-A71D-49CB-86B5-B65EF0051F48}" srcOrd="0" destOrd="0" parTransId="{15F67D1C-EEA6-48E0-93A6-D82D7E804303}" sibTransId="{F2A97457-E44A-4202-9502-26FC59EA0287}"/>
    <dgm:cxn modelId="{76B0013A-A665-4621-8FF5-D931F33C3917}" type="presOf" srcId="{878B8D0A-028C-4038-8864-0FC60CED4381}" destId="{2539F1B8-D45E-40A8-A0B2-BB02AF247ABE}" srcOrd="0" destOrd="0" presId="urn:microsoft.com/office/officeart/2005/8/layout/hList1"/>
    <dgm:cxn modelId="{E4D28F3E-9D34-452F-AA2E-9979B86F1F2B}" type="presOf" srcId="{0838E171-F252-49E0-938F-5DFF40240AC7}" destId="{2539F1B8-D45E-40A8-A0B2-BB02AF247ABE}" srcOrd="0" destOrd="2" presId="urn:microsoft.com/office/officeart/2005/8/layout/hList1"/>
    <dgm:cxn modelId="{DD306F0F-7A4E-478A-9A80-911D6525E8C2}" srcId="{1749BB25-A71D-49CB-86B5-B65EF0051F48}" destId="{878B8D0A-028C-4038-8864-0FC60CED4381}" srcOrd="0" destOrd="0" parTransId="{87A0E737-9321-4091-93CE-DC091D3800F6}" sibTransId="{872B442C-45A0-4860-9450-FD8D0CC0FF14}"/>
    <dgm:cxn modelId="{99596020-60C0-44A4-B87E-FDB7F931270E}" type="presOf" srcId="{DF73EF1A-3639-4281-947B-094442D1A2BA}" destId="{2539F1B8-D45E-40A8-A0B2-BB02AF247ABE}" srcOrd="0" destOrd="3" presId="urn:microsoft.com/office/officeart/2005/8/layout/hList1"/>
    <dgm:cxn modelId="{5F7B7CAE-2A08-4BFA-9245-5B1838EC14A8}" srcId="{1749BB25-A71D-49CB-86B5-B65EF0051F48}" destId="{B5E07A93-0ADB-414C-9647-DA2CA11226D1}" srcOrd="1" destOrd="0" parTransId="{745D92E3-458C-48F6-9F36-34C22A0C239A}" sibTransId="{7FD24BF1-6A76-4EB9-8EAD-3587F1E89E21}"/>
    <dgm:cxn modelId="{8424DA89-60F5-40A1-91B3-9FECEABC2243}" srcId="{1749BB25-A71D-49CB-86B5-B65EF0051F48}" destId="{0838E171-F252-49E0-938F-5DFF40240AC7}" srcOrd="2" destOrd="0" parTransId="{FC88D215-8967-461B-A709-C561CC620A82}" sibTransId="{CC65F391-A9C5-43DD-9B8D-248036C7A1F8}"/>
    <dgm:cxn modelId="{A05F08D8-33FE-49A2-9376-21627A2224AE}" type="presOf" srcId="{B5E07A93-0ADB-414C-9647-DA2CA11226D1}" destId="{2539F1B8-D45E-40A8-A0B2-BB02AF247ABE}" srcOrd="0" destOrd="1" presId="urn:microsoft.com/office/officeart/2005/8/layout/hList1"/>
    <dgm:cxn modelId="{DA966A8B-D1A0-48AE-BBAA-3D5E2CC237DF}" type="presOf" srcId="{38AFD84E-263D-44DE-A534-9D1FDC7D48E4}" destId="{E1BDAD11-886A-4AEA-955B-877FED376D78}" srcOrd="0" destOrd="0" presId="urn:microsoft.com/office/officeart/2005/8/layout/hList1"/>
    <dgm:cxn modelId="{BB191521-CE52-43C5-A3E2-ED0B22A4C2BC}" type="presOf" srcId="{1749BB25-A71D-49CB-86B5-B65EF0051F48}" destId="{5410B419-03A4-4D22-ACBA-9D208F7075C6}" srcOrd="0" destOrd="0" presId="urn:microsoft.com/office/officeart/2005/8/layout/hList1"/>
    <dgm:cxn modelId="{3C2A2FA0-EA49-4136-B116-95C0BAF2EA20}" srcId="{1749BB25-A71D-49CB-86B5-B65EF0051F48}" destId="{DF73EF1A-3639-4281-947B-094442D1A2BA}" srcOrd="3" destOrd="0" parTransId="{0E17046F-1914-4356-B67E-CE99AB26D5BD}" sibTransId="{AF8317C6-61E7-431F-A9E6-D1D2826D46D9}"/>
    <dgm:cxn modelId="{57615735-5561-474C-A109-93E8D367C107}" type="presParOf" srcId="{E1BDAD11-886A-4AEA-955B-877FED376D78}" destId="{860CD0D9-2C15-4602-AE7C-E47A90F9DE22}" srcOrd="0" destOrd="0" presId="urn:microsoft.com/office/officeart/2005/8/layout/hList1"/>
    <dgm:cxn modelId="{F8899CAD-F05D-43DA-B0B3-A04CB50047CA}" type="presParOf" srcId="{860CD0D9-2C15-4602-AE7C-E47A90F9DE22}" destId="{5410B419-03A4-4D22-ACBA-9D208F7075C6}" srcOrd="0" destOrd="0" presId="urn:microsoft.com/office/officeart/2005/8/layout/hList1"/>
    <dgm:cxn modelId="{CC7AA05E-7F50-438C-9CA6-2A347DA3B14E}" type="presParOf" srcId="{860CD0D9-2C15-4602-AE7C-E47A90F9DE22}" destId="{2539F1B8-D45E-40A8-A0B2-BB02AF247AB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B036121-CCA0-407B-AD28-2ADEE0AE004A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8DBFDA88-DA17-4021-9FC8-44861A3AF273}">
      <dgm:prSet phldrT="[Texto]"/>
      <dgm:spPr/>
      <dgm:t>
        <a:bodyPr/>
        <a:lstStyle/>
        <a:p>
          <a:r>
            <a:rPr lang="es-EC" dirty="0" smtClean="0"/>
            <a:t>AMENAZAS</a:t>
          </a:r>
          <a:endParaRPr lang="es-EC" dirty="0"/>
        </a:p>
      </dgm:t>
    </dgm:pt>
    <dgm:pt modelId="{AB77CA2E-6974-49B3-B568-19BEAF664CDD}" type="parTrans" cxnId="{A3F06E6E-0220-4E67-AA77-1FC31BB91818}">
      <dgm:prSet/>
      <dgm:spPr/>
      <dgm:t>
        <a:bodyPr/>
        <a:lstStyle/>
        <a:p>
          <a:endParaRPr lang="es-EC"/>
        </a:p>
      </dgm:t>
    </dgm:pt>
    <dgm:pt modelId="{810A37B8-8F29-40D9-AD1B-81EDBA515499}" type="sibTrans" cxnId="{A3F06E6E-0220-4E67-AA77-1FC31BB91818}">
      <dgm:prSet/>
      <dgm:spPr/>
      <dgm:t>
        <a:bodyPr/>
        <a:lstStyle/>
        <a:p>
          <a:endParaRPr lang="es-EC"/>
        </a:p>
      </dgm:t>
    </dgm:pt>
    <dgm:pt modelId="{7578F7E7-42C9-44B6-AE68-5C2A0AC0BDE1}">
      <dgm:prSet phldrT="[Texto]"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Desorganización Barrial.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173906-A319-4FF5-AD22-C0C5F2D72DF8}" type="parTrans" cxnId="{CDD85904-6A66-4BCF-A352-A26FEE61E8CD}">
      <dgm:prSet/>
      <dgm:spPr/>
      <dgm:t>
        <a:bodyPr/>
        <a:lstStyle/>
        <a:p>
          <a:endParaRPr lang="es-EC"/>
        </a:p>
      </dgm:t>
    </dgm:pt>
    <dgm:pt modelId="{D8E10695-583B-40EC-B608-BA92DA52F35A}" type="sibTrans" cxnId="{CDD85904-6A66-4BCF-A352-A26FEE61E8CD}">
      <dgm:prSet/>
      <dgm:spPr/>
      <dgm:t>
        <a:bodyPr/>
        <a:lstStyle/>
        <a:p>
          <a:endParaRPr lang="es-EC"/>
        </a:p>
      </dgm:t>
    </dgm:pt>
    <dgm:pt modelId="{0046A825-46DD-44A1-B42E-5A6FC18B0993}">
      <dgm:prSet phldrT="[Texto]"/>
      <dgm:spPr/>
      <dgm:t>
        <a:bodyPr/>
        <a:lstStyle/>
        <a:p>
          <a:r>
            <a:rPr lang="es-EC" dirty="0" smtClean="0"/>
            <a:t>RIESGO</a:t>
          </a:r>
          <a:endParaRPr lang="es-EC" dirty="0"/>
        </a:p>
      </dgm:t>
    </dgm:pt>
    <dgm:pt modelId="{17AC19DD-08E9-458D-96F4-9A718937C943}" type="parTrans" cxnId="{99A4A3E8-0973-47BF-9255-4AE959A43ADF}">
      <dgm:prSet/>
      <dgm:spPr/>
      <dgm:t>
        <a:bodyPr/>
        <a:lstStyle/>
        <a:p>
          <a:endParaRPr lang="es-EC"/>
        </a:p>
      </dgm:t>
    </dgm:pt>
    <dgm:pt modelId="{0A6DF517-60F7-48AB-AD5A-49F733F2A2C6}" type="sibTrans" cxnId="{99A4A3E8-0973-47BF-9255-4AE959A43ADF}">
      <dgm:prSet/>
      <dgm:spPr/>
      <dgm:t>
        <a:bodyPr/>
        <a:lstStyle/>
        <a:p>
          <a:endParaRPr lang="es-EC"/>
        </a:p>
      </dgm:t>
    </dgm:pt>
    <dgm:pt modelId="{1CE459ED-B3B8-4415-ADF5-4A03A1D5D03E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 existe acercamiento con autoridades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33E87B-826F-4286-A52A-ED02693EFB53}" type="parTrans" cxnId="{18E33CFC-ED4C-40EB-BDB2-EB1772B28AF2}">
      <dgm:prSet/>
      <dgm:spPr/>
      <dgm:t>
        <a:bodyPr/>
        <a:lstStyle/>
        <a:p>
          <a:endParaRPr lang="es-EC"/>
        </a:p>
      </dgm:t>
    </dgm:pt>
    <dgm:pt modelId="{A301D024-11F6-408B-B20D-2B876AFA9765}" type="sibTrans" cxnId="{18E33CFC-ED4C-40EB-BDB2-EB1772B28AF2}">
      <dgm:prSet/>
      <dgm:spPr/>
      <dgm:t>
        <a:bodyPr/>
        <a:lstStyle/>
        <a:p>
          <a:endParaRPr lang="es-EC"/>
        </a:p>
      </dgm:t>
    </dgm:pt>
    <dgm:pt modelId="{BB60D6FE-A048-49D5-9756-DFDAA7BE708B}">
      <dgm:prSet phldrT="[Texto]"/>
      <dgm:spPr/>
      <dgm:t>
        <a:bodyPr/>
        <a:lstStyle/>
        <a:p>
          <a:r>
            <a:rPr lang="es-EC" dirty="0" smtClean="0"/>
            <a:t>PELIGROS</a:t>
          </a:r>
          <a:endParaRPr lang="es-EC" dirty="0"/>
        </a:p>
      </dgm:t>
    </dgm:pt>
    <dgm:pt modelId="{8DC2560F-E62E-41AB-B688-DDB0134631EB}" type="parTrans" cxnId="{4C2FF989-127D-4329-9DD5-2EE72A69D3A6}">
      <dgm:prSet/>
      <dgm:spPr/>
      <dgm:t>
        <a:bodyPr/>
        <a:lstStyle/>
        <a:p>
          <a:endParaRPr lang="es-EC"/>
        </a:p>
      </dgm:t>
    </dgm:pt>
    <dgm:pt modelId="{C0F547A9-BA53-4172-A05B-9785BD2B1CAB}" type="sibTrans" cxnId="{4C2FF989-127D-4329-9DD5-2EE72A69D3A6}">
      <dgm:prSet/>
      <dgm:spPr/>
      <dgm:t>
        <a:bodyPr/>
        <a:lstStyle/>
        <a:p>
          <a:endParaRPr lang="es-EC"/>
        </a:p>
      </dgm:t>
    </dgm:pt>
    <dgm:pt modelId="{F56E789F-E3D7-4DE4-B739-B3F05932CA1F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Sin representación</a:t>
          </a:r>
        </a:p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Muerte</a:t>
          </a:r>
        </a:p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Deslaves</a:t>
          </a:r>
        </a:p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Inundaciones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40BE07-3321-4058-BBA2-BAC6DEB758BC}" type="parTrans" cxnId="{E962C223-FE4C-40E6-8AD6-6B27CFEC6A2C}">
      <dgm:prSet/>
      <dgm:spPr/>
      <dgm:t>
        <a:bodyPr/>
        <a:lstStyle/>
        <a:p>
          <a:endParaRPr lang="es-EC"/>
        </a:p>
      </dgm:t>
    </dgm:pt>
    <dgm:pt modelId="{E1004B9D-339D-4D1C-A420-07371758F7DB}" type="sibTrans" cxnId="{E962C223-FE4C-40E6-8AD6-6B27CFEC6A2C}">
      <dgm:prSet/>
      <dgm:spPr/>
      <dgm:t>
        <a:bodyPr/>
        <a:lstStyle/>
        <a:p>
          <a:endParaRPr lang="es-EC"/>
        </a:p>
      </dgm:t>
    </dgm:pt>
    <dgm:pt modelId="{3FDCD575-184D-4060-A710-C44DBF64E26E}">
      <dgm:prSet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Caminar por sectores pocos iluminados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36F3CC-1C7A-4ECF-9A7A-52649329865F}" type="parTrans" cxnId="{1D54F257-FCF4-4D2F-9496-9E667CD8DE0B}">
      <dgm:prSet/>
      <dgm:spPr/>
      <dgm:t>
        <a:bodyPr/>
        <a:lstStyle/>
        <a:p>
          <a:endParaRPr lang="es-EC"/>
        </a:p>
      </dgm:t>
    </dgm:pt>
    <dgm:pt modelId="{62C22E68-7CC3-4517-A218-F48790FBAE97}" type="sibTrans" cxnId="{1D54F257-FCF4-4D2F-9496-9E667CD8DE0B}">
      <dgm:prSet/>
      <dgm:spPr/>
      <dgm:t>
        <a:bodyPr/>
        <a:lstStyle/>
        <a:p>
          <a:endParaRPr lang="es-EC"/>
        </a:p>
      </dgm:t>
    </dgm:pt>
    <dgm:pt modelId="{502DBF65-AD2A-43FA-AC87-36FCF0DA96F9}">
      <dgm:prSet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Falta de limpieza de quebradas.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3A541B-B995-4A9E-BC61-312CC9BB51AE}" type="parTrans" cxnId="{589CB0B2-51B5-4E85-B918-A61BD80EF263}">
      <dgm:prSet/>
      <dgm:spPr/>
      <dgm:t>
        <a:bodyPr/>
        <a:lstStyle/>
        <a:p>
          <a:endParaRPr lang="es-EC"/>
        </a:p>
      </dgm:t>
    </dgm:pt>
    <dgm:pt modelId="{D65A5531-AD1F-472B-9F05-2ED81A021A76}" type="sibTrans" cxnId="{589CB0B2-51B5-4E85-B918-A61BD80EF263}">
      <dgm:prSet/>
      <dgm:spPr/>
      <dgm:t>
        <a:bodyPr/>
        <a:lstStyle/>
        <a:p>
          <a:endParaRPr lang="es-EC"/>
        </a:p>
      </dgm:t>
    </dgm:pt>
    <dgm:pt modelId="{FB4A2923-919C-4080-B926-DDE7686CEA4C}">
      <dgm:prSet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Falta de liderazgo comunitario.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55D2E6-51E4-4C9C-B517-4885BCC58CB7}" type="parTrans" cxnId="{E1F9BF2B-0A44-4D09-8B32-6DE22A727DE5}">
      <dgm:prSet/>
      <dgm:spPr/>
      <dgm:t>
        <a:bodyPr/>
        <a:lstStyle/>
        <a:p>
          <a:endParaRPr lang="es-EC"/>
        </a:p>
      </dgm:t>
    </dgm:pt>
    <dgm:pt modelId="{99D5E7CA-792B-469B-9C47-490ED84E6921}" type="sibTrans" cxnId="{E1F9BF2B-0A44-4D09-8B32-6DE22A727DE5}">
      <dgm:prSet/>
      <dgm:spPr/>
      <dgm:t>
        <a:bodyPr/>
        <a:lstStyle/>
        <a:p>
          <a:endParaRPr lang="es-EC"/>
        </a:p>
      </dgm:t>
    </dgm:pt>
    <dgm:pt modelId="{7D039419-A895-4FF6-88BB-3E54C15F31CD}">
      <dgm:prSet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Robo viviendas. </a:t>
          </a:r>
        </a:p>
      </dgm:t>
    </dgm:pt>
    <dgm:pt modelId="{463AFF0E-EEE3-4626-9DA2-0BEB3CAAC2BC}" type="parTrans" cxnId="{349FEB37-8AE5-4CB1-89E1-A7116BFC94B5}">
      <dgm:prSet/>
      <dgm:spPr/>
      <dgm:t>
        <a:bodyPr/>
        <a:lstStyle/>
        <a:p>
          <a:endParaRPr lang="es-EC"/>
        </a:p>
      </dgm:t>
    </dgm:pt>
    <dgm:pt modelId="{5DB88E5D-20E4-4CB9-A60D-8AF8FBE70BC9}" type="sibTrans" cxnId="{349FEB37-8AE5-4CB1-89E1-A7116BFC94B5}">
      <dgm:prSet/>
      <dgm:spPr/>
      <dgm:t>
        <a:bodyPr/>
        <a:lstStyle/>
        <a:p>
          <a:endParaRPr lang="es-EC"/>
        </a:p>
      </dgm:t>
    </dgm:pt>
    <dgm:pt modelId="{DFC99964-A70D-4A87-ADB5-D8994DAC7ECE}">
      <dgm:prSet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Maltrato intrafamiliar</a:t>
          </a:r>
        </a:p>
      </dgm:t>
    </dgm:pt>
    <dgm:pt modelId="{2D3BAE79-37F9-4ADB-8072-FBDE4E7A4C89}" type="parTrans" cxnId="{7B0F42A2-64D4-4B09-A127-7A8B5B18F6C2}">
      <dgm:prSet/>
      <dgm:spPr/>
      <dgm:t>
        <a:bodyPr/>
        <a:lstStyle/>
        <a:p>
          <a:endParaRPr lang="es-EC"/>
        </a:p>
      </dgm:t>
    </dgm:pt>
    <dgm:pt modelId="{07BD298D-F60C-4736-96A0-6A2CD0FD232A}" type="sibTrans" cxnId="{7B0F42A2-64D4-4B09-A127-7A8B5B18F6C2}">
      <dgm:prSet/>
      <dgm:spPr/>
      <dgm:t>
        <a:bodyPr/>
        <a:lstStyle/>
        <a:p>
          <a:endParaRPr lang="es-EC"/>
        </a:p>
      </dgm:t>
    </dgm:pt>
    <dgm:pt modelId="{8E7DB480-2F4E-43E8-83BA-36BA2E0D6891}">
      <dgm:prSet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Consumo de alcohol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4A3BE4-AE61-449D-8561-7141DE98E346}" type="parTrans" cxnId="{EC2905D3-149F-4AA3-8426-8EBE0B442D27}">
      <dgm:prSet/>
      <dgm:spPr/>
      <dgm:t>
        <a:bodyPr/>
        <a:lstStyle/>
        <a:p>
          <a:endParaRPr lang="es-EC"/>
        </a:p>
      </dgm:t>
    </dgm:pt>
    <dgm:pt modelId="{B36BA1EC-23FD-41D6-B57F-63C5692F0655}" type="sibTrans" cxnId="{EC2905D3-149F-4AA3-8426-8EBE0B442D27}">
      <dgm:prSet/>
      <dgm:spPr/>
      <dgm:t>
        <a:bodyPr/>
        <a:lstStyle/>
        <a:p>
          <a:endParaRPr lang="es-EC"/>
        </a:p>
      </dgm:t>
    </dgm:pt>
    <dgm:pt modelId="{BFC57C78-D275-43D6-B126-DF269DAABFB4}">
      <dgm:prSet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Delincuencia común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9EF04A-1CE5-4864-9C51-FE9E2623169E}" type="parTrans" cxnId="{8718B151-9081-474E-A9BA-BB7A3F8DCC56}">
      <dgm:prSet/>
      <dgm:spPr/>
      <dgm:t>
        <a:bodyPr/>
        <a:lstStyle/>
        <a:p>
          <a:endParaRPr lang="es-EC"/>
        </a:p>
      </dgm:t>
    </dgm:pt>
    <dgm:pt modelId="{E1A08A87-B53F-49B9-8548-ACC469354921}" type="sibTrans" cxnId="{8718B151-9081-474E-A9BA-BB7A3F8DCC56}">
      <dgm:prSet/>
      <dgm:spPr/>
      <dgm:t>
        <a:bodyPr/>
        <a:lstStyle/>
        <a:p>
          <a:endParaRPr lang="es-EC"/>
        </a:p>
      </dgm:t>
    </dgm:pt>
    <dgm:pt modelId="{9B121744-59B9-4EF7-97AF-BE615D09E39B}">
      <dgm:prSet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Taponamiento de   quebradas</a:t>
          </a:r>
        </a:p>
      </dgm:t>
    </dgm:pt>
    <dgm:pt modelId="{D488CBDE-8D00-4702-8A98-52ABB4B87329}" type="parTrans" cxnId="{F05A61E8-68AB-455F-B146-2ED099EA99DC}">
      <dgm:prSet/>
      <dgm:spPr/>
      <dgm:t>
        <a:bodyPr/>
        <a:lstStyle/>
        <a:p>
          <a:endParaRPr lang="es-EC"/>
        </a:p>
      </dgm:t>
    </dgm:pt>
    <dgm:pt modelId="{975A78BE-B400-4B7E-9756-CE89487E8967}" type="sibTrans" cxnId="{F05A61E8-68AB-455F-B146-2ED099EA99DC}">
      <dgm:prSet/>
      <dgm:spPr/>
      <dgm:t>
        <a:bodyPr/>
        <a:lstStyle/>
        <a:p>
          <a:endParaRPr lang="es-EC"/>
        </a:p>
      </dgm:t>
    </dgm:pt>
    <dgm:pt modelId="{C820D79B-E7E1-4345-854A-C7157AEFA2F5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Asalto.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BFCCA8-2544-46DC-A5D0-29D0E1C274B4}" type="parTrans" cxnId="{C0715848-7085-441D-8CD4-4BA5B7479E40}">
      <dgm:prSet/>
      <dgm:spPr/>
      <dgm:t>
        <a:bodyPr/>
        <a:lstStyle/>
        <a:p>
          <a:endParaRPr lang="es-EC"/>
        </a:p>
      </dgm:t>
    </dgm:pt>
    <dgm:pt modelId="{15298155-166B-40B9-B48F-189EC8BBFFF2}" type="sibTrans" cxnId="{C0715848-7085-441D-8CD4-4BA5B7479E40}">
      <dgm:prSet/>
      <dgm:spPr/>
      <dgm:t>
        <a:bodyPr/>
        <a:lstStyle/>
        <a:p>
          <a:endParaRPr lang="es-EC"/>
        </a:p>
      </dgm:t>
    </dgm:pt>
    <dgm:pt modelId="{2D5A9CEB-0018-40FA-A368-C185359E0DDA}" type="pres">
      <dgm:prSet presAssocID="{CB036121-CCA0-407B-AD28-2ADEE0AE004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E091341D-7203-4AA6-BA42-FCC80C5978E1}" type="pres">
      <dgm:prSet presAssocID="{8DBFDA88-DA17-4021-9FC8-44861A3AF273}" presName="composite" presStyleCnt="0"/>
      <dgm:spPr/>
    </dgm:pt>
    <dgm:pt modelId="{B26F1BA6-AF7F-4BF2-8156-338EC13510ED}" type="pres">
      <dgm:prSet presAssocID="{8DBFDA88-DA17-4021-9FC8-44861A3AF273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64A0B45-7298-410D-BC3D-22A84B91E5B4}" type="pres">
      <dgm:prSet presAssocID="{8DBFDA88-DA17-4021-9FC8-44861A3AF273}" presName="Image" presStyleLbl="bgImgPlace1" presStyleIdx="0" presStyleCnt="3" custScaleX="82409" custScaleY="66479" custLinFactNeighborX="-27973" custLinFactNeighborY="-1834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94C6222-3639-4336-BC19-4C5615EE01D0}" type="pres">
      <dgm:prSet presAssocID="{8DBFDA88-DA17-4021-9FC8-44861A3AF273}" presName="ChildText" presStyleLbl="fgAcc1" presStyleIdx="0" presStyleCnt="3" custScaleX="182870" custScaleY="177425" custLinFactNeighborY="125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1883312-1086-4369-8B61-4FA012D8FE3C}" type="pres">
      <dgm:prSet presAssocID="{810A37B8-8F29-40D9-AD1B-81EDBA515499}" presName="sibTrans" presStyleCnt="0"/>
      <dgm:spPr/>
    </dgm:pt>
    <dgm:pt modelId="{3FC2B579-04F6-4F83-81CA-61A7E1626111}" type="pres">
      <dgm:prSet presAssocID="{0046A825-46DD-44A1-B42E-5A6FC18B0993}" presName="composite" presStyleCnt="0"/>
      <dgm:spPr/>
    </dgm:pt>
    <dgm:pt modelId="{058534B0-865F-4940-87EB-B1EBD68D76A4}" type="pres">
      <dgm:prSet presAssocID="{0046A825-46DD-44A1-B42E-5A6FC18B0993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1027A2-F5F4-467F-AE7E-605E0A43E224}" type="pres">
      <dgm:prSet presAssocID="{0046A825-46DD-44A1-B42E-5A6FC18B0993}" presName="Image" presStyleLbl="bgImgPlace1" presStyleIdx="1" presStyleCnt="3" custScaleX="75441" custScaleY="53986" custLinFactNeighborX="-22827" custLinFactNeighborY="-2334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62FC8A1-936B-4C99-938A-337B1C52958D}" type="pres">
      <dgm:prSet presAssocID="{0046A825-46DD-44A1-B42E-5A6FC18B0993}" presName="ChildText" presStyleLbl="fgAcc1" presStyleIdx="1" presStyleCnt="3" custScaleX="179387" custScaleY="214467" custLinFactNeighborY="190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8F9E964-2DD4-4175-A062-046CBB5479F5}" type="pres">
      <dgm:prSet presAssocID="{0A6DF517-60F7-48AB-AD5A-49F733F2A2C6}" presName="sibTrans" presStyleCnt="0"/>
      <dgm:spPr/>
    </dgm:pt>
    <dgm:pt modelId="{DF3D20DD-6ECB-4096-88C8-C6885AF891C9}" type="pres">
      <dgm:prSet presAssocID="{BB60D6FE-A048-49D5-9756-DFDAA7BE708B}" presName="composite" presStyleCnt="0"/>
      <dgm:spPr/>
    </dgm:pt>
    <dgm:pt modelId="{CE908F2A-C5FA-48E3-AC10-7FCDEED90106}" type="pres">
      <dgm:prSet presAssocID="{BB60D6FE-A048-49D5-9756-DFDAA7BE708B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2E7791-5DAC-466C-BFFB-D41338BB115F}" type="pres">
      <dgm:prSet presAssocID="{BB60D6FE-A048-49D5-9756-DFDAA7BE708B}" presName="Image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8266710-06EC-4086-8B4C-EED04184F93B}" type="pres">
      <dgm:prSet presAssocID="{BB60D6FE-A048-49D5-9756-DFDAA7BE708B}" presName="ChildText" presStyleLbl="fgAcc1" presStyleIdx="2" presStyleCnt="3" custScaleX="156236" custScaleY="158262" custLinFactNeighborX="56168" custLinFactNeighborY="125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7E41082-EE61-4153-8FB2-25703AB4828C}" type="presOf" srcId="{0046A825-46DD-44A1-B42E-5A6FC18B0993}" destId="{058534B0-865F-4940-87EB-B1EBD68D76A4}" srcOrd="0" destOrd="0" presId="urn:microsoft.com/office/officeart/2008/layout/TitledPictureBlocks"/>
    <dgm:cxn modelId="{C0715848-7085-441D-8CD4-4BA5B7479E40}" srcId="{0046A825-46DD-44A1-B42E-5A6FC18B0993}" destId="{C820D79B-E7E1-4345-854A-C7157AEFA2F5}" srcOrd="1" destOrd="0" parTransId="{08BFCCA8-2544-46DC-A5D0-29D0E1C274B4}" sibTransId="{15298155-166B-40B9-B48F-189EC8BBFFF2}"/>
    <dgm:cxn modelId="{E1F9BF2B-0A44-4D09-8B32-6DE22A727DE5}" srcId="{8DBFDA88-DA17-4021-9FC8-44861A3AF273}" destId="{FB4A2923-919C-4080-B926-DDE7686CEA4C}" srcOrd="4" destOrd="0" parTransId="{6255D2E6-51E4-4C9C-B517-4885BCC58CB7}" sibTransId="{99D5E7CA-792B-469B-9C47-490ED84E6921}"/>
    <dgm:cxn modelId="{E851C6BE-B096-4ED1-8BB5-E7E5BFD3A412}" type="presOf" srcId="{7578F7E7-42C9-44B6-AE68-5C2A0AC0BDE1}" destId="{994C6222-3639-4336-BC19-4C5615EE01D0}" srcOrd="0" destOrd="0" presId="urn:microsoft.com/office/officeart/2008/layout/TitledPictureBlocks"/>
    <dgm:cxn modelId="{5A39F0E8-2BB2-49CD-9B34-F881D09437CB}" type="presOf" srcId="{BFC57C78-D275-43D6-B126-DF269DAABFB4}" destId="{994C6222-3639-4336-BC19-4C5615EE01D0}" srcOrd="0" destOrd="2" presId="urn:microsoft.com/office/officeart/2008/layout/TitledPictureBlocks"/>
    <dgm:cxn modelId="{8718B151-9081-474E-A9BA-BB7A3F8DCC56}" srcId="{8DBFDA88-DA17-4021-9FC8-44861A3AF273}" destId="{BFC57C78-D275-43D6-B126-DF269DAABFB4}" srcOrd="2" destOrd="0" parTransId="{9B9EF04A-1CE5-4864-9C51-FE9E2623169E}" sibTransId="{E1A08A87-B53F-49B9-8548-ACC469354921}"/>
    <dgm:cxn modelId="{12468D42-9C5B-4456-A190-E36E7B818877}" type="presOf" srcId="{502DBF65-AD2A-43FA-AC87-36FCF0DA96F9}" destId="{994C6222-3639-4336-BC19-4C5615EE01D0}" srcOrd="0" destOrd="3" presId="urn:microsoft.com/office/officeart/2008/layout/TitledPictureBlocks"/>
    <dgm:cxn modelId="{1D54F257-FCF4-4D2F-9496-9E667CD8DE0B}" srcId="{8DBFDA88-DA17-4021-9FC8-44861A3AF273}" destId="{3FDCD575-184D-4060-A710-C44DBF64E26E}" srcOrd="1" destOrd="0" parTransId="{2936F3CC-1C7A-4ECF-9A7A-52649329865F}" sibTransId="{62C22E68-7CC3-4517-A218-F48790FBAE97}"/>
    <dgm:cxn modelId="{EC2905D3-149F-4AA3-8426-8EBE0B442D27}" srcId="{8DBFDA88-DA17-4021-9FC8-44861A3AF273}" destId="{8E7DB480-2F4E-43E8-83BA-36BA2E0D6891}" srcOrd="5" destOrd="0" parTransId="{CF4A3BE4-AE61-449D-8561-7141DE98E346}" sibTransId="{B36BA1EC-23FD-41D6-B57F-63C5692F0655}"/>
    <dgm:cxn modelId="{CDD85904-6A66-4BCF-A352-A26FEE61E8CD}" srcId="{8DBFDA88-DA17-4021-9FC8-44861A3AF273}" destId="{7578F7E7-42C9-44B6-AE68-5C2A0AC0BDE1}" srcOrd="0" destOrd="0" parTransId="{14173906-A319-4FF5-AD22-C0C5F2D72DF8}" sibTransId="{D8E10695-583B-40EC-B608-BA92DA52F35A}"/>
    <dgm:cxn modelId="{DE15D961-DB3D-42A4-8A17-12603A177CB6}" type="presOf" srcId="{DFC99964-A70D-4A87-ADB5-D8994DAC7ECE}" destId="{D62FC8A1-936B-4C99-938A-337B1C52958D}" srcOrd="0" destOrd="4" presId="urn:microsoft.com/office/officeart/2008/layout/TitledPictureBlocks"/>
    <dgm:cxn modelId="{FE6193F8-762E-4838-99ED-71AF412D1FF0}" type="presOf" srcId="{BB60D6FE-A048-49D5-9756-DFDAA7BE708B}" destId="{CE908F2A-C5FA-48E3-AC10-7FCDEED90106}" srcOrd="0" destOrd="0" presId="urn:microsoft.com/office/officeart/2008/layout/TitledPictureBlocks"/>
    <dgm:cxn modelId="{F05A61E8-68AB-455F-B146-2ED099EA99DC}" srcId="{0046A825-46DD-44A1-B42E-5A6FC18B0993}" destId="{9B121744-59B9-4EF7-97AF-BE615D09E39B}" srcOrd="3" destOrd="0" parTransId="{D488CBDE-8D00-4702-8A98-52ABB4B87329}" sibTransId="{975A78BE-B400-4B7E-9756-CE89487E8967}"/>
    <dgm:cxn modelId="{7823DE27-6F77-487A-945B-31BF526E27B6}" type="presOf" srcId="{F56E789F-E3D7-4DE4-B739-B3F05932CA1F}" destId="{38266710-06EC-4086-8B4C-EED04184F93B}" srcOrd="0" destOrd="0" presId="urn:microsoft.com/office/officeart/2008/layout/TitledPictureBlocks"/>
    <dgm:cxn modelId="{349FEB37-8AE5-4CB1-89E1-A7116BFC94B5}" srcId="{0046A825-46DD-44A1-B42E-5A6FC18B0993}" destId="{7D039419-A895-4FF6-88BB-3E54C15F31CD}" srcOrd="2" destOrd="0" parTransId="{463AFF0E-EEE3-4626-9DA2-0BEB3CAAC2BC}" sibTransId="{5DB88E5D-20E4-4CB9-A60D-8AF8FBE70BC9}"/>
    <dgm:cxn modelId="{09215597-3ADB-47B0-8F60-29561B3D32D3}" type="presOf" srcId="{9B121744-59B9-4EF7-97AF-BE615D09E39B}" destId="{D62FC8A1-936B-4C99-938A-337B1C52958D}" srcOrd="0" destOrd="3" presId="urn:microsoft.com/office/officeart/2008/layout/TitledPictureBlocks"/>
    <dgm:cxn modelId="{A50567A2-7824-402D-B4D0-170650E77CDD}" type="presOf" srcId="{3FDCD575-184D-4060-A710-C44DBF64E26E}" destId="{994C6222-3639-4336-BC19-4C5615EE01D0}" srcOrd="0" destOrd="1" presId="urn:microsoft.com/office/officeart/2008/layout/TitledPictureBlocks"/>
    <dgm:cxn modelId="{4C2FF989-127D-4329-9DD5-2EE72A69D3A6}" srcId="{CB036121-CCA0-407B-AD28-2ADEE0AE004A}" destId="{BB60D6FE-A048-49D5-9756-DFDAA7BE708B}" srcOrd="2" destOrd="0" parTransId="{8DC2560F-E62E-41AB-B688-DDB0134631EB}" sibTransId="{C0F547A9-BA53-4172-A05B-9785BD2B1CAB}"/>
    <dgm:cxn modelId="{5545192E-F6B6-4F56-BA8D-9B9669081B25}" type="presOf" srcId="{1CE459ED-B3B8-4415-ADF5-4A03A1D5D03E}" destId="{D62FC8A1-936B-4C99-938A-337B1C52958D}" srcOrd="0" destOrd="0" presId="urn:microsoft.com/office/officeart/2008/layout/TitledPictureBlocks"/>
    <dgm:cxn modelId="{070087D2-7A2C-4669-ADFF-00CC3E16DBCC}" type="presOf" srcId="{CB036121-CCA0-407B-AD28-2ADEE0AE004A}" destId="{2D5A9CEB-0018-40FA-A368-C185359E0DDA}" srcOrd="0" destOrd="0" presId="urn:microsoft.com/office/officeart/2008/layout/TitledPictureBlocks"/>
    <dgm:cxn modelId="{532DBAB9-70B8-43B2-8885-25F71D2D4DE1}" type="presOf" srcId="{8E7DB480-2F4E-43E8-83BA-36BA2E0D6891}" destId="{994C6222-3639-4336-BC19-4C5615EE01D0}" srcOrd="0" destOrd="5" presId="urn:microsoft.com/office/officeart/2008/layout/TitledPictureBlocks"/>
    <dgm:cxn modelId="{25981324-78C4-4BD7-94CE-72A891D94B5D}" type="presOf" srcId="{FB4A2923-919C-4080-B926-DDE7686CEA4C}" destId="{994C6222-3639-4336-BC19-4C5615EE01D0}" srcOrd="0" destOrd="4" presId="urn:microsoft.com/office/officeart/2008/layout/TitledPictureBlocks"/>
    <dgm:cxn modelId="{589CB0B2-51B5-4E85-B918-A61BD80EF263}" srcId="{8DBFDA88-DA17-4021-9FC8-44861A3AF273}" destId="{502DBF65-AD2A-43FA-AC87-36FCF0DA96F9}" srcOrd="3" destOrd="0" parTransId="{963A541B-B995-4A9E-BC61-312CC9BB51AE}" sibTransId="{D65A5531-AD1F-472B-9F05-2ED81A021A76}"/>
    <dgm:cxn modelId="{D0B13250-D1F5-4B8E-9950-8FC7787A6333}" type="presOf" srcId="{8DBFDA88-DA17-4021-9FC8-44861A3AF273}" destId="{B26F1BA6-AF7F-4BF2-8156-338EC13510ED}" srcOrd="0" destOrd="0" presId="urn:microsoft.com/office/officeart/2008/layout/TitledPictureBlocks"/>
    <dgm:cxn modelId="{7B0F42A2-64D4-4B09-A127-7A8B5B18F6C2}" srcId="{0046A825-46DD-44A1-B42E-5A6FC18B0993}" destId="{DFC99964-A70D-4A87-ADB5-D8994DAC7ECE}" srcOrd="4" destOrd="0" parTransId="{2D3BAE79-37F9-4ADB-8072-FBDE4E7A4C89}" sibTransId="{07BD298D-F60C-4736-96A0-6A2CD0FD232A}"/>
    <dgm:cxn modelId="{886F0E6C-821A-4FD4-B326-67B6B3398A97}" type="presOf" srcId="{7D039419-A895-4FF6-88BB-3E54C15F31CD}" destId="{D62FC8A1-936B-4C99-938A-337B1C52958D}" srcOrd="0" destOrd="2" presId="urn:microsoft.com/office/officeart/2008/layout/TitledPictureBlocks"/>
    <dgm:cxn modelId="{99A4A3E8-0973-47BF-9255-4AE959A43ADF}" srcId="{CB036121-CCA0-407B-AD28-2ADEE0AE004A}" destId="{0046A825-46DD-44A1-B42E-5A6FC18B0993}" srcOrd="1" destOrd="0" parTransId="{17AC19DD-08E9-458D-96F4-9A718937C943}" sibTransId="{0A6DF517-60F7-48AB-AD5A-49F733F2A2C6}"/>
    <dgm:cxn modelId="{48B43E2C-6D26-4601-8954-431C8ACE56D9}" type="presOf" srcId="{C820D79B-E7E1-4345-854A-C7157AEFA2F5}" destId="{D62FC8A1-936B-4C99-938A-337B1C52958D}" srcOrd="0" destOrd="1" presId="urn:microsoft.com/office/officeart/2008/layout/TitledPictureBlocks"/>
    <dgm:cxn modelId="{18E33CFC-ED4C-40EB-BDB2-EB1772B28AF2}" srcId="{0046A825-46DD-44A1-B42E-5A6FC18B0993}" destId="{1CE459ED-B3B8-4415-ADF5-4A03A1D5D03E}" srcOrd="0" destOrd="0" parTransId="{3533E87B-826F-4286-A52A-ED02693EFB53}" sibTransId="{A301D024-11F6-408B-B20D-2B876AFA9765}"/>
    <dgm:cxn modelId="{A3F06E6E-0220-4E67-AA77-1FC31BB91818}" srcId="{CB036121-CCA0-407B-AD28-2ADEE0AE004A}" destId="{8DBFDA88-DA17-4021-9FC8-44861A3AF273}" srcOrd="0" destOrd="0" parTransId="{AB77CA2E-6974-49B3-B568-19BEAF664CDD}" sibTransId="{810A37B8-8F29-40D9-AD1B-81EDBA515499}"/>
    <dgm:cxn modelId="{E962C223-FE4C-40E6-8AD6-6B27CFEC6A2C}" srcId="{BB60D6FE-A048-49D5-9756-DFDAA7BE708B}" destId="{F56E789F-E3D7-4DE4-B739-B3F05932CA1F}" srcOrd="0" destOrd="0" parTransId="{9440BE07-3321-4058-BBA2-BAC6DEB758BC}" sibTransId="{E1004B9D-339D-4D1C-A420-07371758F7DB}"/>
    <dgm:cxn modelId="{14B329B0-CF64-4DF9-83AA-928D4ACBA46C}" type="presParOf" srcId="{2D5A9CEB-0018-40FA-A368-C185359E0DDA}" destId="{E091341D-7203-4AA6-BA42-FCC80C5978E1}" srcOrd="0" destOrd="0" presId="urn:microsoft.com/office/officeart/2008/layout/TitledPictureBlocks"/>
    <dgm:cxn modelId="{6366610C-D317-49F1-A26F-3F32C9CE090F}" type="presParOf" srcId="{E091341D-7203-4AA6-BA42-FCC80C5978E1}" destId="{B26F1BA6-AF7F-4BF2-8156-338EC13510ED}" srcOrd="0" destOrd="0" presId="urn:microsoft.com/office/officeart/2008/layout/TitledPictureBlocks"/>
    <dgm:cxn modelId="{3972F5DF-3901-4AC4-AC2B-E101419D6934}" type="presParOf" srcId="{E091341D-7203-4AA6-BA42-FCC80C5978E1}" destId="{364A0B45-7298-410D-BC3D-22A84B91E5B4}" srcOrd="1" destOrd="0" presId="urn:microsoft.com/office/officeart/2008/layout/TitledPictureBlocks"/>
    <dgm:cxn modelId="{83C44866-C4AE-45C0-96DA-EAB379A3534D}" type="presParOf" srcId="{E091341D-7203-4AA6-BA42-FCC80C5978E1}" destId="{994C6222-3639-4336-BC19-4C5615EE01D0}" srcOrd="2" destOrd="0" presId="urn:microsoft.com/office/officeart/2008/layout/TitledPictureBlocks"/>
    <dgm:cxn modelId="{889534C2-CF83-4A87-A644-101199FEB2E8}" type="presParOf" srcId="{2D5A9CEB-0018-40FA-A368-C185359E0DDA}" destId="{61883312-1086-4369-8B61-4FA012D8FE3C}" srcOrd="1" destOrd="0" presId="urn:microsoft.com/office/officeart/2008/layout/TitledPictureBlocks"/>
    <dgm:cxn modelId="{C082DA51-8603-4818-8C39-500860400F59}" type="presParOf" srcId="{2D5A9CEB-0018-40FA-A368-C185359E0DDA}" destId="{3FC2B579-04F6-4F83-81CA-61A7E1626111}" srcOrd="2" destOrd="0" presId="urn:microsoft.com/office/officeart/2008/layout/TitledPictureBlocks"/>
    <dgm:cxn modelId="{E61FFD45-0B1D-4E30-9639-47E690BC8E8C}" type="presParOf" srcId="{3FC2B579-04F6-4F83-81CA-61A7E1626111}" destId="{058534B0-865F-4940-87EB-B1EBD68D76A4}" srcOrd="0" destOrd="0" presId="urn:microsoft.com/office/officeart/2008/layout/TitledPictureBlocks"/>
    <dgm:cxn modelId="{123163C9-566D-4602-9081-01BD158CAB4F}" type="presParOf" srcId="{3FC2B579-04F6-4F83-81CA-61A7E1626111}" destId="{AA1027A2-F5F4-467F-AE7E-605E0A43E224}" srcOrd="1" destOrd="0" presId="urn:microsoft.com/office/officeart/2008/layout/TitledPictureBlocks"/>
    <dgm:cxn modelId="{EFCA7B9C-8E0B-474C-A583-370452FC463B}" type="presParOf" srcId="{3FC2B579-04F6-4F83-81CA-61A7E1626111}" destId="{D62FC8A1-936B-4C99-938A-337B1C52958D}" srcOrd="2" destOrd="0" presId="urn:microsoft.com/office/officeart/2008/layout/TitledPictureBlocks"/>
    <dgm:cxn modelId="{71132487-74E1-4B21-8C3D-B6A1CEBC768E}" type="presParOf" srcId="{2D5A9CEB-0018-40FA-A368-C185359E0DDA}" destId="{98F9E964-2DD4-4175-A062-046CBB5479F5}" srcOrd="3" destOrd="0" presId="urn:microsoft.com/office/officeart/2008/layout/TitledPictureBlocks"/>
    <dgm:cxn modelId="{D7A0534E-87D1-443E-B910-390D96477968}" type="presParOf" srcId="{2D5A9CEB-0018-40FA-A368-C185359E0DDA}" destId="{DF3D20DD-6ECB-4096-88C8-C6885AF891C9}" srcOrd="4" destOrd="0" presId="urn:microsoft.com/office/officeart/2008/layout/TitledPictureBlocks"/>
    <dgm:cxn modelId="{D29ACD55-AE3E-46BC-92B3-AF3CA51AC3B2}" type="presParOf" srcId="{DF3D20DD-6ECB-4096-88C8-C6885AF891C9}" destId="{CE908F2A-C5FA-48E3-AC10-7FCDEED90106}" srcOrd="0" destOrd="0" presId="urn:microsoft.com/office/officeart/2008/layout/TitledPictureBlocks"/>
    <dgm:cxn modelId="{97130B65-0AF5-41FF-803D-E8A4A934A11E}" type="presParOf" srcId="{DF3D20DD-6ECB-4096-88C8-C6885AF891C9}" destId="{552E7791-5DAC-466C-BFFB-D41338BB115F}" srcOrd="1" destOrd="0" presId="urn:microsoft.com/office/officeart/2008/layout/TitledPictureBlocks"/>
    <dgm:cxn modelId="{D94E1D94-E5A8-49A7-B84E-A94CCDEB71ED}" type="presParOf" srcId="{DF3D20DD-6ECB-4096-88C8-C6885AF891C9}" destId="{38266710-06EC-4086-8B4C-EED04184F93B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D8B86C8-3DB4-47F4-825C-FE44AED7019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F017E71-66D9-402C-A3C9-2C4558CE2097}">
      <dgm:prSet phldrT="[Texto]" custT="1"/>
      <dgm:spPr>
        <a:solidFill>
          <a:srgbClr val="FFFF00"/>
        </a:solidFill>
      </dgm:spPr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CONCLUSIONES</a:t>
          </a:r>
          <a:endParaRPr lang="es-EC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371DC2-FE6A-4084-9D85-E87F04157A10}" type="parTrans" cxnId="{A0E957AA-B558-4515-AFBB-C6A59F31D365}">
      <dgm:prSet/>
      <dgm:spPr/>
      <dgm:t>
        <a:bodyPr/>
        <a:lstStyle/>
        <a:p>
          <a:endParaRPr lang="es-EC"/>
        </a:p>
      </dgm:t>
    </dgm:pt>
    <dgm:pt modelId="{930BA451-AA48-4F37-A4DD-D83AE646771A}" type="sibTrans" cxnId="{A0E957AA-B558-4515-AFBB-C6A59F31D365}">
      <dgm:prSet/>
      <dgm:spPr/>
      <dgm:t>
        <a:bodyPr/>
        <a:lstStyle/>
        <a:p>
          <a:endParaRPr lang="es-EC"/>
        </a:p>
      </dgm:t>
    </dgm:pt>
    <dgm:pt modelId="{B35754FF-D56A-4741-A227-D78180EDB26C}">
      <dgm:prSet phldrT="[Texto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algn="just"/>
          <a:r>
            <a:rPr lang="es-ES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No dispone de un estudio de seguridad , un mapa de riesgos, para determinar los lugares de riesgo y amenazas de mayor incidencia delictiva o problemas sociales.</a:t>
          </a:r>
          <a:endParaRPr lang="es-EC" dirty="0"/>
        </a:p>
      </dgm:t>
    </dgm:pt>
    <dgm:pt modelId="{EBFE05B1-F589-4456-9159-6FA66B313C1F}" type="parTrans" cxnId="{AEE09591-A9F5-4B2D-8840-8FFECCDB8C05}">
      <dgm:prSet/>
      <dgm:spPr/>
      <dgm:t>
        <a:bodyPr/>
        <a:lstStyle/>
        <a:p>
          <a:endParaRPr lang="es-EC"/>
        </a:p>
      </dgm:t>
    </dgm:pt>
    <dgm:pt modelId="{63B71F2C-527E-4E7A-B331-3A283644EED2}" type="sibTrans" cxnId="{AEE09591-A9F5-4B2D-8840-8FFECCDB8C05}">
      <dgm:prSet/>
      <dgm:spPr/>
      <dgm:t>
        <a:bodyPr/>
        <a:lstStyle/>
        <a:p>
          <a:endParaRPr lang="es-EC"/>
        </a:p>
      </dgm:t>
    </dgm:pt>
    <dgm:pt modelId="{9A71B4AF-332A-4A71-BB4D-A9F7A327E23B}">
      <dgm:prSet phldrT="[Texto]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pPr algn="just"/>
          <a:r>
            <a:rPr lang="es-ES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Este Barrio no dispone de líderes- Directiva que le represente y sus habitantes son desorganizados. </a:t>
          </a:r>
          <a:endParaRPr lang="es-EC" dirty="0"/>
        </a:p>
      </dgm:t>
    </dgm:pt>
    <dgm:pt modelId="{099E7577-01F9-4246-9F08-30F85DD610A8}" type="parTrans" cxnId="{7C8E53C2-DDF9-4C90-9A4E-A7495BE2C026}">
      <dgm:prSet/>
      <dgm:spPr/>
      <dgm:t>
        <a:bodyPr/>
        <a:lstStyle/>
        <a:p>
          <a:endParaRPr lang="es-EC"/>
        </a:p>
      </dgm:t>
    </dgm:pt>
    <dgm:pt modelId="{A53F1401-359C-467A-BC61-FDA3D1FE5B69}" type="sibTrans" cxnId="{7C8E53C2-DDF9-4C90-9A4E-A7495BE2C026}">
      <dgm:prSet/>
      <dgm:spPr/>
      <dgm:t>
        <a:bodyPr/>
        <a:lstStyle/>
        <a:p>
          <a:endParaRPr lang="es-EC"/>
        </a:p>
      </dgm:t>
    </dgm:pt>
    <dgm:pt modelId="{69DCCD42-EEF0-4C87-A0F5-077C98C40B1E}">
      <dgm:prSet phldrT="[Texto]"/>
      <dgm:spPr>
        <a:blipFill rotWithShape="0">
          <a:blip xmlns:r="http://schemas.openxmlformats.org/officeDocument/2006/relationships" r:embed="rId3"/>
          <a:tile tx="0" ty="0" sx="100000" sy="100000" flip="none" algn="tl"/>
        </a:blipFill>
      </dgm:spPr>
      <dgm:t>
        <a:bodyPr/>
        <a:lstStyle/>
        <a:p>
          <a:pPr algn="just"/>
          <a:r>
            <a:rPr lang="es-ES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La Comunidad </a:t>
          </a:r>
          <a:r>
            <a:rPr lang="es-ES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con Policía Nacional poco acercamiento </a:t>
          </a:r>
          <a:r>
            <a:rPr lang="es-ES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no hay confianza con su labor.</a:t>
          </a:r>
          <a:endParaRPr lang="es-EC" dirty="0"/>
        </a:p>
      </dgm:t>
    </dgm:pt>
    <dgm:pt modelId="{3512F570-1204-47D3-BE5D-293D47E615D1}" type="parTrans" cxnId="{A7F6D075-3A02-453D-AFCA-14F6E9659193}">
      <dgm:prSet/>
      <dgm:spPr/>
      <dgm:t>
        <a:bodyPr/>
        <a:lstStyle/>
        <a:p>
          <a:endParaRPr lang="es-EC"/>
        </a:p>
      </dgm:t>
    </dgm:pt>
    <dgm:pt modelId="{E7208EE7-151C-4756-8F69-1B6EED1C3EEB}" type="sibTrans" cxnId="{A7F6D075-3A02-453D-AFCA-14F6E9659193}">
      <dgm:prSet/>
      <dgm:spPr/>
      <dgm:t>
        <a:bodyPr/>
        <a:lstStyle/>
        <a:p>
          <a:endParaRPr lang="es-EC"/>
        </a:p>
      </dgm:t>
    </dgm:pt>
    <dgm:pt modelId="{A2C96301-47A2-4102-9B51-12A0C9E6F36F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 vital crea un plan de capacitación en liderazgo.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245A16-B54B-4D95-BE56-3BE7006516A3}" type="parTrans" cxnId="{45E1B8CF-0565-4FC8-B6C3-1032EAD20029}">
      <dgm:prSet/>
      <dgm:spPr/>
      <dgm:t>
        <a:bodyPr/>
        <a:lstStyle/>
        <a:p>
          <a:endParaRPr lang="es-EC"/>
        </a:p>
      </dgm:t>
    </dgm:pt>
    <dgm:pt modelId="{D3F2AFEF-FEEE-4474-A81F-5BEA4AB7E0BA}" type="sibTrans" cxnId="{45E1B8CF-0565-4FC8-B6C3-1032EAD20029}">
      <dgm:prSet/>
      <dgm:spPr/>
      <dgm:t>
        <a:bodyPr/>
        <a:lstStyle/>
        <a:p>
          <a:endParaRPr lang="es-EC"/>
        </a:p>
      </dgm:t>
    </dgm:pt>
    <dgm:pt modelId="{9CDA9144-CE5E-4EF3-9EBB-0242CF28A3C6}" type="pres">
      <dgm:prSet presAssocID="{7D8B86C8-3DB4-47F4-825C-FE44AED7019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C639FF6-AED6-4F91-9E7C-123D294263E1}" type="pres">
      <dgm:prSet presAssocID="{AF017E71-66D9-402C-A3C9-2C4558CE2097}" presName="centerShape" presStyleLbl="node0" presStyleIdx="0" presStyleCnt="1"/>
      <dgm:spPr/>
      <dgm:t>
        <a:bodyPr/>
        <a:lstStyle/>
        <a:p>
          <a:endParaRPr lang="es-EC"/>
        </a:p>
      </dgm:t>
    </dgm:pt>
    <dgm:pt modelId="{81365891-D76A-4986-8035-AFE00C754422}" type="pres">
      <dgm:prSet presAssocID="{EBFE05B1-F589-4456-9159-6FA66B313C1F}" presName="parTrans" presStyleLbl="bgSibTrans2D1" presStyleIdx="0" presStyleCnt="4"/>
      <dgm:spPr/>
      <dgm:t>
        <a:bodyPr/>
        <a:lstStyle/>
        <a:p>
          <a:endParaRPr lang="es-EC"/>
        </a:p>
      </dgm:t>
    </dgm:pt>
    <dgm:pt modelId="{D06ADF5C-9B7B-4600-AB82-B016B37C6ED2}" type="pres">
      <dgm:prSet presAssocID="{B35754FF-D56A-4741-A227-D78180EDB26C}" presName="node" presStyleLbl="node1" presStyleIdx="0" presStyleCnt="4" custScaleX="102494" custScaleY="1052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6243F46-695E-4360-86A7-FE1F43DB5EDD}" type="pres">
      <dgm:prSet presAssocID="{099E7577-01F9-4246-9F08-30F85DD610A8}" presName="parTrans" presStyleLbl="bgSibTrans2D1" presStyleIdx="1" presStyleCnt="4"/>
      <dgm:spPr/>
      <dgm:t>
        <a:bodyPr/>
        <a:lstStyle/>
        <a:p>
          <a:endParaRPr lang="es-EC"/>
        </a:p>
      </dgm:t>
    </dgm:pt>
    <dgm:pt modelId="{884C8661-A31F-47D4-8F01-D65ABB1EDBE8}" type="pres">
      <dgm:prSet presAssocID="{9A71B4AF-332A-4A71-BB4D-A9F7A327E23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D9D83E-9A02-479D-B8E4-840DF782651C}" type="pres">
      <dgm:prSet presAssocID="{3512F570-1204-47D3-BE5D-293D47E615D1}" presName="parTrans" presStyleLbl="bgSibTrans2D1" presStyleIdx="2" presStyleCnt="4"/>
      <dgm:spPr/>
      <dgm:t>
        <a:bodyPr/>
        <a:lstStyle/>
        <a:p>
          <a:endParaRPr lang="es-EC"/>
        </a:p>
      </dgm:t>
    </dgm:pt>
    <dgm:pt modelId="{77E22E93-8B49-4891-9596-00EF13F6A144}" type="pres">
      <dgm:prSet presAssocID="{69DCCD42-EEF0-4C87-A0F5-077C98C40B1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9B6CB86-3C27-4B65-A3F0-D09AB1E15F97}" type="pres">
      <dgm:prSet presAssocID="{31245A16-B54B-4D95-BE56-3BE7006516A3}" presName="parTrans" presStyleLbl="bgSibTrans2D1" presStyleIdx="3" presStyleCnt="4"/>
      <dgm:spPr/>
      <dgm:t>
        <a:bodyPr/>
        <a:lstStyle/>
        <a:p>
          <a:endParaRPr lang="es-EC"/>
        </a:p>
      </dgm:t>
    </dgm:pt>
    <dgm:pt modelId="{168BD070-060C-480C-928D-F335B7E35F25}" type="pres">
      <dgm:prSet presAssocID="{A2C96301-47A2-4102-9B51-12A0C9E6F36F}" presName="node" presStyleLbl="node1" presStyleIdx="3" presStyleCnt="4" custRadScaleRad="99424" custRadScaleInc="-19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5E1B8CF-0565-4FC8-B6C3-1032EAD20029}" srcId="{AF017E71-66D9-402C-A3C9-2C4558CE2097}" destId="{A2C96301-47A2-4102-9B51-12A0C9E6F36F}" srcOrd="3" destOrd="0" parTransId="{31245A16-B54B-4D95-BE56-3BE7006516A3}" sibTransId="{D3F2AFEF-FEEE-4474-A81F-5BEA4AB7E0BA}"/>
    <dgm:cxn modelId="{9943DED6-9EFF-4ECC-AC0C-C891769C94C5}" type="presOf" srcId="{A2C96301-47A2-4102-9B51-12A0C9E6F36F}" destId="{168BD070-060C-480C-928D-F335B7E35F25}" srcOrd="0" destOrd="0" presId="urn:microsoft.com/office/officeart/2005/8/layout/radial4"/>
    <dgm:cxn modelId="{87797784-7157-4A94-BD5F-7B35B6B2EF3D}" type="presOf" srcId="{7D8B86C8-3DB4-47F4-825C-FE44AED7019A}" destId="{9CDA9144-CE5E-4EF3-9EBB-0242CF28A3C6}" srcOrd="0" destOrd="0" presId="urn:microsoft.com/office/officeart/2005/8/layout/radial4"/>
    <dgm:cxn modelId="{7B522461-D5F3-4309-8D00-319A642FFE43}" type="presOf" srcId="{31245A16-B54B-4D95-BE56-3BE7006516A3}" destId="{29B6CB86-3C27-4B65-A3F0-D09AB1E15F97}" srcOrd="0" destOrd="0" presId="urn:microsoft.com/office/officeart/2005/8/layout/radial4"/>
    <dgm:cxn modelId="{7C8E53C2-DDF9-4C90-9A4E-A7495BE2C026}" srcId="{AF017E71-66D9-402C-A3C9-2C4558CE2097}" destId="{9A71B4AF-332A-4A71-BB4D-A9F7A327E23B}" srcOrd="1" destOrd="0" parTransId="{099E7577-01F9-4246-9F08-30F85DD610A8}" sibTransId="{A53F1401-359C-467A-BC61-FDA3D1FE5B69}"/>
    <dgm:cxn modelId="{8730475A-3BF4-439E-BD08-A0BE88B11102}" type="presOf" srcId="{AF017E71-66D9-402C-A3C9-2C4558CE2097}" destId="{8C639FF6-AED6-4F91-9E7C-123D294263E1}" srcOrd="0" destOrd="0" presId="urn:microsoft.com/office/officeart/2005/8/layout/radial4"/>
    <dgm:cxn modelId="{493F7A8E-33AA-47E5-A55E-D7B3D9E0A2E8}" type="presOf" srcId="{B35754FF-D56A-4741-A227-D78180EDB26C}" destId="{D06ADF5C-9B7B-4600-AB82-B016B37C6ED2}" srcOrd="0" destOrd="0" presId="urn:microsoft.com/office/officeart/2005/8/layout/radial4"/>
    <dgm:cxn modelId="{CC066A9D-992B-4FDB-B241-7AFDB851F3C3}" type="presOf" srcId="{EBFE05B1-F589-4456-9159-6FA66B313C1F}" destId="{81365891-D76A-4986-8035-AFE00C754422}" srcOrd="0" destOrd="0" presId="urn:microsoft.com/office/officeart/2005/8/layout/radial4"/>
    <dgm:cxn modelId="{A7F6D075-3A02-453D-AFCA-14F6E9659193}" srcId="{AF017E71-66D9-402C-A3C9-2C4558CE2097}" destId="{69DCCD42-EEF0-4C87-A0F5-077C98C40B1E}" srcOrd="2" destOrd="0" parTransId="{3512F570-1204-47D3-BE5D-293D47E615D1}" sibTransId="{E7208EE7-151C-4756-8F69-1B6EED1C3EEB}"/>
    <dgm:cxn modelId="{AEE09591-A9F5-4B2D-8840-8FFECCDB8C05}" srcId="{AF017E71-66D9-402C-A3C9-2C4558CE2097}" destId="{B35754FF-D56A-4741-A227-D78180EDB26C}" srcOrd="0" destOrd="0" parTransId="{EBFE05B1-F589-4456-9159-6FA66B313C1F}" sibTransId="{63B71F2C-527E-4E7A-B331-3A283644EED2}"/>
    <dgm:cxn modelId="{7B18E62C-0471-40C4-8190-BDA42F61C9AB}" type="presOf" srcId="{9A71B4AF-332A-4A71-BB4D-A9F7A327E23B}" destId="{884C8661-A31F-47D4-8F01-D65ABB1EDBE8}" srcOrd="0" destOrd="0" presId="urn:microsoft.com/office/officeart/2005/8/layout/radial4"/>
    <dgm:cxn modelId="{460DC84E-33FC-4759-B027-06EC0289C14B}" type="presOf" srcId="{3512F570-1204-47D3-BE5D-293D47E615D1}" destId="{A4D9D83E-9A02-479D-B8E4-840DF782651C}" srcOrd="0" destOrd="0" presId="urn:microsoft.com/office/officeart/2005/8/layout/radial4"/>
    <dgm:cxn modelId="{A0E957AA-B558-4515-AFBB-C6A59F31D365}" srcId="{7D8B86C8-3DB4-47F4-825C-FE44AED7019A}" destId="{AF017E71-66D9-402C-A3C9-2C4558CE2097}" srcOrd="0" destOrd="0" parTransId="{0F371DC2-FE6A-4084-9D85-E87F04157A10}" sibTransId="{930BA451-AA48-4F37-A4DD-D83AE646771A}"/>
    <dgm:cxn modelId="{FAD760E1-2437-481E-83D7-DF1E637A3F4E}" type="presOf" srcId="{099E7577-01F9-4246-9F08-30F85DD610A8}" destId="{06243F46-695E-4360-86A7-FE1F43DB5EDD}" srcOrd="0" destOrd="0" presId="urn:microsoft.com/office/officeart/2005/8/layout/radial4"/>
    <dgm:cxn modelId="{32DBB66F-86B5-4568-8166-148D1B5A1187}" type="presOf" srcId="{69DCCD42-EEF0-4C87-A0F5-077C98C40B1E}" destId="{77E22E93-8B49-4891-9596-00EF13F6A144}" srcOrd="0" destOrd="0" presId="urn:microsoft.com/office/officeart/2005/8/layout/radial4"/>
    <dgm:cxn modelId="{024E79C8-6354-4906-9DAB-42B4FD3F3F77}" type="presParOf" srcId="{9CDA9144-CE5E-4EF3-9EBB-0242CF28A3C6}" destId="{8C639FF6-AED6-4F91-9E7C-123D294263E1}" srcOrd="0" destOrd="0" presId="urn:microsoft.com/office/officeart/2005/8/layout/radial4"/>
    <dgm:cxn modelId="{EF27EFCF-00FB-4F9F-B02B-58493861594B}" type="presParOf" srcId="{9CDA9144-CE5E-4EF3-9EBB-0242CF28A3C6}" destId="{81365891-D76A-4986-8035-AFE00C754422}" srcOrd="1" destOrd="0" presId="urn:microsoft.com/office/officeart/2005/8/layout/radial4"/>
    <dgm:cxn modelId="{0EA07C98-24ED-4DF8-BCFC-35F392E6BAF1}" type="presParOf" srcId="{9CDA9144-CE5E-4EF3-9EBB-0242CF28A3C6}" destId="{D06ADF5C-9B7B-4600-AB82-B016B37C6ED2}" srcOrd="2" destOrd="0" presId="urn:microsoft.com/office/officeart/2005/8/layout/radial4"/>
    <dgm:cxn modelId="{07080DA3-B653-4C13-92D6-5E74DD24F528}" type="presParOf" srcId="{9CDA9144-CE5E-4EF3-9EBB-0242CF28A3C6}" destId="{06243F46-695E-4360-86A7-FE1F43DB5EDD}" srcOrd="3" destOrd="0" presId="urn:microsoft.com/office/officeart/2005/8/layout/radial4"/>
    <dgm:cxn modelId="{486D0A7F-71F1-426D-9B5E-99B3A60D806C}" type="presParOf" srcId="{9CDA9144-CE5E-4EF3-9EBB-0242CF28A3C6}" destId="{884C8661-A31F-47D4-8F01-D65ABB1EDBE8}" srcOrd="4" destOrd="0" presId="urn:microsoft.com/office/officeart/2005/8/layout/radial4"/>
    <dgm:cxn modelId="{63136B4B-3318-41AC-8D7A-6C631D2C990C}" type="presParOf" srcId="{9CDA9144-CE5E-4EF3-9EBB-0242CF28A3C6}" destId="{A4D9D83E-9A02-479D-B8E4-840DF782651C}" srcOrd="5" destOrd="0" presId="urn:microsoft.com/office/officeart/2005/8/layout/radial4"/>
    <dgm:cxn modelId="{599BEFE2-179E-4862-9C65-33F326048D48}" type="presParOf" srcId="{9CDA9144-CE5E-4EF3-9EBB-0242CF28A3C6}" destId="{77E22E93-8B49-4891-9596-00EF13F6A144}" srcOrd="6" destOrd="0" presId="urn:microsoft.com/office/officeart/2005/8/layout/radial4"/>
    <dgm:cxn modelId="{7C7144BE-D4E7-4BF1-8192-EAA91BEE46C4}" type="presParOf" srcId="{9CDA9144-CE5E-4EF3-9EBB-0242CF28A3C6}" destId="{29B6CB86-3C27-4B65-A3F0-D09AB1E15F97}" srcOrd="7" destOrd="0" presId="urn:microsoft.com/office/officeart/2005/8/layout/radial4"/>
    <dgm:cxn modelId="{7FF12474-9188-4A7E-A72E-6B0ECD46E23F}" type="presParOf" srcId="{9CDA9144-CE5E-4EF3-9EBB-0242CF28A3C6}" destId="{168BD070-060C-480C-928D-F335B7E35F25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D8B86C8-3DB4-47F4-825C-FE44AED7019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F017E71-66D9-402C-A3C9-2C4558CE2097}">
      <dgm:prSet phldrT="[Texto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C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RECOMENDACIONES</a:t>
          </a:r>
          <a:endParaRPr lang="es-EC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371DC2-FE6A-4084-9D85-E87F04157A10}" type="parTrans" cxnId="{A0E957AA-B558-4515-AFBB-C6A59F31D365}">
      <dgm:prSet/>
      <dgm:spPr/>
      <dgm:t>
        <a:bodyPr/>
        <a:lstStyle/>
        <a:p>
          <a:endParaRPr lang="es-EC"/>
        </a:p>
      </dgm:t>
    </dgm:pt>
    <dgm:pt modelId="{930BA451-AA48-4F37-A4DD-D83AE646771A}" type="sibTrans" cxnId="{A0E957AA-B558-4515-AFBB-C6A59F31D365}">
      <dgm:prSet/>
      <dgm:spPr/>
      <dgm:t>
        <a:bodyPr/>
        <a:lstStyle/>
        <a:p>
          <a:endParaRPr lang="es-EC"/>
        </a:p>
      </dgm:t>
    </dgm:pt>
    <dgm:pt modelId="{B35754FF-D56A-4741-A227-D78180EDB26C}">
      <dgm:prSet phldrT="[Texto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algn="just"/>
          <a:r>
            <a:rPr lang="es-ES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La Administración Zonal y la Policía Comunitaria en coordinación con Presidente del Barrio planifiquen talleres artísticos, culturales, sociales, educativos. </a:t>
          </a:r>
          <a:endParaRPr lang="es-EC" dirty="0"/>
        </a:p>
      </dgm:t>
    </dgm:pt>
    <dgm:pt modelId="{EBFE05B1-F589-4456-9159-6FA66B313C1F}" type="parTrans" cxnId="{AEE09591-A9F5-4B2D-8840-8FFECCDB8C05}">
      <dgm:prSet/>
      <dgm:spPr/>
      <dgm:t>
        <a:bodyPr/>
        <a:lstStyle/>
        <a:p>
          <a:endParaRPr lang="es-EC"/>
        </a:p>
      </dgm:t>
    </dgm:pt>
    <dgm:pt modelId="{63B71F2C-527E-4E7A-B331-3A283644EED2}" type="sibTrans" cxnId="{AEE09591-A9F5-4B2D-8840-8FFECCDB8C05}">
      <dgm:prSet/>
      <dgm:spPr/>
      <dgm:t>
        <a:bodyPr/>
        <a:lstStyle/>
        <a:p>
          <a:endParaRPr lang="es-EC"/>
        </a:p>
      </dgm:t>
    </dgm:pt>
    <dgm:pt modelId="{9A71B4AF-332A-4A71-BB4D-A9F7A327E23B}">
      <dgm:prSet phldrT="[Texto]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pPr algn="just"/>
          <a:r>
            <a:rPr lang="es-ES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Se cree un chat comunitario con personas capacitadas en seguridad y liderazgo que tengan enlaces con la Policía Nacional para dar a conocer algún acto delictivo en el sector.</a:t>
          </a:r>
          <a:endParaRPr lang="es-EC" dirty="0"/>
        </a:p>
      </dgm:t>
    </dgm:pt>
    <dgm:pt modelId="{099E7577-01F9-4246-9F08-30F85DD610A8}" type="parTrans" cxnId="{7C8E53C2-DDF9-4C90-9A4E-A7495BE2C026}">
      <dgm:prSet/>
      <dgm:spPr/>
      <dgm:t>
        <a:bodyPr/>
        <a:lstStyle/>
        <a:p>
          <a:endParaRPr lang="es-EC"/>
        </a:p>
      </dgm:t>
    </dgm:pt>
    <dgm:pt modelId="{A53F1401-359C-467A-BC61-FDA3D1FE5B69}" type="sibTrans" cxnId="{7C8E53C2-DDF9-4C90-9A4E-A7495BE2C026}">
      <dgm:prSet/>
      <dgm:spPr/>
      <dgm:t>
        <a:bodyPr/>
        <a:lstStyle/>
        <a:p>
          <a:endParaRPr lang="es-EC"/>
        </a:p>
      </dgm:t>
    </dgm:pt>
    <dgm:pt modelId="{A2C96301-47A2-4102-9B51-12A0C9E6F36F}">
      <dgm:prSet/>
      <dgm:spPr>
        <a:solidFill>
          <a:srgbClr val="00B0F0">
            <a:alpha val="26000"/>
          </a:srgbClr>
        </a:solidFill>
      </dgm:spPr>
      <dgm:t>
        <a:bodyPr/>
        <a:lstStyle/>
        <a:p>
          <a:r>
            <a:rPr lang="es-ES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Como parte de educación y capacitación a los padres de familia, en las escuelas asistan de forma obligatoria una vez  al trimestre para tratar temas de seguridad. 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245A16-B54B-4D95-BE56-3BE7006516A3}" type="parTrans" cxnId="{45E1B8CF-0565-4FC8-B6C3-1032EAD20029}">
      <dgm:prSet/>
      <dgm:spPr/>
      <dgm:t>
        <a:bodyPr/>
        <a:lstStyle/>
        <a:p>
          <a:endParaRPr lang="es-EC"/>
        </a:p>
      </dgm:t>
    </dgm:pt>
    <dgm:pt modelId="{D3F2AFEF-FEEE-4474-A81F-5BEA4AB7E0BA}" type="sibTrans" cxnId="{45E1B8CF-0565-4FC8-B6C3-1032EAD20029}">
      <dgm:prSet/>
      <dgm:spPr/>
      <dgm:t>
        <a:bodyPr/>
        <a:lstStyle/>
        <a:p>
          <a:endParaRPr lang="es-EC"/>
        </a:p>
      </dgm:t>
    </dgm:pt>
    <dgm:pt modelId="{9CDA9144-CE5E-4EF3-9EBB-0242CF28A3C6}" type="pres">
      <dgm:prSet presAssocID="{7D8B86C8-3DB4-47F4-825C-FE44AED7019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C639FF6-AED6-4F91-9E7C-123D294263E1}" type="pres">
      <dgm:prSet presAssocID="{AF017E71-66D9-402C-A3C9-2C4558CE2097}" presName="centerShape" presStyleLbl="node0" presStyleIdx="0" presStyleCnt="1" custScaleX="112654"/>
      <dgm:spPr/>
      <dgm:t>
        <a:bodyPr/>
        <a:lstStyle/>
        <a:p>
          <a:endParaRPr lang="es-EC"/>
        </a:p>
      </dgm:t>
    </dgm:pt>
    <dgm:pt modelId="{81365891-D76A-4986-8035-AFE00C754422}" type="pres">
      <dgm:prSet presAssocID="{EBFE05B1-F589-4456-9159-6FA66B313C1F}" presName="parTrans" presStyleLbl="bgSibTrans2D1" presStyleIdx="0" presStyleCnt="3"/>
      <dgm:spPr/>
      <dgm:t>
        <a:bodyPr/>
        <a:lstStyle/>
        <a:p>
          <a:endParaRPr lang="es-EC"/>
        </a:p>
      </dgm:t>
    </dgm:pt>
    <dgm:pt modelId="{D06ADF5C-9B7B-4600-AB82-B016B37C6ED2}" type="pres">
      <dgm:prSet presAssocID="{B35754FF-D56A-4741-A227-D78180EDB26C}" presName="node" presStyleLbl="node1" presStyleIdx="0" presStyleCnt="3" custScaleX="102494" custScaleY="1052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6243F46-695E-4360-86A7-FE1F43DB5EDD}" type="pres">
      <dgm:prSet presAssocID="{099E7577-01F9-4246-9F08-30F85DD610A8}" presName="parTrans" presStyleLbl="bgSibTrans2D1" presStyleIdx="1" presStyleCnt="3"/>
      <dgm:spPr/>
      <dgm:t>
        <a:bodyPr/>
        <a:lstStyle/>
        <a:p>
          <a:endParaRPr lang="es-EC"/>
        </a:p>
      </dgm:t>
    </dgm:pt>
    <dgm:pt modelId="{884C8661-A31F-47D4-8F01-D65ABB1EDBE8}" type="pres">
      <dgm:prSet presAssocID="{9A71B4AF-332A-4A71-BB4D-A9F7A327E23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9B6CB86-3C27-4B65-A3F0-D09AB1E15F97}" type="pres">
      <dgm:prSet presAssocID="{31245A16-B54B-4D95-BE56-3BE7006516A3}" presName="parTrans" presStyleLbl="bgSibTrans2D1" presStyleIdx="2" presStyleCnt="3"/>
      <dgm:spPr/>
      <dgm:t>
        <a:bodyPr/>
        <a:lstStyle/>
        <a:p>
          <a:endParaRPr lang="es-EC"/>
        </a:p>
      </dgm:t>
    </dgm:pt>
    <dgm:pt modelId="{168BD070-060C-480C-928D-F335B7E35F25}" type="pres">
      <dgm:prSet presAssocID="{A2C96301-47A2-4102-9B51-12A0C9E6F36F}" presName="node" presStyleLbl="node1" presStyleIdx="2" presStyleCnt="3" custRadScaleRad="99424" custRadScaleInc="-19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94C4721-41D1-44B2-B3B5-992D1BF078D2}" type="presOf" srcId="{B35754FF-D56A-4741-A227-D78180EDB26C}" destId="{D06ADF5C-9B7B-4600-AB82-B016B37C6ED2}" srcOrd="0" destOrd="0" presId="urn:microsoft.com/office/officeart/2005/8/layout/radial4"/>
    <dgm:cxn modelId="{45E1B8CF-0565-4FC8-B6C3-1032EAD20029}" srcId="{AF017E71-66D9-402C-A3C9-2C4558CE2097}" destId="{A2C96301-47A2-4102-9B51-12A0C9E6F36F}" srcOrd="2" destOrd="0" parTransId="{31245A16-B54B-4D95-BE56-3BE7006516A3}" sibTransId="{D3F2AFEF-FEEE-4474-A81F-5BEA4AB7E0BA}"/>
    <dgm:cxn modelId="{1D14B3D2-531C-4441-A749-5979842CACF8}" type="presOf" srcId="{EBFE05B1-F589-4456-9159-6FA66B313C1F}" destId="{81365891-D76A-4986-8035-AFE00C754422}" srcOrd="0" destOrd="0" presId="urn:microsoft.com/office/officeart/2005/8/layout/radial4"/>
    <dgm:cxn modelId="{F1F4871F-2689-4CA0-BE32-533CE310280F}" type="presOf" srcId="{A2C96301-47A2-4102-9B51-12A0C9E6F36F}" destId="{168BD070-060C-480C-928D-F335B7E35F25}" srcOrd="0" destOrd="0" presId="urn:microsoft.com/office/officeart/2005/8/layout/radial4"/>
    <dgm:cxn modelId="{7C8E53C2-DDF9-4C90-9A4E-A7495BE2C026}" srcId="{AF017E71-66D9-402C-A3C9-2C4558CE2097}" destId="{9A71B4AF-332A-4A71-BB4D-A9F7A327E23B}" srcOrd="1" destOrd="0" parTransId="{099E7577-01F9-4246-9F08-30F85DD610A8}" sibTransId="{A53F1401-359C-467A-BC61-FDA3D1FE5B69}"/>
    <dgm:cxn modelId="{3FDC29A4-946C-48F0-875C-12502E421333}" type="presOf" srcId="{9A71B4AF-332A-4A71-BB4D-A9F7A327E23B}" destId="{884C8661-A31F-47D4-8F01-D65ABB1EDBE8}" srcOrd="0" destOrd="0" presId="urn:microsoft.com/office/officeart/2005/8/layout/radial4"/>
    <dgm:cxn modelId="{C52BB11F-261D-4A5E-958A-203670427F3C}" type="presOf" srcId="{099E7577-01F9-4246-9F08-30F85DD610A8}" destId="{06243F46-695E-4360-86A7-FE1F43DB5EDD}" srcOrd="0" destOrd="0" presId="urn:microsoft.com/office/officeart/2005/8/layout/radial4"/>
    <dgm:cxn modelId="{CDA7ABA8-1B37-454C-B9CE-3079B2CAB340}" type="presOf" srcId="{31245A16-B54B-4D95-BE56-3BE7006516A3}" destId="{29B6CB86-3C27-4B65-A3F0-D09AB1E15F97}" srcOrd="0" destOrd="0" presId="urn:microsoft.com/office/officeart/2005/8/layout/radial4"/>
    <dgm:cxn modelId="{AEE09591-A9F5-4B2D-8840-8FFECCDB8C05}" srcId="{AF017E71-66D9-402C-A3C9-2C4558CE2097}" destId="{B35754FF-D56A-4741-A227-D78180EDB26C}" srcOrd="0" destOrd="0" parTransId="{EBFE05B1-F589-4456-9159-6FA66B313C1F}" sibTransId="{63B71F2C-527E-4E7A-B331-3A283644EED2}"/>
    <dgm:cxn modelId="{99CBC6F8-6244-45E5-BFF0-11F26BC05B5D}" type="presOf" srcId="{AF017E71-66D9-402C-A3C9-2C4558CE2097}" destId="{8C639FF6-AED6-4F91-9E7C-123D294263E1}" srcOrd="0" destOrd="0" presId="urn:microsoft.com/office/officeart/2005/8/layout/radial4"/>
    <dgm:cxn modelId="{9ADCB088-78F3-4847-8166-31C5DF1B2B80}" type="presOf" srcId="{7D8B86C8-3DB4-47F4-825C-FE44AED7019A}" destId="{9CDA9144-CE5E-4EF3-9EBB-0242CF28A3C6}" srcOrd="0" destOrd="0" presId="urn:microsoft.com/office/officeart/2005/8/layout/radial4"/>
    <dgm:cxn modelId="{A0E957AA-B558-4515-AFBB-C6A59F31D365}" srcId="{7D8B86C8-3DB4-47F4-825C-FE44AED7019A}" destId="{AF017E71-66D9-402C-A3C9-2C4558CE2097}" srcOrd="0" destOrd="0" parTransId="{0F371DC2-FE6A-4084-9D85-E87F04157A10}" sibTransId="{930BA451-AA48-4F37-A4DD-D83AE646771A}"/>
    <dgm:cxn modelId="{5EC3CEB1-EEF2-458D-B472-B8429F9A6E0A}" type="presParOf" srcId="{9CDA9144-CE5E-4EF3-9EBB-0242CF28A3C6}" destId="{8C639FF6-AED6-4F91-9E7C-123D294263E1}" srcOrd="0" destOrd="0" presId="urn:microsoft.com/office/officeart/2005/8/layout/radial4"/>
    <dgm:cxn modelId="{AE908F77-9274-4998-A8E8-18F9B31D4E9F}" type="presParOf" srcId="{9CDA9144-CE5E-4EF3-9EBB-0242CF28A3C6}" destId="{81365891-D76A-4986-8035-AFE00C754422}" srcOrd="1" destOrd="0" presId="urn:microsoft.com/office/officeart/2005/8/layout/radial4"/>
    <dgm:cxn modelId="{B5EECCA1-01B0-4897-9B79-6654E8891AAB}" type="presParOf" srcId="{9CDA9144-CE5E-4EF3-9EBB-0242CF28A3C6}" destId="{D06ADF5C-9B7B-4600-AB82-B016B37C6ED2}" srcOrd="2" destOrd="0" presId="urn:microsoft.com/office/officeart/2005/8/layout/radial4"/>
    <dgm:cxn modelId="{CEFF6EA7-405B-40AD-9029-E28E0B890C15}" type="presParOf" srcId="{9CDA9144-CE5E-4EF3-9EBB-0242CF28A3C6}" destId="{06243F46-695E-4360-86A7-FE1F43DB5EDD}" srcOrd="3" destOrd="0" presId="urn:microsoft.com/office/officeart/2005/8/layout/radial4"/>
    <dgm:cxn modelId="{9C75B440-F965-4B50-A172-465AF092FC89}" type="presParOf" srcId="{9CDA9144-CE5E-4EF3-9EBB-0242CF28A3C6}" destId="{884C8661-A31F-47D4-8F01-D65ABB1EDBE8}" srcOrd="4" destOrd="0" presId="urn:microsoft.com/office/officeart/2005/8/layout/radial4"/>
    <dgm:cxn modelId="{5D836041-731C-43BC-A5B6-17524BCFDB80}" type="presParOf" srcId="{9CDA9144-CE5E-4EF3-9EBB-0242CF28A3C6}" destId="{29B6CB86-3C27-4B65-A3F0-D09AB1E15F97}" srcOrd="5" destOrd="0" presId="urn:microsoft.com/office/officeart/2005/8/layout/radial4"/>
    <dgm:cxn modelId="{F49A81CF-0B00-495A-BC2C-7ABD0B64B3FE}" type="presParOf" srcId="{9CDA9144-CE5E-4EF3-9EBB-0242CF28A3C6}" destId="{168BD070-060C-480C-928D-F335B7E35F25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B0C6C85-25F2-44F6-818E-0535E477342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2FDD717-4CD0-4325-81D9-CA187F6A8EE9}">
      <dgm:prSet phldrT="[Texto]" custT="1"/>
      <dgm:spPr>
        <a:solidFill>
          <a:srgbClr val="00FFFF"/>
        </a:solidFill>
      </dgm:spPr>
      <dgm:t>
        <a:bodyPr/>
        <a:lstStyle/>
        <a:p>
          <a:r>
            <a:rPr lang="es-EC" sz="9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PROPUESTA</a:t>
          </a:r>
          <a:endParaRPr lang="es-EC" sz="9600" dirty="0"/>
        </a:p>
      </dgm:t>
    </dgm:pt>
    <dgm:pt modelId="{8CD030C1-CD08-4201-AF61-622359F3D311}" type="parTrans" cxnId="{DAFB494C-C0A5-40B8-B154-83E7E7D14B2C}">
      <dgm:prSet/>
      <dgm:spPr/>
      <dgm:t>
        <a:bodyPr/>
        <a:lstStyle/>
        <a:p>
          <a:endParaRPr lang="es-EC"/>
        </a:p>
      </dgm:t>
    </dgm:pt>
    <dgm:pt modelId="{EAEC0D2F-7324-4A4B-9966-50F3A385A0C1}" type="sibTrans" cxnId="{DAFB494C-C0A5-40B8-B154-83E7E7D14B2C}">
      <dgm:prSet/>
      <dgm:spPr/>
      <dgm:t>
        <a:bodyPr/>
        <a:lstStyle/>
        <a:p>
          <a:endParaRPr lang="es-EC"/>
        </a:p>
      </dgm:t>
    </dgm:pt>
    <dgm:pt modelId="{5D86A79A-AB1F-43C7-B730-44F785D5C306}">
      <dgm:prSet phldrT="[Texto]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pPr algn="just"/>
          <a:r>
            <a:rPr lang="es-EC" dirty="0" smtClean="0">
              <a:latin typeface="Times New Roman" pitchFamily="18" charset="0"/>
              <a:cs typeface="Times New Roman" pitchFamily="18" charset="0"/>
            </a:rPr>
            <a:t>Plan de capacitación para desarrollar habilidades en lideres comunitarios, que contribuyan a la  seguridad ciudadana del Barrio Tréboles del Sur, mediante el empleo de la aplicación Whatsapp.</a:t>
          </a:r>
          <a:endParaRPr lang="es-EC" dirty="0"/>
        </a:p>
      </dgm:t>
    </dgm:pt>
    <dgm:pt modelId="{77199E69-E208-4FFF-B797-26D1BEC03E6B}" type="parTrans" cxnId="{A583C0A3-5A4C-4DFE-9CBA-B7FBF200904F}">
      <dgm:prSet/>
      <dgm:spPr/>
      <dgm:t>
        <a:bodyPr/>
        <a:lstStyle/>
        <a:p>
          <a:endParaRPr lang="es-EC"/>
        </a:p>
      </dgm:t>
    </dgm:pt>
    <dgm:pt modelId="{0F784B2C-A503-453A-92EB-06658F01B057}" type="sibTrans" cxnId="{A583C0A3-5A4C-4DFE-9CBA-B7FBF200904F}">
      <dgm:prSet/>
      <dgm:spPr/>
      <dgm:t>
        <a:bodyPr/>
        <a:lstStyle/>
        <a:p>
          <a:endParaRPr lang="es-EC"/>
        </a:p>
      </dgm:t>
    </dgm:pt>
    <dgm:pt modelId="{7FF2D40B-CA46-413C-96B4-89463A8D843C}" type="pres">
      <dgm:prSet presAssocID="{FB0C6C85-25F2-44F6-818E-0535E477342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61C4474-0AAD-4092-899F-B9F28ED3ECAB}" type="pres">
      <dgm:prSet presAssocID="{02FDD717-4CD0-4325-81D9-CA187F6A8EE9}" presName="composite" presStyleCnt="0"/>
      <dgm:spPr/>
    </dgm:pt>
    <dgm:pt modelId="{7C58CEEB-9708-468B-A624-45227CF9E764}" type="pres">
      <dgm:prSet presAssocID="{02FDD717-4CD0-4325-81D9-CA187F6A8EE9}" presName="parTx" presStyleLbl="alignNode1" presStyleIdx="0" presStyleCnt="1" custScaleY="1312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DCAAAC-D628-40CD-89E9-01A46A13A7B6}" type="pres">
      <dgm:prSet presAssocID="{02FDD717-4CD0-4325-81D9-CA187F6A8EE9}" presName="desTx" presStyleLbl="alignAccFollowNode1" presStyleIdx="0" presStyleCnt="1" custScaleY="12004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583C0A3-5A4C-4DFE-9CBA-B7FBF200904F}" srcId="{02FDD717-4CD0-4325-81D9-CA187F6A8EE9}" destId="{5D86A79A-AB1F-43C7-B730-44F785D5C306}" srcOrd="0" destOrd="0" parTransId="{77199E69-E208-4FFF-B797-26D1BEC03E6B}" sibTransId="{0F784B2C-A503-453A-92EB-06658F01B057}"/>
    <dgm:cxn modelId="{3C31ECFA-E22B-450A-82B6-F9BFCDA281D2}" type="presOf" srcId="{FB0C6C85-25F2-44F6-818E-0535E4773421}" destId="{7FF2D40B-CA46-413C-96B4-89463A8D843C}" srcOrd="0" destOrd="0" presId="urn:microsoft.com/office/officeart/2005/8/layout/hList1"/>
    <dgm:cxn modelId="{DAFB494C-C0A5-40B8-B154-83E7E7D14B2C}" srcId="{FB0C6C85-25F2-44F6-818E-0535E4773421}" destId="{02FDD717-4CD0-4325-81D9-CA187F6A8EE9}" srcOrd="0" destOrd="0" parTransId="{8CD030C1-CD08-4201-AF61-622359F3D311}" sibTransId="{EAEC0D2F-7324-4A4B-9966-50F3A385A0C1}"/>
    <dgm:cxn modelId="{9614BD95-9E3B-4F42-A565-10F1DF1936F0}" type="presOf" srcId="{02FDD717-4CD0-4325-81D9-CA187F6A8EE9}" destId="{7C58CEEB-9708-468B-A624-45227CF9E764}" srcOrd="0" destOrd="0" presId="urn:microsoft.com/office/officeart/2005/8/layout/hList1"/>
    <dgm:cxn modelId="{4D7D272E-A565-4565-9C31-5BCE766E9463}" type="presOf" srcId="{5D86A79A-AB1F-43C7-B730-44F785D5C306}" destId="{D2DCAAAC-D628-40CD-89E9-01A46A13A7B6}" srcOrd="0" destOrd="0" presId="urn:microsoft.com/office/officeart/2005/8/layout/hList1"/>
    <dgm:cxn modelId="{DF159FC7-A0E7-439E-9065-1FBAC8813C33}" type="presParOf" srcId="{7FF2D40B-CA46-413C-96B4-89463A8D843C}" destId="{461C4474-0AAD-4092-899F-B9F28ED3ECAB}" srcOrd="0" destOrd="0" presId="urn:microsoft.com/office/officeart/2005/8/layout/hList1"/>
    <dgm:cxn modelId="{0FE07D41-4E52-4D54-AB4E-12484CC7D2CA}" type="presParOf" srcId="{461C4474-0AAD-4092-899F-B9F28ED3ECAB}" destId="{7C58CEEB-9708-468B-A624-45227CF9E764}" srcOrd="0" destOrd="0" presId="urn:microsoft.com/office/officeart/2005/8/layout/hList1"/>
    <dgm:cxn modelId="{1F043811-3A4F-4478-841E-D954610BCFE8}" type="presParOf" srcId="{461C4474-0AAD-4092-899F-B9F28ED3ECAB}" destId="{D2DCAAAC-D628-40CD-89E9-01A46A13A7B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EEAB816-834C-4562-8D7A-DBBB97339000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5F0C2269-5C04-42AD-BE42-2E009C80B425}">
      <dgm:prSet phldrT="[Texto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C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OBJETIVO GENERAL</a:t>
          </a:r>
          <a:endParaRPr lang="es-EC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067B7C-415B-4B21-9A0A-86A17EBA11FA}" type="parTrans" cxnId="{A8452D6F-60E1-4AD1-B6B4-3DB801DDAC15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167F4E-2FCC-4AB0-828C-E1D539887375}" type="sibTrans" cxnId="{A8452D6F-60E1-4AD1-B6B4-3DB801DDAC15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D19A0C-B1F1-4DB2-BCD3-C8EABBD5F0CA}">
      <dgm:prSet phldrT="[Texto]" custT="1"/>
      <dgm:spPr/>
      <dgm:t>
        <a:bodyPr/>
        <a:lstStyle/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Desarrollar un plan de capacitación en liderazgo, motivación y compromiso comunitario, con lineamiento que permita el trabajo integral entre líderes, autoridades locales, para la contribución a la seguridad del Barrio Tréboles del Sur etapa “A” de la Parroquia Quitumbe.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E7E67A-3715-4CCD-9C04-2DD1D1122475}" type="parTrans" cxnId="{007756C3-5D22-49F2-BFEE-09A3742CD9F4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F99111-6AAC-45A7-9120-39EA530D998B}" type="sibTrans" cxnId="{007756C3-5D22-49F2-BFEE-09A3742CD9F4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A728EE-6882-4181-9AC2-3775DA3F599B}">
      <dgm:prSet phldrT="[Texto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OBJETIVOS ESPECIFICOS</a:t>
          </a:r>
          <a:endParaRPr lang="es-EC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633A87-5F41-4108-B651-154E2F77DA7F}" type="parTrans" cxnId="{27C2D4BC-A93E-4B8B-9F55-8C02A4416182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481A6E-C7AA-4AC9-81D9-FEEC906E74AC}" type="sibTrans" cxnId="{27C2D4BC-A93E-4B8B-9F55-8C02A4416182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7CEA98-B5F9-4193-A567-107913142C7A}">
      <dgm:prSet phldrT="[Texto]" custT="1"/>
      <dgm:spPr/>
      <dgm:t>
        <a:bodyPr/>
        <a:lstStyle/>
        <a:p>
          <a:pPr algn="l"/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Determinar el programa de capacitación, para fomentar la integración y desarrollo de líderes. 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A61D1B-5140-416F-9D06-78887A477A11}" type="parTrans" cxnId="{D9BE594C-8674-4C6F-B04B-98F2AD3DF6A4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7454C9-92DE-4432-A72D-31CCEE9BFC5A}" type="sibTrans" cxnId="{D9BE594C-8674-4C6F-B04B-98F2AD3DF6A4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C83E4B-113E-4BC8-97AC-F481A4FE33F0}">
      <dgm:prSet phldrT="[Texto]" custT="1"/>
      <dgm:spPr/>
      <dgm:t>
        <a:bodyPr/>
        <a:lstStyle/>
        <a:p>
          <a:pPr algn="l"/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Aplicar lineamientos para sean actores intervinientes en la seguridad ciudadana en el Barrio Tréboles del Sur.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EBA1A2-7096-4FAC-A195-CEA4CF1EDCCE}" type="parTrans" cxnId="{93B8461A-8422-4ACB-88FE-98CE070069C2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41451E-D570-4675-B8F4-D09AB4A33CF5}" type="sibTrans" cxnId="{93B8461A-8422-4ACB-88FE-98CE070069C2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C67C19-D019-431B-A16A-0142ACCB0173}">
      <dgm:prSet phldrT="[Texto]" custT="1"/>
      <dgm:spPr/>
      <dgm:t>
        <a:bodyPr/>
        <a:lstStyle/>
        <a:p>
          <a:pPr algn="l"/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569745-BE94-4C63-9A54-8CDD0B5D6068}" type="parTrans" cxnId="{B4C6AD20-461A-4638-9360-EE287F597D1E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9340E7-F254-45E3-80B4-16115CE740DE}" type="sibTrans" cxnId="{B4C6AD20-461A-4638-9360-EE287F597D1E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E8C924-5338-48BE-A517-A7A9E040DA59}" type="pres">
      <dgm:prSet presAssocID="{DEEAB816-834C-4562-8D7A-DBBB9733900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74BDDCAD-245E-4EDC-BE8B-5AD2AABDE5E3}" type="pres">
      <dgm:prSet presAssocID="{5F0C2269-5C04-42AD-BE42-2E009C80B425}" presName="linNode" presStyleCnt="0"/>
      <dgm:spPr/>
    </dgm:pt>
    <dgm:pt modelId="{69D9304A-CFDF-4088-8B55-F951E52871A1}" type="pres">
      <dgm:prSet presAssocID="{5F0C2269-5C04-42AD-BE42-2E009C80B425}" presName="parentShp" presStyleLbl="node1" presStyleIdx="0" presStyleCnt="2" custScaleX="92781" custScaleY="8100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58B7F30-624A-4A4C-B95C-6BF2F9A7E351}" type="pres">
      <dgm:prSet presAssocID="{5F0C2269-5C04-42AD-BE42-2E009C80B425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90B56C5-5093-47B9-8D7F-37C81BC7C4D8}" type="pres">
      <dgm:prSet presAssocID="{F5167F4E-2FCC-4AB0-828C-E1D539887375}" presName="spacing" presStyleCnt="0"/>
      <dgm:spPr/>
    </dgm:pt>
    <dgm:pt modelId="{421A3FFB-CF96-489F-B331-8C008958EF25}" type="pres">
      <dgm:prSet presAssocID="{16A728EE-6882-4181-9AC2-3775DA3F599B}" presName="linNode" presStyleCnt="0"/>
      <dgm:spPr/>
    </dgm:pt>
    <dgm:pt modelId="{375D181A-213C-4C91-BCF2-DD9DE93FC0C9}" type="pres">
      <dgm:prSet presAssocID="{16A728EE-6882-4181-9AC2-3775DA3F599B}" presName="parentShp" presStyleLbl="node1" presStyleIdx="1" presStyleCnt="2" custScaleX="77347" custScaleY="7513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78DFDF9-11E3-4295-9F9C-09CD442CFB32}" type="pres">
      <dgm:prSet presAssocID="{16A728EE-6882-4181-9AC2-3775DA3F599B}" presName="childShp" presStyleLbl="bgAccFollowNode1" presStyleIdx="1" presStyleCnt="2" custScaleX="10841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9BE594C-8674-4C6F-B04B-98F2AD3DF6A4}" srcId="{16A728EE-6882-4181-9AC2-3775DA3F599B}" destId="{597CEA98-B5F9-4193-A567-107913142C7A}" srcOrd="0" destOrd="0" parTransId="{39A61D1B-5140-416F-9D06-78887A477A11}" sibTransId="{B47454C9-92DE-4432-A72D-31CCEE9BFC5A}"/>
    <dgm:cxn modelId="{007756C3-5D22-49F2-BFEE-09A3742CD9F4}" srcId="{5F0C2269-5C04-42AD-BE42-2E009C80B425}" destId="{25D19A0C-B1F1-4DB2-BCD3-C8EABBD5F0CA}" srcOrd="0" destOrd="0" parTransId="{25E7E67A-3715-4CCD-9C04-2DD1D1122475}" sibTransId="{92F99111-6AAC-45A7-9120-39EA530D998B}"/>
    <dgm:cxn modelId="{27C2D4BC-A93E-4B8B-9F55-8C02A4416182}" srcId="{DEEAB816-834C-4562-8D7A-DBBB97339000}" destId="{16A728EE-6882-4181-9AC2-3775DA3F599B}" srcOrd="1" destOrd="0" parTransId="{49633A87-5F41-4108-B651-154E2F77DA7F}" sibTransId="{99481A6E-C7AA-4AC9-81D9-FEEC906E74AC}"/>
    <dgm:cxn modelId="{E899C1EA-9AE1-4DFA-B38A-684803907D99}" type="presOf" srcId="{52C83E4B-113E-4BC8-97AC-F481A4FE33F0}" destId="{578DFDF9-11E3-4295-9F9C-09CD442CFB32}" srcOrd="0" destOrd="2" presId="urn:microsoft.com/office/officeart/2005/8/layout/vList6"/>
    <dgm:cxn modelId="{1375BDFB-5ED9-42F2-98F5-CE51479F3D98}" type="presOf" srcId="{DEEAB816-834C-4562-8D7A-DBBB97339000}" destId="{D7E8C924-5338-48BE-A517-A7A9E040DA59}" srcOrd="0" destOrd="0" presId="urn:microsoft.com/office/officeart/2005/8/layout/vList6"/>
    <dgm:cxn modelId="{5B9052FA-FD56-43C1-969E-40EAF2F25CBE}" type="presOf" srcId="{0FC67C19-D019-431B-A16A-0142ACCB0173}" destId="{578DFDF9-11E3-4295-9F9C-09CD442CFB32}" srcOrd="0" destOrd="1" presId="urn:microsoft.com/office/officeart/2005/8/layout/vList6"/>
    <dgm:cxn modelId="{9C89684F-01B1-47BA-AC14-F6E4B5C851AA}" type="presOf" srcId="{5F0C2269-5C04-42AD-BE42-2E009C80B425}" destId="{69D9304A-CFDF-4088-8B55-F951E52871A1}" srcOrd="0" destOrd="0" presId="urn:microsoft.com/office/officeart/2005/8/layout/vList6"/>
    <dgm:cxn modelId="{6F31D74A-54B6-4DA2-8779-BC6F54E6C2B0}" type="presOf" srcId="{16A728EE-6882-4181-9AC2-3775DA3F599B}" destId="{375D181A-213C-4C91-BCF2-DD9DE93FC0C9}" srcOrd="0" destOrd="0" presId="urn:microsoft.com/office/officeart/2005/8/layout/vList6"/>
    <dgm:cxn modelId="{B4C6AD20-461A-4638-9360-EE287F597D1E}" srcId="{16A728EE-6882-4181-9AC2-3775DA3F599B}" destId="{0FC67C19-D019-431B-A16A-0142ACCB0173}" srcOrd="1" destOrd="0" parTransId="{17569745-BE94-4C63-9A54-8CDD0B5D6068}" sibTransId="{0C9340E7-F254-45E3-80B4-16115CE740DE}"/>
    <dgm:cxn modelId="{93B8461A-8422-4ACB-88FE-98CE070069C2}" srcId="{16A728EE-6882-4181-9AC2-3775DA3F599B}" destId="{52C83E4B-113E-4BC8-97AC-F481A4FE33F0}" srcOrd="2" destOrd="0" parTransId="{2DEBA1A2-7096-4FAC-A195-CEA4CF1EDCCE}" sibTransId="{A241451E-D570-4675-B8F4-D09AB4A33CF5}"/>
    <dgm:cxn modelId="{8A210A82-3291-4154-863C-6B678211A33B}" type="presOf" srcId="{597CEA98-B5F9-4193-A567-107913142C7A}" destId="{578DFDF9-11E3-4295-9F9C-09CD442CFB32}" srcOrd="0" destOrd="0" presId="urn:microsoft.com/office/officeart/2005/8/layout/vList6"/>
    <dgm:cxn modelId="{A8452D6F-60E1-4AD1-B6B4-3DB801DDAC15}" srcId="{DEEAB816-834C-4562-8D7A-DBBB97339000}" destId="{5F0C2269-5C04-42AD-BE42-2E009C80B425}" srcOrd="0" destOrd="0" parTransId="{57067B7C-415B-4B21-9A0A-86A17EBA11FA}" sibTransId="{F5167F4E-2FCC-4AB0-828C-E1D539887375}"/>
    <dgm:cxn modelId="{85AFF8B8-B155-4397-A51B-A0C4688DC84B}" type="presOf" srcId="{25D19A0C-B1F1-4DB2-BCD3-C8EABBD5F0CA}" destId="{258B7F30-624A-4A4C-B95C-6BF2F9A7E351}" srcOrd="0" destOrd="0" presId="urn:microsoft.com/office/officeart/2005/8/layout/vList6"/>
    <dgm:cxn modelId="{6E924E13-76E7-4476-9B44-0F77B3D6D2B0}" type="presParOf" srcId="{D7E8C924-5338-48BE-A517-A7A9E040DA59}" destId="{74BDDCAD-245E-4EDC-BE8B-5AD2AABDE5E3}" srcOrd="0" destOrd="0" presId="urn:microsoft.com/office/officeart/2005/8/layout/vList6"/>
    <dgm:cxn modelId="{C35A19D0-9845-484B-B275-66A3F9CDA271}" type="presParOf" srcId="{74BDDCAD-245E-4EDC-BE8B-5AD2AABDE5E3}" destId="{69D9304A-CFDF-4088-8B55-F951E52871A1}" srcOrd="0" destOrd="0" presId="urn:microsoft.com/office/officeart/2005/8/layout/vList6"/>
    <dgm:cxn modelId="{F9D45D81-32EF-44CA-917B-7DED08496738}" type="presParOf" srcId="{74BDDCAD-245E-4EDC-BE8B-5AD2AABDE5E3}" destId="{258B7F30-624A-4A4C-B95C-6BF2F9A7E351}" srcOrd="1" destOrd="0" presId="urn:microsoft.com/office/officeart/2005/8/layout/vList6"/>
    <dgm:cxn modelId="{C6FEF4F5-0BDB-4015-AF60-FDD57A3D39FC}" type="presParOf" srcId="{D7E8C924-5338-48BE-A517-A7A9E040DA59}" destId="{F90B56C5-5093-47B9-8D7F-37C81BC7C4D8}" srcOrd="1" destOrd="0" presId="urn:microsoft.com/office/officeart/2005/8/layout/vList6"/>
    <dgm:cxn modelId="{49483B00-3C3A-447F-8DBE-EB103F9E3B32}" type="presParOf" srcId="{D7E8C924-5338-48BE-A517-A7A9E040DA59}" destId="{421A3FFB-CF96-489F-B331-8C008958EF25}" srcOrd="2" destOrd="0" presId="urn:microsoft.com/office/officeart/2005/8/layout/vList6"/>
    <dgm:cxn modelId="{811E8F4D-43D0-48DA-9085-13C10785775D}" type="presParOf" srcId="{421A3FFB-CF96-489F-B331-8C008958EF25}" destId="{375D181A-213C-4C91-BCF2-DD9DE93FC0C9}" srcOrd="0" destOrd="0" presId="urn:microsoft.com/office/officeart/2005/8/layout/vList6"/>
    <dgm:cxn modelId="{96D44297-7FC5-422E-B144-52F2D41778FE}" type="presParOf" srcId="{421A3FFB-CF96-489F-B331-8C008958EF25}" destId="{578DFDF9-11E3-4295-9F9C-09CD442CFB3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BDBBC92-1E57-4E0D-A1CC-A3FA945C17CD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8F98954-C0CD-448B-8E93-B620A613F197}">
      <dgm:prSet phldrT="[Texto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Guía practica </a:t>
          </a:r>
          <a:r>
            <a:rPr lang="es-E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solución a los problemas de organización social e inseguridad que vive el Barrio Tréboles del Sur</a:t>
          </a:r>
          <a:endParaRPr lang="es-EC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47B452-0FEC-4D7C-B499-FE964F7653E0}" type="parTrans" cxnId="{FE7E7085-173C-4752-B7B9-C4928BFB642E}">
      <dgm:prSet/>
      <dgm:spPr/>
      <dgm:t>
        <a:bodyPr/>
        <a:lstStyle/>
        <a:p>
          <a:endParaRPr lang="es-EC"/>
        </a:p>
      </dgm:t>
    </dgm:pt>
    <dgm:pt modelId="{F265FFF9-0543-4008-942E-2E67580DCE40}" type="sibTrans" cxnId="{FE7E7085-173C-4752-B7B9-C4928BFB642E}">
      <dgm:prSet/>
      <dgm:spPr/>
      <dgm:t>
        <a:bodyPr/>
        <a:lstStyle/>
        <a:p>
          <a:endParaRPr lang="es-EC"/>
        </a:p>
      </dgm:t>
    </dgm:pt>
    <dgm:pt modelId="{EE3E1012-BA79-4999-9C35-E59397ED0602}">
      <dgm:prSet phldrT="[Texto]" custT="1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Proceso educacional de carácter estratégico aplicado de manera sistémica, permitirá a los habitantes de este barrio, desarrollar liderazgo, </a:t>
          </a:r>
          <a:endParaRPr lang="es-EC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E9E24C-899D-4309-AA65-B1C43FAAD7D4}" type="parTrans" cxnId="{4AC6B3F8-D561-4A98-BC00-DDE4B8A42CE3}">
      <dgm:prSet/>
      <dgm:spPr/>
      <dgm:t>
        <a:bodyPr/>
        <a:lstStyle/>
        <a:p>
          <a:endParaRPr lang="es-EC"/>
        </a:p>
      </dgm:t>
    </dgm:pt>
    <dgm:pt modelId="{16F4AFC0-0BD9-45CD-AC53-7B552BF0011A}" type="sibTrans" cxnId="{4AC6B3F8-D561-4A98-BC00-DDE4B8A42CE3}">
      <dgm:prSet/>
      <dgm:spPr/>
      <dgm:t>
        <a:bodyPr/>
        <a:lstStyle/>
        <a:p>
          <a:endParaRPr lang="es-EC"/>
        </a:p>
      </dgm:t>
    </dgm:pt>
    <dgm:pt modelId="{1AA6731F-C58E-43DD-B2EB-035B4B1147E9}">
      <dgm:prSet phldrT="[Texto]" custT="1"/>
      <dgm:spPr>
        <a:blipFill rotWithShape="0">
          <a:blip xmlns:r="http://schemas.openxmlformats.org/officeDocument/2006/relationships" r:embed="rId3"/>
          <a:tile tx="0" ty="0" sx="100000" sy="100000" flip="none" algn="tl"/>
        </a:blipFill>
      </dgm:spPr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Generar un cambio de actitud para hacer frente a las amenazas y riesgos </a:t>
          </a:r>
          <a:endParaRPr lang="es-EC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0B2274-2EC5-44BA-AA23-1BC14CB01BD4}" type="parTrans" cxnId="{8D3743CF-2506-4D56-A6CA-FC5DEE598CD8}">
      <dgm:prSet/>
      <dgm:spPr/>
      <dgm:t>
        <a:bodyPr/>
        <a:lstStyle/>
        <a:p>
          <a:endParaRPr lang="es-EC"/>
        </a:p>
      </dgm:t>
    </dgm:pt>
    <dgm:pt modelId="{A0617F9C-153D-45C4-8AF2-FA69D8445CE2}" type="sibTrans" cxnId="{8D3743CF-2506-4D56-A6CA-FC5DEE598CD8}">
      <dgm:prSet/>
      <dgm:spPr/>
      <dgm:t>
        <a:bodyPr/>
        <a:lstStyle/>
        <a:p>
          <a:endParaRPr lang="es-EC"/>
        </a:p>
      </dgm:t>
    </dgm:pt>
    <dgm:pt modelId="{E8759986-B998-4039-B75A-3DA5E4937B6B}" type="pres">
      <dgm:prSet presAssocID="{4BDBBC92-1E57-4E0D-A1CC-A3FA945C17CD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76FB9EA-71AC-4AED-B8FE-C0C0B528D935}" type="pres">
      <dgm:prSet presAssocID="{4BDBBC92-1E57-4E0D-A1CC-A3FA945C17CD}" presName="cycle" presStyleCnt="0"/>
      <dgm:spPr/>
    </dgm:pt>
    <dgm:pt modelId="{EECDCE23-DB86-4FE6-869A-5E371D5F8ECC}" type="pres">
      <dgm:prSet presAssocID="{4BDBBC92-1E57-4E0D-A1CC-A3FA945C17CD}" presName="centerShape" presStyleCnt="0"/>
      <dgm:spPr/>
    </dgm:pt>
    <dgm:pt modelId="{09DB94F8-2EF3-4939-9625-77007A73CAD1}" type="pres">
      <dgm:prSet presAssocID="{4BDBBC92-1E57-4E0D-A1CC-A3FA945C17CD}" presName="connSite" presStyleLbl="node1" presStyleIdx="0" presStyleCnt="4"/>
      <dgm:spPr/>
    </dgm:pt>
    <dgm:pt modelId="{753E98A9-3B5E-4662-9940-575A392794D0}" type="pres">
      <dgm:prSet presAssocID="{4BDBBC92-1E57-4E0D-A1CC-A3FA945C17CD}" presName="visible" presStyleLbl="node1" presStyleIdx="0" presStyleCnt="4" custScaleX="113930" custScaleY="12613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14B54E98-BD8D-4384-8E3E-64D6A091909A}" type="pres">
      <dgm:prSet presAssocID="{3F47B452-0FEC-4D7C-B499-FE964F7653E0}" presName="Name25" presStyleLbl="parChTrans1D1" presStyleIdx="0" presStyleCnt="3"/>
      <dgm:spPr/>
      <dgm:t>
        <a:bodyPr/>
        <a:lstStyle/>
        <a:p>
          <a:endParaRPr lang="es-EC"/>
        </a:p>
      </dgm:t>
    </dgm:pt>
    <dgm:pt modelId="{BBCD88D0-49B3-434D-ADCD-7D96A9F32280}" type="pres">
      <dgm:prSet presAssocID="{38F98954-C0CD-448B-8E93-B620A613F197}" presName="node" presStyleCnt="0"/>
      <dgm:spPr/>
    </dgm:pt>
    <dgm:pt modelId="{89EA8C85-9F58-402C-95A3-6F64E231F1B0}" type="pres">
      <dgm:prSet presAssocID="{38F98954-C0CD-448B-8E93-B620A613F197}" presName="parentNode" presStyleLbl="node1" presStyleIdx="1" presStyleCnt="4" custScaleX="255650" custScaleY="112588" custLinFactX="101086" custLinFactNeighborX="20000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D4B164-B6C1-4360-8D4A-E701D500D7D6}" type="pres">
      <dgm:prSet presAssocID="{38F98954-C0CD-448B-8E93-B620A613F197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2203FD-23CD-4629-8FBF-E9B2E1A3980E}" type="pres">
      <dgm:prSet presAssocID="{36E9E24C-899D-4309-AA65-B1C43FAAD7D4}" presName="Name25" presStyleLbl="parChTrans1D1" presStyleIdx="1" presStyleCnt="3"/>
      <dgm:spPr/>
      <dgm:t>
        <a:bodyPr/>
        <a:lstStyle/>
        <a:p>
          <a:endParaRPr lang="es-EC"/>
        </a:p>
      </dgm:t>
    </dgm:pt>
    <dgm:pt modelId="{B4AD637F-30D4-45E4-AFC0-BB1B9BA48CF8}" type="pres">
      <dgm:prSet presAssocID="{EE3E1012-BA79-4999-9C35-E59397ED0602}" presName="node" presStyleCnt="0"/>
      <dgm:spPr/>
    </dgm:pt>
    <dgm:pt modelId="{EF9FE685-7BA6-4402-9965-0B58A1C04297}" type="pres">
      <dgm:prSet presAssocID="{EE3E1012-BA79-4999-9C35-E59397ED0602}" presName="parentNode" presStyleLbl="node1" presStyleIdx="2" presStyleCnt="4" custScaleX="237777" custScaleY="146258" custLinFactX="39995" custLinFactNeighborX="10000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8F8236C-A5D2-4B0F-B0D3-16179DF762B9}" type="pres">
      <dgm:prSet presAssocID="{EE3E1012-BA79-4999-9C35-E59397ED0602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D37F9B1-50A6-4E03-A103-046A3F2E05BF}" type="pres">
      <dgm:prSet presAssocID="{070B2274-2EC5-44BA-AA23-1BC14CB01BD4}" presName="Name25" presStyleLbl="parChTrans1D1" presStyleIdx="2" presStyleCnt="3"/>
      <dgm:spPr/>
      <dgm:t>
        <a:bodyPr/>
        <a:lstStyle/>
        <a:p>
          <a:endParaRPr lang="es-EC"/>
        </a:p>
      </dgm:t>
    </dgm:pt>
    <dgm:pt modelId="{152D11D1-1A98-463C-B573-A82BFAF0C243}" type="pres">
      <dgm:prSet presAssocID="{1AA6731F-C58E-43DD-B2EB-035B4B1147E9}" presName="node" presStyleCnt="0"/>
      <dgm:spPr/>
    </dgm:pt>
    <dgm:pt modelId="{C9E1F911-585D-4B05-86F6-17B064FE110F}" type="pres">
      <dgm:prSet presAssocID="{1AA6731F-C58E-43DD-B2EB-035B4B1147E9}" presName="parentNode" presStyleLbl="node1" presStyleIdx="3" presStyleCnt="4" custScaleX="302699" custLinFactNeighborX="91736" custLinFactNeighborY="617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3439EA-20C7-49EB-A093-962A1CB06C71}" type="pres">
      <dgm:prSet presAssocID="{1AA6731F-C58E-43DD-B2EB-035B4B1147E9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E7E7085-173C-4752-B7B9-C4928BFB642E}" srcId="{4BDBBC92-1E57-4E0D-A1CC-A3FA945C17CD}" destId="{38F98954-C0CD-448B-8E93-B620A613F197}" srcOrd="0" destOrd="0" parTransId="{3F47B452-0FEC-4D7C-B499-FE964F7653E0}" sibTransId="{F265FFF9-0543-4008-942E-2E67580DCE40}"/>
    <dgm:cxn modelId="{06CFCDEF-1D6C-4310-805F-AE9478F76E40}" type="presOf" srcId="{36E9E24C-899D-4309-AA65-B1C43FAAD7D4}" destId="{D52203FD-23CD-4629-8FBF-E9B2E1A3980E}" srcOrd="0" destOrd="0" presId="urn:microsoft.com/office/officeart/2005/8/layout/radial2"/>
    <dgm:cxn modelId="{B35AF85C-EE92-400D-BB66-24230349B760}" type="presOf" srcId="{1AA6731F-C58E-43DD-B2EB-035B4B1147E9}" destId="{C9E1F911-585D-4B05-86F6-17B064FE110F}" srcOrd="0" destOrd="0" presId="urn:microsoft.com/office/officeart/2005/8/layout/radial2"/>
    <dgm:cxn modelId="{E973FEA1-D321-4AA7-B049-3554EDB6CE8A}" type="presOf" srcId="{070B2274-2EC5-44BA-AA23-1BC14CB01BD4}" destId="{5D37F9B1-50A6-4E03-A103-046A3F2E05BF}" srcOrd="0" destOrd="0" presId="urn:microsoft.com/office/officeart/2005/8/layout/radial2"/>
    <dgm:cxn modelId="{2EDC0B2D-43CE-4A0E-803D-272EFB1BBE84}" type="presOf" srcId="{38F98954-C0CD-448B-8E93-B620A613F197}" destId="{89EA8C85-9F58-402C-95A3-6F64E231F1B0}" srcOrd="0" destOrd="0" presId="urn:microsoft.com/office/officeart/2005/8/layout/radial2"/>
    <dgm:cxn modelId="{B5FCCF1A-7581-448F-B8F9-CBA4D1CB049F}" type="presOf" srcId="{EE3E1012-BA79-4999-9C35-E59397ED0602}" destId="{EF9FE685-7BA6-4402-9965-0B58A1C04297}" srcOrd="0" destOrd="0" presId="urn:microsoft.com/office/officeart/2005/8/layout/radial2"/>
    <dgm:cxn modelId="{4AC6B3F8-D561-4A98-BC00-DDE4B8A42CE3}" srcId="{4BDBBC92-1E57-4E0D-A1CC-A3FA945C17CD}" destId="{EE3E1012-BA79-4999-9C35-E59397ED0602}" srcOrd="1" destOrd="0" parTransId="{36E9E24C-899D-4309-AA65-B1C43FAAD7D4}" sibTransId="{16F4AFC0-0BD9-45CD-AC53-7B552BF0011A}"/>
    <dgm:cxn modelId="{8D3743CF-2506-4D56-A6CA-FC5DEE598CD8}" srcId="{4BDBBC92-1E57-4E0D-A1CC-A3FA945C17CD}" destId="{1AA6731F-C58E-43DD-B2EB-035B4B1147E9}" srcOrd="2" destOrd="0" parTransId="{070B2274-2EC5-44BA-AA23-1BC14CB01BD4}" sibTransId="{A0617F9C-153D-45C4-8AF2-FA69D8445CE2}"/>
    <dgm:cxn modelId="{D8399347-0708-4557-A952-B27BF03C42EB}" type="presOf" srcId="{4BDBBC92-1E57-4E0D-A1CC-A3FA945C17CD}" destId="{E8759986-B998-4039-B75A-3DA5E4937B6B}" srcOrd="0" destOrd="0" presId="urn:microsoft.com/office/officeart/2005/8/layout/radial2"/>
    <dgm:cxn modelId="{405E0BF6-EB6F-4AF7-B8EA-263531B2C275}" type="presOf" srcId="{3F47B452-0FEC-4D7C-B499-FE964F7653E0}" destId="{14B54E98-BD8D-4384-8E3E-64D6A091909A}" srcOrd="0" destOrd="0" presId="urn:microsoft.com/office/officeart/2005/8/layout/radial2"/>
    <dgm:cxn modelId="{A9013107-09B9-4C6A-A811-E17AAC1218CA}" type="presParOf" srcId="{E8759986-B998-4039-B75A-3DA5E4937B6B}" destId="{176FB9EA-71AC-4AED-B8FE-C0C0B528D935}" srcOrd="0" destOrd="0" presId="urn:microsoft.com/office/officeart/2005/8/layout/radial2"/>
    <dgm:cxn modelId="{67C88FDB-A47E-45C0-8F8D-D65BB10E0412}" type="presParOf" srcId="{176FB9EA-71AC-4AED-B8FE-C0C0B528D935}" destId="{EECDCE23-DB86-4FE6-869A-5E371D5F8ECC}" srcOrd="0" destOrd="0" presId="urn:microsoft.com/office/officeart/2005/8/layout/radial2"/>
    <dgm:cxn modelId="{D0C87A01-A639-4918-AFE5-39A639A2B4BF}" type="presParOf" srcId="{EECDCE23-DB86-4FE6-869A-5E371D5F8ECC}" destId="{09DB94F8-2EF3-4939-9625-77007A73CAD1}" srcOrd="0" destOrd="0" presId="urn:microsoft.com/office/officeart/2005/8/layout/radial2"/>
    <dgm:cxn modelId="{7E801DF9-FD6B-4B7C-8BC6-27A8A7BE04E7}" type="presParOf" srcId="{EECDCE23-DB86-4FE6-869A-5E371D5F8ECC}" destId="{753E98A9-3B5E-4662-9940-575A392794D0}" srcOrd="1" destOrd="0" presId="urn:microsoft.com/office/officeart/2005/8/layout/radial2"/>
    <dgm:cxn modelId="{842DF96A-EBB3-40CE-B64E-609AEDBCB15C}" type="presParOf" srcId="{176FB9EA-71AC-4AED-B8FE-C0C0B528D935}" destId="{14B54E98-BD8D-4384-8E3E-64D6A091909A}" srcOrd="1" destOrd="0" presId="urn:microsoft.com/office/officeart/2005/8/layout/radial2"/>
    <dgm:cxn modelId="{912F4E1B-B53B-49ED-A517-8FACC65BCB97}" type="presParOf" srcId="{176FB9EA-71AC-4AED-B8FE-C0C0B528D935}" destId="{BBCD88D0-49B3-434D-ADCD-7D96A9F32280}" srcOrd="2" destOrd="0" presId="urn:microsoft.com/office/officeart/2005/8/layout/radial2"/>
    <dgm:cxn modelId="{A009BD08-5F3B-419F-B6F6-2E60085B845C}" type="presParOf" srcId="{BBCD88D0-49B3-434D-ADCD-7D96A9F32280}" destId="{89EA8C85-9F58-402C-95A3-6F64E231F1B0}" srcOrd="0" destOrd="0" presId="urn:microsoft.com/office/officeart/2005/8/layout/radial2"/>
    <dgm:cxn modelId="{9E910FD9-DF83-4A8B-9BFF-F9F60C7B9F2F}" type="presParOf" srcId="{BBCD88D0-49B3-434D-ADCD-7D96A9F32280}" destId="{93D4B164-B6C1-4360-8D4A-E701D500D7D6}" srcOrd="1" destOrd="0" presId="urn:microsoft.com/office/officeart/2005/8/layout/radial2"/>
    <dgm:cxn modelId="{B0058E47-BF3D-4640-91A0-B95DBD254E54}" type="presParOf" srcId="{176FB9EA-71AC-4AED-B8FE-C0C0B528D935}" destId="{D52203FD-23CD-4629-8FBF-E9B2E1A3980E}" srcOrd="3" destOrd="0" presId="urn:microsoft.com/office/officeart/2005/8/layout/radial2"/>
    <dgm:cxn modelId="{B3291078-AF1C-47F0-83B2-BE33F6C59417}" type="presParOf" srcId="{176FB9EA-71AC-4AED-B8FE-C0C0B528D935}" destId="{B4AD637F-30D4-45E4-AFC0-BB1B9BA48CF8}" srcOrd="4" destOrd="0" presId="urn:microsoft.com/office/officeart/2005/8/layout/radial2"/>
    <dgm:cxn modelId="{ABB3AAED-E990-4ABD-9660-92335F915F48}" type="presParOf" srcId="{B4AD637F-30D4-45E4-AFC0-BB1B9BA48CF8}" destId="{EF9FE685-7BA6-4402-9965-0B58A1C04297}" srcOrd="0" destOrd="0" presId="urn:microsoft.com/office/officeart/2005/8/layout/radial2"/>
    <dgm:cxn modelId="{F9FFE948-6F32-46AD-A26B-0CAFDB1C4FA1}" type="presParOf" srcId="{B4AD637F-30D4-45E4-AFC0-BB1B9BA48CF8}" destId="{78F8236C-A5D2-4B0F-B0D3-16179DF762B9}" srcOrd="1" destOrd="0" presId="urn:microsoft.com/office/officeart/2005/8/layout/radial2"/>
    <dgm:cxn modelId="{FAD3DA6B-0004-4D59-A08E-484F787F03E5}" type="presParOf" srcId="{176FB9EA-71AC-4AED-B8FE-C0C0B528D935}" destId="{5D37F9B1-50A6-4E03-A103-046A3F2E05BF}" srcOrd="5" destOrd="0" presId="urn:microsoft.com/office/officeart/2005/8/layout/radial2"/>
    <dgm:cxn modelId="{28C6ACB1-4CA0-4620-9B1D-80BF5D3A4C0D}" type="presParOf" srcId="{176FB9EA-71AC-4AED-B8FE-C0C0B528D935}" destId="{152D11D1-1A98-463C-B573-A82BFAF0C243}" srcOrd="6" destOrd="0" presId="urn:microsoft.com/office/officeart/2005/8/layout/radial2"/>
    <dgm:cxn modelId="{6576562C-F744-4A45-9E5C-7259944DE0A3}" type="presParOf" srcId="{152D11D1-1A98-463C-B573-A82BFAF0C243}" destId="{C9E1F911-585D-4B05-86F6-17B064FE110F}" srcOrd="0" destOrd="0" presId="urn:microsoft.com/office/officeart/2005/8/layout/radial2"/>
    <dgm:cxn modelId="{5080531F-5679-4751-A2F5-BC0A8EDF069B}" type="presParOf" srcId="{152D11D1-1A98-463C-B573-A82BFAF0C243}" destId="{DB3439EA-20C7-49EB-A093-962A1CB06C71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06D1296-951C-4B6B-8C9F-AC5B1DDCF0CD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BDAB47B-7D3C-4E29-9F5B-37D0C3AC375C}">
      <dgm:prSet phldrT="[Texto]" custT="1"/>
      <dgm:spPr>
        <a:solidFill>
          <a:srgbClr val="FFFF00"/>
        </a:solidFill>
      </dgm:spPr>
      <dgm:t>
        <a:bodyPr/>
        <a:lstStyle/>
        <a:p>
          <a:r>
            <a:rPr lang="es-E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CAPACITACIÓN PARA EL DESARROLLO DEL LIDERAZGO 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48A01C-0CB0-4021-B873-91C344F3387B}" type="parTrans" cxnId="{7E3F1703-C2B2-4E5C-8FDE-E78081F7128E}">
      <dgm:prSet/>
      <dgm:spPr/>
      <dgm:t>
        <a:bodyPr/>
        <a:lstStyle/>
        <a:p>
          <a:endParaRPr lang="es-EC"/>
        </a:p>
      </dgm:t>
    </dgm:pt>
    <dgm:pt modelId="{6E3BAB15-DB91-4CA7-8A47-64D3BC408EA9}" type="sibTrans" cxnId="{7E3F1703-C2B2-4E5C-8FDE-E78081F7128E}">
      <dgm:prSet/>
      <dgm:spPr/>
      <dgm:t>
        <a:bodyPr/>
        <a:lstStyle/>
        <a:p>
          <a:endParaRPr lang="es-EC"/>
        </a:p>
      </dgm:t>
    </dgm:pt>
    <dgm:pt modelId="{BA5DA790-BADF-436F-A4D3-F196F2B04799}">
      <dgm:prSet phldrT="[Texto]"/>
      <dgm:spPr/>
      <dgm:t>
        <a:bodyPr/>
        <a:lstStyle/>
        <a:p>
          <a:r>
            <a:rPr lang="es-E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Motivación y desarrollo del liderazgo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04BE2B-6D0D-43CA-9A1E-3E94B668F671}" type="parTrans" cxnId="{15A7C1AD-0C42-4B76-9D96-908968F54627}">
      <dgm:prSet/>
      <dgm:spPr/>
      <dgm:t>
        <a:bodyPr/>
        <a:lstStyle/>
        <a:p>
          <a:endParaRPr lang="es-EC"/>
        </a:p>
      </dgm:t>
    </dgm:pt>
    <dgm:pt modelId="{2533D9FD-B176-455F-B7E6-37AB52C9D05C}" type="sibTrans" cxnId="{15A7C1AD-0C42-4B76-9D96-908968F54627}">
      <dgm:prSet/>
      <dgm:spPr/>
      <dgm:t>
        <a:bodyPr/>
        <a:lstStyle/>
        <a:p>
          <a:endParaRPr lang="es-EC"/>
        </a:p>
      </dgm:t>
    </dgm:pt>
    <dgm:pt modelId="{6427FA3C-7E42-42F9-8E55-982405CF684E}">
      <dgm:prSet phldrT="[Texto]"/>
      <dgm:spPr/>
      <dgm:t>
        <a:bodyPr/>
        <a:lstStyle/>
        <a:p>
          <a:r>
            <a:rPr lang="es-E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Seguridad Ciudadana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FB338E-A0E7-436C-B961-4ED65890312A}" type="parTrans" cxnId="{E70A8463-C081-4CFE-B555-DD6C36461FD4}">
      <dgm:prSet/>
      <dgm:spPr/>
      <dgm:t>
        <a:bodyPr/>
        <a:lstStyle/>
        <a:p>
          <a:endParaRPr lang="es-EC"/>
        </a:p>
      </dgm:t>
    </dgm:pt>
    <dgm:pt modelId="{FF730154-2863-4192-BE6A-B4E85325F706}" type="sibTrans" cxnId="{E70A8463-C081-4CFE-B555-DD6C36461FD4}">
      <dgm:prSet/>
      <dgm:spPr/>
      <dgm:t>
        <a:bodyPr/>
        <a:lstStyle/>
        <a:p>
          <a:endParaRPr lang="es-EC"/>
        </a:p>
      </dgm:t>
    </dgm:pt>
    <dgm:pt modelId="{44EFD4E3-FE1E-4541-9FA9-6EB1B531EC84}">
      <dgm:prSet phldrT="[Texto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E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FORMACIÓN DE UNA RED CON LA APLICACIÓN WHATSAPP EN EL TELÉFONO CELULAR 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7D8669-D1AD-40F7-B9C4-D4D0AA6BA5B0}" type="parTrans" cxnId="{91FF7632-FFBD-459F-8538-8DAB810CE6B4}">
      <dgm:prSet/>
      <dgm:spPr/>
      <dgm:t>
        <a:bodyPr/>
        <a:lstStyle/>
        <a:p>
          <a:endParaRPr lang="es-EC"/>
        </a:p>
      </dgm:t>
    </dgm:pt>
    <dgm:pt modelId="{1296F7DD-DB0E-4B49-927F-73C337F7D632}" type="sibTrans" cxnId="{91FF7632-FFBD-459F-8538-8DAB810CE6B4}">
      <dgm:prSet/>
      <dgm:spPr/>
      <dgm:t>
        <a:bodyPr/>
        <a:lstStyle/>
        <a:p>
          <a:endParaRPr lang="es-EC"/>
        </a:p>
      </dgm:t>
    </dgm:pt>
    <dgm:pt modelId="{6EA09234-89FB-4E65-88A4-C2440E1F9ABE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Reportar amenazas riesgos y peligros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709F00-FB62-4ED3-BD8F-6C7A3D91CF1B}" type="parTrans" cxnId="{CE0AEC0C-6B3C-406E-9528-91AE9E70270C}">
      <dgm:prSet/>
      <dgm:spPr/>
      <dgm:t>
        <a:bodyPr/>
        <a:lstStyle/>
        <a:p>
          <a:endParaRPr lang="es-EC"/>
        </a:p>
      </dgm:t>
    </dgm:pt>
    <dgm:pt modelId="{CCE70020-5703-47C7-9597-B5EEDA68C4DE}" type="sibTrans" cxnId="{CE0AEC0C-6B3C-406E-9528-91AE9E70270C}">
      <dgm:prSet/>
      <dgm:spPr/>
      <dgm:t>
        <a:bodyPr/>
        <a:lstStyle/>
        <a:p>
          <a:endParaRPr lang="es-EC"/>
        </a:p>
      </dgm:t>
    </dgm:pt>
    <dgm:pt modelId="{FF4B4AA7-C55E-4536-B54D-F85392171776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Procedimientos de acción inmediata.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1D1E6D-CB04-43CB-B7D3-0C7D584C7025}" type="parTrans" cxnId="{343646FF-B74D-4B68-BDB8-65BA01597965}">
      <dgm:prSet/>
      <dgm:spPr/>
      <dgm:t>
        <a:bodyPr/>
        <a:lstStyle/>
        <a:p>
          <a:endParaRPr lang="es-EC"/>
        </a:p>
      </dgm:t>
    </dgm:pt>
    <dgm:pt modelId="{07D10A45-BA8B-4FC8-8D48-4288E20593AC}" type="sibTrans" cxnId="{343646FF-B74D-4B68-BDB8-65BA01597965}">
      <dgm:prSet/>
      <dgm:spPr/>
      <dgm:t>
        <a:bodyPr/>
        <a:lstStyle/>
        <a:p>
          <a:endParaRPr lang="es-EC"/>
        </a:p>
      </dgm:t>
    </dgm:pt>
    <dgm:pt modelId="{44F80229-2938-4E25-B02E-9D07259C6C78}">
      <dgm:prSet phldrT="[Texto]"/>
      <dgm:spPr/>
      <dgm:t>
        <a:bodyPr/>
        <a:lstStyle/>
        <a:p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E6B104-3D66-456C-90E0-5521D9D3BE02}" type="parTrans" cxnId="{A247F6FE-3BCA-41DF-A6A1-9F33BF7FF3CA}">
      <dgm:prSet/>
      <dgm:spPr/>
      <dgm:t>
        <a:bodyPr/>
        <a:lstStyle/>
        <a:p>
          <a:endParaRPr lang="es-EC"/>
        </a:p>
      </dgm:t>
    </dgm:pt>
    <dgm:pt modelId="{41B9A6B9-A244-4E93-BF65-937C823C1678}" type="sibTrans" cxnId="{A247F6FE-3BCA-41DF-A6A1-9F33BF7FF3CA}">
      <dgm:prSet/>
      <dgm:spPr/>
      <dgm:t>
        <a:bodyPr/>
        <a:lstStyle/>
        <a:p>
          <a:endParaRPr lang="es-EC"/>
        </a:p>
      </dgm:t>
    </dgm:pt>
    <dgm:pt modelId="{FDCE114B-0D06-4737-BE99-65034A63D013}">
      <dgm:prSet phldrT="[Texto]"/>
      <dgm:spPr/>
      <dgm:t>
        <a:bodyPr/>
        <a:lstStyle/>
        <a:p>
          <a:r>
            <a:rPr lang="es-ES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Derecho y obligaciones de los ciudadanos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25CE76-D227-465D-AB18-BF910A0662F0}" type="parTrans" cxnId="{1EAFD6E6-5816-4A7B-A21C-26F20D8209AC}">
      <dgm:prSet/>
      <dgm:spPr/>
      <dgm:t>
        <a:bodyPr/>
        <a:lstStyle/>
        <a:p>
          <a:endParaRPr lang="es-EC"/>
        </a:p>
      </dgm:t>
    </dgm:pt>
    <dgm:pt modelId="{4352F0D7-8EBB-4765-B8E2-8EEABFC33FE1}" type="sibTrans" cxnId="{1EAFD6E6-5816-4A7B-A21C-26F20D8209AC}">
      <dgm:prSet/>
      <dgm:spPr/>
      <dgm:t>
        <a:bodyPr/>
        <a:lstStyle/>
        <a:p>
          <a:endParaRPr lang="es-EC"/>
        </a:p>
      </dgm:t>
    </dgm:pt>
    <dgm:pt modelId="{7CFE6DB0-919E-4DEF-B626-8F8C72B21F88}" type="pres">
      <dgm:prSet presAssocID="{A06D1296-951C-4B6B-8C9F-AC5B1DDCF0CD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7DCAFA8-ABEB-48EA-BBF4-1C7E1BE2A8A0}" type="pres">
      <dgm:prSet presAssocID="{A06D1296-951C-4B6B-8C9F-AC5B1DDCF0CD}" presName="cycle" presStyleCnt="0"/>
      <dgm:spPr/>
    </dgm:pt>
    <dgm:pt modelId="{84D7D5CE-83F7-4E06-B583-A6EFD425F9A9}" type="pres">
      <dgm:prSet presAssocID="{A06D1296-951C-4B6B-8C9F-AC5B1DDCF0CD}" presName="centerShape" presStyleCnt="0"/>
      <dgm:spPr/>
    </dgm:pt>
    <dgm:pt modelId="{93F7593D-5379-413A-AB0C-A87A643FF059}" type="pres">
      <dgm:prSet presAssocID="{A06D1296-951C-4B6B-8C9F-AC5B1DDCF0CD}" presName="connSite" presStyleLbl="node1" presStyleIdx="0" presStyleCnt="3"/>
      <dgm:spPr/>
    </dgm:pt>
    <dgm:pt modelId="{B092828C-E3C1-4C38-88D6-CD1775587086}" type="pres">
      <dgm:prSet presAssocID="{A06D1296-951C-4B6B-8C9F-AC5B1DDCF0CD}" presName="visible" presStyleLbl="node1" presStyleIdx="0" presStyleCnt="3" custScaleX="96102" custScaleY="9336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4456CA4-9F37-4CF1-A5A2-5E3E1CCE8623}" type="pres">
      <dgm:prSet presAssocID="{4848A01C-0CB0-4021-B873-91C344F3387B}" presName="Name25" presStyleLbl="parChTrans1D1" presStyleIdx="0" presStyleCnt="2"/>
      <dgm:spPr/>
      <dgm:t>
        <a:bodyPr/>
        <a:lstStyle/>
        <a:p>
          <a:endParaRPr lang="es-EC"/>
        </a:p>
      </dgm:t>
    </dgm:pt>
    <dgm:pt modelId="{50EE4162-D51C-44EB-B02D-C58BF66506DD}" type="pres">
      <dgm:prSet presAssocID="{DBDAB47B-7D3C-4E29-9F5B-37D0C3AC375C}" presName="node" presStyleCnt="0"/>
      <dgm:spPr/>
    </dgm:pt>
    <dgm:pt modelId="{07B1C89B-7839-4CC8-9EC5-C2965BEB7ADB}" type="pres">
      <dgm:prSet presAssocID="{DBDAB47B-7D3C-4E29-9F5B-37D0C3AC375C}" presName="parentNode" presStyleLbl="node1" presStyleIdx="1" presStyleCnt="3" custScaleX="116224" custScaleY="108335" custLinFactNeighborX="-7265" custLinFactNeighborY="2718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71194BC-A4FD-4A6B-8B12-CCA992254083}" type="pres">
      <dgm:prSet presAssocID="{DBDAB47B-7D3C-4E29-9F5B-37D0C3AC375C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C607CC-C7A5-4B37-AF61-D5458396B987}" type="pres">
      <dgm:prSet presAssocID="{6E7D8669-D1AD-40F7-B9C4-D4D0AA6BA5B0}" presName="Name25" presStyleLbl="parChTrans1D1" presStyleIdx="1" presStyleCnt="2"/>
      <dgm:spPr/>
      <dgm:t>
        <a:bodyPr/>
        <a:lstStyle/>
        <a:p>
          <a:endParaRPr lang="es-EC"/>
        </a:p>
      </dgm:t>
    </dgm:pt>
    <dgm:pt modelId="{266D4EDB-861A-4834-B91F-6A648047E34B}" type="pres">
      <dgm:prSet presAssocID="{44EFD4E3-FE1E-4541-9FA9-6EB1B531EC84}" presName="node" presStyleCnt="0"/>
      <dgm:spPr/>
    </dgm:pt>
    <dgm:pt modelId="{A6A6BC9C-69DE-42B6-957A-2F659A523F03}" type="pres">
      <dgm:prSet presAssocID="{44EFD4E3-FE1E-4541-9FA9-6EB1B531EC84}" presName="parentNode" presStyleLbl="node1" presStyleIdx="2" presStyleCnt="3" custScaleX="12139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F68166-017D-4DF4-A6E2-0F0F0A3F5870}" type="pres">
      <dgm:prSet presAssocID="{44EFD4E3-FE1E-4541-9FA9-6EB1B531EC84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70A8463-C081-4CFE-B555-DD6C36461FD4}" srcId="{DBDAB47B-7D3C-4E29-9F5B-37D0C3AC375C}" destId="{6427FA3C-7E42-42F9-8E55-982405CF684E}" srcOrd="1" destOrd="0" parTransId="{6DFB338E-A0E7-436C-B961-4ED65890312A}" sibTransId="{FF730154-2863-4192-BE6A-B4E85325F706}"/>
    <dgm:cxn modelId="{72A82B11-19EB-45BB-AC3E-AF674D43E588}" type="presOf" srcId="{A06D1296-951C-4B6B-8C9F-AC5B1DDCF0CD}" destId="{7CFE6DB0-919E-4DEF-B626-8F8C72B21F88}" srcOrd="0" destOrd="0" presId="urn:microsoft.com/office/officeart/2005/8/layout/radial2"/>
    <dgm:cxn modelId="{A9526996-0691-405D-BF87-C397E535928A}" type="presOf" srcId="{44EFD4E3-FE1E-4541-9FA9-6EB1B531EC84}" destId="{A6A6BC9C-69DE-42B6-957A-2F659A523F03}" srcOrd="0" destOrd="0" presId="urn:microsoft.com/office/officeart/2005/8/layout/radial2"/>
    <dgm:cxn modelId="{343646FF-B74D-4B68-BDB8-65BA01597965}" srcId="{44EFD4E3-FE1E-4541-9FA9-6EB1B531EC84}" destId="{FF4B4AA7-C55E-4536-B54D-F85392171776}" srcOrd="1" destOrd="0" parTransId="{961D1E6D-CB04-43CB-B7D3-0C7D584C7025}" sibTransId="{07D10A45-BA8B-4FC8-8D48-4288E20593AC}"/>
    <dgm:cxn modelId="{1EAFD6E6-5816-4A7B-A21C-26F20D8209AC}" srcId="{DBDAB47B-7D3C-4E29-9F5B-37D0C3AC375C}" destId="{FDCE114B-0D06-4737-BE99-65034A63D013}" srcOrd="2" destOrd="0" parTransId="{A025CE76-D227-465D-AB18-BF910A0662F0}" sibTransId="{4352F0D7-8EBB-4765-B8E2-8EEABFC33FE1}"/>
    <dgm:cxn modelId="{D9BDD974-521C-41BC-8901-6A330195B7EB}" type="presOf" srcId="{FDCE114B-0D06-4737-BE99-65034A63D013}" destId="{571194BC-A4FD-4A6B-8B12-CCA992254083}" srcOrd="0" destOrd="2" presId="urn:microsoft.com/office/officeart/2005/8/layout/radial2"/>
    <dgm:cxn modelId="{9D82E1B0-14BB-4C30-AF0F-FDA8D3985AF1}" type="presOf" srcId="{BA5DA790-BADF-436F-A4D3-F196F2B04799}" destId="{571194BC-A4FD-4A6B-8B12-CCA992254083}" srcOrd="0" destOrd="0" presId="urn:microsoft.com/office/officeart/2005/8/layout/radial2"/>
    <dgm:cxn modelId="{7E3F1703-C2B2-4E5C-8FDE-E78081F7128E}" srcId="{A06D1296-951C-4B6B-8C9F-AC5B1DDCF0CD}" destId="{DBDAB47B-7D3C-4E29-9F5B-37D0C3AC375C}" srcOrd="0" destOrd="0" parTransId="{4848A01C-0CB0-4021-B873-91C344F3387B}" sibTransId="{6E3BAB15-DB91-4CA7-8A47-64D3BC408EA9}"/>
    <dgm:cxn modelId="{760030C3-50CA-40E5-B69C-4045A60B940F}" type="presOf" srcId="{6E7D8669-D1AD-40F7-B9C4-D4D0AA6BA5B0}" destId="{66C607CC-C7A5-4B37-AF61-D5458396B987}" srcOrd="0" destOrd="0" presId="urn:microsoft.com/office/officeart/2005/8/layout/radial2"/>
    <dgm:cxn modelId="{91FF7632-FFBD-459F-8538-8DAB810CE6B4}" srcId="{A06D1296-951C-4B6B-8C9F-AC5B1DDCF0CD}" destId="{44EFD4E3-FE1E-4541-9FA9-6EB1B531EC84}" srcOrd="1" destOrd="0" parTransId="{6E7D8669-D1AD-40F7-B9C4-D4D0AA6BA5B0}" sibTransId="{1296F7DD-DB0E-4B49-927F-73C337F7D632}"/>
    <dgm:cxn modelId="{40A25C53-E3FD-40C7-B826-1BB308A73FEB}" type="presOf" srcId="{6427FA3C-7E42-42F9-8E55-982405CF684E}" destId="{571194BC-A4FD-4A6B-8B12-CCA992254083}" srcOrd="0" destOrd="1" presId="urn:microsoft.com/office/officeart/2005/8/layout/radial2"/>
    <dgm:cxn modelId="{A247F6FE-3BCA-41DF-A6A1-9F33BF7FF3CA}" srcId="{DBDAB47B-7D3C-4E29-9F5B-37D0C3AC375C}" destId="{44F80229-2938-4E25-B02E-9D07259C6C78}" srcOrd="3" destOrd="0" parTransId="{80E6B104-3D66-456C-90E0-5521D9D3BE02}" sibTransId="{41B9A6B9-A244-4E93-BF65-937C823C1678}"/>
    <dgm:cxn modelId="{CE0AEC0C-6B3C-406E-9528-91AE9E70270C}" srcId="{44EFD4E3-FE1E-4541-9FA9-6EB1B531EC84}" destId="{6EA09234-89FB-4E65-88A4-C2440E1F9ABE}" srcOrd="0" destOrd="0" parTransId="{8A709F00-FB62-4ED3-BD8F-6C7A3D91CF1B}" sibTransId="{CCE70020-5703-47C7-9597-B5EEDA68C4DE}"/>
    <dgm:cxn modelId="{BF7AA323-4CD7-45C9-AC99-378C72404069}" type="presOf" srcId="{44F80229-2938-4E25-B02E-9D07259C6C78}" destId="{571194BC-A4FD-4A6B-8B12-CCA992254083}" srcOrd="0" destOrd="3" presId="urn:microsoft.com/office/officeart/2005/8/layout/radial2"/>
    <dgm:cxn modelId="{61B2E0D3-961B-4E16-A088-4BDE5ECBCD73}" type="presOf" srcId="{FF4B4AA7-C55E-4536-B54D-F85392171776}" destId="{9DF68166-017D-4DF4-A6E2-0F0F0A3F5870}" srcOrd="0" destOrd="1" presId="urn:microsoft.com/office/officeart/2005/8/layout/radial2"/>
    <dgm:cxn modelId="{15A7C1AD-0C42-4B76-9D96-908968F54627}" srcId="{DBDAB47B-7D3C-4E29-9F5B-37D0C3AC375C}" destId="{BA5DA790-BADF-436F-A4D3-F196F2B04799}" srcOrd="0" destOrd="0" parTransId="{3B04BE2B-6D0D-43CA-9A1E-3E94B668F671}" sibTransId="{2533D9FD-B176-455F-B7E6-37AB52C9D05C}"/>
    <dgm:cxn modelId="{B0DAF87A-251F-4D0B-8218-EF073CA8B694}" type="presOf" srcId="{DBDAB47B-7D3C-4E29-9F5B-37D0C3AC375C}" destId="{07B1C89B-7839-4CC8-9EC5-C2965BEB7ADB}" srcOrd="0" destOrd="0" presId="urn:microsoft.com/office/officeart/2005/8/layout/radial2"/>
    <dgm:cxn modelId="{F31A3731-B781-4489-B15F-C8BAFF5A653F}" type="presOf" srcId="{4848A01C-0CB0-4021-B873-91C344F3387B}" destId="{94456CA4-9F37-4CF1-A5A2-5E3E1CCE8623}" srcOrd="0" destOrd="0" presId="urn:microsoft.com/office/officeart/2005/8/layout/radial2"/>
    <dgm:cxn modelId="{63B0D221-EBF9-4F53-B37A-C8ABCE21591C}" type="presOf" srcId="{6EA09234-89FB-4E65-88A4-C2440E1F9ABE}" destId="{9DF68166-017D-4DF4-A6E2-0F0F0A3F5870}" srcOrd="0" destOrd="0" presId="urn:microsoft.com/office/officeart/2005/8/layout/radial2"/>
    <dgm:cxn modelId="{78B612D0-D647-49E9-83CF-A89959DD19AD}" type="presParOf" srcId="{7CFE6DB0-919E-4DEF-B626-8F8C72B21F88}" destId="{77DCAFA8-ABEB-48EA-BBF4-1C7E1BE2A8A0}" srcOrd="0" destOrd="0" presId="urn:microsoft.com/office/officeart/2005/8/layout/radial2"/>
    <dgm:cxn modelId="{4DF27BD7-F8FB-4541-BBA0-8670BB5D49BC}" type="presParOf" srcId="{77DCAFA8-ABEB-48EA-BBF4-1C7E1BE2A8A0}" destId="{84D7D5CE-83F7-4E06-B583-A6EFD425F9A9}" srcOrd="0" destOrd="0" presId="urn:microsoft.com/office/officeart/2005/8/layout/radial2"/>
    <dgm:cxn modelId="{C9FAB09A-A4DD-45B5-A762-2EC2E167BA7A}" type="presParOf" srcId="{84D7D5CE-83F7-4E06-B583-A6EFD425F9A9}" destId="{93F7593D-5379-413A-AB0C-A87A643FF059}" srcOrd="0" destOrd="0" presId="urn:microsoft.com/office/officeart/2005/8/layout/radial2"/>
    <dgm:cxn modelId="{A529E013-5804-4908-AEAB-6F07D4903600}" type="presParOf" srcId="{84D7D5CE-83F7-4E06-B583-A6EFD425F9A9}" destId="{B092828C-E3C1-4C38-88D6-CD1775587086}" srcOrd="1" destOrd="0" presId="urn:microsoft.com/office/officeart/2005/8/layout/radial2"/>
    <dgm:cxn modelId="{752CF854-78FF-4A09-9D31-56E67BE1AADD}" type="presParOf" srcId="{77DCAFA8-ABEB-48EA-BBF4-1C7E1BE2A8A0}" destId="{94456CA4-9F37-4CF1-A5A2-5E3E1CCE8623}" srcOrd="1" destOrd="0" presId="urn:microsoft.com/office/officeart/2005/8/layout/radial2"/>
    <dgm:cxn modelId="{D9C0525E-C9B3-46A3-85A9-81EDC65C9B3C}" type="presParOf" srcId="{77DCAFA8-ABEB-48EA-BBF4-1C7E1BE2A8A0}" destId="{50EE4162-D51C-44EB-B02D-C58BF66506DD}" srcOrd="2" destOrd="0" presId="urn:microsoft.com/office/officeart/2005/8/layout/radial2"/>
    <dgm:cxn modelId="{B4EE8429-E3FA-4F69-A85D-AD65D44D6424}" type="presParOf" srcId="{50EE4162-D51C-44EB-B02D-C58BF66506DD}" destId="{07B1C89B-7839-4CC8-9EC5-C2965BEB7ADB}" srcOrd="0" destOrd="0" presId="urn:microsoft.com/office/officeart/2005/8/layout/radial2"/>
    <dgm:cxn modelId="{9A21FD42-5E00-49ED-940C-893636725B2A}" type="presParOf" srcId="{50EE4162-D51C-44EB-B02D-C58BF66506DD}" destId="{571194BC-A4FD-4A6B-8B12-CCA992254083}" srcOrd="1" destOrd="0" presId="urn:microsoft.com/office/officeart/2005/8/layout/radial2"/>
    <dgm:cxn modelId="{DB069633-65E3-490A-85F7-4E4DE129693F}" type="presParOf" srcId="{77DCAFA8-ABEB-48EA-BBF4-1C7E1BE2A8A0}" destId="{66C607CC-C7A5-4B37-AF61-D5458396B987}" srcOrd="3" destOrd="0" presId="urn:microsoft.com/office/officeart/2005/8/layout/radial2"/>
    <dgm:cxn modelId="{A8AF2596-D326-48EA-9CC5-3B1643CD0623}" type="presParOf" srcId="{77DCAFA8-ABEB-48EA-BBF4-1C7E1BE2A8A0}" destId="{266D4EDB-861A-4834-B91F-6A648047E34B}" srcOrd="4" destOrd="0" presId="urn:microsoft.com/office/officeart/2005/8/layout/radial2"/>
    <dgm:cxn modelId="{4EDC934F-EAC7-4708-A9B6-9598789D6FFD}" type="presParOf" srcId="{266D4EDB-861A-4834-B91F-6A648047E34B}" destId="{A6A6BC9C-69DE-42B6-957A-2F659A523F03}" srcOrd="0" destOrd="0" presId="urn:microsoft.com/office/officeart/2005/8/layout/radial2"/>
    <dgm:cxn modelId="{B513D6C1-0F04-4FEC-A901-5D633DC15A22}" type="presParOf" srcId="{266D4EDB-861A-4834-B91F-6A648047E34B}" destId="{9DF68166-017D-4DF4-A6E2-0F0F0A3F587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11E390F-E28E-4501-84D6-1B7B0B49E11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D9B991E-196C-43E7-AFB3-684CF5AB866F}">
      <dgm:prSet phldrT="[Texto]" custT="1"/>
      <dgm:spPr>
        <a:solidFill>
          <a:srgbClr val="FFFF00"/>
        </a:solidFill>
      </dgm:spPr>
      <dgm:t>
        <a:bodyPr/>
        <a:lstStyle/>
        <a:p>
          <a:r>
            <a:rPr lang="x-none" sz="14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PLAN GENERAL DE ENSEÑANZ</a:t>
          </a:r>
          <a:r>
            <a:rPr lang="es-EC" sz="14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A</a:t>
          </a:r>
          <a:r>
            <a:rPr lang="x-none" sz="14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  <a:endParaRPr lang="es-EC" sz="1400" dirty="0"/>
        </a:p>
      </dgm:t>
    </dgm:pt>
    <dgm:pt modelId="{CAA42FB7-C672-4FC8-9DE3-6321E8110952}" type="parTrans" cxnId="{39408D4B-FFD4-4B46-9C73-9252469F9680}">
      <dgm:prSet/>
      <dgm:spPr/>
      <dgm:t>
        <a:bodyPr/>
        <a:lstStyle/>
        <a:p>
          <a:endParaRPr lang="es-EC"/>
        </a:p>
      </dgm:t>
    </dgm:pt>
    <dgm:pt modelId="{585586D1-12DD-4869-A6E4-4E936F537BAE}" type="sibTrans" cxnId="{39408D4B-FFD4-4B46-9C73-9252469F9680}">
      <dgm:prSet/>
      <dgm:spPr/>
      <dgm:t>
        <a:bodyPr/>
        <a:lstStyle/>
        <a:p>
          <a:endParaRPr lang="es-EC"/>
        </a:p>
      </dgm:t>
    </dgm:pt>
    <dgm:pt modelId="{B6506711-1466-45C6-AA77-EE2E616A6099}">
      <dgm:prSet phldrT="[Texto]" custT="1"/>
      <dgm:spPr>
        <a:solidFill>
          <a:srgbClr val="00B0F0"/>
        </a:solidFill>
      </dgm:spPr>
      <dgm:t>
        <a:bodyPr/>
        <a:lstStyle/>
        <a:p>
          <a:r>
            <a:rPr lang="es-EC" sz="14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DISEÑO CURRICULAR</a:t>
          </a:r>
          <a:endParaRPr lang="es-EC" sz="1400" dirty="0"/>
        </a:p>
      </dgm:t>
    </dgm:pt>
    <dgm:pt modelId="{24EE1ABC-87F0-4A18-A78B-A97CEB99FED7}" type="parTrans" cxnId="{5BA9D198-FB90-418C-A85D-D3F193AB2671}">
      <dgm:prSet/>
      <dgm:spPr/>
      <dgm:t>
        <a:bodyPr/>
        <a:lstStyle/>
        <a:p>
          <a:endParaRPr lang="es-EC"/>
        </a:p>
      </dgm:t>
    </dgm:pt>
    <dgm:pt modelId="{EDADFD26-B16D-45EA-A75F-5E28E4923494}" type="sibTrans" cxnId="{5BA9D198-FB90-418C-A85D-D3F193AB2671}">
      <dgm:prSet/>
      <dgm:spPr/>
      <dgm:t>
        <a:bodyPr/>
        <a:lstStyle/>
        <a:p>
          <a:endParaRPr lang="es-EC"/>
        </a:p>
      </dgm:t>
    </dgm:pt>
    <dgm:pt modelId="{9ED5EB8F-345A-4C50-AF82-1302A8158C35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EC" sz="14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SYLLABUS</a:t>
          </a:r>
          <a:r>
            <a:rPr lang="x-none" sz="14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 </a:t>
          </a:r>
          <a:endParaRPr lang="es-EC" sz="1400" dirty="0"/>
        </a:p>
      </dgm:t>
    </dgm:pt>
    <dgm:pt modelId="{CE60798E-4C9C-4110-B691-63514B09B0AF}" type="parTrans" cxnId="{46F1489D-5802-436E-9E6D-EDEF828453C7}">
      <dgm:prSet/>
      <dgm:spPr/>
      <dgm:t>
        <a:bodyPr/>
        <a:lstStyle/>
        <a:p>
          <a:endParaRPr lang="es-EC"/>
        </a:p>
      </dgm:t>
    </dgm:pt>
    <dgm:pt modelId="{B75DAB2A-12AD-4885-9F1C-529CA13DEEB9}" type="sibTrans" cxnId="{46F1489D-5802-436E-9E6D-EDEF828453C7}">
      <dgm:prSet/>
      <dgm:spPr/>
      <dgm:t>
        <a:bodyPr/>
        <a:lstStyle/>
        <a:p>
          <a:endParaRPr lang="es-EC"/>
        </a:p>
      </dgm:t>
    </dgm:pt>
    <dgm:pt modelId="{964E0B15-BACD-42CA-BD2C-6AD19AF59AB9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sz="14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CUADRO DE DISTRIBUCIÓN DEL TIEMPO</a:t>
          </a:r>
          <a:endParaRPr lang="es-EC" sz="1400" dirty="0"/>
        </a:p>
      </dgm:t>
    </dgm:pt>
    <dgm:pt modelId="{15857610-CFBD-4458-911B-0E69F6AFB3E3}" type="parTrans" cxnId="{F0A2094D-10F8-4638-A3E8-E4798F130E75}">
      <dgm:prSet/>
      <dgm:spPr/>
      <dgm:t>
        <a:bodyPr/>
        <a:lstStyle/>
        <a:p>
          <a:endParaRPr lang="es-EC"/>
        </a:p>
      </dgm:t>
    </dgm:pt>
    <dgm:pt modelId="{AD308298-87A8-48FD-B2BB-29441359B96B}" type="sibTrans" cxnId="{F0A2094D-10F8-4638-A3E8-E4798F130E75}">
      <dgm:prSet/>
      <dgm:spPr/>
      <dgm:t>
        <a:bodyPr/>
        <a:lstStyle/>
        <a:p>
          <a:endParaRPr lang="es-EC"/>
        </a:p>
      </dgm:t>
    </dgm:pt>
    <dgm:pt modelId="{04788035-E094-4CE8-909E-B6698F2815BB}">
      <dgm:prSet phldrT="[Texto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s-EC" sz="14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HORARIO</a:t>
          </a:r>
          <a:endParaRPr lang="es-EC" sz="1400" dirty="0"/>
        </a:p>
      </dgm:t>
    </dgm:pt>
    <dgm:pt modelId="{74F13438-3986-4532-B94A-F469D51BA7A2}" type="parTrans" cxnId="{BB635651-0D9D-4BB6-920B-86A24FE84C22}">
      <dgm:prSet/>
      <dgm:spPr/>
      <dgm:t>
        <a:bodyPr/>
        <a:lstStyle/>
        <a:p>
          <a:endParaRPr lang="es-EC"/>
        </a:p>
      </dgm:t>
    </dgm:pt>
    <dgm:pt modelId="{E163DE6A-A36B-496D-BE9B-F237F86B6646}" type="sibTrans" cxnId="{BB635651-0D9D-4BB6-920B-86A24FE84C22}">
      <dgm:prSet/>
      <dgm:spPr/>
      <dgm:t>
        <a:bodyPr/>
        <a:lstStyle/>
        <a:p>
          <a:endParaRPr lang="es-EC"/>
        </a:p>
      </dgm:t>
    </dgm:pt>
    <dgm:pt modelId="{78C42D09-2C0B-45FF-B8F3-45EC0242D16C}" type="pres">
      <dgm:prSet presAssocID="{011E390F-E28E-4501-84D6-1B7B0B49E11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D27786A-F45B-498F-B527-F73F6813BAF3}" type="pres">
      <dgm:prSet presAssocID="{ED9B991E-196C-43E7-AFB3-684CF5AB866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116DE6D-D8D4-4F58-92A9-F4DD0B3452E7}" type="pres">
      <dgm:prSet presAssocID="{585586D1-12DD-4869-A6E4-4E936F537BAE}" presName="sibTrans" presStyleLbl="sibTrans2D1" presStyleIdx="0" presStyleCnt="5"/>
      <dgm:spPr/>
      <dgm:t>
        <a:bodyPr/>
        <a:lstStyle/>
        <a:p>
          <a:endParaRPr lang="es-EC"/>
        </a:p>
      </dgm:t>
    </dgm:pt>
    <dgm:pt modelId="{9F2F3A61-9800-40C9-B534-4A5EFEDA30E6}" type="pres">
      <dgm:prSet presAssocID="{585586D1-12DD-4869-A6E4-4E936F537BAE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F6DD4D1E-E6C8-4E42-85BC-8F17BAA3F25E}" type="pres">
      <dgm:prSet presAssocID="{B6506711-1466-45C6-AA77-EE2E616A609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4D9B22-9E19-48F0-B9CA-2175A17D547A}" type="pres">
      <dgm:prSet presAssocID="{EDADFD26-B16D-45EA-A75F-5E28E4923494}" presName="sibTrans" presStyleLbl="sibTrans2D1" presStyleIdx="1" presStyleCnt="5"/>
      <dgm:spPr/>
      <dgm:t>
        <a:bodyPr/>
        <a:lstStyle/>
        <a:p>
          <a:endParaRPr lang="es-EC"/>
        </a:p>
      </dgm:t>
    </dgm:pt>
    <dgm:pt modelId="{2AEDE669-195D-4CEB-9BC4-FDDA5FD24FDE}" type="pres">
      <dgm:prSet presAssocID="{EDADFD26-B16D-45EA-A75F-5E28E4923494}" presName="connectorText" presStyleLbl="sibTrans2D1" presStyleIdx="1" presStyleCnt="5"/>
      <dgm:spPr/>
      <dgm:t>
        <a:bodyPr/>
        <a:lstStyle/>
        <a:p>
          <a:endParaRPr lang="es-EC"/>
        </a:p>
      </dgm:t>
    </dgm:pt>
    <dgm:pt modelId="{13074935-319D-48FF-9E3B-F4983D739DB6}" type="pres">
      <dgm:prSet presAssocID="{9ED5EB8F-345A-4C50-AF82-1302A8158C3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874F5E2-60C6-4EAA-8F73-1046856335F8}" type="pres">
      <dgm:prSet presAssocID="{B75DAB2A-12AD-4885-9F1C-529CA13DEEB9}" presName="sibTrans" presStyleLbl="sibTrans2D1" presStyleIdx="2" presStyleCnt="5"/>
      <dgm:spPr/>
      <dgm:t>
        <a:bodyPr/>
        <a:lstStyle/>
        <a:p>
          <a:endParaRPr lang="es-EC"/>
        </a:p>
      </dgm:t>
    </dgm:pt>
    <dgm:pt modelId="{98F587D0-5014-4CFB-845F-05E984C30681}" type="pres">
      <dgm:prSet presAssocID="{B75DAB2A-12AD-4885-9F1C-529CA13DEEB9}" presName="connectorText" presStyleLbl="sibTrans2D1" presStyleIdx="2" presStyleCnt="5"/>
      <dgm:spPr/>
      <dgm:t>
        <a:bodyPr/>
        <a:lstStyle/>
        <a:p>
          <a:endParaRPr lang="es-EC"/>
        </a:p>
      </dgm:t>
    </dgm:pt>
    <dgm:pt modelId="{6A1A81AC-92ED-4930-A615-5DE593058A5C}" type="pres">
      <dgm:prSet presAssocID="{964E0B15-BACD-42CA-BD2C-6AD19AF59AB9}" presName="node" presStyleLbl="node1" presStyleIdx="3" presStyleCnt="5" custScaleX="11248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6635D0-4E29-4FE0-A23E-F82D4ECD4665}" type="pres">
      <dgm:prSet presAssocID="{AD308298-87A8-48FD-B2BB-29441359B96B}" presName="sibTrans" presStyleLbl="sibTrans2D1" presStyleIdx="3" presStyleCnt="5"/>
      <dgm:spPr/>
      <dgm:t>
        <a:bodyPr/>
        <a:lstStyle/>
        <a:p>
          <a:endParaRPr lang="es-EC"/>
        </a:p>
      </dgm:t>
    </dgm:pt>
    <dgm:pt modelId="{F1368567-3504-401E-8FCC-AF39730C2247}" type="pres">
      <dgm:prSet presAssocID="{AD308298-87A8-48FD-B2BB-29441359B96B}" presName="connectorText" presStyleLbl="sibTrans2D1" presStyleIdx="3" presStyleCnt="5"/>
      <dgm:spPr/>
      <dgm:t>
        <a:bodyPr/>
        <a:lstStyle/>
        <a:p>
          <a:endParaRPr lang="es-EC"/>
        </a:p>
      </dgm:t>
    </dgm:pt>
    <dgm:pt modelId="{526BF6EB-9811-4591-91CA-60D3F381056C}" type="pres">
      <dgm:prSet presAssocID="{04788035-E094-4CE8-909E-B6698F2815B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CEFEDB6-4077-4F0D-BF8F-B28740B980A7}" type="pres">
      <dgm:prSet presAssocID="{E163DE6A-A36B-496D-BE9B-F237F86B6646}" presName="sibTrans" presStyleLbl="sibTrans2D1" presStyleIdx="4" presStyleCnt="5"/>
      <dgm:spPr/>
      <dgm:t>
        <a:bodyPr/>
        <a:lstStyle/>
        <a:p>
          <a:endParaRPr lang="es-EC"/>
        </a:p>
      </dgm:t>
    </dgm:pt>
    <dgm:pt modelId="{7E1D8416-08AC-4A6F-B193-67013B0DE685}" type="pres">
      <dgm:prSet presAssocID="{E163DE6A-A36B-496D-BE9B-F237F86B6646}" presName="connectorText" presStyleLbl="sibTrans2D1" presStyleIdx="4" presStyleCnt="5"/>
      <dgm:spPr/>
      <dgm:t>
        <a:bodyPr/>
        <a:lstStyle/>
        <a:p>
          <a:endParaRPr lang="es-EC"/>
        </a:p>
      </dgm:t>
    </dgm:pt>
  </dgm:ptLst>
  <dgm:cxnLst>
    <dgm:cxn modelId="{22E96269-4B3F-43A7-87A9-22A46FDA67D8}" type="presOf" srcId="{EDADFD26-B16D-45EA-A75F-5E28E4923494}" destId="{2AEDE669-195D-4CEB-9BC4-FDDA5FD24FDE}" srcOrd="1" destOrd="0" presId="urn:microsoft.com/office/officeart/2005/8/layout/cycle2"/>
    <dgm:cxn modelId="{9E89B505-F1B0-44A0-A902-8426351970D8}" type="presOf" srcId="{AD308298-87A8-48FD-B2BB-29441359B96B}" destId="{8F6635D0-4E29-4FE0-A23E-F82D4ECD4665}" srcOrd="0" destOrd="0" presId="urn:microsoft.com/office/officeart/2005/8/layout/cycle2"/>
    <dgm:cxn modelId="{0009FE08-5491-44C3-A0E8-58B8D9AAF258}" type="presOf" srcId="{B75DAB2A-12AD-4885-9F1C-529CA13DEEB9}" destId="{98F587D0-5014-4CFB-845F-05E984C30681}" srcOrd="1" destOrd="0" presId="urn:microsoft.com/office/officeart/2005/8/layout/cycle2"/>
    <dgm:cxn modelId="{940A380F-0E82-451E-82F5-F325E2A710B8}" type="presOf" srcId="{04788035-E094-4CE8-909E-B6698F2815BB}" destId="{526BF6EB-9811-4591-91CA-60D3F381056C}" srcOrd="0" destOrd="0" presId="urn:microsoft.com/office/officeart/2005/8/layout/cycle2"/>
    <dgm:cxn modelId="{E90AB3AD-FCF8-4DF9-85E9-D24EDFC850D9}" type="presOf" srcId="{9ED5EB8F-345A-4C50-AF82-1302A8158C35}" destId="{13074935-319D-48FF-9E3B-F4983D739DB6}" srcOrd="0" destOrd="0" presId="urn:microsoft.com/office/officeart/2005/8/layout/cycle2"/>
    <dgm:cxn modelId="{FD9D45EB-897A-4CC8-8D40-3E86CD6B9736}" type="presOf" srcId="{B6506711-1466-45C6-AA77-EE2E616A6099}" destId="{F6DD4D1E-E6C8-4E42-85BC-8F17BAA3F25E}" srcOrd="0" destOrd="0" presId="urn:microsoft.com/office/officeart/2005/8/layout/cycle2"/>
    <dgm:cxn modelId="{8BC05BE5-94EE-4DC0-A8DF-2CCDBFF6BF89}" type="presOf" srcId="{011E390F-E28E-4501-84D6-1B7B0B49E119}" destId="{78C42D09-2C0B-45FF-B8F3-45EC0242D16C}" srcOrd="0" destOrd="0" presId="urn:microsoft.com/office/officeart/2005/8/layout/cycle2"/>
    <dgm:cxn modelId="{4F81A759-8511-45C9-87AC-3406F5C645AD}" type="presOf" srcId="{E163DE6A-A36B-496D-BE9B-F237F86B6646}" destId="{7E1D8416-08AC-4A6F-B193-67013B0DE685}" srcOrd="1" destOrd="0" presId="urn:microsoft.com/office/officeart/2005/8/layout/cycle2"/>
    <dgm:cxn modelId="{BB635651-0D9D-4BB6-920B-86A24FE84C22}" srcId="{011E390F-E28E-4501-84D6-1B7B0B49E119}" destId="{04788035-E094-4CE8-909E-B6698F2815BB}" srcOrd="4" destOrd="0" parTransId="{74F13438-3986-4532-B94A-F469D51BA7A2}" sibTransId="{E163DE6A-A36B-496D-BE9B-F237F86B6646}"/>
    <dgm:cxn modelId="{5BA9D198-FB90-418C-A85D-D3F193AB2671}" srcId="{011E390F-E28E-4501-84D6-1B7B0B49E119}" destId="{B6506711-1466-45C6-AA77-EE2E616A6099}" srcOrd="1" destOrd="0" parTransId="{24EE1ABC-87F0-4A18-A78B-A97CEB99FED7}" sibTransId="{EDADFD26-B16D-45EA-A75F-5E28E4923494}"/>
    <dgm:cxn modelId="{37E30155-5089-407C-897D-CD1E14F6ED4F}" type="presOf" srcId="{E163DE6A-A36B-496D-BE9B-F237F86B6646}" destId="{7CEFEDB6-4077-4F0D-BF8F-B28740B980A7}" srcOrd="0" destOrd="0" presId="urn:microsoft.com/office/officeart/2005/8/layout/cycle2"/>
    <dgm:cxn modelId="{7577812D-7334-4FB3-890A-C81119E9BC92}" type="presOf" srcId="{964E0B15-BACD-42CA-BD2C-6AD19AF59AB9}" destId="{6A1A81AC-92ED-4930-A615-5DE593058A5C}" srcOrd="0" destOrd="0" presId="urn:microsoft.com/office/officeart/2005/8/layout/cycle2"/>
    <dgm:cxn modelId="{46F1489D-5802-436E-9E6D-EDEF828453C7}" srcId="{011E390F-E28E-4501-84D6-1B7B0B49E119}" destId="{9ED5EB8F-345A-4C50-AF82-1302A8158C35}" srcOrd="2" destOrd="0" parTransId="{CE60798E-4C9C-4110-B691-63514B09B0AF}" sibTransId="{B75DAB2A-12AD-4885-9F1C-529CA13DEEB9}"/>
    <dgm:cxn modelId="{39408D4B-FFD4-4B46-9C73-9252469F9680}" srcId="{011E390F-E28E-4501-84D6-1B7B0B49E119}" destId="{ED9B991E-196C-43E7-AFB3-684CF5AB866F}" srcOrd="0" destOrd="0" parTransId="{CAA42FB7-C672-4FC8-9DE3-6321E8110952}" sibTransId="{585586D1-12DD-4869-A6E4-4E936F537BAE}"/>
    <dgm:cxn modelId="{2F92D398-B4FE-444D-A527-39CFF816505F}" type="presOf" srcId="{585586D1-12DD-4869-A6E4-4E936F537BAE}" destId="{3116DE6D-D8D4-4F58-92A9-F4DD0B3452E7}" srcOrd="0" destOrd="0" presId="urn:microsoft.com/office/officeart/2005/8/layout/cycle2"/>
    <dgm:cxn modelId="{A597B82B-EF7A-446D-987E-4E1E6C761D45}" type="presOf" srcId="{AD308298-87A8-48FD-B2BB-29441359B96B}" destId="{F1368567-3504-401E-8FCC-AF39730C2247}" srcOrd="1" destOrd="0" presId="urn:microsoft.com/office/officeart/2005/8/layout/cycle2"/>
    <dgm:cxn modelId="{0DEAF1D6-B9A0-460F-A2F8-F19192F4CDE0}" type="presOf" srcId="{585586D1-12DD-4869-A6E4-4E936F537BAE}" destId="{9F2F3A61-9800-40C9-B534-4A5EFEDA30E6}" srcOrd="1" destOrd="0" presId="urn:microsoft.com/office/officeart/2005/8/layout/cycle2"/>
    <dgm:cxn modelId="{7EF2167D-C55D-43C6-877A-9FDC83FE2506}" type="presOf" srcId="{B75DAB2A-12AD-4885-9F1C-529CA13DEEB9}" destId="{9874F5E2-60C6-4EAA-8F73-1046856335F8}" srcOrd="0" destOrd="0" presId="urn:microsoft.com/office/officeart/2005/8/layout/cycle2"/>
    <dgm:cxn modelId="{F0A2094D-10F8-4638-A3E8-E4798F130E75}" srcId="{011E390F-E28E-4501-84D6-1B7B0B49E119}" destId="{964E0B15-BACD-42CA-BD2C-6AD19AF59AB9}" srcOrd="3" destOrd="0" parTransId="{15857610-CFBD-4458-911B-0E69F6AFB3E3}" sibTransId="{AD308298-87A8-48FD-B2BB-29441359B96B}"/>
    <dgm:cxn modelId="{C35BF7BB-CADB-4352-BB0D-6B31D64A69F7}" type="presOf" srcId="{EDADFD26-B16D-45EA-A75F-5E28E4923494}" destId="{A24D9B22-9E19-48F0-B9CA-2175A17D547A}" srcOrd="0" destOrd="0" presId="urn:microsoft.com/office/officeart/2005/8/layout/cycle2"/>
    <dgm:cxn modelId="{C5BAF96B-292C-455A-90DC-653B89E0EF13}" type="presOf" srcId="{ED9B991E-196C-43E7-AFB3-684CF5AB866F}" destId="{7D27786A-F45B-498F-B527-F73F6813BAF3}" srcOrd="0" destOrd="0" presId="urn:microsoft.com/office/officeart/2005/8/layout/cycle2"/>
    <dgm:cxn modelId="{DB0C8694-D532-473B-A206-CA16620B4E8F}" type="presParOf" srcId="{78C42D09-2C0B-45FF-B8F3-45EC0242D16C}" destId="{7D27786A-F45B-498F-B527-F73F6813BAF3}" srcOrd="0" destOrd="0" presId="urn:microsoft.com/office/officeart/2005/8/layout/cycle2"/>
    <dgm:cxn modelId="{ADFB8DA9-E8B9-4033-93B0-275EB99E4698}" type="presParOf" srcId="{78C42D09-2C0B-45FF-B8F3-45EC0242D16C}" destId="{3116DE6D-D8D4-4F58-92A9-F4DD0B3452E7}" srcOrd="1" destOrd="0" presId="urn:microsoft.com/office/officeart/2005/8/layout/cycle2"/>
    <dgm:cxn modelId="{D9744A43-892C-483C-AC90-3A50F35ED8E8}" type="presParOf" srcId="{3116DE6D-D8D4-4F58-92A9-F4DD0B3452E7}" destId="{9F2F3A61-9800-40C9-B534-4A5EFEDA30E6}" srcOrd="0" destOrd="0" presId="urn:microsoft.com/office/officeart/2005/8/layout/cycle2"/>
    <dgm:cxn modelId="{5F6051C3-D5CA-4314-949E-3E840843EDC3}" type="presParOf" srcId="{78C42D09-2C0B-45FF-B8F3-45EC0242D16C}" destId="{F6DD4D1E-E6C8-4E42-85BC-8F17BAA3F25E}" srcOrd="2" destOrd="0" presId="urn:microsoft.com/office/officeart/2005/8/layout/cycle2"/>
    <dgm:cxn modelId="{038DC6E9-F223-4167-80B3-0279E21ED657}" type="presParOf" srcId="{78C42D09-2C0B-45FF-B8F3-45EC0242D16C}" destId="{A24D9B22-9E19-48F0-B9CA-2175A17D547A}" srcOrd="3" destOrd="0" presId="urn:microsoft.com/office/officeart/2005/8/layout/cycle2"/>
    <dgm:cxn modelId="{749F8221-A351-4E54-BA66-8FBC9DFF174D}" type="presParOf" srcId="{A24D9B22-9E19-48F0-B9CA-2175A17D547A}" destId="{2AEDE669-195D-4CEB-9BC4-FDDA5FD24FDE}" srcOrd="0" destOrd="0" presId="urn:microsoft.com/office/officeart/2005/8/layout/cycle2"/>
    <dgm:cxn modelId="{2B83BA39-E383-4DDD-965E-E69EDCDA3305}" type="presParOf" srcId="{78C42D09-2C0B-45FF-B8F3-45EC0242D16C}" destId="{13074935-319D-48FF-9E3B-F4983D739DB6}" srcOrd="4" destOrd="0" presId="urn:microsoft.com/office/officeart/2005/8/layout/cycle2"/>
    <dgm:cxn modelId="{376D5A5E-E007-4F2B-9A2B-A2E079F8F8CC}" type="presParOf" srcId="{78C42D09-2C0B-45FF-B8F3-45EC0242D16C}" destId="{9874F5E2-60C6-4EAA-8F73-1046856335F8}" srcOrd="5" destOrd="0" presId="urn:microsoft.com/office/officeart/2005/8/layout/cycle2"/>
    <dgm:cxn modelId="{CC7719B8-C492-4C82-99CA-BC47EF11545E}" type="presParOf" srcId="{9874F5E2-60C6-4EAA-8F73-1046856335F8}" destId="{98F587D0-5014-4CFB-845F-05E984C30681}" srcOrd="0" destOrd="0" presId="urn:microsoft.com/office/officeart/2005/8/layout/cycle2"/>
    <dgm:cxn modelId="{DB9B592D-3DA9-4DAF-B28A-1D4C44FE4145}" type="presParOf" srcId="{78C42D09-2C0B-45FF-B8F3-45EC0242D16C}" destId="{6A1A81AC-92ED-4930-A615-5DE593058A5C}" srcOrd="6" destOrd="0" presId="urn:microsoft.com/office/officeart/2005/8/layout/cycle2"/>
    <dgm:cxn modelId="{EBC3D0F7-8FE3-4CAC-A1FF-1025AC75849B}" type="presParOf" srcId="{78C42D09-2C0B-45FF-B8F3-45EC0242D16C}" destId="{8F6635D0-4E29-4FE0-A23E-F82D4ECD4665}" srcOrd="7" destOrd="0" presId="urn:microsoft.com/office/officeart/2005/8/layout/cycle2"/>
    <dgm:cxn modelId="{49BF5199-E40B-4F65-B5EA-B65E4910D09E}" type="presParOf" srcId="{8F6635D0-4E29-4FE0-A23E-F82D4ECD4665}" destId="{F1368567-3504-401E-8FCC-AF39730C2247}" srcOrd="0" destOrd="0" presId="urn:microsoft.com/office/officeart/2005/8/layout/cycle2"/>
    <dgm:cxn modelId="{D9BFE022-E7BA-4F96-838F-A4A943E7E3EF}" type="presParOf" srcId="{78C42D09-2C0B-45FF-B8F3-45EC0242D16C}" destId="{526BF6EB-9811-4591-91CA-60D3F381056C}" srcOrd="8" destOrd="0" presId="urn:microsoft.com/office/officeart/2005/8/layout/cycle2"/>
    <dgm:cxn modelId="{9C757CD2-D3A4-454E-A4BE-4B814F614853}" type="presParOf" srcId="{78C42D09-2C0B-45FF-B8F3-45EC0242D16C}" destId="{7CEFEDB6-4077-4F0D-BF8F-B28740B980A7}" srcOrd="9" destOrd="0" presId="urn:microsoft.com/office/officeart/2005/8/layout/cycle2"/>
    <dgm:cxn modelId="{B3F27907-F463-4244-805C-2F8990C5F1EF}" type="presParOf" srcId="{7CEFEDB6-4077-4F0D-BF8F-B28740B980A7}" destId="{7E1D8416-08AC-4A6F-B193-67013B0DE68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09E972E-34FA-4C5C-AA5A-58E84CE40E9B}" type="doc">
      <dgm:prSet loTypeId="urn:microsoft.com/office/officeart/2005/8/layout/vProcess5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s-EC"/>
        </a:p>
      </dgm:t>
    </dgm:pt>
    <dgm:pt modelId="{562860C1-32BD-44FD-AE51-77CEE0757643}">
      <dgm:prSet phldrT="[Texto]" custT="1"/>
      <dgm:spPr>
        <a:xfrm>
          <a:off x="682301" y="1889918"/>
          <a:ext cx="4475848" cy="78295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s-EC" sz="18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7 HORAS +1 Encuesta</a:t>
          </a:r>
        </a:p>
      </dgm:t>
    </dgm:pt>
    <dgm:pt modelId="{4D1B97F8-445C-4363-BB33-1718501A38C8}" type="parTrans" cxnId="{49D9133F-AC71-49DD-871A-D6953D476555}">
      <dgm:prSet/>
      <dgm:spPr/>
      <dgm:t>
        <a:bodyPr/>
        <a:lstStyle/>
        <a:p>
          <a:pPr algn="ctr"/>
          <a:endParaRPr lang="es-EC"/>
        </a:p>
      </dgm:t>
    </dgm:pt>
    <dgm:pt modelId="{1DA77ACA-E091-47E6-A8A8-FD2E90A1A6C6}" type="sibTrans" cxnId="{49D9133F-AC71-49DD-871A-D6953D476555}">
      <dgm:prSet/>
      <dgm:spPr>
        <a:xfrm>
          <a:off x="4635398" y="2342340"/>
          <a:ext cx="508920" cy="508920"/>
        </a:xfrm>
        <a:prstGeom prst="downArrow">
          <a:avLst>
            <a:gd name="adj1" fmla="val 55000"/>
            <a:gd name="adj2" fmla="val 45000"/>
          </a:avLst>
        </a:prstGeom>
        <a:solidFill>
          <a:srgbClr val="92D050">
            <a:alpha val="90000"/>
          </a:srgbClr>
        </a:solidFill>
        <a:ln w="12700" cap="flat" cmpd="sng" algn="ctr">
          <a:solidFill>
            <a:srgbClr val="FFC000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s-EC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5DA4D9EC-EE6A-4A6B-B5AB-34808F27FB6B}">
      <dgm:prSet phldrT="[Texto]" custT="1"/>
      <dgm:spPr>
        <a:xfrm>
          <a:off x="682301" y="1889918"/>
          <a:ext cx="4475848" cy="782955"/>
        </a:xfrm>
        <a:prstGeom prst="roundRect">
          <a:avLst>
            <a:gd name="adj" fmla="val 10000"/>
          </a:avLst>
        </a:prstGeom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s-EC" sz="18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CONFERENCIA DE MOTIVACIÓN Y DESARROLLO DE LIDERAZGO</a:t>
          </a:r>
          <a:endParaRPr lang="es-EC" sz="18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DCC4498-807A-422C-88B0-DB8B9FA01AD6}" type="parTrans" cxnId="{A8D3E3C8-C8F5-4B9F-A62E-2A1787956EDC}">
      <dgm:prSet/>
      <dgm:spPr/>
      <dgm:t>
        <a:bodyPr/>
        <a:lstStyle/>
        <a:p>
          <a:pPr algn="ctr"/>
          <a:endParaRPr lang="es-EC"/>
        </a:p>
      </dgm:t>
    </dgm:pt>
    <dgm:pt modelId="{CAB873DD-51F7-4560-9B22-AF3A35C479EE}" type="sibTrans" cxnId="{A8D3E3C8-C8F5-4B9F-A62E-2A1787956EDC}">
      <dgm:prSet/>
      <dgm:spPr/>
      <dgm:t>
        <a:bodyPr/>
        <a:lstStyle/>
        <a:p>
          <a:pPr algn="ctr"/>
          <a:endParaRPr lang="es-EC"/>
        </a:p>
      </dgm:t>
    </dgm:pt>
    <dgm:pt modelId="{0369CF40-D292-4612-B22E-D1A55BF4DB4A}">
      <dgm:prSet custT="1"/>
      <dgm:spPr>
        <a:xfrm>
          <a:off x="1002706" y="2675096"/>
          <a:ext cx="4475848" cy="78295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s-EC" sz="18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 HORAS</a:t>
          </a:r>
        </a:p>
      </dgm:t>
    </dgm:pt>
    <dgm:pt modelId="{5B04F0A1-36B9-4639-B086-886DB568A882}" type="parTrans" cxnId="{515EB90F-BA6C-4BA1-9CC9-F790D3C393D6}">
      <dgm:prSet/>
      <dgm:spPr/>
      <dgm:t>
        <a:bodyPr/>
        <a:lstStyle/>
        <a:p>
          <a:pPr algn="ctr"/>
          <a:endParaRPr lang="es-EC"/>
        </a:p>
      </dgm:t>
    </dgm:pt>
    <dgm:pt modelId="{BFDDF90E-1C42-46CD-BF51-1298AA06A76B}" type="sibTrans" cxnId="{515EB90F-BA6C-4BA1-9CC9-F790D3C393D6}">
      <dgm:prSet/>
      <dgm:spPr>
        <a:xfrm>
          <a:off x="4969633" y="3242738"/>
          <a:ext cx="508920" cy="508920"/>
        </a:xfrm>
        <a:prstGeom prst="downArrow">
          <a:avLst>
            <a:gd name="adj1" fmla="val 55000"/>
            <a:gd name="adj2" fmla="val 45000"/>
          </a:avLst>
        </a:prstGeom>
        <a:solidFill>
          <a:srgbClr val="92D050">
            <a:alpha val="90000"/>
          </a:srgbClr>
        </a:solidFill>
        <a:ln w="12700" cap="flat" cmpd="sng" algn="ctr">
          <a:solidFill>
            <a:srgbClr val="4472C4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s-EC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D7E8476F-8B1A-4292-97D9-AE32D4255AFA}">
      <dgm:prSet custT="1"/>
      <dgm:spPr>
        <a:xfrm>
          <a:off x="1126129" y="3566795"/>
          <a:ext cx="4475848" cy="78295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tile tx="0" ty="0" sx="100000" sy="100000" flip="none" algn="tl"/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s-EC" sz="18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6 HORAS </a:t>
          </a:r>
        </a:p>
      </dgm:t>
    </dgm:pt>
    <dgm:pt modelId="{755A4E0B-5B67-4854-B14B-EA1A771B5541}" type="parTrans" cxnId="{2F94CF98-6914-475D-8647-D9F9051FDA4D}">
      <dgm:prSet/>
      <dgm:spPr/>
      <dgm:t>
        <a:bodyPr/>
        <a:lstStyle/>
        <a:p>
          <a:pPr algn="ctr"/>
          <a:endParaRPr lang="es-EC"/>
        </a:p>
      </dgm:t>
    </dgm:pt>
    <dgm:pt modelId="{076CEB7E-7CDC-4417-B655-8976B97A2C95}" type="sibTrans" cxnId="{2F94CF98-6914-475D-8647-D9F9051FDA4D}">
      <dgm:prSet/>
      <dgm:spPr/>
      <dgm:t>
        <a:bodyPr/>
        <a:lstStyle/>
        <a:p>
          <a:pPr algn="ctr"/>
          <a:endParaRPr lang="es-EC"/>
        </a:p>
      </dgm:t>
    </dgm:pt>
    <dgm:pt modelId="{AEC9ED50-BD3F-4129-9B6D-1A9AD9A7E9C6}">
      <dgm:prSet custT="1"/>
      <dgm:spPr>
        <a:xfrm>
          <a:off x="1002706" y="2675096"/>
          <a:ext cx="4475848" cy="782955"/>
        </a:xfrm>
        <a:prstGeom prst="roundRect">
          <a:avLst>
            <a:gd name="adj" fmla="val 10000"/>
          </a:avLst>
        </a:prstGeom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s-EC" sz="18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CONFERENCIAS SEGURIDAD CIUDADANA</a:t>
          </a:r>
          <a:endParaRPr lang="es-EC" sz="180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F57A2E4-975F-4212-A911-0DFC25B47537}" type="parTrans" cxnId="{0295C44B-1F2E-4C51-92D0-217665137B5A}">
      <dgm:prSet/>
      <dgm:spPr/>
      <dgm:t>
        <a:bodyPr/>
        <a:lstStyle/>
        <a:p>
          <a:pPr algn="ctr"/>
          <a:endParaRPr lang="es-EC"/>
        </a:p>
      </dgm:t>
    </dgm:pt>
    <dgm:pt modelId="{A4714B71-34EB-46F1-82AD-18206714A8BA}" type="sibTrans" cxnId="{0295C44B-1F2E-4C51-92D0-217665137B5A}">
      <dgm:prSet/>
      <dgm:spPr/>
      <dgm:t>
        <a:bodyPr/>
        <a:lstStyle/>
        <a:p>
          <a:pPr algn="ctr"/>
          <a:endParaRPr lang="es-EC"/>
        </a:p>
      </dgm:t>
    </dgm:pt>
    <dgm:pt modelId="{CBA1C540-20B0-427B-8D06-DA2E447B8202}">
      <dgm:prSet custT="1"/>
      <dgm:spPr>
        <a:xfrm>
          <a:off x="1126129" y="3566795"/>
          <a:ext cx="4475848" cy="782955"/>
        </a:xfrm>
        <a:prstGeom prst="roundRect">
          <a:avLst>
            <a:gd name="adj" fmla="val 10000"/>
          </a:avLst>
        </a:prstGeom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s-EC" sz="18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CONFERENCIAS DE DERECHOS Y OBLIGACIONES DE LOS CIUDADANOS</a:t>
          </a:r>
          <a:endParaRPr lang="es-EC" sz="180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C17C18F-BAB0-408E-9417-8C234A34B870}" type="parTrans" cxnId="{6B4BE75D-68AF-4F5A-A206-C21BD6A2DF1E}">
      <dgm:prSet/>
      <dgm:spPr/>
      <dgm:t>
        <a:bodyPr/>
        <a:lstStyle/>
        <a:p>
          <a:pPr algn="ctr"/>
          <a:endParaRPr lang="es-EC"/>
        </a:p>
      </dgm:t>
    </dgm:pt>
    <dgm:pt modelId="{4133AD1B-C74F-4C94-9761-2C3ED20E8C0F}" type="sibTrans" cxnId="{6B4BE75D-68AF-4F5A-A206-C21BD6A2DF1E}">
      <dgm:prSet/>
      <dgm:spPr/>
      <dgm:t>
        <a:bodyPr/>
        <a:lstStyle/>
        <a:p>
          <a:pPr algn="ctr"/>
          <a:endParaRPr lang="es-EC"/>
        </a:p>
      </dgm:t>
    </dgm:pt>
    <dgm:pt modelId="{1121923A-0137-46DA-9A0D-C70F17DA25E3}">
      <dgm:prSet phldrT="[Texto]"/>
      <dgm:spPr>
        <a:xfrm>
          <a:off x="334235" y="891698"/>
          <a:ext cx="4475848" cy="782955"/>
        </a:xfrm>
        <a:prstGeom prst="roundRect">
          <a:avLst>
            <a:gd name="adj" fmla="val 10000"/>
          </a:avLst>
        </a:prstGeom>
        <a:solidFill>
          <a:srgbClr val="ED7D31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s-EC" b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CIENCIAS HUMANISTICAS</a:t>
          </a:r>
          <a:endParaRPr lang="es-EC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8DEE0B6B-182B-4E87-91EF-A04A2A17D892}" type="sibTrans" cxnId="{1ECCB857-4DE5-4481-B631-201A5C1AB02A}">
      <dgm:prSet/>
      <dgm:spPr>
        <a:xfrm>
          <a:off x="4301162" y="1463690"/>
          <a:ext cx="508920" cy="508920"/>
        </a:xfrm>
        <a:prstGeom prst="downArrow">
          <a:avLst>
            <a:gd name="adj1" fmla="val 55000"/>
            <a:gd name="adj2" fmla="val 45000"/>
          </a:avLst>
        </a:prstGeom>
        <a:solidFill>
          <a:srgbClr val="92D050">
            <a:alpha val="90000"/>
          </a:srgbClr>
        </a:solidFill>
        <a:ln w="12700" cap="flat" cmpd="sng" algn="ctr">
          <a:solidFill>
            <a:srgbClr val="A5A5A5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s-EC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9D03331B-0D64-4E96-BAA6-C91AA6B76B30}" type="parTrans" cxnId="{1ECCB857-4DE5-4481-B631-201A5C1AB02A}">
      <dgm:prSet/>
      <dgm:spPr/>
      <dgm:t>
        <a:bodyPr/>
        <a:lstStyle/>
        <a:p>
          <a:pPr algn="ctr"/>
          <a:endParaRPr lang="es-EC"/>
        </a:p>
      </dgm:t>
    </dgm:pt>
    <dgm:pt modelId="{8C60FB9E-83FC-4342-AE09-E7CAE668F2F4}">
      <dgm:prSet phldrT="[Texto]" custT="1"/>
      <dgm:spPr>
        <a:xfrm>
          <a:off x="0" y="0"/>
          <a:ext cx="4475848" cy="782955"/>
        </a:xfrm>
        <a:prstGeom prst="roundRect">
          <a:avLst>
            <a:gd name="adj" fmla="val 10000"/>
          </a:avLst>
        </a:prstGeom>
        <a:solidFill>
          <a:srgbClr val="ED7D31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s-EC" sz="16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PLAN DE CAPACITACIÓN PARA DESARROLLAR HABILIDADES DE LIDERAZGO COMUNITARIO PARA CONTRIBUIR A LA SEGURIDAD DEL BARRIO TRÉBOLES DEL SUR</a:t>
          </a:r>
          <a:endParaRPr lang="es-EC" sz="1600" b="1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C3AF0D6-2ADE-42CA-B5B7-724843558D41}" type="sibTrans" cxnId="{CE7ADF2C-4DA2-4537-B75F-C22FB9663830}">
      <dgm:prSet/>
      <dgm:spPr>
        <a:xfrm>
          <a:off x="3966927" y="571992"/>
          <a:ext cx="508920" cy="508920"/>
        </a:xfrm>
        <a:prstGeom prst="downArrow">
          <a:avLst>
            <a:gd name="adj1" fmla="val 55000"/>
            <a:gd name="adj2" fmla="val 45000"/>
          </a:avLst>
        </a:prstGeom>
        <a:solidFill>
          <a:srgbClr val="92D050">
            <a:alpha val="90000"/>
          </a:srgbClr>
        </a:solidFill>
        <a:ln w="12700" cap="flat" cmpd="sng" algn="ctr">
          <a:solidFill>
            <a:srgbClr val="ED7D31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s-EC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9BB39643-E4E2-4A5E-BB30-B7908BD84CFD}" type="parTrans" cxnId="{CE7ADF2C-4DA2-4537-B75F-C22FB9663830}">
      <dgm:prSet/>
      <dgm:spPr/>
      <dgm:t>
        <a:bodyPr/>
        <a:lstStyle/>
        <a:p>
          <a:pPr algn="ctr"/>
          <a:endParaRPr lang="es-EC"/>
        </a:p>
      </dgm:t>
    </dgm:pt>
    <dgm:pt modelId="{880C5996-7F3B-41E3-905A-A55BCB2C618E}">
      <dgm:prSet custT="1"/>
      <dgm:spPr>
        <a:xfrm>
          <a:off x="1126129" y="3566795"/>
          <a:ext cx="4475848" cy="782955"/>
        </a:xfrm>
        <a:prstGeom prst="roundRect">
          <a:avLst>
            <a:gd name="adj" fmla="val 10000"/>
          </a:avLst>
        </a:prstGeom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s-EC" sz="180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16F14AC-1CFD-45AE-B0B5-35C69C6D3D95}" type="parTrans" cxnId="{553760A2-3D32-4636-BE39-EC740FB31E77}">
      <dgm:prSet/>
      <dgm:spPr/>
      <dgm:t>
        <a:bodyPr/>
        <a:lstStyle/>
        <a:p>
          <a:endParaRPr lang="es-EC"/>
        </a:p>
      </dgm:t>
    </dgm:pt>
    <dgm:pt modelId="{D70ADF37-4526-4E71-B9A1-EF4ECFED6D1F}" type="sibTrans" cxnId="{553760A2-3D32-4636-BE39-EC740FB31E77}">
      <dgm:prSet/>
      <dgm:spPr/>
      <dgm:t>
        <a:bodyPr/>
        <a:lstStyle/>
        <a:p>
          <a:endParaRPr lang="es-EC"/>
        </a:p>
      </dgm:t>
    </dgm:pt>
    <dgm:pt modelId="{1ACB7061-9344-4011-9106-4B71268AC776}">
      <dgm:prSet custT="1"/>
      <dgm:spPr>
        <a:xfrm>
          <a:off x="1126129" y="3566795"/>
          <a:ext cx="4475848" cy="782955"/>
        </a:xfrm>
        <a:prstGeom prst="roundRect">
          <a:avLst>
            <a:gd name="adj" fmla="val 10000"/>
          </a:avLst>
        </a:prstGeom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s-EC" sz="18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TRABAJO INTEGRADOR 1 HORA + 1 DE </a:t>
          </a:r>
          <a:r>
            <a:rPr lang="es-EC" sz="18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ENCUESTA</a:t>
          </a:r>
          <a:endParaRPr lang="es-EC" sz="18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6BCD4E7-AD95-4CE6-93C0-993497B3CB06}" type="parTrans" cxnId="{CC22CE7A-FC05-4F83-BAD7-7B05BBA64759}">
      <dgm:prSet/>
      <dgm:spPr/>
      <dgm:t>
        <a:bodyPr/>
        <a:lstStyle/>
        <a:p>
          <a:endParaRPr lang="es-EC"/>
        </a:p>
      </dgm:t>
    </dgm:pt>
    <dgm:pt modelId="{18FE6825-BAAB-46C7-B5E8-E8E138352C88}" type="sibTrans" cxnId="{CC22CE7A-FC05-4F83-BAD7-7B05BBA64759}">
      <dgm:prSet/>
      <dgm:spPr/>
      <dgm:t>
        <a:bodyPr/>
        <a:lstStyle/>
        <a:p>
          <a:endParaRPr lang="es-EC"/>
        </a:p>
      </dgm:t>
    </dgm:pt>
    <dgm:pt modelId="{72D107F1-2872-4CBD-A7BF-C05EED650949}" type="pres">
      <dgm:prSet presAssocID="{E09E972E-34FA-4C5C-AA5A-58E84CE40E9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08A3DAF-1DC0-4461-BD37-4C91647D995C}" type="pres">
      <dgm:prSet presAssocID="{E09E972E-34FA-4C5C-AA5A-58E84CE40E9B}" presName="dummyMaxCanvas" presStyleCnt="0">
        <dgm:presLayoutVars/>
      </dgm:prSet>
      <dgm:spPr/>
    </dgm:pt>
    <dgm:pt modelId="{D6442A44-7188-4D3A-BCFC-D6A518A25A10}" type="pres">
      <dgm:prSet presAssocID="{E09E972E-34FA-4C5C-AA5A-58E84CE40E9B}" presName="FiveNodes_1" presStyleLbl="node1" presStyleIdx="0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C"/>
        </a:p>
      </dgm:t>
    </dgm:pt>
    <dgm:pt modelId="{6741223E-25CD-4499-9FFE-72021EA2B7E3}" type="pres">
      <dgm:prSet presAssocID="{E09E972E-34FA-4C5C-AA5A-58E84CE40E9B}" presName="FiveNodes_2" presStyleLbl="node1" presStyleIdx="1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C"/>
        </a:p>
      </dgm:t>
    </dgm:pt>
    <dgm:pt modelId="{359E7FFA-2053-408E-BF06-2413F6278DA0}" type="pres">
      <dgm:prSet presAssocID="{E09E972E-34FA-4C5C-AA5A-58E84CE40E9B}" presName="FiveNodes_3" presStyleLbl="node1" presStyleIdx="2" presStyleCnt="5" custLinFactNeighborX="309" custLinFactNeighborY="1360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C"/>
        </a:p>
      </dgm:t>
    </dgm:pt>
    <dgm:pt modelId="{DDE85D60-BB22-4537-A4A2-9E6CDDDF0C13}" type="pres">
      <dgm:prSet presAssocID="{E09E972E-34FA-4C5C-AA5A-58E84CE40E9B}" presName="FiveNodes_4" presStyleLbl="node1" presStyleIdx="3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C"/>
        </a:p>
      </dgm:t>
    </dgm:pt>
    <dgm:pt modelId="{D23F8401-11FB-4974-A798-36D10DE0024B}" type="pres">
      <dgm:prSet presAssocID="{E09E972E-34FA-4C5C-AA5A-58E84CE40E9B}" presName="FiveNodes_5" presStyleLbl="node1" presStyleIdx="4" presStyleCnt="5" custLinFactNeighborX="-471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C"/>
        </a:p>
      </dgm:t>
    </dgm:pt>
    <dgm:pt modelId="{E5498874-5C5C-4F02-B225-B58A00F9229C}" type="pres">
      <dgm:prSet presAssocID="{E09E972E-34FA-4C5C-AA5A-58E84CE40E9B}" presName="FiveConn_1-2" presStyleLbl="fgAccFollowNode1" presStyleIdx="0" presStyleCnt="4">
        <dgm:presLayoutVars>
          <dgm:bulletEnabled val="1"/>
        </dgm:presLayoutVars>
      </dgm:prSet>
      <dgm:spPr>
        <a:prstGeom prst="downArrow">
          <a:avLst>
            <a:gd name="adj1" fmla="val 55000"/>
            <a:gd name="adj2" fmla="val 45000"/>
          </a:avLst>
        </a:prstGeom>
      </dgm:spPr>
      <dgm:t>
        <a:bodyPr/>
        <a:lstStyle/>
        <a:p>
          <a:endParaRPr lang="es-EC"/>
        </a:p>
      </dgm:t>
    </dgm:pt>
    <dgm:pt modelId="{15363652-66AA-426E-B81C-3C9395202193}" type="pres">
      <dgm:prSet presAssocID="{E09E972E-34FA-4C5C-AA5A-58E84CE40E9B}" presName="FiveConn_2-3" presStyleLbl="fgAccFollowNode1" presStyleIdx="1" presStyleCnt="4">
        <dgm:presLayoutVars>
          <dgm:bulletEnabled val="1"/>
        </dgm:presLayoutVars>
      </dgm:prSet>
      <dgm:spPr>
        <a:prstGeom prst="downArrow">
          <a:avLst>
            <a:gd name="adj1" fmla="val 55000"/>
            <a:gd name="adj2" fmla="val 45000"/>
          </a:avLst>
        </a:prstGeom>
      </dgm:spPr>
      <dgm:t>
        <a:bodyPr/>
        <a:lstStyle/>
        <a:p>
          <a:endParaRPr lang="es-EC"/>
        </a:p>
      </dgm:t>
    </dgm:pt>
    <dgm:pt modelId="{0FBC84B5-07D7-4246-B25D-7FB8C1B3D120}" type="pres">
      <dgm:prSet presAssocID="{E09E972E-34FA-4C5C-AA5A-58E84CE40E9B}" presName="FiveConn_3-4" presStyleLbl="fgAccFollowNode1" presStyleIdx="2" presStyleCnt="4">
        <dgm:presLayoutVars>
          <dgm:bulletEnabled val="1"/>
        </dgm:presLayoutVars>
      </dgm:prSet>
      <dgm:spPr>
        <a:prstGeom prst="downArrow">
          <a:avLst>
            <a:gd name="adj1" fmla="val 55000"/>
            <a:gd name="adj2" fmla="val 45000"/>
          </a:avLst>
        </a:prstGeom>
      </dgm:spPr>
      <dgm:t>
        <a:bodyPr/>
        <a:lstStyle/>
        <a:p>
          <a:endParaRPr lang="es-EC"/>
        </a:p>
      </dgm:t>
    </dgm:pt>
    <dgm:pt modelId="{E5ADF97D-1F8E-4770-BA94-1A190FA33F11}" type="pres">
      <dgm:prSet presAssocID="{E09E972E-34FA-4C5C-AA5A-58E84CE40E9B}" presName="FiveConn_4-5" presStyleLbl="fgAccFollowNode1" presStyleIdx="3" presStyleCnt="4">
        <dgm:presLayoutVars>
          <dgm:bulletEnabled val="1"/>
        </dgm:presLayoutVars>
      </dgm:prSet>
      <dgm:spPr>
        <a:prstGeom prst="downArrow">
          <a:avLst>
            <a:gd name="adj1" fmla="val 55000"/>
            <a:gd name="adj2" fmla="val 45000"/>
          </a:avLst>
        </a:prstGeom>
      </dgm:spPr>
      <dgm:t>
        <a:bodyPr/>
        <a:lstStyle/>
        <a:p>
          <a:endParaRPr lang="es-EC"/>
        </a:p>
      </dgm:t>
    </dgm:pt>
    <dgm:pt modelId="{67C1531E-C34E-4BB8-AD07-CE5F5B1DE287}" type="pres">
      <dgm:prSet presAssocID="{E09E972E-34FA-4C5C-AA5A-58E84CE40E9B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A78154-6C4F-498A-A3C0-8D8E5E26FB8D}" type="pres">
      <dgm:prSet presAssocID="{E09E972E-34FA-4C5C-AA5A-58E84CE40E9B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AA5D4B-DDD8-4001-A091-D80C809310E4}" type="pres">
      <dgm:prSet presAssocID="{E09E972E-34FA-4C5C-AA5A-58E84CE40E9B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C6DC9A4-DEAD-4F53-A185-F68FBF6473A5}" type="pres">
      <dgm:prSet presAssocID="{E09E972E-34FA-4C5C-AA5A-58E84CE40E9B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98ABDE-035D-47E2-B97F-1B097142ECD6}" type="pres">
      <dgm:prSet presAssocID="{E09E972E-34FA-4C5C-AA5A-58E84CE40E9B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9D9133F-AC71-49DD-871A-D6953D476555}" srcId="{E09E972E-34FA-4C5C-AA5A-58E84CE40E9B}" destId="{562860C1-32BD-44FD-AE51-77CEE0757643}" srcOrd="2" destOrd="0" parTransId="{4D1B97F8-445C-4363-BB33-1718501A38C8}" sibTransId="{1DA77ACA-E091-47E6-A8A8-FD2E90A1A6C6}"/>
    <dgm:cxn modelId="{84F2E3F1-31DE-468B-AA79-166E0B13C198}" type="presOf" srcId="{0369CF40-D292-4612-B22E-D1A55BF4DB4A}" destId="{8C6DC9A4-DEAD-4F53-A185-F68FBF6473A5}" srcOrd="1" destOrd="0" presId="urn:microsoft.com/office/officeart/2005/8/layout/vProcess5"/>
    <dgm:cxn modelId="{2F94CF98-6914-475D-8647-D9F9051FDA4D}" srcId="{E09E972E-34FA-4C5C-AA5A-58E84CE40E9B}" destId="{D7E8476F-8B1A-4292-97D9-AE32D4255AFA}" srcOrd="4" destOrd="0" parTransId="{755A4E0B-5B67-4854-B14B-EA1A771B5541}" sibTransId="{076CEB7E-7CDC-4417-B655-8976B97A2C95}"/>
    <dgm:cxn modelId="{0295C44B-1F2E-4C51-92D0-217665137B5A}" srcId="{0369CF40-D292-4612-B22E-D1A55BF4DB4A}" destId="{AEC9ED50-BD3F-4129-9B6D-1A9AD9A7E9C6}" srcOrd="0" destOrd="0" parTransId="{1F57A2E4-975F-4212-A911-0DFC25B47537}" sibTransId="{A4714B71-34EB-46F1-82AD-18206714A8BA}"/>
    <dgm:cxn modelId="{C989515F-DEF4-4C48-B456-89E42441E377}" type="presOf" srcId="{AEC9ED50-BD3F-4129-9B6D-1A9AD9A7E9C6}" destId="{8C6DC9A4-DEAD-4F53-A185-F68FBF6473A5}" srcOrd="1" destOrd="1" presId="urn:microsoft.com/office/officeart/2005/8/layout/vProcess5"/>
    <dgm:cxn modelId="{89DBE4E1-5539-4A4D-AECA-E74F27B3A88A}" type="presOf" srcId="{1ACB7061-9344-4011-9106-4B71268AC776}" destId="{5C98ABDE-035D-47E2-B97F-1B097142ECD6}" srcOrd="1" destOrd="2" presId="urn:microsoft.com/office/officeart/2005/8/layout/vProcess5"/>
    <dgm:cxn modelId="{1F55872B-6235-40AC-9848-53B3EF2F4953}" type="presOf" srcId="{CBA1C540-20B0-427B-8D06-DA2E447B8202}" destId="{D23F8401-11FB-4974-A798-36D10DE0024B}" srcOrd="0" destOrd="1" presId="urn:microsoft.com/office/officeart/2005/8/layout/vProcess5"/>
    <dgm:cxn modelId="{653964AD-A219-4C17-89E5-DFC6EF941561}" type="presOf" srcId="{8DEE0B6B-182B-4E87-91EF-A04A2A17D892}" destId="{15363652-66AA-426E-B81C-3C9395202193}" srcOrd="0" destOrd="0" presId="urn:microsoft.com/office/officeart/2005/8/layout/vProcess5"/>
    <dgm:cxn modelId="{DA46E263-B7E8-4B05-BFF4-33C456F1849E}" type="presOf" srcId="{562860C1-32BD-44FD-AE51-77CEE0757643}" destId="{ADAA5D4B-DDD8-4001-A091-D80C809310E4}" srcOrd="1" destOrd="0" presId="urn:microsoft.com/office/officeart/2005/8/layout/vProcess5"/>
    <dgm:cxn modelId="{8B6B40D7-A547-4FB1-B6EA-EB3287B893F3}" type="presOf" srcId="{8C60FB9E-83FC-4342-AE09-E7CAE668F2F4}" destId="{D6442A44-7188-4D3A-BCFC-D6A518A25A10}" srcOrd="0" destOrd="0" presId="urn:microsoft.com/office/officeart/2005/8/layout/vProcess5"/>
    <dgm:cxn modelId="{11D08E35-9DDC-4500-8F59-C515B6D40B01}" type="presOf" srcId="{1121923A-0137-46DA-9A0D-C70F17DA25E3}" destId="{2BA78154-6C4F-498A-A3C0-8D8E5E26FB8D}" srcOrd="1" destOrd="0" presId="urn:microsoft.com/office/officeart/2005/8/layout/vProcess5"/>
    <dgm:cxn modelId="{515EB90F-BA6C-4BA1-9CC9-F790D3C393D6}" srcId="{E09E972E-34FA-4C5C-AA5A-58E84CE40E9B}" destId="{0369CF40-D292-4612-B22E-D1A55BF4DB4A}" srcOrd="3" destOrd="0" parTransId="{5B04F0A1-36B9-4639-B086-886DB568A882}" sibTransId="{BFDDF90E-1C42-46CD-BF51-1298AA06A76B}"/>
    <dgm:cxn modelId="{26E24758-AAC5-4A15-9A58-90B460D98F1D}" type="presOf" srcId="{1121923A-0137-46DA-9A0D-C70F17DA25E3}" destId="{6741223E-25CD-4499-9FFE-72021EA2B7E3}" srcOrd="0" destOrd="0" presId="urn:microsoft.com/office/officeart/2005/8/layout/vProcess5"/>
    <dgm:cxn modelId="{0238C68F-1D8B-45FD-B38D-F70E5ECE7A72}" type="presOf" srcId="{8C60FB9E-83FC-4342-AE09-E7CAE668F2F4}" destId="{67C1531E-C34E-4BB8-AD07-CE5F5B1DE287}" srcOrd="1" destOrd="0" presId="urn:microsoft.com/office/officeart/2005/8/layout/vProcess5"/>
    <dgm:cxn modelId="{CC22CE7A-FC05-4F83-BAD7-7B05BBA64759}" srcId="{D7E8476F-8B1A-4292-97D9-AE32D4255AFA}" destId="{1ACB7061-9344-4011-9106-4B71268AC776}" srcOrd="1" destOrd="0" parTransId="{E6BCD4E7-AD95-4CE6-93C0-993497B3CB06}" sibTransId="{18FE6825-BAAB-46C7-B5E8-E8E138352C88}"/>
    <dgm:cxn modelId="{320B410A-A52B-4707-9DB8-F8300772B155}" type="presOf" srcId="{0369CF40-D292-4612-B22E-D1A55BF4DB4A}" destId="{DDE85D60-BB22-4537-A4A2-9E6CDDDF0C13}" srcOrd="0" destOrd="0" presId="urn:microsoft.com/office/officeart/2005/8/layout/vProcess5"/>
    <dgm:cxn modelId="{B420DB1D-657C-48BF-B412-DC096857DC54}" type="presOf" srcId="{CBA1C540-20B0-427B-8D06-DA2E447B8202}" destId="{5C98ABDE-035D-47E2-B97F-1B097142ECD6}" srcOrd="1" destOrd="1" presId="urn:microsoft.com/office/officeart/2005/8/layout/vProcess5"/>
    <dgm:cxn modelId="{DD7B2F95-3918-4E98-A934-1645E4BC1294}" type="presOf" srcId="{880C5996-7F3B-41E3-905A-A55BCB2C618E}" destId="{5C98ABDE-035D-47E2-B97F-1B097142ECD6}" srcOrd="1" destOrd="3" presId="urn:microsoft.com/office/officeart/2005/8/layout/vProcess5"/>
    <dgm:cxn modelId="{A8D3E3C8-C8F5-4B9F-A62E-2A1787956EDC}" srcId="{562860C1-32BD-44FD-AE51-77CEE0757643}" destId="{5DA4D9EC-EE6A-4A6B-B5AB-34808F27FB6B}" srcOrd="0" destOrd="0" parTransId="{FDCC4498-807A-422C-88B0-DB8B9FA01AD6}" sibTransId="{CAB873DD-51F7-4560-9B22-AF3A35C479EE}"/>
    <dgm:cxn modelId="{B076EDA4-5311-4A64-AD34-D96AC2201331}" type="presOf" srcId="{BFDDF90E-1C42-46CD-BF51-1298AA06A76B}" destId="{E5ADF97D-1F8E-4770-BA94-1A190FA33F11}" srcOrd="0" destOrd="0" presId="urn:microsoft.com/office/officeart/2005/8/layout/vProcess5"/>
    <dgm:cxn modelId="{E70DFB4C-98DF-4CB1-B76E-9553A33ECABA}" type="presOf" srcId="{D7E8476F-8B1A-4292-97D9-AE32D4255AFA}" destId="{5C98ABDE-035D-47E2-B97F-1B097142ECD6}" srcOrd="1" destOrd="0" presId="urn:microsoft.com/office/officeart/2005/8/layout/vProcess5"/>
    <dgm:cxn modelId="{A2F41C67-CB16-4B52-B651-91900F11FA06}" type="presOf" srcId="{E09E972E-34FA-4C5C-AA5A-58E84CE40E9B}" destId="{72D107F1-2872-4CBD-A7BF-C05EED650949}" srcOrd="0" destOrd="0" presId="urn:microsoft.com/office/officeart/2005/8/layout/vProcess5"/>
    <dgm:cxn modelId="{553760A2-3D32-4636-BE39-EC740FB31E77}" srcId="{D7E8476F-8B1A-4292-97D9-AE32D4255AFA}" destId="{880C5996-7F3B-41E3-905A-A55BCB2C618E}" srcOrd="2" destOrd="0" parTransId="{916F14AC-1CFD-45AE-B0B5-35C69C6D3D95}" sibTransId="{D70ADF37-4526-4E71-B9A1-EF4ECFED6D1F}"/>
    <dgm:cxn modelId="{DD513904-C62C-41F5-9449-4AFAF2BEE78B}" type="presOf" srcId="{1DA77ACA-E091-47E6-A8A8-FD2E90A1A6C6}" destId="{0FBC84B5-07D7-4246-B25D-7FB8C1B3D120}" srcOrd="0" destOrd="0" presId="urn:microsoft.com/office/officeart/2005/8/layout/vProcess5"/>
    <dgm:cxn modelId="{CE7ADF2C-4DA2-4537-B75F-C22FB9663830}" srcId="{E09E972E-34FA-4C5C-AA5A-58E84CE40E9B}" destId="{8C60FB9E-83FC-4342-AE09-E7CAE668F2F4}" srcOrd="0" destOrd="0" parTransId="{9BB39643-E4E2-4A5E-BB30-B7908BD84CFD}" sibTransId="{7C3AF0D6-2ADE-42CA-B5B7-724843558D41}"/>
    <dgm:cxn modelId="{1ECCB857-4DE5-4481-B631-201A5C1AB02A}" srcId="{E09E972E-34FA-4C5C-AA5A-58E84CE40E9B}" destId="{1121923A-0137-46DA-9A0D-C70F17DA25E3}" srcOrd="1" destOrd="0" parTransId="{9D03331B-0D64-4E96-BAA6-C91AA6B76B30}" sibTransId="{8DEE0B6B-182B-4E87-91EF-A04A2A17D892}"/>
    <dgm:cxn modelId="{7C220F60-C35D-43E8-A48A-2BCD171FAD5E}" type="presOf" srcId="{1ACB7061-9344-4011-9106-4B71268AC776}" destId="{D23F8401-11FB-4974-A798-36D10DE0024B}" srcOrd="0" destOrd="2" presId="urn:microsoft.com/office/officeart/2005/8/layout/vProcess5"/>
    <dgm:cxn modelId="{32ADEAAC-C8CF-4FC8-99C7-DF2882D8D0A6}" type="presOf" srcId="{D7E8476F-8B1A-4292-97D9-AE32D4255AFA}" destId="{D23F8401-11FB-4974-A798-36D10DE0024B}" srcOrd="0" destOrd="0" presId="urn:microsoft.com/office/officeart/2005/8/layout/vProcess5"/>
    <dgm:cxn modelId="{6B4BE75D-68AF-4F5A-A206-C21BD6A2DF1E}" srcId="{D7E8476F-8B1A-4292-97D9-AE32D4255AFA}" destId="{CBA1C540-20B0-427B-8D06-DA2E447B8202}" srcOrd="0" destOrd="0" parTransId="{1C17C18F-BAB0-408E-9417-8C234A34B870}" sibTransId="{4133AD1B-C74F-4C94-9761-2C3ED20E8C0F}"/>
    <dgm:cxn modelId="{818C1D14-53B2-4681-A79E-344536CDC6AB}" type="presOf" srcId="{880C5996-7F3B-41E3-905A-A55BCB2C618E}" destId="{D23F8401-11FB-4974-A798-36D10DE0024B}" srcOrd="0" destOrd="3" presId="urn:microsoft.com/office/officeart/2005/8/layout/vProcess5"/>
    <dgm:cxn modelId="{23E4A005-4492-4BB9-8D6F-D91191229EAC}" type="presOf" srcId="{AEC9ED50-BD3F-4129-9B6D-1A9AD9A7E9C6}" destId="{DDE85D60-BB22-4537-A4A2-9E6CDDDF0C13}" srcOrd="0" destOrd="1" presId="urn:microsoft.com/office/officeart/2005/8/layout/vProcess5"/>
    <dgm:cxn modelId="{C4CE69C8-AAE0-4A8E-AEFE-5618358C4AFA}" type="presOf" srcId="{562860C1-32BD-44FD-AE51-77CEE0757643}" destId="{359E7FFA-2053-408E-BF06-2413F6278DA0}" srcOrd="0" destOrd="0" presId="urn:microsoft.com/office/officeart/2005/8/layout/vProcess5"/>
    <dgm:cxn modelId="{4A4F9B32-8CAF-4B52-9814-4050965DD0EC}" type="presOf" srcId="{7C3AF0D6-2ADE-42CA-B5B7-724843558D41}" destId="{E5498874-5C5C-4F02-B225-B58A00F9229C}" srcOrd="0" destOrd="0" presId="urn:microsoft.com/office/officeart/2005/8/layout/vProcess5"/>
    <dgm:cxn modelId="{E6E14561-5D26-409C-A5BE-E56069C16DA4}" type="presOf" srcId="{5DA4D9EC-EE6A-4A6B-B5AB-34808F27FB6B}" destId="{359E7FFA-2053-408E-BF06-2413F6278DA0}" srcOrd="0" destOrd="1" presId="urn:microsoft.com/office/officeart/2005/8/layout/vProcess5"/>
    <dgm:cxn modelId="{85D32B71-BB42-43B2-B309-FAAE5BD919E3}" type="presOf" srcId="{5DA4D9EC-EE6A-4A6B-B5AB-34808F27FB6B}" destId="{ADAA5D4B-DDD8-4001-A091-D80C809310E4}" srcOrd="1" destOrd="1" presId="urn:microsoft.com/office/officeart/2005/8/layout/vProcess5"/>
    <dgm:cxn modelId="{03CB831A-BDF8-4E7C-9FA8-1F0734CABA85}" type="presParOf" srcId="{72D107F1-2872-4CBD-A7BF-C05EED650949}" destId="{A08A3DAF-1DC0-4461-BD37-4C91647D995C}" srcOrd="0" destOrd="0" presId="urn:microsoft.com/office/officeart/2005/8/layout/vProcess5"/>
    <dgm:cxn modelId="{E58DB974-1EF7-4A15-9BE4-6F529C19C886}" type="presParOf" srcId="{72D107F1-2872-4CBD-A7BF-C05EED650949}" destId="{D6442A44-7188-4D3A-BCFC-D6A518A25A10}" srcOrd="1" destOrd="0" presId="urn:microsoft.com/office/officeart/2005/8/layout/vProcess5"/>
    <dgm:cxn modelId="{6BE4E095-CF96-4DBA-AF00-372B67F8D25C}" type="presParOf" srcId="{72D107F1-2872-4CBD-A7BF-C05EED650949}" destId="{6741223E-25CD-4499-9FFE-72021EA2B7E3}" srcOrd="2" destOrd="0" presId="urn:microsoft.com/office/officeart/2005/8/layout/vProcess5"/>
    <dgm:cxn modelId="{94923371-D47C-49E0-A6D7-013D80080EA6}" type="presParOf" srcId="{72D107F1-2872-4CBD-A7BF-C05EED650949}" destId="{359E7FFA-2053-408E-BF06-2413F6278DA0}" srcOrd="3" destOrd="0" presId="urn:microsoft.com/office/officeart/2005/8/layout/vProcess5"/>
    <dgm:cxn modelId="{C25E4F83-BCE5-4705-8CAF-1D610CB017B9}" type="presParOf" srcId="{72D107F1-2872-4CBD-A7BF-C05EED650949}" destId="{DDE85D60-BB22-4537-A4A2-9E6CDDDF0C13}" srcOrd="4" destOrd="0" presId="urn:microsoft.com/office/officeart/2005/8/layout/vProcess5"/>
    <dgm:cxn modelId="{A5DB5419-97DB-43A9-B552-4363D8BAA1F9}" type="presParOf" srcId="{72D107F1-2872-4CBD-A7BF-C05EED650949}" destId="{D23F8401-11FB-4974-A798-36D10DE0024B}" srcOrd="5" destOrd="0" presId="urn:microsoft.com/office/officeart/2005/8/layout/vProcess5"/>
    <dgm:cxn modelId="{082FEB6E-152A-4F54-B669-B38B10A26FA9}" type="presParOf" srcId="{72D107F1-2872-4CBD-A7BF-C05EED650949}" destId="{E5498874-5C5C-4F02-B225-B58A00F9229C}" srcOrd="6" destOrd="0" presId="urn:microsoft.com/office/officeart/2005/8/layout/vProcess5"/>
    <dgm:cxn modelId="{24892AFB-CB86-4239-A59C-8FE5442FAF07}" type="presParOf" srcId="{72D107F1-2872-4CBD-A7BF-C05EED650949}" destId="{15363652-66AA-426E-B81C-3C9395202193}" srcOrd="7" destOrd="0" presId="urn:microsoft.com/office/officeart/2005/8/layout/vProcess5"/>
    <dgm:cxn modelId="{59579DA9-9484-4878-B6A5-99E930F9555E}" type="presParOf" srcId="{72D107F1-2872-4CBD-A7BF-C05EED650949}" destId="{0FBC84B5-07D7-4246-B25D-7FB8C1B3D120}" srcOrd="8" destOrd="0" presId="urn:microsoft.com/office/officeart/2005/8/layout/vProcess5"/>
    <dgm:cxn modelId="{4E304AF7-5623-429F-86EB-96D226DD5072}" type="presParOf" srcId="{72D107F1-2872-4CBD-A7BF-C05EED650949}" destId="{E5ADF97D-1F8E-4770-BA94-1A190FA33F11}" srcOrd="9" destOrd="0" presId="urn:microsoft.com/office/officeart/2005/8/layout/vProcess5"/>
    <dgm:cxn modelId="{46BD46B9-32CB-4441-84FE-3080830E1EA5}" type="presParOf" srcId="{72D107F1-2872-4CBD-A7BF-C05EED650949}" destId="{67C1531E-C34E-4BB8-AD07-CE5F5B1DE287}" srcOrd="10" destOrd="0" presId="urn:microsoft.com/office/officeart/2005/8/layout/vProcess5"/>
    <dgm:cxn modelId="{A583775F-D94C-4994-8390-307B8B753EB5}" type="presParOf" srcId="{72D107F1-2872-4CBD-A7BF-C05EED650949}" destId="{2BA78154-6C4F-498A-A3C0-8D8E5E26FB8D}" srcOrd="11" destOrd="0" presId="urn:microsoft.com/office/officeart/2005/8/layout/vProcess5"/>
    <dgm:cxn modelId="{A738AE60-0691-44A4-92A7-D086B2D8EB7C}" type="presParOf" srcId="{72D107F1-2872-4CBD-A7BF-C05EED650949}" destId="{ADAA5D4B-DDD8-4001-A091-D80C809310E4}" srcOrd="12" destOrd="0" presId="urn:microsoft.com/office/officeart/2005/8/layout/vProcess5"/>
    <dgm:cxn modelId="{531E880E-2643-4728-A031-97C071D11138}" type="presParOf" srcId="{72D107F1-2872-4CBD-A7BF-C05EED650949}" destId="{8C6DC9A4-DEAD-4F53-A185-F68FBF6473A5}" srcOrd="13" destOrd="0" presId="urn:microsoft.com/office/officeart/2005/8/layout/vProcess5"/>
    <dgm:cxn modelId="{814DDE6C-56E3-40C8-8E7B-754CFA4A5C74}" type="presParOf" srcId="{72D107F1-2872-4CBD-A7BF-C05EED650949}" destId="{5C98ABDE-035D-47E2-B97F-1B097142ECD6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FC61D54-F909-4778-9B18-2D28CECD6F93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8F2567AD-7A43-4430-8687-78E44D979586}">
      <dgm:prSet phldrT="[Texto]"/>
      <dgm:spPr>
        <a:xfrm>
          <a:off x="2022788" y="1758953"/>
          <a:ext cx="1440822" cy="1440822"/>
        </a:xfr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s-EC" b="1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7B81D164-DB11-4866-B8A0-CAF6C62DF679}" type="parTrans" cxnId="{C182F098-B218-4568-83B9-6BC9E24B7B1E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65583BF8-A43A-4E87-91D6-F1872A977A0E}" type="sibTrans" cxnId="{C182F098-B218-4568-83B9-6BC9E24B7B1E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BFFABF4C-DD82-4DDE-A52A-CC0FCC2749BC}">
      <dgm:prSet phldrT="[Texto]" custT="1"/>
      <dgm:spPr>
        <a:xfrm>
          <a:off x="56801" y="2075934"/>
          <a:ext cx="1008576" cy="806860"/>
        </a:xfrm>
        <a:solidFill>
          <a:srgbClr val="9BBB59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S" sz="1600" dirty="0" smtClean="0">
              <a:latin typeface="Times New Roman" pitchFamily="18" charset="0"/>
              <a:cs typeface="Times New Roman" pitchFamily="18" charset="0"/>
            </a:rPr>
            <a:t>Se tomara contacto con los vecinos que disponen de alarmas comunitarias.</a:t>
          </a:r>
          <a:endParaRPr lang="es-EC" sz="1600" b="1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540D163-CF25-4B12-BBE2-600BD51E8917}" type="parTrans" cxnId="{C0D24CB2-5C14-4A9E-B9C6-153EE886B778}">
      <dgm:prSet/>
      <dgm:spPr>
        <a:xfrm rot="10800000">
          <a:off x="561089" y="2274047"/>
          <a:ext cx="1381305" cy="410634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538B483D-65D8-4B17-89B6-87DF9309A044}" type="sibTrans" cxnId="{C0D24CB2-5C14-4A9E-B9C6-153EE886B778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7F8B3545-CB10-4DC0-B6F7-564506703B4E}">
      <dgm:prSet phldrT="[Texto]" custT="1"/>
      <dgm:spPr>
        <a:xfrm>
          <a:off x="473547" y="793321"/>
          <a:ext cx="1008576" cy="806860"/>
        </a:xfr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S" sz="1600" dirty="0" smtClean="0">
              <a:latin typeface="Times New Roman" pitchFamily="18" charset="0"/>
              <a:cs typeface="Times New Roman" pitchFamily="18" charset="0"/>
            </a:rPr>
            <a:t>El funcionamiento del grupo será las 24 horas </a:t>
          </a:r>
          <a:endParaRPr lang="es-EC" sz="1600" b="1" dirty="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FEFC89B-DE9E-4E92-A18A-C3442A7E4102}" type="parTrans" cxnId="{2923C89F-5995-44BF-9B0C-55ECCD723B4A}">
      <dgm:prSet/>
      <dgm:spPr>
        <a:xfrm rot="12960000">
          <a:off x="845932" y="1397390"/>
          <a:ext cx="1381305" cy="410634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3DC00985-7F27-4E51-84B0-38ECEAACDB8C}" type="sibTrans" cxnId="{2923C89F-5995-44BF-9B0C-55ECCD723B4A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1DF4CE9D-7D81-4417-A4F9-930311DF4329}">
      <dgm:prSet phldrT="[Texto]" custT="1"/>
      <dgm:spPr>
        <a:xfrm>
          <a:off x="1564602" y="623"/>
          <a:ext cx="1008576" cy="806860"/>
        </a:xfrm>
        <a:solidFill>
          <a:srgbClr val="FFC0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S" sz="1600" dirty="0" smtClean="0">
              <a:latin typeface="Times New Roman" pitchFamily="18" charset="0"/>
              <a:cs typeface="Times New Roman" pitchFamily="18" charset="0"/>
            </a:rPr>
            <a:t>Se conformara el grupos de acuerdo al lugar de vivienda</a:t>
          </a:r>
          <a:endParaRPr lang="es-EC" sz="1600" b="1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751CE02-7863-42C2-80F1-2C1422AD1122}" type="parTrans" cxnId="{C227CA47-8428-4075-89B1-2E063B3E9807}">
      <dgm:prSet/>
      <dgm:spPr>
        <a:xfrm rot="15120000">
          <a:off x="1591661" y="855586"/>
          <a:ext cx="1381305" cy="410634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376EC8A4-D068-48D6-85B0-E4EE25DBE489}" type="sibTrans" cxnId="{C227CA47-8428-4075-89B1-2E063B3E9807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6BB2CDDC-2B65-41AB-9EF3-F3455EB6AA34}">
      <dgm:prSet phldrT="[Texto]" custT="1"/>
      <dgm:spPr>
        <a:xfrm>
          <a:off x="2913221" y="623"/>
          <a:ext cx="1008576" cy="806860"/>
        </a:xfrm>
        <a:solidFill>
          <a:srgbClr val="00B05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S" sz="1600" dirty="0" smtClean="0">
              <a:latin typeface="Times New Roman" pitchFamily="18" charset="0"/>
              <a:cs typeface="Times New Roman" pitchFamily="18" charset="0"/>
            </a:rPr>
            <a:t>existirá un responsable de crear y administrar el grupo </a:t>
          </a:r>
          <a:endParaRPr lang="es-EC" sz="1600" b="1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7CAB146-FCD7-4CB7-B9BF-B637E2C49DCB}" type="parTrans" cxnId="{B284F135-5E85-4AE8-B12E-8C9390A48EF6}">
      <dgm:prSet/>
      <dgm:spPr>
        <a:xfrm rot="17280000">
          <a:off x="2513432" y="855586"/>
          <a:ext cx="1381305" cy="410634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30AD0072-8391-42FC-BE83-050DEB964086}" type="sibTrans" cxnId="{B284F135-5E85-4AE8-B12E-8C9390A48EF6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29D5DF94-CBD3-47C8-8B7C-D46BE9620B7D}">
      <dgm:prSet phldrT="[Texto]" custT="1"/>
      <dgm:spPr>
        <a:xfrm>
          <a:off x="4004276" y="793321"/>
          <a:ext cx="1008576" cy="806860"/>
        </a:xfrm>
        <a:solidFill>
          <a:srgbClr val="F7964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S" sz="1600" dirty="0" smtClean="0">
              <a:latin typeface="Times New Roman" pitchFamily="18" charset="0"/>
              <a:cs typeface="Times New Roman" pitchFamily="18" charset="0"/>
            </a:rPr>
            <a:t>Existirá un solo líder quien tenga enlace con el Policía </a:t>
          </a:r>
          <a:endParaRPr lang="es-EC" sz="1600" b="1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7816B45-203D-49D5-8974-BEE04F9A4259}" type="parTrans" cxnId="{83DFC8C9-B655-4718-936E-AAE4C010ED5E}">
      <dgm:prSet/>
      <dgm:spPr>
        <a:xfrm rot="19440000">
          <a:off x="3259161" y="1397390"/>
          <a:ext cx="1381305" cy="410634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2E95F3FA-3C4E-4084-8785-01B4BB621F9F}" type="sibTrans" cxnId="{83DFC8C9-B655-4718-936E-AAE4C010ED5E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0D221FBE-812F-429B-B16C-BC5F2EBC60A8}">
      <dgm:prSet phldrT="[Texto]" custT="1"/>
      <dgm:spPr>
        <a:xfrm>
          <a:off x="4421022" y="2075934"/>
          <a:ext cx="1008576" cy="806860"/>
        </a:xfrm>
        <a:solidFill>
          <a:srgbClr val="FF00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S" sz="1600" dirty="0" smtClean="0">
              <a:latin typeface="Times New Roman" pitchFamily="18" charset="0"/>
              <a:cs typeface="Times New Roman" pitchFamily="18" charset="0"/>
            </a:rPr>
            <a:t>La información será subida mediante mensaje claro</a:t>
          </a:r>
          <a:endParaRPr lang="es-EC" sz="1600" b="1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5DE6D27-E917-4F37-8919-232160C7509B}" type="parTrans" cxnId="{132BBF5E-B4BA-493C-80B7-DA7E0AB0B7A6}">
      <dgm:prSet/>
      <dgm:spPr>
        <a:xfrm>
          <a:off x="3544004" y="2274047"/>
          <a:ext cx="1381305" cy="410634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B8A3F39D-12D2-4D27-9B37-3B9987D5574C}" type="sibTrans" cxnId="{132BBF5E-B4BA-493C-80B7-DA7E0AB0B7A6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3DED1412-D6A7-4B23-9303-9EC00F62759C}">
      <dgm:prSet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 mantendrá reuniones para solventar inquietudes.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166245-DCF4-4462-B9BF-807F3CA4D8B6}" type="parTrans" cxnId="{222CD34D-80E2-4BD9-AAC8-76C3FAD40660}">
      <dgm:prSet/>
      <dgm:spPr/>
      <dgm:t>
        <a:bodyPr/>
        <a:lstStyle/>
        <a:p>
          <a:endParaRPr lang="es-EC"/>
        </a:p>
      </dgm:t>
    </dgm:pt>
    <dgm:pt modelId="{37951530-2045-4C39-BD62-13ED035BD123}" type="sibTrans" cxnId="{222CD34D-80E2-4BD9-AAC8-76C3FAD40660}">
      <dgm:prSet/>
      <dgm:spPr/>
      <dgm:t>
        <a:bodyPr/>
        <a:lstStyle/>
        <a:p>
          <a:endParaRPr lang="es-EC"/>
        </a:p>
      </dgm:t>
    </dgm:pt>
    <dgm:pt modelId="{9179D399-B150-472A-B818-0E63662C7972}" type="pres">
      <dgm:prSet presAssocID="{2FC61D54-F909-4778-9B18-2D28CECD6F9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11F9609-247E-4D82-9870-574447BCC1C0}" type="pres">
      <dgm:prSet presAssocID="{8F2567AD-7A43-4430-8687-78E44D979586}" presName="centerShape" presStyleLbl="node0" presStyleIdx="0" presStyleCnt="1" custScaleX="117672" custScaleY="105068"/>
      <dgm:spPr>
        <a:prstGeom prst="ellipse">
          <a:avLst/>
        </a:prstGeom>
      </dgm:spPr>
      <dgm:t>
        <a:bodyPr/>
        <a:lstStyle/>
        <a:p>
          <a:endParaRPr lang="es-EC"/>
        </a:p>
      </dgm:t>
    </dgm:pt>
    <dgm:pt modelId="{7CE888A2-7747-4A68-8B8C-75D35A0CCAE8}" type="pres">
      <dgm:prSet presAssocID="{8540D163-CF25-4B12-BBE2-600BD51E8917}" presName="parTrans" presStyleLbl="bgSibTrans2D1" presStyleIdx="0" presStyleCnt="7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s-EC"/>
        </a:p>
      </dgm:t>
    </dgm:pt>
    <dgm:pt modelId="{619F3A85-733D-4E66-AEED-DFF4A7BABA68}" type="pres">
      <dgm:prSet presAssocID="{BFFABF4C-DD82-4DDE-A52A-CC0FCC2749BC}" presName="node" presStyleLbl="node1" presStyleIdx="0" presStyleCnt="7" custScaleX="117309" custScaleY="10982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C"/>
        </a:p>
      </dgm:t>
    </dgm:pt>
    <dgm:pt modelId="{F590271F-AB7E-4067-BD20-DFB8482F9DCC}" type="pres">
      <dgm:prSet presAssocID="{AFEFC89B-DE9E-4E92-A18A-C3442A7E4102}" presName="parTrans" presStyleLbl="bgSibTrans2D1" presStyleIdx="1" presStyleCnt="7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s-EC"/>
        </a:p>
      </dgm:t>
    </dgm:pt>
    <dgm:pt modelId="{D2C90808-B7FB-4BF9-8461-FFAA384D23CA}" type="pres">
      <dgm:prSet presAssocID="{7F8B3545-CB10-4DC0-B6F7-564506703B4E}" presName="node" presStyleLbl="node1" presStyleIdx="1" presStyleCnt="7" custScaleX="117309" custScaleY="10982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C"/>
        </a:p>
      </dgm:t>
    </dgm:pt>
    <dgm:pt modelId="{0DABD13D-8E01-45FF-A5A3-24302442BC31}" type="pres">
      <dgm:prSet presAssocID="{3751CE02-7863-42C2-80F1-2C1422AD1122}" presName="parTrans" presStyleLbl="bgSibTrans2D1" presStyleIdx="2" presStyleCnt="7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s-EC"/>
        </a:p>
      </dgm:t>
    </dgm:pt>
    <dgm:pt modelId="{E4B93E57-2C4C-4563-AF98-BC54BA3EDDD6}" type="pres">
      <dgm:prSet presAssocID="{1DF4CE9D-7D81-4417-A4F9-930311DF4329}" presName="node" presStyleLbl="node1" presStyleIdx="2" presStyleCnt="7" custScaleX="117309" custScaleY="10982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C"/>
        </a:p>
      </dgm:t>
    </dgm:pt>
    <dgm:pt modelId="{74862D38-ACB7-475F-AB6E-1841C986F8C4}" type="pres">
      <dgm:prSet presAssocID="{87CAB146-FCD7-4CB7-B9BF-B637E2C49DCB}" presName="parTrans" presStyleLbl="bgSibTrans2D1" presStyleIdx="3" presStyleCnt="7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s-EC"/>
        </a:p>
      </dgm:t>
    </dgm:pt>
    <dgm:pt modelId="{B9FDD959-209E-423C-B258-C92104164113}" type="pres">
      <dgm:prSet presAssocID="{6BB2CDDC-2B65-41AB-9EF3-F3455EB6AA34}" presName="node" presStyleLbl="node1" presStyleIdx="3" presStyleCnt="7" custScaleX="117309" custScaleY="10982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C"/>
        </a:p>
      </dgm:t>
    </dgm:pt>
    <dgm:pt modelId="{25B8CB42-0F2A-4E70-BCFD-35B519D813AE}" type="pres">
      <dgm:prSet presAssocID="{D7816B45-203D-49D5-8974-BEE04F9A4259}" presName="parTrans" presStyleLbl="bgSibTrans2D1" presStyleIdx="4" presStyleCnt="7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s-EC"/>
        </a:p>
      </dgm:t>
    </dgm:pt>
    <dgm:pt modelId="{46AA2E7D-5688-4583-A8EF-2516CCB7BE40}" type="pres">
      <dgm:prSet presAssocID="{29D5DF94-CBD3-47C8-8B7C-D46BE9620B7D}" presName="node" presStyleLbl="node1" presStyleIdx="4" presStyleCnt="7" custScaleX="117309" custScaleY="10982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C"/>
        </a:p>
      </dgm:t>
    </dgm:pt>
    <dgm:pt modelId="{A77BA2EE-0F07-4D27-8A2C-EEA9443A45F8}" type="pres">
      <dgm:prSet presAssocID="{D5DE6D27-E917-4F37-8919-232160C7509B}" presName="parTrans" presStyleLbl="bgSibTrans2D1" presStyleIdx="5" presStyleCnt="7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s-EC"/>
        </a:p>
      </dgm:t>
    </dgm:pt>
    <dgm:pt modelId="{E7C6AECB-D906-4480-A759-7AC4861D7879}" type="pres">
      <dgm:prSet presAssocID="{0D221FBE-812F-429B-B16C-BC5F2EBC60A8}" presName="node" presStyleLbl="node1" presStyleIdx="5" presStyleCnt="7" custScaleX="135984" custScaleY="10311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C"/>
        </a:p>
      </dgm:t>
    </dgm:pt>
    <dgm:pt modelId="{18792C73-B38B-4C18-ABC4-8A8708985471}" type="pres">
      <dgm:prSet presAssocID="{44166245-DCF4-4462-B9BF-807F3CA4D8B6}" presName="parTrans" presStyleLbl="bgSibTrans2D1" presStyleIdx="6" presStyleCnt="7"/>
      <dgm:spPr/>
      <dgm:t>
        <a:bodyPr/>
        <a:lstStyle/>
        <a:p>
          <a:endParaRPr lang="es-EC"/>
        </a:p>
      </dgm:t>
    </dgm:pt>
    <dgm:pt modelId="{26F6FDB8-A3F0-482E-A69A-50103DDD85BE}" type="pres">
      <dgm:prSet presAssocID="{3DED1412-D6A7-4B23-9303-9EC00F62759C}" presName="node" presStyleLbl="node1" presStyleIdx="6" presStyleCnt="7" custScaleX="117309" custScaleY="10982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0D24CB2-5C14-4A9E-B9C6-153EE886B778}" srcId="{8F2567AD-7A43-4430-8687-78E44D979586}" destId="{BFFABF4C-DD82-4DDE-A52A-CC0FCC2749BC}" srcOrd="0" destOrd="0" parTransId="{8540D163-CF25-4B12-BBE2-600BD51E8917}" sibTransId="{538B483D-65D8-4B17-89B6-87DF9309A044}"/>
    <dgm:cxn modelId="{2923C89F-5995-44BF-9B0C-55ECCD723B4A}" srcId="{8F2567AD-7A43-4430-8687-78E44D979586}" destId="{7F8B3545-CB10-4DC0-B6F7-564506703B4E}" srcOrd="1" destOrd="0" parTransId="{AFEFC89B-DE9E-4E92-A18A-C3442A7E4102}" sibTransId="{3DC00985-7F27-4E51-84B0-38ECEAACDB8C}"/>
    <dgm:cxn modelId="{A0225552-D848-41DB-8ED0-C607CE15B7CD}" type="presOf" srcId="{3751CE02-7863-42C2-80F1-2C1422AD1122}" destId="{0DABD13D-8E01-45FF-A5A3-24302442BC31}" srcOrd="0" destOrd="0" presId="urn:microsoft.com/office/officeart/2005/8/layout/radial4"/>
    <dgm:cxn modelId="{132BBF5E-B4BA-493C-80B7-DA7E0AB0B7A6}" srcId="{8F2567AD-7A43-4430-8687-78E44D979586}" destId="{0D221FBE-812F-429B-B16C-BC5F2EBC60A8}" srcOrd="5" destOrd="0" parTransId="{D5DE6D27-E917-4F37-8919-232160C7509B}" sibTransId="{B8A3F39D-12D2-4D27-9B37-3B9987D5574C}"/>
    <dgm:cxn modelId="{8C54430D-BB1C-41A9-95B3-831C68607D5E}" type="presOf" srcId="{8540D163-CF25-4B12-BBE2-600BD51E8917}" destId="{7CE888A2-7747-4A68-8B8C-75D35A0CCAE8}" srcOrd="0" destOrd="0" presId="urn:microsoft.com/office/officeart/2005/8/layout/radial4"/>
    <dgm:cxn modelId="{8A78109A-0A86-4999-B0E6-14C2AD5CA269}" type="presOf" srcId="{29D5DF94-CBD3-47C8-8B7C-D46BE9620B7D}" destId="{46AA2E7D-5688-4583-A8EF-2516CCB7BE40}" srcOrd="0" destOrd="0" presId="urn:microsoft.com/office/officeart/2005/8/layout/radial4"/>
    <dgm:cxn modelId="{696A16DC-EDD3-4F74-9939-0F073557E8B1}" type="presOf" srcId="{AFEFC89B-DE9E-4E92-A18A-C3442A7E4102}" destId="{F590271F-AB7E-4067-BD20-DFB8482F9DCC}" srcOrd="0" destOrd="0" presId="urn:microsoft.com/office/officeart/2005/8/layout/radial4"/>
    <dgm:cxn modelId="{959F3093-C38C-4ACA-B9A0-1955F7790557}" type="presOf" srcId="{D5DE6D27-E917-4F37-8919-232160C7509B}" destId="{A77BA2EE-0F07-4D27-8A2C-EEA9443A45F8}" srcOrd="0" destOrd="0" presId="urn:microsoft.com/office/officeart/2005/8/layout/radial4"/>
    <dgm:cxn modelId="{5976A870-9647-49A5-AF7D-E76D37A1F581}" type="presOf" srcId="{8F2567AD-7A43-4430-8687-78E44D979586}" destId="{811F9609-247E-4D82-9870-574447BCC1C0}" srcOrd="0" destOrd="0" presId="urn:microsoft.com/office/officeart/2005/8/layout/radial4"/>
    <dgm:cxn modelId="{3EABB0D1-0A8C-4BBF-92F9-18C1FACC02C2}" type="presOf" srcId="{87CAB146-FCD7-4CB7-B9BF-B637E2C49DCB}" destId="{74862D38-ACB7-475F-AB6E-1841C986F8C4}" srcOrd="0" destOrd="0" presId="urn:microsoft.com/office/officeart/2005/8/layout/radial4"/>
    <dgm:cxn modelId="{3BB21C89-D84B-4F02-BD92-8E20A2EA1730}" type="presOf" srcId="{6BB2CDDC-2B65-41AB-9EF3-F3455EB6AA34}" destId="{B9FDD959-209E-423C-B258-C92104164113}" srcOrd="0" destOrd="0" presId="urn:microsoft.com/office/officeart/2005/8/layout/radial4"/>
    <dgm:cxn modelId="{705D6EF5-A870-445D-AF6B-BA579D3F4F7F}" type="presOf" srcId="{7F8B3545-CB10-4DC0-B6F7-564506703B4E}" destId="{D2C90808-B7FB-4BF9-8461-FFAA384D23CA}" srcOrd="0" destOrd="0" presId="urn:microsoft.com/office/officeart/2005/8/layout/radial4"/>
    <dgm:cxn modelId="{4F4AF655-5EBB-419F-934A-0391D5628A8C}" type="presOf" srcId="{D7816B45-203D-49D5-8974-BEE04F9A4259}" destId="{25B8CB42-0F2A-4E70-BCFD-35B519D813AE}" srcOrd="0" destOrd="0" presId="urn:microsoft.com/office/officeart/2005/8/layout/radial4"/>
    <dgm:cxn modelId="{25EB762A-A33F-4619-B9D4-6EC28F902FDD}" type="presOf" srcId="{44166245-DCF4-4462-B9BF-807F3CA4D8B6}" destId="{18792C73-B38B-4C18-ABC4-8A8708985471}" srcOrd="0" destOrd="0" presId="urn:microsoft.com/office/officeart/2005/8/layout/radial4"/>
    <dgm:cxn modelId="{F5C3D3EB-F9F9-42C0-AAED-938550D3CE29}" type="presOf" srcId="{1DF4CE9D-7D81-4417-A4F9-930311DF4329}" destId="{E4B93E57-2C4C-4563-AF98-BC54BA3EDDD6}" srcOrd="0" destOrd="0" presId="urn:microsoft.com/office/officeart/2005/8/layout/radial4"/>
    <dgm:cxn modelId="{62F942C5-E86E-4EB0-9E6C-E41375DC9CE6}" type="presOf" srcId="{3DED1412-D6A7-4B23-9303-9EC00F62759C}" destId="{26F6FDB8-A3F0-482E-A69A-50103DDD85BE}" srcOrd="0" destOrd="0" presId="urn:microsoft.com/office/officeart/2005/8/layout/radial4"/>
    <dgm:cxn modelId="{8DC4BA54-49B7-4715-8AD7-96E6BCC8463C}" type="presOf" srcId="{0D221FBE-812F-429B-B16C-BC5F2EBC60A8}" destId="{E7C6AECB-D906-4480-A759-7AC4861D7879}" srcOrd="0" destOrd="0" presId="urn:microsoft.com/office/officeart/2005/8/layout/radial4"/>
    <dgm:cxn modelId="{B284F135-5E85-4AE8-B12E-8C9390A48EF6}" srcId="{8F2567AD-7A43-4430-8687-78E44D979586}" destId="{6BB2CDDC-2B65-41AB-9EF3-F3455EB6AA34}" srcOrd="3" destOrd="0" parTransId="{87CAB146-FCD7-4CB7-B9BF-B637E2C49DCB}" sibTransId="{30AD0072-8391-42FC-BE83-050DEB964086}"/>
    <dgm:cxn modelId="{C182F098-B218-4568-83B9-6BC9E24B7B1E}" srcId="{2FC61D54-F909-4778-9B18-2D28CECD6F93}" destId="{8F2567AD-7A43-4430-8687-78E44D979586}" srcOrd="0" destOrd="0" parTransId="{7B81D164-DB11-4866-B8A0-CAF6C62DF679}" sibTransId="{65583BF8-A43A-4E87-91D6-F1872A977A0E}"/>
    <dgm:cxn modelId="{2A94097E-EBE7-4620-8B5E-697D6276C55B}" type="presOf" srcId="{2FC61D54-F909-4778-9B18-2D28CECD6F93}" destId="{9179D399-B150-472A-B818-0E63662C7972}" srcOrd="0" destOrd="0" presId="urn:microsoft.com/office/officeart/2005/8/layout/radial4"/>
    <dgm:cxn modelId="{83DFC8C9-B655-4718-936E-AAE4C010ED5E}" srcId="{8F2567AD-7A43-4430-8687-78E44D979586}" destId="{29D5DF94-CBD3-47C8-8B7C-D46BE9620B7D}" srcOrd="4" destOrd="0" parTransId="{D7816B45-203D-49D5-8974-BEE04F9A4259}" sibTransId="{2E95F3FA-3C4E-4084-8785-01B4BB621F9F}"/>
    <dgm:cxn modelId="{C227CA47-8428-4075-89B1-2E063B3E9807}" srcId="{8F2567AD-7A43-4430-8687-78E44D979586}" destId="{1DF4CE9D-7D81-4417-A4F9-930311DF4329}" srcOrd="2" destOrd="0" parTransId="{3751CE02-7863-42C2-80F1-2C1422AD1122}" sibTransId="{376EC8A4-D068-48D6-85B0-E4EE25DBE489}"/>
    <dgm:cxn modelId="{222CD34D-80E2-4BD9-AAC8-76C3FAD40660}" srcId="{8F2567AD-7A43-4430-8687-78E44D979586}" destId="{3DED1412-D6A7-4B23-9303-9EC00F62759C}" srcOrd="6" destOrd="0" parTransId="{44166245-DCF4-4462-B9BF-807F3CA4D8B6}" sibTransId="{37951530-2045-4C39-BD62-13ED035BD123}"/>
    <dgm:cxn modelId="{4EC4D0EB-5AA6-480F-841B-D7F56EA32C90}" type="presOf" srcId="{BFFABF4C-DD82-4DDE-A52A-CC0FCC2749BC}" destId="{619F3A85-733D-4E66-AEED-DFF4A7BABA68}" srcOrd="0" destOrd="0" presId="urn:microsoft.com/office/officeart/2005/8/layout/radial4"/>
    <dgm:cxn modelId="{79AB7F90-874D-4446-B47B-55A67A9CD0C9}" type="presParOf" srcId="{9179D399-B150-472A-B818-0E63662C7972}" destId="{811F9609-247E-4D82-9870-574447BCC1C0}" srcOrd="0" destOrd="0" presId="urn:microsoft.com/office/officeart/2005/8/layout/radial4"/>
    <dgm:cxn modelId="{706F21AE-B6A4-4197-B7F5-0192AF6A22F3}" type="presParOf" srcId="{9179D399-B150-472A-B818-0E63662C7972}" destId="{7CE888A2-7747-4A68-8B8C-75D35A0CCAE8}" srcOrd="1" destOrd="0" presId="urn:microsoft.com/office/officeart/2005/8/layout/radial4"/>
    <dgm:cxn modelId="{2B7B4BE7-4B4D-4505-B340-8D0A5C051F88}" type="presParOf" srcId="{9179D399-B150-472A-B818-0E63662C7972}" destId="{619F3A85-733D-4E66-AEED-DFF4A7BABA68}" srcOrd="2" destOrd="0" presId="urn:microsoft.com/office/officeart/2005/8/layout/radial4"/>
    <dgm:cxn modelId="{36BC84AE-B193-474D-80A7-C85209DE5911}" type="presParOf" srcId="{9179D399-B150-472A-B818-0E63662C7972}" destId="{F590271F-AB7E-4067-BD20-DFB8482F9DCC}" srcOrd="3" destOrd="0" presId="urn:microsoft.com/office/officeart/2005/8/layout/radial4"/>
    <dgm:cxn modelId="{AFFE4453-82CA-4BAA-9074-4A1B2BC638F4}" type="presParOf" srcId="{9179D399-B150-472A-B818-0E63662C7972}" destId="{D2C90808-B7FB-4BF9-8461-FFAA384D23CA}" srcOrd="4" destOrd="0" presId="urn:microsoft.com/office/officeart/2005/8/layout/radial4"/>
    <dgm:cxn modelId="{4DA504B9-3A9F-48AB-8F32-6737578AFCDD}" type="presParOf" srcId="{9179D399-B150-472A-B818-0E63662C7972}" destId="{0DABD13D-8E01-45FF-A5A3-24302442BC31}" srcOrd="5" destOrd="0" presId="urn:microsoft.com/office/officeart/2005/8/layout/radial4"/>
    <dgm:cxn modelId="{350B0D9A-8716-4D5D-860F-72854FCE81D7}" type="presParOf" srcId="{9179D399-B150-472A-B818-0E63662C7972}" destId="{E4B93E57-2C4C-4563-AF98-BC54BA3EDDD6}" srcOrd="6" destOrd="0" presId="urn:microsoft.com/office/officeart/2005/8/layout/radial4"/>
    <dgm:cxn modelId="{60E86A60-F1B1-4446-A2DE-B5B564920E5D}" type="presParOf" srcId="{9179D399-B150-472A-B818-0E63662C7972}" destId="{74862D38-ACB7-475F-AB6E-1841C986F8C4}" srcOrd="7" destOrd="0" presId="urn:microsoft.com/office/officeart/2005/8/layout/radial4"/>
    <dgm:cxn modelId="{95F4792B-2C92-4E49-BE3F-6579A9560EA6}" type="presParOf" srcId="{9179D399-B150-472A-B818-0E63662C7972}" destId="{B9FDD959-209E-423C-B258-C92104164113}" srcOrd="8" destOrd="0" presId="urn:microsoft.com/office/officeart/2005/8/layout/radial4"/>
    <dgm:cxn modelId="{354CC517-1B22-46FE-A5D1-F045A0E4264F}" type="presParOf" srcId="{9179D399-B150-472A-B818-0E63662C7972}" destId="{25B8CB42-0F2A-4E70-BCFD-35B519D813AE}" srcOrd="9" destOrd="0" presId="urn:microsoft.com/office/officeart/2005/8/layout/radial4"/>
    <dgm:cxn modelId="{755B3B23-0AA6-4A87-8755-969E9EAD67DD}" type="presParOf" srcId="{9179D399-B150-472A-B818-0E63662C7972}" destId="{46AA2E7D-5688-4583-A8EF-2516CCB7BE40}" srcOrd="10" destOrd="0" presId="urn:microsoft.com/office/officeart/2005/8/layout/radial4"/>
    <dgm:cxn modelId="{20227AAF-10CF-42BB-9FD1-7AEC821DAB83}" type="presParOf" srcId="{9179D399-B150-472A-B818-0E63662C7972}" destId="{A77BA2EE-0F07-4D27-8A2C-EEA9443A45F8}" srcOrd="11" destOrd="0" presId="urn:microsoft.com/office/officeart/2005/8/layout/radial4"/>
    <dgm:cxn modelId="{BA37083B-5DC6-420D-ABFA-1DB2AA55C9F0}" type="presParOf" srcId="{9179D399-B150-472A-B818-0E63662C7972}" destId="{E7C6AECB-D906-4480-A759-7AC4861D7879}" srcOrd="12" destOrd="0" presId="urn:microsoft.com/office/officeart/2005/8/layout/radial4"/>
    <dgm:cxn modelId="{CFDD579A-D1C8-4FA1-A608-B8AFD42CB0CE}" type="presParOf" srcId="{9179D399-B150-472A-B818-0E63662C7972}" destId="{18792C73-B38B-4C18-ABC4-8A8708985471}" srcOrd="13" destOrd="0" presId="urn:microsoft.com/office/officeart/2005/8/layout/radial4"/>
    <dgm:cxn modelId="{C9F7AA69-78C6-42B0-85C5-0BCB4D7862E6}" type="presParOf" srcId="{9179D399-B150-472A-B818-0E63662C7972}" destId="{26F6FDB8-A3F0-482E-A69A-50103DDD85BE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706452-9835-41D0-9D16-D30B0150F986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8DAA38-A8F9-4211-AD91-7C60848A9F6F}">
      <dgm:prSet phldrT="[Texto]" custT="1"/>
      <dgm:spPr>
        <a:solidFill>
          <a:schemeClr val="bg1"/>
        </a:solidFill>
      </dgm:spPr>
      <dgm:t>
        <a:bodyPr/>
        <a:lstStyle/>
        <a:p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Ecuador, </a:t>
          </a:r>
          <a:r>
            <a:rPr lang="es-ES_tradnl" sz="2000" noProof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ocupa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el </a:t>
          </a:r>
          <a:r>
            <a:rPr lang="es-ES_tradnl" sz="2000" noProof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puesto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79  de 127 en el </a:t>
          </a:r>
          <a:r>
            <a:rPr lang="es-ES_tradnl" sz="2000" noProof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Índice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_tradnl" sz="2000" noProof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Internacional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s-ES_tradnl" sz="2000" noProof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Seguridad. Que mide la eficiencia policial y el resultado en términos de seguridad ciudadana.</a:t>
          </a:r>
        </a:p>
        <a:p>
          <a:r>
            <a:rPr lang="es-EC" sz="2000" dirty="0" smtClean="0">
              <a:solidFill>
                <a:schemeClr val="tx1"/>
              </a:solidFill>
            </a:rPr>
            <a:t>Quito.- </a:t>
          </a:r>
          <a:r>
            <a:rPr lang="es-EC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Homicidios, robos a personas, viviendas, locales comerciales y vehículos, el tráfico de drogas, maltrato intrafamiliar. </a:t>
          </a:r>
          <a:endParaRPr lang="en-U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639161-72AE-457D-AD73-E18A8A262EB6}" type="parTrans" cxnId="{1E6EC9C6-7F7C-4C82-ADA1-F320D3FAAB2D}">
      <dgm:prSet/>
      <dgm:spPr/>
      <dgm:t>
        <a:bodyPr/>
        <a:lstStyle/>
        <a:p>
          <a:endParaRPr lang="en-US"/>
        </a:p>
      </dgm:t>
    </dgm:pt>
    <dgm:pt modelId="{BEA4EC5C-1570-4E32-9413-7FE220DED26F}" type="sibTrans" cxnId="{1E6EC9C6-7F7C-4C82-ADA1-F320D3FAAB2D}">
      <dgm:prSet/>
      <dgm:spPr/>
      <dgm:t>
        <a:bodyPr/>
        <a:lstStyle/>
        <a:p>
          <a:endParaRPr lang="en-US"/>
        </a:p>
      </dgm:t>
    </dgm:pt>
    <dgm:pt modelId="{5BA87A5F-B8EE-4482-B79F-9D5B35DDE5C7}" type="pres">
      <dgm:prSet presAssocID="{9F706452-9835-41D0-9D16-D30B0150F98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916A914-1052-4BE7-97DB-4D0D69E58FCE}" type="pres">
      <dgm:prSet presAssocID="{6D8DAA38-A8F9-4211-AD91-7C60848A9F6F}" presName="comp" presStyleCnt="0"/>
      <dgm:spPr/>
    </dgm:pt>
    <dgm:pt modelId="{AAFF77E2-BB83-4D1F-89F2-140C4BD24D02}" type="pres">
      <dgm:prSet presAssocID="{6D8DAA38-A8F9-4211-AD91-7C60848A9F6F}" presName="box" presStyleLbl="node1" presStyleIdx="0" presStyleCnt="1" custLinFactNeighborY="-1055"/>
      <dgm:spPr/>
      <dgm:t>
        <a:bodyPr/>
        <a:lstStyle/>
        <a:p>
          <a:endParaRPr lang="en-US"/>
        </a:p>
      </dgm:t>
    </dgm:pt>
    <dgm:pt modelId="{30845FB1-AEC6-403B-ACB8-5E280908E1CE}" type="pres">
      <dgm:prSet presAssocID="{6D8DAA38-A8F9-4211-AD91-7C60848A9F6F}" presName="img" presStyleLbl="fgImgPlace1" presStyleIdx="0" presStyleCnt="1" custLinFactNeighborX="-1899" custLinFactNeighborY="2397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softEdge rad="101600"/>
        </a:effectLst>
      </dgm:spPr>
      <dgm:t>
        <a:bodyPr/>
        <a:lstStyle/>
        <a:p>
          <a:endParaRPr lang="es-EC"/>
        </a:p>
      </dgm:t>
    </dgm:pt>
    <dgm:pt modelId="{50DD4382-7329-4B6F-AF30-7C815D585F5F}" type="pres">
      <dgm:prSet presAssocID="{6D8DAA38-A8F9-4211-AD91-7C60848A9F6F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E6EC9C6-7F7C-4C82-ADA1-F320D3FAAB2D}" srcId="{9F706452-9835-41D0-9D16-D30B0150F986}" destId="{6D8DAA38-A8F9-4211-AD91-7C60848A9F6F}" srcOrd="0" destOrd="0" parTransId="{0A639161-72AE-457D-AD73-E18A8A262EB6}" sibTransId="{BEA4EC5C-1570-4E32-9413-7FE220DED26F}"/>
    <dgm:cxn modelId="{32E20E35-8455-46A8-83DC-9544CA524F39}" type="presOf" srcId="{9F706452-9835-41D0-9D16-D30B0150F986}" destId="{5BA87A5F-B8EE-4482-B79F-9D5B35DDE5C7}" srcOrd="0" destOrd="0" presId="urn:microsoft.com/office/officeart/2005/8/layout/vList4#2"/>
    <dgm:cxn modelId="{560FA292-AC11-4644-A928-5FD01464B01F}" type="presOf" srcId="{6D8DAA38-A8F9-4211-AD91-7C60848A9F6F}" destId="{AAFF77E2-BB83-4D1F-89F2-140C4BD24D02}" srcOrd="0" destOrd="0" presId="urn:microsoft.com/office/officeart/2005/8/layout/vList4#2"/>
    <dgm:cxn modelId="{85A0F79D-BFD0-479E-9054-1468C9C1AF52}" type="presOf" srcId="{6D8DAA38-A8F9-4211-AD91-7C60848A9F6F}" destId="{50DD4382-7329-4B6F-AF30-7C815D585F5F}" srcOrd="1" destOrd="0" presId="urn:microsoft.com/office/officeart/2005/8/layout/vList4#2"/>
    <dgm:cxn modelId="{66910297-84D6-452E-B70F-97344F85F8DD}" type="presParOf" srcId="{5BA87A5F-B8EE-4482-B79F-9D5B35DDE5C7}" destId="{E916A914-1052-4BE7-97DB-4D0D69E58FCE}" srcOrd="0" destOrd="0" presId="urn:microsoft.com/office/officeart/2005/8/layout/vList4#2"/>
    <dgm:cxn modelId="{94ADCF55-7005-46F8-8CFF-3CDF6E9C638A}" type="presParOf" srcId="{E916A914-1052-4BE7-97DB-4D0D69E58FCE}" destId="{AAFF77E2-BB83-4D1F-89F2-140C4BD24D02}" srcOrd="0" destOrd="0" presId="urn:microsoft.com/office/officeart/2005/8/layout/vList4#2"/>
    <dgm:cxn modelId="{0F714222-0467-4DDB-B4DC-69E56B55D96A}" type="presParOf" srcId="{E916A914-1052-4BE7-97DB-4D0D69E58FCE}" destId="{30845FB1-AEC6-403B-ACB8-5E280908E1CE}" srcOrd="1" destOrd="0" presId="urn:microsoft.com/office/officeart/2005/8/layout/vList4#2"/>
    <dgm:cxn modelId="{F704AE78-2B5C-41A7-8E5A-089DB17A4B7A}" type="presParOf" srcId="{E916A914-1052-4BE7-97DB-4D0D69E58FCE}" destId="{50DD4382-7329-4B6F-AF30-7C815D585F5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D0CA50B-324E-446F-8279-C420265FFAF0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781FFDE-EC6B-4A31-A833-B8B68FBD8398}">
      <dgm:prSet phldrT="[Texto]"/>
      <dgm:spPr>
        <a:solidFill>
          <a:srgbClr val="FFFF00"/>
        </a:solidFill>
      </dgm:spPr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PROCEDIMIENTOS DE ACCION INMEDIATA</a:t>
          </a:r>
        </a:p>
        <a:p>
          <a:r>
            <a:rPr lang="es-EC" dirty="0" smtClean="0">
              <a:solidFill>
                <a:schemeClr val="tx1"/>
              </a:solidFill>
            </a:rPr>
            <a:t>PAI.</a:t>
          </a:r>
        </a:p>
      </dgm:t>
    </dgm:pt>
    <dgm:pt modelId="{2357E8AE-AF81-483F-8CBF-BF30E4C7540E}" type="parTrans" cxnId="{A043245D-C18A-4227-A459-9185CEF8060C}">
      <dgm:prSet/>
      <dgm:spPr/>
      <dgm:t>
        <a:bodyPr/>
        <a:lstStyle/>
        <a:p>
          <a:endParaRPr lang="es-EC"/>
        </a:p>
      </dgm:t>
    </dgm:pt>
    <dgm:pt modelId="{6BA351A7-3613-4FB2-B5A4-38AAFB6C4265}" type="sibTrans" cxnId="{A043245D-C18A-4227-A459-9185CEF8060C}">
      <dgm:prSet/>
      <dgm:spPr/>
      <dgm:t>
        <a:bodyPr/>
        <a:lstStyle/>
        <a:p>
          <a:endParaRPr lang="es-EC"/>
        </a:p>
      </dgm:t>
    </dgm:pt>
    <dgm:pt modelId="{2E305B54-6903-4481-AB26-C9DD8A05CCB6}">
      <dgm:prSet phldrT="[Texto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 VEHICULOS O PERSONAS SOSPECHOSAS</a:t>
          </a:r>
          <a:endParaRPr lang="es-EC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8D3733-56CF-45EB-9F7E-9AAC1CADCA74}" type="parTrans" cxnId="{4BEEBA3A-3E3A-4093-9E63-29422E1F751A}">
      <dgm:prSet/>
      <dgm:spPr/>
      <dgm:t>
        <a:bodyPr/>
        <a:lstStyle/>
        <a:p>
          <a:endParaRPr lang="es-EC"/>
        </a:p>
      </dgm:t>
    </dgm:pt>
    <dgm:pt modelId="{218ADAB6-5287-43EB-B866-9E0C0ED47A64}" type="sibTrans" cxnId="{4BEEBA3A-3E3A-4093-9E63-29422E1F751A}">
      <dgm:prSet/>
      <dgm:spPr/>
      <dgm:t>
        <a:bodyPr/>
        <a:lstStyle/>
        <a:p>
          <a:endParaRPr lang="es-EC"/>
        </a:p>
      </dgm:t>
    </dgm:pt>
    <dgm:pt modelId="{C4FCF337-D26F-4544-A66F-4A2880C1304D}">
      <dgm:prSet phldrT="[Texto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sz="12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EN CASO DE ESCUCHAR U OBSERVAR MALTRATO INTRAFAMILIAR SEA DE DÍA O DE NOCHE</a:t>
          </a:r>
          <a:endParaRPr lang="es-EC" sz="1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B8487F-B311-4F11-BCCD-4A6D2CFB8C76}" type="parTrans" cxnId="{6701D93C-786D-4794-9F69-B3DD5BBA5B45}">
      <dgm:prSet/>
      <dgm:spPr/>
      <dgm:t>
        <a:bodyPr/>
        <a:lstStyle/>
        <a:p>
          <a:endParaRPr lang="es-EC"/>
        </a:p>
      </dgm:t>
    </dgm:pt>
    <dgm:pt modelId="{A7F4C008-239A-4ABE-85BF-5E4F13003DB7}" type="sibTrans" cxnId="{6701D93C-786D-4794-9F69-B3DD5BBA5B45}">
      <dgm:prSet/>
      <dgm:spPr/>
      <dgm:t>
        <a:bodyPr/>
        <a:lstStyle/>
        <a:p>
          <a:endParaRPr lang="es-EC"/>
        </a:p>
      </dgm:t>
    </dgm:pt>
    <dgm:pt modelId="{F4DC12DD-EA55-4AA2-8933-EA4BAA2FEE62}">
      <dgm:prSet phldrT="[Tex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 CASO DE ROBO/  ASALTO.</a:t>
          </a:r>
          <a:endParaRPr lang="es-EC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3CAF3F-FD2F-4D62-8848-A82CDD6C6714}" type="parTrans" cxnId="{5C94C149-080B-4919-8FA3-33B05FBC56DD}">
      <dgm:prSet/>
      <dgm:spPr/>
      <dgm:t>
        <a:bodyPr/>
        <a:lstStyle/>
        <a:p>
          <a:endParaRPr lang="es-EC"/>
        </a:p>
      </dgm:t>
    </dgm:pt>
    <dgm:pt modelId="{F56DDD75-160C-49C8-9C55-844D3666F0A8}" type="sibTrans" cxnId="{5C94C149-080B-4919-8FA3-33B05FBC56DD}">
      <dgm:prSet/>
      <dgm:spPr/>
      <dgm:t>
        <a:bodyPr/>
        <a:lstStyle/>
        <a:p>
          <a:endParaRPr lang="es-EC"/>
        </a:p>
      </dgm:t>
    </dgm:pt>
    <dgm:pt modelId="{E2DE3628-B9D1-4A85-B400-805129D326FC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 AUSENCIA DEL LIDER DE GRUPO</a:t>
          </a:r>
          <a:endParaRPr lang="es-EC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A7C5EB-8E4C-4F2C-8D32-54A2597F25A5}" type="parTrans" cxnId="{CB1B3BB3-ECE6-49FA-81E6-64F357129436}">
      <dgm:prSet/>
      <dgm:spPr/>
      <dgm:t>
        <a:bodyPr/>
        <a:lstStyle/>
        <a:p>
          <a:endParaRPr lang="es-EC"/>
        </a:p>
      </dgm:t>
    </dgm:pt>
    <dgm:pt modelId="{6382884D-26F9-4471-8FB2-65DC669E575E}" type="sibTrans" cxnId="{CB1B3BB3-ECE6-49FA-81E6-64F357129436}">
      <dgm:prSet/>
      <dgm:spPr/>
      <dgm:t>
        <a:bodyPr/>
        <a:lstStyle/>
        <a:p>
          <a:endParaRPr lang="es-EC"/>
        </a:p>
      </dgm:t>
    </dgm:pt>
    <dgm:pt modelId="{A0C7F106-E211-46F9-923C-C78D1A4C0B8B}" type="pres">
      <dgm:prSet presAssocID="{8D0CA50B-324E-446F-8279-C420265FFAF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ADE3860-290F-4F54-A60A-DF147E283ECA}" type="pres">
      <dgm:prSet presAssocID="{7781FFDE-EC6B-4A31-A833-B8B68FBD8398}" presName="centerShape" presStyleLbl="node0" presStyleIdx="0" presStyleCnt="1" custScaleX="128525" custScaleY="114034"/>
      <dgm:spPr/>
      <dgm:t>
        <a:bodyPr/>
        <a:lstStyle/>
        <a:p>
          <a:endParaRPr lang="es-EC"/>
        </a:p>
      </dgm:t>
    </dgm:pt>
    <dgm:pt modelId="{E6145ACB-8B5D-4F5A-85DF-353A8322198B}" type="pres">
      <dgm:prSet presAssocID="{648D3733-56CF-45EB-9F7E-9AAC1CADCA74}" presName="parTrans" presStyleLbl="sibTrans2D1" presStyleIdx="0" presStyleCnt="4"/>
      <dgm:spPr/>
      <dgm:t>
        <a:bodyPr/>
        <a:lstStyle/>
        <a:p>
          <a:endParaRPr lang="es-EC"/>
        </a:p>
      </dgm:t>
    </dgm:pt>
    <dgm:pt modelId="{6DE7DA52-B1F8-443B-9B19-38FC6AD88711}" type="pres">
      <dgm:prSet presAssocID="{648D3733-56CF-45EB-9F7E-9AAC1CADCA74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E78D89B7-E2C1-4644-84EF-1B5EEECEA9E7}" type="pres">
      <dgm:prSet presAssocID="{2E305B54-6903-4481-AB26-C9DD8A05CCB6}" presName="node" presStyleLbl="node1" presStyleIdx="0" presStyleCnt="4" custScaleX="130258" custScaleY="1031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28D1A0-C12B-418F-BA37-07830E47B23C}" type="pres">
      <dgm:prSet presAssocID="{F3B8487F-B311-4F11-BCCD-4A6D2CFB8C76}" presName="parTrans" presStyleLbl="sibTrans2D1" presStyleIdx="1" presStyleCnt="4"/>
      <dgm:spPr/>
      <dgm:t>
        <a:bodyPr/>
        <a:lstStyle/>
        <a:p>
          <a:endParaRPr lang="es-EC"/>
        </a:p>
      </dgm:t>
    </dgm:pt>
    <dgm:pt modelId="{74BF2E26-3910-4FDE-81D5-CCA171FBFA3B}" type="pres">
      <dgm:prSet presAssocID="{F3B8487F-B311-4F11-BCCD-4A6D2CFB8C76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7AD64746-C31B-4155-ABBD-E66EF52ED4DE}" type="pres">
      <dgm:prSet presAssocID="{C4FCF337-D26F-4544-A66F-4A2880C1304D}" presName="node" presStyleLbl="node1" presStyleIdx="1" presStyleCnt="4" custScaleX="130258" custScaleY="1031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CF83707-B4EE-48F3-9200-03E901336ACF}" type="pres">
      <dgm:prSet presAssocID="{EA3CAF3F-FD2F-4D62-8848-A82CDD6C6714}" presName="parTrans" presStyleLbl="sibTrans2D1" presStyleIdx="2" presStyleCnt="4"/>
      <dgm:spPr/>
      <dgm:t>
        <a:bodyPr/>
        <a:lstStyle/>
        <a:p>
          <a:endParaRPr lang="es-EC"/>
        </a:p>
      </dgm:t>
    </dgm:pt>
    <dgm:pt modelId="{636158C7-B67D-4AD7-BF01-78407AE56396}" type="pres">
      <dgm:prSet presAssocID="{EA3CAF3F-FD2F-4D62-8848-A82CDD6C6714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1CBB94CC-0B02-4DFF-A744-46C4FB496085}" type="pres">
      <dgm:prSet presAssocID="{F4DC12DD-EA55-4AA2-8933-EA4BAA2FEE62}" presName="node" presStyleLbl="node1" presStyleIdx="2" presStyleCnt="4" custScaleX="130258" custScaleY="1031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E07D36-8F2D-4E18-A318-EA9ED0743098}" type="pres">
      <dgm:prSet presAssocID="{01A7C5EB-8E4C-4F2C-8D32-54A2597F25A5}" presName="parTrans" presStyleLbl="sibTrans2D1" presStyleIdx="3" presStyleCnt="4"/>
      <dgm:spPr/>
      <dgm:t>
        <a:bodyPr/>
        <a:lstStyle/>
        <a:p>
          <a:endParaRPr lang="es-EC"/>
        </a:p>
      </dgm:t>
    </dgm:pt>
    <dgm:pt modelId="{F8377293-1D2B-4B31-8E62-4E209BF1F76B}" type="pres">
      <dgm:prSet presAssocID="{01A7C5EB-8E4C-4F2C-8D32-54A2597F25A5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006506FF-EF18-46B5-AC26-B369449C1785}" type="pres">
      <dgm:prSet presAssocID="{E2DE3628-B9D1-4A85-B400-805129D326FC}" presName="node" presStyleLbl="node1" presStyleIdx="3" presStyleCnt="4" custScaleX="130258" custScaleY="1031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701D93C-786D-4794-9F69-B3DD5BBA5B45}" srcId="{7781FFDE-EC6B-4A31-A833-B8B68FBD8398}" destId="{C4FCF337-D26F-4544-A66F-4A2880C1304D}" srcOrd="1" destOrd="0" parTransId="{F3B8487F-B311-4F11-BCCD-4A6D2CFB8C76}" sibTransId="{A7F4C008-239A-4ABE-85BF-5E4F13003DB7}"/>
    <dgm:cxn modelId="{B2E21BED-036F-4E9E-AD93-091A83964DBF}" type="presOf" srcId="{F3B8487F-B311-4F11-BCCD-4A6D2CFB8C76}" destId="{74BF2E26-3910-4FDE-81D5-CCA171FBFA3B}" srcOrd="1" destOrd="0" presId="urn:microsoft.com/office/officeart/2005/8/layout/radial5"/>
    <dgm:cxn modelId="{73A7D528-40A8-45F2-94C0-24A210A840E4}" type="presOf" srcId="{01A7C5EB-8E4C-4F2C-8D32-54A2597F25A5}" destId="{A5E07D36-8F2D-4E18-A318-EA9ED0743098}" srcOrd="0" destOrd="0" presId="urn:microsoft.com/office/officeart/2005/8/layout/radial5"/>
    <dgm:cxn modelId="{A8845528-817C-4FD3-8390-6CA09C3DD181}" type="presOf" srcId="{C4FCF337-D26F-4544-A66F-4A2880C1304D}" destId="{7AD64746-C31B-4155-ABBD-E66EF52ED4DE}" srcOrd="0" destOrd="0" presId="urn:microsoft.com/office/officeart/2005/8/layout/radial5"/>
    <dgm:cxn modelId="{8576C0EA-9444-4505-BA7C-E496E3A0EB45}" type="presOf" srcId="{EA3CAF3F-FD2F-4D62-8848-A82CDD6C6714}" destId="{7CF83707-B4EE-48F3-9200-03E901336ACF}" srcOrd="0" destOrd="0" presId="urn:microsoft.com/office/officeart/2005/8/layout/radial5"/>
    <dgm:cxn modelId="{9576E424-BFA1-4EBC-A1CF-3572601BD302}" type="presOf" srcId="{E2DE3628-B9D1-4A85-B400-805129D326FC}" destId="{006506FF-EF18-46B5-AC26-B369449C1785}" srcOrd="0" destOrd="0" presId="urn:microsoft.com/office/officeart/2005/8/layout/radial5"/>
    <dgm:cxn modelId="{22EDDDAE-C3EF-43A1-9329-6370863C9DF5}" type="presOf" srcId="{01A7C5EB-8E4C-4F2C-8D32-54A2597F25A5}" destId="{F8377293-1D2B-4B31-8E62-4E209BF1F76B}" srcOrd="1" destOrd="0" presId="urn:microsoft.com/office/officeart/2005/8/layout/radial5"/>
    <dgm:cxn modelId="{4BEEBA3A-3E3A-4093-9E63-29422E1F751A}" srcId="{7781FFDE-EC6B-4A31-A833-B8B68FBD8398}" destId="{2E305B54-6903-4481-AB26-C9DD8A05CCB6}" srcOrd="0" destOrd="0" parTransId="{648D3733-56CF-45EB-9F7E-9AAC1CADCA74}" sibTransId="{218ADAB6-5287-43EB-B866-9E0C0ED47A64}"/>
    <dgm:cxn modelId="{2DAC8555-558B-48C4-9E8D-8AFA79F92063}" type="presOf" srcId="{2E305B54-6903-4481-AB26-C9DD8A05CCB6}" destId="{E78D89B7-E2C1-4644-84EF-1B5EEECEA9E7}" srcOrd="0" destOrd="0" presId="urn:microsoft.com/office/officeart/2005/8/layout/radial5"/>
    <dgm:cxn modelId="{578A9264-8C9E-4553-8874-A79E65AF4AD0}" type="presOf" srcId="{648D3733-56CF-45EB-9F7E-9AAC1CADCA74}" destId="{6DE7DA52-B1F8-443B-9B19-38FC6AD88711}" srcOrd="1" destOrd="0" presId="urn:microsoft.com/office/officeart/2005/8/layout/radial5"/>
    <dgm:cxn modelId="{AAE39F75-B713-4C82-876A-69E0A803968F}" type="presOf" srcId="{7781FFDE-EC6B-4A31-A833-B8B68FBD8398}" destId="{2ADE3860-290F-4F54-A60A-DF147E283ECA}" srcOrd="0" destOrd="0" presId="urn:microsoft.com/office/officeart/2005/8/layout/radial5"/>
    <dgm:cxn modelId="{557F2025-E466-4C4D-852C-DC3F6AF4FC59}" type="presOf" srcId="{EA3CAF3F-FD2F-4D62-8848-A82CDD6C6714}" destId="{636158C7-B67D-4AD7-BF01-78407AE56396}" srcOrd="1" destOrd="0" presId="urn:microsoft.com/office/officeart/2005/8/layout/radial5"/>
    <dgm:cxn modelId="{D15F857C-C050-4BD4-98D7-DC624FEEE9BB}" type="presOf" srcId="{8D0CA50B-324E-446F-8279-C420265FFAF0}" destId="{A0C7F106-E211-46F9-923C-C78D1A4C0B8B}" srcOrd="0" destOrd="0" presId="urn:microsoft.com/office/officeart/2005/8/layout/radial5"/>
    <dgm:cxn modelId="{8215F80C-1B84-4626-88DE-A52741FB977A}" type="presOf" srcId="{648D3733-56CF-45EB-9F7E-9AAC1CADCA74}" destId="{E6145ACB-8B5D-4F5A-85DF-353A8322198B}" srcOrd="0" destOrd="0" presId="urn:microsoft.com/office/officeart/2005/8/layout/radial5"/>
    <dgm:cxn modelId="{5C94C149-080B-4919-8FA3-33B05FBC56DD}" srcId="{7781FFDE-EC6B-4A31-A833-B8B68FBD8398}" destId="{F4DC12DD-EA55-4AA2-8933-EA4BAA2FEE62}" srcOrd="2" destOrd="0" parTransId="{EA3CAF3F-FD2F-4D62-8848-A82CDD6C6714}" sibTransId="{F56DDD75-160C-49C8-9C55-844D3666F0A8}"/>
    <dgm:cxn modelId="{E9B76004-0264-45E5-976A-5C15DA8B9551}" type="presOf" srcId="{F3B8487F-B311-4F11-BCCD-4A6D2CFB8C76}" destId="{3C28D1A0-C12B-418F-BA37-07830E47B23C}" srcOrd="0" destOrd="0" presId="urn:microsoft.com/office/officeart/2005/8/layout/radial5"/>
    <dgm:cxn modelId="{CB1B3BB3-ECE6-49FA-81E6-64F357129436}" srcId="{7781FFDE-EC6B-4A31-A833-B8B68FBD8398}" destId="{E2DE3628-B9D1-4A85-B400-805129D326FC}" srcOrd="3" destOrd="0" parTransId="{01A7C5EB-8E4C-4F2C-8D32-54A2597F25A5}" sibTransId="{6382884D-26F9-4471-8FB2-65DC669E575E}"/>
    <dgm:cxn modelId="{A0E9A004-1BD6-46F6-AF49-55C71B906573}" type="presOf" srcId="{F4DC12DD-EA55-4AA2-8933-EA4BAA2FEE62}" destId="{1CBB94CC-0B02-4DFF-A744-46C4FB496085}" srcOrd="0" destOrd="0" presId="urn:microsoft.com/office/officeart/2005/8/layout/radial5"/>
    <dgm:cxn modelId="{A043245D-C18A-4227-A459-9185CEF8060C}" srcId="{8D0CA50B-324E-446F-8279-C420265FFAF0}" destId="{7781FFDE-EC6B-4A31-A833-B8B68FBD8398}" srcOrd="0" destOrd="0" parTransId="{2357E8AE-AF81-483F-8CBF-BF30E4C7540E}" sibTransId="{6BA351A7-3613-4FB2-B5A4-38AAFB6C4265}"/>
    <dgm:cxn modelId="{F51422BC-BB20-4C22-87CB-84A7CB702CA6}" type="presParOf" srcId="{A0C7F106-E211-46F9-923C-C78D1A4C0B8B}" destId="{2ADE3860-290F-4F54-A60A-DF147E283ECA}" srcOrd="0" destOrd="0" presId="urn:microsoft.com/office/officeart/2005/8/layout/radial5"/>
    <dgm:cxn modelId="{BD274491-2667-4F6D-A9E1-23656B81444E}" type="presParOf" srcId="{A0C7F106-E211-46F9-923C-C78D1A4C0B8B}" destId="{E6145ACB-8B5D-4F5A-85DF-353A8322198B}" srcOrd="1" destOrd="0" presId="urn:microsoft.com/office/officeart/2005/8/layout/radial5"/>
    <dgm:cxn modelId="{C3E51E8F-FC88-4FF9-9975-595B9873B4F1}" type="presParOf" srcId="{E6145ACB-8B5D-4F5A-85DF-353A8322198B}" destId="{6DE7DA52-B1F8-443B-9B19-38FC6AD88711}" srcOrd="0" destOrd="0" presId="urn:microsoft.com/office/officeart/2005/8/layout/radial5"/>
    <dgm:cxn modelId="{2DB2B612-AED7-4ABB-83E4-7BE4639344EF}" type="presParOf" srcId="{A0C7F106-E211-46F9-923C-C78D1A4C0B8B}" destId="{E78D89B7-E2C1-4644-84EF-1B5EEECEA9E7}" srcOrd="2" destOrd="0" presId="urn:microsoft.com/office/officeart/2005/8/layout/radial5"/>
    <dgm:cxn modelId="{FAF43F6A-6296-422C-8826-30E24FD3D906}" type="presParOf" srcId="{A0C7F106-E211-46F9-923C-C78D1A4C0B8B}" destId="{3C28D1A0-C12B-418F-BA37-07830E47B23C}" srcOrd="3" destOrd="0" presId="urn:microsoft.com/office/officeart/2005/8/layout/radial5"/>
    <dgm:cxn modelId="{02AA91EF-EF10-414A-974B-A4D1C580EDCA}" type="presParOf" srcId="{3C28D1A0-C12B-418F-BA37-07830E47B23C}" destId="{74BF2E26-3910-4FDE-81D5-CCA171FBFA3B}" srcOrd="0" destOrd="0" presId="urn:microsoft.com/office/officeart/2005/8/layout/radial5"/>
    <dgm:cxn modelId="{65C6308A-31B7-4246-B0F6-61F011D4E33B}" type="presParOf" srcId="{A0C7F106-E211-46F9-923C-C78D1A4C0B8B}" destId="{7AD64746-C31B-4155-ABBD-E66EF52ED4DE}" srcOrd="4" destOrd="0" presId="urn:microsoft.com/office/officeart/2005/8/layout/radial5"/>
    <dgm:cxn modelId="{8AE94D0A-643B-4DF8-96AE-E999EBC9B0AC}" type="presParOf" srcId="{A0C7F106-E211-46F9-923C-C78D1A4C0B8B}" destId="{7CF83707-B4EE-48F3-9200-03E901336ACF}" srcOrd="5" destOrd="0" presId="urn:microsoft.com/office/officeart/2005/8/layout/radial5"/>
    <dgm:cxn modelId="{DD1DD4B7-0E0E-46B4-97D2-EBEC9A0E9E1B}" type="presParOf" srcId="{7CF83707-B4EE-48F3-9200-03E901336ACF}" destId="{636158C7-B67D-4AD7-BF01-78407AE56396}" srcOrd="0" destOrd="0" presId="urn:microsoft.com/office/officeart/2005/8/layout/radial5"/>
    <dgm:cxn modelId="{96C81A34-769E-43BA-88B9-BBC5C4092E3A}" type="presParOf" srcId="{A0C7F106-E211-46F9-923C-C78D1A4C0B8B}" destId="{1CBB94CC-0B02-4DFF-A744-46C4FB496085}" srcOrd="6" destOrd="0" presId="urn:microsoft.com/office/officeart/2005/8/layout/radial5"/>
    <dgm:cxn modelId="{D961002D-36EB-400F-A7A0-DB6FEBF6FBD1}" type="presParOf" srcId="{A0C7F106-E211-46F9-923C-C78D1A4C0B8B}" destId="{A5E07D36-8F2D-4E18-A318-EA9ED0743098}" srcOrd="7" destOrd="0" presId="urn:microsoft.com/office/officeart/2005/8/layout/radial5"/>
    <dgm:cxn modelId="{EC8ECB09-5BD3-4499-9D75-2EAAE7777050}" type="presParOf" srcId="{A5E07D36-8F2D-4E18-A318-EA9ED0743098}" destId="{F8377293-1D2B-4B31-8E62-4E209BF1F76B}" srcOrd="0" destOrd="0" presId="urn:microsoft.com/office/officeart/2005/8/layout/radial5"/>
    <dgm:cxn modelId="{3474456D-0C7F-4705-BAB8-D6A8CD014E2E}" type="presParOf" srcId="{A0C7F106-E211-46F9-923C-C78D1A4C0B8B}" destId="{006506FF-EF18-46B5-AC26-B369449C1785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595CA76-F3BE-49F0-BC7A-5E3A1884E2B5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305B21F-2F9A-4C43-BFFA-9113AA47C25D}">
      <dgm:prSet phldrT="[Texto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 VECINO  OBSERVA LA AMENZA, RIESGO O PELIGRO</a:t>
          </a:r>
          <a:endParaRPr lang="es-EC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138917-99AF-4A41-AC2B-F9B2D78B3819}" type="parTrans" cxnId="{CD532D05-8CB3-4849-84E3-5BE49CEF5446}">
      <dgm:prSet/>
      <dgm:spPr/>
      <dgm:t>
        <a:bodyPr/>
        <a:lstStyle/>
        <a:p>
          <a:endParaRPr lang="es-EC"/>
        </a:p>
      </dgm:t>
    </dgm:pt>
    <dgm:pt modelId="{C433603F-103E-4856-96AF-E99FE7AF68E9}" type="sibTrans" cxnId="{CD532D05-8CB3-4849-84E3-5BE49CEF5446}">
      <dgm:prSet/>
      <dgm:spPr>
        <a:solidFill>
          <a:srgbClr val="FF0000"/>
        </a:solidFill>
      </dgm:spPr>
      <dgm:t>
        <a:bodyPr/>
        <a:lstStyle/>
        <a:p>
          <a:endParaRPr lang="es-EC"/>
        </a:p>
      </dgm:t>
    </dgm:pt>
    <dgm:pt modelId="{939662D9-9CF8-4DD7-BCBB-BF1621989FE6}">
      <dgm:prSet phldrT="[Texto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SUBE INFORMACION AL GRUPO DETALLANDO LA MAYOR PARTE DE CARACTERISTICAS</a:t>
          </a:r>
          <a:endParaRPr lang="es-EC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8390C4-B696-4E94-AB21-EA2CEAE99DD4}" type="parTrans" cxnId="{B88CD2B7-B6AF-476E-97DA-8FA92C405F92}">
      <dgm:prSet/>
      <dgm:spPr/>
      <dgm:t>
        <a:bodyPr/>
        <a:lstStyle/>
        <a:p>
          <a:endParaRPr lang="es-EC"/>
        </a:p>
      </dgm:t>
    </dgm:pt>
    <dgm:pt modelId="{E83AF936-8401-4FC1-A562-F06E865BE374}" type="sibTrans" cxnId="{B88CD2B7-B6AF-476E-97DA-8FA92C405F92}">
      <dgm:prSet/>
      <dgm:spPr>
        <a:solidFill>
          <a:srgbClr val="FF0000"/>
        </a:solidFill>
      </dgm:spPr>
      <dgm:t>
        <a:bodyPr/>
        <a:lstStyle/>
        <a:p>
          <a:endParaRPr lang="es-EC"/>
        </a:p>
      </dgm:t>
    </dgm:pt>
    <dgm:pt modelId="{AE3BC195-F5CD-42AD-97BD-C87E697061E4}">
      <dgm:prSet phldrT="[Texto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 GRUPO DA UN OK. DE RECIBIDO.</a:t>
          </a:r>
          <a:endParaRPr lang="es-EC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B04E8A-4EB5-4BE6-AFA0-132866F65FEF}" type="parTrans" cxnId="{5DC6F43A-9E37-4B34-8A9F-983D6E5DBB3F}">
      <dgm:prSet/>
      <dgm:spPr/>
      <dgm:t>
        <a:bodyPr/>
        <a:lstStyle/>
        <a:p>
          <a:endParaRPr lang="es-EC"/>
        </a:p>
      </dgm:t>
    </dgm:pt>
    <dgm:pt modelId="{E6DCAF88-7C81-4519-B643-996A06DD9E8D}" type="sibTrans" cxnId="{5DC6F43A-9E37-4B34-8A9F-983D6E5DBB3F}">
      <dgm:prSet/>
      <dgm:spPr>
        <a:solidFill>
          <a:srgbClr val="FF0000"/>
        </a:solidFill>
      </dgm:spPr>
      <dgm:t>
        <a:bodyPr/>
        <a:lstStyle/>
        <a:p>
          <a:endParaRPr lang="es-EC"/>
        </a:p>
      </dgm:t>
    </dgm:pt>
    <dgm:pt modelId="{F0A08161-C5DB-4721-969D-4C75C1F67A4C}">
      <dgm:prSet phldrT="[Texto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 QUE ESTA SUBIENDO LA INFORMACION ESTARA SIEMPRE ACTUALIZANDO LA INFORMACION REAL</a:t>
          </a:r>
          <a:endParaRPr lang="es-EC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9A41B6-AFAF-4DD0-85CF-14EA931F5BC1}" type="parTrans" cxnId="{9D898074-1DA6-4725-A383-52EED9029AA6}">
      <dgm:prSet/>
      <dgm:spPr/>
      <dgm:t>
        <a:bodyPr/>
        <a:lstStyle/>
        <a:p>
          <a:endParaRPr lang="es-EC"/>
        </a:p>
      </dgm:t>
    </dgm:pt>
    <dgm:pt modelId="{A42F9FB8-1890-40DC-A047-6E553423A571}" type="sibTrans" cxnId="{9D898074-1DA6-4725-A383-52EED9029AA6}">
      <dgm:prSet/>
      <dgm:spPr>
        <a:solidFill>
          <a:srgbClr val="FF0000"/>
        </a:solidFill>
      </dgm:spPr>
      <dgm:t>
        <a:bodyPr/>
        <a:lstStyle/>
        <a:p>
          <a:endParaRPr lang="es-EC"/>
        </a:p>
      </dgm:t>
    </dgm:pt>
    <dgm:pt modelId="{7B74D8B8-3D3E-491E-9D04-73CE7B51DA30}">
      <dgm:prSet phldrT="[Texto]" custT="1"/>
      <dgm:spPr>
        <a:solidFill>
          <a:srgbClr val="FFFF00"/>
        </a:solidFill>
      </dgm:spPr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 LIDER DE GRUPO REPORTA LA INFORMACION A LA POLICIA  Y ESPERA INSTRUCCIONES  E INFORMA AL GRUPO</a:t>
          </a:r>
          <a:endParaRPr lang="es-EC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11B1D1-48F5-4C26-9D73-317BF63128EB}" type="parTrans" cxnId="{CF950E87-D04B-4484-892A-677810133F1E}">
      <dgm:prSet/>
      <dgm:spPr/>
      <dgm:t>
        <a:bodyPr/>
        <a:lstStyle/>
        <a:p>
          <a:endParaRPr lang="es-EC"/>
        </a:p>
      </dgm:t>
    </dgm:pt>
    <dgm:pt modelId="{398A112D-C656-487D-A9BD-39C6CDBBA257}" type="sibTrans" cxnId="{CF950E87-D04B-4484-892A-677810133F1E}">
      <dgm:prSet/>
      <dgm:spPr>
        <a:solidFill>
          <a:srgbClr val="FF0000"/>
        </a:solidFill>
      </dgm:spPr>
      <dgm:t>
        <a:bodyPr/>
        <a:lstStyle/>
        <a:p>
          <a:endParaRPr lang="es-EC"/>
        </a:p>
      </dgm:t>
    </dgm:pt>
    <dgm:pt modelId="{1270DCA4-1B06-4B6F-A5C6-965818F68C86}" type="pres">
      <dgm:prSet presAssocID="{5595CA76-F3BE-49F0-BC7A-5E3A1884E2B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6D9E6A7-668E-4953-89CD-010E2287E35F}" type="pres">
      <dgm:prSet presAssocID="{F305B21F-2F9A-4C43-BFFA-9113AA47C25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C12970-3068-41F5-B128-36A545B546D8}" type="pres">
      <dgm:prSet presAssocID="{C433603F-103E-4856-96AF-E99FE7AF68E9}" presName="sibTrans" presStyleLbl="sibTrans2D1" presStyleIdx="0" presStyleCnt="5"/>
      <dgm:spPr/>
      <dgm:t>
        <a:bodyPr/>
        <a:lstStyle/>
        <a:p>
          <a:endParaRPr lang="es-EC"/>
        </a:p>
      </dgm:t>
    </dgm:pt>
    <dgm:pt modelId="{87596A46-8D86-4000-A5FC-EEF8EA98C8E6}" type="pres">
      <dgm:prSet presAssocID="{C433603F-103E-4856-96AF-E99FE7AF68E9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A729FCAB-E85D-4C51-8DAA-A80ABC23B7E8}" type="pres">
      <dgm:prSet presAssocID="{939662D9-9CF8-4DD7-BCBB-BF1621989FE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A5F655-D295-4002-9C3D-73468EE77655}" type="pres">
      <dgm:prSet presAssocID="{E83AF936-8401-4FC1-A562-F06E865BE374}" presName="sibTrans" presStyleLbl="sibTrans2D1" presStyleIdx="1" presStyleCnt="5"/>
      <dgm:spPr/>
      <dgm:t>
        <a:bodyPr/>
        <a:lstStyle/>
        <a:p>
          <a:endParaRPr lang="es-EC"/>
        </a:p>
      </dgm:t>
    </dgm:pt>
    <dgm:pt modelId="{C9313110-B273-4578-A84F-8C2E13F5F38D}" type="pres">
      <dgm:prSet presAssocID="{E83AF936-8401-4FC1-A562-F06E865BE374}" presName="connectorText" presStyleLbl="sibTrans2D1" presStyleIdx="1" presStyleCnt="5"/>
      <dgm:spPr/>
      <dgm:t>
        <a:bodyPr/>
        <a:lstStyle/>
        <a:p>
          <a:endParaRPr lang="es-EC"/>
        </a:p>
      </dgm:t>
    </dgm:pt>
    <dgm:pt modelId="{D9F25817-7CB8-4628-A100-00515F4B1123}" type="pres">
      <dgm:prSet presAssocID="{AE3BC195-F5CD-42AD-97BD-C87E697061E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1F3A40-36FF-4E11-986E-077B15C1B378}" type="pres">
      <dgm:prSet presAssocID="{E6DCAF88-7C81-4519-B643-996A06DD9E8D}" presName="sibTrans" presStyleLbl="sibTrans2D1" presStyleIdx="2" presStyleCnt="5"/>
      <dgm:spPr/>
      <dgm:t>
        <a:bodyPr/>
        <a:lstStyle/>
        <a:p>
          <a:endParaRPr lang="es-EC"/>
        </a:p>
      </dgm:t>
    </dgm:pt>
    <dgm:pt modelId="{72D0AC7A-475A-403E-A746-4D7600A0CD8C}" type="pres">
      <dgm:prSet presAssocID="{E6DCAF88-7C81-4519-B643-996A06DD9E8D}" presName="connectorText" presStyleLbl="sibTrans2D1" presStyleIdx="2" presStyleCnt="5"/>
      <dgm:spPr/>
      <dgm:t>
        <a:bodyPr/>
        <a:lstStyle/>
        <a:p>
          <a:endParaRPr lang="es-EC"/>
        </a:p>
      </dgm:t>
    </dgm:pt>
    <dgm:pt modelId="{1A4CCA64-46C8-4978-BAFE-B522E45C1B7E}" type="pres">
      <dgm:prSet presAssocID="{F0A08161-C5DB-4721-969D-4C75C1F67A4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9DCDB1A-3A25-4969-9745-1B2D4AFD3813}" type="pres">
      <dgm:prSet presAssocID="{A42F9FB8-1890-40DC-A047-6E553423A571}" presName="sibTrans" presStyleLbl="sibTrans2D1" presStyleIdx="3" presStyleCnt="5"/>
      <dgm:spPr/>
      <dgm:t>
        <a:bodyPr/>
        <a:lstStyle/>
        <a:p>
          <a:endParaRPr lang="es-EC"/>
        </a:p>
      </dgm:t>
    </dgm:pt>
    <dgm:pt modelId="{C51A2940-DCB3-438D-B281-ED139B169FF6}" type="pres">
      <dgm:prSet presAssocID="{A42F9FB8-1890-40DC-A047-6E553423A571}" presName="connectorText" presStyleLbl="sibTrans2D1" presStyleIdx="3" presStyleCnt="5"/>
      <dgm:spPr/>
      <dgm:t>
        <a:bodyPr/>
        <a:lstStyle/>
        <a:p>
          <a:endParaRPr lang="es-EC"/>
        </a:p>
      </dgm:t>
    </dgm:pt>
    <dgm:pt modelId="{C2E01D97-C7C4-402B-9AD9-AA72592A8243}" type="pres">
      <dgm:prSet presAssocID="{7B74D8B8-3D3E-491E-9D04-73CE7B51DA3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470F8FC-AD12-4A03-9BBE-BF40EE954C62}" type="pres">
      <dgm:prSet presAssocID="{398A112D-C656-487D-A9BD-39C6CDBBA257}" presName="sibTrans" presStyleLbl="sibTrans2D1" presStyleIdx="4" presStyleCnt="5"/>
      <dgm:spPr/>
      <dgm:t>
        <a:bodyPr/>
        <a:lstStyle/>
        <a:p>
          <a:endParaRPr lang="es-EC"/>
        </a:p>
      </dgm:t>
    </dgm:pt>
    <dgm:pt modelId="{D0B01D68-B402-476F-B8BC-07BBCB73410B}" type="pres">
      <dgm:prSet presAssocID="{398A112D-C656-487D-A9BD-39C6CDBBA257}" presName="connectorText" presStyleLbl="sibTrans2D1" presStyleIdx="4" presStyleCnt="5"/>
      <dgm:spPr/>
      <dgm:t>
        <a:bodyPr/>
        <a:lstStyle/>
        <a:p>
          <a:endParaRPr lang="es-EC"/>
        </a:p>
      </dgm:t>
    </dgm:pt>
  </dgm:ptLst>
  <dgm:cxnLst>
    <dgm:cxn modelId="{6543E135-27E4-4820-B6C5-897559E3CFEB}" type="presOf" srcId="{E83AF936-8401-4FC1-A562-F06E865BE374}" destId="{C9313110-B273-4578-A84F-8C2E13F5F38D}" srcOrd="1" destOrd="0" presId="urn:microsoft.com/office/officeart/2005/8/layout/cycle2"/>
    <dgm:cxn modelId="{E8A1739A-961E-4EA0-94A7-FFF75CE7AB72}" type="presOf" srcId="{E6DCAF88-7C81-4519-B643-996A06DD9E8D}" destId="{72D0AC7A-475A-403E-A746-4D7600A0CD8C}" srcOrd="1" destOrd="0" presId="urn:microsoft.com/office/officeart/2005/8/layout/cycle2"/>
    <dgm:cxn modelId="{38B64282-3E94-4B27-99CD-2856FD4F0982}" type="presOf" srcId="{398A112D-C656-487D-A9BD-39C6CDBBA257}" destId="{8470F8FC-AD12-4A03-9BBE-BF40EE954C62}" srcOrd="0" destOrd="0" presId="urn:microsoft.com/office/officeart/2005/8/layout/cycle2"/>
    <dgm:cxn modelId="{E3757875-5635-48BB-BED2-0E35ECC9E28E}" type="presOf" srcId="{E83AF936-8401-4FC1-A562-F06E865BE374}" destId="{7FA5F655-D295-4002-9C3D-73468EE77655}" srcOrd="0" destOrd="0" presId="urn:microsoft.com/office/officeart/2005/8/layout/cycle2"/>
    <dgm:cxn modelId="{F6A128C0-F5C6-498C-A53E-2C8B52804E99}" type="presOf" srcId="{398A112D-C656-487D-A9BD-39C6CDBBA257}" destId="{D0B01D68-B402-476F-B8BC-07BBCB73410B}" srcOrd="1" destOrd="0" presId="urn:microsoft.com/office/officeart/2005/8/layout/cycle2"/>
    <dgm:cxn modelId="{5DC6F43A-9E37-4B34-8A9F-983D6E5DBB3F}" srcId="{5595CA76-F3BE-49F0-BC7A-5E3A1884E2B5}" destId="{AE3BC195-F5CD-42AD-97BD-C87E697061E4}" srcOrd="2" destOrd="0" parTransId="{48B04E8A-4EB5-4BE6-AFA0-132866F65FEF}" sibTransId="{E6DCAF88-7C81-4519-B643-996A06DD9E8D}"/>
    <dgm:cxn modelId="{A6221139-48B1-4863-B73F-6372708CD627}" type="presOf" srcId="{7B74D8B8-3D3E-491E-9D04-73CE7B51DA30}" destId="{C2E01D97-C7C4-402B-9AD9-AA72592A8243}" srcOrd="0" destOrd="0" presId="urn:microsoft.com/office/officeart/2005/8/layout/cycle2"/>
    <dgm:cxn modelId="{9D898074-1DA6-4725-A383-52EED9029AA6}" srcId="{5595CA76-F3BE-49F0-BC7A-5E3A1884E2B5}" destId="{F0A08161-C5DB-4721-969D-4C75C1F67A4C}" srcOrd="3" destOrd="0" parTransId="{E49A41B6-AFAF-4DD0-85CF-14EA931F5BC1}" sibTransId="{A42F9FB8-1890-40DC-A047-6E553423A571}"/>
    <dgm:cxn modelId="{03CE2FDD-6A0F-4C54-BF49-53F81130AF95}" type="presOf" srcId="{AE3BC195-F5CD-42AD-97BD-C87E697061E4}" destId="{D9F25817-7CB8-4628-A100-00515F4B1123}" srcOrd="0" destOrd="0" presId="urn:microsoft.com/office/officeart/2005/8/layout/cycle2"/>
    <dgm:cxn modelId="{CD532D05-8CB3-4849-84E3-5BE49CEF5446}" srcId="{5595CA76-F3BE-49F0-BC7A-5E3A1884E2B5}" destId="{F305B21F-2F9A-4C43-BFFA-9113AA47C25D}" srcOrd="0" destOrd="0" parTransId="{A2138917-99AF-4A41-AC2B-F9B2D78B3819}" sibTransId="{C433603F-103E-4856-96AF-E99FE7AF68E9}"/>
    <dgm:cxn modelId="{0D14291D-D05B-48B7-8381-BD739B92B75A}" type="presOf" srcId="{939662D9-9CF8-4DD7-BCBB-BF1621989FE6}" destId="{A729FCAB-E85D-4C51-8DAA-A80ABC23B7E8}" srcOrd="0" destOrd="0" presId="urn:microsoft.com/office/officeart/2005/8/layout/cycle2"/>
    <dgm:cxn modelId="{1D641A03-5332-4333-92DC-315145DCFA55}" type="presOf" srcId="{5595CA76-F3BE-49F0-BC7A-5E3A1884E2B5}" destId="{1270DCA4-1B06-4B6F-A5C6-965818F68C86}" srcOrd="0" destOrd="0" presId="urn:microsoft.com/office/officeart/2005/8/layout/cycle2"/>
    <dgm:cxn modelId="{F4F2F0E9-8F6D-4F85-AABE-788669DEF29B}" type="presOf" srcId="{C433603F-103E-4856-96AF-E99FE7AF68E9}" destId="{87596A46-8D86-4000-A5FC-EEF8EA98C8E6}" srcOrd="1" destOrd="0" presId="urn:microsoft.com/office/officeart/2005/8/layout/cycle2"/>
    <dgm:cxn modelId="{98718440-049C-44C3-9E7E-1A427DE005B7}" type="presOf" srcId="{E6DCAF88-7C81-4519-B643-996A06DD9E8D}" destId="{BA1F3A40-36FF-4E11-986E-077B15C1B378}" srcOrd="0" destOrd="0" presId="urn:microsoft.com/office/officeart/2005/8/layout/cycle2"/>
    <dgm:cxn modelId="{3FD222E9-ACE8-4A5A-88F0-39123517EEE0}" type="presOf" srcId="{A42F9FB8-1890-40DC-A047-6E553423A571}" destId="{C51A2940-DCB3-438D-B281-ED139B169FF6}" srcOrd="1" destOrd="0" presId="urn:microsoft.com/office/officeart/2005/8/layout/cycle2"/>
    <dgm:cxn modelId="{805EB06C-B06B-436D-BBEC-C4E60673A102}" type="presOf" srcId="{C433603F-103E-4856-96AF-E99FE7AF68E9}" destId="{F7C12970-3068-41F5-B128-36A545B546D8}" srcOrd="0" destOrd="0" presId="urn:microsoft.com/office/officeart/2005/8/layout/cycle2"/>
    <dgm:cxn modelId="{3DCD60BC-DFCD-4F2D-927B-948AEBA1710B}" type="presOf" srcId="{F0A08161-C5DB-4721-969D-4C75C1F67A4C}" destId="{1A4CCA64-46C8-4978-BAFE-B522E45C1B7E}" srcOrd="0" destOrd="0" presId="urn:microsoft.com/office/officeart/2005/8/layout/cycle2"/>
    <dgm:cxn modelId="{CCC5FA9B-239E-4A93-BF62-A687DD700194}" type="presOf" srcId="{F305B21F-2F9A-4C43-BFFA-9113AA47C25D}" destId="{96D9E6A7-668E-4953-89CD-010E2287E35F}" srcOrd="0" destOrd="0" presId="urn:microsoft.com/office/officeart/2005/8/layout/cycle2"/>
    <dgm:cxn modelId="{E928EC73-0473-4708-82E4-CC60F3D9D7B3}" type="presOf" srcId="{A42F9FB8-1890-40DC-A047-6E553423A571}" destId="{09DCDB1A-3A25-4969-9745-1B2D4AFD3813}" srcOrd="0" destOrd="0" presId="urn:microsoft.com/office/officeart/2005/8/layout/cycle2"/>
    <dgm:cxn modelId="{CF950E87-D04B-4484-892A-677810133F1E}" srcId="{5595CA76-F3BE-49F0-BC7A-5E3A1884E2B5}" destId="{7B74D8B8-3D3E-491E-9D04-73CE7B51DA30}" srcOrd="4" destOrd="0" parTransId="{EE11B1D1-48F5-4C26-9D73-317BF63128EB}" sibTransId="{398A112D-C656-487D-A9BD-39C6CDBBA257}"/>
    <dgm:cxn modelId="{B88CD2B7-B6AF-476E-97DA-8FA92C405F92}" srcId="{5595CA76-F3BE-49F0-BC7A-5E3A1884E2B5}" destId="{939662D9-9CF8-4DD7-BCBB-BF1621989FE6}" srcOrd="1" destOrd="0" parTransId="{038390C4-B696-4E94-AB21-EA2CEAE99DD4}" sibTransId="{E83AF936-8401-4FC1-A562-F06E865BE374}"/>
    <dgm:cxn modelId="{78711FD1-187C-4871-B169-58BA91B03EC5}" type="presParOf" srcId="{1270DCA4-1B06-4B6F-A5C6-965818F68C86}" destId="{96D9E6A7-668E-4953-89CD-010E2287E35F}" srcOrd="0" destOrd="0" presId="urn:microsoft.com/office/officeart/2005/8/layout/cycle2"/>
    <dgm:cxn modelId="{3A16B1CD-6CF2-4C3E-80E8-627D7E052A65}" type="presParOf" srcId="{1270DCA4-1B06-4B6F-A5C6-965818F68C86}" destId="{F7C12970-3068-41F5-B128-36A545B546D8}" srcOrd="1" destOrd="0" presId="urn:microsoft.com/office/officeart/2005/8/layout/cycle2"/>
    <dgm:cxn modelId="{5E33ABD8-B5A1-4BE3-87C7-A79CD7CCF621}" type="presParOf" srcId="{F7C12970-3068-41F5-B128-36A545B546D8}" destId="{87596A46-8D86-4000-A5FC-EEF8EA98C8E6}" srcOrd="0" destOrd="0" presId="urn:microsoft.com/office/officeart/2005/8/layout/cycle2"/>
    <dgm:cxn modelId="{0DCA647F-182A-4B36-94B2-98D8427B8D22}" type="presParOf" srcId="{1270DCA4-1B06-4B6F-A5C6-965818F68C86}" destId="{A729FCAB-E85D-4C51-8DAA-A80ABC23B7E8}" srcOrd="2" destOrd="0" presId="urn:microsoft.com/office/officeart/2005/8/layout/cycle2"/>
    <dgm:cxn modelId="{9704FA0C-E8E5-46D2-B879-E6A760A94D11}" type="presParOf" srcId="{1270DCA4-1B06-4B6F-A5C6-965818F68C86}" destId="{7FA5F655-D295-4002-9C3D-73468EE77655}" srcOrd="3" destOrd="0" presId="urn:microsoft.com/office/officeart/2005/8/layout/cycle2"/>
    <dgm:cxn modelId="{FD8526CE-47DA-4805-880A-CE0CE4FA3749}" type="presParOf" srcId="{7FA5F655-D295-4002-9C3D-73468EE77655}" destId="{C9313110-B273-4578-A84F-8C2E13F5F38D}" srcOrd="0" destOrd="0" presId="urn:microsoft.com/office/officeart/2005/8/layout/cycle2"/>
    <dgm:cxn modelId="{7C25D6F2-08B4-40BB-9AA6-A9E8FD3F68B5}" type="presParOf" srcId="{1270DCA4-1B06-4B6F-A5C6-965818F68C86}" destId="{D9F25817-7CB8-4628-A100-00515F4B1123}" srcOrd="4" destOrd="0" presId="urn:microsoft.com/office/officeart/2005/8/layout/cycle2"/>
    <dgm:cxn modelId="{89352775-EE68-4595-9663-5306BBE758C0}" type="presParOf" srcId="{1270DCA4-1B06-4B6F-A5C6-965818F68C86}" destId="{BA1F3A40-36FF-4E11-986E-077B15C1B378}" srcOrd="5" destOrd="0" presId="urn:microsoft.com/office/officeart/2005/8/layout/cycle2"/>
    <dgm:cxn modelId="{4A0E2178-1C24-43F7-989D-BBFAB5D0BBFB}" type="presParOf" srcId="{BA1F3A40-36FF-4E11-986E-077B15C1B378}" destId="{72D0AC7A-475A-403E-A746-4D7600A0CD8C}" srcOrd="0" destOrd="0" presId="urn:microsoft.com/office/officeart/2005/8/layout/cycle2"/>
    <dgm:cxn modelId="{69073DB1-7A92-4A08-A2BB-F59712156D09}" type="presParOf" srcId="{1270DCA4-1B06-4B6F-A5C6-965818F68C86}" destId="{1A4CCA64-46C8-4978-BAFE-B522E45C1B7E}" srcOrd="6" destOrd="0" presId="urn:microsoft.com/office/officeart/2005/8/layout/cycle2"/>
    <dgm:cxn modelId="{74145288-AB27-4F24-937A-EDBFEB25CC9C}" type="presParOf" srcId="{1270DCA4-1B06-4B6F-A5C6-965818F68C86}" destId="{09DCDB1A-3A25-4969-9745-1B2D4AFD3813}" srcOrd="7" destOrd="0" presId="urn:microsoft.com/office/officeart/2005/8/layout/cycle2"/>
    <dgm:cxn modelId="{5CC31F48-994D-42D8-9F3B-C061894F3665}" type="presParOf" srcId="{09DCDB1A-3A25-4969-9745-1B2D4AFD3813}" destId="{C51A2940-DCB3-438D-B281-ED139B169FF6}" srcOrd="0" destOrd="0" presId="urn:microsoft.com/office/officeart/2005/8/layout/cycle2"/>
    <dgm:cxn modelId="{66ADFDC5-E59A-42CD-89D0-35E9915C4C5F}" type="presParOf" srcId="{1270DCA4-1B06-4B6F-A5C6-965818F68C86}" destId="{C2E01D97-C7C4-402B-9AD9-AA72592A8243}" srcOrd="8" destOrd="0" presId="urn:microsoft.com/office/officeart/2005/8/layout/cycle2"/>
    <dgm:cxn modelId="{41FEEC18-65DA-4C0B-91B1-578423FEFE8B}" type="presParOf" srcId="{1270DCA4-1B06-4B6F-A5C6-965818F68C86}" destId="{8470F8FC-AD12-4A03-9BBE-BF40EE954C62}" srcOrd="9" destOrd="0" presId="urn:microsoft.com/office/officeart/2005/8/layout/cycle2"/>
    <dgm:cxn modelId="{85FDEA8B-6F57-4066-9E48-364AF8DDF087}" type="presParOf" srcId="{8470F8FC-AD12-4A03-9BBE-BF40EE954C62}" destId="{D0B01D68-B402-476F-B8BC-07BBCB73410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B31105-D48A-4647-B9AA-2287B5BA9983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D2B082B-596C-48C6-AA50-7A89983582A9}">
      <dgm:prSet phldrT="[Texto]" custT="1"/>
      <dgm:spPr>
        <a:solidFill>
          <a:schemeClr val="accent1">
            <a:hueOff val="0"/>
            <a:satOff val="0"/>
            <a:lumOff val="0"/>
            <a:alpha val="26000"/>
          </a:schemeClr>
        </a:solidFill>
      </dgm:spPr>
      <dgm:t>
        <a:bodyPr/>
        <a:lstStyle/>
        <a:p>
          <a:r>
            <a:rPr lang="en-US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ECUADOR CON UNA POBLACIÓN DE MÁS DE 16.5.MILLONES DE HABITANTES.  CREC.  1,6% = 250000 Hab.</a:t>
          </a:r>
          <a:endParaRPr lang="es-EC" sz="1600" dirty="0"/>
        </a:p>
      </dgm:t>
    </dgm:pt>
    <dgm:pt modelId="{7E6B3A25-7448-4BB7-9B26-65286B802EBE}" type="parTrans" cxnId="{1ED6F618-00D5-4D20-9D5F-C2460C974154}">
      <dgm:prSet/>
      <dgm:spPr/>
      <dgm:t>
        <a:bodyPr/>
        <a:lstStyle/>
        <a:p>
          <a:endParaRPr lang="es-EC"/>
        </a:p>
      </dgm:t>
    </dgm:pt>
    <dgm:pt modelId="{9C2D30DF-E9F8-4917-9A1B-C6683DC4B6B8}" type="sibTrans" cxnId="{1ED6F618-00D5-4D20-9D5F-C2460C974154}">
      <dgm:prSet/>
      <dgm:spPr/>
      <dgm:t>
        <a:bodyPr/>
        <a:lstStyle/>
        <a:p>
          <a:endParaRPr lang="es-EC"/>
        </a:p>
      </dgm:t>
    </dgm:pt>
    <dgm:pt modelId="{06466179-49EF-456E-9ED1-689BC1651213}">
      <dgm:prSet phldrT="[Texto]" custT="1"/>
      <dgm:spPr>
        <a:solidFill>
          <a:schemeClr val="accent1">
            <a:hueOff val="0"/>
            <a:satOff val="0"/>
            <a:lumOff val="0"/>
            <a:alpha val="26000"/>
          </a:schemeClr>
        </a:solidFill>
        <a:ln w="0"/>
      </dgm:spPr>
      <dgm:t>
        <a:bodyPr lIns="14400"/>
        <a:lstStyle/>
        <a:p>
          <a:r>
            <a:rPr lang="es-ES_tradnl" sz="1600" noProof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Art. 389. El estado protegerá a las personas, las colectividades y la naturaleza de los desastres.</a:t>
          </a:r>
          <a:endParaRPr lang="es-EC" sz="1600" dirty="0"/>
        </a:p>
      </dgm:t>
    </dgm:pt>
    <dgm:pt modelId="{7F5966F9-14CD-44ED-B99F-FDAFDEDF96BF}" type="parTrans" cxnId="{C94EE8BE-68D9-4805-83AB-715351983672}">
      <dgm:prSet/>
      <dgm:spPr/>
      <dgm:t>
        <a:bodyPr/>
        <a:lstStyle/>
        <a:p>
          <a:endParaRPr lang="es-EC"/>
        </a:p>
      </dgm:t>
    </dgm:pt>
    <dgm:pt modelId="{A9156F4E-71A3-41AC-ADBB-2E4BB149D198}" type="sibTrans" cxnId="{C94EE8BE-68D9-4805-83AB-715351983672}">
      <dgm:prSet/>
      <dgm:spPr/>
      <dgm:t>
        <a:bodyPr/>
        <a:lstStyle/>
        <a:p>
          <a:endParaRPr lang="es-EC"/>
        </a:p>
      </dgm:t>
    </dgm:pt>
    <dgm:pt modelId="{06EECB85-8441-41FC-B9BB-CC3BE0097468}">
      <dgm:prSet phldrT="[Texto]" custT="1"/>
      <dgm:spPr>
        <a:solidFill>
          <a:schemeClr val="accent1">
            <a:hueOff val="0"/>
            <a:satOff val="0"/>
            <a:lumOff val="0"/>
            <a:alpha val="26000"/>
          </a:schemeClr>
        </a:solidFill>
      </dgm:spPr>
      <dgm:t>
        <a:bodyPr/>
        <a:lstStyle/>
        <a:p>
          <a:r>
            <a:rPr lang="es-ES_tradnl" sz="1600" noProof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Art. 393 garantizar seguridad desarrollando acciones integradas con organismos públicos y ciudadanía. busca mecanismos erradicación de la violencia y convivencia pacifica.</a:t>
          </a:r>
          <a:endParaRPr lang="es-EC" sz="1600" dirty="0"/>
        </a:p>
      </dgm:t>
    </dgm:pt>
    <dgm:pt modelId="{0682E031-7EC2-4872-830D-7B2E480A52E7}" type="parTrans" cxnId="{AD260E86-373B-4BEA-AD59-2B85FBE6F1E8}">
      <dgm:prSet/>
      <dgm:spPr/>
      <dgm:t>
        <a:bodyPr/>
        <a:lstStyle/>
        <a:p>
          <a:endParaRPr lang="es-EC"/>
        </a:p>
      </dgm:t>
    </dgm:pt>
    <dgm:pt modelId="{A435CBCF-F35E-47F5-ADAB-E08ADD560D84}" type="sibTrans" cxnId="{AD260E86-373B-4BEA-AD59-2B85FBE6F1E8}">
      <dgm:prSet/>
      <dgm:spPr/>
      <dgm:t>
        <a:bodyPr/>
        <a:lstStyle/>
        <a:p>
          <a:endParaRPr lang="es-EC"/>
        </a:p>
      </dgm:t>
    </dgm:pt>
    <dgm:pt modelId="{34E076A8-D610-4E6A-A1C6-6A04CA3FABAE}">
      <dgm:prSet phldrT="[Texto]" custT="1"/>
      <dgm:spPr>
        <a:solidFill>
          <a:schemeClr val="accent1">
            <a:hueOff val="0"/>
            <a:satOff val="0"/>
            <a:lumOff val="0"/>
            <a:alpha val="26000"/>
          </a:schemeClr>
        </a:solidFill>
      </dgm:spPr>
      <dgm:t>
        <a:bodyPr/>
        <a:lstStyle/>
        <a:p>
          <a:r>
            <a:rPr lang="es-ES_tradnl" sz="1600" noProof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COOTAD Art. 54 Lit. n) relaciona la planificación, coordinación con la Policía Nacional y otros Organismos, planes y programas, para prevención protección. </a:t>
          </a:r>
          <a:endParaRPr lang="es-EC" sz="1600" dirty="0"/>
        </a:p>
      </dgm:t>
    </dgm:pt>
    <dgm:pt modelId="{1B8787B7-C21A-494F-9EE6-61A3ACA9DF00}" type="parTrans" cxnId="{1B6EEE59-7E86-4A03-9F19-F4DF15B3A012}">
      <dgm:prSet/>
      <dgm:spPr/>
      <dgm:t>
        <a:bodyPr/>
        <a:lstStyle/>
        <a:p>
          <a:endParaRPr lang="es-EC"/>
        </a:p>
      </dgm:t>
    </dgm:pt>
    <dgm:pt modelId="{04704DD1-AF81-4DFB-BB61-24C9E459A4DF}" type="sibTrans" cxnId="{1B6EEE59-7E86-4A03-9F19-F4DF15B3A012}">
      <dgm:prSet/>
      <dgm:spPr/>
      <dgm:t>
        <a:bodyPr/>
        <a:lstStyle/>
        <a:p>
          <a:endParaRPr lang="es-EC"/>
        </a:p>
      </dgm:t>
    </dgm:pt>
    <dgm:pt modelId="{62C70AEC-CAD2-41A5-BB55-6817F7BFB265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 dirty="0" smtClean="0"/>
            <a:t>CONSTITUCIÓN</a:t>
          </a:r>
          <a:endParaRPr lang="es-EC" dirty="0"/>
        </a:p>
      </dgm:t>
    </dgm:pt>
    <dgm:pt modelId="{88362E87-6229-49B5-BF4B-F220CE875E45}" type="sibTrans" cxnId="{6BEB3F3E-051C-48EC-B1E0-EB59B41008AD}">
      <dgm:prSet/>
      <dgm:spPr/>
      <dgm:t>
        <a:bodyPr/>
        <a:lstStyle/>
        <a:p>
          <a:endParaRPr lang="es-EC"/>
        </a:p>
      </dgm:t>
    </dgm:pt>
    <dgm:pt modelId="{C1C7A93D-30E3-4E57-9049-7776CDF21B8D}" type="parTrans" cxnId="{6BEB3F3E-051C-48EC-B1E0-EB59B41008AD}">
      <dgm:prSet/>
      <dgm:spPr/>
      <dgm:t>
        <a:bodyPr/>
        <a:lstStyle/>
        <a:p>
          <a:endParaRPr lang="es-EC"/>
        </a:p>
      </dgm:t>
    </dgm:pt>
    <dgm:pt modelId="{1FA0F1AE-A369-42C5-AAF8-846CE9A731E5}" type="pres">
      <dgm:prSet presAssocID="{61B31105-D48A-4647-B9AA-2287B5BA998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92FF0EA-CC6F-4D70-AE6E-32C1E6DA4461}" type="pres">
      <dgm:prSet presAssocID="{61B31105-D48A-4647-B9AA-2287B5BA9983}" presName="radial" presStyleCnt="0">
        <dgm:presLayoutVars>
          <dgm:animLvl val="ctr"/>
        </dgm:presLayoutVars>
      </dgm:prSet>
      <dgm:spPr/>
    </dgm:pt>
    <dgm:pt modelId="{5B47EF7D-59A7-43F7-A785-927F8CB33618}" type="pres">
      <dgm:prSet presAssocID="{62C70AEC-CAD2-41A5-BB55-6817F7BFB265}" presName="centerShape" presStyleLbl="vennNode1" presStyleIdx="0" presStyleCnt="5" custScaleX="168536" custScaleY="123742"/>
      <dgm:spPr/>
      <dgm:t>
        <a:bodyPr/>
        <a:lstStyle/>
        <a:p>
          <a:endParaRPr lang="es-EC"/>
        </a:p>
      </dgm:t>
    </dgm:pt>
    <dgm:pt modelId="{9F6B5C03-804D-41FA-A704-314A98B0C9A5}" type="pres">
      <dgm:prSet presAssocID="{3D2B082B-596C-48C6-AA50-7A89983582A9}" presName="node" presStyleLbl="vennNode1" presStyleIdx="1" presStyleCnt="5" custScaleX="462369" custScaleY="20946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6D46D94-698E-4F1A-A5BD-C0028C70BDCF}" type="pres">
      <dgm:prSet presAssocID="{06466179-49EF-456E-9ED1-689BC1651213}" presName="node" presStyleLbl="vennNode1" presStyleIdx="2" presStyleCnt="5" custScaleX="482274" custScaleY="199078" custRadScaleRad="223852" custRadScaleInc="146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A5D85DF-D38A-4FED-A26F-1C0E5A5004B8}" type="pres">
      <dgm:prSet presAssocID="{06EECB85-8441-41FC-B9BB-CC3BE0097468}" presName="node" presStyleLbl="vennNode1" presStyleIdx="3" presStyleCnt="5" custScaleX="589276" custScaleY="227990" custRadScaleRad="8860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22F007-4CCD-4F39-A958-07AAB8EBC839}" type="pres">
      <dgm:prSet presAssocID="{34E076A8-D610-4E6A-A1C6-6A04CA3FABAE}" presName="node" presStyleLbl="vennNode1" presStyleIdx="4" presStyleCnt="5" custScaleX="473080" custScaleY="264922" custRadScaleRad="223869" custRadScaleInc="-41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94EE8BE-68D9-4805-83AB-715351983672}" srcId="{62C70AEC-CAD2-41A5-BB55-6817F7BFB265}" destId="{06466179-49EF-456E-9ED1-689BC1651213}" srcOrd="1" destOrd="0" parTransId="{7F5966F9-14CD-44ED-B99F-FDAFDEDF96BF}" sibTransId="{A9156F4E-71A3-41AC-ADBB-2E4BB149D198}"/>
    <dgm:cxn modelId="{8B25C007-2129-4C90-98D6-CADF4B511EAD}" type="presOf" srcId="{61B31105-D48A-4647-B9AA-2287B5BA9983}" destId="{1FA0F1AE-A369-42C5-AAF8-846CE9A731E5}" srcOrd="0" destOrd="0" presId="urn:microsoft.com/office/officeart/2005/8/layout/radial3"/>
    <dgm:cxn modelId="{1ED6F618-00D5-4D20-9D5F-C2460C974154}" srcId="{62C70AEC-CAD2-41A5-BB55-6817F7BFB265}" destId="{3D2B082B-596C-48C6-AA50-7A89983582A9}" srcOrd="0" destOrd="0" parTransId="{7E6B3A25-7448-4BB7-9B26-65286B802EBE}" sibTransId="{9C2D30DF-E9F8-4917-9A1B-C6683DC4B6B8}"/>
    <dgm:cxn modelId="{CC8544FB-287E-4475-81BD-A81A5FCCFDE0}" type="presOf" srcId="{06466179-49EF-456E-9ED1-689BC1651213}" destId="{E6D46D94-698E-4F1A-A5BD-C0028C70BDCF}" srcOrd="0" destOrd="0" presId="urn:microsoft.com/office/officeart/2005/8/layout/radial3"/>
    <dgm:cxn modelId="{3D5A9BC0-40EA-4FEC-BCC5-A30325147807}" type="presOf" srcId="{3D2B082B-596C-48C6-AA50-7A89983582A9}" destId="{9F6B5C03-804D-41FA-A704-314A98B0C9A5}" srcOrd="0" destOrd="0" presId="urn:microsoft.com/office/officeart/2005/8/layout/radial3"/>
    <dgm:cxn modelId="{C6A2439E-3543-4C88-A849-2F2F3E6A42E2}" type="presOf" srcId="{62C70AEC-CAD2-41A5-BB55-6817F7BFB265}" destId="{5B47EF7D-59A7-43F7-A785-927F8CB33618}" srcOrd="0" destOrd="0" presId="urn:microsoft.com/office/officeart/2005/8/layout/radial3"/>
    <dgm:cxn modelId="{6BEB3F3E-051C-48EC-B1E0-EB59B41008AD}" srcId="{61B31105-D48A-4647-B9AA-2287B5BA9983}" destId="{62C70AEC-CAD2-41A5-BB55-6817F7BFB265}" srcOrd="0" destOrd="0" parTransId="{C1C7A93D-30E3-4E57-9049-7776CDF21B8D}" sibTransId="{88362E87-6229-49B5-BF4B-F220CE875E45}"/>
    <dgm:cxn modelId="{410F9F0F-8FE7-416F-A19A-3C856D271579}" type="presOf" srcId="{34E076A8-D610-4E6A-A1C6-6A04CA3FABAE}" destId="{7122F007-4CCD-4F39-A958-07AAB8EBC839}" srcOrd="0" destOrd="0" presId="urn:microsoft.com/office/officeart/2005/8/layout/radial3"/>
    <dgm:cxn modelId="{AD260E86-373B-4BEA-AD59-2B85FBE6F1E8}" srcId="{62C70AEC-CAD2-41A5-BB55-6817F7BFB265}" destId="{06EECB85-8441-41FC-B9BB-CC3BE0097468}" srcOrd="2" destOrd="0" parTransId="{0682E031-7EC2-4872-830D-7B2E480A52E7}" sibTransId="{A435CBCF-F35E-47F5-ADAB-E08ADD560D84}"/>
    <dgm:cxn modelId="{1B6EEE59-7E86-4A03-9F19-F4DF15B3A012}" srcId="{62C70AEC-CAD2-41A5-BB55-6817F7BFB265}" destId="{34E076A8-D610-4E6A-A1C6-6A04CA3FABAE}" srcOrd="3" destOrd="0" parTransId="{1B8787B7-C21A-494F-9EE6-61A3ACA9DF00}" sibTransId="{04704DD1-AF81-4DFB-BB61-24C9E459A4DF}"/>
    <dgm:cxn modelId="{EB1B6A52-95EB-45BA-8106-0BBAA8274354}" type="presOf" srcId="{06EECB85-8441-41FC-B9BB-CC3BE0097468}" destId="{FA5D85DF-D38A-4FED-A26F-1C0E5A5004B8}" srcOrd="0" destOrd="0" presId="urn:microsoft.com/office/officeart/2005/8/layout/radial3"/>
    <dgm:cxn modelId="{16CB3068-2DF1-4389-A35F-84D7E815D2CF}" type="presParOf" srcId="{1FA0F1AE-A369-42C5-AAF8-846CE9A731E5}" destId="{392FF0EA-CC6F-4D70-AE6E-32C1E6DA4461}" srcOrd="0" destOrd="0" presId="urn:microsoft.com/office/officeart/2005/8/layout/radial3"/>
    <dgm:cxn modelId="{BB4F72B5-EB43-43C9-BDE3-E80CEB37EB55}" type="presParOf" srcId="{392FF0EA-CC6F-4D70-AE6E-32C1E6DA4461}" destId="{5B47EF7D-59A7-43F7-A785-927F8CB33618}" srcOrd="0" destOrd="0" presId="urn:microsoft.com/office/officeart/2005/8/layout/radial3"/>
    <dgm:cxn modelId="{4AE61A70-7CF1-4A25-A947-09D9D1E26D60}" type="presParOf" srcId="{392FF0EA-CC6F-4D70-AE6E-32C1E6DA4461}" destId="{9F6B5C03-804D-41FA-A704-314A98B0C9A5}" srcOrd="1" destOrd="0" presId="urn:microsoft.com/office/officeart/2005/8/layout/radial3"/>
    <dgm:cxn modelId="{A5D974E3-F059-4E18-A92F-8E581C2B327C}" type="presParOf" srcId="{392FF0EA-CC6F-4D70-AE6E-32C1E6DA4461}" destId="{E6D46D94-698E-4F1A-A5BD-C0028C70BDCF}" srcOrd="2" destOrd="0" presId="urn:microsoft.com/office/officeart/2005/8/layout/radial3"/>
    <dgm:cxn modelId="{8CCE8347-27B0-4E1C-B94A-A006F5470EF8}" type="presParOf" srcId="{392FF0EA-CC6F-4D70-AE6E-32C1E6DA4461}" destId="{FA5D85DF-D38A-4FED-A26F-1C0E5A5004B8}" srcOrd="3" destOrd="0" presId="urn:microsoft.com/office/officeart/2005/8/layout/radial3"/>
    <dgm:cxn modelId="{846EA908-82D5-4248-894F-1E7EAA5EC777}" type="presParOf" srcId="{392FF0EA-CC6F-4D70-AE6E-32C1E6DA4461}" destId="{7122F007-4CCD-4F39-A958-07AAB8EBC839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9A8D67-FF02-4046-BC48-3FFF9F3CDD94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941BCFE-FC05-4D6D-8B68-B5C8ECC6BE71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OBJETIVOS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3F02DC-94F5-4C9D-B326-7913EC40D25F}" type="parTrans" cxnId="{37E996CC-8CFB-4937-889F-E284A3542AC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6CCCDA-CD52-4D3B-8053-2E4C88432DB4}" type="sibTrans" cxnId="{37E996CC-8CFB-4937-889F-E284A3542AC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706D66-4C58-42C5-86A0-7D3A61C3F4D5}">
      <dgm:prSet phldrT="[Texto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OBJETIVO GENERAL</a:t>
          </a:r>
        </a:p>
        <a:p>
          <a:pPr algn="just"/>
          <a:r>
            <a:rPr lang="es-ES" b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Determinar el nivel de seguridad, amenazas y mayores factores de riesgos, para proponer un plan de seguridad ciudadana y minimizar los  índices de inseguridad</a:t>
          </a:r>
          <a:endParaRPr lang="es-EC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/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7F7FC2-1758-4380-949C-2BF193A5DD3C}" type="parTrans" cxnId="{8DCE49FE-57A7-4A44-A2AA-C7318723C59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68798B-E037-4514-AD44-FD398B1BD2B9}" type="sibTrans" cxnId="{8DCE49FE-57A7-4A44-A2AA-C7318723C59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0CA968-93D8-4E25-AB26-744076CED820}">
      <dgm:prSet phldrT="[Texto]"/>
      <dgm:spPr>
        <a:solidFill>
          <a:schemeClr val="accent3">
            <a:lumMod val="20000"/>
            <a:lumOff val="80000"/>
            <a:alpha val="97000"/>
          </a:schemeClr>
        </a:solidFill>
      </dgm:spPr>
      <dgm:t>
        <a:bodyPr anchor="t"/>
        <a:lstStyle/>
        <a:p>
          <a:pPr algn="just"/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OBJETIVOS ESPECIFICOS</a:t>
          </a:r>
        </a:p>
        <a:p>
          <a:pPr algn="just"/>
          <a:r>
            <a:rPr lang="es-E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-Realizar un diagnóstico de              seguridad</a:t>
          </a:r>
          <a:endParaRPr lang="en-US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/>
          <a:r>
            <a:rPr lang="es-E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-Determinar las amenazas, riesgos y peligros.</a:t>
          </a:r>
          <a:endParaRPr lang="es-ES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/>
          <a:r>
            <a:rPr lang="es-E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-Proponer un plan de seguridad ciudadana. (Capacitación para desarrollar habilidades en lideres comunitarios)</a:t>
          </a:r>
          <a:endParaRPr lang="es-EC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/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F217BE-E0E1-4381-90D2-43F62B84716C}" type="parTrans" cxnId="{92E74B95-A1AD-486D-8C8F-9A86BEA06233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F34C3A-63DA-4059-A95A-DBD26BFA8030}" type="sibTrans" cxnId="{92E74B95-A1AD-486D-8C8F-9A86BEA06233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9F1344-158E-43C2-A690-415C73197845}" type="pres">
      <dgm:prSet presAssocID="{8F9A8D67-FF02-4046-BC48-3FFF9F3CDD9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0D939A7-F07F-48CE-8AD1-6EDDFFA3AC79}" type="pres">
      <dgm:prSet presAssocID="{A941BCFE-FC05-4D6D-8B68-B5C8ECC6BE71}" presName="roof" presStyleLbl="dkBgShp" presStyleIdx="0" presStyleCnt="2"/>
      <dgm:spPr/>
      <dgm:t>
        <a:bodyPr/>
        <a:lstStyle/>
        <a:p>
          <a:endParaRPr lang="es-EC"/>
        </a:p>
      </dgm:t>
    </dgm:pt>
    <dgm:pt modelId="{E055B1A4-FA1A-47D7-90E3-6C11F9757FA7}" type="pres">
      <dgm:prSet presAssocID="{A941BCFE-FC05-4D6D-8B68-B5C8ECC6BE71}" presName="pillars" presStyleCnt="0"/>
      <dgm:spPr/>
    </dgm:pt>
    <dgm:pt modelId="{A40B11B5-2938-4285-8018-7B14AA28F9CB}" type="pres">
      <dgm:prSet presAssocID="{A941BCFE-FC05-4D6D-8B68-B5C8ECC6BE71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D837BA-90A7-437D-AFC7-C894AE343873}" type="pres">
      <dgm:prSet presAssocID="{950CA968-93D8-4E25-AB26-744076CED820}" presName="pillarX" presStyleLbl="node1" presStyleIdx="1" presStyleCnt="2" custScaleY="100000" custLinFactNeighborY="48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A9EBCB-0585-492B-83EA-CE9C376611F1}" type="pres">
      <dgm:prSet presAssocID="{A941BCFE-FC05-4D6D-8B68-B5C8ECC6BE71}" presName="base" presStyleLbl="dkBgShp" presStyleIdx="1" presStyleCnt="2"/>
      <dgm:spPr>
        <a:solidFill>
          <a:schemeClr val="accent2">
            <a:lumMod val="60000"/>
            <a:lumOff val="40000"/>
          </a:schemeClr>
        </a:solidFill>
      </dgm:spPr>
    </dgm:pt>
  </dgm:ptLst>
  <dgm:cxnLst>
    <dgm:cxn modelId="{92E74B95-A1AD-486D-8C8F-9A86BEA06233}" srcId="{A941BCFE-FC05-4D6D-8B68-B5C8ECC6BE71}" destId="{950CA968-93D8-4E25-AB26-744076CED820}" srcOrd="1" destOrd="0" parTransId="{F5F217BE-E0E1-4381-90D2-43F62B84716C}" sibTransId="{34F34C3A-63DA-4059-A95A-DBD26BFA8030}"/>
    <dgm:cxn modelId="{37E996CC-8CFB-4937-889F-E284A3542AC4}" srcId="{8F9A8D67-FF02-4046-BC48-3FFF9F3CDD94}" destId="{A941BCFE-FC05-4D6D-8B68-B5C8ECC6BE71}" srcOrd="0" destOrd="0" parTransId="{E83F02DC-94F5-4C9D-B326-7913EC40D25F}" sibTransId="{2D6CCCDA-CD52-4D3B-8053-2E4C88432DB4}"/>
    <dgm:cxn modelId="{A9882586-376A-4C40-A866-C4E1360E4542}" type="presOf" srcId="{8F9A8D67-FF02-4046-BC48-3FFF9F3CDD94}" destId="{129F1344-158E-43C2-A690-415C73197845}" srcOrd="0" destOrd="0" presId="urn:microsoft.com/office/officeart/2005/8/layout/hList3"/>
    <dgm:cxn modelId="{CF209202-7118-4E54-85CE-C3A0090FFB3E}" type="presOf" srcId="{76706D66-4C58-42C5-86A0-7D3A61C3F4D5}" destId="{A40B11B5-2938-4285-8018-7B14AA28F9CB}" srcOrd="0" destOrd="0" presId="urn:microsoft.com/office/officeart/2005/8/layout/hList3"/>
    <dgm:cxn modelId="{8DCE49FE-57A7-4A44-A2AA-C7318723C594}" srcId="{A941BCFE-FC05-4D6D-8B68-B5C8ECC6BE71}" destId="{76706D66-4C58-42C5-86A0-7D3A61C3F4D5}" srcOrd="0" destOrd="0" parTransId="{917F7FC2-1758-4380-949C-2BF193A5DD3C}" sibTransId="{BD68798B-E037-4514-AD44-FD398B1BD2B9}"/>
    <dgm:cxn modelId="{C9AD1240-D9BB-477D-856B-4989760C0D33}" type="presOf" srcId="{950CA968-93D8-4E25-AB26-744076CED820}" destId="{24D837BA-90A7-437D-AFC7-C894AE343873}" srcOrd="0" destOrd="0" presId="urn:microsoft.com/office/officeart/2005/8/layout/hList3"/>
    <dgm:cxn modelId="{FE3CE016-6737-48F3-A6FC-EFBB645F8160}" type="presOf" srcId="{A941BCFE-FC05-4D6D-8B68-B5C8ECC6BE71}" destId="{C0D939A7-F07F-48CE-8AD1-6EDDFFA3AC79}" srcOrd="0" destOrd="0" presId="urn:microsoft.com/office/officeart/2005/8/layout/hList3"/>
    <dgm:cxn modelId="{DCFEF003-BD4B-4092-96F2-6FA1A0E9C248}" type="presParOf" srcId="{129F1344-158E-43C2-A690-415C73197845}" destId="{C0D939A7-F07F-48CE-8AD1-6EDDFFA3AC79}" srcOrd="0" destOrd="0" presId="urn:microsoft.com/office/officeart/2005/8/layout/hList3"/>
    <dgm:cxn modelId="{D4D92106-4BC5-4680-A81E-F749720740AF}" type="presParOf" srcId="{129F1344-158E-43C2-A690-415C73197845}" destId="{E055B1A4-FA1A-47D7-90E3-6C11F9757FA7}" srcOrd="1" destOrd="0" presId="urn:microsoft.com/office/officeart/2005/8/layout/hList3"/>
    <dgm:cxn modelId="{A9000CC9-7AB4-4AA7-B91D-23DF1E9313C9}" type="presParOf" srcId="{E055B1A4-FA1A-47D7-90E3-6C11F9757FA7}" destId="{A40B11B5-2938-4285-8018-7B14AA28F9CB}" srcOrd="0" destOrd="0" presId="urn:microsoft.com/office/officeart/2005/8/layout/hList3"/>
    <dgm:cxn modelId="{2A6734B4-5C1C-4047-B8B8-683E52697B97}" type="presParOf" srcId="{E055B1A4-FA1A-47D7-90E3-6C11F9757FA7}" destId="{24D837BA-90A7-437D-AFC7-C894AE343873}" srcOrd="1" destOrd="0" presId="urn:microsoft.com/office/officeart/2005/8/layout/hList3"/>
    <dgm:cxn modelId="{183C4241-8F7E-4095-A0E5-FDBC4EB2454B}" type="presParOf" srcId="{129F1344-158E-43C2-A690-415C73197845}" destId="{ABA9EBCB-0585-492B-83EA-CE9C376611F1}" srcOrd="2" destOrd="0" presId="urn:microsoft.com/office/officeart/2005/8/layout/hList3"/>
  </dgm:cxnLst>
  <dgm:bg>
    <a:solidFill>
      <a:schemeClr val="accent2">
        <a:lumMod val="20000"/>
        <a:lumOff val="80000"/>
        <a:alpha val="39000"/>
      </a:schemeClr>
    </a:solidFill>
  </dgm:bg>
  <dgm:whole>
    <a:ln>
      <a:solidFill>
        <a:schemeClr val="accent2">
          <a:lumMod val="20000"/>
          <a:lumOff val="80000"/>
        </a:schemeClr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DBBC92-1E57-4E0D-A1CC-A3FA945C17CD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8F98954-C0CD-448B-8E93-B620A613F197}">
      <dgm:prSet phldrT="[Texto]"/>
      <dgm:spPr/>
      <dgm:t>
        <a:bodyPr/>
        <a:lstStyle/>
        <a:p>
          <a:r>
            <a:rPr lang="es-EC" dirty="0" smtClean="0"/>
            <a:t> DETERMINAR </a:t>
          </a:r>
        </a:p>
        <a:p>
          <a:r>
            <a:rPr lang="es-EC" dirty="0" smtClean="0"/>
            <a:t>PUNTOS CRITOS</a:t>
          </a:r>
          <a:endParaRPr lang="es-EC" dirty="0"/>
        </a:p>
      </dgm:t>
    </dgm:pt>
    <dgm:pt modelId="{3F47B452-0FEC-4D7C-B499-FE964F7653E0}" type="parTrans" cxnId="{FE7E7085-173C-4752-B7B9-C4928BFB642E}">
      <dgm:prSet/>
      <dgm:spPr/>
      <dgm:t>
        <a:bodyPr/>
        <a:lstStyle/>
        <a:p>
          <a:endParaRPr lang="es-EC"/>
        </a:p>
      </dgm:t>
    </dgm:pt>
    <dgm:pt modelId="{F265FFF9-0543-4008-942E-2E67580DCE40}" type="sibTrans" cxnId="{FE7E7085-173C-4752-B7B9-C4928BFB642E}">
      <dgm:prSet/>
      <dgm:spPr/>
      <dgm:t>
        <a:bodyPr/>
        <a:lstStyle/>
        <a:p>
          <a:endParaRPr lang="es-EC"/>
        </a:p>
      </dgm:t>
    </dgm:pt>
    <dgm:pt modelId="{EB94CE99-A012-4680-92EE-29E2A1C9CAB1}">
      <dgm:prSet phldrT="[Texto]"/>
      <dgm:spPr/>
      <dgm:t>
        <a:bodyPr/>
        <a:lstStyle/>
        <a:p>
          <a:r>
            <a:rPr lang="es-EC" dirty="0" smtClean="0"/>
            <a:t>Vulnerabilidad.</a:t>
          </a:r>
          <a:endParaRPr lang="es-EC" dirty="0"/>
        </a:p>
      </dgm:t>
    </dgm:pt>
    <dgm:pt modelId="{4FAF1A22-6AE3-472F-8FE8-BAB5EB265772}" type="parTrans" cxnId="{160D08C9-B96A-496C-A6EF-990B71CC3B22}">
      <dgm:prSet/>
      <dgm:spPr/>
      <dgm:t>
        <a:bodyPr/>
        <a:lstStyle/>
        <a:p>
          <a:endParaRPr lang="es-EC"/>
        </a:p>
      </dgm:t>
    </dgm:pt>
    <dgm:pt modelId="{7C460746-4996-47B2-93EE-C0049F40B838}" type="sibTrans" cxnId="{160D08C9-B96A-496C-A6EF-990B71CC3B22}">
      <dgm:prSet/>
      <dgm:spPr/>
      <dgm:t>
        <a:bodyPr/>
        <a:lstStyle/>
        <a:p>
          <a:endParaRPr lang="es-EC"/>
        </a:p>
      </dgm:t>
    </dgm:pt>
    <dgm:pt modelId="{EE3E1012-BA79-4999-9C35-E59397ED0602}">
      <dgm:prSet phldrT="[Texto]"/>
      <dgm:spPr/>
      <dgm:t>
        <a:bodyPr/>
        <a:lstStyle/>
        <a:p>
          <a:r>
            <a:rPr lang="es-EC" dirty="0" smtClean="0"/>
            <a:t>AMENAZAS</a:t>
          </a:r>
        </a:p>
        <a:p>
          <a:r>
            <a:rPr lang="es-EC" dirty="0" smtClean="0"/>
            <a:t>RIESGOS</a:t>
          </a:r>
          <a:endParaRPr lang="es-EC" dirty="0"/>
        </a:p>
      </dgm:t>
    </dgm:pt>
    <dgm:pt modelId="{36E9E24C-899D-4309-AA65-B1C43FAAD7D4}" type="parTrans" cxnId="{4AC6B3F8-D561-4A98-BC00-DDE4B8A42CE3}">
      <dgm:prSet/>
      <dgm:spPr/>
      <dgm:t>
        <a:bodyPr/>
        <a:lstStyle/>
        <a:p>
          <a:endParaRPr lang="es-EC"/>
        </a:p>
      </dgm:t>
    </dgm:pt>
    <dgm:pt modelId="{16F4AFC0-0BD9-45CD-AC53-7B552BF0011A}" type="sibTrans" cxnId="{4AC6B3F8-D561-4A98-BC00-DDE4B8A42CE3}">
      <dgm:prSet/>
      <dgm:spPr/>
      <dgm:t>
        <a:bodyPr/>
        <a:lstStyle/>
        <a:p>
          <a:endParaRPr lang="es-EC"/>
        </a:p>
      </dgm:t>
    </dgm:pt>
    <dgm:pt modelId="{7F72EB0D-E241-4ECF-A08C-79FA60E7A339}">
      <dgm:prSet phldrT="[Texto]"/>
      <dgm:spPr/>
      <dgm:t>
        <a:bodyPr/>
        <a:lstStyle/>
        <a:p>
          <a:r>
            <a:rPr lang="es-EC" dirty="0" smtClean="0"/>
            <a:t>Naturales</a:t>
          </a:r>
          <a:endParaRPr lang="es-EC" dirty="0"/>
        </a:p>
      </dgm:t>
    </dgm:pt>
    <dgm:pt modelId="{7ED11411-8680-47CF-865A-12BB1E9E2AC9}" type="parTrans" cxnId="{619C88A3-8E29-4021-A954-84F9307ECE33}">
      <dgm:prSet/>
      <dgm:spPr/>
      <dgm:t>
        <a:bodyPr/>
        <a:lstStyle/>
        <a:p>
          <a:endParaRPr lang="es-EC"/>
        </a:p>
      </dgm:t>
    </dgm:pt>
    <dgm:pt modelId="{582B29BF-731C-4162-A1DB-67B569110D64}" type="sibTrans" cxnId="{619C88A3-8E29-4021-A954-84F9307ECE33}">
      <dgm:prSet/>
      <dgm:spPr/>
      <dgm:t>
        <a:bodyPr/>
        <a:lstStyle/>
        <a:p>
          <a:endParaRPr lang="es-EC"/>
        </a:p>
      </dgm:t>
    </dgm:pt>
    <dgm:pt modelId="{1AA6731F-C58E-43DD-B2EB-035B4B1147E9}">
      <dgm:prSet phldrT="[Texto]"/>
      <dgm:spPr/>
      <dgm:t>
        <a:bodyPr/>
        <a:lstStyle/>
        <a:p>
          <a:r>
            <a:rPr lang="es-EC" dirty="0" smtClean="0"/>
            <a:t>PLAN DE SEGURIDAD  </a:t>
          </a:r>
          <a:endParaRPr lang="es-EC" dirty="0"/>
        </a:p>
      </dgm:t>
    </dgm:pt>
    <dgm:pt modelId="{070B2274-2EC5-44BA-AA23-1BC14CB01BD4}" type="parTrans" cxnId="{8D3743CF-2506-4D56-A6CA-FC5DEE598CD8}">
      <dgm:prSet/>
      <dgm:spPr/>
      <dgm:t>
        <a:bodyPr/>
        <a:lstStyle/>
        <a:p>
          <a:endParaRPr lang="es-EC"/>
        </a:p>
      </dgm:t>
    </dgm:pt>
    <dgm:pt modelId="{A0617F9C-153D-45C4-8AF2-FA69D8445CE2}" type="sibTrans" cxnId="{8D3743CF-2506-4D56-A6CA-FC5DEE598CD8}">
      <dgm:prSet/>
      <dgm:spPr/>
      <dgm:t>
        <a:bodyPr/>
        <a:lstStyle/>
        <a:p>
          <a:endParaRPr lang="es-EC"/>
        </a:p>
      </dgm:t>
    </dgm:pt>
    <dgm:pt modelId="{54CBFF65-C59D-486E-BDC8-635130B36E81}">
      <dgm:prSet phldrT="[Texto]"/>
      <dgm:spPr/>
      <dgm:t>
        <a:bodyPr/>
        <a:lstStyle/>
        <a:p>
          <a:r>
            <a:rPr lang="es-EC" dirty="0" smtClean="0"/>
            <a:t>Antrópicos</a:t>
          </a:r>
          <a:endParaRPr lang="es-EC" dirty="0"/>
        </a:p>
      </dgm:t>
    </dgm:pt>
    <dgm:pt modelId="{490CB37D-FAD7-44F3-B43D-464F14DB7530}" type="parTrans" cxnId="{B2C9705E-12B5-4F7B-AFDC-7A9CB4CF2DF9}">
      <dgm:prSet/>
      <dgm:spPr/>
      <dgm:t>
        <a:bodyPr/>
        <a:lstStyle/>
        <a:p>
          <a:endParaRPr lang="es-EC"/>
        </a:p>
      </dgm:t>
    </dgm:pt>
    <dgm:pt modelId="{9342EEB3-DD33-4114-A26E-FE698C982342}" type="sibTrans" cxnId="{B2C9705E-12B5-4F7B-AFDC-7A9CB4CF2DF9}">
      <dgm:prSet/>
      <dgm:spPr/>
      <dgm:t>
        <a:bodyPr/>
        <a:lstStyle/>
        <a:p>
          <a:endParaRPr lang="es-EC"/>
        </a:p>
      </dgm:t>
    </dgm:pt>
    <dgm:pt modelId="{E22CF796-82DD-4EA2-A714-DECBB82F8B00}">
      <dgm:prSet phldrT="[Texto]"/>
      <dgm:spPr/>
      <dgm:t>
        <a:bodyPr/>
        <a:lstStyle/>
        <a:p>
          <a:r>
            <a:rPr lang="es-EC" dirty="0" smtClean="0"/>
            <a:t>Organismos competentes</a:t>
          </a:r>
          <a:endParaRPr lang="es-EC" dirty="0"/>
        </a:p>
      </dgm:t>
    </dgm:pt>
    <dgm:pt modelId="{466D6B26-0F9A-4F52-9BAD-9D1630A6C5FE}" type="parTrans" cxnId="{2DD03491-FBFB-4B71-9F9E-B838A43BE634}">
      <dgm:prSet/>
      <dgm:spPr/>
      <dgm:t>
        <a:bodyPr/>
        <a:lstStyle/>
        <a:p>
          <a:endParaRPr lang="es-EC"/>
        </a:p>
      </dgm:t>
    </dgm:pt>
    <dgm:pt modelId="{7A8B2752-D47E-4C42-9514-3FF00250B187}" type="sibTrans" cxnId="{2DD03491-FBFB-4B71-9F9E-B838A43BE634}">
      <dgm:prSet/>
      <dgm:spPr/>
      <dgm:t>
        <a:bodyPr/>
        <a:lstStyle/>
        <a:p>
          <a:endParaRPr lang="es-EC"/>
        </a:p>
      </dgm:t>
    </dgm:pt>
    <dgm:pt modelId="{4F1AEDD1-63E2-47F0-A8B1-1070E50D8BF1}">
      <dgm:prSet phldrT="[Texto]"/>
      <dgm:spPr/>
      <dgm:t>
        <a:bodyPr/>
        <a:lstStyle/>
        <a:p>
          <a:r>
            <a:rPr lang="es-EC" dirty="0" smtClean="0"/>
            <a:t>Moradores del Barrio</a:t>
          </a:r>
          <a:endParaRPr lang="es-EC" dirty="0"/>
        </a:p>
      </dgm:t>
    </dgm:pt>
    <dgm:pt modelId="{D3F2BE07-96F8-47EE-9A10-CC67A5CB945E}" type="parTrans" cxnId="{C8AFCFD5-0085-458D-BE3E-47F0BB53173B}">
      <dgm:prSet/>
      <dgm:spPr/>
      <dgm:t>
        <a:bodyPr/>
        <a:lstStyle/>
        <a:p>
          <a:endParaRPr lang="es-EC"/>
        </a:p>
      </dgm:t>
    </dgm:pt>
    <dgm:pt modelId="{D4E1E07C-F4DB-491F-8D12-3618423C64B0}" type="sibTrans" cxnId="{C8AFCFD5-0085-458D-BE3E-47F0BB53173B}">
      <dgm:prSet/>
      <dgm:spPr/>
      <dgm:t>
        <a:bodyPr/>
        <a:lstStyle/>
        <a:p>
          <a:endParaRPr lang="es-EC"/>
        </a:p>
      </dgm:t>
    </dgm:pt>
    <dgm:pt modelId="{E8759986-B998-4039-B75A-3DA5E4937B6B}" type="pres">
      <dgm:prSet presAssocID="{4BDBBC92-1E57-4E0D-A1CC-A3FA945C17CD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76FB9EA-71AC-4AED-B8FE-C0C0B528D935}" type="pres">
      <dgm:prSet presAssocID="{4BDBBC92-1E57-4E0D-A1CC-A3FA945C17CD}" presName="cycle" presStyleCnt="0"/>
      <dgm:spPr/>
    </dgm:pt>
    <dgm:pt modelId="{EECDCE23-DB86-4FE6-869A-5E371D5F8ECC}" type="pres">
      <dgm:prSet presAssocID="{4BDBBC92-1E57-4E0D-A1CC-A3FA945C17CD}" presName="centerShape" presStyleCnt="0"/>
      <dgm:spPr/>
    </dgm:pt>
    <dgm:pt modelId="{09DB94F8-2EF3-4939-9625-77007A73CAD1}" type="pres">
      <dgm:prSet presAssocID="{4BDBBC92-1E57-4E0D-A1CC-A3FA945C17CD}" presName="connSite" presStyleLbl="node1" presStyleIdx="0" presStyleCnt="4"/>
      <dgm:spPr/>
    </dgm:pt>
    <dgm:pt modelId="{753E98A9-3B5E-4662-9940-575A392794D0}" type="pres">
      <dgm:prSet presAssocID="{4BDBBC92-1E57-4E0D-A1CC-A3FA945C17CD}" presName="visible" presStyleLbl="node1" presStyleIdx="0" presStyleCnt="4" custScaleX="169974" custScaleY="201929" custLinFactNeighborX="-50614" custLinFactNeighborY="-215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4B54E98-BD8D-4384-8E3E-64D6A091909A}" type="pres">
      <dgm:prSet presAssocID="{3F47B452-0FEC-4D7C-B499-FE964F7653E0}" presName="Name25" presStyleLbl="parChTrans1D1" presStyleIdx="0" presStyleCnt="3"/>
      <dgm:spPr/>
      <dgm:t>
        <a:bodyPr/>
        <a:lstStyle/>
        <a:p>
          <a:endParaRPr lang="es-EC"/>
        </a:p>
      </dgm:t>
    </dgm:pt>
    <dgm:pt modelId="{BBCD88D0-49B3-434D-ADCD-7D96A9F32280}" type="pres">
      <dgm:prSet presAssocID="{38F98954-C0CD-448B-8E93-B620A613F197}" presName="node" presStyleCnt="0"/>
      <dgm:spPr/>
    </dgm:pt>
    <dgm:pt modelId="{89EA8C85-9F58-402C-95A3-6F64E231F1B0}" type="pres">
      <dgm:prSet presAssocID="{38F98954-C0CD-448B-8E93-B620A613F197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D4B164-B6C1-4360-8D4A-E701D500D7D6}" type="pres">
      <dgm:prSet presAssocID="{38F98954-C0CD-448B-8E93-B620A613F197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2203FD-23CD-4629-8FBF-E9B2E1A3980E}" type="pres">
      <dgm:prSet presAssocID="{36E9E24C-899D-4309-AA65-B1C43FAAD7D4}" presName="Name25" presStyleLbl="parChTrans1D1" presStyleIdx="1" presStyleCnt="3"/>
      <dgm:spPr/>
      <dgm:t>
        <a:bodyPr/>
        <a:lstStyle/>
        <a:p>
          <a:endParaRPr lang="es-EC"/>
        </a:p>
      </dgm:t>
    </dgm:pt>
    <dgm:pt modelId="{B4AD637F-30D4-45E4-AFC0-BB1B9BA48CF8}" type="pres">
      <dgm:prSet presAssocID="{EE3E1012-BA79-4999-9C35-E59397ED0602}" presName="node" presStyleCnt="0"/>
      <dgm:spPr/>
    </dgm:pt>
    <dgm:pt modelId="{EF9FE685-7BA6-4402-9965-0B58A1C04297}" type="pres">
      <dgm:prSet presAssocID="{EE3E1012-BA79-4999-9C35-E59397ED0602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8F8236C-A5D2-4B0F-B0D3-16179DF762B9}" type="pres">
      <dgm:prSet presAssocID="{EE3E1012-BA79-4999-9C35-E59397ED0602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D37F9B1-50A6-4E03-A103-046A3F2E05BF}" type="pres">
      <dgm:prSet presAssocID="{070B2274-2EC5-44BA-AA23-1BC14CB01BD4}" presName="Name25" presStyleLbl="parChTrans1D1" presStyleIdx="2" presStyleCnt="3"/>
      <dgm:spPr/>
      <dgm:t>
        <a:bodyPr/>
        <a:lstStyle/>
        <a:p>
          <a:endParaRPr lang="es-EC"/>
        </a:p>
      </dgm:t>
    </dgm:pt>
    <dgm:pt modelId="{152D11D1-1A98-463C-B573-A82BFAF0C243}" type="pres">
      <dgm:prSet presAssocID="{1AA6731F-C58E-43DD-B2EB-035B4B1147E9}" presName="node" presStyleCnt="0"/>
      <dgm:spPr/>
    </dgm:pt>
    <dgm:pt modelId="{C9E1F911-585D-4B05-86F6-17B064FE110F}" type="pres">
      <dgm:prSet presAssocID="{1AA6731F-C58E-43DD-B2EB-035B4B1147E9}" presName="parentNode" presStyleLbl="node1" presStyleIdx="3" presStyleCnt="4" custScaleX="111633" custLinFactNeighborX="91736" custLinFactNeighborY="617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3439EA-20C7-49EB-A093-962A1CB06C71}" type="pres">
      <dgm:prSet presAssocID="{1AA6731F-C58E-43DD-B2EB-035B4B1147E9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E7E7085-173C-4752-B7B9-C4928BFB642E}" srcId="{4BDBBC92-1E57-4E0D-A1CC-A3FA945C17CD}" destId="{38F98954-C0CD-448B-8E93-B620A613F197}" srcOrd="0" destOrd="0" parTransId="{3F47B452-0FEC-4D7C-B499-FE964F7653E0}" sibTransId="{F265FFF9-0543-4008-942E-2E67580DCE40}"/>
    <dgm:cxn modelId="{18317A8B-F386-4A5A-B907-34D3D8CBD908}" type="presOf" srcId="{36E9E24C-899D-4309-AA65-B1C43FAAD7D4}" destId="{D52203FD-23CD-4629-8FBF-E9B2E1A3980E}" srcOrd="0" destOrd="0" presId="urn:microsoft.com/office/officeart/2005/8/layout/radial2"/>
    <dgm:cxn modelId="{2DD03491-FBFB-4B71-9F9E-B838A43BE634}" srcId="{1AA6731F-C58E-43DD-B2EB-035B4B1147E9}" destId="{E22CF796-82DD-4EA2-A714-DECBB82F8B00}" srcOrd="0" destOrd="0" parTransId="{466D6B26-0F9A-4F52-9BAD-9D1630A6C5FE}" sibTransId="{7A8B2752-D47E-4C42-9514-3FF00250B187}"/>
    <dgm:cxn modelId="{10D4DFB5-26E4-49D1-B0A3-BE5D960E4091}" type="presOf" srcId="{1AA6731F-C58E-43DD-B2EB-035B4B1147E9}" destId="{C9E1F911-585D-4B05-86F6-17B064FE110F}" srcOrd="0" destOrd="0" presId="urn:microsoft.com/office/officeart/2005/8/layout/radial2"/>
    <dgm:cxn modelId="{160D08C9-B96A-496C-A6EF-990B71CC3B22}" srcId="{38F98954-C0CD-448B-8E93-B620A613F197}" destId="{EB94CE99-A012-4680-92EE-29E2A1C9CAB1}" srcOrd="0" destOrd="0" parTransId="{4FAF1A22-6AE3-472F-8FE8-BAB5EB265772}" sibTransId="{7C460746-4996-47B2-93EE-C0049F40B838}"/>
    <dgm:cxn modelId="{37F52B21-113B-44A3-9F8C-3BBAD3072CAD}" type="presOf" srcId="{4BDBBC92-1E57-4E0D-A1CC-A3FA945C17CD}" destId="{E8759986-B998-4039-B75A-3DA5E4937B6B}" srcOrd="0" destOrd="0" presId="urn:microsoft.com/office/officeart/2005/8/layout/radial2"/>
    <dgm:cxn modelId="{B2C9705E-12B5-4F7B-AFDC-7A9CB4CF2DF9}" srcId="{EE3E1012-BA79-4999-9C35-E59397ED0602}" destId="{54CBFF65-C59D-486E-BDC8-635130B36E81}" srcOrd="1" destOrd="0" parTransId="{490CB37D-FAD7-44F3-B43D-464F14DB7530}" sibTransId="{9342EEB3-DD33-4114-A26E-FE698C982342}"/>
    <dgm:cxn modelId="{0DCAF38A-171D-4A94-832D-DB35774BF95A}" type="presOf" srcId="{38F98954-C0CD-448B-8E93-B620A613F197}" destId="{89EA8C85-9F58-402C-95A3-6F64E231F1B0}" srcOrd="0" destOrd="0" presId="urn:microsoft.com/office/officeart/2005/8/layout/radial2"/>
    <dgm:cxn modelId="{619C88A3-8E29-4021-A954-84F9307ECE33}" srcId="{EE3E1012-BA79-4999-9C35-E59397ED0602}" destId="{7F72EB0D-E241-4ECF-A08C-79FA60E7A339}" srcOrd="0" destOrd="0" parTransId="{7ED11411-8680-47CF-865A-12BB1E9E2AC9}" sibTransId="{582B29BF-731C-4162-A1DB-67B569110D64}"/>
    <dgm:cxn modelId="{4AC6B3F8-D561-4A98-BC00-DDE4B8A42CE3}" srcId="{4BDBBC92-1E57-4E0D-A1CC-A3FA945C17CD}" destId="{EE3E1012-BA79-4999-9C35-E59397ED0602}" srcOrd="1" destOrd="0" parTransId="{36E9E24C-899D-4309-AA65-B1C43FAAD7D4}" sibTransId="{16F4AFC0-0BD9-45CD-AC53-7B552BF0011A}"/>
    <dgm:cxn modelId="{0DCF4E68-59BC-47C9-99F9-773126607A8E}" type="presOf" srcId="{EB94CE99-A012-4680-92EE-29E2A1C9CAB1}" destId="{93D4B164-B6C1-4360-8D4A-E701D500D7D6}" srcOrd="0" destOrd="0" presId="urn:microsoft.com/office/officeart/2005/8/layout/radial2"/>
    <dgm:cxn modelId="{C8AFCFD5-0085-458D-BE3E-47F0BB53173B}" srcId="{1AA6731F-C58E-43DD-B2EB-035B4B1147E9}" destId="{4F1AEDD1-63E2-47F0-A8B1-1070E50D8BF1}" srcOrd="1" destOrd="0" parTransId="{D3F2BE07-96F8-47EE-9A10-CC67A5CB945E}" sibTransId="{D4E1E07C-F4DB-491F-8D12-3618423C64B0}"/>
    <dgm:cxn modelId="{8D3743CF-2506-4D56-A6CA-FC5DEE598CD8}" srcId="{4BDBBC92-1E57-4E0D-A1CC-A3FA945C17CD}" destId="{1AA6731F-C58E-43DD-B2EB-035B4B1147E9}" srcOrd="2" destOrd="0" parTransId="{070B2274-2EC5-44BA-AA23-1BC14CB01BD4}" sibTransId="{A0617F9C-153D-45C4-8AF2-FA69D8445CE2}"/>
    <dgm:cxn modelId="{190216BC-9508-4F97-9C7E-69FEEA41E865}" type="presOf" srcId="{EE3E1012-BA79-4999-9C35-E59397ED0602}" destId="{EF9FE685-7BA6-4402-9965-0B58A1C04297}" srcOrd="0" destOrd="0" presId="urn:microsoft.com/office/officeart/2005/8/layout/radial2"/>
    <dgm:cxn modelId="{822E14CC-B090-4950-8B7A-992D0BE6E427}" type="presOf" srcId="{070B2274-2EC5-44BA-AA23-1BC14CB01BD4}" destId="{5D37F9B1-50A6-4E03-A103-046A3F2E05BF}" srcOrd="0" destOrd="0" presId="urn:microsoft.com/office/officeart/2005/8/layout/radial2"/>
    <dgm:cxn modelId="{EBB5442B-E696-47CE-8BC2-D87D7BF20EB5}" type="presOf" srcId="{54CBFF65-C59D-486E-BDC8-635130B36E81}" destId="{78F8236C-A5D2-4B0F-B0D3-16179DF762B9}" srcOrd="0" destOrd="1" presId="urn:microsoft.com/office/officeart/2005/8/layout/radial2"/>
    <dgm:cxn modelId="{3AF162E3-FE49-485F-B464-890E2AD3774A}" type="presOf" srcId="{E22CF796-82DD-4EA2-A714-DECBB82F8B00}" destId="{DB3439EA-20C7-49EB-A093-962A1CB06C71}" srcOrd="0" destOrd="0" presId="urn:microsoft.com/office/officeart/2005/8/layout/radial2"/>
    <dgm:cxn modelId="{6A562027-61A2-45E1-84D8-17E5B7491E49}" type="presOf" srcId="{4F1AEDD1-63E2-47F0-A8B1-1070E50D8BF1}" destId="{DB3439EA-20C7-49EB-A093-962A1CB06C71}" srcOrd="0" destOrd="1" presId="urn:microsoft.com/office/officeart/2005/8/layout/radial2"/>
    <dgm:cxn modelId="{993710FB-E110-452B-932A-501DFAAA1D8B}" type="presOf" srcId="{7F72EB0D-E241-4ECF-A08C-79FA60E7A339}" destId="{78F8236C-A5D2-4B0F-B0D3-16179DF762B9}" srcOrd="0" destOrd="0" presId="urn:microsoft.com/office/officeart/2005/8/layout/radial2"/>
    <dgm:cxn modelId="{96E66FB2-AD4A-4B3C-8FA7-82E37A96C96E}" type="presOf" srcId="{3F47B452-0FEC-4D7C-B499-FE964F7653E0}" destId="{14B54E98-BD8D-4384-8E3E-64D6A091909A}" srcOrd="0" destOrd="0" presId="urn:microsoft.com/office/officeart/2005/8/layout/radial2"/>
    <dgm:cxn modelId="{4BBB00CB-25A3-4E56-B5DF-466BDFA600ED}" type="presParOf" srcId="{E8759986-B998-4039-B75A-3DA5E4937B6B}" destId="{176FB9EA-71AC-4AED-B8FE-C0C0B528D935}" srcOrd="0" destOrd="0" presId="urn:microsoft.com/office/officeart/2005/8/layout/radial2"/>
    <dgm:cxn modelId="{DF694C8D-072A-4AC9-9CA9-4E4CC55408BA}" type="presParOf" srcId="{176FB9EA-71AC-4AED-B8FE-C0C0B528D935}" destId="{EECDCE23-DB86-4FE6-869A-5E371D5F8ECC}" srcOrd="0" destOrd="0" presId="urn:microsoft.com/office/officeart/2005/8/layout/radial2"/>
    <dgm:cxn modelId="{3E4FE47F-9958-49E1-B97F-23CBC1438CCB}" type="presParOf" srcId="{EECDCE23-DB86-4FE6-869A-5E371D5F8ECC}" destId="{09DB94F8-2EF3-4939-9625-77007A73CAD1}" srcOrd="0" destOrd="0" presId="urn:microsoft.com/office/officeart/2005/8/layout/radial2"/>
    <dgm:cxn modelId="{5F4E32A9-6585-4C65-BFEF-75404960A775}" type="presParOf" srcId="{EECDCE23-DB86-4FE6-869A-5E371D5F8ECC}" destId="{753E98A9-3B5E-4662-9940-575A392794D0}" srcOrd="1" destOrd="0" presId="urn:microsoft.com/office/officeart/2005/8/layout/radial2"/>
    <dgm:cxn modelId="{F04FBBDB-5B23-47D1-89B9-E5D85C292F2C}" type="presParOf" srcId="{176FB9EA-71AC-4AED-B8FE-C0C0B528D935}" destId="{14B54E98-BD8D-4384-8E3E-64D6A091909A}" srcOrd="1" destOrd="0" presId="urn:microsoft.com/office/officeart/2005/8/layout/radial2"/>
    <dgm:cxn modelId="{1327591B-7DE5-4F65-91A5-D286DBACA835}" type="presParOf" srcId="{176FB9EA-71AC-4AED-B8FE-C0C0B528D935}" destId="{BBCD88D0-49B3-434D-ADCD-7D96A9F32280}" srcOrd="2" destOrd="0" presId="urn:microsoft.com/office/officeart/2005/8/layout/radial2"/>
    <dgm:cxn modelId="{E67302E1-76C3-476F-94B0-33822AFFD920}" type="presParOf" srcId="{BBCD88D0-49B3-434D-ADCD-7D96A9F32280}" destId="{89EA8C85-9F58-402C-95A3-6F64E231F1B0}" srcOrd="0" destOrd="0" presId="urn:microsoft.com/office/officeart/2005/8/layout/radial2"/>
    <dgm:cxn modelId="{AE20C558-1B35-4FC5-9441-4F383F61BA06}" type="presParOf" srcId="{BBCD88D0-49B3-434D-ADCD-7D96A9F32280}" destId="{93D4B164-B6C1-4360-8D4A-E701D500D7D6}" srcOrd="1" destOrd="0" presId="urn:microsoft.com/office/officeart/2005/8/layout/radial2"/>
    <dgm:cxn modelId="{D78801E1-12D0-40B6-BE52-44B9E902CF77}" type="presParOf" srcId="{176FB9EA-71AC-4AED-B8FE-C0C0B528D935}" destId="{D52203FD-23CD-4629-8FBF-E9B2E1A3980E}" srcOrd="3" destOrd="0" presId="urn:microsoft.com/office/officeart/2005/8/layout/radial2"/>
    <dgm:cxn modelId="{A32B981F-86A6-4FB3-BCD8-F9E5E38DA41F}" type="presParOf" srcId="{176FB9EA-71AC-4AED-B8FE-C0C0B528D935}" destId="{B4AD637F-30D4-45E4-AFC0-BB1B9BA48CF8}" srcOrd="4" destOrd="0" presId="urn:microsoft.com/office/officeart/2005/8/layout/radial2"/>
    <dgm:cxn modelId="{62D760A9-64D0-4A20-8675-02387AC56939}" type="presParOf" srcId="{B4AD637F-30D4-45E4-AFC0-BB1B9BA48CF8}" destId="{EF9FE685-7BA6-4402-9965-0B58A1C04297}" srcOrd="0" destOrd="0" presId="urn:microsoft.com/office/officeart/2005/8/layout/radial2"/>
    <dgm:cxn modelId="{05C3E908-2647-4E4B-811C-F58E22900820}" type="presParOf" srcId="{B4AD637F-30D4-45E4-AFC0-BB1B9BA48CF8}" destId="{78F8236C-A5D2-4B0F-B0D3-16179DF762B9}" srcOrd="1" destOrd="0" presId="urn:microsoft.com/office/officeart/2005/8/layout/radial2"/>
    <dgm:cxn modelId="{8D7A74E1-CB42-4DD4-9820-95A9B5ACF4B5}" type="presParOf" srcId="{176FB9EA-71AC-4AED-B8FE-C0C0B528D935}" destId="{5D37F9B1-50A6-4E03-A103-046A3F2E05BF}" srcOrd="5" destOrd="0" presId="urn:microsoft.com/office/officeart/2005/8/layout/radial2"/>
    <dgm:cxn modelId="{FF1BF389-1AB3-429B-B75A-E5F0365CB9E4}" type="presParOf" srcId="{176FB9EA-71AC-4AED-B8FE-C0C0B528D935}" destId="{152D11D1-1A98-463C-B573-A82BFAF0C243}" srcOrd="6" destOrd="0" presId="urn:microsoft.com/office/officeart/2005/8/layout/radial2"/>
    <dgm:cxn modelId="{2B1A1AF2-9164-4580-B776-91FDE098709E}" type="presParOf" srcId="{152D11D1-1A98-463C-B573-A82BFAF0C243}" destId="{C9E1F911-585D-4B05-86F6-17B064FE110F}" srcOrd="0" destOrd="0" presId="urn:microsoft.com/office/officeart/2005/8/layout/radial2"/>
    <dgm:cxn modelId="{EDD29564-0313-4F0B-AB9F-CAF712FCC3CA}" type="presParOf" srcId="{152D11D1-1A98-463C-B573-A82BFAF0C243}" destId="{DB3439EA-20C7-49EB-A093-962A1CB06C71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D186BA-487B-4338-9767-DFBCE0B7DD76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A8E30B74-E3BE-4A22-B813-2500A6D18FEF}">
      <dgm:prSet phldrT="[Texto]" custT="1"/>
      <dgm:spPr>
        <a:solidFill>
          <a:srgbClr val="FFFF00"/>
        </a:solidFill>
      </dgm:spPr>
      <dgm:t>
        <a:bodyPr/>
        <a:lstStyle/>
        <a:p>
          <a:r>
            <a:rPr lang="es-EC" sz="4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AMENAZAS</a:t>
          </a:r>
          <a:endParaRPr lang="es-EC" sz="4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AF1CE9-7979-4C83-9E72-D5E9AA745CCB}" type="parTrans" cxnId="{9A933397-8F47-4124-913E-BDF33438E6B2}">
      <dgm:prSet/>
      <dgm:spPr/>
      <dgm:t>
        <a:bodyPr/>
        <a:lstStyle/>
        <a:p>
          <a:endParaRPr lang="es-EC"/>
        </a:p>
      </dgm:t>
    </dgm:pt>
    <dgm:pt modelId="{0077F314-BEF1-4B4D-B85E-B76980C69DF1}" type="sibTrans" cxnId="{9A933397-8F47-4124-913E-BDF33438E6B2}">
      <dgm:prSet/>
      <dgm:spPr/>
      <dgm:t>
        <a:bodyPr/>
        <a:lstStyle/>
        <a:p>
          <a:endParaRPr lang="es-EC"/>
        </a:p>
      </dgm:t>
    </dgm:pt>
    <dgm:pt modelId="{E446C39F-A715-4AA6-B01C-E1FCA991CD65}">
      <dgm:prSet phldrT="[Texto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s-EC" sz="4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RIESGO</a:t>
          </a:r>
          <a:endParaRPr lang="es-EC" sz="4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BFBDF7-DC75-4612-AEB2-4450869FDDCF}" type="parTrans" cxnId="{6B22BAB0-414D-419C-BBF5-51EC0868652B}">
      <dgm:prSet/>
      <dgm:spPr/>
      <dgm:t>
        <a:bodyPr/>
        <a:lstStyle/>
        <a:p>
          <a:endParaRPr lang="es-EC"/>
        </a:p>
      </dgm:t>
    </dgm:pt>
    <dgm:pt modelId="{F5F38A42-ABBC-440E-A253-FA296E197D50}" type="sibTrans" cxnId="{6B22BAB0-414D-419C-BBF5-51EC0868652B}">
      <dgm:prSet/>
      <dgm:spPr/>
      <dgm:t>
        <a:bodyPr/>
        <a:lstStyle/>
        <a:p>
          <a:endParaRPr lang="es-EC"/>
        </a:p>
      </dgm:t>
    </dgm:pt>
    <dgm:pt modelId="{1CAC99FC-51C8-47E8-9314-A6A408FDB2EF}" type="pres">
      <dgm:prSet presAssocID="{A4D186BA-487B-4338-9767-DFBCE0B7DD76}" presName="Name0" presStyleCnt="0">
        <dgm:presLayoutVars>
          <dgm:dir/>
          <dgm:resizeHandles val="exact"/>
        </dgm:presLayoutVars>
      </dgm:prSet>
      <dgm:spPr/>
    </dgm:pt>
    <dgm:pt modelId="{AAC4D6AD-7020-4672-963F-F1CCB586F464}" type="pres">
      <dgm:prSet presAssocID="{A4D186BA-487B-4338-9767-DFBCE0B7DD76}" presName="fgShape" presStyleLbl="fgShp" presStyleIdx="0" presStyleCnt="1" custScaleY="207197"/>
      <dgm:spPr>
        <a:solidFill>
          <a:schemeClr val="accent4"/>
        </a:solidFill>
      </dgm:spPr>
    </dgm:pt>
    <dgm:pt modelId="{911884D1-DA00-4F76-8519-7C58FF770CCF}" type="pres">
      <dgm:prSet presAssocID="{A4D186BA-487B-4338-9767-DFBCE0B7DD76}" presName="linComp" presStyleCnt="0"/>
      <dgm:spPr/>
    </dgm:pt>
    <dgm:pt modelId="{DE22EA68-8947-48B6-AC3C-3698011F56F8}" type="pres">
      <dgm:prSet presAssocID="{A8E30B74-E3BE-4A22-B813-2500A6D18FEF}" presName="compNode" presStyleCnt="0"/>
      <dgm:spPr/>
    </dgm:pt>
    <dgm:pt modelId="{827B5671-00EF-4FFB-9242-B19914D2A3FD}" type="pres">
      <dgm:prSet presAssocID="{A8E30B74-E3BE-4A22-B813-2500A6D18FEF}" presName="bkgdShape" presStyleLbl="node1" presStyleIdx="0" presStyleCnt="2" custLinFactNeighborX="-87" custLinFactNeighborY="-2034"/>
      <dgm:spPr/>
      <dgm:t>
        <a:bodyPr/>
        <a:lstStyle/>
        <a:p>
          <a:endParaRPr lang="es-EC"/>
        </a:p>
      </dgm:t>
    </dgm:pt>
    <dgm:pt modelId="{2127AA3C-28F0-4279-85B1-3B56912EFA2D}" type="pres">
      <dgm:prSet presAssocID="{A8E30B74-E3BE-4A22-B813-2500A6D18FEF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CD63AFD-D471-4DAB-A87C-E15398CEB934}" type="pres">
      <dgm:prSet presAssocID="{A8E30B74-E3BE-4A22-B813-2500A6D18FEF}" presName="invisiNode" presStyleLbl="node1" presStyleIdx="0" presStyleCnt="2"/>
      <dgm:spPr/>
    </dgm:pt>
    <dgm:pt modelId="{7AC4CB01-0207-4037-8E37-A2F4B1B247CC}" type="pres">
      <dgm:prSet presAssocID="{A8E30B74-E3BE-4A22-B813-2500A6D18FEF}" presName="imagNode" presStyleLbl="fgImgPlace1" presStyleIdx="0" presStyleCnt="2" custAng="5400000" custScaleX="135495" custScaleY="17190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68676CF9-46A0-4FD3-A051-5F9669419A13}" type="pres">
      <dgm:prSet presAssocID="{0077F314-BEF1-4B4D-B85E-B76980C69DF1}" presName="sibTrans" presStyleLbl="sibTrans2D1" presStyleIdx="0" presStyleCnt="0"/>
      <dgm:spPr/>
      <dgm:t>
        <a:bodyPr/>
        <a:lstStyle/>
        <a:p>
          <a:endParaRPr lang="es-EC"/>
        </a:p>
      </dgm:t>
    </dgm:pt>
    <dgm:pt modelId="{A5F1702A-F156-410A-902E-518276C7FDBF}" type="pres">
      <dgm:prSet presAssocID="{E446C39F-A715-4AA6-B01C-E1FCA991CD65}" presName="compNode" presStyleCnt="0"/>
      <dgm:spPr/>
    </dgm:pt>
    <dgm:pt modelId="{E7F19E82-34FE-412B-9374-4BFA9E5DBEDA}" type="pres">
      <dgm:prSet presAssocID="{E446C39F-A715-4AA6-B01C-E1FCA991CD65}" presName="bkgdShape" presStyleLbl="node1" presStyleIdx="1" presStyleCnt="2"/>
      <dgm:spPr/>
      <dgm:t>
        <a:bodyPr/>
        <a:lstStyle/>
        <a:p>
          <a:endParaRPr lang="es-EC"/>
        </a:p>
      </dgm:t>
    </dgm:pt>
    <dgm:pt modelId="{D4DC8A5D-8309-4EC3-9BE2-DC4793B810A9}" type="pres">
      <dgm:prSet presAssocID="{E446C39F-A715-4AA6-B01C-E1FCA991CD65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87F213-467C-47C1-A7D2-AA465A0B5361}" type="pres">
      <dgm:prSet presAssocID="{E446C39F-A715-4AA6-B01C-E1FCA991CD65}" presName="invisiNode" presStyleLbl="node1" presStyleIdx="1" presStyleCnt="2"/>
      <dgm:spPr/>
    </dgm:pt>
    <dgm:pt modelId="{4490E63A-1FD1-4E04-9526-C772E638F6D8}" type="pres">
      <dgm:prSet presAssocID="{E446C39F-A715-4AA6-B01C-E1FCA991CD65}" presName="imagNode" presStyleLbl="fgImgPlace1" presStyleIdx="1" presStyleCnt="2" custScaleX="168794" custScaleY="140907" custLinFactNeighborY="712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FB721438-16D0-4E79-80C7-C082C4189ADD}" type="presOf" srcId="{A4D186BA-487B-4338-9767-DFBCE0B7DD76}" destId="{1CAC99FC-51C8-47E8-9314-A6A408FDB2EF}" srcOrd="0" destOrd="0" presId="urn:microsoft.com/office/officeart/2005/8/layout/hList7#1"/>
    <dgm:cxn modelId="{2353D1DF-754B-4517-A666-0B132AD2A381}" type="presOf" srcId="{A8E30B74-E3BE-4A22-B813-2500A6D18FEF}" destId="{2127AA3C-28F0-4279-85B1-3B56912EFA2D}" srcOrd="1" destOrd="0" presId="urn:microsoft.com/office/officeart/2005/8/layout/hList7#1"/>
    <dgm:cxn modelId="{9A933397-8F47-4124-913E-BDF33438E6B2}" srcId="{A4D186BA-487B-4338-9767-DFBCE0B7DD76}" destId="{A8E30B74-E3BE-4A22-B813-2500A6D18FEF}" srcOrd="0" destOrd="0" parTransId="{D5AF1CE9-7979-4C83-9E72-D5E9AA745CCB}" sibTransId="{0077F314-BEF1-4B4D-B85E-B76980C69DF1}"/>
    <dgm:cxn modelId="{3C21326E-78A6-4531-B86C-E34322EB4A22}" type="presOf" srcId="{E446C39F-A715-4AA6-B01C-E1FCA991CD65}" destId="{E7F19E82-34FE-412B-9374-4BFA9E5DBEDA}" srcOrd="0" destOrd="0" presId="urn:microsoft.com/office/officeart/2005/8/layout/hList7#1"/>
    <dgm:cxn modelId="{FC9CC059-928F-4D50-8BA7-FACF33452C53}" type="presOf" srcId="{E446C39F-A715-4AA6-B01C-E1FCA991CD65}" destId="{D4DC8A5D-8309-4EC3-9BE2-DC4793B810A9}" srcOrd="1" destOrd="0" presId="urn:microsoft.com/office/officeart/2005/8/layout/hList7#1"/>
    <dgm:cxn modelId="{6B22BAB0-414D-419C-BBF5-51EC0868652B}" srcId="{A4D186BA-487B-4338-9767-DFBCE0B7DD76}" destId="{E446C39F-A715-4AA6-B01C-E1FCA991CD65}" srcOrd="1" destOrd="0" parTransId="{5DBFBDF7-DC75-4612-AEB2-4450869FDDCF}" sibTransId="{F5F38A42-ABBC-440E-A253-FA296E197D50}"/>
    <dgm:cxn modelId="{3501AB16-5B74-46E0-80B6-4E66F89F1F8B}" type="presOf" srcId="{A8E30B74-E3BE-4A22-B813-2500A6D18FEF}" destId="{827B5671-00EF-4FFB-9242-B19914D2A3FD}" srcOrd="0" destOrd="0" presId="urn:microsoft.com/office/officeart/2005/8/layout/hList7#1"/>
    <dgm:cxn modelId="{6075C249-15B4-4687-815E-E41C357B94C9}" type="presOf" srcId="{0077F314-BEF1-4B4D-B85E-B76980C69DF1}" destId="{68676CF9-46A0-4FD3-A051-5F9669419A13}" srcOrd="0" destOrd="0" presId="urn:microsoft.com/office/officeart/2005/8/layout/hList7#1"/>
    <dgm:cxn modelId="{77ECBB91-CCC1-4062-8099-E9019EF3E12D}" type="presParOf" srcId="{1CAC99FC-51C8-47E8-9314-A6A408FDB2EF}" destId="{AAC4D6AD-7020-4672-963F-F1CCB586F464}" srcOrd="0" destOrd="0" presId="urn:microsoft.com/office/officeart/2005/8/layout/hList7#1"/>
    <dgm:cxn modelId="{15A5F141-2982-4E34-99AE-20DE2ECBBBEA}" type="presParOf" srcId="{1CAC99FC-51C8-47E8-9314-A6A408FDB2EF}" destId="{911884D1-DA00-4F76-8519-7C58FF770CCF}" srcOrd="1" destOrd="0" presId="urn:microsoft.com/office/officeart/2005/8/layout/hList7#1"/>
    <dgm:cxn modelId="{8C1B5ABF-CE4F-4E15-87B6-27CD34928A3F}" type="presParOf" srcId="{911884D1-DA00-4F76-8519-7C58FF770CCF}" destId="{DE22EA68-8947-48B6-AC3C-3698011F56F8}" srcOrd="0" destOrd="0" presId="urn:microsoft.com/office/officeart/2005/8/layout/hList7#1"/>
    <dgm:cxn modelId="{0D699920-5210-4B3A-8604-692C06182636}" type="presParOf" srcId="{DE22EA68-8947-48B6-AC3C-3698011F56F8}" destId="{827B5671-00EF-4FFB-9242-B19914D2A3FD}" srcOrd="0" destOrd="0" presId="urn:microsoft.com/office/officeart/2005/8/layout/hList7#1"/>
    <dgm:cxn modelId="{37AA035D-B950-43DC-BC55-F7761C0FCB64}" type="presParOf" srcId="{DE22EA68-8947-48B6-AC3C-3698011F56F8}" destId="{2127AA3C-28F0-4279-85B1-3B56912EFA2D}" srcOrd="1" destOrd="0" presId="urn:microsoft.com/office/officeart/2005/8/layout/hList7#1"/>
    <dgm:cxn modelId="{95B52FC7-5A84-46F1-8E03-DDA0D6B544C2}" type="presParOf" srcId="{DE22EA68-8947-48B6-AC3C-3698011F56F8}" destId="{8CD63AFD-D471-4DAB-A87C-E15398CEB934}" srcOrd="2" destOrd="0" presId="urn:microsoft.com/office/officeart/2005/8/layout/hList7#1"/>
    <dgm:cxn modelId="{D1DDABE5-5881-4BF5-80D0-ED9C03B6C482}" type="presParOf" srcId="{DE22EA68-8947-48B6-AC3C-3698011F56F8}" destId="{7AC4CB01-0207-4037-8E37-A2F4B1B247CC}" srcOrd="3" destOrd="0" presId="urn:microsoft.com/office/officeart/2005/8/layout/hList7#1"/>
    <dgm:cxn modelId="{71A6175F-E201-4D67-ABDD-0DF457323042}" type="presParOf" srcId="{911884D1-DA00-4F76-8519-7C58FF770CCF}" destId="{68676CF9-46A0-4FD3-A051-5F9669419A13}" srcOrd="1" destOrd="0" presId="urn:microsoft.com/office/officeart/2005/8/layout/hList7#1"/>
    <dgm:cxn modelId="{495AF457-EF4A-41CA-B3F9-40BF9B8D5D6E}" type="presParOf" srcId="{911884D1-DA00-4F76-8519-7C58FF770CCF}" destId="{A5F1702A-F156-410A-902E-518276C7FDBF}" srcOrd="2" destOrd="0" presId="urn:microsoft.com/office/officeart/2005/8/layout/hList7#1"/>
    <dgm:cxn modelId="{36A910F6-D5B6-4AEB-8164-73ECBA7E7E31}" type="presParOf" srcId="{A5F1702A-F156-410A-902E-518276C7FDBF}" destId="{E7F19E82-34FE-412B-9374-4BFA9E5DBEDA}" srcOrd="0" destOrd="0" presId="urn:microsoft.com/office/officeart/2005/8/layout/hList7#1"/>
    <dgm:cxn modelId="{7C7DE0C9-BDAC-4466-8231-980A6E52227E}" type="presParOf" srcId="{A5F1702A-F156-410A-902E-518276C7FDBF}" destId="{D4DC8A5D-8309-4EC3-9BE2-DC4793B810A9}" srcOrd="1" destOrd="0" presId="urn:microsoft.com/office/officeart/2005/8/layout/hList7#1"/>
    <dgm:cxn modelId="{E56673C5-3600-4BC8-AB1D-0EFD2027CE4D}" type="presParOf" srcId="{A5F1702A-F156-410A-902E-518276C7FDBF}" destId="{FC87F213-467C-47C1-A7D2-AA465A0B5361}" srcOrd="2" destOrd="0" presId="urn:microsoft.com/office/officeart/2005/8/layout/hList7#1"/>
    <dgm:cxn modelId="{16D2AFB4-1182-43D7-A0C9-4B51E79BA0D3}" type="presParOf" srcId="{A5F1702A-F156-410A-902E-518276C7FDBF}" destId="{4490E63A-1FD1-4E04-9526-C772E638F6D8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2183FE4-FB9F-4487-B904-BEB24B0F4F55}" type="doc">
      <dgm:prSet loTypeId="urn:microsoft.com/office/officeart/2005/8/layout/pyramid4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B63564B-2753-4718-88DD-52F1F889DFA4}">
      <dgm:prSet phldrT="[Texto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Crecimiento 3000 hab. 900 familias</a:t>
          </a:r>
          <a:endParaRPr lang="es-EC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827AAF-A275-4CDB-9452-141F35F68EF2}" type="parTrans" cxnId="{B69B9F5D-7C2E-4B5C-90D3-4079BE10E0C5}">
      <dgm:prSet/>
      <dgm:spPr/>
      <dgm:t>
        <a:bodyPr/>
        <a:lstStyle/>
        <a:p>
          <a:endParaRPr lang="es-EC"/>
        </a:p>
      </dgm:t>
    </dgm:pt>
    <dgm:pt modelId="{99B3EA38-2771-4E3B-8F66-CDBADAD2792E}" type="sibTrans" cxnId="{B69B9F5D-7C2E-4B5C-90D3-4079BE10E0C5}">
      <dgm:prSet/>
      <dgm:spPr/>
      <dgm:t>
        <a:bodyPr/>
        <a:lstStyle/>
        <a:p>
          <a:endParaRPr lang="es-EC"/>
        </a:p>
      </dgm:t>
    </dgm:pt>
    <dgm:pt modelId="{6EF3555E-05FD-412C-83DD-F040B08E04F6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Composición de adultos jóvenes y niños </a:t>
          </a:r>
          <a:endParaRPr lang="es-EC" dirty="0">
            <a:solidFill>
              <a:schemeClr val="tx1"/>
            </a:solidFill>
          </a:endParaRPr>
        </a:p>
      </dgm:t>
    </dgm:pt>
    <dgm:pt modelId="{EE5088E5-3B3C-42AB-8A2D-977212AB0A78}" type="parTrans" cxnId="{DCB3AA23-1B24-4B65-B994-3E58652F3899}">
      <dgm:prSet/>
      <dgm:spPr/>
      <dgm:t>
        <a:bodyPr/>
        <a:lstStyle/>
        <a:p>
          <a:endParaRPr lang="es-EC"/>
        </a:p>
      </dgm:t>
    </dgm:pt>
    <dgm:pt modelId="{73608726-8727-47DA-AF5B-7493476CFFFD}" type="sibTrans" cxnId="{DCB3AA23-1B24-4B65-B994-3E58652F3899}">
      <dgm:prSet/>
      <dgm:spPr/>
      <dgm:t>
        <a:bodyPr/>
        <a:lstStyle/>
        <a:p>
          <a:endParaRPr lang="es-EC"/>
        </a:p>
      </dgm:t>
    </dgm:pt>
    <dgm:pt modelId="{92BB3CA5-A967-425E-93C9-19BB3154C06D}">
      <dgm:prSet phldrT="[Texto]" custT="1"/>
      <dgm:spPr>
        <a:solidFill>
          <a:srgbClr val="FFFF00"/>
        </a:solidFill>
      </dgm:spPr>
      <dgm:t>
        <a:bodyPr/>
        <a:lstStyle/>
        <a:p>
          <a:endParaRPr lang="es-EC" sz="20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s-EC" sz="19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POBLACIÓN DEL BARRIO TRÉBOLES DEL SUR</a:t>
          </a:r>
        </a:p>
        <a:p>
          <a:endParaRPr lang="es-EC" sz="1800" dirty="0"/>
        </a:p>
      </dgm:t>
    </dgm:pt>
    <dgm:pt modelId="{FF34C979-19C4-480F-82B1-2FA98AD07BA7}" type="parTrans" cxnId="{7D612343-646D-4023-918A-E5F3EBD18380}">
      <dgm:prSet/>
      <dgm:spPr/>
      <dgm:t>
        <a:bodyPr/>
        <a:lstStyle/>
        <a:p>
          <a:endParaRPr lang="es-EC"/>
        </a:p>
      </dgm:t>
    </dgm:pt>
    <dgm:pt modelId="{9386F760-26F9-4A54-A611-4F2BB6AB4706}" type="sibTrans" cxnId="{7D612343-646D-4023-918A-E5F3EBD18380}">
      <dgm:prSet/>
      <dgm:spPr/>
      <dgm:t>
        <a:bodyPr/>
        <a:lstStyle/>
        <a:p>
          <a:endParaRPr lang="es-EC"/>
        </a:p>
      </dgm:t>
    </dgm:pt>
    <dgm:pt modelId="{CF2A3CDA-B70A-4B6B-AC38-D570F55B96FB}">
      <dgm:prSet phldrT="[Texto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Superficie de 75 hectáreas, 1631 lotes dividido en etapas  A,B,C.</a:t>
          </a:r>
          <a:endParaRPr lang="es-EC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B3332-8F00-4027-ABBD-C0E5E6EAA897}" type="parTrans" cxnId="{81913A8A-DC77-4904-B507-D3AA2D2EEB3B}">
      <dgm:prSet/>
      <dgm:spPr/>
      <dgm:t>
        <a:bodyPr/>
        <a:lstStyle/>
        <a:p>
          <a:endParaRPr lang="es-EC"/>
        </a:p>
      </dgm:t>
    </dgm:pt>
    <dgm:pt modelId="{4050A438-B6B4-4EF2-B265-5C600B4C82BD}" type="sibTrans" cxnId="{81913A8A-DC77-4904-B507-D3AA2D2EEB3B}">
      <dgm:prSet/>
      <dgm:spPr/>
      <dgm:t>
        <a:bodyPr/>
        <a:lstStyle/>
        <a:p>
          <a:endParaRPr lang="es-EC"/>
        </a:p>
      </dgm:t>
    </dgm:pt>
    <dgm:pt modelId="{5AF9BA73-ACC4-422E-A674-1F47DCEE9F48}" type="pres">
      <dgm:prSet presAssocID="{42183FE4-FB9F-4487-B904-BEB24B0F4F55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FC416AF-DAFB-4751-A98D-23CF14D0FDD8}" type="pres">
      <dgm:prSet presAssocID="{42183FE4-FB9F-4487-B904-BEB24B0F4F55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F5E22BE-BEED-4004-8304-8BC32F2A0D22}" type="pres">
      <dgm:prSet presAssocID="{42183FE4-FB9F-4487-B904-BEB24B0F4F55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6908606-2255-4714-8512-29ADBE21EA0B}" type="pres">
      <dgm:prSet presAssocID="{42183FE4-FB9F-4487-B904-BEB24B0F4F55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7B3DEE-C652-4239-835D-5ECDE57CC470}" type="pres">
      <dgm:prSet presAssocID="{42183FE4-FB9F-4487-B904-BEB24B0F4F55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DA9F056-E122-4B00-843F-442D0333C585}" type="presOf" srcId="{DB63564B-2753-4718-88DD-52F1F889DFA4}" destId="{BFC416AF-DAFB-4751-A98D-23CF14D0FDD8}" srcOrd="0" destOrd="0" presId="urn:microsoft.com/office/officeart/2005/8/layout/pyramid4"/>
    <dgm:cxn modelId="{DCB3AA23-1B24-4B65-B994-3E58652F3899}" srcId="{42183FE4-FB9F-4487-B904-BEB24B0F4F55}" destId="{6EF3555E-05FD-412C-83DD-F040B08E04F6}" srcOrd="1" destOrd="0" parTransId="{EE5088E5-3B3C-42AB-8A2D-977212AB0A78}" sibTransId="{73608726-8727-47DA-AF5B-7493476CFFFD}"/>
    <dgm:cxn modelId="{B69B9F5D-7C2E-4B5C-90D3-4079BE10E0C5}" srcId="{42183FE4-FB9F-4487-B904-BEB24B0F4F55}" destId="{DB63564B-2753-4718-88DD-52F1F889DFA4}" srcOrd="0" destOrd="0" parTransId="{2B827AAF-A275-4CDB-9452-141F35F68EF2}" sibTransId="{99B3EA38-2771-4E3B-8F66-CDBADAD2792E}"/>
    <dgm:cxn modelId="{7D612343-646D-4023-918A-E5F3EBD18380}" srcId="{42183FE4-FB9F-4487-B904-BEB24B0F4F55}" destId="{92BB3CA5-A967-425E-93C9-19BB3154C06D}" srcOrd="2" destOrd="0" parTransId="{FF34C979-19C4-480F-82B1-2FA98AD07BA7}" sibTransId="{9386F760-26F9-4A54-A611-4F2BB6AB4706}"/>
    <dgm:cxn modelId="{7ECCC024-6445-4E90-B6CB-F03B58E5B9AF}" type="presOf" srcId="{CF2A3CDA-B70A-4B6B-AC38-D570F55B96FB}" destId="{AD7B3DEE-C652-4239-835D-5ECDE57CC470}" srcOrd="0" destOrd="0" presId="urn:microsoft.com/office/officeart/2005/8/layout/pyramid4"/>
    <dgm:cxn modelId="{7048CC1E-E8A8-43B9-A264-A523B48C79DA}" type="presOf" srcId="{6EF3555E-05FD-412C-83DD-F040B08E04F6}" destId="{9F5E22BE-BEED-4004-8304-8BC32F2A0D22}" srcOrd="0" destOrd="0" presId="urn:microsoft.com/office/officeart/2005/8/layout/pyramid4"/>
    <dgm:cxn modelId="{152C470C-9B08-45FD-920A-D88E90ADED26}" type="presOf" srcId="{42183FE4-FB9F-4487-B904-BEB24B0F4F55}" destId="{5AF9BA73-ACC4-422E-A674-1F47DCEE9F48}" srcOrd="0" destOrd="0" presId="urn:microsoft.com/office/officeart/2005/8/layout/pyramid4"/>
    <dgm:cxn modelId="{81913A8A-DC77-4904-B507-D3AA2D2EEB3B}" srcId="{42183FE4-FB9F-4487-B904-BEB24B0F4F55}" destId="{CF2A3CDA-B70A-4B6B-AC38-D570F55B96FB}" srcOrd="3" destOrd="0" parTransId="{A76B3332-8F00-4027-ABBD-C0E5E6EAA897}" sibTransId="{4050A438-B6B4-4EF2-B265-5C600B4C82BD}"/>
    <dgm:cxn modelId="{A614E23F-7DDC-481F-B7CB-B1E58C4CB1EA}" type="presOf" srcId="{92BB3CA5-A967-425E-93C9-19BB3154C06D}" destId="{B6908606-2255-4714-8512-29ADBE21EA0B}" srcOrd="0" destOrd="0" presId="urn:microsoft.com/office/officeart/2005/8/layout/pyramid4"/>
    <dgm:cxn modelId="{4A4FEEB1-7B95-4C17-A834-7163B35930CC}" type="presParOf" srcId="{5AF9BA73-ACC4-422E-A674-1F47DCEE9F48}" destId="{BFC416AF-DAFB-4751-A98D-23CF14D0FDD8}" srcOrd="0" destOrd="0" presId="urn:microsoft.com/office/officeart/2005/8/layout/pyramid4"/>
    <dgm:cxn modelId="{BA87D2FC-E960-4BFE-BC7F-C83865EC42BE}" type="presParOf" srcId="{5AF9BA73-ACC4-422E-A674-1F47DCEE9F48}" destId="{9F5E22BE-BEED-4004-8304-8BC32F2A0D22}" srcOrd="1" destOrd="0" presId="urn:microsoft.com/office/officeart/2005/8/layout/pyramid4"/>
    <dgm:cxn modelId="{91858FDC-BF09-4DEA-AD3B-EE446A3E0EC8}" type="presParOf" srcId="{5AF9BA73-ACC4-422E-A674-1F47DCEE9F48}" destId="{B6908606-2255-4714-8512-29ADBE21EA0B}" srcOrd="2" destOrd="0" presId="urn:microsoft.com/office/officeart/2005/8/layout/pyramid4"/>
    <dgm:cxn modelId="{DB578025-2406-4E38-9378-0041CF68D816}" type="presParOf" srcId="{5AF9BA73-ACC4-422E-A674-1F47DCEE9F48}" destId="{AD7B3DEE-C652-4239-835D-5ECDE57CC470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9B69079-15DC-4078-9C2B-85E1357AF5F0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5D4C23CE-82CE-4111-B580-9C5C403CA688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 dirty="0" smtClean="0"/>
            <a:t>TRÉBOLES DEL SUR</a:t>
          </a:r>
          <a:endParaRPr lang="es-EC" dirty="0"/>
        </a:p>
      </dgm:t>
    </dgm:pt>
    <dgm:pt modelId="{06A7A7D3-3CDA-4486-B490-C9587354586A}" type="parTrans" cxnId="{212F0142-AA5F-40FA-97FE-941C24333F38}">
      <dgm:prSet/>
      <dgm:spPr/>
      <dgm:t>
        <a:bodyPr/>
        <a:lstStyle/>
        <a:p>
          <a:endParaRPr lang="es-EC"/>
        </a:p>
      </dgm:t>
    </dgm:pt>
    <dgm:pt modelId="{D16B4E4F-62D5-4F13-ACD3-9B2D016FA7B5}" type="sibTrans" cxnId="{212F0142-AA5F-40FA-97FE-941C24333F38}">
      <dgm:prSet/>
      <dgm:spPr/>
      <dgm:t>
        <a:bodyPr/>
        <a:lstStyle/>
        <a:p>
          <a:endParaRPr lang="es-EC"/>
        </a:p>
      </dgm:t>
    </dgm:pt>
    <dgm:pt modelId="{0C1610E4-24B6-40CB-A49C-C8A0B8214593}">
      <dgm:prSet phldrT="[Texto]" custT="1"/>
      <dgm:spPr/>
      <dgm:t>
        <a:bodyPr/>
        <a:lstStyle/>
        <a:p>
          <a:r>
            <a:rPr lang="es-ES" sz="19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</a:t>
          </a:r>
        </a:p>
        <a:p>
          <a:r>
            <a:rPr lang="es-ES" sz="19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La Quebrada S/N y Quitus Colonial </a:t>
          </a:r>
          <a:endParaRPr lang="es-EC" sz="1900" dirty="0"/>
        </a:p>
      </dgm:t>
    </dgm:pt>
    <dgm:pt modelId="{5B6FD092-88D1-422F-97A6-D95E59093724}" type="parTrans" cxnId="{B93FE48B-5B10-4D50-890E-D13ACF81E925}">
      <dgm:prSet/>
      <dgm:spPr/>
      <dgm:t>
        <a:bodyPr/>
        <a:lstStyle/>
        <a:p>
          <a:endParaRPr lang="es-EC"/>
        </a:p>
      </dgm:t>
    </dgm:pt>
    <dgm:pt modelId="{7C8CF9B8-EA9B-46CB-9841-4EEE0DD40E7C}" type="sibTrans" cxnId="{B93FE48B-5B10-4D50-890E-D13ACF81E925}">
      <dgm:prSet/>
      <dgm:spPr/>
      <dgm:t>
        <a:bodyPr/>
        <a:lstStyle/>
        <a:p>
          <a:endParaRPr lang="es-EC"/>
        </a:p>
      </dgm:t>
    </dgm:pt>
    <dgm:pt modelId="{2ECC76AC-EFED-4C71-8EC5-49C2DB341D5C}">
      <dgm:prSet phldrT="[Texto]" custT="1"/>
      <dgm:spPr/>
      <dgm:t>
        <a:bodyPr/>
        <a:lstStyle/>
        <a:p>
          <a:r>
            <a:rPr lang="es-ES" sz="19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El Barrio Conde I y Barrio Conde II.</a:t>
          </a:r>
        </a:p>
        <a:p>
          <a:r>
            <a:rPr lang="es-EC" sz="19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endParaRPr lang="es-EC" sz="19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3FCA89-BD3F-4765-BC79-0AD9A4FE09E8}" type="parTrans" cxnId="{43872B8D-AAA6-484D-826F-9953B4245BBB}">
      <dgm:prSet/>
      <dgm:spPr/>
      <dgm:t>
        <a:bodyPr/>
        <a:lstStyle/>
        <a:p>
          <a:endParaRPr lang="es-EC"/>
        </a:p>
      </dgm:t>
    </dgm:pt>
    <dgm:pt modelId="{CB83A91D-1565-4B85-8A69-E964A264331B}" type="sibTrans" cxnId="{43872B8D-AAA6-484D-826F-9953B4245BBB}">
      <dgm:prSet/>
      <dgm:spPr/>
      <dgm:t>
        <a:bodyPr/>
        <a:lstStyle/>
        <a:p>
          <a:endParaRPr lang="es-EC"/>
        </a:p>
      </dgm:t>
    </dgm:pt>
    <dgm:pt modelId="{737B2A42-711F-4B12-A471-42FF0F56ACCD}">
      <dgm:prSet custT="1"/>
      <dgm:spPr/>
      <dgm:t>
        <a:bodyPr/>
        <a:lstStyle/>
        <a:p>
          <a:pPr algn="ctr"/>
          <a:r>
            <a:rPr lang="es-ES" sz="19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La Quebrada Caupicho y el Barrio la Bretaña</a:t>
          </a:r>
          <a:endParaRPr lang="es-EC" sz="1900" dirty="0"/>
        </a:p>
      </dgm:t>
    </dgm:pt>
    <dgm:pt modelId="{ED27E17A-B4B3-4BDE-A390-353685F07263}" type="parTrans" cxnId="{D6BFA928-DDDE-4791-9BBF-885C12C96275}">
      <dgm:prSet/>
      <dgm:spPr/>
      <dgm:t>
        <a:bodyPr/>
        <a:lstStyle/>
        <a:p>
          <a:endParaRPr lang="es-EC"/>
        </a:p>
      </dgm:t>
    </dgm:pt>
    <dgm:pt modelId="{B3E656A0-DA1E-45A8-83CB-8BDFBD73E53A}" type="sibTrans" cxnId="{D6BFA928-DDDE-4791-9BBF-885C12C96275}">
      <dgm:prSet/>
      <dgm:spPr/>
      <dgm:t>
        <a:bodyPr/>
        <a:lstStyle/>
        <a:p>
          <a:endParaRPr lang="es-EC"/>
        </a:p>
      </dgm:t>
    </dgm:pt>
    <dgm:pt modelId="{EBB6A0EB-F75E-4950-BC7C-43C69FEDF88E}">
      <dgm:prSet/>
      <dgm:spPr/>
      <dgm:t>
        <a:bodyPr/>
        <a:lstStyle/>
        <a:p>
          <a:r>
            <a:rPr lang="es-ES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 Barrios la Cocha, El Conde Orquídeas del Sur.</a:t>
          </a:r>
        </a:p>
      </dgm:t>
    </dgm:pt>
    <dgm:pt modelId="{A1032315-02FC-459B-8DB0-9771AB3AC475}" type="parTrans" cxnId="{C149BA6D-5EF2-4891-9298-9883B51EB54D}">
      <dgm:prSet/>
      <dgm:spPr/>
      <dgm:t>
        <a:bodyPr/>
        <a:lstStyle/>
        <a:p>
          <a:endParaRPr lang="es-EC"/>
        </a:p>
      </dgm:t>
    </dgm:pt>
    <dgm:pt modelId="{67E74C14-4AA1-4DC3-AB24-0F678A58D1E7}" type="sibTrans" cxnId="{C149BA6D-5EF2-4891-9298-9883B51EB54D}">
      <dgm:prSet/>
      <dgm:spPr/>
      <dgm:t>
        <a:bodyPr/>
        <a:lstStyle/>
        <a:p>
          <a:endParaRPr lang="es-EC"/>
        </a:p>
      </dgm:t>
    </dgm:pt>
    <dgm:pt modelId="{2DA7F3A4-C9C2-4EF9-9616-E135D4D0D775}" type="pres">
      <dgm:prSet presAssocID="{69B69079-15DC-4078-9C2B-85E1357AF5F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BDE80EEC-6DB2-46D9-AD3A-55E655796A90}" type="pres">
      <dgm:prSet presAssocID="{5D4C23CE-82CE-4111-B580-9C5C403CA688}" presName="singleCycle" presStyleCnt="0"/>
      <dgm:spPr/>
    </dgm:pt>
    <dgm:pt modelId="{2AE76365-1A79-4F84-9975-3A19D3D6CAB1}" type="pres">
      <dgm:prSet presAssocID="{5D4C23CE-82CE-4111-B580-9C5C403CA688}" presName="singleCenter" presStyleLbl="node1" presStyleIdx="0" presStyleCnt="5" custScaleX="258693" custScaleY="175741">
        <dgm:presLayoutVars>
          <dgm:chMax val="7"/>
          <dgm:chPref val="7"/>
        </dgm:presLayoutVars>
      </dgm:prSet>
      <dgm:spPr/>
      <dgm:t>
        <a:bodyPr/>
        <a:lstStyle/>
        <a:p>
          <a:endParaRPr lang="es-EC"/>
        </a:p>
      </dgm:t>
    </dgm:pt>
    <dgm:pt modelId="{17C35102-0B76-4272-82BB-A1CE8AD310F6}" type="pres">
      <dgm:prSet presAssocID="{5B6FD092-88D1-422F-97A6-D95E59093724}" presName="Name56" presStyleLbl="parChTrans1D2" presStyleIdx="0" presStyleCnt="4"/>
      <dgm:spPr/>
      <dgm:t>
        <a:bodyPr/>
        <a:lstStyle/>
        <a:p>
          <a:endParaRPr lang="es-EC"/>
        </a:p>
      </dgm:t>
    </dgm:pt>
    <dgm:pt modelId="{345A56DE-3900-4481-B0FF-346CFC87EC3F}" type="pres">
      <dgm:prSet presAssocID="{0C1610E4-24B6-40CB-A49C-C8A0B8214593}" presName="text0" presStyleLbl="node1" presStyleIdx="1" presStyleCnt="5" custScaleX="15501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88A58B-EC91-4A00-BB0E-45D0A1653817}" type="pres">
      <dgm:prSet presAssocID="{A1032315-02FC-459B-8DB0-9771AB3AC475}" presName="Name56" presStyleLbl="parChTrans1D2" presStyleIdx="1" presStyleCnt="4"/>
      <dgm:spPr/>
      <dgm:t>
        <a:bodyPr/>
        <a:lstStyle/>
        <a:p>
          <a:endParaRPr lang="es-EC"/>
        </a:p>
      </dgm:t>
    </dgm:pt>
    <dgm:pt modelId="{B2A1ABCD-C8E0-43F4-AD44-542FD250076B}" type="pres">
      <dgm:prSet presAssocID="{EBB6A0EB-F75E-4950-BC7C-43C69FEDF88E}" presName="text0" presStyleLbl="node1" presStyleIdx="2" presStyleCnt="5" custScaleX="162797" custRadScaleRad="14627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CA49B3-C7FB-420A-8376-8C20B121D971}" type="pres">
      <dgm:prSet presAssocID="{FC3FCA89-BD3F-4765-BC79-0AD9A4FE09E8}" presName="Name56" presStyleLbl="parChTrans1D2" presStyleIdx="2" presStyleCnt="4"/>
      <dgm:spPr/>
      <dgm:t>
        <a:bodyPr/>
        <a:lstStyle/>
        <a:p>
          <a:endParaRPr lang="es-EC"/>
        </a:p>
      </dgm:t>
    </dgm:pt>
    <dgm:pt modelId="{8D794C32-5DBF-426B-AD58-5BFE95004720}" type="pres">
      <dgm:prSet presAssocID="{2ECC76AC-EFED-4C71-8EC5-49C2DB341D5C}" presName="text0" presStyleLbl="node1" presStyleIdx="3" presStyleCnt="5" custScaleX="18405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181C6F-A19D-49E0-BAE3-1963DBADB08B}" type="pres">
      <dgm:prSet presAssocID="{ED27E17A-B4B3-4BDE-A390-353685F07263}" presName="Name56" presStyleLbl="parChTrans1D2" presStyleIdx="3" presStyleCnt="4"/>
      <dgm:spPr/>
      <dgm:t>
        <a:bodyPr/>
        <a:lstStyle/>
        <a:p>
          <a:endParaRPr lang="es-EC"/>
        </a:p>
      </dgm:t>
    </dgm:pt>
    <dgm:pt modelId="{9ED2B67D-585E-4E8D-8F37-9434C67B50F8}" type="pres">
      <dgm:prSet presAssocID="{737B2A42-711F-4B12-A471-42FF0F56ACCD}" presName="text0" presStyleLbl="node1" presStyleIdx="4" presStyleCnt="5" custScaleX="170613" custRadScaleRad="15224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15EB9E7-64FC-4720-B46E-8187C9AEBBEB}" type="presOf" srcId="{0C1610E4-24B6-40CB-A49C-C8A0B8214593}" destId="{345A56DE-3900-4481-B0FF-346CFC87EC3F}" srcOrd="0" destOrd="0" presId="urn:microsoft.com/office/officeart/2008/layout/RadialCluster"/>
    <dgm:cxn modelId="{61EDA8D8-4194-4E10-A3BC-73700C350638}" type="presOf" srcId="{5B6FD092-88D1-422F-97A6-D95E59093724}" destId="{17C35102-0B76-4272-82BB-A1CE8AD310F6}" srcOrd="0" destOrd="0" presId="urn:microsoft.com/office/officeart/2008/layout/RadialCluster"/>
    <dgm:cxn modelId="{45FDF89C-5031-49A6-A8A8-C02F76AD3FB2}" type="presOf" srcId="{737B2A42-711F-4B12-A471-42FF0F56ACCD}" destId="{9ED2B67D-585E-4E8D-8F37-9434C67B50F8}" srcOrd="0" destOrd="0" presId="urn:microsoft.com/office/officeart/2008/layout/RadialCluster"/>
    <dgm:cxn modelId="{43872B8D-AAA6-484D-826F-9953B4245BBB}" srcId="{5D4C23CE-82CE-4111-B580-9C5C403CA688}" destId="{2ECC76AC-EFED-4C71-8EC5-49C2DB341D5C}" srcOrd="2" destOrd="0" parTransId="{FC3FCA89-BD3F-4765-BC79-0AD9A4FE09E8}" sibTransId="{CB83A91D-1565-4B85-8A69-E964A264331B}"/>
    <dgm:cxn modelId="{212F0142-AA5F-40FA-97FE-941C24333F38}" srcId="{69B69079-15DC-4078-9C2B-85E1357AF5F0}" destId="{5D4C23CE-82CE-4111-B580-9C5C403CA688}" srcOrd="0" destOrd="0" parTransId="{06A7A7D3-3CDA-4486-B490-C9587354586A}" sibTransId="{D16B4E4F-62D5-4F13-ACD3-9B2D016FA7B5}"/>
    <dgm:cxn modelId="{C149BA6D-5EF2-4891-9298-9883B51EB54D}" srcId="{5D4C23CE-82CE-4111-B580-9C5C403CA688}" destId="{EBB6A0EB-F75E-4950-BC7C-43C69FEDF88E}" srcOrd="1" destOrd="0" parTransId="{A1032315-02FC-459B-8DB0-9771AB3AC475}" sibTransId="{67E74C14-4AA1-4DC3-AB24-0F678A58D1E7}"/>
    <dgm:cxn modelId="{B074C332-505F-4DAB-8F99-A6F99B551D9B}" type="presOf" srcId="{2ECC76AC-EFED-4C71-8EC5-49C2DB341D5C}" destId="{8D794C32-5DBF-426B-AD58-5BFE95004720}" srcOrd="0" destOrd="0" presId="urn:microsoft.com/office/officeart/2008/layout/RadialCluster"/>
    <dgm:cxn modelId="{CC06E0C0-8F6D-472D-8FBA-C98AD55D0B42}" type="presOf" srcId="{EBB6A0EB-F75E-4950-BC7C-43C69FEDF88E}" destId="{B2A1ABCD-C8E0-43F4-AD44-542FD250076B}" srcOrd="0" destOrd="0" presId="urn:microsoft.com/office/officeart/2008/layout/RadialCluster"/>
    <dgm:cxn modelId="{D6BFA928-DDDE-4791-9BBF-885C12C96275}" srcId="{5D4C23CE-82CE-4111-B580-9C5C403CA688}" destId="{737B2A42-711F-4B12-A471-42FF0F56ACCD}" srcOrd="3" destOrd="0" parTransId="{ED27E17A-B4B3-4BDE-A390-353685F07263}" sibTransId="{B3E656A0-DA1E-45A8-83CB-8BDFBD73E53A}"/>
    <dgm:cxn modelId="{BDCB7F6F-86F8-494C-A4A6-C72DFC381135}" type="presOf" srcId="{69B69079-15DC-4078-9C2B-85E1357AF5F0}" destId="{2DA7F3A4-C9C2-4EF9-9616-E135D4D0D775}" srcOrd="0" destOrd="0" presId="urn:microsoft.com/office/officeart/2008/layout/RadialCluster"/>
    <dgm:cxn modelId="{A7A4EF84-A84B-4940-ABB2-322A8315F29C}" type="presOf" srcId="{FC3FCA89-BD3F-4765-BC79-0AD9A4FE09E8}" destId="{3ACA49B3-C7FB-420A-8376-8C20B121D971}" srcOrd="0" destOrd="0" presId="urn:microsoft.com/office/officeart/2008/layout/RadialCluster"/>
    <dgm:cxn modelId="{5BB02294-4758-42FF-B4BD-90381F6E2EAF}" type="presOf" srcId="{5D4C23CE-82CE-4111-B580-9C5C403CA688}" destId="{2AE76365-1A79-4F84-9975-3A19D3D6CAB1}" srcOrd="0" destOrd="0" presId="urn:microsoft.com/office/officeart/2008/layout/RadialCluster"/>
    <dgm:cxn modelId="{B93FE48B-5B10-4D50-890E-D13ACF81E925}" srcId="{5D4C23CE-82CE-4111-B580-9C5C403CA688}" destId="{0C1610E4-24B6-40CB-A49C-C8A0B8214593}" srcOrd="0" destOrd="0" parTransId="{5B6FD092-88D1-422F-97A6-D95E59093724}" sibTransId="{7C8CF9B8-EA9B-46CB-9841-4EEE0DD40E7C}"/>
    <dgm:cxn modelId="{4A51FB09-3DB7-49FF-BA9F-78C128CA1621}" type="presOf" srcId="{A1032315-02FC-459B-8DB0-9771AB3AC475}" destId="{6488A58B-EC91-4A00-BB0E-45D0A1653817}" srcOrd="0" destOrd="0" presId="urn:microsoft.com/office/officeart/2008/layout/RadialCluster"/>
    <dgm:cxn modelId="{5F2B44B6-E2F0-4F5E-8257-4C00B3D15F5D}" type="presOf" srcId="{ED27E17A-B4B3-4BDE-A390-353685F07263}" destId="{7A181C6F-A19D-49E0-BAE3-1963DBADB08B}" srcOrd="0" destOrd="0" presId="urn:microsoft.com/office/officeart/2008/layout/RadialCluster"/>
    <dgm:cxn modelId="{AB89350B-B205-4202-BD68-B71197176069}" type="presParOf" srcId="{2DA7F3A4-C9C2-4EF9-9616-E135D4D0D775}" destId="{BDE80EEC-6DB2-46D9-AD3A-55E655796A90}" srcOrd="0" destOrd="0" presId="urn:microsoft.com/office/officeart/2008/layout/RadialCluster"/>
    <dgm:cxn modelId="{57354157-1C85-4C45-8192-0A9316F9D1B2}" type="presParOf" srcId="{BDE80EEC-6DB2-46D9-AD3A-55E655796A90}" destId="{2AE76365-1A79-4F84-9975-3A19D3D6CAB1}" srcOrd="0" destOrd="0" presId="urn:microsoft.com/office/officeart/2008/layout/RadialCluster"/>
    <dgm:cxn modelId="{09D3D2BF-912E-4018-9CDC-7C534DD28C16}" type="presParOf" srcId="{BDE80EEC-6DB2-46D9-AD3A-55E655796A90}" destId="{17C35102-0B76-4272-82BB-A1CE8AD310F6}" srcOrd="1" destOrd="0" presId="urn:microsoft.com/office/officeart/2008/layout/RadialCluster"/>
    <dgm:cxn modelId="{5053AE36-CFB9-4781-AB03-C71989AE6C16}" type="presParOf" srcId="{BDE80EEC-6DB2-46D9-AD3A-55E655796A90}" destId="{345A56DE-3900-4481-B0FF-346CFC87EC3F}" srcOrd="2" destOrd="0" presId="urn:microsoft.com/office/officeart/2008/layout/RadialCluster"/>
    <dgm:cxn modelId="{0ED70EAA-357F-4238-AEDD-30C8C05C495D}" type="presParOf" srcId="{BDE80EEC-6DB2-46D9-AD3A-55E655796A90}" destId="{6488A58B-EC91-4A00-BB0E-45D0A1653817}" srcOrd="3" destOrd="0" presId="urn:microsoft.com/office/officeart/2008/layout/RadialCluster"/>
    <dgm:cxn modelId="{A9C2E3A0-9D47-4267-A486-471C0E5EB990}" type="presParOf" srcId="{BDE80EEC-6DB2-46D9-AD3A-55E655796A90}" destId="{B2A1ABCD-C8E0-43F4-AD44-542FD250076B}" srcOrd="4" destOrd="0" presId="urn:microsoft.com/office/officeart/2008/layout/RadialCluster"/>
    <dgm:cxn modelId="{A632F125-90E2-43FA-ADF4-C11F65C71BF5}" type="presParOf" srcId="{BDE80EEC-6DB2-46D9-AD3A-55E655796A90}" destId="{3ACA49B3-C7FB-420A-8376-8C20B121D971}" srcOrd="5" destOrd="0" presId="urn:microsoft.com/office/officeart/2008/layout/RadialCluster"/>
    <dgm:cxn modelId="{11AB8D54-27C6-4B33-A58E-1C37BE34181D}" type="presParOf" srcId="{BDE80EEC-6DB2-46D9-AD3A-55E655796A90}" destId="{8D794C32-5DBF-426B-AD58-5BFE95004720}" srcOrd="6" destOrd="0" presId="urn:microsoft.com/office/officeart/2008/layout/RadialCluster"/>
    <dgm:cxn modelId="{CEED76F3-17F7-491E-ADBF-107E56530EB0}" type="presParOf" srcId="{BDE80EEC-6DB2-46D9-AD3A-55E655796A90}" destId="{7A181C6F-A19D-49E0-BAE3-1963DBADB08B}" srcOrd="7" destOrd="0" presId="urn:microsoft.com/office/officeart/2008/layout/RadialCluster"/>
    <dgm:cxn modelId="{89596B0A-2F49-44B4-B701-5D2293C06456}" type="presParOf" srcId="{BDE80EEC-6DB2-46D9-AD3A-55E655796A90}" destId="{9ED2B67D-585E-4E8D-8F37-9434C67B50F8}" srcOrd="8" destOrd="0" presId="urn:microsoft.com/office/officeart/2008/layout/RadialCluster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2B14605-46C3-4C64-9DD7-78C6C08A63F3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A2811A6-072E-4F63-8CF9-71DE3C27490A}">
      <dgm:prSet phldrT="[Texto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FACTORES DEL ESTUDIO DE SEGURIDAD</a:t>
          </a:r>
          <a:endParaRPr lang="es-EC" dirty="0"/>
        </a:p>
      </dgm:t>
    </dgm:pt>
    <dgm:pt modelId="{FF3871B3-5FF0-47C6-AA4C-D395EC862062}" type="parTrans" cxnId="{039AFC17-353C-48BF-9494-54640F44BE15}">
      <dgm:prSet/>
      <dgm:spPr/>
      <dgm:t>
        <a:bodyPr/>
        <a:lstStyle/>
        <a:p>
          <a:endParaRPr lang="es-EC"/>
        </a:p>
      </dgm:t>
    </dgm:pt>
    <dgm:pt modelId="{CA6B4A4B-E195-41CD-8CE9-4D6F66F6BE4E}" type="sibTrans" cxnId="{039AFC17-353C-48BF-9494-54640F44BE15}">
      <dgm:prSet/>
      <dgm:spPr/>
      <dgm:t>
        <a:bodyPr/>
        <a:lstStyle/>
        <a:p>
          <a:endParaRPr lang="es-EC"/>
        </a:p>
      </dgm:t>
    </dgm:pt>
    <dgm:pt modelId="{89605262-2F7E-4FB5-B3E1-1140D023EF42}">
      <dgm:prSet phldrT="[Texto]" custT="1"/>
      <dgm:spPr>
        <a:solidFill>
          <a:srgbClr val="FFFF00"/>
        </a:solidFill>
      </dgm:spPr>
      <dgm:t>
        <a:bodyPr/>
        <a:lstStyle/>
        <a:p>
          <a:r>
            <a:rPr lang="es-EC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FACTOR GEOGRÁFICO</a:t>
          </a:r>
        </a:p>
        <a:p>
          <a:r>
            <a:rPr lang="es-EC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2800 msnm., forma terreno, clima, vías, vientos meses de julio y agosto.</a:t>
          </a:r>
          <a:endParaRPr lang="es-EC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3333AE-A561-41B0-BFFD-283CC168636F}" type="parTrans" cxnId="{E0237EA9-1E1D-41BC-9524-8261626049BD}">
      <dgm:prSet/>
      <dgm:spPr/>
      <dgm:t>
        <a:bodyPr/>
        <a:lstStyle/>
        <a:p>
          <a:endParaRPr lang="es-EC"/>
        </a:p>
      </dgm:t>
    </dgm:pt>
    <dgm:pt modelId="{899B1650-2277-4A3D-94A5-C0CEAD6C685B}" type="sibTrans" cxnId="{E0237EA9-1E1D-41BC-9524-8261626049BD}">
      <dgm:prSet/>
      <dgm:spPr>
        <a:solidFill>
          <a:schemeClr val="accent1">
            <a:tint val="60000"/>
            <a:hueOff val="0"/>
            <a:satOff val="0"/>
            <a:lumOff val="0"/>
            <a:alpha val="32000"/>
          </a:schemeClr>
        </a:solidFill>
      </dgm:spPr>
      <dgm:t>
        <a:bodyPr/>
        <a:lstStyle/>
        <a:p>
          <a:endParaRPr lang="es-EC"/>
        </a:p>
      </dgm:t>
    </dgm:pt>
    <dgm:pt modelId="{278835D1-9E7A-4E15-836F-4E40C51B9D58}">
      <dgm:prSet phldrT="[Texto]" custT="1"/>
      <dgm:spPr>
        <a:solidFill>
          <a:srgbClr val="00B0F0">
            <a:alpha val="28000"/>
          </a:srgbClr>
        </a:solidFill>
        <a:effectLst>
          <a:glow>
            <a:schemeClr val="accent1">
              <a:alpha val="40000"/>
            </a:schemeClr>
          </a:glow>
        </a:effectLst>
      </dgm:spPr>
      <dgm:t>
        <a:bodyPr/>
        <a:lstStyle/>
        <a:p>
          <a:r>
            <a:rPr lang="es-EC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FACTOR POLÍTICO:</a:t>
          </a:r>
          <a:r>
            <a:rPr lang="es-ES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es-ES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Alcalde Distrital Sr. Mauricio Rodas;  </a:t>
          </a:r>
          <a:r>
            <a:rPr lang="es-ES" sz="1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Adm</a:t>
          </a:r>
          <a:r>
            <a:rPr lang="es-ES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Z. Quitumbe Ing. Julio C. Añasco; </a:t>
          </a:r>
        </a:p>
        <a:p>
          <a:r>
            <a:rPr lang="es-ES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Distrito de Policía  </a:t>
          </a:r>
          <a:r>
            <a:rPr lang="es-ES" sz="1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Tcrn</a:t>
          </a:r>
          <a:r>
            <a:rPr lang="es-ES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Edison Peralta; </a:t>
          </a:r>
        </a:p>
        <a:p>
          <a:r>
            <a:rPr lang="es-ES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AMT. Ing. Santiago </a:t>
          </a:r>
          <a:r>
            <a:rPr lang="es-ES" sz="1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Calvopiña</a:t>
          </a:r>
          <a:r>
            <a:rPr lang="es-ES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C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A98CE3-8006-4FD0-94F8-FBB6B6B17A81}" type="parTrans" cxnId="{5915910D-9BEC-4282-9598-6AF27EEBD484}">
      <dgm:prSet/>
      <dgm:spPr/>
      <dgm:t>
        <a:bodyPr/>
        <a:lstStyle/>
        <a:p>
          <a:endParaRPr lang="es-EC"/>
        </a:p>
      </dgm:t>
    </dgm:pt>
    <dgm:pt modelId="{59C354FD-8F4B-4FBB-9DA2-9E8D53BC450F}" type="sibTrans" cxnId="{5915910D-9BEC-4282-9598-6AF27EEBD484}">
      <dgm:prSet/>
      <dgm:spPr>
        <a:solidFill>
          <a:schemeClr val="accent1">
            <a:tint val="60000"/>
            <a:hueOff val="0"/>
            <a:satOff val="0"/>
            <a:lumOff val="0"/>
            <a:alpha val="32000"/>
          </a:schemeClr>
        </a:solidFill>
      </dgm:spPr>
      <dgm:t>
        <a:bodyPr/>
        <a:lstStyle/>
        <a:p>
          <a:endParaRPr lang="es-EC"/>
        </a:p>
      </dgm:t>
    </dgm:pt>
    <dgm:pt modelId="{993884D7-2DF2-4F0E-87AF-0AE7362BE434}">
      <dgm:prSet phldrT="[Texto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s-ES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FACTOR ECONÓMICO:  Tiendas, carpinterías, centro de cómputos, panaderías, peluquerías, etc. </a:t>
          </a:r>
          <a:r>
            <a:rPr lang="es-ES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Empleo</a:t>
          </a:r>
          <a:r>
            <a:rPr lang="es-ES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Trabajos mano de obra calificada. </a:t>
          </a:r>
          <a:r>
            <a:rPr lang="es-ES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movilidad</a:t>
          </a:r>
          <a:r>
            <a:rPr lang="es-ES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C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54BFF5-EB7A-4957-A8DB-DF2F9B559A82}" type="parTrans" cxnId="{52B73F83-304F-4DAC-BD3D-9E85B61CF20E}">
      <dgm:prSet/>
      <dgm:spPr/>
      <dgm:t>
        <a:bodyPr/>
        <a:lstStyle/>
        <a:p>
          <a:endParaRPr lang="es-EC"/>
        </a:p>
      </dgm:t>
    </dgm:pt>
    <dgm:pt modelId="{0377FEFB-1D2A-47A2-8570-6B0D00ED60E6}" type="sibTrans" cxnId="{52B73F83-304F-4DAC-BD3D-9E85B61CF20E}">
      <dgm:prSet/>
      <dgm:spPr>
        <a:solidFill>
          <a:schemeClr val="accent1">
            <a:tint val="60000"/>
            <a:hueOff val="0"/>
            <a:satOff val="0"/>
            <a:lumOff val="0"/>
            <a:alpha val="34000"/>
          </a:schemeClr>
        </a:solidFill>
      </dgm:spPr>
      <dgm:t>
        <a:bodyPr/>
        <a:lstStyle/>
        <a:p>
          <a:endParaRPr lang="es-EC"/>
        </a:p>
      </dgm:t>
    </dgm:pt>
    <dgm:pt modelId="{28A64860-7CAD-4FF9-BBD1-F39A9DC04A70}">
      <dgm:prSet custT="1"/>
      <dgm:spPr>
        <a:solidFill>
          <a:schemeClr val="accent1">
            <a:hueOff val="0"/>
            <a:satOff val="0"/>
            <a:lumOff val="0"/>
            <a:alpha val="39000"/>
          </a:schemeClr>
        </a:solidFill>
      </dgm:spPr>
      <dgm:t>
        <a:bodyPr/>
        <a:lstStyle/>
        <a:p>
          <a:r>
            <a:rPr lang="es-EC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FACTOR PSICOSOCIAL Migrantes –Desplazados; carácter y moral; religión, sociales y deportivos; valores.</a:t>
          </a:r>
        </a:p>
      </dgm:t>
    </dgm:pt>
    <dgm:pt modelId="{87228BAC-82DF-4CA0-9F29-A69B2A7CC666}" type="parTrans" cxnId="{6F5BACE0-8101-4389-B8FB-D13D2B863CC6}">
      <dgm:prSet/>
      <dgm:spPr/>
      <dgm:t>
        <a:bodyPr/>
        <a:lstStyle/>
        <a:p>
          <a:endParaRPr lang="es-EC"/>
        </a:p>
      </dgm:t>
    </dgm:pt>
    <dgm:pt modelId="{4F8918D5-793B-4F00-9E35-C94D5F62825F}" type="sibTrans" cxnId="{6F5BACE0-8101-4389-B8FB-D13D2B863CC6}">
      <dgm:prSet/>
      <dgm:spPr>
        <a:solidFill>
          <a:schemeClr val="accent1">
            <a:tint val="60000"/>
            <a:hueOff val="0"/>
            <a:satOff val="0"/>
            <a:lumOff val="0"/>
            <a:alpha val="32000"/>
          </a:schemeClr>
        </a:solidFill>
      </dgm:spPr>
      <dgm:t>
        <a:bodyPr/>
        <a:lstStyle/>
        <a:p>
          <a:endParaRPr lang="es-EC"/>
        </a:p>
      </dgm:t>
    </dgm:pt>
    <dgm:pt modelId="{73C957F1-8204-46AF-B427-12DC1542FD74}">
      <dgm:prSet custT="1"/>
      <dgm:spPr>
        <a:solidFill>
          <a:srgbClr val="FF0000">
            <a:alpha val="30000"/>
          </a:srgbClr>
        </a:solidFill>
      </dgm:spPr>
      <dgm:t>
        <a:bodyPr/>
        <a:lstStyle/>
        <a:p>
          <a:r>
            <a:rPr lang="es-EC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FACTOR DE SEGURIDAD</a:t>
          </a:r>
        </a:p>
        <a:p>
          <a:r>
            <a:rPr lang="es-EC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P.N. UPC. El Blanqueado y </a:t>
          </a:r>
          <a:r>
            <a:rPr lang="es-EC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Turubamba</a:t>
          </a:r>
          <a:r>
            <a:rPr lang="es-EC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r>
            <a:rPr lang="es-EC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Asalto, robos, violencia intrafamiliar</a:t>
          </a:r>
        </a:p>
      </dgm:t>
    </dgm:pt>
    <dgm:pt modelId="{F7545B06-DE65-4367-8D5B-88DBC39DB411}" type="parTrans" cxnId="{3EF78349-FF13-4592-B55E-D8DA1AE7CA47}">
      <dgm:prSet/>
      <dgm:spPr/>
      <dgm:t>
        <a:bodyPr/>
        <a:lstStyle/>
        <a:p>
          <a:endParaRPr lang="es-EC"/>
        </a:p>
      </dgm:t>
    </dgm:pt>
    <dgm:pt modelId="{C5C6DE61-8CCA-4C2F-8280-D0D6467885FC}" type="sibTrans" cxnId="{3EF78349-FF13-4592-B55E-D8DA1AE7CA47}">
      <dgm:prSet/>
      <dgm:spPr>
        <a:solidFill>
          <a:schemeClr val="accent1">
            <a:tint val="60000"/>
            <a:hueOff val="0"/>
            <a:satOff val="0"/>
            <a:lumOff val="0"/>
            <a:alpha val="38000"/>
          </a:schemeClr>
        </a:solidFill>
      </dgm:spPr>
      <dgm:t>
        <a:bodyPr/>
        <a:lstStyle/>
        <a:p>
          <a:endParaRPr lang="es-EC"/>
        </a:p>
      </dgm:t>
    </dgm:pt>
    <dgm:pt modelId="{C58CDADC-6D4D-4E10-AF23-7C72294A5C44}" type="pres">
      <dgm:prSet presAssocID="{62B14605-46C3-4C64-9DD7-78C6C08A63F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971BB2A-AEDF-4873-BBA9-9B16B5C76C6E}" type="pres">
      <dgm:prSet presAssocID="{3A2811A6-072E-4F63-8CF9-71DE3C27490A}" presName="centerShape" presStyleLbl="node0" presStyleIdx="0" presStyleCnt="1"/>
      <dgm:spPr/>
      <dgm:t>
        <a:bodyPr/>
        <a:lstStyle/>
        <a:p>
          <a:endParaRPr lang="es-EC"/>
        </a:p>
      </dgm:t>
    </dgm:pt>
    <dgm:pt modelId="{B75EFDE3-5D3C-470E-8F67-3358FC288AAD}" type="pres">
      <dgm:prSet presAssocID="{89605262-2F7E-4FB5-B3E1-1140D023EF42}" presName="node" presStyleLbl="node1" presStyleIdx="0" presStyleCnt="5" custScaleX="147728" custScaleY="14254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266702-D79C-47B2-A383-FFE182BB0413}" type="pres">
      <dgm:prSet presAssocID="{89605262-2F7E-4FB5-B3E1-1140D023EF42}" presName="dummy" presStyleCnt="0"/>
      <dgm:spPr/>
    </dgm:pt>
    <dgm:pt modelId="{74D15964-2216-4A9C-8A26-33E1608FE091}" type="pres">
      <dgm:prSet presAssocID="{899B1650-2277-4A3D-94A5-C0CEAD6C685B}" presName="sibTrans" presStyleLbl="sibTrans2D1" presStyleIdx="0" presStyleCnt="5"/>
      <dgm:spPr/>
      <dgm:t>
        <a:bodyPr/>
        <a:lstStyle/>
        <a:p>
          <a:endParaRPr lang="es-EC"/>
        </a:p>
      </dgm:t>
    </dgm:pt>
    <dgm:pt modelId="{1A6089C5-6641-4301-846C-F2F142E145E3}" type="pres">
      <dgm:prSet presAssocID="{278835D1-9E7A-4E15-836F-4E40C51B9D58}" presName="node" presStyleLbl="node1" presStyleIdx="1" presStyleCnt="5" custScaleX="154342" custScaleY="14270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C79F52-2231-4360-9CD1-415ED27EE2C3}" type="pres">
      <dgm:prSet presAssocID="{278835D1-9E7A-4E15-836F-4E40C51B9D58}" presName="dummy" presStyleCnt="0"/>
      <dgm:spPr/>
    </dgm:pt>
    <dgm:pt modelId="{A7F967B9-1398-479E-8D04-05D43BFFA8AA}" type="pres">
      <dgm:prSet presAssocID="{59C354FD-8F4B-4FBB-9DA2-9E8D53BC450F}" presName="sibTrans" presStyleLbl="sibTrans2D1" presStyleIdx="1" presStyleCnt="5"/>
      <dgm:spPr/>
      <dgm:t>
        <a:bodyPr/>
        <a:lstStyle/>
        <a:p>
          <a:endParaRPr lang="es-EC"/>
        </a:p>
      </dgm:t>
    </dgm:pt>
    <dgm:pt modelId="{468D283E-DD20-462D-A012-25EFFB60DC58}" type="pres">
      <dgm:prSet presAssocID="{993884D7-2DF2-4F0E-87AF-0AE7362BE434}" presName="node" presStyleLbl="node1" presStyleIdx="2" presStyleCnt="5" custScaleX="144340" custScaleY="124982" custRadScaleRad="96957" custRadScaleInc="-548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FB768B-8D15-4D1D-BCAC-62DF59BD58C0}" type="pres">
      <dgm:prSet presAssocID="{993884D7-2DF2-4F0E-87AF-0AE7362BE434}" presName="dummy" presStyleCnt="0"/>
      <dgm:spPr/>
    </dgm:pt>
    <dgm:pt modelId="{FC2F0045-18A1-4044-B7F6-CB010A3BE250}" type="pres">
      <dgm:prSet presAssocID="{0377FEFB-1D2A-47A2-8570-6B0D00ED60E6}" presName="sibTrans" presStyleLbl="sibTrans2D1" presStyleIdx="2" presStyleCnt="5"/>
      <dgm:spPr/>
      <dgm:t>
        <a:bodyPr/>
        <a:lstStyle/>
        <a:p>
          <a:endParaRPr lang="es-EC"/>
        </a:p>
      </dgm:t>
    </dgm:pt>
    <dgm:pt modelId="{C9525B33-23B6-46A6-B226-5C4B5D7F4D6F}" type="pres">
      <dgm:prSet presAssocID="{28A64860-7CAD-4FF9-BBD1-F39A9DC04A70}" presName="node" presStyleLbl="node1" presStyleIdx="3" presStyleCnt="5" custScaleX="146229" custScaleY="1315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FE8E6E-AFAB-40AA-8559-63DA441FDA3E}" type="pres">
      <dgm:prSet presAssocID="{28A64860-7CAD-4FF9-BBD1-F39A9DC04A70}" presName="dummy" presStyleCnt="0"/>
      <dgm:spPr/>
    </dgm:pt>
    <dgm:pt modelId="{8181C313-80B8-4726-B514-2AF4CF6D5FA3}" type="pres">
      <dgm:prSet presAssocID="{4F8918D5-793B-4F00-9E35-C94D5F62825F}" presName="sibTrans" presStyleLbl="sibTrans2D1" presStyleIdx="3" presStyleCnt="5"/>
      <dgm:spPr/>
      <dgm:t>
        <a:bodyPr/>
        <a:lstStyle/>
        <a:p>
          <a:endParaRPr lang="es-EC"/>
        </a:p>
      </dgm:t>
    </dgm:pt>
    <dgm:pt modelId="{2BA316BF-79E2-4AF1-AEC4-AB8351C48F53}" type="pres">
      <dgm:prSet presAssocID="{73C957F1-8204-46AF-B427-12DC1542FD74}" presName="node" presStyleLbl="node1" presStyleIdx="4" presStyleCnt="5" custScaleX="137759" custScaleY="1281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9D0C46-B28C-40BE-AACC-9647CEE6EB71}" type="pres">
      <dgm:prSet presAssocID="{73C957F1-8204-46AF-B427-12DC1542FD74}" presName="dummy" presStyleCnt="0"/>
      <dgm:spPr/>
    </dgm:pt>
    <dgm:pt modelId="{C9F7A534-92E2-4680-8697-22064EC0E9FF}" type="pres">
      <dgm:prSet presAssocID="{C5C6DE61-8CCA-4C2F-8280-D0D6467885FC}" presName="sibTrans" presStyleLbl="sibTrans2D1" presStyleIdx="4" presStyleCnt="5"/>
      <dgm:spPr/>
      <dgm:t>
        <a:bodyPr/>
        <a:lstStyle/>
        <a:p>
          <a:endParaRPr lang="es-EC"/>
        </a:p>
      </dgm:t>
    </dgm:pt>
  </dgm:ptLst>
  <dgm:cxnLst>
    <dgm:cxn modelId="{4A48F5A1-B5BA-441C-8319-4BFA29FA8143}" type="presOf" srcId="{C5C6DE61-8CCA-4C2F-8280-D0D6467885FC}" destId="{C9F7A534-92E2-4680-8697-22064EC0E9FF}" srcOrd="0" destOrd="0" presId="urn:microsoft.com/office/officeart/2005/8/layout/radial6"/>
    <dgm:cxn modelId="{FBAF07C1-2A6D-48CC-994D-C2980265E86A}" type="presOf" srcId="{899B1650-2277-4A3D-94A5-C0CEAD6C685B}" destId="{74D15964-2216-4A9C-8A26-33E1608FE091}" srcOrd="0" destOrd="0" presId="urn:microsoft.com/office/officeart/2005/8/layout/radial6"/>
    <dgm:cxn modelId="{721D9D6F-D57D-49AC-916E-034E21309159}" type="presOf" srcId="{89605262-2F7E-4FB5-B3E1-1140D023EF42}" destId="{B75EFDE3-5D3C-470E-8F67-3358FC288AAD}" srcOrd="0" destOrd="0" presId="urn:microsoft.com/office/officeart/2005/8/layout/radial6"/>
    <dgm:cxn modelId="{8669C6E5-EE9B-4340-9A7B-347AFBABDDC3}" type="presOf" srcId="{993884D7-2DF2-4F0E-87AF-0AE7362BE434}" destId="{468D283E-DD20-462D-A012-25EFFB60DC58}" srcOrd="0" destOrd="0" presId="urn:microsoft.com/office/officeart/2005/8/layout/radial6"/>
    <dgm:cxn modelId="{3EF78349-FF13-4592-B55E-D8DA1AE7CA47}" srcId="{3A2811A6-072E-4F63-8CF9-71DE3C27490A}" destId="{73C957F1-8204-46AF-B427-12DC1542FD74}" srcOrd="4" destOrd="0" parTransId="{F7545B06-DE65-4367-8D5B-88DBC39DB411}" sibTransId="{C5C6DE61-8CCA-4C2F-8280-D0D6467885FC}"/>
    <dgm:cxn modelId="{E581DA35-EE91-4D04-9ACE-A9ED9A78EA82}" type="presOf" srcId="{4F8918D5-793B-4F00-9E35-C94D5F62825F}" destId="{8181C313-80B8-4726-B514-2AF4CF6D5FA3}" srcOrd="0" destOrd="0" presId="urn:microsoft.com/office/officeart/2005/8/layout/radial6"/>
    <dgm:cxn modelId="{6269FE5A-0EAA-4C66-A860-57E605E7ABF6}" type="presOf" srcId="{62B14605-46C3-4C64-9DD7-78C6C08A63F3}" destId="{C58CDADC-6D4D-4E10-AF23-7C72294A5C44}" srcOrd="0" destOrd="0" presId="urn:microsoft.com/office/officeart/2005/8/layout/radial6"/>
    <dgm:cxn modelId="{BE949DA8-7719-40D4-BE10-6BAD27EDFFE1}" type="presOf" srcId="{3A2811A6-072E-4F63-8CF9-71DE3C27490A}" destId="{9971BB2A-AEDF-4873-BBA9-9B16B5C76C6E}" srcOrd="0" destOrd="0" presId="urn:microsoft.com/office/officeart/2005/8/layout/radial6"/>
    <dgm:cxn modelId="{B9CDDCC0-DB22-43EE-A9B7-263249C5C293}" type="presOf" srcId="{73C957F1-8204-46AF-B427-12DC1542FD74}" destId="{2BA316BF-79E2-4AF1-AEC4-AB8351C48F53}" srcOrd="0" destOrd="0" presId="urn:microsoft.com/office/officeart/2005/8/layout/radial6"/>
    <dgm:cxn modelId="{5915910D-9BEC-4282-9598-6AF27EEBD484}" srcId="{3A2811A6-072E-4F63-8CF9-71DE3C27490A}" destId="{278835D1-9E7A-4E15-836F-4E40C51B9D58}" srcOrd="1" destOrd="0" parTransId="{1AA98CE3-8006-4FD0-94F8-FBB6B6B17A81}" sibTransId="{59C354FD-8F4B-4FBB-9DA2-9E8D53BC450F}"/>
    <dgm:cxn modelId="{50F10C45-2DE5-471E-A4C3-C7CC06F4C7A6}" type="presOf" srcId="{0377FEFB-1D2A-47A2-8570-6B0D00ED60E6}" destId="{FC2F0045-18A1-4044-B7F6-CB010A3BE250}" srcOrd="0" destOrd="0" presId="urn:microsoft.com/office/officeart/2005/8/layout/radial6"/>
    <dgm:cxn modelId="{E0237EA9-1E1D-41BC-9524-8261626049BD}" srcId="{3A2811A6-072E-4F63-8CF9-71DE3C27490A}" destId="{89605262-2F7E-4FB5-B3E1-1140D023EF42}" srcOrd="0" destOrd="0" parTransId="{C83333AE-A561-41B0-BFFD-283CC168636F}" sibTransId="{899B1650-2277-4A3D-94A5-C0CEAD6C685B}"/>
    <dgm:cxn modelId="{6F5BACE0-8101-4389-B8FB-D13D2B863CC6}" srcId="{3A2811A6-072E-4F63-8CF9-71DE3C27490A}" destId="{28A64860-7CAD-4FF9-BBD1-F39A9DC04A70}" srcOrd="3" destOrd="0" parTransId="{87228BAC-82DF-4CA0-9F29-A69B2A7CC666}" sibTransId="{4F8918D5-793B-4F00-9E35-C94D5F62825F}"/>
    <dgm:cxn modelId="{407B2D1E-1B5A-4172-9A6F-1D123E974DB8}" type="presOf" srcId="{28A64860-7CAD-4FF9-BBD1-F39A9DC04A70}" destId="{C9525B33-23B6-46A6-B226-5C4B5D7F4D6F}" srcOrd="0" destOrd="0" presId="urn:microsoft.com/office/officeart/2005/8/layout/radial6"/>
    <dgm:cxn modelId="{0F2955D6-AFA2-4631-8FFD-A5B39EABD8F4}" type="presOf" srcId="{59C354FD-8F4B-4FBB-9DA2-9E8D53BC450F}" destId="{A7F967B9-1398-479E-8D04-05D43BFFA8AA}" srcOrd="0" destOrd="0" presId="urn:microsoft.com/office/officeart/2005/8/layout/radial6"/>
    <dgm:cxn modelId="{039AFC17-353C-48BF-9494-54640F44BE15}" srcId="{62B14605-46C3-4C64-9DD7-78C6C08A63F3}" destId="{3A2811A6-072E-4F63-8CF9-71DE3C27490A}" srcOrd="0" destOrd="0" parTransId="{FF3871B3-5FF0-47C6-AA4C-D395EC862062}" sibTransId="{CA6B4A4B-E195-41CD-8CE9-4D6F66F6BE4E}"/>
    <dgm:cxn modelId="{0BDFE23F-F118-41DC-B3F7-D78755F9BCB7}" type="presOf" srcId="{278835D1-9E7A-4E15-836F-4E40C51B9D58}" destId="{1A6089C5-6641-4301-846C-F2F142E145E3}" srcOrd="0" destOrd="0" presId="urn:microsoft.com/office/officeart/2005/8/layout/radial6"/>
    <dgm:cxn modelId="{52B73F83-304F-4DAC-BD3D-9E85B61CF20E}" srcId="{3A2811A6-072E-4F63-8CF9-71DE3C27490A}" destId="{993884D7-2DF2-4F0E-87AF-0AE7362BE434}" srcOrd="2" destOrd="0" parTransId="{5954BFF5-EB7A-4957-A8DB-DF2F9B559A82}" sibTransId="{0377FEFB-1D2A-47A2-8570-6B0D00ED60E6}"/>
    <dgm:cxn modelId="{918B66A2-CB6F-4083-858A-FEA72A4C4EEF}" type="presParOf" srcId="{C58CDADC-6D4D-4E10-AF23-7C72294A5C44}" destId="{9971BB2A-AEDF-4873-BBA9-9B16B5C76C6E}" srcOrd="0" destOrd="0" presId="urn:microsoft.com/office/officeart/2005/8/layout/radial6"/>
    <dgm:cxn modelId="{3EFBE2C2-8482-4B18-8DA7-721AD3000624}" type="presParOf" srcId="{C58CDADC-6D4D-4E10-AF23-7C72294A5C44}" destId="{B75EFDE3-5D3C-470E-8F67-3358FC288AAD}" srcOrd="1" destOrd="0" presId="urn:microsoft.com/office/officeart/2005/8/layout/radial6"/>
    <dgm:cxn modelId="{60BEB224-D679-4C02-B19B-102E357A7588}" type="presParOf" srcId="{C58CDADC-6D4D-4E10-AF23-7C72294A5C44}" destId="{FF266702-D79C-47B2-A383-FFE182BB0413}" srcOrd="2" destOrd="0" presId="urn:microsoft.com/office/officeart/2005/8/layout/radial6"/>
    <dgm:cxn modelId="{6327A474-1B37-46F1-9866-B1623A9553B5}" type="presParOf" srcId="{C58CDADC-6D4D-4E10-AF23-7C72294A5C44}" destId="{74D15964-2216-4A9C-8A26-33E1608FE091}" srcOrd="3" destOrd="0" presId="urn:microsoft.com/office/officeart/2005/8/layout/radial6"/>
    <dgm:cxn modelId="{491A5888-BC8A-4E09-84F0-733674EC3A80}" type="presParOf" srcId="{C58CDADC-6D4D-4E10-AF23-7C72294A5C44}" destId="{1A6089C5-6641-4301-846C-F2F142E145E3}" srcOrd="4" destOrd="0" presId="urn:microsoft.com/office/officeart/2005/8/layout/radial6"/>
    <dgm:cxn modelId="{87202AA5-0B77-4B0A-9D0B-46B079B1B96F}" type="presParOf" srcId="{C58CDADC-6D4D-4E10-AF23-7C72294A5C44}" destId="{C9C79F52-2231-4360-9CD1-415ED27EE2C3}" srcOrd="5" destOrd="0" presId="urn:microsoft.com/office/officeart/2005/8/layout/radial6"/>
    <dgm:cxn modelId="{FF330C5E-0934-44D7-A83C-0715820065C6}" type="presParOf" srcId="{C58CDADC-6D4D-4E10-AF23-7C72294A5C44}" destId="{A7F967B9-1398-479E-8D04-05D43BFFA8AA}" srcOrd="6" destOrd="0" presId="urn:microsoft.com/office/officeart/2005/8/layout/radial6"/>
    <dgm:cxn modelId="{3640EA5F-9D45-46EB-8424-AD767DDF02F2}" type="presParOf" srcId="{C58CDADC-6D4D-4E10-AF23-7C72294A5C44}" destId="{468D283E-DD20-462D-A012-25EFFB60DC58}" srcOrd="7" destOrd="0" presId="urn:microsoft.com/office/officeart/2005/8/layout/radial6"/>
    <dgm:cxn modelId="{70FF5D36-EA3E-4559-94A6-368FE5230547}" type="presParOf" srcId="{C58CDADC-6D4D-4E10-AF23-7C72294A5C44}" destId="{7BFB768B-8D15-4D1D-BCAC-62DF59BD58C0}" srcOrd="8" destOrd="0" presId="urn:microsoft.com/office/officeart/2005/8/layout/radial6"/>
    <dgm:cxn modelId="{443C61A0-C932-47CC-A856-317C7B105055}" type="presParOf" srcId="{C58CDADC-6D4D-4E10-AF23-7C72294A5C44}" destId="{FC2F0045-18A1-4044-B7F6-CB010A3BE250}" srcOrd="9" destOrd="0" presId="urn:microsoft.com/office/officeart/2005/8/layout/radial6"/>
    <dgm:cxn modelId="{515C6233-6716-441B-8808-46CB55BDADBE}" type="presParOf" srcId="{C58CDADC-6D4D-4E10-AF23-7C72294A5C44}" destId="{C9525B33-23B6-46A6-B226-5C4B5D7F4D6F}" srcOrd="10" destOrd="0" presId="urn:microsoft.com/office/officeart/2005/8/layout/radial6"/>
    <dgm:cxn modelId="{FAC84E6B-A79B-467B-95AD-AB687018DDFA}" type="presParOf" srcId="{C58CDADC-6D4D-4E10-AF23-7C72294A5C44}" destId="{DFFE8E6E-AFAB-40AA-8559-63DA441FDA3E}" srcOrd="11" destOrd="0" presId="urn:microsoft.com/office/officeart/2005/8/layout/radial6"/>
    <dgm:cxn modelId="{EAF76FD0-D127-4EE0-A7FC-12AAF985A5D3}" type="presParOf" srcId="{C58CDADC-6D4D-4E10-AF23-7C72294A5C44}" destId="{8181C313-80B8-4726-B514-2AF4CF6D5FA3}" srcOrd="12" destOrd="0" presId="urn:microsoft.com/office/officeart/2005/8/layout/radial6"/>
    <dgm:cxn modelId="{0D18CAD5-6203-4AE5-A010-3C327A2543DA}" type="presParOf" srcId="{C58CDADC-6D4D-4E10-AF23-7C72294A5C44}" destId="{2BA316BF-79E2-4AF1-AEC4-AB8351C48F53}" srcOrd="13" destOrd="0" presId="urn:microsoft.com/office/officeart/2005/8/layout/radial6"/>
    <dgm:cxn modelId="{65EB2D85-5F8F-44DF-A68B-D1016B488EF9}" type="presParOf" srcId="{C58CDADC-6D4D-4E10-AF23-7C72294A5C44}" destId="{EA9D0C46-B28C-40BE-AACC-9647CEE6EB71}" srcOrd="14" destOrd="0" presId="urn:microsoft.com/office/officeart/2005/8/layout/radial6"/>
    <dgm:cxn modelId="{66D07AB1-CC5E-4461-90EB-17E2C53DA331}" type="presParOf" srcId="{C58CDADC-6D4D-4E10-AF23-7C72294A5C44}" destId="{C9F7A534-92E2-4680-8697-22064EC0E9FF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0B419-03A4-4D22-ACBA-9D208F7075C6}">
      <dsp:nvSpPr>
        <dsp:cNvPr id="0" name=""/>
        <dsp:cNvSpPr/>
      </dsp:nvSpPr>
      <dsp:spPr>
        <a:xfrm>
          <a:off x="0" y="1947"/>
          <a:ext cx="10287000" cy="1843200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168" tIns="260096" rIns="455168" bIns="260096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TEMA</a:t>
          </a:r>
          <a:endParaRPr lang="en-US" sz="6400" kern="1200" dirty="0"/>
        </a:p>
      </dsp:txBody>
      <dsp:txXfrm>
        <a:off x="0" y="1947"/>
        <a:ext cx="10287000" cy="1843200"/>
      </dsp:txXfrm>
    </dsp:sp>
    <dsp:sp modelId="{2539F1B8-D45E-40A8-A0B2-BB02AF247ABE}">
      <dsp:nvSpPr>
        <dsp:cNvPr id="0" name=""/>
        <dsp:cNvSpPr/>
      </dsp:nvSpPr>
      <dsp:spPr>
        <a:xfrm>
          <a:off x="0" y="1572324"/>
          <a:ext cx="10287000" cy="52643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ctr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3000" b="1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ESTUDIO DE SEGURIDAD DEL BARRIO TRÉBOLES DEL SUR, UBICADO EN LA PARROQUIA DE QUITUMBE DISTRITO METROPOLITANO DE QUITO.</a:t>
          </a:r>
          <a:endParaRPr lang="en-US" sz="3000" kern="1200" dirty="0"/>
        </a:p>
        <a:p>
          <a:pPr marL="285750" lvl="1" indent="-285750" algn="ctr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3000" kern="1200" dirty="0"/>
        </a:p>
        <a:p>
          <a:pPr marL="285750" lvl="1" indent="-285750" algn="ctr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smtClean="0"/>
            <a:t>PROPUESTA: </a:t>
          </a:r>
          <a:r>
            <a:rPr lang="es-EC" sz="3000" kern="1200" dirty="0" smtClean="0">
              <a:latin typeface="Times New Roman" pitchFamily="18" charset="0"/>
              <a:cs typeface="Times New Roman" pitchFamily="18" charset="0"/>
            </a:rPr>
            <a:t>Plan de capacitación para desarrollar habilidades en lideres comunitarios, que contribuyan a la  seguridad ciudadana del Barrio Tréboles del Sur, mediante el empleo de la aplicación Whatsapp</a:t>
          </a:r>
          <a:endParaRPr lang="en-US" sz="3000" kern="1200" dirty="0"/>
        </a:p>
        <a:p>
          <a:pPr marL="285750" lvl="1" indent="-285750" algn="ctr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3000" kern="1200" dirty="0"/>
        </a:p>
      </dsp:txBody>
      <dsp:txXfrm>
        <a:off x="0" y="1572324"/>
        <a:ext cx="10287000" cy="526433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F77E2-BB83-4D1F-89F2-140C4BD24D02}">
      <dsp:nvSpPr>
        <dsp:cNvPr id="0" name=""/>
        <dsp:cNvSpPr/>
      </dsp:nvSpPr>
      <dsp:spPr>
        <a:xfrm>
          <a:off x="0" y="0"/>
          <a:ext cx="10944681" cy="1684081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Ecuador, </a:t>
          </a:r>
          <a:r>
            <a:rPr lang="es-ES_tradnl" sz="2000" kern="1200" noProof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ocupa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el </a:t>
          </a:r>
          <a:r>
            <a:rPr lang="es-ES_tradnl" sz="2000" kern="1200" noProof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puesto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79  de 127 en el </a:t>
          </a:r>
          <a:r>
            <a:rPr lang="es-ES_tradnl" sz="2000" kern="1200" noProof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Índice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_tradnl" sz="2000" kern="1200" noProof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Internacional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s-ES_tradnl" sz="2000" kern="1200" noProof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Seguridad. Que mide la eficiencia policial y el resultado en términos de seguridad ciudadana.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Quito.- </a:t>
          </a:r>
          <a:r>
            <a:rPr lang="es-EC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Homicidios, robos a personas, viviendas, locales comerciales y vehículos, el tráfico de drogas, maltrato intrafamiliar. </a:t>
          </a:r>
          <a:endParaRPr lang="en-US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57344" y="0"/>
        <a:ext cx="8587336" cy="1684081"/>
      </dsp:txXfrm>
    </dsp:sp>
    <dsp:sp modelId="{30845FB1-AEC6-403B-ACB8-5E280908E1CE}">
      <dsp:nvSpPr>
        <dsp:cNvPr id="0" name=""/>
        <dsp:cNvSpPr/>
      </dsp:nvSpPr>
      <dsp:spPr>
        <a:xfrm>
          <a:off x="126840" y="200702"/>
          <a:ext cx="2188936" cy="13472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noFill/>
          <a:prstDash val="solid"/>
        </a:ln>
        <a:effectLst>
          <a:softEdge rad="1016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7EF7D-59A7-43F7-A785-927F8CB33618}">
      <dsp:nvSpPr>
        <dsp:cNvPr id="0" name=""/>
        <dsp:cNvSpPr/>
      </dsp:nvSpPr>
      <dsp:spPr>
        <a:xfrm>
          <a:off x="3906064" y="1234502"/>
          <a:ext cx="2502168" cy="183713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CONSTITUCIÓN</a:t>
          </a:r>
          <a:endParaRPr lang="es-EC" sz="2000" kern="1200" dirty="0"/>
        </a:p>
      </dsp:txBody>
      <dsp:txXfrm>
        <a:off x="4272498" y="1503544"/>
        <a:ext cx="1769300" cy="1299050"/>
      </dsp:txXfrm>
    </dsp:sp>
    <dsp:sp modelId="{9F6B5C03-804D-41FA-A704-314A98B0C9A5}">
      <dsp:nvSpPr>
        <dsp:cNvPr id="0" name=""/>
        <dsp:cNvSpPr/>
      </dsp:nvSpPr>
      <dsp:spPr>
        <a:xfrm>
          <a:off x="3441009" y="-436985"/>
          <a:ext cx="3432279" cy="1554888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26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ECUADOR CON UNA POBLACIÓN DE MÁS DE 16.5.MILLONES DE HABITANTES.  CREC.  1,6% = 250000 Hab.</a:t>
          </a:r>
          <a:endParaRPr lang="es-EC" sz="1600" kern="1200" dirty="0"/>
        </a:p>
      </dsp:txBody>
      <dsp:txXfrm>
        <a:off x="3943655" y="-209277"/>
        <a:ext cx="2426987" cy="1099472"/>
      </dsp:txXfrm>
    </dsp:sp>
    <dsp:sp modelId="{E6D46D94-698E-4F1A-A5BD-C0028C70BDCF}">
      <dsp:nvSpPr>
        <dsp:cNvPr id="0" name=""/>
        <dsp:cNvSpPr/>
      </dsp:nvSpPr>
      <dsp:spPr>
        <a:xfrm>
          <a:off x="6768383" y="1507660"/>
          <a:ext cx="3580038" cy="1477805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26000"/>
          </a:schemeClr>
        </a:solidFill>
        <a:ln w="0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40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noProof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Art. 389. El estado protegerá a las personas, las colectividades y la naturaleza de los desastres.</a:t>
          </a:r>
          <a:endParaRPr lang="es-EC" sz="1600" kern="1200" dirty="0"/>
        </a:p>
      </dsp:txBody>
      <dsp:txXfrm>
        <a:off x="7292667" y="1724080"/>
        <a:ext cx="2531470" cy="1044965"/>
      </dsp:txXfrm>
    </dsp:sp>
    <dsp:sp modelId="{FA5D85DF-D38A-4FED-A26F-1C0E5A5004B8}">
      <dsp:nvSpPr>
        <dsp:cNvPr id="0" name=""/>
        <dsp:cNvSpPr/>
      </dsp:nvSpPr>
      <dsp:spPr>
        <a:xfrm>
          <a:off x="2969978" y="2912903"/>
          <a:ext cx="4374340" cy="1692425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26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noProof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Art. 393 garantizar seguridad desarrollando acciones integradas con organismos públicos y ciudadanía. busca mecanismos erradicación de la violencia y convivencia pacifica.</a:t>
          </a:r>
          <a:endParaRPr lang="es-EC" sz="1600" kern="1200" dirty="0"/>
        </a:p>
      </dsp:txBody>
      <dsp:txXfrm>
        <a:off x="3610585" y="3160753"/>
        <a:ext cx="3093126" cy="1196725"/>
      </dsp:txXfrm>
    </dsp:sp>
    <dsp:sp modelId="{7122F007-4CCD-4F39-A958-07AAB8EBC839}">
      <dsp:nvSpPr>
        <dsp:cNvPr id="0" name=""/>
        <dsp:cNvSpPr/>
      </dsp:nvSpPr>
      <dsp:spPr>
        <a:xfrm>
          <a:off x="0" y="1196486"/>
          <a:ext cx="3511789" cy="1966581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26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noProof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COOTAD Art. 54 Lit. n) relaciona la planificación, coordinación con la Policía Nacional y otros Organismos, planes y programas, para prevención protección. </a:t>
          </a:r>
          <a:endParaRPr lang="es-EC" sz="1600" kern="1200" dirty="0"/>
        </a:p>
      </dsp:txBody>
      <dsp:txXfrm>
        <a:off x="514290" y="1484485"/>
        <a:ext cx="2483209" cy="13905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D939A7-F07F-48CE-8AD1-6EDDFFA3AC79}">
      <dsp:nvSpPr>
        <dsp:cNvPr id="0" name=""/>
        <dsp:cNvSpPr/>
      </dsp:nvSpPr>
      <dsp:spPr>
        <a:xfrm>
          <a:off x="0" y="0"/>
          <a:ext cx="11901055" cy="2057400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6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OBJETIVOS</a:t>
          </a:r>
          <a:endParaRPr lang="es-EC" sz="6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11901055" cy="2057400"/>
      </dsp:txXfrm>
    </dsp:sp>
    <dsp:sp modelId="{A40B11B5-2938-4285-8018-7B14AA28F9CB}">
      <dsp:nvSpPr>
        <dsp:cNvPr id="0" name=""/>
        <dsp:cNvSpPr/>
      </dsp:nvSpPr>
      <dsp:spPr>
        <a:xfrm>
          <a:off x="0" y="2057400"/>
          <a:ext cx="5950527" cy="432054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OBJETIVO GENERAL</a:t>
          </a:r>
        </a:p>
        <a:p>
          <a:pPr lvl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b="0" kern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Determinar el nivel de seguridad, amenazas y mayores factores de riesgos, para proponer un plan de seguridad ciudadana y minimizar los  índices de inseguridad</a:t>
          </a:r>
          <a:endParaRPr lang="es-EC" sz="27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057400"/>
        <a:ext cx="5950527" cy="4320540"/>
      </dsp:txXfrm>
    </dsp:sp>
    <dsp:sp modelId="{24D837BA-90A7-437D-AFC7-C894AE343873}">
      <dsp:nvSpPr>
        <dsp:cNvPr id="0" name=""/>
        <dsp:cNvSpPr/>
      </dsp:nvSpPr>
      <dsp:spPr>
        <a:xfrm>
          <a:off x="5950527" y="2078181"/>
          <a:ext cx="5950527" cy="4320540"/>
        </a:xfrm>
        <a:prstGeom prst="rect">
          <a:avLst/>
        </a:prstGeom>
        <a:solidFill>
          <a:schemeClr val="accent3">
            <a:lumMod val="20000"/>
            <a:lumOff val="80000"/>
            <a:alpha val="97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OBJETIVOS ESPECIFICOS</a:t>
          </a:r>
        </a:p>
        <a:p>
          <a:pPr lvl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-Realizar un diagnóstico de              seguridad</a:t>
          </a:r>
          <a:endParaRPr lang="en-US" sz="27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-Determinar las amenazas, riesgos y peligros.</a:t>
          </a:r>
          <a:endParaRPr lang="es-ES" sz="27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-Proponer un plan de seguridad ciudadana. (Capacitación para desarrollar habilidades en lideres comunitarios)</a:t>
          </a:r>
          <a:endParaRPr lang="es-EC" sz="27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50527" y="2078181"/>
        <a:ext cx="5950527" cy="4320540"/>
      </dsp:txXfrm>
    </dsp:sp>
    <dsp:sp modelId="{ABA9EBCB-0585-492B-83EA-CE9C376611F1}">
      <dsp:nvSpPr>
        <dsp:cNvPr id="0" name=""/>
        <dsp:cNvSpPr/>
      </dsp:nvSpPr>
      <dsp:spPr>
        <a:xfrm>
          <a:off x="0" y="6377940"/>
          <a:ext cx="11901055" cy="480060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37F9B1-50A6-4E03-A103-046A3F2E05BF}">
      <dsp:nvSpPr>
        <dsp:cNvPr id="0" name=""/>
        <dsp:cNvSpPr/>
      </dsp:nvSpPr>
      <dsp:spPr>
        <a:xfrm rot="1731742">
          <a:off x="4701282" y="3699643"/>
          <a:ext cx="2106774" cy="40693"/>
        </a:xfrm>
        <a:custGeom>
          <a:avLst/>
          <a:gdLst/>
          <a:ahLst/>
          <a:cxnLst/>
          <a:rect l="0" t="0" r="0" b="0"/>
          <a:pathLst>
            <a:path>
              <a:moveTo>
                <a:pt x="0" y="20346"/>
              </a:moveTo>
              <a:lnTo>
                <a:pt x="2106774" y="20346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2203FD-23CD-4629-8FBF-E9B2E1A3980E}">
      <dsp:nvSpPr>
        <dsp:cNvPr id="0" name=""/>
        <dsp:cNvSpPr/>
      </dsp:nvSpPr>
      <dsp:spPr>
        <a:xfrm>
          <a:off x="4832131" y="2688986"/>
          <a:ext cx="912921" cy="40693"/>
        </a:xfrm>
        <a:custGeom>
          <a:avLst/>
          <a:gdLst/>
          <a:ahLst/>
          <a:cxnLst/>
          <a:rect l="0" t="0" r="0" b="0"/>
          <a:pathLst>
            <a:path>
              <a:moveTo>
                <a:pt x="0" y="20346"/>
              </a:moveTo>
              <a:lnTo>
                <a:pt x="912921" y="20346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B54E98-BD8D-4384-8E3E-64D6A091909A}">
      <dsp:nvSpPr>
        <dsp:cNvPr id="0" name=""/>
        <dsp:cNvSpPr/>
      </dsp:nvSpPr>
      <dsp:spPr>
        <a:xfrm rot="19038028">
          <a:off x="4723287" y="1569796"/>
          <a:ext cx="821219" cy="40693"/>
        </a:xfrm>
        <a:custGeom>
          <a:avLst/>
          <a:gdLst/>
          <a:ahLst/>
          <a:cxnLst/>
          <a:rect l="0" t="0" r="0" b="0"/>
          <a:pathLst>
            <a:path>
              <a:moveTo>
                <a:pt x="0" y="20346"/>
              </a:moveTo>
              <a:lnTo>
                <a:pt x="821219" y="20346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3E98A9-3B5E-4662-9940-575A392794D0}">
      <dsp:nvSpPr>
        <dsp:cNvPr id="0" name=""/>
        <dsp:cNvSpPr/>
      </dsp:nvSpPr>
      <dsp:spPr>
        <a:xfrm>
          <a:off x="391099" y="25062"/>
          <a:ext cx="4424710" cy="525655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EA8C85-9F58-402C-95A3-6F64E231F1B0}">
      <dsp:nvSpPr>
        <dsp:cNvPr id="0" name=""/>
        <dsp:cNvSpPr/>
      </dsp:nvSpPr>
      <dsp:spPr>
        <a:xfrm>
          <a:off x="5228648" y="1131"/>
          <a:ext cx="1561901" cy="15619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 DETERMINAR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PUNTOS CRITOS</a:t>
          </a:r>
          <a:endParaRPr lang="es-EC" sz="1500" kern="1200" dirty="0"/>
        </a:p>
      </dsp:txBody>
      <dsp:txXfrm>
        <a:off x="5457383" y="229866"/>
        <a:ext cx="1104431" cy="1104431"/>
      </dsp:txXfrm>
    </dsp:sp>
    <dsp:sp modelId="{93D4B164-B6C1-4360-8D4A-E701D500D7D6}">
      <dsp:nvSpPr>
        <dsp:cNvPr id="0" name=""/>
        <dsp:cNvSpPr/>
      </dsp:nvSpPr>
      <dsp:spPr>
        <a:xfrm>
          <a:off x="6946739" y="1131"/>
          <a:ext cx="2342852" cy="1561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Vulnerabilidad.</a:t>
          </a:r>
          <a:endParaRPr lang="es-EC" sz="2400" kern="1200" dirty="0"/>
        </a:p>
      </dsp:txBody>
      <dsp:txXfrm>
        <a:off x="6946739" y="1131"/>
        <a:ext cx="2342852" cy="1561901"/>
      </dsp:txXfrm>
    </dsp:sp>
    <dsp:sp modelId="{EF9FE685-7BA6-4402-9965-0B58A1C04297}">
      <dsp:nvSpPr>
        <dsp:cNvPr id="0" name=""/>
        <dsp:cNvSpPr/>
      </dsp:nvSpPr>
      <dsp:spPr>
        <a:xfrm>
          <a:off x="5745053" y="1928382"/>
          <a:ext cx="1561901" cy="15619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AMENAZAS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RIESGOS</a:t>
          </a:r>
          <a:endParaRPr lang="es-EC" sz="1500" kern="1200" dirty="0"/>
        </a:p>
      </dsp:txBody>
      <dsp:txXfrm>
        <a:off x="5973788" y="2157117"/>
        <a:ext cx="1104431" cy="1104431"/>
      </dsp:txXfrm>
    </dsp:sp>
    <dsp:sp modelId="{78F8236C-A5D2-4B0F-B0D3-16179DF762B9}">
      <dsp:nvSpPr>
        <dsp:cNvPr id="0" name=""/>
        <dsp:cNvSpPr/>
      </dsp:nvSpPr>
      <dsp:spPr>
        <a:xfrm>
          <a:off x="7463145" y="1928382"/>
          <a:ext cx="2342852" cy="1561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Naturales</a:t>
          </a:r>
          <a:endParaRPr lang="es-EC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Antrópicos</a:t>
          </a:r>
          <a:endParaRPr lang="es-EC" sz="2400" kern="1200" dirty="0"/>
        </a:p>
      </dsp:txBody>
      <dsp:txXfrm>
        <a:off x="7463145" y="1928382"/>
        <a:ext cx="2342852" cy="1561901"/>
      </dsp:txXfrm>
    </dsp:sp>
    <dsp:sp modelId="{C9E1F911-585D-4B05-86F6-17B064FE110F}">
      <dsp:nvSpPr>
        <dsp:cNvPr id="0" name=""/>
        <dsp:cNvSpPr/>
      </dsp:nvSpPr>
      <dsp:spPr>
        <a:xfrm>
          <a:off x="6547914" y="3856765"/>
          <a:ext cx="1743597" cy="15619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PLAN DE SEGURIDAD  </a:t>
          </a:r>
          <a:endParaRPr lang="es-EC" sz="1500" kern="1200" dirty="0"/>
        </a:p>
      </dsp:txBody>
      <dsp:txXfrm>
        <a:off x="6803258" y="4085500"/>
        <a:ext cx="1232909" cy="1104431"/>
      </dsp:txXfrm>
    </dsp:sp>
    <dsp:sp modelId="{DB3439EA-20C7-49EB-A093-962A1CB06C71}">
      <dsp:nvSpPr>
        <dsp:cNvPr id="0" name=""/>
        <dsp:cNvSpPr/>
      </dsp:nvSpPr>
      <dsp:spPr>
        <a:xfrm>
          <a:off x="8220581" y="3856765"/>
          <a:ext cx="2615395" cy="1561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Organismos competentes</a:t>
          </a:r>
          <a:endParaRPr lang="es-EC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Moradores del Barrio</a:t>
          </a:r>
          <a:endParaRPr lang="es-EC" sz="2400" kern="1200" dirty="0"/>
        </a:p>
      </dsp:txBody>
      <dsp:txXfrm>
        <a:off x="8220581" y="3856765"/>
        <a:ext cx="2615395" cy="15619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7B5671-00EF-4FFB-9242-B19914D2A3FD}">
      <dsp:nvSpPr>
        <dsp:cNvPr id="0" name=""/>
        <dsp:cNvSpPr/>
      </dsp:nvSpPr>
      <dsp:spPr>
        <a:xfrm>
          <a:off x="14" y="56768"/>
          <a:ext cx="4893414" cy="6132946"/>
        </a:xfrm>
        <a:prstGeom prst="roundRect">
          <a:avLst>
            <a:gd name="adj" fmla="val 10000"/>
          </a:avLst>
        </a:prstGeom>
        <a:solidFill>
          <a:srgbClr val="FFFF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AMENAZAS</a:t>
          </a:r>
          <a:endParaRPr lang="es-EC" sz="4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" y="2509946"/>
        <a:ext cx="4893414" cy="2453178"/>
      </dsp:txXfrm>
    </dsp:sp>
    <dsp:sp modelId="{7AC4CB01-0207-4037-8E37-A2F4B1B247CC}">
      <dsp:nvSpPr>
        <dsp:cNvPr id="0" name=""/>
        <dsp:cNvSpPr/>
      </dsp:nvSpPr>
      <dsp:spPr>
        <a:xfrm rot="5400000">
          <a:off x="1067391" y="-184789"/>
          <a:ext cx="2767175" cy="351082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F19E82-34FE-412B-9374-4BFA9E5DBEDA}">
      <dsp:nvSpPr>
        <dsp:cNvPr id="0" name=""/>
        <dsp:cNvSpPr/>
      </dsp:nvSpPr>
      <dsp:spPr>
        <a:xfrm>
          <a:off x="5044489" y="23231"/>
          <a:ext cx="4893414" cy="6132946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RIESGO</a:t>
          </a:r>
          <a:endParaRPr lang="es-EC" sz="4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44489" y="2476409"/>
        <a:ext cx="4893414" cy="2453178"/>
      </dsp:txXfrm>
    </dsp:sp>
    <dsp:sp modelId="{4490E63A-1FD1-4E04-9526-C772E638F6D8}">
      <dsp:nvSpPr>
        <dsp:cNvPr id="0" name=""/>
        <dsp:cNvSpPr/>
      </dsp:nvSpPr>
      <dsp:spPr>
        <a:xfrm>
          <a:off x="5767581" y="119024"/>
          <a:ext cx="3447230" cy="287770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C4D6AD-7020-4672-963F-F1CCB586F464}">
      <dsp:nvSpPr>
        <dsp:cNvPr id="0" name=""/>
        <dsp:cNvSpPr/>
      </dsp:nvSpPr>
      <dsp:spPr>
        <a:xfrm>
          <a:off x="397687" y="4411643"/>
          <a:ext cx="9146801" cy="1906092"/>
        </a:xfrm>
        <a:prstGeom prst="leftRightArrow">
          <a:avLst/>
        </a:prstGeom>
        <a:solidFill>
          <a:schemeClr val="accent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0E172-7EA8-456E-A515-938BD695A7A2}" type="datetimeFigureOut">
              <a:rPr lang="es-EC" smtClean="0"/>
              <a:pPr/>
              <a:t>06/03/2017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9F863-6E8D-48BC-9E7F-DF6BDCB90A66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55226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C024-F7B6-433B-A1F0-F5363EE1A706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DF42-C398-424E-BC3F-97F7D47ED4D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49364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C024-F7B6-433B-A1F0-F5363EE1A706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DF42-C398-424E-BC3F-97F7D47ED4D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5664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C024-F7B6-433B-A1F0-F5363EE1A706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DF42-C398-424E-BC3F-97F7D47ED4D0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4955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C024-F7B6-433B-A1F0-F5363EE1A706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DF42-C398-424E-BC3F-97F7D47ED4D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17502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C024-F7B6-433B-A1F0-F5363EE1A706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DF42-C398-424E-BC3F-97F7D47ED4D0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848602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C024-F7B6-433B-A1F0-F5363EE1A706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DF42-C398-424E-BC3F-97F7D47ED4D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62302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C024-F7B6-433B-A1F0-F5363EE1A706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DF42-C398-424E-BC3F-97F7D47ED4D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88289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C024-F7B6-433B-A1F0-F5363EE1A706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DF42-C398-424E-BC3F-97F7D47ED4D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494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C024-F7B6-433B-A1F0-F5363EE1A706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DF42-C398-424E-BC3F-97F7D47ED4D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47708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C024-F7B6-433B-A1F0-F5363EE1A706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DF42-C398-424E-BC3F-97F7D47ED4D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9300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C024-F7B6-433B-A1F0-F5363EE1A706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DF42-C398-424E-BC3F-97F7D47ED4D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995985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C024-F7B6-433B-A1F0-F5363EE1A706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DF42-C398-424E-BC3F-97F7D47ED4D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26189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C024-F7B6-433B-A1F0-F5363EE1A706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DF42-C398-424E-BC3F-97F7D47ED4D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10156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C024-F7B6-433B-A1F0-F5363EE1A706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DF42-C398-424E-BC3F-97F7D47ED4D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64977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C024-F7B6-433B-A1F0-F5363EE1A706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DF42-C398-424E-BC3F-97F7D47ED4D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299189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C024-F7B6-433B-A1F0-F5363EE1A706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DF42-C398-424E-BC3F-97F7D47ED4D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73617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3C024-F7B6-433B-A1F0-F5363EE1A706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39CDF42-C398-424E-BC3F-97F7D47ED4D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59224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11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14.jpe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diagramLayout" Target="../diagrams/layout10.xml"/><Relationship Id="rId7" Type="http://schemas.openxmlformats.org/officeDocument/2006/relationships/image" Target="../media/image19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diagramLayout" Target="../diagrams/layout16.xml"/><Relationship Id="rId7" Type="http://schemas.openxmlformats.org/officeDocument/2006/relationships/slide" Target="slide2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Relationship Id="rId9" Type="http://schemas.microsoft.com/office/2007/relationships/diagramDrawing" Target="../diagrams/drawing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microsoft.com/office/2007/relationships/diagramDrawing" Target="../diagrams/drawing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3" Type="http://schemas.openxmlformats.org/officeDocument/2006/relationships/diagramLayout" Target="../diagrams/layout21.xml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diagramColors" Target="../diagrams/colors21.xml"/><Relationship Id="rId15" Type="http://schemas.microsoft.com/office/2007/relationships/diagramDrawing" Target="../diagrams/drawing21.xml"/><Relationship Id="rId10" Type="http://schemas.openxmlformats.org/officeDocument/2006/relationships/image" Target="../media/image32.png"/><Relationship Id="rId4" Type="http://schemas.openxmlformats.org/officeDocument/2006/relationships/diagramQuickStyle" Target="../diagrams/quickStyle21.xml"/><Relationship Id="rId9" Type="http://schemas.openxmlformats.org/officeDocument/2006/relationships/image" Target="../media/image31.png"/><Relationship Id="rId14" Type="http://schemas.openxmlformats.org/officeDocument/2006/relationships/slide" Target="slide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diagramLayout" Target="../diagrams/layout2.xml"/><Relationship Id="rId7" Type="http://schemas.openxmlformats.org/officeDocument/2006/relationships/diagramLayout" Target="../diagrams/layout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microsoft.com/office/2007/relationships/diagramDrawing" Target="../diagrams/drawing2.xml"/><Relationship Id="rId4" Type="http://schemas.openxmlformats.org/officeDocument/2006/relationships/diagramQuickStyle" Target="../diagrams/quickStyle2.xml"/><Relationship Id="rId9" Type="http://schemas.openxmlformats.org/officeDocument/2006/relationships/diagramColors" Target="../diagrams/colors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1706" y="147918"/>
            <a:ext cx="11819965" cy="6535270"/>
          </a:xfrm>
        </p:spPr>
        <p:txBody>
          <a:bodyPr>
            <a:noAutofit/>
          </a:bodyPr>
          <a:lstStyle/>
          <a:p>
            <a:pPr marL="449580" lvl="0" algn="ctr"/>
            <a:r>
              <a:rPr lang="es-ES" sz="3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DEPARTAMENTO DE SEGURIDAD Y DEFENSA </a:t>
            </a:r>
            <a:r>
              <a:rPr lang="es-ES" sz="3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s-ES" sz="3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s-ES" sz="3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CARRERA DE INGENIERIA EN SEGURIDAD</a:t>
            </a:r>
            <a:br>
              <a:rPr lang="es-ES" sz="3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s-ES" sz="3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s-ES" sz="3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s-ES" sz="3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s-ES" sz="3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s-E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TRABAJO DE </a:t>
            </a:r>
            <a:r>
              <a:rPr lang="es-ES" sz="3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TITULACIÓN</a:t>
            </a:r>
            <a:r>
              <a:rPr lang="es-E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s-E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s-ES" sz="3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s-ES" sz="3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s-E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ESTUDIO DE SEGURIDAD DEL BARRIO TRÉBOLES DEL SUR, UBICADO EN LA PARROQUIA DE QUITUMBE DISTRITO METROPOLITANO DE QUITO.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s-ES" sz="3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s-ES" sz="3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s-ES" sz="3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s-E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AUTOR:	VÍCTOR RAMÓN AÑARUMBA PALLO</a:t>
            </a:r>
            <a:r>
              <a:rPr lang="es-E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s-E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s-ES" sz="3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SANGOLQUI  MARZO-2017</a:t>
            </a:r>
            <a:endParaRPr lang="es-ES" sz="30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pic>
        <p:nvPicPr>
          <p:cNvPr id="1025" name="Imagen 257" descr="sello - ES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9781" y="147918"/>
            <a:ext cx="5277359" cy="151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1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4861" y="27708"/>
            <a:ext cx="8596668" cy="1320800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POBLACIÓN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992521579"/>
              </p:ext>
            </p:extLst>
          </p:nvPr>
        </p:nvGraphicFramePr>
        <p:xfrm>
          <a:off x="330932" y="521854"/>
          <a:ext cx="11284526" cy="6149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08737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37665"/>
            <a:ext cx="10885401" cy="496516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GEOGRÁFICAMENTE EL </a:t>
            </a:r>
            <a:r>
              <a:rPr lang="es-E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BARRIO TRÉBOLES DEL SUR</a:t>
            </a:r>
            <a:endParaRPr lang="es-EC" sz="2800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2474738484"/>
              </p:ext>
            </p:extLst>
          </p:nvPr>
        </p:nvGraphicFramePr>
        <p:xfrm>
          <a:off x="866876" y="793408"/>
          <a:ext cx="9884697" cy="6064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Resultado de imagen para puntos cardinales del ecuad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79636" y="384797"/>
            <a:ext cx="2419350" cy="1895476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008337" y="504295"/>
            <a:ext cx="1356848" cy="16166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0052" y="1619094"/>
            <a:ext cx="1888619" cy="14811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5428" y="5508520"/>
            <a:ext cx="1779640" cy="133473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8455743" y="4498257"/>
            <a:ext cx="1750142" cy="131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97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2275972738"/>
              </p:ext>
            </p:extLst>
          </p:nvPr>
        </p:nvGraphicFramePr>
        <p:xfrm>
          <a:off x="778387" y="-44243"/>
          <a:ext cx="9073536" cy="6774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86124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52400"/>
            <a:ext cx="12011891" cy="595745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AMENAZAS Y </a:t>
            </a:r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RIESGO EN EL BARRIO TRÉBOLES DEL SUR</a:t>
            </a:r>
            <a:endParaRPr lang="es-EC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3188344400"/>
              </p:ext>
            </p:extLst>
          </p:nvPr>
        </p:nvGraphicFramePr>
        <p:xfrm>
          <a:off x="490297" y="748145"/>
          <a:ext cx="10877358" cy="5902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269" y="2441883"/>
            <a:ext cx="1907192" cy="141439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763" y="2599872"/>
            <a:ext cx="2189596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442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1425924458"/>
              </p:ext>
            </p:extLst>
          </p:nvPr>
        </p:nvGraphicFramePr>
        <p:xfrm>
          <a:off x="410545" y="0"/>
          <a:ext cx="9741159" cy="6662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00443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4132390514"/>
              </p:ext>
            </p:extLst>
          </p:nvPr>
        </p:nvGraphicFramePr>
        <p:xfrm>
          <a:off x="410545" y="0"/>
          <a:ext cx="9741159" cy="6662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80924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3120321483"/>
              </p:ext>
            </p:extLst>
          </p:nvPr>
        </p:nvGraphicFramePr>
        <p:xfrm>
          <a:off x="949649" y="0"/>
          <a:ext cx="1124235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62723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63524" y="217714"/>
            <a:ext cx="8596668" cy="1013927"/>
          </a:xfrm>
        </p:spPr>
        <p:txBody>
          <a:bodyPr>
            <a:normAutofit/>
          </a:bodyPr>
          <a:lstStyle/>
          <a:p>
            <a:pPr algn="ctr"/>
            <a:r>
              <a:rPr lang="es-EC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endParaRPr lang="es-EC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2766234870"/>
              </p:ext>
            </p:extLst>
          </p:nvPr>
        </p:nvGraphicFramePr>
        <p:xfrm>
          <a:off x="1146001" y="1036907"/>
          <a:ext cx="10517264" cy="5821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22143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84628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JUSTIFICACIÓN</a:t>
            </a:r>
            <a:endParaRPr lang="en-US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3456105599"/>
              </p:ext>
            </p:extLst>
          </p:nvPr>
        </p:nvGraphicFramePr>
        <p:xfrm>
          <a:off x="12313" y="1343120"/>
          <a:ext cx="1151466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62404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329681"/>
            <a:ext cx="8596668" cy="659363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EJECUCIÓN DEL PLAN DE CAPACITACIÓN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2793991261"/>
              </p:ext>
            </p:extLst>
          </p:nvPr>
        </p:nvGraphicFramePr>
        <p:xfrm>
          <a:off x="677334" y="1223520"/>
          <a:ext cx="1100459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Flecha derecha">
            <a:hlinkClick r:id="rId6" action="ppaction://hlinksldjump"/>
          </p:cNvPr>
          <p:cNvSpPr/>
          <p:nvPr/>
        </p:nvSpPr>
        <p:spPr>
          <a:xfrm>
            <a:off x="11085342" y="1645920"/>
            <a:ext cx="464234" cy="309489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 Flecha derecha">
            <a:hlinkClick r:id="rId7" action="ppaction://hlinksldjump"/>
          </p:cNvPr>
          <p:cNvSpPr/>
          <p:nvPr/>
        </p:nvSpPr>
        <p:spPr>
          <a:xfrm>
            <a:off x="11197884" y="5092505"/>
            <a:ext cx="379828" cy="239150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6 Flecha derecha">
            <a:hlinkClick r:id="rId8" action="ppaction://hlinksldjump"/>
          </p:cNvPr>
          <p:cNvSpPr/>
          <p:nvPr/>
        </p:nvSpPr>
        <p:spPr>
          <a:xfrm>
            <a:off x="11155679" y="5824024"/>
            <a:ext cx="393896" cy="196948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726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5105" y="2160589"/>
            <a:ext cx="9735027" cy="43649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es-EC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anhelamos con seguridad y pasión la seguridad, el bienestar y el libre desarrollo del talento de todos los hombres, no hemos de carecer de los medios necesarios para conquistarlo. Albert Einstein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4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602" y="-29338"/>
            <a:ext cx="2955868" cy="22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332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8432"/>
            <a:ext cx="8596668" cy="584718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INSTRUMENTOS CURRICULARES</a:t>
            </a:r>
            <a:endParaRPr lang="es-E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2412440781"/>
              </p:ext>
            </p:extLst>
          </p:nvPr>
        </p:nvGraphicFramePr>
        <p:xfrm>
          <a:off x="677334" y="802433"/>
          <a:ext cx="9716968" cy="6055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193110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2434958618"/>
              </p:ext>
            </p:extLst>
          </p:nvPr>
        </p:nvGraphicFramePr>
        <p:xfrm>
          <a:off x="410546" y="970384"/>
          <a:ext cx="11781453" cy="5887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714656" y="180400"/>
            <a:ext cx="8596668" cy="584718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MAPA CURRICULAR</a:t>
            </a:r>
            <a:endParaRPr lang="es-E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7830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7963" y="0"/>
            <a:ext cx="8596668" cy="727788"/>
          </a:xfrm>
        </p:spPr>
        <p:txBody>
          <a:bodyPr>
            <a:normAutofit/>
          </a:bodyPr>
          <a:lstStyle/>
          <a:p>
            <a:pPr algn="ctr"/>
            <a:r>
              <a:rPr lang="es-EC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 DE TEMAS</a:t>
            </a:r>
            <a:endParaRPr lang="es-EC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14992424"/>
              </p:ext>
            </p:extLst>
          </p:nvPr>
        </p:nvGraphicFramePr>
        <p:xfrm>
          <a:off x="0" y="571608"/>
          <a:ext cx="12192000" cy="104161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63380"/>
                <a:gridCol w="6228620"/>
              </a:tblGrid>
              <a:tr h="34720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CONFERENCIAS DE MOTIVACIÓN Y  DESARROLLO DE LIDERAZGO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82" marR="26682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CONFERENCIAS SEGURIDAD CIUDADANA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82" marR="26682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392472">
                <a:tc>
                  <a:txBody>
                    <a:bodyPr/>
                    <a:lstStyle/>
                    <a:p>
                      <a:pPr marL="136525" algn="just"/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Motivación personal y liderazgo 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Desarrollo participativo como líder.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Autoconfianza y personalidad.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Formas de comportamiento.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Visión de futuro personal y liderazgo.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Como ser un líder o un seguidor.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Importancia del liderazgo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Personalidad actitud y rasgos de un líder eficaces.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Comunicación, Manejo de conflicto como líder y mediación de conflictos.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Elementos decisivos de liderazgo en crisis.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Liderazgo estratégico en momento de crisis.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Liderazgo en grupo y equipo (ventajas y desventajas</a:t>
                      </a:r>
                    </a:p>
                  </a:txBody>
                  <a:tcPr marL="26682" marR="26682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81000" algn="just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381000" algn="just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Seguridad ciudadana aspectos legales y su trabajo integral.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Amenazas a la seguridad ciudadana y hechos delictivos en el área. (robos a domicilio, asaltos, robo de vehículos.)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Modalidades delictivas que son utilizadas por delincuentes en esta área.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Amenazas, Riesgos y peligros  causados por aguas lluvias en las quebradas. (Caupicho y quebrada sin nombre del sector Tréboles del Sur.)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Continúa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Conferencia de seguridad contra incendios. </a:t>
                      </a:r>
                    </a:p>
                  </a:txBody>
                  <a:tcPr marL="26682" marR="26682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102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Desarrollar su motivación de liderazgo y mejorar su actitud para aceptar los compromisos con responsabilidad.</a:t>
                      </a:r>
                    </a:p>
                    <a:p>
                      <a:pPr marL="136525" algn="just"/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682" marR="2668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Trabajar en equipo para minimizar a inseguridad en el área.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82" marR="26682" marT="0" marB="0">
                    <a:solidFill>
                      <a:srgbClr val="FFFF00"/>
                    </a:solidFill>
                  </a:tcPr>
                </a:tc>
              </a:tr>
              <a:tr h="675303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CONFERENCIAS DE DERECHOS Y OBLIGACIONES DE LOS </a:t>
                      </a:r>
                      <a:r>
                        <a:rPr lang="es-EC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CIUDADANOS</a:t>
                      </a: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82" marR="26682" marT="0" marB="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82" marR="26682" marT="0" marB="0"/>
                </a:tc>
              </a:tr>
              <a:tr h="893577">
                <a:tc gridSpan="2"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Derechos del ser humano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Violencia intrafamiliar.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Primeros auxilios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Contaminación al medio ambiente.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Tratamiento y clasificación de la basura (desechos sólidos y residuales)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82" marR="26682" marT="0" marB="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82" marR="26682" marT="0" marB="0"/>
                </a:tc>
              </a:tr>
              <a:tr h="294458">
                <a:tc>
                  <a:txBody>
                    <a:bodyPr/>
                    <a:lstStyle/>
                    <a:p>
                      <a:pPr marL="106045" algn="just"/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Conocer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cuáles son sus derechos y obligaciones dentro de la sociedad</a:t>
                      </a:r>
                    </a:p>
                  </a:txBody>
                  <a:tcPr marL="26682" marR="2668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82" marR="26682" marT="0" marB="0"/>
                </a:tc>
              </a:tr>
              <a:tr h="477402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PRODUCTO INTEGRADOR DE CURSO</a:t>
                      </a:r>
                    </a:p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Formar un grupo de contactos de seguridad, a través de la aplicación Whatsapp instalada en su teléfono celular todo el personal que recibió la capacitación de motivación en liderazgo, para que a través del mismo remitan la información de amenazas, riesgos, peligros que azotan al lugar  y esto sea trasmitido a la Policía nacional.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82" marR="2668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4 Triángulo isósceles">
            <a:hlinkClick r:id="rId4" action="ppaction://hlinksldjump"/>
          </p:cNvPr>
          <p:cNvSpPr/>
          <p:nvPr/>
        </p:nvSpPr>
        <p:spPr>
          <a:xfrm>
            <a:off x="11029071" y="5289452"/>
            <a:ext cx="661181" cy="422031"/>
          </a:xfrm>
          <a:prstGeom prst="triangl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9255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87092"/>
            <a:ext cx="8596668" cy="789986"/>
          </a:xfrm>
        </p:spPr>
        <p:txBody>
          <a:bodyPr>
            <a:normAutofit/>
          </a:bodyPr>
          <a:lstStyle/>
          <a:p>
            <a:pPr algn="ctr"/>
            <a:r>
              <a:rPr lang="x-none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 GENERAL DE ENSEÑANZ</a:t>
            </a:r>
            <a:r>
              <a:rPr lang="es-EC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lang="es-ES" sz="3200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24988373"/>
              </p:ext>
            </p:extLst>
          </p:nvPr>
        </p:nvGraphicFramePr>
        <p:xfrm>
          <a:off x="-1" y="877078"/>
          <a:ext cx="12192000" cy="59809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9723"/>
                <a:gridCol w="2327230"/>
                <a:gridCol w="2072298"/>
                <a:gridCol w="3143271"/>
                <a:gridCol w="1908038"/>
                <a:gridCol w="1721440"/>
              </a:tblGrid>
              <a:tr h="6645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ORD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TEMA DE LA CONFERENCIA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CURSOS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CONFERENCISTA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FECHA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LOCAL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 anchor="ctr"/>
                </a:tc>
              </a:tr>
              <a:tr h="15506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MOTIVACIÓN Y DESARROLLO DEL LIDERAZGO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Motivación de líderes comunitarios que contribuyan a la organización y seguridad ciudadana del </a:t>
                      </a:r>
                      <a:r>
                        <a:rPr lang="es-E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Barrio </a:t>
                      </a: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Tréboles del </a:t>
                      </a:r>
                      <a:r>
                        <a:rPr lang="es-E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 </a:t>
                      </a: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mediante el empleo de la aplicación whatsapp.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Administración Quitumbe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De Participación y Desarrollo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Conferencista invitado.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Sábado 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01-ABR-017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Terminal de productos limpios el beaterio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aula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/>
                </a:tc>
              </a:tr>
              <a:tr h="17721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SEGURIDAD CIUDADANA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Administración Quitumbe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Unidad De Seguridad Ciudadana Y  Riesgo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Distrito De Policía Quitumbe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Conferencista invitado.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Sábado 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08-ABR-017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Terminal de productos limpios el beaterio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aula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/>
                </a:tc>
              </a:tr>
              <a:tr h="19936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DERECHO Y OBLIGACIONES DE LOS CIUDADANOS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Administración Quitumbe conferencista invitado.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Centro De Equidad Y Justicia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Cruz roja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Unidad del Medio Ambiente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Sábado 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22-ABR-017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Terminal de productos limpios el beaterio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Aula 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5220704" y="0"/>
            <a:ext cx="22631562" cy="48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44377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5 Diagrama"/>
          <p:cNvGraphicFramePr/>
          <p:nvPr>
            <p:extLst>
              <p:ext uri="{D42A27DB-BD31-4B8C-83A1-F6EECF244321}">
                <p14:modId xmlns:p14="http://schemas.microsoft.com/office/powerpoint/2010/main" xmlns="" val="1252456496"/>
              </p:ext>
            </p:extLst>
          </p:nvPr>
        </p:nvGraphicFramePr>
        <p:xfrm>
          <a:off x="677334" y="1540770"/>
          <a:ext cx="10108854" cy="500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77334" y="211394"/>
            <a:ext cx="8596668" cy="1188198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Creación </a:t>
            </a:r>
            <a:r>
              <a:rPr lang="es-E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 grupos Whatsapp para contribuir a la </a:t>
            </a:r>
            <a:r>
              <a:rPr lang="es-E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Seguridad- </a:t>
            </a:r>
            <a:r>
              <a:rPr lang="es-E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Lineamientos</a:t>
            </a:r>
            <a:endParaRPr lang="es-EC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88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2525" y="186612"/>
            <a:ext cx="8596668" cy="52873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s-EC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ACCIÓN DEL GRUPO WHATSAPP</a:t>
            </a:r>
            <a:endPara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1362847980"/>
              </p:ext>
            </p:extLst>
          </p:nvPr>
        </p:nvGraphicFramePr>
        <p:xfrm>
          <a:off x="1" y="765110"/>
          <a:ext cx="12055150" cy="609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Flecha arriba">
            <a:hlinkClick r:id="rId6" action="ppaction://hlinksldjump"/>
          </p:cNvPr>
          <p:cNvSpPr/>
          <p:nvPr/>
        </p:nvSpPr>
        <p:spPr>
          <a:xfrm>
            <a:off x="11296357" y="1364566"/>
            <a:ext cx="168812" cy="436099"/>
          </a:xfrm>
          <a:prstGeom prst="up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230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162525" y="186612"/>
            <a:ext cx="8596668" cy="52873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s-EC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FUNCIONAMIENTO DEL GRUPO WHATSAPP</a:t>
            </a:r>
            <a:endPara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157224292"/>
              </p:ext>
            </p:extLst>
          </p:nvPr>
        </p:nvGraphicFramePr>
        <p:xfrm>
          <a:off x="149290" y="719666"/>
          <a:ext cx="11122090" cy="5923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b="18944"/>
          <a:stretch/>
        </p:blipFill>
        <p:spPr>
          <a:xfrm>
            <a:off x="7021776" y="450980"/>
            <a:ext cx="1469086" cy="18182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 cstate="print"/>
          <a:srcRect l="29284" r="17809"/>
          <a:stretch/>
        </p:blipFill>
        <p:spPr>
          <a:xfrm flipH="1">
            <a:off x="8901404" y="2441368"/>
            <a:ext cx="1292734" cy="137153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/>
          <a:srcRect l="5793" t="17936" r="52009" b="21470"/>
          <a:stretch/>
        </p:blipFill>
        <p:spPr>
          <a:xfrm>
            <a:off x="8076005" y="4945224"/>
            <a:ext cx="1045029" cy="111967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9"/>
          <a:srcRect l="43444"/>
          <a:stretch/>
        </p:blipFill>
        <p:spPr>
          <a:xfrm>
            <a:off x="1866122" y="4746454"/>
            <a:ext cx="1395218" cy="184785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1075" y="2701988"/>
            <a:ext cx="2013915" cy="219375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9786" y="792768"/>
            <a:ext cx="1512876" cy="113465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194202" y="891851"/>
            <a:ext cx="1412037" cy="105902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38" t="20794" r="18641" b="22336"/>
          <a:stretch/>
        </p:blipFill>
        <p:spPr>
          <a:xfrm rot="5400000">
            <a:off x="1179287" y="2835945"/>
            <a:ext cx="1828800" cy="1201947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 rot="4956263">
            <a:off x="1907256" y="1991641"/>
            <a:ext cx="1312949" cy="185331"/>
            <a:chOff x="4226283" y="1390689"/>
            <a:chExt cx="475014" cy="603928"/>
          </a:xfrm>
        </p:grpSpPr>
        <p:sp>
          <p:nvSpPr>
            <p:cNvPr id="17" name="Flecha derecha 16"/>
            <p:cNvSpPr/>
            <p:nvPr/>
          </p:nvSpPr>
          <p:spPr>
            <a:xfrm rot="19440000">
              <a:off x="4226283" y="1390689"/>
              <a:ext cx="475014" cy="60392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000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lecha derecha 4"/>
            <p:cNvSpPr/>
            <p:nvPr/>
          </p:nvSpPr>
          <p:spPr>
            <a:xfrm rot="19440000">
              <a:off x="4239891" y="1553356"/>
              <a:ext cx="332510" cy="3623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2700" kern="1200"/>
            </a:p>
          </p:txBody>
        </p:sp>
      </p:grpSp>
      <p:grpSp>
        <p:nvGrpSpPr>
          <p:cNvPr id="19" name="Grupo 18"/>
          <p:cNvGrpSpPr/>
          <p:nvPr/>
        </p:nvGrpSpPr>
        <p:grpSpPr>
          <a:xfrm rot="15732755">
            <a:off x="1692795" y="2285127"/>
            <a:ext cx="1273268" cy="168184"/>
            <a:chOff x="4226283" y="1390689"/>
            <a:chExt cx="475014" cy="603928"/>
          </a:xfrm>
        </p:grpSpPr>
        <p:sp>
          <p:nvSpPr>
            <p:cNvPr id="20" name="Flecha derecha 19"/>
            <p:cNvSpPr/>
            <p:nvPr/>
          </p:nvSpPr>
          <p:spPr>
            <a:xfrm rot="19440000">
              <a:off x="4226283" y="1390689"/>
              <a:ext cx="475014" cy="60392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000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Flecha derecha 4"/>
            <p:cNvSpPr/>
            <p:nvPr/>
          </p:nvSpPr>
          <p:spPr>
            <a:xfrm rot="19440000">
              <a:off x="4239891" y="1553356"/>
              <a:ext cx="332510" cy="3623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2700" kern="1200"/>
            </a:p>
          </p:txBody>
        </p:sp>
      </p:grpSp>
      <p:sp>
        <p:nvSpPr>
          <p:cNvPr id="22" name="21 Triángulo isósceles">
            <a:hlinkClick r:id="rId14" action="ppaction://hlinksldjump"/>
          </p:cNvPr>
          <p:cNvSpPr/>
          <p:nvPr/>
        </p:nvSpPr>
        <p:spPr>
          <a:xfrm>
            <a:off x="11155680" y="1252025"/>
            <a:ext cx="393895" cy="407963"/>
          </a:xfrm>
          <a:prstGeom prst="triangl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4060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6388" y="1025235"/>
            <a:ext cx="9443411" cy="1759527"/>
          </a:xfrm>
        </p:spPr>
        <p:txBody>
          <a:bodyPr>
            <a:normAutofit/>
          </a:bodyPr>
          <a:lstStyle/>
          <a:p>
            <a:r>
              <a:rPr lang="es-EC" dirty="0"/>
              <a:t/>
            </a:r>
            <a:br>
              <a:rPr lang="es-EC" dirty="0"/>
            </a:b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sp>
        <p:nvSpPr>
          <p:cNvPr id="6" name="Llamada rectangular redondeada 5"/>
          <p:cNvSpPr/>
          <p:nvPr/>
        </p:nvSpPr>
        <p:spPr>
          <a:xfrm>
            <a:off x="2201533" y="1025235"/>
            <a:ext cx="6483928" cy="3546765"/>
          </a:xfrm>
          <a:prstGeom prst="wedgeRoundRectCallout">
            <a:avLst>
              <a:gd name="adj1" fmla="val -44871"/>
              <a:gd name="adj2" fmla="val 7868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“La vida es muy peligrosa, no por las personas que hacen el mal, sino por las que se sientan a ver qué es lo que pasa”. Albert Einstein</a:t>
            </a:r>
          </a:p>
        </p:txBody>
      </p:sp>
    </p:spTree>
    <p:extLst>
      <p:ext uri="{BB962C8B-B14F-4D97-AF65-F5344CB8AC3E}">
        <p14:creationId xmlns:p14="http://schemas.microsoft.com/office/powerpoint/2010/main" xmlns="" val="287265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0637" y="1570653"/>
            <a:ext cx="9690782" cy="3880773"/>
          </a:xfrm>
        </p:spPr>
        <p:txBody>
          <a:bodyPr>
            <a:normAutofit/>
          </a:bodyPr>
          <a:lstStyle/>
          <a:p>
            <a:pPr algn="ctr"/>
            <a:r>
              <a:rPr lang="es-EC" sz="11500" dirty="0" smtClean="0">
                <a:latin typeface="Algerian" panose="04020705040A02060702" pitchFamily="82" charset="0"/>
              </a:rPr>
              <a:t>GRACIAS</a:t>
            </a:r>
            <a:endParaRPr lang="es-EC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25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67508"/>
          </a:xfrm>
        </p:spPr>
        <p:txBody>
          <a:bodyPr/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CONTENIDO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5130" y="1477108"/>
            <a:ext cx="8596668" cy="4459458"/>
          </a:xfrm>
        </p:spPr>
        <p:txBody>
          <a:bodyPr>
            <a:normAutofit fontScale="77500" lnSpcReduction="20000"/>
          </a:bodyPr>
          <a:lstStyle/>
          <a:p>
            <a:r>
              <a:rPr lang="es-EC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TEMA</a:t>
            </a:r>
          </a:p>
          <a:p>
            <a:r>
              <a:rPr lang="es-EC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INTRODUCCIÓN</a:t>
            </a:r>
          </a:p>
          <a:p>
            <a:r>
              <a:rPr lang="es-EC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OBJETIVOS</a:t>
            </a:r>
          </a:p>
          <a:p>
            <a:r>
              <a:rPr lang="es-EC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JUSTIFICACIÓN</a:t>
            </a:r>
          </a:p>
          <a:p>
            <a:r>
              <a:rPr lang="es-EC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METODOLOGÍA</a:t>
            </a:r>
          </a:p>
          <a:p>
            <a:r>
              <a:rPr lang="es-EC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CONCLUSIONES</a:t>
            </a:r>
          </a:p>
          <a:p>
            <a:r>
              <a:rPr lang="es-EC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RECOMENDACIONES</a:t>
            </a:r>
          </a:p>
          <a:p>
            <a:r>
              <a:rPr lang="es-EC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PROPUESTA</a:t>
            </a:r>
          </a:p>
          <a:p>
            <a:r>
              <a:rPr lang="es-EC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PLAN DE CAPACITACIÓN</a:t>
            </a:r>
          </a:p>
          <a:p>
            <a:r>
              <a:rPr lang="es-EC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CONFORMACIÓN DEL GRUPO WHATSAPP</a:t>
            </a:r>
          </a:p>
          <a:p>
            <a:endParaRPr lang="es-EC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EC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EC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xmlns="" val="1578880614"/>
              </p:ext>
            </p:extLst>
          </p:nvPr>
        </p:nvGraphicFramePr>
        <p:xfrm>
          <a:off x="0" y="0"/>
          <a:ext cx="10287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3021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32374" y="105868"/>
            <a:ext cx="8596668" cy="684628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INTRODUCCIÓN</a:t>
            </a:r>
            <a:endParaRPr lang="en-US" dirty="0"/>
          </a:p>
        </p:txBody>
      </p:sp>
      <p:sp>
        <p:nvSpPr>
          <p:cNvPr id="38914" name="AutoShape 2" descr="Image result for constitucion del ecuador 20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xmlns="" val="630995302"/>
              </p:ext>
            </p:extLst>
          </p:nvPr>
        </p:nvGraphicFramePr>
        <p:xfrm>
          <a:off x="323541" y="652719"/>
          <a:ext cx="10944681" cy="1684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xmlns="" val="4064227615"/>
              </p:ext>
            </p:extLst>
          </p:nvPr>
        </p:nvGraphicFramePr>
        <p:xfrm>
          <a:off x="873760" y="2497159"/>
          <a:ext cx="10348422" cy="4374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11218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2240168699"/>
              </p:ext>
            </p:extLst>
          </p:nvPr>
        </p:nvGraphicFramePr>
        <p:xfrm>
          <a:off x="290944" y="0"/>
          <a:ext cx="11901055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20533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84628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JUSTIFICACIÓN</a:t>
            </a:r>
            <a:endParaRPr lang="en-US" dirty="0"/>
          </a:p>
        </p:txBody>
      </p:sp>
      <p:sp>
        <p:nvSpPr>
          <p:cNvPr id="38914" name="AutoShape 2" descr="Image result for constitucion del ecuador 20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xmlns="" val="2958712576"/>
              </p:ext>
            </p:extLst>
          </p:nvPr>
        </p:nvGraphicFramePr>
        <p:xfrm>
          <a:off x="12313" y="1343120"/>
          <a:ext cx="1151466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175657" y="2116774"/>
            <a:ext cx="2688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ESTUDIO DE SEGURIDAD</a:t>
            </a:r>
            <a:endParaRPr lang="es-EC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63134" y="0"/>
            <a:ext cx="8596668" cy="720436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VARIABLES DE ESTUDIO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1974990703"/>
              </p:ext>
            </p:extLst>
          </p:nvPr>
        </p:nvGraphicFramePr>
        <p:xfrm>
          <a:off x="531860" y="602673"/>
          <a:ext cx="9942176" cy="6132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828800" y="5818909"/>
            <a:ext cx="6982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PELIGRO Y SECTOR VULNERABLE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354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18898" y="214745"/>
            <a:ext cx="8596668" cy="824346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 DE LA INVESTIGACIÓN</a:t>
            </a:r>
            <a:endPara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18898" y="990179"/>
            <a:ext cx="9177922" cy="5867821"/>
            <a:chOff x="2527702" y="824501"/>
            <a:chExt cx="7117162" cy="5295759"/>
          </a:xfrm>
        </p:grpSpPr>
        <p:sp>
          <p:nvSpPr>
            <p:cNvPr id="7" name="Forma libre 6"/>
            <p:cNvSpPr/>
            <p:nvPr/>
          </p:nvSpPr>
          <p:spPr>
            <a:xfrm rot="2616086">
              <a:off x="4673286" y="4467793"/>
              <a:ext cx="652049" cy="4170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0852"/>
                  </a:moveTo>
                  <a:lnTo>
                    <a:pt x="652049" y="20852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orma libre 7"/>
            <p:cNvSpPr/>
            <p:nvPr/>
          </p:nvSpPr>
          <p:spPr>
            <a:xfrm>
              <a:off x="4763218" y="3366324"/>
              <a:ext cx="1053652" cy="4170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0852"/>
                  </a:moveTo>
                  <a:lnTo>
                    <a:pt x="1053652" y="20852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orma libre 8"/>
            <p:cNvSpPr/>
            <p:nvPr/>
          </p:nvSpPr>
          <p:spPr>
            <a:xfrm rot="19633436">
              <a:off x="4642053" y="2361640"/>
              <a:ext cx="1522104" cy="4170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0852"/>
                  </a:moveTo>
                  <a:lnTo>
                    <a:pt x="1522104" y="20852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Elipse 9"/>
            <p:cNvSpPr/>
            <p:nvPr/>
          </p:nvSpPr>
          <p:spPr>
            <a:xfrm rot="5400000">
              <a:off x="2279283" y="2072166"/>
              <a:ext cx="3126857" cy="2630020"/>
            </a:xfrm>
            <a:prstGeom prst="ellipse">
              <a:avLst/>
            </a:prstGeom>
            <a:blipFill rotWithShape="1">
              <a:blip r:embed="rId2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Forma libre 10"/>
            <p:cNvSpPr/>
            <p:nvPr/>
          </p:nvSpPr>
          <p:spPr>
            <a:xfrm>
              <a:off x="5751521" y="824501"/>
              <a:ext cx="2047299" cy="1349132"/>
            </a:xfrm>
            <a:custGeom>
              <a:avLst/>
              <a:gdLst>
                <a:gd name="connsiteX0" fmla="*/ 0 w 2047299"/>
                <a:gd name="connsiteY0" fmla="*/ 674566 h 1349132"/>
                <a:gd name="connsiteX1" fmla="*/ 1023650 w 2047299"/>
                <a:gd name="connsiteY1" fmla="*/ 0 h 1349132"/>
                <a:gd name="connsiteX2" fmla="*/ 2047300 w 2047299"/>
                <a:gd name="connsiteY2" fmla="*/ 674566 h 1349132"/>
                <a:gd name="connsiteX3" fmla="*/ 1023650 w 2047299"/>
                <a:gd name="connsiteY3" fmla="*/ 1349132 h 1349132"/>
                <a:gd name="connsiteX4" fmla="*/ 0 w 2047299"/>
                <a:gd name="connsiteY4" fmla="*/ 674566 h 134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299" h="1349132">
                  <a:moveTo>
                    <a:pt x="0" y="674566"/>
                  </a:moveTo>
                  <a:cubicBezTo>
                    <a:pt x="0" y="302013"/>
                    <a:pt x="458304" y="0"/>
                    <a:pt x="1023650" y="0"/>
                  </a:cubicBezTo>
                  <a:cubicBezTo>
                    <a:pt x="1588996" y="0"/>
                    <a:pt x="2047300" y="302013"/>
                    <a:pt x="2047300" y="674566"/>
                  </a:cubicBezTo>
                  <a:cubicBezTo>
                    <a:pt x="2047300" y="1047119"/>
                    <a:pt x="1588996" y="1349132"/>
                    <a:pt x="1023650" y="1349132"/>
                  </a:cubicBezTo>
                  <a:cubicBezTo>
                    <a:pt x="458304" y="1349132"/>
                    <a:pt x="0" y="1047119"/>
                    <a:pt x="0" y="674566"/>
                  </a:cubicBez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6805" tIns="204561" rIns="306805" bIns="204561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EXPLORATORIA</a:t>
              </a:r>
            </a:p>
          </p:txBody>
        </p:sp>
        <p:sp>
          <p:nvSpPr>
            <p:cNvPr id="13" name="Forma libre 12"/>
            <p:cNvSpPr/>
            <p:nvPr/>
          </p:nvSpPr>
          <p:spPr>
            <a:xfrm>
              <a:off x="5816871" y="2651023"/>
              <a:ext cx="1472305" cy="1472305"/>
            </a:xfrm>
            <a:custGeom>
              <a:avLst/>
              <a:gdLst>
                <a:gd name="connsiteX0" fmla="*/ 0 w 1472305"/>
                <a:gd name="connsiteY0" fmla="*/ 736153 h 1472305"/>
                <a:gd name="connsiteX1" fmla="*/ 736153 w 1472305"/>
                <a:gd name="connsiteY1" fmla="*/ 0 h 1472305"/>
                <a:gd name="connsiteX2" fmla="*/ 1472306 w 1472305"/>
                <a:gd name="connsiteY2" fmla="*/ 736153 h 1472305"/>
                <a:gd name="connsiteX3" fmla="*/ 736153 w 1472305"/>
                <a:gd name="connsiteY3" fmla="*/ 1472306 h 1472305"/>
                <a:gd name="connsiteX4" fmla="*/ 0 w 1472305"/>
                <a:gd name="connsiteY4" fmla="*/ 736153 h 147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2305" h="1472305">
                  <a:moveTo>
                    <a:pt x="0" y="736153"/>
                  </a:moveTo>
                  <a:cubicBezTo>
                    <a:pt x="0" y="329587"/>
                    <a:pt x="329587" y="0"/>
                    <a:pt x="736153" y="0"/>
                  </a:cubicBezTo>
                  <a:cubicBezTo>
                    <a:pt x="1142719" y="0"/>
                    <a:pt x="1472306" y="329587"/>
                    <a:pt x="1472306" y="736153"/>
                  </a:cubicBezTo>
                  <a:cubicBezTo>
                    <a:pt x="1472306" y="1142719"/>
                    <a:pt x="1142719" y="1472306"/>
                    <a:pt x="736153" y="1472306"/>
                  </a:cubicBezTo>
                  <a:cubicBezTo>
                    <a:pt x="329587" y="1472306"/>
                    <a:pt x="0" y="1142719"/>
                    <a:pt x="0" y="736153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2599" tIns="222599" rIns="222599" bIns="22259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DESCRIPTIVA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Forma libre 13"/>
            <p:cNvSpPr/>
            <p:nvPr/>
          </p:nvSpPr>
          <p:spPr>
            <a:xfrm>
              <a:off x="7436407" y="2651023"/>
              <a:ext cx="2208457" cy="1472305"/>
            </a:xfrm>
            <a:custGeom>
              <a:avLst/>
              <a:gdLst>
                <a:gd name="connsiteX0" fmla="*/ 0 w 2208457"/>
                <a:gd name="connsiteY0" fmla="*/ 0 h 1472305"/>
                <a:gd name="connsiteX1" fmla="*/ 2208457 w 2208457"/>
                <a:gd name="connsiteY1" fmla="*/ 0 h 1472305"/>
                <a:gd name="connsiteX2" fmla="*/ 2208457 w 2208457"/>
                <a:gd name="connsiteY2" fmla="*/ 1472305 h 1472305"/>
                <a:gd name="connsiteX3" fmla="*/ 0 w 2208457"/>
                <a:gd name="connsiteY3" fmla="*/ 1472305 h 1472305"/>
                <a:gd name="connsiteX4" fmla="*/ 0 w 2208457"/>
                <a:gd name="connsiteY4" fmla="*/ 0 h 147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8457" h="1472305">
                  <a:moveTo>
                    <a:pt x="0" y="0"/>
                  </a:moveTo>
                  <a:lnTo>
                    <a:pt x="2208457" y="0"/>
                  </a:lnTo>
                  <a:lnTo>
                    <a:pt x="2208457" y="1472305"/>
                  </a:lnTo>
                  <a:lnTo>
                    <a:pt x="0" y="14723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285750" lvl="1" indent="-285750" algn="l" defTabSz="2089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C" sz="1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1" defTabSz="2089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Amenazas y riesgos </a:t>
              </a:r>
            </a:p>
            <a:p>
              <a:pPr marL="285750" lvl="1" indent="-285750" algn="l" defTabSz="2089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C" sz="1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Forma libre 14"/>
            <p:cNvSpPr/>
            <p:nvPr/>
          </p:nvSpPr>
          <p:spPr>
            <a:xfrm>
              <a:off x="4841279" y="4542248"/>
              <a:ext cx="2085626" cy="1578012"/>
            </a:xfrm>
            <a:custGeom>
              <a:avLst/>
              <a:gdLst>
                <a:gd name="connsiteX0" fmla="*/ 0 w 2085626"/>
                <a:gd name="connsiteY0" fmla="*/ 789006 h 1578012"/>
                <a:gd name="connsiteX1" fmla="*/ 1042813 w 2085626"/>
                <a:gd name="connsiteY1" fmla="*/ 0 h 1578012"/>
                <a:gd name="connsiteX2" fmla="*/ 2085626 w 2085626"/>
                <a:gd name="connsiteY2" fmla="*/ 789006 h 1578012"/>
                <a:gd name="connsiteX3" fmla="*/ 1042813 w 2085626"/>
                <a:gd name="connsiteY3" fmla="*/ 1578012 h 1578012"/>
                <a:gd name="connsiteX4" fmla="*/ 0 w 2085626"/>
                <a:gd name="connsiteY4" fmla="*/ 789006 h 157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5626" h="1578012">
                  <a:moveTo>
                    <a:pt x="0" y="789006"/>
                  </a:moveTo>
                  <a:cubicBezTo>
                    <a:pt x="0" y="353250"/>
                    <a:pt x="466883" y="0"/>
                    <a:pt x="1042813" y="0"/>
                  </a:cubicBezTo>
                  <a:cubicBezTo>
                    <a:pt x="1618743" y="0"/>
                    <a:pt x="2085626" y="353250"/>
                    <a:pt x="2085626" y="789006"/>
                  </a:cubicBezTo>
                  <a:cubicBezTo>
                    <a:pt x="2085626" y="1224762"/>
                    <a:pt x="1618743" y="1578012"/>
                    <a:pt x="1042813" y="1578012"/>
                  </a:cubicBezTo>
                  <a:cubicBezTo>
                    <a:pt x="466883" y="1578012"/>
                    <a:pt x="0" y="1224762"/>
                    <a:pt x="0" y="789006"/>
                  </a:cubicBezTo>
                  <a:close/>
                </a:path>
              </a:pathLst>
            </a:custGeom>
            <a:solidFill>
              <a:srgbClr val="00B0F0">
                <a:alpha val="24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2418" tIns="238080" rIns="312418" bIns="23808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CORRELACIONAL</a:t>
              </a:r>
            </a:p>
          </p:txBody>
        </p:sp>
        <p:sp>
          <p:nvSpPr>
            <p:cNvPr id="16" name="Forma libre 15"/>
            <p:cNvSpPr/>
            <p:nvPr/>
          </p:nvSpPr>
          <p:spPr>
            <a:xfrm>
              <a:off x="7017952" y="5331254"/>
              <a:ext cx="2435651" cy="693812"/>
            </a:xfrm>
            <a:custGeom>
              <a:avLst/>
              <a:gdLst>
                <a:gd name="connsiteX0" fmla="*/ 0 w 3128440"/>
                <a:gd name="connsiteY0" fmla="*/ 0 h 1578012"/>
                <a:gd name="connsiteX1" fmla="*/ 3128440 w 3128440"/>
                <a:gd name="connsiteY1" fmla="*/ 0 h 1578012"/>
                <a:gd name="connsiteX2" fmla="*/ 3128440 w 3128440"/>
                <a:gd name="connsiteY2" fmla="*/ 1578012 h 1578012"/>
                <a:gd name="connsiteX3" fmla="*/ 0 w 3128440"/>
                <a:gd name="connsiteY3" fmla="*/ 1578012 h 1578012"/>
                <a:gd name="connsiteX4" fmla="*/ 0 w 3128440"/>
                <a:gd name="connsiteY4" fmla="*/ 0 h 157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28440" h="1578012">
                  <a:moveTo>
                    <a:pt x="0" y="0"/>
                  </a:moveTo>
                  <a:lnTo>
                    <a:pt x="3128440" y="0"/>
                  </a:lnTo>
                  <a:lnTo>
                    <a:pt x="3128440" y="1578012"/>
                  </a:lnTo>
                  <a:lnTo>
                    <a:pt x="0" y="157801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Relación entre las variables</a:t>
              </a:r>
              <a:r>
                <a:rPr lang="es-EC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lvl="1" algn="l" defTabSz="2089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s-EC" sz="4700" kern="1200" dirty="0"/>
            </a:p>
          </p:txBody>
        </p:sp>
      </p:grpSp>
      <p:sp>
        <p:nvSpPr>
          <p:cNvPr id="19" name="Forma libre 18"/>
          <p:cNvSpPr/>
          <p:nvPr/>
        </p:nvSpPr>
        <p:spPr>
          <a:xfrm>
            <a:off x="7186900" y="932687"/>
            <a:ext cx="2709920" cy="1631347"/>
          </a:xfrm>
          <a:custGeom>
            <a:avLst/>
            <a:gdLst>
              <a:gd name="connsiteX0" fmla="*/ 0 w 2208457"/>
              <a:gd name="connsiteY0" fmla="*/ 0 h 1472305"/>
              <a:gd name="connsiteX1" fmla="*/ 2208457 w 2208457"/>
              <a:gd name="connsiteY1" fmla="*/ 0 h 1472305"/>
              <a:gd name="connsiteX2" fmla="*/ 2208457 w 2208457"/>
              <a:gd name="connsiteY2" fmla="*/ 1472305 h 1472305"/>
              <a:gd name="connsiteX3" fmla="*/ 0 w 2208457"/>
              <a:gd name="connsiteY3" fmla="*/ 1472305 h 1472305"/>
              <a:gd name="connsiteX4" fmla="*/ 0 w 2208457"/>
              <a:gd name="connsiteY4" fmla="*/ 0 h 147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8457" h="1472305">
                <a:moveTo>
                  <a:pt x="0" y="0"/>
                </a:moveTo>
                <a:lnTo>
                  <a:pt x="2208457" y="0"/>
                </a:lnTo>
                <a:lnTo>
                  <a:pt x="2208457" y="1472305"/>
                </a:lnTo>
                <a:lnTo>
                  <a:pt x="0" y="14723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2089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s-EC" sz="1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Observar 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analizar causas</a:t>
            </a:r>
          </a:p>
          <a:p>
            <a:pPr marL="285750" lvl="1" indent="-285750" algn="l" defTabSz="2089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s-EC" sz="1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4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3036</TotalTime>
  <Words>1502</Words>
  <Application>Microsoft Office PowerPoint</Application>
  <PresentationFormat>Personalizado</PresentationFormat>
  <Paragraphs>254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Faceta</vt:lpstr>
      <vt:lpstr>DEPARTAMENTO DE SEGURIDAD Y DEFENSA  CARRERA DE INGENIERIA EN SEGURIDAD    TRABAJO DE TITULACIÓN  ESTUDIO DE SEGURIDAD DEL BARRIO TRÉBOLES DEL SUR, UBICADO EN LA PARROQUIA DE QUITUMBE DISTRITO METROPOLITANO DE QUITO.   AUTOR: VÍCTOR RAMÓN AÑARUMBA PALLO SANGOLQUI  MARZO-2017</vt:lpstr>
      <vt:lpstr>Diapositiva 2</vt:lpstr>
      <vt:lpstr>CONTENIDO</vt:lpstr>
      <vt:lpstr>Diapositiva 4</vt:lpstr>
      <vt:lpstr>INTRODUCCIÓN</vt:lpstr>
      <vt:lpstr>Diapositiva 6</vt:lpstr>
      <vt:lpstr>JUSTIFICACIÓN</vt:lpstr>
      <vt:lpstr>VARIABLES DE ESTUDIO</vt:lpstr>
      <vt:lpstr>METODOLOGÍA DE LA INVESTIGACIÓN</vt:lpstr>
      <vt:lpstr>POBLACIÓN</vt:lpstr>
      <vt:lpstr>GEOGRÁFICAMENTE EL BARRIO TRÉBOLES DEL SUR</vt:lpstr>
      <vt:lpstr>Diapositiva 12</vt:lpstr>
      <vt:lpstr> AMENAZAS Y RIESGO EN EL BARRIO TRÉBOLES DEL SUR</vt:lpstr>
      <vt:lpstr>Diapositiva 14</vt:lpstr>
      <vt:lpstr>Diapositiva 15</vt:lpstr>
      <vt:lpstr>Diapositiva 16</vt:lpstr>
      <vt:lpstr>OBJETIVOS</vt:lpstr>
      <vt:lpstr>JUSTIFICACIÓN</vt:lpstr>
      <vt:lpstr>EJECUCIÓN DEL PLAN DE CAPACITACIÓN</vt:lpstr>
      <vt:lpstr>INSTRUMENTOS CURRICULARES</vt:lpstr>
      <vt:lpstr>MAPA CURRICULAR</vt:lpstr>
      <vt:lpstr>RED DE TEMAS</vt:lpstr>
      <vt:lpstr>PLAN GENERAL DE ENSEÑANZA</vt:lpstr>
      <vt:lpstr>Creación de grupos Whatsapp para contribuir a la Seguridad- Lineamientos</vt:lpstr>
      <vt:lpstr>ACCIÓN DEL GRUPO WHATSAPP</vt:lpstr>
      <vt:lpstr>FUNCIONAMIENTO DEL GRUPO WHATSAPP</vt:lpstr>
      <vt:lpstr>  </vt:lpstr>
      <vt:lpstr>Diapositiva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Contadores Ecuador</dc:creator>
  <cp:lastModifiedBy>user</cp:lastModifiedBy>
  <cp:revision>194</cp:revision>
  <cp:lastPrinted>2017-03-02T19:44:35Z</cp:lastPrinted>
  <dcterms:created xsi:type="dcterms:W3CDTF">2017-02-07T23:28:30Z</dcterms:created>
  <dcterms:modified xsi:type="dcterms:W3CDTF">2017-03-06T17:55:45Z</dcterms:modified>
</cp:coreProperties>
</file>