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61" r:id="rId3"/>
    <p:sldId id="262" r:id="rId4"/>
    <p:sldId id="264" r:id="rId5"/>
    <p:sldId id="263" r:id="rId6"/>
    <p:sldId id="286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7" r:id="rId18"/>
    <p:sldId id="275" r:id="rId19"/>
    <p:sldId id="276" r:id="rId20"/>
    <p:sldId id="277" r:id="rId21"/>
    <p:sldId id="278" r:id="rId22"/>
    <p:sldId id="285" r:id="rId23"/>
    <p:sldId id="279" r:id="rId24"/>
    <p:sldId id="289" r:id="rId25"/>
    <p:sldId id="290" r:id="rId26"/>
    <p:sldId id="291" r:id="rId27"/>
    <p:sldId id="280" r:id="rId28"/>
    <p:sldId id="281" r:id="rId29"/>
    <p:sldId id="282" r:id="rId30"/>
    <p:sldId id="283" r:id="rId31"/>
    <p:sldId id="284" r:id="rId32"/>
    <p:sldId id="288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80552" autoAdjust="0"/>
  </p:normalViewPr>
  <p:slideViewPr>
    <p:cSldViewPr snapToGrid="0">
      <p:cViewPr varScale="1">
        <p:scale>
          <a:sx n="60" d="100"/>
          <a:sy n="60" d="100"/>
        </p:scale>
        <p:origin x="10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D7F69-A5B6-4655-86A2-03B3B5FD592B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27E88730-84AF-4DF1-97C2-03341E7C2177}">
      <dgm:prSet phldrT="[Texto]" custT="1"/>
      <dgm:spPr/>
      <dgm:t>
        <a:bodyPr/>
        <a:lstStyle/>
        <a:p>
          <a:r>
            <a:rPr lang="en-US" sz="1600" b="1" noProof="0" dirty="0" err="1" smtClean="0"/>
            <a:t>Microorganismos</a:t>
          </a:r>
          <a:r>
            <a:rPr lang="en-US" sz="1600" b="1" noProof="0" dirty="0" smtClean="0"/>
            <a:t> </a:t>
          </a:r>
          <a:r>
            <a:rPr lang="en-US" sz="1600" b="1" noProof="0" dirty="0" err="1" smtClean="0"/>
            <a:t>termófilos</a:t>
          </a:r>
          <a:endParaRPr lang="en-US" sz="1600" b="1" noProof="0" dirty="0"/>
        </a:p>
      </dgm:t>
    </dgm:pt>
    <dgm:pt modelId="{79A81F18-65B8-4A79-93DB-46F0D633F047}" type="parTrans" cxnId="{438F9D06-E6D1-4A52-A20B-6BDE01FDE3B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5207A6DE-2BC7-42BD-9059-E7F968665F53}" type="sibTrans" cxnId="{438F9D06-E6D1-4A52-A20B-6BDE01FDE3B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B843CDC-A57D-4958-9247-5A019A8EE413}" type="asst">
      <dgm:prSet phldrT="[Texto]" custT="1"/>
      <dgm:spPr/>
      <dgm:t>
        <a:bodyPr/>
        <a:lstStyle/>
        <a:p>
          <a:r>
            <a:rPr lang="en-US" sz="1600" dirty="0" smtClean="0"/>
            <a:t>Se </a:t>
          </a:r>
          <a:r>
            <a:rPr lang="en-US" sz="1600" dirty="0" err="1" smtClean="0"/>
            <a:t>clasifican</a:t>
          </a:r>
          <a:r>
            <a:rPr lang="en-US" sz="1600" dirty="0" smtClean="0"/>
            <a:t> de </a:t>
          </a:r>
          <a:r>
            <a:rPr lang="en-US" sz="1600" dirty="0" err="1" smtClean="0"/>
            <a:t>acuerdo</a:t>
          </a:r>
          <a:r>
            <a:rPr lang="en-US" sz="1600" dirty="0" smtClean="0"/>
            <a:t> al </a:t>
          </a:r>
          <a:r>
            <a:rPr lang="en-US" sz="1600" dirty="0" err="1" smtClean="0"/>
            <a:t>rango</a:t>
          </a:r>
          <a:r>
            <a:rPr lang="en-US" sz="1600" dirty="0" smtClean="0"/>
            <a:t> de </a:t>
          </a:r>
          <a:r>
            <a:rPr lang="en-US" sz="1600" dirty="0" err="1" smtClean="0"/>
            <a:t>temperatura</a:t>
          </a:r>
          <a:endParaRPr lang="es-EC" sz="1600" b="0" dirty="0"/>
        </a:p>
      </dgm:t>
    </dgm:pt>
    <dgm:pt modelId="{F823E8DC-7786-41BB-851B-920F47FC2D37}" type="parTrans" cxnId="{52161A3D-E3D0-4857-9DD2-6FA4D25D280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B648C45-6D15-492A-B990-10F82AA21DED}" type="sibTrans" cxnId="{52161A3D-E3D0-4857-9DD2-6FA4D25D280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073B59DC-2FE3-4403-8E5E-54BD1179868C}">
      <dgm:prSet phldrT="[Texto]" custT="1"/>
      <dgm:spPr/>
      <dgm:t>
        <a:bodyPr/>
        <a:lstStyle/>
        <a:p>
          <a:r>
            <a:rPr lang="es-EC" sz="1600" dirty="0" smtClean="0"/>
            <a:t>Termófilos</a:t>
          </a:r>
        </a:p>
        <a:p>
          <a:r>
            <a:rPr lang="es-EC" sz="1600" dirty="0" smtClean="0"/>
            <a:t>45-50ºC</a:t>
          </a:r>
          <a:endParaRPr lang="es-EC" sz="1600" dirty="0"/>
        </a:p>
      </dgm:t>
    </dgm:pt>
    <dgm:pt modelId="{399CFBEE-5297-48CE-935D-4C9B398761E2}" type="parTrans" cxnId="{88C6CCFE-FC2D-42D1-9990-8C7F1EE828E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501BDE4D-F9E4-446B-93F3-EB3489E62100}" type="sibTrans" cxnId="{88C6CCFE-FC2D-42D1-9990-8C7F1EE828E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820EB0BD-36A3-4059-B4F4-358672EFA733}">
      <dgm:prSet phldrT="[Texto]" custT="1"/>
      <dgm:spPr/>
      <dgm:t>
        <a:bodyPr/>
        <a:lstStyle/>
        <a:p>
          <a:r>
            <a:rPr lang="es-EC" sz="1600" dirty="0" smtClean="0"/>
            <a:t>Termófilos extremos</a:t>
          </a:r>
        </a:p>
        <a:p>
          <a:r>
            <a:rPr lang="es-EC" sz="1600" dirty="0" smtClean="0"/>
            <a:t>51-84ºC </a:t>
          </a:r>
          <a:endParaRPr lang="es-EC" sz="1600" dirty="0"/>
        </a:p>
      </dgm:t>
    </dgm:pt>
    <dgm:pt modelId="{378866FF-7E2D-4165-9F4F-B57245B23625}" type="parTrans" cxnId="{2B4B126D-AD33-424D-843C-D1B0994270D8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C4497C1-10C0-4C6F-A7AB-CFBEAD5959FD}" type="sibTrans" cxnId="{2B4B126D-AD33-424D-843C-D1B0994270D8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FA5495C-2138-44E9-8B18-C73BBD61CC4A}">
      <dgm:prSet phldrT="[Texto]" custT="1"/>
      <dgm:spPr/>
      <dgm:t>
        <a:bodyPr/>
        <a:lstStyle/>
        <a:p>
          <a:r>
            <a:rPr lang="es-EC" sz="1600" dirty="0" err="1" smtClean="0"/>
            <a:t>Hipertermófilos</a:t>
          </a:r>
          <a:endParaRPr lang="es-EC" sz="1600" dirty="0" smtClean="0"/>
        </a:p>
        <a:p>
          <a:r>
            <a:rPr lang="es-EC" sz="1600" dirty="0" smtClean="0"/>
            <a:t>85-120ºC </a:t>
          </a:r>
          <a:endParaRPr lang="es-EC" sz="1600" dirty="0"/>
        </a:p>
      </dgm:t>
    </dgm:pt>
    <dgm:pt modelId="{53DBF99E-CE58-45ED-8DD8-CD5F8D0CEC58}" type="parTrans" cxnId="{9C1E70A4-7F84-4B14-8C07-1FD3E5F76684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9BB0FC9D-B8EA-4914-BF14-7EB5A8A2DEE2}" type="sibTrans" cxnId="{9C1E70A4-7F84-4B14-8C07-1FD3E5F76684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365F7991-3847-4C87-9C6E-8E0DBE31C739}" type="pres">
      <dgm:prSet presAssocID="{665D7F69-A5B6-4655-86A2-03B3B5FD592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12F2583-95A8-4B14-BFCC-F1D9501FD6FD}" type="pres">
      <dgm:prSet presAssocID="{27E88730-84AF-4DF1-97C2-03341E7C2177}" presName="hierRoot1" presStyleCnt="0">
        <dgm:presLayoutVars>
          <dgm:hierBranch val="init"/>
        </dgm:presLayoutVars>
      </dgm:prSet>
      <dgm:spPr/>
    </dgm:pt>
    <dgm:pt modelId="{636BAAA9-FF3F-4C14-AA33-85A4CA71EA51}" type="pres">
      <dgm:prSet presAssocID="{27E88730-84AF-4DF1-97C2-03341E7C2177}" presName="rootComposite1" presStyleCnt="0"/>
      <dgm:spPr/>
    </dgm:pt>
    <dgm:pt modelId="{A2BFEB1F-FE7E-469A-B250-AA66382E15E9}" type="pres">
      <dgm:prSet presAssocID="{27E88730-84AF-4DF1-97C2-03341E7C217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3772C1B-CB24-41B2-B8D7-F767261E7B47}" type="pres">
      <dgm:prSet presAssocID="{27E88730-84AF-4DF1-97C2-03341E7C2177}" presName="rootConnector1" presStyleLbl="node1" presStyleIdx="0" presStyleCnt="0"/>
      <dgm:spPr/>
      <dgm:t>
        <a:bodyPr/>
        <a:lstStyle/>
        <a:p>
          <a:endParaRPr lang="es-EC"/>
        </a:p>
      </dgm:t>
    </dgm:pt>
    <dgm:pt modelId="{ABD5D925-0593-423E-AA66-CBF3D26D3FE6}" type="pres">
      <dgm:prSet presAssocID="{27E88730-84AF-4DF1-97C2-03341E7C2177}" presName="hierChild2" presStyleCnt="0"/>
      <dgm:spPr/>
    </dgm:pt>
    <dgm:pt modelId="{237CEE03-9573-4B84-9045-E9BC90A2A124}" type="pres">
      <dgm:prSet presAssocID="{399CFBEE-5297-48CE-935D-4C9B398761E2}" presName="Name37" presStyleLbl="parChTrans1D2" presStyleIdx="0" presStyleCnt="4"/>
      <dgm:spPr/>
      <dgm:t>
        <a:bodyPr/>
        <a:lstStyle/>
        <a:p>
          <a:endParaRPr lang="es-EC"/>
        </a:p>
      </dgm:t>
    </dgm:pt>
    <dgm:pt modelId="{40151A9F-61D9-40C5-AF83-133C5FF5950E}" type="pres">
      <dgm:prSet presAssocID="{073B59DC-2FE3-4403-8E5E-54BD1179868C}" presName="hierRoot2" presStyleCnt="0">
        <dgm:presLayoutVars>
          <dgm:hierBranch val="init"/>
        </dgm:presLayoutVars>
      </dgm:prSet>
      <dgm:spPr/>
    </dgm:pt>
    <dgm:pt modelId="{8B009335-D60C-4164-ACD5-D100E338F1D9}" type="pres">
      <dgm:prSet presAssocID="{073B59DC-2FE3-4403-8E5E-54BD1179868C}" presName="rootComposite" presStyleCnt="0"/>
      <dgm:spPr/>
    </dgm:pt>
    <dgm:pt modelId="{C45842BA-DF32-4F07-8D29-34F023EC7B19}" type="pres">
      <dgm:prSet presAssocID="{073B59DC-2FE3-4403-8E5E-54BD1179868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46EBD04-0000-4AA3-8470-416527A2021E}" type="pres">
      <dgm:prSet presAssocID="{073B59DC-2FE3-4403-8E5E-54BD1179868C}" presName="rootConnector" presStyleLbl="node2" presStyleIdx="0" presStyleCnt="3"/>
      <dgm:spPr/>
      <dgm:t>
        <a:bodyPr/>
        <a:lstStyle/>
        <a:p>
          <a:endParaRPr lang="es-EC"/>
        </a:p>
      </dgm:t>
    </dgm:pt>
    <dgm:pt modelId="{2E6C721F-8DE7-4E32-BB75-AC7C1D4FDDA1}" type="pres">
      <dgm:prSet presAssocID="{073B59DC-2FE3-4403-8E5E-54BD1179868C}" presName="hierChild4" presStyleCnt="0"/>
      <dgm:spPr/>
    </dgm:pt>
    <dgm:pt modelId="{BB2EBBB0-5B50-4E6D-BBF6-ADC393E63D8C}" type="pres">
      <dgm:prSet presAssocID="{073B59DC-2FE3-4403-8E5E-54BD1179868C}" presName="hierChild5" presStyleCnt="0"/>
      <dgm:spPr/>
    </dgm:pt>
    <dgm:pt modelId="{BD2354B6-B34E-45F2-9B03-54175EA77E57}" type="pres">
      <dgm:prSet presAssocID="{378866FF-7E2D-4165-9F4F-B57245B23625}" presName="Name37" presStyleLbl="parChTrans1D2" presStyleIdx="1" presStyleCnt="4"/>
      <dgm:spPr/>
      <dgm:t>
        <a:bodyPr/>
        <a:lstStyle/>
        <a:p>
          <a:endParaRPr lang="es-EC"/>
        </a:p>
      </dgm:t>
    </dgm:pt>
    <dgm:pt modelId="{BEFD71BA-845D-431C-BE43-EDB5BEC447AA}" type="pres">
      <dgm:prSet presAssocID="{820EB0BD-36A3-4059-B4F4-358672EFA733}" presName="hierRoot2" presStyleCnt="0">
        <dgm:presLayoutVars>
          <dgm:hierBranch val="init"/>
        </dgm:presLayoutVars>
      </dgm:prSet>
      <dgm:spPr/>
    </dgm:pt>
    <dgm:pt modelId="{FAAE1450-F4D4-4CB6-9536-CE1675C4BF66}" type="pres">
      <dgm:prSet presAssocID="{820EB0BD-36A3-4059-B4F4-358672EFA733}" presName="rootComposite" presStyleCnt="0"/>
      <dgm:spPr/>
    </dgm:pt>
    <dgm:pt modelId="{129BA627-541D-4422-AFF2-EE7F066B24C9}" type="pres">
      <dgm:prSet presAssocID="{820EB0BD-36A3-4059-B4F4-358672EFA73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EB15C8B-6094-49EB-BDAD-0609D16DE33A}" type="pres">
      <dgm:prSet presAssocID="{820EB0BD-36A3-4059-B4F4-358672EFA733}" presName="rootConnector" presStyleLbl="node2" presStyleIdx="1" presStyleCnt="3"/>
      <dgm:spPr/>
      <dgm:t>
        <a:bodyPr/>
        <a:lstStyle/>
        <a:p>
          <a:endParaRPr lang="es-EC"/>
        </a:p>
      </dgm:t>
    </dgm:pt>
    <dgm:pt modelId="{F8A2DAE8-BC87-4BA6-B035-3119AF5C6C05}" type="pres">
      <dgm:prSet presAssocID="{820EB0BD-36A3-4059-B4F4-358672EFA733}" presName="hierChild4" presStyleCnt="0"/>
      <dgm:spPr/>
    </dgm:pt>
    <dgm:pt modelId="{81E8E60A-5900-42B0-93CA-772E53536611}" type="pres">
      <dgm:prSet presAssocID="{820EB0BD-36A3-4059-B4F4-358672EFA733}" presName="hierChild5" presStyleCnt="0"/>
      <dgm:spPr/>
    </dgm:pt>
    <dgm:pt modelId="{CC95B579-23A4-4748-8440-369E3C710920}" type="pres">
      <dgm:prSet presAssocID="{53DBF99E-CE58-45ED-8DD8-CD5F8D0CEC58}" presName="Name37" presStyleLbl="parChTrans1D2" presStyleIdx="2" presStyleCnt="4"/>
      <dgm:spPr/>
      <dgm:t>
        <a:bodyPr/>
        <a:lstStyle/>
        <a:p>
          <a:endParaRPr lang="es-EC"/>
        </a:p>
      </dgm:t>
    </dgm:pt>
    <dgm:pt modelId="{724D57D3-3C6D-438D-B02A-5AFE749BC768}" type="pres">
      <dgm:prSet presAssocID="{7FA5495C-2138-44E9-8B18-C73BBD61CC4A}" presName="hierRoot2" presStyleCnt="0">
        <dgm:presLayoutVars>
          <dgm:hierBranch val="init"/>
        </dgm:presLayoutVars>
      </dgm:prSet>
      <dgm:spPr/>
    </dgm:pt>
    <dgm:pt modelId="{3170FC14-DCBA-4CFA-9BE4-FE416583B64E}" type="pres">
      <dgm:prSet presAssocID="{7FA5495C-2138-44E9-8B18-C73BBD61CC4A}" presName="rootComposite" presStyleCnt="0"/>
      <dgm:spPr/>
    </dgm:pt>
    <dgm:pt modelId="{FEF6D310-9AB2-4F3D-8BE6-6E74FB7FFF18}" type="pres">
      <dgm:prSet presAssocID="{7FA5495C-2138-44E9-8B18-C73BBD61CC4A}" presName="rootText" presStyleLbl="node2" presStyleIdx="2" presStyleCnt="3" custScaleX="10428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3C67DA-6D0B-4A7B-B0A3-262FEF46B72D}" type="pres">
      <dgm:prSet presAssocID="{7FA5495C-2138-44E9-8B18-C73BBD61CC4A}" presName="rootConnector" presStyleLbl="node2" presStyleIdx="2" presStyleCnt="3"/>
      <dgm:spPr/>
      <dgm:t>
        <a:bodyPr/>
        <a:lstStyle/>
        <a:p>
          <a:endParaRPr lang="es-EC"/>
        </a:p>
      </dgm:t>
    </dgm:pt>
    <dgm:pt modelId="{99AC9DF4-751C-4AA1-A3B9-604FA46FE300}" type="pres">
      <dgm:prSet presAssocID="{7FA5495C-2138-44E9-8B18-C73BBD61CC4A}" presName="hierChild4" presStyleCnt="0"/>
      <dgm:spPr/>
    </dgm:pt>
    <dgm:pt modelId="{40CD2A3B-7F5A-41B4-B614-6D78ECF9CB5F}" type="pres">
      <dgm:prSet presAssocID="{7FA5495C-2138-44E9-8B18-C73BBD61CC4A}" presName="hierChild5" presStyleCnt="0"/>
      <dgm:spPr/>
    </dgm:pt>
    <dgm:pt modelId="{3B248DC4-0BD8-45C6-838B-998CDD8B9956}" type="pres">
      <dgm:prSet presAssocID="{27E88730-84AF-4DF1-97C2-03341E7C2177}" presName="hierChild3" presStyleCnt="0"/>
      <dgm:spPr/>
    </dgm:pt>
    <dgm:pt modelId="{558D1F29-2EDF-4C8C-89D4-496582057D28}" type="pres">
      <dgm:prSet presAssocID="{F823E8DC-7786-41BB-851B-920F47FC2D37}" presName="Name111" presStyleLbl="parChTrans1D2" presStyleIdx="3" presStyleCnt="4"/>
      <dgm:spPr/>
      <dgm:t>
        <a:bodyPr/>
        <a:lstStyle/>
        <a:p>
          <a:endParaRPr lang="es-EC"/>
        </a:p>
      </dgm:t>
    </dgm:pt>
    <dgm:pt modelId="{3CF4096D-EDF9-4D92-816E-667013E59D3F}" type="pres">
      <dgm:prSet presAssocID="{AB843CDC-A57D-4958-9247-5A019A8EE413}" presName="hierRoot3" presStyleCnt="0">
        <dgm:presLayoutVars>
          <dgm:hierBranch val="init"/>
        </dgm:presLayoutVars>
      </dgm:prSet>
      <dgm:spPr/>
    </dgm:pt>
    <dgm:pt modelId="{D8A59460-0ADA-4B49-AF98-1EE349826F14}" type="pres">
      <dgm:prSet presAssocID="{AB843CDC-A57D-4958-9247-5A019A8EE413}" presName="rootComposite3" presStyleCnt="0"/>
      <dgm:spPr/>
    </dgm:pt>
    <dgm:pt modelId="{59EF1C40-ACAD-440F-93BF-7522743B6EE8}" type="pres">
      <dgm:prSet presAssocID="{AB843CDC-A57D-4958-9247-5A019A8EE413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7ECD8CE-C8C1-4AD3-9F50-F3B63EC9B3B4}" type="pres">
      <dgm:prSet presAssocID="{AB843CDC-A57D-4958-9247-5A019A8EE413}" presName="rootConnector3" presStyleLbl="asst1" presStyleIdx="0" presStyleCnt="1"/>
      <dgm:spPr/>
      <dgm:t>
        <a:bodyPr/>
        <a:lstStyle/>
        <a:p>
          <a:endParaRPr lang="es-EC"/>
        </a:p>
      </dgm:t>
    </dgm:pt>
    <dgm:pt modelId="{2CBC8127-9B13-45DC-A1D1-A17D8C6C338F}" type="pres">
      <dgm:prSet presAssocID="{AB843CDC-A57D-4958-9247-5A019A8EE413}" presName="hierChild6" presStyleCnt="0"/>
      <dgm:spPr/>
    </dgm:pt>
    <dgm:pt modelId="{5C3F6817-93C4-4FB9-9583-F00517F28E64}" type="pres">
      <dgm:prSet presAssocID="{AB843CDC-A57D-4958-9247-5A019A8EE413}" presName="hierChild7" presStyleCnt="0"/>
      <dgm:spPr/>
    </dgm:pt>
  </dgm:ptLst>
  <dgm:cxnLst>
    <dgm:cxn modelId="{0B1D8790-37FD-401C-AFEB-CA41D988B47D}" type="presOf" srcId="{AB843CDC-A57D-4958-9247-5A019A8EE413}" destId="{59EF1C40-ACAD-440F-93BF-7522743B6EE8}" srcOrd="0" destOrd="0" presId="urn:microsoft.com/office/officeart/2005/8/layout/orgChart1"/>
    <dgm:cxn modelId="{699C14FA-7F24-4308-B893-199C68805012}" type="presOf" srcId="{665D7F69-A5B6-4655-86A2-03B3B5FD592B}" destId="{365F7991-3847-4C87-9C6E-8E0DBE31C739}" srcOrd="0" destOrd="0" presId="urn:microsoft.com/office/officeart/2005/8/layout/orgChart1"/>
    <dgm:cxn modelId="{D62F6975-16D5-454D-96E2-98D253D66387}" type="presOf" srcId="{399CFBEE-5297-48CE-935D-4C9B398761E2}" destId="{237CEE03-9573-4B84-9045-E9BC90A2A124}" srcOrd="0" destOrd="0" presId="urn:microsoft.com/office/officeart/2005/8/layout/orgChart1"/>
    <dgm:cxn modelId="{A8519368-2DE8-435F-8B6C-D2A2A0DA7DFC}" type="presOf" srcId="{27E88730-84AF-4DF1-97C2-03341E7C2177}" destId="{C3772C1B-CB24-41B2-B8D7-F767261E7B47}" srcOrd="1" destOrd="0" presId="urn:microsoft.com/office/officeart/2005/8/layout/orgChart1"/>
    <dgm:cxn modelId="{4C641FDE-2DEC-4550-B4C4-F79230AEC133}" type="presOf" srcId="{073B59DC-2FE3-4403-8E5E-54BD1179868C}" destId="{C45842BA-DF32-4F07-8D29-34F023EC7B19}" srcOrd="0" destOrd="0" presId="urn:microsoft.com/office/officeart/2005/8/layout/orgChart1"/>
    <dgm:cxn modelId="{72822AA5-7C35-48C6-A268-351C9B2E9FB4}" type="presOf" srcId="{27E88730-84AF-4DF1-97C2-03341E7C2177}" destId="{A2BFEB1F-FE7E-469A-B250-AA66382E15E9}" srcOrd="0" destOrd="0" presId="urn:microsoft.com/office/officeart/2005/8/layout/orgChart1"/>
    <dgm:cxn modelId="{9B542E67-41B1-459D-A611-BBBA5FE88D60}" type="presOf" srcId="{820EB0BD-36A3-4059-B4F4-358672EFA733}" destId="{8EB15C8B-6094-49EB-BDAD-0609D16DE33A}" srcOrd="1" destOrd="0" presId="urn:microsoft.com/office/officeart/2005/8/layout/orgChart1"/>
    <dgm:cxn modelId="{52161A3D-E3D0-4857-9DD2-6FA4D25D2803}" srcId="{27E88730-84AF-4DF1-97C2-03341E7C2177}" destId="{AB843CDC-A57D-4958-9247-5A019A8EE413}" srcOrd="0" destOrd="0" parTransId="{F823E8DC-7786-41BB-851B-920F47FC2D37}" sibTransId="{AB648C45-6D15-492A-B990-10F82AA21DED}"/>
    <dgm:cxn modelId="{9FB598D0-BDF4-4F30-91E7-3790971A4C67}" type="presOf" srcId="{F823E8DC-7786-41BB-851B-920F47FC2D37}" destId="{558D1F29-2EDF-4C8C-89D4-496582057D28}" srcOrd="0" destOrd="0" presId="urn:microsoft.com/office/officeart/2005/8/layout/orgChart1"/>
    <dgm:cxn modelId="{40C7AEB2-9214-47AA-9BF2-FF88C06EBA84}" type="presOf" srcId="{53DBF99E-CE58-45ED-8DD8-CD5F8D0CEC58}" destId="{CC95B579-23A4-4748-8440-369E3C710920}" srcOrd="0" destOrd="0" presId="urn:microsoft.com/office/officeart/2005/8/layout/orgChart1"/>
    <dgm:cxn modelId="{88C6CCFE-FC2D-42D1-9990-8C7F1EE828E9}" srcId="{27E88730-84AF-4DF1-97C2-03341E7C2177}" destId="{073B59DC-2FE3-4403-8E5E-54BD1179868C}" srcOrd="1" destOrd="0" parTransId="{399CFBEE-5297-48CE-935D-4C9B398761E2}" sibTransId="{501BDE4D-F9E4-446B-93F3-EB3489E62100}"/>
    <dgm:cxn modelId="{0DD0EFAD-728F-47D4-9492-FD3AFD9DBE9A}" type="presOf" srcId="{7FA5495C-2138-44E9-8B18-C73BBD61CC4A}" destId="{FEF6D310-9AB2-4F3D-8BE6-6E74FB7FFF18}" srcOrd="0" destOrd="0" presId="urn:microsoft.com/office/officeart/2005/8/layout/orgChart1"/>
    <dgm:cxn modelId="{DC18C9A0-CBBA-4742-B7FA-DF141B9563F9}" type="presOf" srcId="{AB843CDC-A57D-4958-9247-5A019A8EE413}" destId="{27ECD8CE-C8C1-4AD3-9F50-F3B63EC9B3B4}" srcOrd="1" destOrd="0" presId="urn:microsoft.com/office/officeart/2005/8/layout/orgChart1"/>
    <dgm:cxn modelId="{1E21FB3A-D8F5-4344-BDB3-BE26C2CD80D5}" type="presOf" srcId="{378866FF-7E2D-4165-9F4F-B57245B23625}" destId="{BD2354B6-B34E-45F2-9B03-54175EA77E57}" srcOrd="0" destOrd="0" presId="urn:microsoft.com/office/officeart/2005/8/layout/orgChart1"/>
    <dgm:cxn modelId="{2B4B126D-AD33-424D-843C-D1B0994270D8}" srcId="{27E88730-84AF-4DF1-97C2-03341E7C2177}" destId="{820EB0BD-36A3-4059-B4F4-358672EFA733}" srcOrd="2" destOrd="0" parTransId="{378866FF-7E2D-4165-9F4F-B57245B23625}" sibTransId="{7C4497C1-10C0-4C6F-A7AB-CFBEAD5959FD}"/>
    <dgm:cxn modelId="{ADBBD2A6-8A40-404B-88BA-C08AE1CFB0FA}" type="presOf" srcId="{7FA5495C-2138-44E9-8B18-C73BBD61CC4A}" destId="{073C67DA-6D0B-4A7B-B0A3-262FEF46B72D}" srcOrd="1" destOrd="0" presId="urn:microsoft.com/office/officeart/2005/8/layout/orgChart1"/>
    <dgm:cxn modelId="{9C1E70A4-7F84-4B14-8C07-1FD3E5F76684}" srcId="{27E88730-84AF-4DF1-97C2-03341E7C2177}" destId="{7FA5495C-2138-44E9-8B18-C73BBD61CC4A}" srcOrd="3" destOrd="0" parTransId="{53DBF99E-CE58-45ED-8DD8-CD5F8D0CEC58}" sibTransId="{9BB0FC9D-B8EA-4914-BF14-7EB5A8A2DEE2}"/>
    <dgm:cxn modelId="{A6534EFB-7D7D-4D9D-82B8-2BD40C183E98}" type="presOf" srcId="{073B59DC-2FE3-4403-8E5E-54BD1179868C}" destId="{D46EBD04-0000-4AA3-8470-416527A2021E}" srcOrd="1" destOrd="0" presId="urn:microsoft.com/office/officeart/2005/8/layout/orgChart1"/>
    <dgm:cxn modelId="{B6C2F4E9-2279-4DED-8373-981B64600E64}" type="presOf" srcId="{820EB0BD-36A3-4059-B4F4-358672EFA733}" destId="{129BA627-541D-4422-AFF2-EE7F066B24C9}" srcOrd="0" destOrd="0" presId="urn:microsoft.com/office/officeart/2005/8/layout/orgChart1"/>
    <dgm:cxn modelId="{438F9D06-E6D1-4A52-A20B-6BDE01FDE3B5}" srcId="{665D7F69-A5B6-4655-86A2-03B3B5FD592B}" destId="{27E88730-84AF-4DF1-97C2-03341E7C2177}" srcOrd="0" destOrd="0" parTransId="{79A81F18-65B8-4A79-93DB-46F0D633F047}" sibTransId="{5207A6DE-2BC7-42BD-9059-E7F968665F53}"/>
    <dgm:cxn modelId="{9CC59504-544E-4289-AB7B-1178A7001A76}" type="presParOf" srcId="{365F7991-3847-4C87-9C6E-8E0DBE31C739}" destId="{512F2583-95A8-4B14-BFCC-F1D9501FD6FD}" srcOrd="0" destOrd="0" presId="urn:microsoft.com/office/officeart/2005/8/layout/orgChart1"/>
    <dgm:cxn modelId="{F2ECDF8E-3449-42B4-AE6A-52B69C1A76CC}" type="presParOf" srcId="{512F2583-95A8-4B14-BFCC-F1D9501FD6FD}" destId="{636BAAA9-FF3F-4C14-AA33-85A4CA71EA51}" srcOrd="0" destOrd="0" presId="urn:microsoft.com/office/officeart/2005/8/layout/orgChart1"/>
    <dgm:cxn modelId="{1F2744AC-DFC8-40AE-A6B8-2946BFA327AF}" type="presParOf" srcId="{636BAAA9-FF3F-4C14-AA33-85A4CA71EA51}" destId="{A2BFEB1F-FE7E-469A-B250-AA66382E15E9}" srcOrd="0" destOrd="0" presId="urn:microsoft.com/office/officeart/2005/8/layout/orgChart1"/>
    <dgm:cxn modelId="{6C70BD7C-5CEC-4307-9585-42BC9F2D9723}" type="presParOf" srcId="{636BAAA9-FF3F-4C14-AA33-85A4CA71EA51}" destId="{C3772C1B-CB24-41B2-B8D7-F767261E7B47}" srcOrd="1" destOrd="0" presId="urn:microsoft.com/office/officeart/2005/8/layout/orgChart1"/>
    <dgm:cxn modelId="{54DA6DEF-5E51-4554-99DF-81DFE0F04C9B}" type="presParOf" srcId="{512F2583-95A8-4B14-BFCC-F1D9501FD6FD}" destId="{ABD5D925-0593-423E-AA66-CBF3D26D3FE6}" srcOrd="1" destOrd="0" presId="urn:microsoft.com/office/officeart/2005/8/layout/orgChart1"/>
    <dgm:cxn modelId="{A017D1DB-C2C1-49F0-92ED-F521ADEB73E5}" type="presParOf" srcId="{ABD5D925-0593-423E-AA66-CBF3D26D3FE6}" destId="{237CEE03-9573-4B84-9045-E9BC90A2A124}" srcOrd="0" destOrd="0" presId="urn:microsoft.com/office/officeart/2005/8/layout/orgChart1"/>
    <dgm:cxn modelId="{B29A8381-8B79-4E62-B4BE-5FC6CF2E72EE}" type="presParOf" srcId="{ABD5D925-0593-423E-AA66-CBF3D26D3FE6}" destId="{40151A9F-61D9-40C5-AF83-133C5FF5950E}" srcOrd="1" destOrd="0" presId="urn:microsoft.com/office/officeart/2005/8/layout/orgChart1"/>
    <dgm:cxn modelId="{6ABB4ED0-B75A-4285-A941-5492B0C2D530}" type="presParOf" srcId="{40151A9F-61D9-40C5-AF83-133C5FF5950E}" destId="{8B009335-D60C-4164-ACD5-D100E338F1D9}" srcOrd="0" destOrd="0" presId="urn:microsoft.com/office/officeart/2005/8/layout/orgChart1"/>
    <dgm:cxn modelId="{3E1BE90E-721C-4765-AB2D-E1E9EEFAA5BB}" type="presParOf" srcId="{8B009335-D60C-4164-ACD5-D100E338F1D9}" destId="{C45842BA-DF32-4F07-8D29-34F023EC7B19}" srcOrd="0" destOrd="0" presId="urn:microsoft.com/office/officeart/2005/8/layout/orgChart1"/>
    <dgm:cxn modelId="{AEDE3B53-E14A-4048-A44C-D1D98AFF8B6A}" type="presParOf" srcId="{8B009335-D60C-4164-ACD5-D100E338F1D9}" destId="{D46EBD04-0000-4AA3-8470-416527A2021E}" srcOrd="1" destOrd="0" presId="urn:microsoft.com/office/officeart/2005/8/layout/orgChart1"/>
    <dgm:cxn modelId="{3A78E834-F6B0-4770-88DE-1E5FC2D0E9A8}" type="presParOf" srcId="{40151A9F-61D9-40C5-AF83-133C5FF5950E}" destId="{2E6C721F-8DE7-4E32-BB75-AC7C1D4FDDA1}" srcOrd="1" destOrd="0" presId="urn:microsoft.com/office/officeart/2005/8/layout/orgChart1"/>
    <dgm:cxn modelId="{5D912AFE-D248-4FCF-87F1-E4E22034BC47}" type="presParOf" srcId="{40151A9F-61D9-40C5-AF83-133C5FF5950E}" destId="{BB2EBBB0-5B50-4E6D-BBF6-ADC393E63D8C}" srcOrd="2" destOrd="0" presId="urn:microsoft.com/office/officeart/2005/8/layout/orgChart1"/>
    <dgm:cxn modelId="{8D90743B-EE12-4CB7-B1C6-2F283915E1A8}" type="presParOf" srcId="{ABD5D925-0593-423E-AA66-CBF3D26D3FE6}" destId="{BD2354B6-B34E-45F2-9B03-54175EA77E57}" srcOrd="2" destOrd="0" presId="urn:microsoft.com/office/officeart/2005/8/layout/orgChart1"/>
    <dgm:cxn modelId="{CC20040B-290F-410B-88F1-3A2608C33095}" type="presParOf" srcId="{ABD5D925-0593-423E-AA66-CBF3D26D3FE6}" destId="{BEFD71BA-845D-431C-BE43-EDB5BEC447AA}" srcOrd="3" destOrd="0" presId="urn:microsoft.com/office/officeart/2005/8/layout/orgChart1"/>
    <dgm:cxn modelId="{2C6CAD1B-A955-4A75-94B7-B873661A5E5C}" type="presParOf" srcId="{BEFD71BA-845D-431C-BE43-EDB5BEC447AA}" destId="{FAAE1450-F4D4-4CB6-9536-CE1675C4BF66}" srcOrd="0" destOrd="0" presId="urn:microsoft.com/office/officeart/2005/8/layout/orgChart1"/>
    <dgm:cxn modelId="{66B11654-A8F5-4202-A2BE-D826CC31BF24}" type="presParOf" srcId="{FAAE1450-F4D4-4CB6-9536-CE1675C4BF66}" destId="{129BA627-541D-4422-AFF2-EE7F066B24C9}" srcOrd="0" destOrd="0" presId="urn:microsoft.com/office/officeart/2005/8/layout/orgChart1"/>
    <dgm:cxn modelId="{924CB03F-E3E5-4896-8E20-DF5B780DFBBB}" type="presParOf" srcId="{FAAE1450-F4D4-4CB6-9536-CE1675C4BF66}" destId="{8EB15C8B-6094-49EB-BDAD-0609D16DE33A}" srcOrd="1" destOrd="0" presId="urn:microsoft.com/office/officeart/2005/8/layout/orgChart1"/>
    <dgm:cxn modelId="{A2ACFD61-0C08-438C-88AC-D9E5C8F2A8C0}" type="presParOf" srcId="{BEFD71BA-845D-431C-BE43-EDB5BEC447AA}" destId="{F8A2DAE8-BC87-4BA6-B035-3119AF5C6C05}" srcOrd="1" destOrd="0" presId="urn:microsoft.com/office/officeart/2005/8/layout/orgChart1"/>
    <dgm:cxn modelId="{29477393-F24D-4724-A8F6-856B5A02FC82}" type="presParOf" srcId="{BEFD71BA-845D-431C-BE43-EDB5BEC447AA}" destId="{81E8E60A-5900-42B0-93CA-772E53536611}" srcOrd="2" destOrd="0" presId="urn:microsoft.com/office/officeart/2005/8/layout/orgChart1"/>
    <dgm:cxn modelId="{44961C41-1C17-452B-B676-CC43B8C0D559}" type="presParOf" srcId="{ABD5D925-0593-423E-AA66-CBF3D26D3FE6}" destId="{CC95B579-23A4-4748-8440-369E3C710920}" srcOrd="4" destOrd="0" presId="urn:microsoft.com/office/officeart/2005/8/layout/orgChart1"/>
    <dgm:cxn modelId="{0D318C82-3CE3-4005-A520-DC742E1110B6}" type="presParOf" srcId="{ABD5D925-0593-423E-AA66-CBF3D26D3FE6}" destId="{724D57D3-3C6D-438D-B02A-5AFE749BC768}" srcOrd="5" destOrd="0" presId="urn:microsoft.com/office/officeart/2005/8/layout/orgChart1"/>
    <dgm:cxn modelId="{64AB15D9-71B2-48FE-B74F-0793F90D0357}" type="presParOf" srcId="{724D57D3-3C6D-438D-B02A-5AFE749BC768}" destId="{3170FC14-DCBA-4CFA-9BE4-FE416583B64E}" srcOrd="0" destOrd="0" presId="urn:microsoft.com/office/officeart/2005/8/layout/orgChart1"/>
    <dgm:cxn modelId="{588CF6AC-6453-4AE2-AA19-3EA612594E37}" type="presParOf" srcId="{3170FC14-DCBA-4CFA-9BE4-FE416583B64E}" destId="{FEF6D310-9AB2-4F3D-8BE6-6E74FB7FFF18}" srcOrd="0" destOrd="0" presId="urn:microsoft.com/office/officeart/2005/8/layout/orgChart1"/>
    <dgm:cxn modelId="{0D6157A4-75BD-418B-AE1D-340A16757816}" type="presParOf" srcId="{3170FC14-DCBA-4CFA-9BE4-FE416583B64E}" destId="{073C67DA-6D0B-4A7B-B0A3-262FEF46B72D}" srcOrd="1" destOrd="0" presId="urn:microsoft.com/office/officeart/2005/8/layout/orgChart1"/>
    <dgm:cxn modelId="{89DDCFD9-940F-4704-B403-4E465BD81A1F}" type="presParOf" srcId="{724D57D3-3C6D-438D-B02A-5AFE749BC768}" destId="{99AC9DF4-751C-4AA1-A3B9-604FA46FE300}" srcOrd="1" destOrd="0" presId="urn:microsoft.com/office/officeart/2005/8/layout/orgChart1"/>
    <dgm:cxn modelId="{E66839F7-0FF9-40C0-BA89-7A7686219EC9}" type="presParOf" srcId="{724D57D3-3C6D-438D-B02A-5AFE749BC768}" destId="{40CD2A3B-7F5A-41B4-B614-6D78ECF9CB5F}" srcOrd="2" destOrd="0" presId="urn:microsoft.com/office/officeart/2005/8/layout/orgChart1"/>
    <dgm:cxn modelId="{BCDEB952-AC80-458E-827E-BB5F46545352}" type="presParOf" srcId="{512F2583-95A8-4B14-BFCC-F1D9501FD6FD}" destId="{3B248DC4-0BD8-45C6-838B-998CDD8B9956}" srcOrd="2" destOrd="0" presId="urn:microsoft.com/office/officeart/2005/8/layout/orgChart1"/>
    <dgm:cxn modelId="{D36C6793-C8C9-4790-AB77-0B165B9B55B3}" type="presParOf" srcId="{3B248DC4-0BD8-45C6-838B-998CDD8B9956}" destId="{558D1F29-2EDF-4C8C-89D4-496582057D28}" srcOrd="0" destOrd="0" presId="urn:microsoft.com/office/officeart/2005/8/layout/orgChart1"/>
    <dgm:cxn modelId="{4521091D-B883-4CBB-9DEF-2D020E082E99}" type="presParOf" srcId="{3B248DC4-0BD8-45C6-838B-998CDD8B9956}" destId="{3CF4096D-EDF9-4D92-816E-667013E59D3F}" srcOrd="1" destOrd="0" presId="urn:microsoft.com/office/officeart/2005/8/layout/orgChart1"/>
    <dgm:cxn modelId="{9E3FF675-62B2-4A20-A5E5-AFFC85D1A522}" type="presParOf" srcId="{3CF4096D-EDF9-4D92-816E-667013E59D3F}" destId="{D8A59460-0ADA-4B49-AF98-1EE349826F14}" srcOrd="0" destOrd="0" presId="urn:microsoft.com/office/officeart/2005/8/layout/orgChart1"/>
    <dgm:cxn modelId="{9C0CD76B-817E-4616-82AC-0F36A0751E35}" type="presParOf" srcId="{D8A59460-0ADA-4B49-AF98-1EE349826F14}" destId="{59EF1C40-ACAD-440F-93BF-7522743B6EE8}" srcOrd="0" destOrd="0" presId="urn:microsoft.com/office/officeart/2005/8/layout/orgChart1"/>
    <dgm:cxn modelId="{926B6879-1470-4EE2-9A32-0A2230BEEC22}" type="presParOf" srcId="{D8A59460-0ADA-4B49-AF98-1EE349826F14}" destId="{27ECD8CE-C8C1-4AD3-9F50-F3B63EC9B3B4}" srcOrd="1" destOrd="0" presId="urn:microsoft.com/office/officeart/2005/8/layout/orgChart1"/>
    <dgm:cxn modelId="{5D74E8FA-7480-4526-AD41-627CA3A4E084}" type="presParOf" srcId="{3CF4096D-EDF9-4D92-816E-667013E59D3F}" destId="{2CBC8127-9B13-45DC-A1D1-A17D8C6C338F}" srcOrd="1" destOrd="0" presId="urn:microsoft.com/office/officeart/2005/8/layout/orgChart1"/>
    <dgm:cxn modelId="{1EF600BE-6059-487F-85D9-AE787F6FA6B1}" type="presParOf" srcId="{3CF4096D-EDF9-4D92-816E-667013E59D3F}" destId="{5C3F6817-93C4-4FB9-9583-F00517F28E6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308CF2-0DCF-4AB8-9B34-E27528C29297}" type="doc">
      <dgm:prSet loTypeId="urn:microsoft.com/office/officeart/2005/8/layout/hierarchy4" loCatId="hierarchy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61638B7F-F6B4-474A-BAB1-9AE7CC713C7A}">
      <dgm:prSet phldrT="[Texto]" custT="1"/>
      <dgm:spPr/>
      <dgm:t>
        <a:bodyPr/>
        <a:lstStyle/>
        <a:p>
          <a:r>
            <a:rPr lang="es-ES" sz="4000" dirty="0" smtClean="0"/>
            <a:t>119 fuentes geotermales</a:t>
          </a:r>
          <a:endParaRPr lang="es-ES" sz="4000" dirty="0"/>
        </a:p>
      </dgm:t>
    </dgm:pt>
    <dgm:pt modelId="{ADD53FC3-F49F-424C-87C6-5B8BD7941095}" type="parTrans" cxnId="{EEFDCF2B-51B3-48C8-8242-6F1FC523834D}">
      <dgm:prSet/>
      <dgm:spPr/>
      <dgm:t>
        <a:bodyPr/>
        <a:lstStyle/>
        <a:p>
          <a:endParaRPr lang="es-ES"/>
        </a:p>
      </dgm:t>
    </dgm:pt>
    <dgm:pt modelId="{E0206710-ADBC-469B-8A8B-7F3DFEBB4CB1}" type="sibTrans" cxnId="{EEFDCF2B-51B3-48C8-8242-6F1FC523834D}">
      <dgm:prSet/>
      <dgm:spPr/>
      <dgm:t>
        <a:bodyPr/>
        <a:lstStyle/>
        <a:p>
          <a:endParaRPr lang="es-ES"/>
        </a:p>
      </dgm:t>
    </dgm:pt>
    <dgm:pt modelId="{CE57063D-5603-41A8-82EE-CE9F10DC4912}">
      <dgm:prSet phldrT="[Texto]"/>
      <dgm:spPr/>
      <dgm:t>
        <a:bodyPr/>
        <a:lstStyle/>
        <a:p>
          <a:r>
            <a:rPr lang="es-ES" dirty="0" smtClean="0"/>
            <a:t>Usos: terapéuticos y recreacionales</a:t>
          </a:r>
          <a:endParaRPr lang="es-ES" dirty="0"/>
        </a:p>
      </dgm:t>
    </dgm:pt>
    <dgm:pt modelId="{C2854CEB-17D3-43C0-B047-5BC4ACF45A42}" type="parTrans" cxnId="{B1D175B4-B78A-4814-A95F-B216728BD1A4}">
      <dgm:prSet/>
      <dgm:spPr/>
      <dgm:t>
        <a:bodyPr/>
        <a:lstStyle/>
        <a:p>
          <a:endParaRPr lang="es-ES"/>
        </a:p>
      </dgm:t>
    </dgm:pt>
    <dgm:pt modelId="{AC276312-B968-481A-BE33-CDA1C17426A3}" type="sibTrans" cxnId="{B1D175B4-B78A-4814-A95F-B216728BD1A4}">
      <dgm:prSet/>
      <dgm:spPr/>
      <dgm:t>
        <a:bodyPr/>
        <a:lstStyle/>
        <a:p>
          <a:endParaRPr lang="es-ES"/>
        </a:p>
      </dgm:t>
    </dgm:pt>
    <dgm:pt modelId="{ED3DEBF8-FF83-47F1-B861-CAFE03A71FAB}">
      <dgm:prSet phldrT="[Texto]"/>
      <dgm:spPr/>
      <dgm:t>
        <a:bodyPr/>
        <a:lstStyle/>
        <a:p>
          <a:r>
            <a:rPr lang="es-ES" dirty="0" smtClean="0"/>
            <a:t>Pocos estudios sobre características fisicoquímicas</a:t>
          </a:r>
          <a:endParaRPr lang="es-ES" dirty="0"/>
        </a:p>
      </dgm:t>
    </dgm:pt>
    <dgm:pt modelId="{F81EE643-ACAD-496B-A37B-E613680ED15B}" type="parTrans" cxnId="{88E72C10-70E4-4E85-9548-EED7B0D695E8}">
      <dgm:prSet/>
      <dgm:spPr/>
      <dgm:t>
        <a:bodyPr/>
        <a:lstStyle/>
        <a:p>
          <a:endParaRPr lang="es-ES"/>
        </a:p>
      </dgm:t>
    </dgm:pt>
    <dgm:pt modelId="{7ABC3FF3-389D-409B-8FCF-2C7B08DD468C}" type="sibTrans" cxnId="{88E72C10-70E4-4E85-9548-EED7B0D695E8}">
      <dgm:prSet/>
      <dgm:spPr/>
      <dgm:t>
        <a:bodyPr/>
        <a:lstStyle/>
        <a:p>
          <a:endParaRPr lang="es-ES"/>
        </a:p>
      </dgm:t>
    </dgm:pt>
    <dgm:pt modelId="{6DE7E267-5897-48FB-A513-910726E78354}" type="pres">
      <dgm:prSet presAssocID="{76308CF2-0DCF-4AB8-9B34-E27528C292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BA87485-DF93-4B2F-83F5-09C5A1C9B59D}" type="pres">
      <dgm:prSet presAssocID="{61638B7F-F6B4-474A-BAB1-9AE7CC713C7A}" presName="vertOne" presStyleCnt="0"/>
      <dgm:spPr/>
    </dgm:pt>
    <dgm:pt modelId="{32B85D3F-5000-40BA-87B0-DC123A5AE49D}" type="pres">
      <dgm:prSet presAssocID="{61638B7F-F6B4-474A-BAB1-9AE7CC713C7A}" presName="txOne" presStyleLbl="node0" presStyleIdx="0" presStyleCnt="1" custScaleY="81034" custLinFactNeighborX="15743" custLinFactNeighborY="-55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270C4D-B5D7-4199-A905-E1667C73D608}" type="pres">
      <dgm:prSet presAssocID="{61638B7F-F6B4-474A-BAB1-9AE7CC713C7A}" presName="parTransOne" presStyleCnt="0"/>
      <dgm:spPr/>
    </dgm:pt>
    <dgm:pt modelId="{2D52D804-ACB4-4041-9E93-B4202FF5FB69}" type="pres">
      <dgm:prSet presAssocID="{61638B7F-F6B4-474A-BAB1-9AE7CC713C7A}" presName="horzOne" presStyleCnt="0"/>
      <dgm:spPr/>
    </dgm:pt>
    <dgm:pt modelId="{5C319E5A-BE78-4532-9DC2-D75F36D2C8BF}" type="pres">
      <dgm:prSet presAssocID="{CE57063D-5603-41A8-82EE-CE9F10DC4912}" presName="vertTwo" presStyleCnt="0"/>
      <dgm:spPr/>
    </dgm:pt>
    <dgm:pt modelId="{CFACD966-A3F4-4EC4-AA60-DE81EDE0E63B}" type="pres">
      <dgm:prSet presAssocID="{CE57063D-5603-41A8-82EE-CE9F10DC491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69883C3-69D6-4383-BEFE-5B7A1C6BB8DB}" type="pres">
      <dgm:prSet presAssocID="{CE57063D-5603-41A8-82EE-CE9F10DC4912}" presName="horzTwo" presStyleCnt="0"/>
      <dgm:spPr/>
    </dgm:pt>
    <dgm:pt modelId="{C41BF049-9BB4-4E15-B642-077C5472AA8E}" type="pres">
      <dgm:prSet presAssocID="{AC276312-B968-481A-BE33-CDA1C17426A3}" presName="sibSpaceTwo" presStyleCnt="0"/>
      <dgm:spPr/>
    </dgm:pt>
    <dgm:pt modelId="{D139D9F5-C8A1-41A8-A139-823A95356CC4}" type="pres">
      <dgm:prSet presAssocID="{ED3DEBF8-FF83-47F1-B861-CAFE03A71FAB}" presName="vertTwo" presStyleCnt="0"/>
      <dgm:spPr/>
    </dgm:pt>
    <dgm:pt modelId="{1B9113A4-D903-4FB3-A853-49A9E0DB7F9D}" type="pres">
      <dgm:prSet presAssocID="{ED3DEBF8-FF83-47F1-B861-CAFE03A71FA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59EB282-44B3-482F-B3D2-7A024C7EAB65}" type="pres">
      <dgm:prSet presAssocID="{ED3DEBF8-FF83-47F1-B861-CAFE03A71FAB}" presName="horzTwo" presStyleCnt="0"/>
      <dgm:spPr/>
    </dgm:pt>
  </dgm:ptLst>
  <dgm:cxnLst>
    <dgm:cxn modelId="{B1D175B4-B78A-4814-A95F-B216728BD1A4}" srcId="{61638B7F-F6B4-474A-BAB1-9AE7CC713C7A}" destId="{CE57063D-5603-41A8-82EE-CE9F10DC4912}" srcOrd="0" destOrd="0" parTransId="{C2854CEB-17D3-43C0-B047-5BC4ACF45A42}" sibTransId="{AC276312-B968-481A-BE33-CDA1C17426A3}"/>
    <dgm:cxn modelId="{24E4DFE1-E029-4318-BC87-D7B8BC8D7E0F}" type="presOf" srcId="{CE57063D-5603-41A8-82EE-CE9F10DC4912}" destId="{CFACD966-A3F4-4EC4-AA60-DE81EDE0E63B}" srcOrd="0" destOrd="0" presId="urn:microsoft.com/office/officeart/2005/8/layout/hierarchy4"/>
    <dgm:cxn modelId="{4BC86D79-E1D8-4129-9880-AB063DFE148D}" type="presOf" srcId="{ED3DEBF8-FF83-47F1-B861-CAFE03A71FAB}" destId="{1B9113A4-D903-4FB3-A853-49A9E0DB7F9D}" srcOrd="0" destOrd="0" presId="urn:microsoft.com/office/officeart/2005/8/layout/hierarchy4"/>
    <dgm:cxn modelId="{5C673F29-39DD-40A8-8585-A310C3E2CA5B}" type="presOf" srcId="{61638B7F-F6B4-474A-BAB1-9AE7CC713C7A}" destId="{32B85D3F-5000-40BA-87B0-DC123A5AE49D}" srcOrd="0" destOrd="0" presId="urn:microsoft.com/office/officeart/2005/8/layout/hierarchy4"/>
    <dgm:cxn modelId="{07B5F3E3-D181-4850-9F5A-04C1F1E6ACE1}" type="presOf" srcId="{76308CF2-0DCF-4AB8-9B34-E27528C29297}" destId="{6DE7E267-5897-48FB-A513-910726E78354}" srcOrd="0" destOrd="0" presId="urn:microsoft.com/office/officeart/2005/8/layout/hierarchy4"/>
    <dgm:cxn modelId="{88E72C10-70E4-4E85-9548-EED7B0D695E8}" srcId="{61638B7F-F6B4-474A-BAB1-9AE7CC713C7A}" destId="{ED3DEBF8-FF83-47F1-B861-CAFE03A71FAB}" srcOrd="1" destOrd="0" parTransId="{F81EE643-ACAD-496B-A37B-E613680ED15B}" sibTransId="{7ABC3FF3-389D-409B-8FCF-2C7B08DD468C}"/>
    <dgm:cxn modelId="{EEFDCF2B-51B3-48C8-8242-6F1FC523834D}" srcId="{76308CF2-0DCF-4AB8-9B34-E27528C29297}" destId="{61638B7F-F6B4-474A-BAB1-9AE7CC713C7A}" srcOrd="0" destOrd="0" parTransId="{ADD53FC3-F49F-424C-87C6-5B8BD7941095}" sibTransId="{E0206710-ADBC-469B-8A8B-7F3DFEBB4CB1}"/>
    <dgm:cxn modelId="{E30349C4-DD94-4BCF-B177-AB77A2102D2C}" type="presParOf" srcId="{6DE7E267-5897-48FB-A513-910726E78354}" destId="{3BA87485-DF93-4B2F-83F5-09C5A1C9B59D}" srcOrd="0" destOrd="0" presId="urn:microsoft.com/office/officeart/2005/8/layout/hierarchy4"/>
    <dgm:cxn modelId="{ABE6352E-4C85-48FC-BB2E-891904CC386B}" type="presParOf" srcId="{3BA87485-DF93-4B2F-83F5-09C5A1C9B59D}" destId="{32B85D3F-5000-40BA-87B0-DC123A5AE49D}" srcOrd="0" destOrd="0" presId="urn:microsoft.com/office/officeart/2005/8/layout/hierarchy4"/>
    <dgm:cxn modelId="{AA338C9B-3D5B-48F0-A6FC-75E078E0DF23}" type="presParOf" srcId="{3BA87485-DF93-4B2F-83F5-09C5A1C9B59D}" destId="{FC270C4D-B5D7-4199-A905-E1667C73D608}" srcOrd="1" destOrd="0" presId="urn:microsoft.com/office/officeart/2005/8/layout/hierarchy4"/>
    <dgm:cxn modelId="{F9E80063-ADDE-4DB2-A706-F3E6C1598A9C}" type="presParOf" srcId="{3BA87485-DF93-4B2F-83F5-09C5A1C9B59D}" destId="{2D52D804-ACB4-4041-9E93-B4202FF5FB69}" srcOrd="2" destOrd="0" presId="urn:microsoft.com/office/officeart/2005/8/layout/hierarchy4"/>
    <dgm:cxn modelId="{AB53455F-ABD8-468A-A9D5-6B7D066EB5AF}" type="presParOf" srcId="{2D52D804-ACB4-4041-9E93-B4202FF5FB69}" destId="{5C319E5A-BE78-4532-9DC2-D75F36D2C8BF}" srcOrd="0" destOrd="0" presId="urn:microsoft.com/office/officeart/2005/8/layout/hierarchy4"/>
    <dgm:cxn modelId="{A6E2A981-8E2D-4C54-AA54-273C9815DC28}" type="presParOf" srcId="{5C319E5A-BE78-4532-9DC2-D75F36D2C8BF}" destId="{CFACD966-A3F4-4EC4-AA60-DE81EDE0E63B}" srcOrd="0" destOrd="0" presId="urn:microsoft.com/office/officeart/2005/8/layout/hierarchy4"/>
    <dgm:cxn modelId="{DFBCAF7E-2FE6-4388-A406-A0F3992D452A}" type="presParOf" srcId="{5C319E5A-BE78-4532-9DC2-D75F36D2C8BF}" destId="{869883C3-69D6-4383-BEFE-5B7A1C6BB8DB}" srcOrd="1" destOrd="0" presId="urn:microsoft.com/office/officeart/2005/8/layout/hierarchy4"/>
    <dgm:cxn modelId="{9665C646-5D85-4D16-B3E6-4BE9FB79EBDC}" type="presParOf" srcId="{2D52D804-ACB4-4041-9E93-B4202FF5FB69}" destId="{C41BF049-9BB4-4E15-B642-077C5472AA8E}" srcOrd="1" destOrd="0" presId="urn:microsoft.com/office/officeart/2005/8/layout/hierarchy4"/>
    <dgm:cxn modelId="{D161C273-1B56-4FFA-AE2C-BFD76A01DC3D}" type="presParOf" srcId="{2D52D804-ACB4-4041-9E93-B4202FF5FB69}" destId="{D139D9F5-C8A1-41A8-A139-823A95356CC4}" srcOrd="2" destOrd="0" presId="urn:microsoft.com/office/officeart/2005/8/layout/hierarchy4"/>
    <dgm:cxn modelId="{61F57846-939E-4785-A32D-F619D64C45BA}" type="presParOf" srcId="{D139D9F5-C8A1-41A8-A139-823A95356CC4}" destId="{1B9113A4-D903-4FB3-A853-49A9E0DB7F9D}" srcOrd="0" destOrd="0" presId="urn:microsoft.com/office/officeart/2005/8/layout/hierarchy4"/>
    <dgm:cxn modelId="{2A30EF57-E02E-46AB-87EA-3D1ACDCAA59E}" type="presParOf" srcId="{D139D9F5-C8A1-41A8-A139-823A95356CC4}" destId="{B59EB282-44B3-482F-B3D2-7A024C7EAB6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FB448-BC6D-4B37-86BA-325D03686FCA}" type="doc">
      <dgm:prSet loTypeId="urn:microsoft.com/office/officeart/2005/8/layout/vList6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B820667B-B5A8-4223-AAD5-82CFC0D903DB}">
      <dgm:prSet phldrT="[Texto]"/>
      <dgm:spPr/>
      <dgm:t>
        <a:bodyPr/>
        <a:lstStyle/>
        <a:p>
          <a:r>
            <a:rPr lang="es-ES" b="1" i="1" dirty="0" err="1" smtClean="0"/>
            <a:t>Bacillus</a:t>
          </a:r>
          <a:r>
            <a:rPr lang="es-ES" b="1" i="1" dirty="0" smtClean="0"/>
            <a:t> </a:t>
          </a:r>
          <a:r>
            <a:rPr lang="es-ES" b="1" i="1" dirty="0" err="1" smtClean="0"/>
            <a:t>licheniformes</a:t>
          </a:r>
          <a:endParaRPr lang="es-ES" dirty="0"/>
        </a:p>
      </dgm:t>
    </dgm:pt>
    <dgm:pt modelId="{0FA0D17D-3162-4F00-A1B8-A511F0519DF0}" type="parTrans" cxnId="{50C895B0-951C-46E1-AB7D-8EB4341C8917}">
      <dgm:prSet/>
      <dgm:spPr/>
      <dgm:t>
        <a:bodyPr/>
        <a:lstStyle/>
        <a:p>
          <a:endParaRPr lang="es-ES"/>
        </a:p>
      </dgm:t>
    </dgm:pt>
    <dgm:pt modelId="{6B4A795D-B69F-4E12-A785-25E233CF0E5F}" type="sibTrans" cxnId="{50C895B0-951C-46E1-AB7D-8EB4341C8917}">
      <dgm:prSet/>
      <dgm:spPr/>
      <dgm:t>
        <a:bodyPr/>
        <a:lstStyle/>
        <a:p>
          <a:endParaRPr lang="es-ES"/>
        </a:p>
      </dgm:t>
    </dgm:pt>
    <dgm:pt modelId="{60F3AD4A-E9F2-436F-ACB0-2B4BCFB9F3D4}">
      <dgm:prSet phldrT="[Texto]"/>
      <dgm:spPr/>
      <dgm:t>
        <a:bodyPr/>
        <a:lstStyle/>
        <a:p>
          <a:r>
            <a:rPr lang="es-ES" dirty="0" err="1" smtClean="0"/>
            <a:t>Biosurfactantes</a:t>
          </a:r>
          <a:r>
            <a:rPr lang="es-ES" dirty="0" smtClean="0"/>
            <a:t> (</a:t>
          </a:r>
          <a:r>
            <a:rPr lang="es-ES" dirty="0" err="1" smtClean="0"/>
            <a:t>Javaheri</a:t>
          </a:r>
          <a:r>
            <a:rPr lang="es-ES" dirty="0" smtClean="0"/>
            <a:t> </a:t>
          </a:r>
          <a:r>
            <a:rPr lang="es-ES" i="1" dirty="0" smtClean="0"/>
            <a:t>et al</a:t>
          </a:r>
          <a:r>
            <a:rPr lang="es-ES" dirty="0" smtClean="0"/>
            <a:t>., 1985).</a:t>
          </a:r>
          <a:endParaRPr lang="es-ES" dirty="0"/>
        </a:p>
      </dgm:t>
    </dgm:pt>
    <dgm:pt modelId="{165C28B4-20AA-41F9-B5D7-60F8C6782CF9}" type="parTrans" cxnId="{6161C9A3-BAD1-44BD-BFB5-531321AF615E}">
      <dgm:prSet/>
      <dgm:spPr/>
      <dgm:t>
        <a:bodyPr/>
        <a:lstStyle/>
        <a:p>
          <a:endParaRPr lang="es-ES"/>
        </a:p>
      </dgm:t>
    </dgm:pt>
    <dgm:pt modelId="{05D3463E-59B9-4C37-8689-FA662E4EE59A}" type="sibTrans" cxnId="{6161C9A3-BAD1-44BD-BFB5-531321AF615E}">
      <dgm:prSet/>
      <dgm:spPr/>
      <dgm:t>
        <a:bodyPr/>
        <a:lstStyle/>
        <a:p>
          <a:endParaRPr lang="es-ES"/>
        </a:p>
      </dgm:t>
    </dgm:pt>
    <dgm:pt modelId="{DCE04C54-7BBC-438F-BD2F-1902A027AA7E}">
      <dgm:prSet/>
      <dgm:spPr/>
      <dgm:t>
        <a:bodyPr/>
        <a:lstStyle/>
        <a:p>
          <a:r>
            <a:rPr lang="es-ES" smtClean="0"/>
            <a:t>Keratinasa (Lin </a:t>
          </a:r>
          <a:r>
            <a:rPr lang="es-ES" i="1" smtClean="0"/>
            <a:t>et al</a:t>
          </a:r>
          <a:r>
            <a:rPr lang="es-ES" smtClean="0"/>
            <a:t>., 1992).</a:t>
          </a:r>
          <a:endParaRPr lang="es-ES" dirty="0"/>
        </a:p>
      </dgm:t>
    </dgm:pt>
    <dgm:pt modelId="{E1F7C860-8D0F-4C8D-B732-BA2594AF75E5}" type="parTrans" cxnId="{0D73A819-8ECB-4B33-B8D8-BA039EA9A01F}">
      <dgm:prSet/>
      <dgm:spPr/>
      <dgm:t>
        <a:bodyPr/>
        <a:lstStyle/>
        <a:p>
          <a:endParaRPr lang="es-ES"/>
        </a:p>
      </dgm:t>
    </dgm:pt>
    <dgm:pt modelId="{69F9544F-7268-4E71-BE30-A025CEAB82A2}" type="sibTrans" cxnId="{0D73A819-8ECB-4B33-B8D8-BA039EA9A01F}">
      <dgm:prSet/>
      <dgm:spPr/>
      <dgm:t>
        <a:bodyPr/>
        <a:lstStyle/>
        <a:p>
          <a:endParaRPr lang="es-ES"/>
        </a:p>
      </dgm:t>
    </dgm:pt>
    <dgm:pt modelId="{D316DEAB-4F4D-47C1-9294-28DDE14AF708}">
      <dgm:prSet/>
      <dgm:spPr/>
      <dgm:t>
        <a:bodyPr/>
        <a:lstStyle/>
        <a:p>
          <a:r>
            <a:rPr lang="es-ES" smtClean="0"/>
            <a:t>Proteasa (Matsui </a:t>
          </a:r>
          <a:r>
            <a:rPr lang="es-ES" i="1" smtClean="0"/>
            <a:t>et al</a:t>
          </a:r>
          <a:r>
            <a:rPr lang="es-ES" smtClean="0"/>
            <a:t>., 1992).</a:t>
          </a:r>
          <a:endParaRPr lang="es-ES" dirty="0"/>
        </a:p>
      </dgm:t>
    </dgm:pt>
    <dgm:pt modelId="{8855D3EA-4436-4927-8C59-5714375AB83E}" type="parTrans" cxnId="{393058A8-B59E-403A-988E-3FA98E4325BB}">
      <dgm:prSet/>
      <dgm:spPr/>
      <dgm:t>
        <a:bodyPr/>
        <a:lstStyle/>
        <a:p>
          <a:endParaRPr lang="es-ES"/>
        </a:p>
      </dgm:t>
    </dgm:pt>
    <dgm:pt modelId="{D98505EB-7381-4DF4-B6BB-CF411A5414E8}" type="sibTrans" cxnId="{393058A8-B59E-403A-988E-3FA98E4325BB}">
      <dgm:prSet/>
      <dgm:spPr/>
      <dgm:t>
        <a:bodyPr/>
        <a:lstStyle/>
        <a:p>
          <a:endParaRPr lang="es-ES"/>
        </a:p>
      </dgm:t>
    </dgm:pt>
    <dgm:pt modelId="{96B06D85-CCCC-495D-BE14-B6A8C0A54FAF}">
      <dgm:prSet/>
      <dgm:spPr/>
      <dgm:t>
        <a:bodyPr/>
        <a:lstStyle/>
        <a:p>
          <a:r>
            <a:rPr lang="es-ES" smtClean="0"/>
            <a:t>Giberelinas, cultivos mixtos </a:t>
          </a:r>
          <a:r>
            <a:rPr lang="es-ES" i="1" smtClean="0"/>
            <a:t>B. pumilus</a:t>
          </a:r>
          <a:r>
            <a:rPr lang="es-ES" smtClean="0"/>
            <a:t> (Gutiérrez </a:t>
          </a:r>
          <a:r>
            <a:rPr lang="es-ES" i="1" smtClean="0"/>
            <a:t>et al</a:t>
          </a:r>
          <a:r>
            <a:rPr lang="es-ES" smtClean="0"/>
            <a:t>., 2000).</a:t>
          </a:r>
          <a:endParaRPr lang="es-ES" dirty="0"/>
        </a:p>
      </dgm:t>
    </dgm:pt>
    <dgm:pt modelId="{F02994E3-0816-470D-9F33-2622F19F6922}" type="parTrans" cxnId="{3507C47A-EE3A-4A92-8171-CE026F083F2D}">
      <dgm:prSet/>
      <dgm:spPr/>
      <dgm:t>
        <a:bodyPr/>
        <a:lstStyle/>
        <a:p>
          <a:endParaRPr lang="es-ES"/>
        </a:p>
      </dgm:t>
    </dgm:pt>
    <dgm:pt modelId="{F3788EF5-1689-4B63-AA56-1E29742BD89A}" type="sibTrans" cxnId="{3507C47A-EE3A-4A92-8171-CE026F083F2D}">
      <dgm:prSet/>
      <dgm:spPr/>
      <dgm:t>
        <a:bodyPr/>
        <a:lstStyle/>
        <a:p>
          <a:endParaRPr lang="es-ES"/>
        </a:p>
      </dgm:t>
    </dgm:pt>
    <dgm:pt modelId="{6AD3B037-9265-40B5-BD7D-4E7A4B967BF2}">
      <dgm:prSet/>
      <dgm:spPr/>
      <dgm:t>
        <a:bodyPr/>
        <a:lstStyle/>
        <a:p>
          <a:r>
            <a:rPr lang="es-ES" smtClean="0"/>
            <a:t>Nanocristales de plata (Kalimuthu </a:t>
          </a:r>
          <a:r>
            <a:rPr lang="es-ES" i="1" smtClean="0"/>
            <a:t>et al</a:t>
          </a:r>
          <a:r>
            <a:rPr lang="es-ES" smtClean="0"/>
            <a:t>., 2008).</a:t>
          </a:r>
          <a:endParaRPr lang="es-ES" dirty="0"/>
        </a:p>
      </dgm:t>
    </dgm:pt>
    <dgm:pt modelId="{0FF8D672-BD45-49FC-AFAD-3000B9E3CBD4}" type="parTrans" cxnId="{6EB159A4-5916-436C-A11D-ED71AE91EFED}">
      <dgm:prSet/>
      <dgm:spPr/>
      <dgm:t>
        <a:bodyPr/>
        <a:lstStyle/>
        <a:p>
          <a:endParaRPr lang="es-ES"/>
        </a:p>
      </dgm:t>
    </dgm:pt>
    <dgm:pt modelId="{F5E51C92-D580-446E-9A61-F81ABE350816}" type="sibTrans" cxnId="{6EB159A4-5916-436C-A11D-ED71AE91EFED}">
      <dgm:prSet/>
      <dgm:spPr/>
      <dgm:t>
        <a:bodyPr/>
        <a:lstStyle/>
        <a:p>
          <a:endParaRPr lang="es-ES"/>
        </a:p>
      </dgm:t>
    </dgm:pt>
    <dgm:pt modelId="{767C0632-4432-4A40-BC11-1B977DD62A29}">
      <dgm:prSet/>
      <dgm:spPr/>
      <dgm:t>
        <a:bodyPr/>
        <a:lstStyle/>
        <a:p>
          <a:r>
            <a:rPr lang="es-ES" dirty="0" smtClean="0"/>
            <a:t>Polímeros floculantes (</a:t>
          </a:r>
          <a:r>
            <a:rPr lang="es-ES" dirty="0" err="1" smtClean="0"/>
            <a:t>Shih</a:t>
          </a:r>
          <a:r>
            <a:rPr lang="es-ES" dirty="0" smtClean="0"/>
            <a:t> </a:t>
          </a:r>
          <a:r>
            <a:rPr lang="es-ES" i="1" dirty="0" smtClean="0"/>
            <a:t>et al</a:t>
          </a:r>
          <a:r>
            <a:rPr lang="es-ES" dirty="0" smtClean="0"/>
            <a:t>., 2000).</a:t>
          </a:r>
          <a:endParaRPr lang="es-ES" dirty="0"/>
        </a:p>
      </dgm:t>
    </dgm:pt>
    <dgm:pt modelId="{4551D55B-15F4-467B-A6F0-CCEE8BFACAEB}" type="parTrans" cxnId="{3BA4AD49-6EC6-4EEC-85D7-A3CA0909D334}">
      <dgm:prSet/>
      <dgm:spPr/>
      <dgm:t>
        <a:bodyPr/>
        <a:lstStyle/>
        <a:p>
          <a:endParaRPr lang="es-ES"/>
        </a:p>
      </dgm:t>
    </dgm:pt>
    <dgm:pt modelId="{6B734F41-9F47-4592-B71C-FC2B637F1C38}" type="sibTrans" cxnId="{3BA4AD49-6EC6-4EEC-85D7-A3CA0909D334}">
      <dgm:prSet/>
      <dgm:spPr/>
      <dgm:t>
        <a:bodyPr/>
        <a:lstStyle/>
        <a:p>
          <a:endParaRPr lang="es-ES"/>
        </a:p>
      </dgm:t>
    </dgm:pt>
    <dgm:pt modelId="{76DED8CF-5ACC-486B-B218-CE96AD22A6FF}" type="pres">
      <dgm:prSet presAssocID="{0A3FB448-BC6D-4B37-86BA-325D03686F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CD7557A-FF22-45AE-BE50-158A8813167B}" type="pres">
      <dgm:prSet presAssocID="{B820667B-B5A8-4223-AAD5-82CFC0D903DB}" presName="linNode" presStyleCnt="0"/>
      <dgm:spPr/>
    </dgm:pt>
    <dgm:pt modelId="{51E469C3-62F9-4B80-8903-A00F2D378DF5}" type="pres">
      <dgm:prSet presAssocID="{B820667B-B5A8-4223-AAD5-82CFC0D903DB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6715A9-717D-49D2-8774-72121B089ED6}" type="pres">
      <dgm:prSet presAssocID="{B820667B-B5A8-4223-AAD5-82CFC0D903D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D73A819-8ECB-4B33-B8D8-BA039EA9A01F}" srcId="{B820667B-B5A8-4223-AAD5-82CFC0D903DB}" destId="{DCE04C54-7BBC-438F-BD2F-1902A027AA7E}" srcOrd="1" destOrd="0" parTransId="{E1F7C860-8D0F-4C8D-B732-BA2594AF75E5}" sibTransId="{69F9544F-7268-4E71-BE30-A025CEAB82A2}"/>
    <dgm:cxn modelId="{AFA5993C-7267-4CDD-8CC4-CBF280BA736F}" type="presOf" srcId="{60F3AD4A-E9F2-436F-ACB0-2B4BCFB9F3D4}" destId="{DB6715A9-717D-49D2-8774-72121B089ED6}" srcOrd="0" destOrd="0" presId="urn:microsoft.com/office/officeart/2005/8/layout/vList6"/>
    <dgm:cxn modelId="{51ABDD72-0031-44B7-96B7-78201D5BE7EB}" type="presOf" srcId="{6AD3B037-9265-40B5-BD7D-4E7A4B967BF2}" destId="{DB6715A9-717D-49D2-8774-72121B089ED6}" srcOrd="0" destOrd="4" presId="urn:microsoft.com/office/officeart/2005/8/layout/vList6"/>
    <dgm:cxn modelId="{371CE9D2-B9F6-4298-9366-2D23B79E31DC}" type="presOf" srcId="{D316DEAB-4F4D-47C1-9294-28DDE14AF708}" destId="{DB6715A9-717D-49D2-8774-72121B089ED6}" srcOrd="0" destOrd="2" presId="urn:microsoft.com/office/officeart/2005/8/layout/vList6"/>
    <dgm:cxn modelId="{6161C9A3-BAD1-44BD-BFB5-531321AF615E}" srcId="{B820667B-B5A8-4223-AAD5-82CFC0D903DB}" destId="{60F3AD4A-E9F2-436F-ACB0-2B4BCFB9F3D4}" srcOrd="0" destOrd="0" parTransId="{165C28B4-20AA-41F9-B5D7-60F8C6782CF9}" sibTransId="{05D3463E-59B9-4C37-8689-FA662E4EE59A}"/>
    <dgm:cxn modelId="{3507C47A-EE3A-4A92-8171-CE026F083F2D}" srcId="{B820667B-B5A8-4223-AAD5-82CFC0D903DB}" destId="{96B06D85-CCCC-495D-BE14-B6A8C0A54FAF}" srcOrd="3" destOrd="0" parTransId="{F02994E3-0816-470D-9F33-2622F19F6922}" sibTransId="{F3788EF5-1689-4B63-AA56-1E29742BD89A}"/>
    <dgm:cxn modelId="{B99FC565-C630-43A0-BE9D-1AD72B4E4275}" type="presOf" srcId="{96B06D85-CCCC-495D-BE14-B6A8C0A54FAF}" destId="{DB6715A9-717D-49D2-8774-72121B089ED6}" srcOrd="0" destOrd="3" presId="urn:microsoft.com/office/officeart/2005/8/layout/vList6"/>
    <dgm:cxn modelId="{1DA1D755-61F6-415E-BE7A-03F5C3C4736C}" type="presOf" srcId="{767C0632-4432-4A40-BC11-1B977DD62A29}" destId="{DB6715A9-717D-49D2-8774-72121B089ED6}" srcOrd="0" destOrd="5" presId="urn:microsoft.com/office/officeart/2005/8/layout/vList6"/>
    <dgm:cxn modelId="{5AF1BCCA-971F-486A-9D7B-1FFC7341E994}" type="presOf" srcId="{B820667B-B5A8-4223-AAD5-82CFC0D903DB}" destId="{51E469C3-62F9-4B80-8903-A00F2D378DF5}" srcOrd="0" destOrd="0" presId="urn:microsoft.com/office/officeart/2005/8/layout/vList6"/>
    <dgm:cxn modelId="{393058A8-B59E-403A-988E-3FA98E4325BB}" srcId="{B820667B-B5A8-4223-AAD5-82CFC0D903DB}" destId="{D316DEAB-4F4D-47C1-9294-28DDE14AF708}" srcOrd="2" destOrd="0" parTransId="{8855D3EA-4436-4927-8C59-5714375AB83E}" sibTransId="{D98505EB-7381-4DF4-B6BB-CF411A5414E8}"/>
    <dgm:cxn modelId="{6EB159A4-5916-436C-A11D-ED71AE91EFED}" srcId="{B820667B-B5A8-4223-AAD5-82CFC0D903DB}" destId="{6AD3B037-9265-40B5-BD7D-4E7A4B967BF2}" srcOrd="4" destOrd="0" parTransId="{0FF8D672-BD45-49FC-AFAD-3000B9E3CBD4}" sibTransId="{F5E51C92-D580-446E-9A61-F81ABE350816}"/>
    <dgm:cxn modelId="{ED0EF3CD-C601-4F65-9CDD-82FAB953B6A4}" type="presOf" srcId="{DCE04C54-7BBC-438F-BD2F-1902A027AA7E}" destId="{DB6715A9-717D-49D2-8774-72121B089ED6}" srcOrd="0" destOrd="1" presId="urn:microsoft.com/office/officeart/2005/8/layout/vList6"/>
    <dgm:cxn modelId="{FF85C4A9-53F8-41DD-B416-84217A39A0D1}" type="presOf" srcId="{0A3FB448-BC6D-4B37-86BA-325D03686FCA}" destId="{76DED8CF-5ACC-486B-B218-CE96AD22A6FF}" srcOrd="0" destOrd="0" presId="urn:microsoft.com/office/officeart/2005/8/layout/vList6"/>
    <dgm:cxn modelId="{50C895B0-951C-46E1-AB7D-8EB4341C8917}" srcId="{0A3FB448-BC6D-4B37-86BA-325D03686FCA}" destId="{B820667B-B5A8-4223-AAD5-82CFC0D903DB}" srcOrd="0" destOrd="0" parTransId="{0FA0D17D-3162-4F00-A1B8-A511F0519DF0}" sibTransId="{6B4A795D-B69F-4E12-A785-25E233CF0E5F}"/>
    <dgm:cxn modelId="{3BA4AD49-6EC6-4EEC-85D7-A3CA0909D334}" srcId="{B820667B-B5A8-4223-AAD5-82CFC0D903DB}" destId="{767C0632-4432-4A40-BC11-1B977DD62A29}" srcOrd="5" destOrd="0" parTransId="{4551D55B-15F4-467B-A6F0-CCEE8BFACAEB}" sibTransId="{6B734F41-9F47-4592-B71C-FC2B637F1C38}"/>
    <dgm:cxn modelId="{463AC570-E8C6-4284-9010-FFC51F3EB62B}" type="presParOf" srcId="{76DED8CF-5ACC-486B-B218-CE96AD22A6FF}" destId="{BCD7557A-FF22-45AE-BE50-158A8813167B}" srcOrd="0" destOrd="0" presId="urn:microsoft.com/office/officeart/2005/8/layout/vList6"/>
    <dgm:cxn modelId="{171E457C-46AB-4608-869A-A80B061113C7}" type="presParOf" srcId="{BCD7557A-FF22-45AE-BE50-158A8813167B}" destId="{51E469C3-62F9-4B80-8903-A00F2D378DF5}" srcOrd="0" destOrd="0" presId="urn:microsoft.com/office/officeart/2005/8/layout/vList6"/>
    <dgm:cxn modelId="{BDC60019-13D5-454D-8D71-F593DBB1B09F}" type="presParOf" srcId="{BCD7557A-FF22-45AE-BE50-158A8813167B}" destId="{DB6715A9-717D-49D2-8774-72121B089ED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3FB448-BC6D-4B37-86BA-325D03686FCA}" type="doc">
      <dgm:prSet loTypeId="urn:microsoft.com/office/officeart/2005/8/layout/vList6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B820667B-B5A8-4223-AAD5-82CFC0D903DB}">
      <dgm:prSet phldrT="[Texto]"/>
      <dgm:spPr/>
      <dgm:t>
        <a:bodyPr/>
        <a:lstStyle/>
        <a:p>
          <a:r>
            <a:rPr lang="es-ES" b="1" i="1" dirty="0" err="1" smtClean="0"/>
            <a:t>Bacillus</a:t>
          </a:r>
          <a:r>
            <a:rPr lang="es-ES" b="1" i="1" dirty="0" smtClean="0"/>
            <a:t> </a:t>
          </a:r>
          <a:r>
            <a:rPr lang="es-ES" b="1" i="1" dirty="0" err="1" smtClean="0"/>
            <a:t>thermoamylovorans</a:t>
          </a:r>
          <a:endParaRPr lang="es-ES" dirty="0"/>
        </a:p>
      </dgm:t>
    </dgm:pt>
    <dgm:pt modelId="{0FA0D17D-3162-4F00-A1B8-A511F0519DF0}" type="parTrans" cxnId="{50C895B0-951C-46E1-AB7D-8EB4341C8917}">
      <dgm:prSet/>
      <dgm:spPr/>
      <dgm:t>
        <a:bodyPr/>
        <a:lstStyle/>
        <a:p>
          <a:endParaRPr lang="es-ES"/>
        </a:p>
      </dgm:t>
    </dgm:pt>
    <dgm:pt modelId="{6B4A795D-B69F-4E12-A785-25E233CF0E5F}" type="sibTrans" cxnId="{50C895B0-951C-46E1-AB7D-8EB4341C8917}">
      <dgm:prSet/>
      <dgm:spPr/>
      <dgm:t>
        <a:bodyPr/>
        <a:lstStyle/>
        <a:p>
          <a:endParaRPr lang="es-ES"/>
        </a:p>
      </dgm:t>
    </dgm:pt>
    <dgm:pt modelId="{60F3AD4A-E9F2-436F-ACB0-2B4BCFB9F3D4}">
      <dgm:prSet phldrT="[Texto]"/>
      <dgm:spPr/>
      <dgm:t>
        <a:bodyPr/>
        <a:lstStyle/>
        <a:p>
          <a:r>
            <a:rPr lang="es-ES" dirty="0" smtClean="0"/>
            <a:t>Producción de hidrógeno, cultivos mixtos </a:t>
          </a:r>
          <a:r>
            <a:rPr lang="es-ES" i="1" dirty="0" smtClean="0"/>
            <a:t>C. </a:t>
          </a:r>
          <a:r>
            <a:rPr lang="es-ES" i="1" dirty="0" err="1" smtClean="0"/>
            <a:t>beijerinckii</a:t>
          </a:r>
          <a:r>
            <a:rPr lang="es-ES" dirty="0" smtClean="0"/>
            <a:t> (Chang </a:t>
          </a:r>
          <a:r>
            <a:rPr lang="es-ES" i="1" dirty="0" smtClean="0"/>
            <a:t>et al</a:t>
          </a:r>
          <a:r>
            <a:rPr lang="es-ES" dirty="0" smtClean="0"/>
            <a:t>., 2008).</a:t>
          </a:r>
          <a:endParaRPr lang="es-ES" dirty="0"/>
        </a:p>
      </dgm:t>
    </dgm:pt>
    <dgm:pt modelId="{165C28B4-20AA-41F9-B5D7-60F8C6782CF9}" type="parTrans" cxnId="{6161C9A3-BAD1-44BD-BFB5-531321AF615E}">
      <dgm:prSet/>
      <dgm:spPr/>
      <dgm:t>
        <a:bodyPr/>
        <a:lstStyle/>
        <a:p>
          <a:endParaRPr lang="es-ES"/>
        </a:p>
      </dgm:t>
    </dgm:pt>
    <dgm:pt modelId="{05D3463E-59B9-4C37-8689-FA662E4EE59A}" type="sibTrans" cxnId="{6161C9A3-BAD1-44BD-BFB5-531321AF615E}">
      <dgm:prSet/>
      <dgm:spPr/>
      <dgm:t>
        <a:bodyPr/>
        <a:lstStyle/>
        <a:p>
          <a:endParaRPr lang="es-ES"/>
        </a:p>
      </dgm:t>
    </dgm:pt>
    <dgm:pt modelId="{60805F17-FC1B-4304-9E5E-831777773090}">
      <dgm:prSet/>
      <dgm:spPr/>
      <dgm:t>
        <a:bodyPr/>
        <a:lstStyle/>
        <a:p>
          <a:r>
            <a:rPr lang="es-ES" smtClean="0"/>
            <a:t>Lipasas (Deive </a:t>
          </a:r>
          <a:r>
            <a:rPr lang="es-ES" i="1" smtClean="0"/>
            <a:t>et al</a:t>
          </a:r>
          <a:r>
            <a:rPr lang="es-ES" smtClean="0"/>
            <a:t>., 2012).</a:t>
          </a:r>
          <a:endParaRPr lang="es-ES"/>
        </a:p>
      </dgm:t>
    </dgm:pt>
    <dgm:pt modelId="{2602C87B-C351-423A-96B4-A25F7682E1B9}" type="parTrans" cxnId="{4C9AC7AC-D90A-4023-BE38-98C9DF059A21}">
      <dgm:prSet/>
      <dgm:spPr/>
      <dgm:t>
        <a:bodyPr/>
        <a:lstStyle/>
        <a:p>
          <a:endParaRPr lang="es-ES"/>
        </a:p>
      </dgm:t>
    </dgm:pt>
    <dgm:pt modelId="{34F87B38-8C3C-4259-AEE6-459D7AC2A880}" type="sibTrans" cxnId="{4C9AC7AC-D90A-4023-BE38-98C9DF059A21}">
      <dgm:prSet/>
      <dgm:spPr/>
      <dgm:t>
        <a:bodyPr/>
        <a:lstStyle/>
        <a:p>
          <a:endParaRPr lang="es-ES"/>
        </a:p>
      </dgm:t>
    </dgm:pt>
    <dgm:pt modelId="{D1A2AB91-CDB4-45E0-9405-1C6241FD703B}">
      <dgm:prSet/>
      <dgm:spPr/>
      <dgm:t>
        <a:bodyPr/>
        <a:lstStyle/>
        <a:p>
          <a:r>
            <a:rPr lang="es-ES" smtClean="0"/>
            <a:t>Lignocelulasas (Wang </a:t>
          </a:r>
          <a:r>
            <a:rPr lang="es-ES" i="1" smtClean="0"/>
            <a:t>et al</a:t>
          </a:r>
          <a:r>
            <a:rPr lang="es-ES" smtClean="0"/>
            <a:t>., 2011).</a:t>
          </a:r>
          <a:endParaRPr lang="es-ES"/>
        </a:p>
      </dgm:t>
    </dgm:pt>
    <dgm:pt modelId="{010BC867-9153-4BA2-8CC4-A2010664A1D1}" type="parTrans" cxnId="{FCD5EA17-45B2-4196-9D19-058A3528862D}">
      <dgm:prSet/>
      <dgm:spPr/>
      <dgm:t>
        <a:bodyPr/>
        <a:lstStyle/>
        <a:p>
          <a:endParaRPr lang="es-ES"/>
        </a:p>
      </dgm:t>
    </dgm:pt>
    <dgm:pt modelId="{4DA35564-1575-4F39-8D56-D2632919C031}" type="sibTrans" cxnId="{FCD5EA17-45B2-4196-9D19-058A3528862D}">
      <dgm:prSet/>
      <dgm:spPr/>
      <dgm:t>
        <a:bodyPr/>
        <a:lstStyle/>
        <a:p>
          <a:endParaRPr lang="es-ES"/>
        </a:p>
      </dgm:t>
    </dgm:pt>
    <dgm:pt modelId="{E8DB8EA8-8016-49B1-A5F2-F28F396C95D8}">
      <dgm:prSet/>
      <dgm:spPr/>
      <dgm:t>
        <a:bodyPr/>
        <a:lstStyle/>
        <a:p>
          <a:r>
            <a:rPr lang="es-ES" smtClean="0"/>
            <a:t>Reducción de cromo (VI), telurio (IV), selenio (IV) (Slobodkina </a:t>
          </a:r>
          <a:r>
            <a:rPr lang="es-ES" i="1" smtClean="0"/>
            <a:t>et al</a:t>
          </a:r>
          <a:r>
            <a:rPr lang="es-ES" smtClean="0"/>
            <a:t>., 2006).</a:t>
          </a:r>
          <a:endParaRPr lang="es-ES"/>
        </a:p>
      </dgm:t>
    </dgm:pt>
    <dgm:pt modelId="{44A6495B-D540-430B-BC81-BD2656438ED9}" type="parTrans" cxnId="{2E869D1A-5CEA-4DE3-84B5-8C2AB1880F81}">
      <dgm:prSet/>
      <dgm:spPr/>
      <dgm:t>
        <a:bodyPr/>
        <a:lstStyle/>
        <a:p>
          <a:endParaRPr lang="es-ES"/>
        </a:p>
      </dgm:t>
    </dgm:pt>
    <dgm:pt modelId="{26FA1109-4CAC-4360-8185-FDF62013667C}" type="sibTrans" cxnId="{2E869D1A-5CEA-4DE3-84B5-8C2AB1880F81}">
      <dgm:prSet/>
      <dgm:spPr/>
      <dgm:t>
        <a:bodyPr/>
        <a:lstStyle/>
        <a:p>
          <a:endParaRPr lang="es-ES"/>
        </a:p>
      </dgm:t>
    </dgm:pt>
    <dgm:pt modelId="{2937E700-2AA8-4DA4-BD83-CBDD0DE702D9}">
      <dgm:prSet/>
      <dgm:spPr/>
      <dgm:t>
        <a:bodyPr/>
        <a:lstStyle/>
        <a:p>
          <a:r>
            <a:rPr lang="es-ES" dirty="0" err="1" smtClean="0"/>
            <a:t>Bioconversión</a:t>
          </a:r>
          <a:r>
            <a:rPr lang="es-ES" dirty="0" smtClean="0"/>
            <a:t> de AR en fertilizantes orgánicos (Wang </a:t>
          </a:r>
          <a:r>
            <a:rPr lang="es-ES" i="1" dirty="0" smtClean="0"/>
            <a:t>et al</a:t>
          </a:r>
          <a:r>
            <a:rPr lang="es-ES" dirty="0" smtClean="0"/>
            <a:t>., 2003).</a:t>
          </a:r>
          <a:endParaRPr lang="es-ES" dirty="0"/>
        </a:p>
      </dgm:t>
    </dgm:pt>
    <dgm:pt modelId="{A67D0189-62D3-476F-8DCC-C07773DA6092}" type="parTrans" cxnId="{9ABD073E-246A-4F6E-B460-8089932D7F12}">
      <dgm:prSet/>
      <dgm:spPr/>
      <dgm:t>
        <a:bodyPr/>
        <a:lstStyle/>
        <a:p>
          <a:endParaRPr lang="es-ES"/>
        </a:p>
      </dgm:t>
    </dgm:pt>
    <dgm:pt modelId="{3C10B201-A1B2-4C73-BC4F-04714DCFF51B}" type="sibTrans" cxnId="{9ABD073E-246A-4F6E-B460-8089932D7F12}">
      <dgm:prSet/>
      <dgm:spPr/>
      <dgm:t>
        <a:bodyPr/>
        <a:lstStyle/>
        <a:p>
          <a:endParaRPr lang="es-ES"/>
        </a:p>
      </dgm:t>
    </dgm:pt>
    <dgm:pt modelId="{76DED8CF-5ACC-486B-B218-CE96AD22A6FF}" type="pres">
      <dgm:prSet presAssocID="{0A3FB448-BC6D-4B37-86BA-325D03686F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CD7557A-FF22-45AE-BE50-158A8813167B}" type="pres">
      <dgm:prSet presAssocID="{B820667B-B5A8-4223-AAD5-82CFC0D903DB}" presName="linNode" presStyleCnt="0"/>
      <dgm:spPr/>
    </dgm:pt>
    <dgm:pt modelId="{51E469C3-62F9-4B80-8903-A00F2D378DF5}" type="pres">
      <dgm:prSet presAssocID="{B820667B-B5A8-4223-AAD5-82CFC0D903DB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6715A9-717D-49D2-8774-72121B089ED6}" type="pres">
      <dgm:prSet presAssocID="{B820667B-B5A8-4223-AAD5-82CFC0D903D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869D1A-5CEA-4DE3-84B5-8C2AB1880F81}" srcId="{B820667B-B5A8-4223-AAD5-82CFC0D903DB}" destId="{E8DB8EA8-8016-49B1-A5F2-F28F396C95D8}" srcOrd="3" destOrd="0" parTransId="{44A6495B-D540-430B-BC81-BD2656438ED9}" sibTransId="{26FA1109-4CAC-4360-8185-FDF62013667C}"/>
    <dgm:cxn modelId="{1A3AE85B-6862-450E-84E8-ED7D1D171514}" type="presOf" srcId="{2937E700-2AA8-4DA4-BD83-CBDD0DE702D9}" destId="{DB6715A9-717D-49D2-8774-72121B089ED6}" srcOrd="0" destOrd="4" presId="urn:microsoft.com/office/officeart/2005/8/layout/vList6"/>
    <dgm:cxn modelId="{9ABD073E-246A-4F6E-B460-8089932D7F12}" srcId="{B820667B-B5A8-4223-AAD5-82CFC0D903DB}" destId="{2937E700-2AA8-4DA4-BD83-CBDD0DE702D9}" srcOrd="4" destOrd="0" parTransId="{A67D0189-62D3-476F-8DCC-C07773DA6092}" sibTransId="{3C10B201-A1B2-4C73-BC4F-04714DCFF51B}"/>
    <dgm:cxn modelId="{44B3D480-06A1-47D5-8997-E07F7C6FA7B1}" type="presOf" srcId="{60F3AD4A-E9F2-436F-ACB0-2B4BCFB9F3D4}" destId="{DB6715A9-717D-49D2-8774-72121B089ED6}" srcOrd="0" destOrd="0" presId="urn:microsoft.com/office/officeart/2005/8/layout/vList6"/>
    <dgm:cxn modelId="{CADE570D-D771-4A42-B0DE-2D06B74D7161}" type="presOf" srcId="{0A3FB448-BC6D-4B37-86BA-325D03686FCA}" destId="{76DED8CF-5ACC-486B-B218-CE96AD22A6FF}" srcOrd="0" destOrd="0" presId="urn:microsoft.com/office/officeart/2005/8/layout/vList6"/>
    <dgm:cxn modelId="{6161C9A3-BAD1-44BD-BFB5-531321AF615E}" srcId="{B820667B-B5A8-4223-AAD5-82CFC0D903DB}" destId="{60F3AD4A-E9F2-436F-ACB0-2B4BCFB9F3D4}" srcOrd="0" destOrd="0" parTransId="{165C28B4-20AA-41F9-B5D7-60F8C6782CF9}" sibTransId="{05D3463E-59B9-4C37-8689-FA662E4EE59A}"/>
    <dgm:cxn modelId="{E8C0A896-916E-417F-8359-9D448AF44482}" type="presOf" srcId="{60805F17-FC1B-4304-9E5E-831777773090}" destId="{DB6715A9-717D-49D2-8774-72121B089ED6}" srcOrd="0" destOrd="1" presId="urn:microsoft.com/office/officeart/2005/8/layout/vList6"/>
    <dgm:cxn modelId="{4C9AC7AC-D90A-4023-BE38-98C9DF059A21}" srcId="{B820667B-B5A8-4223-AAD5-82CFC0D903DB}" destId="{60805F17-FC1B-4304-9E5E-831777773090}" srcOrd="1" destOrd="0" parTransId="{2602C87B-C351-423A-96B4-A25F7682E1B9}" sibTransId="{34F87B38-8C3C-4259-AEE6-459D7AC2A880}"/>
    <dgm:cxn modelId="{FCD5EA17-45B2-4196-9D19-058A3528862D}" srcId="{B820667B-B5A8-4223-AAD5-82CFC0D903DB}" destId="{D1A2AB91-CDB4-45E0-9405-1C6241FD703B}" srcOrd="2" destOrd="0" parTransId="{010BC867-9153-4BA2-8CC4-A2010664A1D1}" sibTransId="{4DA35564-1575-4F39-8D56-D2632919C031}"/>
    <dgm:cxn modelId="{DF036059-972C-4C02-9F1B-ED5D77A1DACE}" type="presOf" srcId="{B820667B-B5A8-4223-AAD5-82CFC0D903DB}" destId="{51E469C3-62F9-4B80-8903-A00F2D378DF5}" srcOrd="0" destOrd="0" presId="urn:microsoft.com/office/officeart/2005/8/layout/vList6"/>
    <dgm:cxn modelId="{2C6401BE-0DDF-4359-8596-10A57622598B}" type="presOf" srcId="{D1A2AB91-CDB4-45E0-9405-1C6241FD703B}" destId="{DB6715A9-717D-49D2-8774-72121B089ED6}" srcOrd="0" destOrd="2" presId="urn:microsoft.com/office/officeart/2005/8/layout/vList6"/>
    <dgm:cxn modelId="{93563877-D1DD-4EAD-ABEF-755F0F9D272D}" type="presOf" srcId="{E8DB8EA8-8016-49B1-A5F2-F28F396C95D8}" destId="{DB6715A9-717D-49D2-8774-72121B089ED6}" srcOrd="0" destOrd="3" presId="urn:microsoft.com/office/officeart/2005/8/layout/vList6"/>
    <dgm:cxn modelId="{50C895B0-951C-46E1-AB7D-8EB4341C8917}" srcId="{0A3FB448-BC6D-4B37-86BA-325D03686FCA}" destId="{B820667B-B5A8-4223-AAD5-82CFC0D903DB}" srcOrd="0" destOrd="0" parTransId="{0FA0D17D-3162-4F00-A1B8-A511F0519DF0}" sibTransId="{6B4A795D-B69F-4E12-A785-25E233CF0E5F}"/>
    <dgm:cxn modelId="{C5600808-B0AA-4962-BF6A-A8F5535D23DE}" type="presParOf" srcId="{76DED8CF-5ACC-486B-B218-CE96AD22A6FF}" destId="{BCD7557A-FF22-45AE-BE50-158A8813167B}" srcOrd="0" destOrd="0" presId="urn:microsoft.com/office/officeart/2005/8/layout/vList6"/>
    <dgm:cxn modelId="{A22CE6C4-44D1-41C9-AFBA-0F6D09652616}" type="presParOf" srcId="{BCD7557A-FF22-45AE-BE50-158A8813167B}" destId="{51E469C3-62F9-4B80-8903-A00F2D378DF5}" srcOrd="0" destOrd="0" presId="urn:microsoft.com/office/officeart/2005/8/layout/vList6"/>
    <dgm:cxn modelId="{815D881D-AE43-410A-81D5-7EA77E5460A9}" type="presParOf" srcId="{BCD7557A-FF22-45AE-BE50-158A8813167B}" destId="{DB6715A9-717D-49D2-8774-72121B089ED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3FB448-BC6D-4B37-86BA-325D03686FCA}" type="doc">
      <dgm:prSet loTypeId="urn:microsoft.com/office/officeart/2005/8/layout/vList6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46E7223B-BF7A-42D2-9E3F-2BB730D6D03D}">
      <dgm:prSet phldrT="[Texto]"/>
      <dgm:spPr/>
      <dgm:t>
        <a:bodyPr/>
        <a:lstStyle/>
        <a:p>
          <a:r>
            <a:rPr lang="es-ES" b="1" i="1" dirty="0" err="1" smtClean="0"/>
            <a:t>Talaromyces</a:t>
          </a:r>
          <a:r>
            <a:rPr lang="es-ES" b="1" i="1" dirty="0" smtClean="0"/>
            <a:t> </a:t>
          </a:r>
          <a:r>
            <a:rPr lang="es-ES" b="1" i="1" dirty="0" err="1" smtClean="0"/>
            <a:t>thermophilus</a:t>
          </a:r>
          <a:endParaRPr lang="es-ES" dirty="0"/>
        </a:p>
      </dgm:t>
    </dgm:pt>
    <dgm:pt modelId="{CF2D9334-FC0A-43C3-B216-ADEF0542533B}" type="parTrans" cxnId="{946C60A5-DA15-4159-87D9-7FCFAFF96B47}">
      <dgm:prSet/>
      <dgm:spPr/>
      <dgm:t>
        <a:bodyPr/>
        <a:lstStyle/>
        <a:p>
          <a:endParaRPr lang="es-ES"/>
        </a:p>
      </dgm:t>
    </dgm:pt>
    <dgm:pt modelId="{8C17E5FA-5307-45E7-9A3F-A08DD1CEE962}" type="sibTrans" cxnId="{946C60A5-DA15-4159-87D9-7FCFAFF96B47}">
      <dgm:prSet/>
      <dgm:spPr/>
      <dgm:t>
        <a:bodyPr/>
        <a:lstStyle/>
        <a:p>
          <a:endParaRPr lang="es-ES"/>
        </a:p>
      </dgm:t>
    </dgm:pt>
    <dgm:pt modelId="{C560B9CD-1463-4C7A-88AA-7BB753BF5AC7}">
      <dgm:prSet phldrT="[Texto]"/>
      <dgm:spPr/>
      <dgm:t>
        <a:bodyPr/>
        <a:lstStyle/>
        <a:p>
          <a:r>
            <a:rPr lang="es-ES" dirty="0" err="1" smtClean="0"/>
            <a:t>Xilanasas</a:t>
          </a:r>
          <a:r>
            <a:rPr lang="es-ES" dirty="0" smtClean="0"/>
            <a:t> (</a:t>
          </a:r>
          <a:r>
            <a:rPr lang="es-ES" dirty="0" err="1" smtClean="0"/>
            <a:t>Maalej</a:t>
          </a:r>
          <a:r>
            <a:rPr lang="es-ES" dirty="0" smtClean="0"/>
            <a:t> </a:t>
          </a:r>
          <a:r>
            <a:rPr lang="es-ES" i="1" dirty="0" smtClean="0"/>
            <a:t>et al</a:t>
          </a:r>
          <a:r>
            <a:rPr lang="es-ES" dirty="0" smtClean="0"/>
            <a:t>., 2009).</a:t>
          </a:r>
          <a:endParaRPr lang="es-ES" dirty="0"/>
        </a:p>
      </dgm:t>
    </dgm:pt>
    <dgm:pt modelId="{D6363F6C-8B3C-4C0C-BCFA-B87463984FB4}" type="parTrans" cxnId="{5D60E665-DB6A-437C-A409-2383B522440D}">
      <dgm:prSet/>
      <dgm:spPr/>
      <dgm:t>
        <a:bodyPr/>
        <a:lstStyle/>
        <a:p>
          <a:endParaRPr lang="es-ES"/>
        </a:p>
      </dgm:t>
    </dgm:pt>
    <dgm:pt modelId="{A558D05A-7ECD-4B11-BE56-AAF3D3D9D72D}" type="sibTrans" cxnId="{5D60E665-DB6A-437C-A409-2383B522440D}">
      <dgm:prSet/>
      <dgm:spPr/>
      <dgm:t>
        <a:bodyPr/>
        <a:lstStyle/>
        <a:p>
          <a:endParaRPr lang="es-ES"/>
        </a:p>
      </dgm:t>
    </dgm:pt>
    <dgm:pt modelId="{62BA875B-7CC9-48F7-BBB2-9841F6BC83F1}">
      <dgm:prSet/>
      <dgm:spPr/>
      <dgm:t>
        <a:bodyPr/>
        <a:lstStyle/>
        <a:p>
          <a:r>
            <a:rPr lang="es-ES" dirty="0" smtClean="0"/>
            <a:t>β-</a:t>
          </a:r>
          <a:r>
            <a:rPr lang="es-ES" dirty="0" err="1" smtClean="0"/>
            <a:t>glucosidasa</a:t>
          </a:r>
          <a:r>
            <a:rPr lang="es-ES" dirty="0" smtClean="0"/>
            <a:t> y β-</a:t>
          </a:r>
          <a:r>
            <a:rPr lang="es-ES" dirty="0" err="1" smtClean="0"/>
            <a:t>galactosidasa</a:t>
          </a:r>
          <a:r>
            <a:rPr lang="es-ES" dirty="0" smtClean="0"/>
            <a:t> (</a:t>
          </a:r>
          <a:r>
            <a:rPr lang="es-ES" dirty="0" err="1" smtClean="0"/>
            <a:t>Nakkharat</a:t>
          </a:r>
          <a:r>
            <a:rPr lang="es-ES" dirty="0" smtClean="0"/>
            <a:t> </a:t>
          </a:r>
          <a:r>
            <a:rPr lang="es-ES" i="1" dirty="0" smtClean="0"/>
            <a:t>et al</a:t>
          </a:r>
          <a:r>
            <a:rPr lang="es-ES" dirty="0" smtClean="0"/>
            <a:t>., 2006).</a:t>
          </a:r>
          <a:endParaRPr lang="es-ES" dirty="0"/>
        </a:p>
      </dgm:t>
    </dgm:pt>
    <dgm:pt modelId="{FC9C7021-878C-4C27-9D41-35AAB8BFDA88}" type="parTrans" cxnId="{86B5CE33-0DFE-451C-8940-2CE5FA25602E}">
      <dgm:prSet/>
      <dgm:spPr/>
      <dgm:t>
        <a:bodyPr/>
        <a:lstStyle/>
        <a:p>
          <a:endParaRPr lang="es-ES"/>
        </a:p>
      </dgm:t>
    </dgm:pt>
    <dgm:pt modelId="{52949B6D-BA89-4C28-B819-CE7E94FF8761}" type="sibTrans" cxnId="{86B5CE33-0DFE-451C-8940-2CE5FA25602E}">
      <dgm:prSet/>
      <dgm:spPr/>
      <dgm:t>
        <a:bodyPr/>
        <a:lstStyle/>
        <a:p>
          <a:endParaRPr lang="es-ES"/>
        </a:p>
      </dgm:t>
    </dgm:pt>
    <dgm:pt modelId="{639B8875-ECA1-4E08-AF3D-AAFA4B86F451}">
      <dgm:prSet/>
      <dgm:spPr/>
      <dgm:t>
        <a:bodyPr/>
        <a:lstStyle/>
        <a:p>
          <a:r>
            <a:rPr lang="es-ES" smtClean="0"/>
            <a:t>Lipasas (Romdhane </a:t>
          </a:r>
          <a:r>
            <a:rPr lang="es-ES" i="1" smtClean="0"/>
            <a:t>et al</a:t>
          </a:r>
          <a:r>
            <a:rPr lang="es-ES" smtClean="0"/>
            <a:t>., 2010).</a:t>
          </a:r>
          <a:endParaRPr lang="es-ES"/>
        </a:p>
      </dgm:t>
    </dgm:pt>
    <dgm:pt modelId="{4D20837C-5231-4F8D-934F-9ACE28182897}" type="parTrans" cxnId="{9C32B17D-4DCF-4308-BAF1-14A018EAAC30}">
      <dgm:prSet/>
      <dgm:spPr/>
      <dgm:t>
        <a:bodyPr/>
        <a:lstStyle/>
        <a:p>
          <a:endParaRPr lang="es-ES"/>
        </a:p>
      </dgm:t>
    </dgm:pt>
    <dgm:pt modelId="{1F01BBEE-FEE5-4BB7-B962-096D36F6F3CC}" type="sibTrans" cxnId="{9C32B17D-4DCF-4308-BAF1-14A018EAAC30}">
      <dgm:prSet/>
      <dgm:spPr/>
      <dgm:t>
        <a:bodyPr/>
        <a:lstStyle/>
        <a:p>
          <a:endParaRPr lang="es-ES"/>
        </a:p>
      </dgm:t>
    </dgm:pt>
    <dgm:pt modelId="{7D55B424-9867-4FB2-8888-C889A96C3D0C}">
      <dgm:prSet/>
      <dgm:spPr/>
      <dgm:t>
        <a:bodyPr/>
        <a:lstStyle/>
        <a:p>
          <a:r>
            <a:rPr lang="es-ES" dirty="0" err="1" smtClean="0"/>
            <a:t>Fitasas</a:t>
          </a:r>
          <a:r>
            <a:rPr lang="es-ES" dirty="0" smtClean="0"/>
            <a:t> (</a:t>
          </a:r>
          <a:r>
            <a:rPr lang="es-ES" dirty="0" err="1" smtClean="0"/>
            <a:t>Pasamontes</a:t>
          </a:r>
          <a:r>
            <a:rPr lang="es-ES" dirty="0" smtClean="0"/>
            <a:t>, 1997).</a:t>
          </a:r>
          <a:endParaRPr lang="es-ES" dirty="0"/>
        </a:p>
      </dgm:t>
    </dgm:pt>
    <dgm:pt modelId="{D39C0922-F507-4D4A-A0CB-B26A439D7A3B}" type="parTrans" cxnId="{1C067B7C-99DD-4D98-8D64-91E47FB84EFC}">
      <dgm:prSet/>
      <dgm:spPr/>
      <dgm:t>
        <a:bodyPr/>
        <a:lstStyle/>
        <a:p>
          <a:endParaRPr lang="es-ES"/>
        </a:p>
      </dgm:t>
    </dgm:pt>
    <dgm:pt modelId="{9C310E1C-85FD-4EC9-973B-F0EA809414D7}" type="sibTrans" cxnId="{1C067B7C-99DD-4D98-8D64-91E47FB84EFC}">
      <dgm:prSet/>
      <dgm:spPr/>
      <dgm:t>
        <a:bodyPr/>
        <a:lstStyle/>
        <a:p>
          <a:endParaRPr lang="es-ES"/>
        </a:p>
      </dgm:t>
    </dgm:pt>
    <dgm:pt modelId="{76DED8CF-5ACC-486B-B218-CE96AD22A6FF}" type="pres">
      <dgm:prSet presAssocID="{0A3FB448-BC6D-4B37-86BA-325D03686F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A6B8284-AF50-4712-853B-5EEA2F36615D}" type="pres">
      <dgm:prSet presAssocID="{46E7223B-BF7A-42D2-9E3F-2BB730D6D03D}" presName="linNode" presStyleCnt="0"/>
      <dgm:spPr/>
    </dgm:pt>
    <dgm:pt modelId="{A0BCAE70-348A-420F-8277-20A89D7E11B6}" type="pres">
      <dgm:prSet presAssocID="{46E7223B-BF7A-42D2-9E3F-2BB730D6D03D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D29FB2-B3ED-4A33-A570-4A63070DECC3}" type="pres">
      <dgm:prSet presAssocID="{46E7223B-BF7A-42D2-9E3F-2BB730D6D03D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695B7E0-CA50-438C-97C0-679E8E8F491E}" type="presOf" srcId="{639B8875-ECA1-4E08-AF3D-AAFA4B86F451}" destId="{6DD29FB2-B3ED-4A33-A570-4A63070DECC3}" srcOrd="0" destOrd="2" presId="urn:microsoft.com/office/officeart/2005/8/layout/vList6"/>
    <dgm:cxn modelId="{E970973C-65A1-4D06-88B6-E09CA9FBFC44}" type="presOf" srcId="{C560B9CD-1463-4C7A-88AA-7BB753BF5AC7}" destId="{6DD29FB2-B3ED-4A33-A570-4A63070DECC3}" srcOrd="0" destOrd="0" presId="urn:microsoft.com/office/officeart/2005/8/layout/vList6"/>
    <dgm:cxn modelId="{946C60A5-DA15-4159-87D9-7FCFAFF96B47}" srcId="{0A3FB448-BC6D-4B37-86BA-325D03686FCA}" destId="{46E7223B-BF7A-42D2-9E3F-2BB730D6D03D}" srcOrd="0" destOrd="0" parTransId="{CF2D9334-FC0A-43C3-B216-ADEF0542533B}" sibTransId="{8C17E5FA-5307-45E7-9A3F-A08DD1CEE962}"/>
    <dgm:cxn modelId="{186A3174-2182-4D05-B9A4-C8AA3E49EB53}" type="presOf" srcId="{0A3FB448-BC6D-4B37-86BA-325D03686FCA}" destId="{76DED8CF-5ACC-486B-B218-CE96AD22A6FF}" srcOrd="0" destOrd="0" presId="urn:microsoft.com/office/officeart/2005/8/layout/vList6"/>
    <dgm:cxn modelId="{9C32B17D-4DCF-4308-BAF1-14A018EAAC30}" srcId="{46E7223B-BF7A-42D2-9E3F-2BB730D6D03D}" destId="{639B8875-ECA1-4E08-AF3D-AAFA4B86F451}" srcOrd="2" destOrd="0" parTransId="{4D20837C-5231-4F8D-934F-9ACE28182897}" sibTransId="{1F01BBEE-FEE5-4BB7-B962-096D36F6F3CC}"/>
    <dgm:cxn modelId="{1C067B7C-99DD-4D98-8D64-91E47FB84EFC}" srcId="{46E7223B-BF7A-42D2-9E3F-2BB730D6D03D}" destId="{7D55B424-9867-4FB2-8888-C889A96C3D0C}" srcOrd="3" destOrd="0" parTransId="{D39C0922-F507-4D4A-A0CB-B26A439D7A3B}" sibTransId="{9C310E1C-85FD-4EC9-973B-F0EA809414D7}"/>
    <dgm:cxn modelId="{666A2A95-E27D-47CC-BDFE-74B13AE9BED3}" type="presOf" srcId="{46E7223B-BF7A-42D2-9E3F-2BB730D6D03D}" destId="{A0BCAE70-348A-420F-8277-20A89D7E11B6}" srcOrd="0" destOrd="0" presId="urn:microsoft.com/office/officeart/2005/8/layout/vList6"/>
    <dgm:cxn modelId="{86B5CE33-0DFE-451C-8940-2CE5FA25602E}" srcId="{46E7223B-BF7A-42D2-9E3F-2BB730D6D03D}" destId="{62BA875B-7CC9-48F7-BBB2-9841F6BC83F1}" srcOrd="1" destOrd="0" parTransId="{FC9C7021-878C-4C27-9D41-35AAB8BFDA88}" sibTransId="{52949B6D-BA89-4C28-B819-CE7E94FF8761}"/>
    <dgm:cxn modelId="{5D60E665-DB6A-437C-A409-2383B522440D}" srcId="{46E7223B-BF7A-42D2-9E3F-2BB730D6D03D}" destId="{C560B9CD-1463-4C7A-88AA-7BB753BF5AC7}" srcOrd="0" destOrd="0" parTransId="{D6363F6C-8B3C-4C0C-BCFA-B87463984FB4}" sibTransId="{A558D05A-7ECD-4B11-BE56-AAF3D3D9D72D}"/>
    <dgm:cxn modelId="{C22CE755-ECA9-4583-8DE6-CC5858B3BC41}" type="presOf" srcId="{62BA875B-7CC9-48F7-BBB2-9841F6BC83F1}" destId="{6DD29FB2-B3ED-4A33-A570-4A63070DECC3}" srcOrd="0" destOrd="1" presId="urn:microsoft.com/office/officeart/2005/8/layout/vList6"/>
    <dgm:cxn modelId="{C3228C5D-3594-4751-8410-268F5A65B219}" type="presOf" srcId="{7D55B424-9867-4FB2-8888-C889A96C3D0C}" destId="{6DD29FB2-B3ED-4A33-A570-4A63070DECC3}" srcOrd="0" destOrd="3" presId="urn:microsoft.com/office/officeart/2005/8/layout/vList6"/>
    <dgm:cxn modelId="{90142409-F879-4B20-BFFA-CBAF9D486B7F}" type="presParOf" srcId="{76DED8CF-5ACC-486B-B218-CE96AD22A6FF}" destId="{AA6B8284-AF50-4712-853B-5EEA2F36615D}" srcOrd="0" destOrd="0" presId="urn:microsoft.com/office/officeart/2005/8/layout/vList6"/>
    <dgm:cxn modelId="{6A388039-A1C0-4AD9-951A-3A5FD439D09B}" type="presParOf" srcId="{AA6B8284-AF50-4712-853B-5EEA2F36615D}" destId="{A0BCAE70-348A-420F-8277-20A89D7E11B6}" srcOrd="0" destOrd="0" presId="urn:microsoft.com/office/officeart/2005/8/layout/vList6"/>
    <dgm:cxn modelId="{72BFB9B7-309F-45BE-8843-EDDE91ABF6B3}" type="presParOf" srcId="{AA6B8284-AF50-4712-853B-5EEA2F36615D}" destId="{6DD29FB2-B3ED-4A33-A570-4A63070DECC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3FB448-BC6D-4B37-86BA-325D03686FCA}" type="doc">
      <dgm:prSet loTypeId="urn:microsoft.com/office/officeart/2005/8/layout/vList6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B820667B-B5A8-4223-AAD5-82CFC0D903DB}">
      <dgm:prSet phldrT="[Texto]"/>
      <dgm:spPr/>
      <dgm:t>
        <a:bodyPr/>
        <a:lstStyle/>
        <a:p>
          <a:r>
            <a:rPr lang="es-ES" b="1" i="1" dirty="0" err="1" smtClean="0"/>
            <a:t>Chroococcidiopsis</a:t>
          </a:r>
          <a:endParaRPr lang="es-ES" dirty="0"/>
        </a:p>
      </dgm:t>
    </dgm:pt>
    <dgm:pt modelId="{0FA0D17D-3162-4F00-A1B8-A511F0519DF0}" type="parTrans" cxnId="{50C895B0-951C-46E1-AB7D-8EB4341C8917}">
      <dgm:prSet/>
      <dgm:spPr/>
      <dgm:t>
        <a:bodyPr/>
        <a:lstStyle/>
        <a:p>
          <a:endParaRPr lang="es-ES"/>
        </a:p>
      </dgm:t>
    </dgm:pt>
    <dgm:pt modelId="{6B4A795D-B69F-4E12-A785-25E233CF0E5F}" type="sibTrans" cxnId="{50C895B0-951C-46E1-AB7D-8EB4341C8917}">
      <dgm:prSet/>
      <dgm:spPr/>
      <dgm:t>
        <a:bodyPr/>
        <a:lstStyle/>
        <a:p>
          <a:endParaRPr lang="es-ES"/>
        </a:p>
      </dgm:t>
    </dgm:pt>
    <dgm:pt modelId="{60F3AD4A-E9F2-436F-ACB0-2B4BCFB9F3D4}">
      <dgm:prSet phldrT="[Texto]"/>
      <dgm:spPr/>
      <dgm:t>
        <a:bodyPr/>
        <a:lstStyle/>
        <a:p>
          <a:r>
            <a:rPr lang="es-ES" dirty="0" smtClean="0"/>
            <a:t>Fosfatasas (</a:t>
          </a:r>
          <a:r>
            <a:rPr lang="es-ES" dirty="0" err="1" smtClean="0"/>
            <a:t>Banerjee</a:t>
          </a:r>
          <a:r>
            <a:rPr lang="es-ES" dirty="0" smtClean="0"/>
            <a:t> </a:t>
          </a:r>
          <a:r>
            <a:rPr lang="es-ES" i="1" dirty="0" smtClean="0"/>
            <a:t>et al</a:t>
          </a:r>
          <a:r>
            <a:rPr lang="es-ES" dirty="0" smtClean="0"/>
            <a:t>., 2004).</a:t>
          </a:r>
          <a:endParaRPr lang="es-ES" dirty="0"/>
        </a:p>
      </dgm:t>
    </dgm:pt>
    <dgm:pt modelId="{165C28B4-20AA-41F9-B5D7-60F8C6782CF9}" type="parTrans" cxnId="{6161C9A3-BAD1-44BD-BFB5-531321AF615E}">
      <dgm:prSet/>
      <dgm:spPr/>
      <dgm:t>
        <a:bodyPr/>
        <a:lstStyle/>
        <a:p>
          <a:endParaRPr lang="es-ES"/>
        </a:p>
      </dgm:t>
    </dgm:pt>
    <dgm:pt modelId="{05D3463E-59B9-4C37-8689-FA662E4EE59A}" type="sibTrans" cxnId="{6161C9A3-BAD1-44BD-BFB5-531321AF615E}">
      <dgm:prSet/>
      <dgm:spPr/>
      <dgm:t>
        <a:bodyPr/>
        <a:lstStyle/>
        <a:p>
          <a:endParaRPr lang="es-ES"/>
        </a:p>
      </dgm:t>
    </dgm:pt>
    <dgm:pt modelId="{365984F7-6FA9-4B5D-BFB9-DF217B36DF01}">
      <dgm:prSet/>
      <dgm:spPr/>
      <dgm:t>
        <a:bodyPr/>
        <a:lstStyle/>
        <a:p>
          <a:r>
            <a:rPr lang="es-ES" smtClean="0"/>
            <a:t>Hidrógeno (Serebryankova, 2000).</a:t>
          </a:r>
          <a:endParaRPr lang="es-ES" dirty="0"/>
        </a:p>
      </dgm:t>
    </dgm:pt>
    <dgm:pt modelId="{C2CBF1C0-2E72-4D7D-9C2B-4D97FE40888F}" type="parTrans" cxnId="{B218F85C-AA48-4A7C-AB63-3724E7A83C61}">
      <dgm:prSet/>
      <dgm:spPr/>
      <dgm:t>
        <a:bodyPr/>
        <a:lstStyle/>
        <a:p>
          <a:endParaRPr lang="es-ES"/>
        </a:p>
      </dgm:t>
    </dgm:pt>
    <dgm:pt modelId="{4272F44D-0691-4C7C-9BB3-C75AA5A33A07}" type="sibTrans" cxnId="{B218F85C-AA48-4A7C-AB63-3724E7A83C61}">
      <dgm:prSet/>
      <dgm:spPr/>
      <dgm:t>
        <a:bodyPr/>
        <a:lstStyle/>
        <a:p>
          <a:endParaRPr lang="es-ES"/>
        </a:p>
      </dgm:t>
    </dgm:pt>
    <dgm:pt modelId="{775E7D7E-E6A5-49CD-9753-2A6A787C8A22}">
      <dgm:prSet/>
      <dgm:spPr/>
      <dgm:t>
        <a:bodyPr/>
        <a:lstStyle/>
        <a:p>
          <a:r>
            <a:rPr lang="es-ES" smtClean="0"/>
            <a:t>Scytonemin: protectores solares (Stevenson, 2002).</a:t>
          </a:r>
          <a:endParaRPr lang="es-ES" dirty="0"/>
        </a:p>
      </dgm:t>
    </dgm:pt>
    <dgm:pt modelId="{6FAF8F4B-C2F6-4F88-AC35-7F64BDE8E5DC}" type="parTrans" cxnId="{70B1BB57-B76A-4A1F-BC56-12A9BAF6E84F}">
      <dgm:prSet/>
      <dgm:spPr/>
      <dgm:t>
        <a:bodyPr/>
        <a:lstStyle/>
        <a:p>
          <a:endParaRPr lang="es-ES"/>
        </a:p>
      </dgm:t>
    </dgm:pt>
    <dgm:pt modelId="{E7486214-401E-4530-B9C2-6C93AE1A9738}" type="sibTrans" cxnId="{70B1BB57-B76A-4A1F-BC56-12A9BAF6E84F}">
      <dgm:prSet/>
      <dgm:spPr/>
      <dgm:t>
        <a:bodyPr/>
        <a:lstStyle/>
        <a:p>
          <a:endParaRPr lang="es-ES"/>
        </a:p>
      </dgm:t>
    </dgm:pt>
    <dgm:pt modelId="{C485AD68-A00B-452F-94C9-C0D16DBE2E4C}">
      <dgm:prSet/>
      <dgm:spPr/>
      <dgm:t>
        <a:bodyPr/>
        <a:lstStyle/>
        <a:p>
          <a:r>
            <a:rPr lang="es-ES" dirty="0" smtClean="0"/>
            <a:t>Astrobiología (</a:t>
          </a:r>
          <a:r>
            <a:rPr lang="es-ES" dirty="0" err="1" smtClean="0"/>
            <a:t>Baqué</a:t>
          </a:r>
          <a:r>
            <a:rPr lang="es-ES" dirty="0" smtClean="0"/>
            <a:t>, 2013).</a:t>
          </a:r>
          <a:endParaRPr lang="es-ES" dirty="0"/>
        </a:p>
      </dgm:t>
    </dgm:pt>
    <dgm:pt modelId="{4B2300D7-1B02-4DCF-8D76-985DF7CF9823}" type="parTrans" cxnId="{DF24D55A-192A-4251-948B-E4E7023C6011}">
      <dgm:prSet/>
      <dgm:spPr/>
      <dgm:t>
        <a:bodyPr/>
        <a:lstStyle/>
        <a:p>
          <a:endParaRPr lang="es-ES"/>
        </a:p>
      </dgm:t>
    </dgm:pt>
    <dgm:pt modelId="{3CCD7553-3BE3-43A2-892E-F755BC82943B}" type="sibTrans" cxnId="{DF24D55A-192A-4251-948B-E4E7023C6011}">
      <dgm:prSet/>
      <dgm:spPr/>
      <dgm:t>
        <a:bodyPr/>
        <a:lstStyle/>
        <a:p>
          <a:endParaRPr lang="es-ES"/>
        </a:p>
      </dgm:t>
    </dgm:pt>
    <dgm:pt modelId="{76DED8CF-5ACC-486B-B218-CE96AD22A6FF}" type="pres">
      <dgm:prSet presAssocID="{0A3FB448-BC6D-4B37-86BA-325D03686F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CD7557A-FF22-45AE-BE50-158A8813167B}" type="pres">
      <dgm:prSet presAssocID="{B820667B-B5A8-4223-AAD5-82CFC0D903DB}" presName="linNode" presStyleCnt="0"/>
      <dgm:spPr/>
    </dgm:pt>
    <dgm:pt modelId="{51E469C3-62F9-4B80-8903-A00F2D378DF5}" type="pres">
      <dgm:prSet presAssocID="{B820667B-B5A8-4223-AAD5-82CFC0D903DB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6715A9-717D-49D2-8774-72121B089ED6}" type="pres">
      <dgm:prSet presAssocID="{B820667B-B5A8-4223-AAD5-82CFC0D903D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CE48CA9-12A9-4ACA-B1B2-E9A92A1F720F}" type="presOf" srcId="{365984F7-6FA9-4B5D-BFB9-DF217B36DF01}" destId="{DB6715A9-717D-49D2-8774-72121B089ED6}" srcOrd="0" destOrd="1" presId="urn:microsoft.com/office/officeart/2005/8/layout/vList6"/>
    <dgm:cxn modelId="{694B1C8A-C79F-49CD-B046-37B4F09401B6}" type="presOf" srcId="{60F3AD4A-E9F2-436F-ACB0-2B4BCFB9F3D4}" destId="{DB6715A9-717D-49D2-8774-72121B089ED6}" srcOrd="0" destOrd="0" presId="urn:microsoft.com/office/officeart/2005/8/layout/vList6"/>
    <dgm:cxn modelId="{589C1309-B204-44DC-97E2-5B54427739A9}" type="presOf" srcId="{C485AD68-A00B-452F-94C9-C0D16DBE2E4C}" destId="{DB6715A9-717D-49D2-8774-72121B089ED6}" srcOrd="0" destOrd="3" presId="urn:microsoft.com/office/officeart/2005/8/layout/vList6"/>
    <dgm:cxn modelId="{DF24D55A-192A-4251-948B-E4E7023C6011}" srcId="{B820667B-B5A8-4223-AAD5-82CFC0D903DB}" destId="{C485AD68-A00B-452F-94C9-C0D16DBE2E4C}" srcOrd="3" destOrd="0" parTransId="{4B2300D7-1B02-4DCF-8D76-985DF7CF9823}" sibTransId="{3CCD7553-3BE3-43A2-892E-F755BC82943B}"/>
    <dgm:cxn modelId="{347FE9B0-7323-492F-8D69-C9668FE3086E}" type="presOf" srcId="{B820667B-B5A8-4223-AAD5-82CFC0D903DB}" destId="{51E469C3-62F9-4B80-8903-A00F2D378DF5}" srcOrd="0" destOrd="0" presId="urn:microsoft.com/office/officeart/2005/8/layout/vList6"/>
    <dgm:cxn modelId="{E2113C9A-42DC-440C-9263-D23BDF8960E6}" type="presOf" srcId="{0A3FB448-BC6D-4B37-86BA-325D03686FCA}" destId="{76DED8CF-5ACC-486B-B218-CE96AD22A6FF}" srcOrd="0" destOrd="0" presId="urn:microsoft.com/office/officeart/2005/8/layout/vList6"/>
    <dgm:cxn modelId="{6161C9A3-BAD1-44BD-BFB5-531321AF615E}" srcId="{B820667B-B5A8-4223-AAD5-82CFC0D903DB}" destId="{60F3AD4A-E9F2-436F-ACB0-2B4BCFB9F3D4}" srcOrd="0" destOrd="0" parTransId="{165C28B4-20AA-41F9-B5D7-60F8C6782CF9}" sibTransId="{05D3463E-59B9-4C37-8689-FA662E4EE59A}"/>
    <dgm:cxn modelId="{90A53579-7897-43A8-9614-30284B243D39}" type="presOf" srcId="{775E7D7E-E6A5-49CD-9753-2A6A787C8A22}" destId="{DB6715A9-717D-49D2-8774-72121B089ED6}" srcOrd="0" destOrd="2" presId="urn:microsoft.com/office/officeart/2005/8/layout/vList6"/>
    <dgm:cxn modelId="{70B1BB57-B76A-4A1F-BC56-12A9BAF6E84F}" srcId="{B820667B-B5A8-4223-AAD5-82CFC0D903DB}" destId="{775E7D7E-E6A5-49CD-9753-2A6A787C8A22}" srcOrd="2" destOrd="0" parTransId="{6FAF8F4B-C2F6-4F88-AC35-7F64BDE8E5DC}" sibTransId="{E7486214-401E-4530-B9C2-6C93AE1A9738}"/>
    <dgm:cxn modelId="{B218F85C-AA48-4A7C-AB63-3724E7A83C61}" srcId="{B820667B-B5A8-4223-AAD5-82CFC0D903DB}" destId="{365984F7-6FA9-4B5D-BFB9-DF217B36DF01}" srcOrd="1" destOrd="0" parTransId="{C2CBF1C0-2E72-4D7D-9C2B-4D97FE40888F}" sibTransId="{4272F44D-0691-4C7C-9BB3-C75AA5A33A07}"/>
    <dgm:cxn modelId="{50C895B0-951C-46E1-AB7D-8EB4341C8917}" srcId="{0A3FB448-BC6D-4B37-86BA-325D03686FCA}" destId="{B820667B-B5A8-4223-AAD5-82CFC0D903DB}" srcOrd="0" destOrd="0" parTransId="{0FA0D17D-3162-4F00-A1B8-A511F0519DF0}" sibTransId="{6B4A795D-B69F-4E12-A785-25E233CF0E5F}"/>
    <dgm:cxn modelId="{5F45C4E4-CAB5-4CFC-B36F-8F2EA82D5535}" type="presParOf" srcId="{76DED8CF-5ACC-486B-B218-CE96AD22A6FF}" destId="{BCD7557A-FF22-45AE-BE50-158A8813167B}" srcOrd="0" destOrd="0" presId="urn:microsoft.com/office/officeart/2005/8/layout/vList6"/>
    <dgm:cxn modelId="{F915D940-EB46-4394-BEDD-018A08317C36}" type="presParOf" srcId="{BCD7557A-FF22-45AE-BE50-158A8813167B}" destId="{51E469C3-62F9-4B80-8903-A00F2D378DF5}" srcOrd="0" destOrd="0" presId="urn:microsoft.com/office/officeart/2005/8/layout/vList6"/>
    <dgm:cxn modelId="{AF329B47-6322-4582-AF98-D1D5F1181F99}" type="presParOf" srcId="{BCD7557A-FF22-45AE-BE50-158A8813167B}" destId="{DB6715A9-717D-49D2-8774-72121B089ED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3FB448-BC6D-4B37-86BA-325D03686FCA}" type="doc">
      <dgm:prSet loTypeId="urn:microsoft.com/office/officeart/2005/8/layout/vList6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46E7223B-BF7A-42D2-9E3F-2BB730D6D03D}">
      <dgm:prSet phldrT="[Texto]"/>
      <dgm:spPr/>
      <dgm:t>
        <a:bodyPr/>
        <a:lstStyle/>
        <a:p>
          <a:r>
            <a:rPr lang="es-ES" b="1" i="0" dirty="0" err="1" smtClean="0"/>
            <a:t>Clorofita</a:t>
          </a:r>
          <a:endParaRPr lang="es-ES" i="0" dirty="0"/>
        </a:p>
      </dgm:t>
    </dgm:pt>
    <dgm:pt modelId="{CF2D9334-FC0A-43C3-B216-ADEF0542533B}" type="parTrans" cxnId="{946C60A5-DA15-4159-87D9-7FCFAFF96B47}">
      <dgm:prSet/>
      <dgm:spPr/>
      <dgm:t>
        <a:bodyPr/>
        <a:lstStyle/>
        <a:p>
          <a:endParaRPr lang="es-ES"/>
        </a:p>
      </dgm:t>
    </dgm:pt>
    <dgm:pt modelId="{8C17E5FA-5307-45E7-9A3F-A08DD1CEE962}" type="sibTrans" cxnId="{946C60A5-DA15-4159-87D9-7FCFAFF96B47}">
      <dgm:prSet/>
      <dgm:spPr/>
      <dgm:t>
        <a:bodyPr/>
        <a:lstStyle/>
        <a:p>
          <a:endParaRPr lang="es-ES"/>
        </a:p>
      </dgm:t>
    </dgm:pt>
    <dgm:pt modelId="{C560B9CD-1463-4C7A-88AA-7BB753BF5AC7}">
      <dgm:prSet phldrT="[Texto]"/>
      <dgm:spPr/>
      <dgm:t>
        <a:bodyPr/>
        <a:lstStyle/>
        <a:p>
          <a:r>
            <a:rPr lang="es-ES" dirty="0" smtClean="0"/>
            <a:t>Nutrición animal (</a:t>
          </a:r>
          <a:r>
            <a:rPr lang="es-ES" dirty="0" err="1" smtClean="0"/>
            <a:t>Gouveia</a:t>
          </a:r>
          <a:r>
            <a:rPr lang="es-ES" dirty="0" smtClean="0"/>
            <a:t>, 1996).</a:t>
          </a:r>
          <a:endParaRPr lang="es-ES" dirty="0"/>
        </a:p>
      </dgm:t>
    </dgm:pt>
    <dgm:pt modelId="{D6363F6C-8B3C-4C0C-BCFA-B87463984FB4}" type="parTrans" cxnId="{5D60E665-DB6A-437C-A409-2383B522440D}">
      <dgm:prSet/>
      <dgm:spPr/>
      <dgm:t>
        <a:bodyPr/>
        <a:lstStyle/>
        <a:p>
          <a:endParaRPr lang="es-ES"/>
        </a:p>
      </dgm:t>
    </dgm:pt>
    <dgm:pt modelId="{A558D05A-7ECD-4B11-BE56-AAF3D3D9D72D}" type="sibTrans" cxnId="{5D60E665-DB6A-437C-A409-2383B522440D}">
      <dgm:prSet/>
      <dgm:spPr/>
      <dgm:t>
        <a:bodyPr/>
        <a:lstStyle/>
        <a:p>
          <a:endParaRPr lang="es-ES"/>
        </a:p>
      </dgm:t>
    </dgm:pt>
    <dgm:pt modelId="{CFBA14B1-AE03-4629-B3D6-8DBB52742D36}">
      <dgm:prSet/>
      <dgm:spPr/>
      <dgm:t>
        <a:bodyPr/>
        <a:lstStyle/>
        <a:p>
          <a:r>
            <a:rPr lang="es-ES" smtClean="0"/>
            <a:t>Biodiesel (Phukan </a:t>
          </a:r>
          <a:r>
            <a:rPr lang="es-ES" i="1" smtClean="0"/>
            <a:t>et al</a:t>
          </a:r>
          <a:r>
            <a:rPr lang="es-ES" smtClean="0"/>
            <a:t>., 2011).</a:t>
          </a:r>
          <a:endParaRPr lang="es-ES"/>
        </a:p>
      </dgm:t>
    </dgm:pt>
    <dgm:pt modelId="{AC8DD77E-E6C0-4FA1-9EBE-CFD05D4D7DA0}" type="parTrans" cxnId="{7621EBB9-73FE-4DA3-BC81-2D6B2ADA8FA8}">
      <dgm:prSet/>
      <dgm:spPr/>
      <dgm:t>
        <a:bodyPr/>
        <a:lstStyle/>
        <a:p>
          <a:endParaRPr lang="es-ES"/>
        </a:p>
      </dgm:t>
    </dgm:pt>
    <dgm:pt modelId="{B54A9133-E37C-4987-93C8-29D845B93C9A}" type="sibTrans" cxnId="{7621EBB9-73FE-4DA3-BC81-2D6B2ADA8FA8}">
      <dgm:prSet/>
      <dgm:spPr/>
      <dgm:t>
        <a:bodyPr/>
        <a:lstStyle/>
        <a:p>
          <a:endParaRPr lang="es-ES"/>
        </a:p>
      </dgm:t>
    </dgm:pt>
    <dgm:pt modelId="{12FA59A9-3C5B-411F-8593-530A7EA7B75A}">
      <dgm:prSet/>
      <dgm:spPr/>
      <dgm:t>
        <a:bodyPr/>
        <a:lstStyle/>
        <a:p>
          <a:r>
            <a:rPr lang="es-ES" smtClean="0"/>
            <a:t>Fijar CO</a:t>
          </a:r>
          <a:r>
            <a:rPr lang="es-ES" baseline="-25000" smtClean="0"/>
            <a:t>2</a:t>
          </a:r>
          <a:r>
            <a:rPr lang="es-ES" smtClean="0"/>
            <a:t> y remover N y P (Doucha, 2005).</a:t>
          </a:r>
          <a:endParaRPr lang="es-ES"/>
        </a:p>
      </dgm:t>
    </dgm:pt>
    <dgm:pt modelId="{D8C4D361-3499-424F-90EC-19B1A8CB87C0}" type="parTrans" cxnId="{820B132B-7CF8-4E64-9BC0-EF7DF5886E1F}">
      <dgm:prSet/>
      <dgm:spPr/>
      <dgm:t>
        <a:bodyPr/>
        <a:lstStyle/>
        <a:p>
          <a:endParaRPr lang="es-ES"/>
        </a:p>
      </dgm:t>
    </dgm:pt>
    <dgm:pt modelId="{49CCF7ED-A102-4C81-8EC9-5CBCD38A174F}" type="sibTrans" cxnId="{820B132B-7CF8-4E64-9BC0-EF7DF5886E1F}">
      <dgm:prSet/>
      <dgm:spPr/>
      <dgm:t>
        <a:bodyPr/>
        <a:lstStyle/>
        <a:p>
          <a:endParaRPr lang="es-ES"/>
        </a:p>
      </dgm:t>
    </dgm:pt>
    <dgm:pt modelId="{5EC39E81-E1F0-40A4-8478-A670B5F388E2}">
      <dgm:prSet/>
      <dgm:spPr/>
      <dgm:t>
        <a:bodyPr/>
        <a:lstStyle/>
        <a:p>
          <a:r>
            <a:rPr lang="es-ES" dirty="0" smtClean="0"/>
            <a:t>Producción de proteínas recombinantes (</a:t>
          </a:r>
          <a:r>
            <a:rPr lang="es-ES" dirty="0" err="1" smtClean="0"/>
            <a:t>Huang</a:t>
          </a:r>
          <a:r>
            <a:rPr lang="es-ES" dirty="0" smtClean="0"/>
            <a:t>, 2006). </a:t>
          </a:r>
          <a:endParaRPr lang="es-ES" dirty="0"/>
        </a:p>
      </dgm:t>
    </dgm:pt>
    <dgm:pt modelId="{2332233F-300A-400A-B7B1-10656072B30F}" type="parTrans" cxnId="{3D783289-554B-4304-B586-2A33B21A2397}">
      <dgm:prSet/>
      <dgm:spPr/>
      <dgm:t>
        <a:bodyPr/>
        <a:lstStyle/>
        <a:p>
          <a:endParaRPr lang="es-ES"/>
        </a:p>
      </dgm:t>
    </dgm:pt>
    <dgm:pt modelId="{52F8FD45-A592-466A-A9C6-71DB0BE33513}" type="sibTrans" cxnId="{3D783289-554B-4304-B586-2A33B21A2397}">
      <dgm:prSet/>
      <dgm:spPr/>
      <dgm:t>
        <a:bodyPr/>
        <a:lstStyle/>
        <a:p>
          <a:endParaRPr lang="es-ES"/>
        </a:p>
      </dgm:t>
    </dgm:pt>
    <dgm:pt modelId="{76DED8CF-5ACC-486B-B218-CE96AD22A6FF}" type="pres">
      <dgm:prSet presAssocID="{0A3FB448-BC6D-4B37-86BA-325D03686F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A6B8284-AF50-4712-853B-5EEA2F36615D}" type="pres">
      <dgm:prSet presAssocID="{46E7223B-BF7A-42D2-9E3F-2BB730D6D03D}" presName="linNode" presStyleCnt="0"/>
      <dgm:spPr/>
    </dgm:pt>
    <dgm:pt modelId="{A0BCAE70-348A-420F-8277-20A89D7E11B6}" type="pres">
      <dgm:prSet presAssocID="{46E7223B-BF7A-42D2-9E3F-2BB730D6D03D}" presName="parentShp" presStyleLbl="node1" presStyleIdx="0" presStyleCnt="1" custLinFactNeighborX="-3669" custLinFactNeighborY="-197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D29FB2-B3ED-4A33-A570-4A63070DECC3}" type="pres">
      <dgm:prSet presAssocID="{46E7223B-BF7A-42D2-9E3F-2BB730D6D03D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34FD7A-AE4F-4572-AC13-33BF37ECAA22}" type="presOf" srcId="{0A3FB448-BC6D-4B37-86BA-325D03686FCA}" destId="{76DED8CF-5ACC-486B-B218-CE96AD22A6FF}" srcOrd="0" destOrd="0" presId="urn:microsoft.com/office/officeart/2005/8/layout/vList6"/>
    <dgm:cxn modelId="{946C60A5-DA15-4159-87D9-7FCFAFF96B47}" srcId="{0A3FB448-BC6D-4B37-86BA-325D03686FCA}" destId="{46E7223B-BF7A-42D2-9E3F-2BB730D6D03D}" srcOrd="0" destOrd="0" parTransId="{CF2D9334-FC0A-43C3-B216-ADEF0542533B}" sibTransId="{8C17E5FA-5307-45E7-9A3F-A08DD1CEE962}"/>
    <dgm:cxn modelId="{820B132B-7CF8-4E64-9BC0-EF7DF5886E1F}" srcId="{46E7223B-BF7A-42D2-9E3F-2BB730D6D03D}" destId="{12FA59A9-3C5B-411F-8593-530A7EA7B75A}" srcOrd="2" destOrd="0" parTransId="{D8C4D361-3499-424F-90EC-19B1A8CB87C0}" sibTransId="{49CCF7ED-A102-4C81-8EC9-5CBCD38A174F}"/>
    <dgm:cxn modelId="{160CFC7E-8392-47FA-9560-86BD34CB55B5}" type="presOf" srcId="{46E7223B-BF7A-42D2-9E3F-2BB730D6D03D}" destId="{A0BCAE70-348A-420F-8277-20A89D7E11B6}" srcOrd="0" destOrd="0" presId="urn:microsoft.com/office/officeart/2005/8/layout/vList6"/>
    <dgm:cxn modelId="{278E63B4-79D3-4611-A49A-A45F6242722C}" type="presOf" srcId="{CFBA14B1-AE03-4629-B3D6-8DBB52742D36}" destId="{6DD29FB2-B3ED-4A33-A570-4A63070DECC3}" srcOrd="0" destOrd="1" presId="urn:microsoft.com/office/officeart/2005/8/layout/vList6"/>
    <dgm:cxn modelId="{BB877975-7CB4-4FB6-B0B8-4E3AC2B5B727}" type="presOf" srcId="{12FA59A9-3C5B-411F-8593-530A7EA7B75A}" destId="{6DD29FB2-B3ED-4A33-A570-4A63070DECC3}" srcOrd="0" destOrd="2" presId="urn:microsoft.com/office/officeart/2005/8/layout/vList6"/>
    <dgm:cxn modelId="{7FF8A446-2B02-4E2E-A0D2-D1FEC6B4BDA9}" type="presOf" srcId="{C560B9CD-1463-4C7A-88AA-7BB753BF5AC7}" destId="{6DD29FB2-B3ED-4A33-A570-4A63070DECC3}" srcOrd="0" destOrd="0" presId="urn:microsoft.com/office/officeart/2005/8/layout/vList6"/>
    <dgm:cxn modelId="{3D783289-554B-4304-B586-2A33B21A2397}" srcId="{46E7223B-BF7A-42D2-9E3F-2BB730D6D03D}" destId="{5EC39E81-E1F0-40A4-8478-A670B5F388E2}" srcOrd="3" destOrd="0" parTransId="{2332233F-300A-400A-B7B1-10656072B30F}" sibTransId="{52F8FD45-A592-466A-A9C6-71DB0BE33513}"/>
    <dgm:cxn modelId="{7621EBB9-73FE-4DA3-BC81-2D6B2ADA8FA8}" srcId="{46E7223B-BF7A-42D2-9E3F-2BB730D6D03D}" destId="{CFBA14B1-AE03-4629-B3D6-8DBB52742D36}" srcOrd="1" destOrd="0" parTransId="{AC8DD77E-E6C0-4FA1-9EBE-CFD05D4D7DA0}" sibTransId="{B54A9133-E37C-4987-93C8-29D845B93C9A}"/>
    <dgm:cxn modelId="{5D60E665-DB6A-437C-A409-2383B522440D}" srcId="{46E7223B-BF7A-42D2-9E3F-2BB730D6D03D}" destId="{C560B9CD-1463-4C7A-88AA-7BB753BF5AC7}" srcOrd="0" destOrd="0" parTransId="{D6363F6C-8B3C-4C0C-BCFA-B87463984FB4}" sibTransId="{A558D05A-7ECD-4B11-BE56-AAF3D3D9D72D}"/>
    <dgm:cxn modelId="{759A0E6D-7237-4601-808B-29F98155C709}" type="presOf" srcId="{5EC39E81-E1F0-40A4-8478-A670B5F388E2}" destId="{6DD29FB2-B3ED-4A33-A570-4A63070DECC3}" srcOrd="0" destOrd="3" presId="urn:microsoft.com/office/officeart/2005/8/layout/vList6"/>
    <dgm:cxn modelId="{57ACF3C4-E5D4-49BA-8BBC-2C20ABA22C52}" type="presParOf" srcId="{76DED8CF-5ACC-486B-B218-CE96AD22A6FF}" destId="{AA6B8284-AF50-4712-853B-5EEA2F36615D}" srcOrd="0" destOrd="0" presId="urn:microsoft.com/office/officeart/2005/8/layout/vList6"/>
    <dgm:cxn modelId="{1C4C45B5-52BF-48D0-BC7B-995F539BC69A}" type="presParOf" srcId="{AA6B8284-AF50-4712-853B-5EEA2F36615D}" destId="{A0BCAE70-348A-420F-8277-20A89D7E11B6}" srcOrd="0" destOrd="0" presId="urn:microsoft.com/office/officeart/2005/8/layout/vList6"/>
    <dgm:cxn modelId="{5F121F6C-ECF0-4F8B-B662-34965341E1EB}" type="presParOf" srcId="{AA6B8284-AF50-4712-853B-5EEA2F36615D}" destId="{6DD29FB2-B3ED-4A33-A570-4A63070DECC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A771F-0AD9-4868-B841-A39FC735BCE6}" type="datetimeFigureOut">
              <a:rPr lang="es-ES" smtClean="0"/>
              <a:t>29/03/2017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E4808-C37A-4C12-8B41-A4F1101D22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7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Primeras investigaciones termófilos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E4808-C37A-4C12-8B41-A4F1101D227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93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Clorofila a,</a:t>
            </a:r>
            <a:r>
              <a:rPr lang="es-ES" baseline="0" dirty="0" smtClean="0"/>
              <a:t> ficocianina, carotenoides.</a:t>
            </a:r>
          </a:p>
          <a:p>
            <a:r>
              <a:rPr lang="es-ES" baseline="0" dirty="0" err="1" smtClean="0"/>
              <a:t>Mucilágeno</a:t>
            </a:r>
            <a:endParaRPr lang="es-ES" baseline="0" dirty="0" smtClean="0"/>
          </a:p>
          <a:p>
            <a:r>
              <a:rPr lang="es-ES" baseline="0" dirty="0" err="1" smtClean="0"/>
              <a:t>Pirenoide</a:t>
            </a:r>
            <a:r>
              <a:rPr lang="es-ES" baseline="0" dirty="0" smtClean="0"/>
              <a:t> (reservorio </a:t>
            </a:r>
            <a:r>
              <a:rPr lang="es-ES" baseline="0" dirty="0" err="1" smtClean="0"/>
              <a:t>RuBisCO</a:t>
            </a:r>
            <a:r>
              <a:rPr lang="es-ES" baseline="0" dirty="0" smtClean="0"/>
              <a:t>) fijación de CO2 fotosíntesis, ciclo de Calvin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E4808-C37A-4C12-8B41-A4F1101D227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3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Hifas </a:t>
            </a:r>
            <a:r>
              <a:rPr lang="es-ES" smtClean="0"/>
              <a:t>y micelio</a:t>
            </a:r>
          </a:p>
          <a:p>
            <a:r>
              <a:rPr lang="es-ES" dirty="0" smtClean="0"/>
              <a:t>Reproducción asexual</a:t>
            </a:r>
            <a:r>
              <a:rPr lang="es-ES" baseline="0" dirty="0" smtClean="0"/>
              <a:t> esporas (conidios o </a:t>
            </a:r>
            <a:r>
              <a:rPr lang="es-ES" baseline="0" dirty="0" err="1" smtClean="0"/>
              <a:t>conidiosporas</a:t>
            </a:r>
            <a:r>
              <a:rPr lang="es-ES" baseline="0" dirty="0" smtClean="0"/>
              <a:t>),</a:t>
            </a:r>
          </a:p>
          <a:p>
            <a:r>
              <a:rPr lang="es-ES" baseline="0" dirty="0" smtClean="0"/>
              <a:t>Fase vegetativa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E4808-C37A-4C12-8B41-A4F1101D227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43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800">
              <a:solidFill>
                <a:srgbClr val="000000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40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94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93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809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4358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66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7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700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61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5758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4623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80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80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80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800">
              <a:solidFill>
                <a:srgbClr val="000000"/>
              </a:solidFill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68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279576" y="1279788"/>
            <a:ext cx="8172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2000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DEPARTAMENTO DE CIENCIAS DE LA VIDA Y LA AGRICULTURA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2000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CARRERA DE INGENIERÍA EN BIOTECNOLOGÍA</a:t>
            </a:r>
            <a:endParaRPr lang="es-EC" sz="2000" b="1" dirty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/>
              <a:t>AISLAMIENTO </a:t>
            </a:r>
            <a:r>
              <a:rPr lang="es-ES" sz="2000" b="1" dirty="0"/>
              <a:t>E IDENTIFICACIÓN DE BACTERIAS, MICROALGAS Y HONGOS TERMÓFILOS DE LA FUENTE GEOTERMAL “AGUAS HEDIONDAS”, UBICADA EN LA PROVINCIA CARCHI, CANTÓN TULCÁN, </a:t>
            </a:r>
            <a:r>
              <a:rPr lang="es-ES" sz="2000" b="1" dirty="0" smtClean="0"/>
              <a:t>ECUADOR.</a:t>
            </a:r>
            <a:endParaRPr lang="es-ES" sz="2000" b="1" i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b="1" i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srgbClr val="000000"/>
                </a:solidFill>
                <a:latin typeface="+mj-lt"/>
              </a:rPr>
              <a:t>RIVAS PÁRRAGA ROQUE GUILLERMO</a:t>
            </a:r>
            <a:endParaRPr lang="es-ES" sz="20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srgbClr val="000000"/>
                </a:solidFill>
                <a:latin typeface="+mj-lt"/>
              </a:rPr>
              <a:t>Director</a:t>
            </a:r>
            <a:r>
              <a:rPr lang="es-ES" sz="2000" b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es-ES" sz="2000" dirty="0" smtClean="0">
                <a:solidFill>
                  <a:srgbClr val="000000"/>
                </a:solidFill>
                <a:latin typeface="+mj-lt"/>
              </a:rPr>
              <a:t>Izquierdo Andrés, </a:t>
            </a:r>
            <a:r>
              <a:rPr lang="es-ES" sz="2000" dirty="0" err="1">
                <a:solidFill>
                  <a:srgbClr val="000000"/>
                </a:solidFill>
                <a:latin typeface="+mj-lt"/>
              </a:rPr>
              <a:t>Ph.D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rgbClr val="000000"/>
                </a:solidFill>
                <a:latin typeface="+mj-lt"/>
              </a:rPr>
              <a:t>Marzo, 2017</a:t>
            </a:r>
            <a:endParaRPr lang="es-EC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417" y="136687"/>
            <a:ext cx="4137109" cy="837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68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326243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Procesamiento de muestras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6087" y="2255839"/>
            <a:ext cx="1618575" cy="6850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Siembra en medio sólido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3" y="2045511"/>
            <a:ext cx="1919912" cy="11003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445822" y="1651685"/>
            <a:ext cx="4006585" cy="367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Bacterias: 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Agar Nutriente, Agar M9 </a:t>
            </a:r>
            <a:endParaRPr lang="es-ES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5444835" y="2206965"/>
            <a:ext cx="4007571" cy="3886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Hongos: 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PDA</a:t>
            </a:r>
            <a:endParaRPr lang="es-ES" dirty="0" smtClean="0"/>
          </a:p>
        </p:txBody>
      </p:sp>
      <p:sp>
        <p:nvSpPr>
          <p:cNvPr id="10" name="Rectángulo 9"/>
          <p:cNvSpPr/>
          <p:nvPr/>
        </p:nvSpPr>
        <p:spPr>
          <a:xfrm>
            <a:off x="5445822" y="3276665"/>
            <a:ext cx="4006584" cy="3886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Microalgas: 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medio sólido BG11</a:t>
            </a:r>
            <a:endParaRPr lang="es-ES" sz="1600" dirty="0" smtClean="0"/>
          </a:p>
        </p:txBody>
      </p:sp>
      <p:sp>
        <p:nvSpPr>
          <p:cNvPr id="14" name="Rectángulo 13"/>
          <p:cNvSpPr/>
          <p:nvPr/>
        </p:nvSpPr>
        <p:spPr>
          <a:xfrm>
            <a:off x="429600" y="4842196"/>
            <a:ext cx="1492716" cy="3737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Aislamiento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9" descr="C:\Users\JanyiChris\Desktop\Biotecnologia ESPE\PROYECTO DE TITULACION\estriad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47" y="4330879"/>
            <a:ext cx="14478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9755317" y="1696511"/>
            <a:ext cx="2204617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51–56ºC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 5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684329" y="2901030"/>
            <a:ext cx="2204616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23-25ºC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10000-20000lux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(24h:24h)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errar llave 17"/>
          <p:cNvSpPr/>
          <p:nvPr/>
        </p:nvSpPr>
        <p:spPr>
          <a:xfrm>
            <a:off x="9497290" y="1651685"/>
            <a:ext cx="187037" cy="9246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errar llave 18"/>
          <p:cNvSpPr/>
          <p:nvPr/>
        </p:nvSpPr>
        <p:spPr>
          <a:xfrm>
            <a:off x="9497291" y="2901030"/>
            <a:ext cx="197428" cy="111425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brir llave 19"/>
          <p:cNvSpPr/>
          <p:nvPr/>
        </p:nvSpPr>
        <p:spPr>
          <a:xfrm>
            <a:off x="4769427" y="1596047"/>
            <a:ext cx="353291" cy="227976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de flecha 21"/>
          <p:cNvCxnSpPr>
            <a:stCxn id="6" idx="2"/>
            <a:endCxn id="14" idx="0"/>
          </p:cNvCxnSpPr>
          <p:nvPr/>
        </p:nvCxnSpPr>
        <p:spPr>
          <a:xfrm>
            <a:off x="1175375" y="2940898"/>
            <a:ext cx="583" cy="1901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14" idx="3"/>
            <a:endCxn id="15" idx="1"/>
          </p:cNvCxnSpPr>
          <p:nvPr/>
        </p:nvCxnSpPr>
        <p:spPr>
          <a:xfrm>
            <a:off x="1922316" y="5029075"/>
            <a:ext cx="857231" cy="18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stCxn id="6" idx="3"/>
            <a:endCxn id="7" idx="1"/>
          </p:cNvCxnSpPr>
          <p:nvPr/>
        </p:nvCxnSpPr>
        <p:spPr>
          <a:xfrm flipV="1">
            <a:off x="1984662" y="2595661"/>
            <a:ext cx="575651" cy="27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9684327" y="1099382"/>
            <a:ext cx="164660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Condiciones: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355401" y="4842037"/>
            <a:ext cx="1800493" cy="3737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Cultivos puros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556005" y="4535283"/>
            <a:ext cx="3188196" cy="9814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de características macro y microscópicas, Tinción Gram.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Conector recto de flecha 32"/>
          <p:cNvCxnSpPr>
            <a:stCxn id="30" idx="3"/>
            <a:endCxn id="31" idx="1"/>
          </p:cNvCxnSpPr>
          <p:nvPr/>
        </p:nvCxnSpPr>
        <p:spPr>
          <a:xfrm flipV="1">
            <a:off x="7155894" y="5025995"/>
            <a:ext cx="400111" cy="2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>
            <a:stCxn id="15" idx="3"/>
            <a:endCxn id="30" idx="1"/>
          </p:cNvCxnSpPr>
          <p:nvPr/>
        </p:nvCxnSpPr>
        <p:spPr>
          <a:xfrm flipV="1">
            <a:off x="4227347" y="5028916"/>
            <a:ext cx="1128054" cy="20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1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2826415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molecular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0684" y="1955029"/>
            <a:ext cx="1292643" cy="6850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Extracción de ADN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99287" y="2094359"/>
            <a:ext cx="1633781" cy="3886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Cuantificación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118850" y="2092819"/>
            <a:ext cx="671979" cy="3886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PCR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011331" y="3481715"/>
            <a:ext cx="889987" cy="3886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RFLPs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612302" y="4379198"/>
            <a:ext cx="1685077" cy="3886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Secuenciación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481871" y="4228495"/>
            <a:ext cx="1451795" cy="6850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filogenético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://www.danagen.es/wp-content/uploads/2013/08/DANAGENE-Plant-DNA-Kit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4" t="4696" b="6584"/>
          <a:stretch/>
        </p:blipFill>
        <p:spPr bwMode="auto">
          <a:xfrm>
            <a:off x="586757" y="2788189"/>
            <a:ext cx="900495" cy="13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gmotesting.com/images/Image-6-PCR-amplification2.aspx?width=410&amp;height=27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r="16974" b="17960"/>
          <a:stretch/>
        </p:blipFill>
        <p:spPr bwMode="auto">
          <a:xfrm>
            <a:off x="420127" y="4576144"/>
            <a:ext cx="2672923" cy="151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51095"/>
              </p:ext>
            </p:extLst>
          </p:nvPr>
        </p:nvGraphicFramePr>
        <p:xfrm>
          <a:off x="5762714" y="1008709"/>
          <a:ext cx="5490253" cy="274277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982558"/>
                <a:gridCol w="982558"/>
                <a:gridCol w="1192858"/>
                <a:gridCol w="1232505"/>
                <a:gridCol w="1099774"/>
              </a:tblGrid>
              <a:tr h="425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Gen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Cebador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Organismo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Tamaño**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Referencia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</a:tr>
              <a:tr h="35403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16S rRNA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27F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Bacteria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~1500pb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Cihan et al., 2012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</a:tr>
              <a:tr h="35403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1492R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2612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23S rRNA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p23SrV_f1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Microalgas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~410pb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Sherwood &amp; Presting, 2007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</a:tr>
              <a:tr h="4261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p23SrV_r1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403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ITS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ITS1F-Bt1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Hongos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~650pb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White, 1990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</a:tr>
              <a:tr h="2130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ITS4Rbt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571" marR="99571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6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13608" r="-223" b="30448"/>
          <a:stretch/>
        </p:blipFill>
        <p:spPr bwMode="auto">
          <a:xfrm>
            <a:off x="3935589" y="5160173"/>
            <a:ext cx="1399108" cy="782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assets.geneious.com/manual/8.1/geneious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14" y="5223248"/>
            <a:ext cx="1531327" cy="656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2.bp.blogspot.com/-zGRIEYyZs9A/TrA2w4NOvZI/AAAAAAAAACY/qYDBWNdtZQw/s1600/ncbi_blas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59" y="5279321"/>
            <a:ext cx="1088820" cy="544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megasoftware.net/mega4/images/t_mega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57" y="5183117"/>
            <a:ext cx="2088232" cy="738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cto de flecha 19"/>
          <p:cNvCxnSpPr>
            <a:stCxn id="6" idx="3"/>
            <a:endCxn id="7" idx="1"/>
          </p:cNvCxnSpPr>
          <p:nvPr/>
        </p:nvCxnSpPr>
        <p:spPr>
          <a:xfrm flipV="1">
            <a:off x="1683327" y="2288707"/>
            <a:ext cx="315960" cy="8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7" idx="3"/>
            <a:endCxn id="8" idx="1"/>
          </p:cNvCxnSpPr>
          <p:nvPr/>
        </p:nvCxnSpPr>
        <p:spPr>
          <a:xfrm flipV="1">
            <a:off x="3633068" y="2287167"/>
            <a:ext cx="485782" cy="15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8" idx="2"/>
            <a:endCxn id="9" idx="0"/>
          </p:cNvCxnSpPr>
          <p:nvPr/>
        </p:nvCxnSpPr>
        <p:spPr>
          <a:xfrm>
            <a:off x="4454840" y="2481515"/>
            <a:ext cx="1485" cy="1000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9" idx="2"/>
            <a:endCxn id="10" idx="0"/>
          </p:cNvCxnSpPr>
          <p:nvPr/>
        </p:nvCxnSpPr>
        <p:spPr>
          <a:xfrm flipH="1">
            <a:off x="4454841" y="3870411"/>
            <a:ext cx="1484" cy="5087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10" idx="3"/>
            <a:endCxn id="11" idx="1"/>
          </p:cNvCxnSpPr>
          <p:nvPr/>
        </p:nvCxnSpPr>
        <p:spPr>
          <a:xfrm flipV="1">
            <a:off x="5297379" y="4571025"/>
            <a:ext cx="2184492" cy="2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>
            <a:stCxn id="15" idx="3"/>
            <a:endCxn id="16" idx="1"/>
          </p:cNvCxnSpPr>
          <p:nvPr/>
        </p:nvCxnSpPr>
        <p:spPr>
          <a:xfrm>
            <a:off x="5334697" y="5551526"/>
            <a:ext cx="40701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>
            <a:stCxn id="16" idx="3"/>
            <a:endCxn id="17" idx="1"/>
          </p:cNvCxnSpPr>
          <p:nvPr/>
        </p:nvCxnSpPr>
        <p:spPr>
          <a:xfrm>
            <a:off x="7273041" y="5551526"/>
            <a:ext cx="4070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>
            <a:stCxn id="17" idx="3"/>
            <a:endCxn id="18" idx="1"/>
          </p:cNvCxnSpPr>
          <p:nvPr/>
        </p:nvCxnSpPr>
        <p:spPr>
          <a:xfrm>
            <a:off x="8768879" y="5551526"/>
            <a:ext cx="402878" cy="7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13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394210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del punto de muestreo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07722"/>
              </p:ext>
            </p:extLst>
          </p:nvPr>
        </p:nvGraphicFramePr>
        <p:xfrm>
          <a:off x="6063671" y="1184856"/>
          <a:ext cx="5243139" cy="1527523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048628"/>
                <a:gridCol w="1048628"/>
                <a:gridCol w="648222"/>
                <a:gridCol w="1618328"/>
                <a:gridCol w="879333"/>
              </a:tblGrid>
              <a:tr h="356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Ojo de agua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 [ºC]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pH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Coordenadas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Altura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</a:tr>
              <a:tr h="356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56,2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5,64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 00º48.578’</a:t>
                      </a:r>
                      <a:endParaRPr lang="es-ES" sz="1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W 077º54.362’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3428 m.s.n.m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</a:tr>
              <a:tr h="356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51,4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6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56,4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72" marR="68972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7" y="1891148"/>
            <a:ext cx="4788508" cy="321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40" y="2996683"/>
            <a:ext cx="5208270" cy="236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8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596825"/>
            <a:ext cx="2621230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fisicoquímico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033839"/>
              </p:ext>
            </p:extLst>
          </p:nvPr>
        </p:nvGraphicFramePr>
        <p:xfrm>
          <a:off x="929097" y="1511113"/>
          <a:ext cx="4364120" cy="435199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280193"/>
                <a:gridCol w="1017836"/>
                <a:gridCol w="1066091"/>
              </a:tblGrid>
              <a:tr h="250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Parámetro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Unidad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Resultado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Arsénico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0,054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Cloruros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83,1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Cobre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&lt;0,05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Conductividad Eléctrica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uS/cm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1725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Hierro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0,53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Manganeso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2,5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pH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unidad pH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4,8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Sólidos sedimentables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mL/L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&lt;,1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Sólidos totales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1556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Sólidos volátiles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Sólidos no volátiles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1290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Sodio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225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Potasio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45,4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Magnesio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168,44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Calcio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72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Sulfatos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744,8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  <a:tr h="241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effectLst/>
                        </a:rPr>
                        <a:t>Alcalinidad total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mg/L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16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864" marR="86864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647034"/>
              </p:ext>
            </p:extLst>
          </p:nvPr>
        </p:nvGraphicFramePr>
        <p:xfrm>
          <a:off x="6428640" y="1511111"/>
          <a:ext cx="4410897" cy="435199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215619"/>
                <a:gridCol w="1072066"/>
                <a:gridCol w="1123212"/>
              </a:tblGrid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Parámetro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Unidad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Resultado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Cadmio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Cloruros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&lt;250,0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702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Hidrocarburos Aromáticos </a:t>
                      </a:r>
                      <a:r>
                        <a:rPr lang="es-ES" sz="1400" b="1" dirty="0" err="1">
                          <a:effectLst/>
                        </a:rPr>
                        <a:t>Policíclicos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&lt;0,50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Materia Orgánica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60,59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pH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unidad pH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5,8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Cobre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29,3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Conductividad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uS/cm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1164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Potasio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312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Zinc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28,4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Calcio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 8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</a:rPr>
                        <a:t>Nitrógeno </a:t>
                      </a:r>
                      <a:r>
                        <a:rPr lang="es-ES" sz="1400" b="1" dirty="0">
                          <a:effectLst/>
                        </a:rPr>
                        <a:t>Total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 2530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Hierro</a:t>
                      </a:r>
                      <a:endParaRPr lang="es-ES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12500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Manganeso</a:t>
                      </a:r>
                      <a:endParaRPr lang="es-ES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79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  <a:tr h="260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Magnesio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mg/kg</a:t>
                      </a:r>
                      <a:endParaRPr lang="es-E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1860</a:t>
                      </a:r>
                      <a:endParaRPr lang="es-E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838" marR="93838" marT="0" marB="0"/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741444" y="5344732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41444" y="4840310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52175" y="4363793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39296" y="1955443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39296" y="3153177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6251466" y="5561527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6251461" y="5046367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251461" y="4003185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6251462" y="3217568"/>
            <a:ext cx="4739425" cy="334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1458556" y="1122415"/>
            <a:ext cx="2643672" cy="342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fisicoquímico agua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968576" y="1133147"/>
            <a:ext cx="3236784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fisicoquímico sedimentos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37435" y="5951110"/>
            <a:ext cx="2997937" cy="280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*Resultados proporcionados por CESAQ.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7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1492716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Aislamiento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13221" y="3168887"/>
            <a:ext cx="1939525" cy="6850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obtuvo 40 cepas termófilas: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84513" y="2359687"/>
            <a:ext cx="149271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37 Bacterias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3284513" y="3326751"/>
            <a:ext cx="149271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2 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Microalgas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3284513" y="4293815"/>
            <a:ext cx="149271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 Hongo</a:t>
            </a:r>
            <a:endParaRPr lang="es-ES" dirty="0"/>
          </a:p>
        </p:txBody>
      </p:sp>
      <p:pic>
        <p:nvPicPr>
          <p:cNvPr id="10" name="Imagen 9" descr="C:\Users\Roque Guillermo\Google Drive\ESPE\Tesis\CAPÍTULO1\imágenes cap3\cepas aislada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64" y="1814529"/>
            <a:ext cx="6113549" cy="228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5870863" y="4226262"/>
            <a:ext cx="6113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S" b="1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Izquierda</a:t>
            </a:r>
            <a:r>
              <a:rPr lang="es-ES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cepa bacteriana 14 (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licheniformis</a:t>
            </a:r>
            <a:r>
              <a:rPr lang="es-ES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b="1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</a:t>
            </a:r>
            <a:r>
              <a:rPr lang="es-ES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cepa fúngica 1 (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Talaromyces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thermophilus</a:t>
            </a:r>
            <a:r>
              <a:rPr lang="es-ES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b="1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Derecha</a:t>
            </a:r>
            <a:r>
              <a:rPr lang="es-ES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cepa de </a:t>
            </a:r>
            <a:r>
              <a:rPr lang="es-ES" i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microalga</a:t>
            </a:r>
            <a:r>
              <a:rPr lang="es-ES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(</a:t>
            </a:r>
            <a:r>
              <a:rPr lang="es-ES" i="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Clorofita</a:t>
            </a:r>
            <a:r>
              <a:rPr lang="es-ES" i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S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brir llave 14"/>
          <p:cNvSpPr/>
          <p:nvPr/>
        </p:nvSpPr>
        <p:spPr>
          <a:xfrm>
            <a:off x="2755616" y="2359687"/>
            <a:ext cx="426027" cy="2303461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24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 descr="C:\Users\Roque Guillermo\Documents\ESPE\tesis\expo almita\tinciones\cepa9.g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1"/>
          <a:stretch/>
        </p:blipFill>
        <p:spPr bwMode="auto">
          <a:xfrm>
            <a:off x="728142" y="1859971"/>
            <a:ext cx="3937998" cy="261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Roque Guillermo\Google Drive\ESPE\Tesis\fotos microscopio\14\Capture_40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78" y="1859970"/>
            <a:ext cx="3269708" cy="261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Roque Guillermo\Google Drive\ESPE\Tesis\fotos microscopio\32\Capture_18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25" y="1859971"/>
            <a:ext cx="3492838" cy="26178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929097" y="1073343"/>
            <a:ext cx="3518912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microscópicas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187041" y="4494885"/>
            <a:ext cx="3951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Tinción Gram,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cepa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bacteriana #36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Bacillus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thermoamylovorans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), 100X.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4850299" y="4484063"/>
            <a:ext cx="3233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Tinción Gram,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cepa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bacteriana #14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Bacillus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licheniformis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), 100X.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046920" y="4484063"/>
            <a:ext cx="3233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Tinción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Gram,</a:t>
            </a: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cepa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bacteriana #9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Bacillus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licheniformis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), 100X.</a:t>
            </a:r>
            <a:endParaRPr lang="es-ES" dirty="0"/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521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Roque Guillermo\Google Drive\ESPE\Tesis\fotos microscopio\AH-R1\Capture_11.bmp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b="20448"/>
          <a:stretch/>
        </p:blipFill>
        <p:spPr bwMode="auto">
          <a:xfrm>
            <a:off x="808301" y="1801660"/>
            <a:ext cx="5084803" cy="3562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C:\Users\Roque Guillermo\Google Drive\ESPE\Tesis\fotos microscopio\AH-R5\Capture_34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r="4501" b="10412"/>
          <a:stretch/>
        </p:blipFill>
        <p:spPr bwMode="auto">
          <a:xfrm>
            <a:off x="6753345" y="1801660"/>
            <a:ext cx="4539383" cy="3562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29097" y="1073343"/>
            <a:ext cx="3518912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microscópicas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785318" y="5490224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Microalga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 #2 (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Clorofita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), 100X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708866" y="5412952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Microalga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 #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Chroococcidiopsis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.), 100X.</a:t>
            </a:r>
            <a:endParaRPr lang="es-ES" dirty="0"/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50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3518912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microscópicas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C:\Users\Roque Guillermo\Google Drive\ESPE\Tesis\CAPÍTULO1\Foto hongo\IMG_20170202_1552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8774" r="16480" b="41453"/>
          <a:stretch/>
        </p:blipFill>
        <p:spPr bwMode="auto">
          <a:xfrm>
            <a:off x="6378564" y="1688545"/>
            <a:ext cx="4790795" cy="3542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887293" y="5219061"/>
            <a:ext cx="3773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Cepa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fúngica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Talaromyces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i="1" dirty="0" err="1">
                <a:latin typeface="Arial" panose="020B0604020202020204" pitchFamily="34" charset="0"/>
                <a:ea typeface="Calibri" panose="020F0502020204030204" pitchFamily="34" charset="0"/>
              </a:rPr>
              <a:t>thermophilus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), 100X.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9" b="3485"/>
          <a:stretch/>
        </p:blipFill>
        <p:spPr>
          <a:xfrm>
            <a:off x="2121477" y="1823324"/>
            <a:ext cx="3086100" cy="32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95352" y="453580"/>
            <a:ext cx="2826415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molecular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t="22710" r="15069" b="13688"/>
          <a:stretch/>
        </p:blipFill>
        <p:spPr bwMode="auto">
          <a:xfrm>
            <a:off x="296141" y="1692983"/>
            <a:ext cx="4277836" cy="2016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2438" t="15175" r="2438" b="22760"/>
          <a:stretch/>
        </p:blipFill>
        <p:spPr bwMode="auto">
          <a:xfrm>
            <a:off x="379269" y="4263353"/>
            <a:ext cx="4484370" cy="1644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10789" r="21386" b="8258"/>
          <a:stretch/>
        </p:blipFill>
        <p:spPr bwMode="auto">
          <a:xfrm>
            <a:off x="5329705" y="1492416"/>
            <a:ext cx="3335914" cy="2922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11722"/>
              </p:ext>
            </p:extLst>
          </p:nvPr>
        </p:nvGraphicFramePr>
        <p:xfrm>
          <a:off x="9421347" y="1787595"/>
          <a:ext cx="2340150" cy="156565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23470"/>
                <a:gridCol w="1516680"/>
              </a:tblGrid>
              <a:tr h="459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 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1*, 2*, 3*, 4, 5*, 6*, 7*, 8 ,9, 10*, 11, 12, 13*, 14, 15, 16*, 17, 18*, 19*, 20*, 21*, 22, 23, 24*, 25*, 26, 27, 28*, 29, 30*, 31, 33, 34*, 35*, 37*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32*, 36*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781046" y="1352410"/>
            <a:ext cx="3680816" cy="280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Productos amplificados por PCR del gen 16S </a:t>
            </a:r>
            <a:r>
              <a:rPr lang="es-ES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rRNA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226074" y="3973402"/>
            <a:ext cx="1208985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 23S </a:t>
            </a:r>
            <a:r>
              <a:rPr lang="es-ES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rRNA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156889" y="3973402"/>
            <a:ext cx="758541" cy="280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 ITS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374782" y="1201102"/>
            <a:ext cx="3290837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RFLPs</a:t>
            </a:r>
            <a:r>
              <a:rPr lang="es-ES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gen 16S </a:t>
            </a:r>
            <a:r>
              <a:rPr lang="es-ES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rRNA</a:t>
            </a:r>
            <a:r>
              <a:rPr lang="es-ES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la enzima </a:t>
            </a:r>
            <a:r>
              <a:rPr lang="es-ES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MspI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4718045" y="2452045"/>
            <a:ext cx="467591" cy="4987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/>
          <p:cNvSpPr/>
          <p:nvPr/>
        </p:nvSpPr>
        <p:spPr>
          <a:xfrm>
            <a:off x="8778966" y="2452045"/>
            <a:ext cx="467591" cy="4987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75832"/>
              </p:ext>
            </p:extLst>
          </p:nvPr>
        </p:nvGraphicFramePr>
        <p:xfrm>
          <a:off x="1761043" y="1542087"/>
          <a:ext cx="8760997" cy="4320341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709093"/>
                <a:gridCol w="1536720"/>
                <a:gridCol w="2850129"/>
                <a:gridCol w="1130314"/>
                <a:gridCol w="899595"/>
                <a:gridCol w="1635146"/>
              </a:tblGrid>
              <a:tr h="476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Cepa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Cepas iguales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Organismos más próximos.</a:t>
                      </a:r>
                      <a:endParaRPr lang="es-ES" sz="19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Número de acceso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err="1">
                          <a:effectLst/>
                        </a:rPr>
                        <a:t>Query</a:t>
                      </a:r>
                      <a:r>
                        <a:rPr lang="es-ES" sz="1400" b="1" dirty="0">
                          <a:effectLst/>
                        </a:rPr>
                        <a:t> </a:t>
                      </a:r>
                      <a:r>
                        <a:rPr lang="es-ES" sz="1400" b="1" dirty="0" err="1">
                          <a:effectLst/>
                        </a:rPr>
                        <a:t>Coverage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Max </a:t>
                      </a:r>
                      <a:r>
                        <a:rPr lang="es-ES" sz="1400" b="1" dirty="0" err="1">
                          <a:effectLst/>
                        </a:rPr>
                        <a:t>Ident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Filo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</a:tr>
              <a:tr h="29527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Bacterias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81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A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1-31, 33-35, 37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 err="1">
                          <a:effectLst/>
                        </a:rPr>
                        <a:t>Bacillus</a:t>
                      </a:r>
                      <a:r>
                        <a:rPr lang="es-ES" sz="1400" i="1" dirty="0">
                          <a:effectLst/>
                        </a:rPr>
                        <a:t> </a:t>
                      </a:r>
                      <a:r>
                        <a:rPr lang="es-ES" sz="1400" i="1" dirty="0" err="1">
                          <a:effectLst/>
                        </a:rPr>
                        <a:t>licheniformis</a:t>
                      </a:r>
                      <a:endParaRPr lang="es-ES" sz="1900" i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KY174334.1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100%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99%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s-ES" sz="1400">
                          <a:effectLst/>
                        </a:rPr>
                        <a:t>Firmicutes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</a:tr>
              <a:tr h="481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B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 err="1">
                          <a:effectLst/>
                        </a:rPr>
                        <a:t>Bacillus</a:t>
                      </a:r>
                      <a:r>
                        <a:rPr lang="es-ES" sz="1400" i="1" dirty="0">
                          <a:effectLst/>
                        </a:rPr>
                        <a:t> </a:t>
                      </a:r>
                      <a:r>
                        <a:rPr lang="es-ES" sz="1400" i="1" dirty="0" err="1">
                          <a:effectLst/>
                        </a:rPr>
                        <a:t>thermoamylovorans</a:t>
                      </a:r>
                      <a:endParaRPr lang="es-ES" sz="1900" i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NR_117028.1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98%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87%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Firmicutes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</a:tr>
              <a:tr h="481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 err="1" smtClean="0">
                          <a:effectLst/>
                        </a:rPr>
                        <a:t>Bacillus</a:t>
                      </a:r>
                      <a:r>
                        <a:rPr lang="es-ES" sz="1400" i="1" dirty="0" smtClean="0">
                          <a:effectLst/>
                        </a:rPr>
                        <a:t> </a:t>
                      </a:r>
                      <a:r>
                        <a:rPr lang="es-ES" sz="1400" i="1" dirty="0" err="1" smtClean="0">
                          <a:effectLst/>
                        </a:rPr>
                        <a:t>thermoamylovorans</a:t>
                      </a:r>
                      <a:endParaRPr lang="es-ES" sz="1900" i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NR_117028.1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100%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98%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Firmicutes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</a:tr>
              <a:tr h="29527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Microalgas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81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D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AH1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 err="1">
                          <a:effectLst/>
                        </a:rPr>
                        <a:t>Chroococcidiopsis</a:t>
                      </a:r>
                      <a:r>
                        <a:rPr lang="es-ES" sz="1400" i="1" dirty="0">
                          <a:effectLst/>
                        </a:rPr>
                        <a:t> </a:t>
                      </a:r>
                      <a:r>
                        <a:rPr lang="es-ES" sz="1400" i="1" dirty="0" err="1">
                          <a:effectLst/>
                        </a:rPr>
                        <a:t>thermalis</a:t>
                      </a:r>
                      <a:endParaRPr lang="es-ES" sz="1900" i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NR_102537.1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100%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95%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Cyanobacteria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</a:tr>
              <a:tr h="481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E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AH2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 err="1">
                          <a:effectLst/>
                        </a:rPr>
                        <a:t>Chlorella</a:t>
                      </a:r>
                      <a:r>
                        <a:rPr lang="es-ES" sz="1400" i="1" dirty="0">
                          <a:effectLst/>
                        </a:rPr>
                        <a:t> </a:t>
                      </a:r>
                      <a:r>
                        <a:rPr lang="es-ES" sz="1400" i="1" dirty="0" err="1">
                          <a:effectLst/>
                        </a:rPr>
                        <a:t>mirabilis</a:t>
                      </a:r>
                      <a:endParaRPr lang="es-ES" sz="1900" i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KM462865.1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99%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94%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Clorofita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</a:tr>
              <a:tr h="29527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Hongos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47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F</a:t>
                      </a:r>
                      <a:endParaRPr lang="es-E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H1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 err="1">
                          <a:effectLst/>
                        </a:rPr>
                        <a:t>Talaromyces</a:t>
                      </a:r>
                      <a:r>
                        <a:rPr lang="es-ES" sz="1400" i="1" dirty="0">
                          <a:effectLst/>
                        </a:rPr>
                        <a:t> </a:t>
                      </a:r>
                      <a:r>
                        <a:rPr lang="es-ES" sz="1400" i="1" dirty="0" err="1">
                          <a:effectLst/>
                        </a:rPr>
                        <a:t>thermophilus</a:t>
                      </a:r>
                      <a:r>
                        <a:rPr lang="es-ES" sz="1900" i="1" dirty="0">
                          <a:effectLst/>
                        </a:rPr>
                        <a:t> </a:t>
                      </a:r>
                      <a:r>
                        <a:rPr lang="es-ES" sz="1400" dirty="0">
                          <a:effectLst/>
                        </a:rPr>
                        <a:t>JF412001.1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100%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99%</a:t>
                      </a:r>
                      <a:endParaRPr lang="es-E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s-ES" sz="1400" dirty="0" err="1">
                          <a:effectLst/>
                        </a:rPr>
                        <a:t>Ascomycota</a:t>
                      </a:r>
                      <a:endParaRPr lang="es-ES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2" marR="114302" marT="0" marB="0"/>
                </a:tc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29097" y="1073343"/>
            <a:ext cx="2416046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similitud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8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385820" y="627030"/>
            <a:ext cx="9465995" cy="1143001"/>
          </a:xfrm>
        </p:spPr>
        <p:txBody>
          <a:bodyPr/>
          <a:lstStyle/>
          <a:p>
            <a:pPr lvl="0" algn="just"/>
            <a:r>
              <a:rPr lang="es-EC" sz="2286" dirty="0">
                <a:solidFill>
                  <a:schemeClr val="tx1"/>
                </a:solidFill>
                <a:effectLst/>
              </a:rPr>
              <a:t>2015 PIC 002    “Análisis y caracterización microbiológica y molecular de la comunidad microbiana en fuentes geotermales del Ecuador”</a:t>
            </a:r>
            <a:r>
              <a:rPr lang="es-EC" sz="228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28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2286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97" y="2004368"/>
            <a:ext cx="4847321" cy="36354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13992" r="17743" b="17994"/>
          <a:stretch/>
        </p:blipFill>
        <p:spPr>
          <a:xfrm>
            <a:off x="6256006" y="1982542"/>
            <a:ext cx="4732998" cy="3657317"/>
          </a:xfrm>
          <a:prstGeom prst="rect">
            <a:avLst/>
          </a:prstGeom>
        </p:spPr>
      </p:pic>
      <p:pic>
        <p:nvPicPr>
          <p:cNvPr id="7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27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14613" r="14322" b="10064"/>
          <a:stretch/>
        </p:blipFill>
        <p:spPr bwMode="auto">
          <a:xfrm>
            <a:off x="2327656" y="1073343"/>
            <a:ext cx="7357255" cy="4853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29097" y="1073343"/>
            <a:ext cx="2428870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filogenético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929097" y="1657998"/>
            <a:ext cx="215784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Método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de máxima verosimilitud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Neighbor-Joining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 y el modelo de evolución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Kimura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 2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9803363" y="2535161"/>
            <a:ext cx="177903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Falta de secuencias NCBI. ¿Nuevas especies?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4469072" y="684647"/>
            <a:ext cx="278794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 16S </a:t>
            </a:r>
            <a:r>
              <a:rPr lang="es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rRNA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bacterias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2428870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filogenético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4367" t="12277" r="2265" b="50766"/>
          <a:stretch/>
        </p:blipFill>
        <p:spPr bwMode="auto">
          <a:xfrm>
            <a:off x="914804" y="2091132"/>
            <a:ext cx="5252740" cy="3698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2"/>
          <a:srcRect l="4367" t="49235" r="2265" b="16040"/>
          <a:stretch/>
        </p:blipFill>
        <p:spPr bwMode="auto">
          <a:xfrm>
            <a:off x="6510337" y="2091132"/>
            <a:ext cx="5252740" cy="3475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5261900" y="5805526"/>
            <a:ext cx="289432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Falta de secuencias NCBI. ¿Nuevas especies?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2298625" y="5768963"/>
            <a:ext cx="142132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Polifiléticos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1822125" y="1757524"/>
            <a:ext cx="296747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 23S </a:t>
            </a:r>
            <a:r>
              <a:rPr lang="es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rRNA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microalgas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974268" y="1749504"/>
            <a:ext cx="192873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 ITS, hongos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33006" y="791715"/>
            <a:ext cx="1034552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Cepas identificadas en Aguas Hediondas presentes en otras fuentes geotermales del mundo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80381" y="1880038"/>
            <a:ext cx="1782860" cy="342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s-ES" sz="1600" b="1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licheniformes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24417" y="1515761"/>
            <a:ext cx="7557983" cy="1087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Narayan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colaboradores,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Svusavu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Fiji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60-73ºC pH=6,5-7,5.</a:t>
            </a:r>
            <a:endParaRPr lang="es-E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 y col., lago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Borax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Oregon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USA: 40-50ºC, pH= 5-7.</a:t>
            </a:r>
            <a:endParaRPr lang="es-E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Derekova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Bulgaria: 60ºC.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recto de flecha 16"/>
          <p:cNvCxnSpPr>
            <a:stCxn id="6" idx="3"/>
            <a:endCxn id="7" idx="1"/>
          </p:cNvCxnSpPr>
          <p:nvPr/>
        </p:nvCxnSpPr>
        <p:spPr>
          <a:xfrm>
            <a:off x="3463241" y="2051271"/>
            <a:ext cx="561176" cy="84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3137537399"/>
              </p:ext>
            </p:extLst>
          </p:nvPr>
        </p:nvGraphicFramePr>
        <p:xfrm>
          <a:off x="1801398" y="2952608"/>
          <a:ext cx="9577132" cy="274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74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645979557"/>
              </p:ext>
            </p:extLst>
          </p:nvPr>
        </p:nvGraphicFramePr>
        <p:xfrm>
          <a:off x="1801398" y="2952608"/>
          <a:ext cx="9577132" cy="274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1" descr="C:\Users\XAVIER\Desktop\Comunicado-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  <p:sp>
        <p:nvSpPr>
          <p:cNvPr id="10" name="Rectángulo 9"/>
          <p:cNvSpPr/>
          <p:nvPr/>
        </p:nvSpPr>
        <p:spPr>
          <a:xfrm>
            <a:off x="1106999" y="1940045"/>
            <a:ext cx="2408032" cy="342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600" b="1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thermoamylovorans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024419" y="1561061"/>
            <a:ext cx="7557981" cy="1087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Deive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Chavasqueira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Galicia, España: 50ºC.</a:t>
            </a:r>
            <a:endParaRPr lang="es-E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Khiyami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Arabia Saudita: 60-90ºC.</a:t>
            </a:r>
            <a:endParaRPr lang="es-E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Yohandini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Tanjung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Sakti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Indonesia: 80-91ºC, pH=7-8.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ector recto de flecha 11"/>
          <p:cNvCxnSpPr>
            <a:stCxn id="10" idx="3"/>
            <a:endCxn id="11" idx="1"/>
          </p:cNvCxnSpPr>
          <p:nvPr/>
        </p:nvCxnSpPr>
        <p:spPr>
          <a:xfrm flipV="1">
            <a:off x="3515031" y="2105025"/>
            <a:ext cx="509388" cy="62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033006" y="791715"/>
            <a:ext cx="1034552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Cepas identificadas en Aguas Hediondas presentes en otras fuentes geotermales del mundo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4054542"/>
              </p:ext>
            </p:extLst>
          </p:nvPr>
        </p:nvGraphicFramePr>
        <p:xfrm>
          <a:off x="2011576" y="2805344"/>
          <a:ext cx="8431835" cy="2944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1033006" y="1815220"/>
            <a:ext cx="1709892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</a:t>
            </a:r>
            <a:r>
              <a:rPr lang="es-ES" sz="1600" b="1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thermophilus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21664" y="1689910"/>
            <a:ext cx="7557983" cy="6059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 y colaboradores, Parque Nacional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Tengchong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Rehai</a:t>
            </a:r>
            <a:r>
              <a:rPr lang="es-ES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China: 45-50ºC, pH=4-12.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Conector recto de flecha 6"/>
          <p:cNvCxnSpPr>
            <a:stCxn id="5" idx="3"/>
            <a:endCxn id="6" idx="1"/>
          </p:cNvCxnSpPr>
          <p:nvPr/>
        </p:nvCxnSpPr>
        <p:spPr>
          <a:xfrm flipV="1">
            <a:off x="2742898" y="1992878"/>
            <a:ext cx="678766" cy="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33006" y="791715"/>
            <a:ext cx="1034552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Cepas identificadas en Aguas Hediondas presentes en otras fuentes geotermales del mundo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961253" y="1975253"/>
            <a:ext cx="2262158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Chroococcidiopsis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667077" y="1564356"/>
            <a:ext cx="7557983" cy="11866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Caiola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rocas desiertos calientes y fríos.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Geithler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Indonesia.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Hayashi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Tailandia: 50ºC, pH=8.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ector recto de flecha 11"/>
          <p:cNvCxnSpPr>
            <a:stCxn id="10" idx="3"/>
            <a:endCxn id="11" idx="1"/>
          </p:cNvCxnSpPr>
          <p:nvPr/>
        </p:nvCxnSpPr>
        <p:spPr>
          <a:xfrm flipV="1">
            <a:off x="3223411" y="2157660"/>
            <a:ext cx="443666" cy="44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33006" y="791715"/>
            <a:ext cx="1034552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Cepas identificadas en Aguas Hediondas presentes en otras fuentes geotermales del mundo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1367184655"/>
              </p:ext>
            </p:extLst>
          </p:nvPr>
        </p:nvGraphicFramePr>
        <p:xfrm>
          <a:off x="1801398" y="2952608"/>
          <a:ext cx="9577132" cy="274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41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14940249"/>
              </p:ext>
            </p:extLst>
          </p:nvPr>
        </p:nvGraphicFramePr>
        <p:xfrm>
          <a:off x="2104080" y="2903066"/>
          <a:ext cx="8820603" cy="2735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1589356" y="1895921"/>
            <a:ext cx="1133644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Clorofita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67621" y="1697488"/>
            <a:ext cx="7557983" cy="7727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Stoyneva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Bulgaria: 30-101ºC, pH=1-10.</a:t>
            </a:r>
            <a:endParaRPr lang="es-E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Krienitz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col., África: 30-40ºC.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Conector recto de flecha 6"/>
          <p:cNvCxnSpPr>
            <a:stCxn id="5" idx="3"/>
            <a:endCxn id="6" idx="1"/>
          </p:cNvCxnSpPr>
          <p:nvPr/>
        </p:nvCxnSpPr>
        <p:spPr>
          <a:xfrm>
            <a:off x="2723000" y="2082800"/>
            <a:ext cx="744621" cy="10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33006" y="791715"/>
            <a:ext cx="1034552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Cepas identificadas en Aguas Hediondas presentes en otras fuentes geotermales del mundo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Resultados y discusión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1043876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Cepario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C:\Users\Roque Guillermo\Documents\ESPE\tesis\fotos cepario\IMG_20170306_1243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7" r="5463" b="5511"/>
          <a:stretch/>
        </p:blipFill>
        <p:spPr bwMode="auto">
          <a:xfrm>
            <a:off x="2098098" y="1611802"/>
            <a:ext cx="3457575" cy="3510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017328" y="1866848"/>
            <a:ext cx="4350327" cy="30008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estableció un cepario con los microorganismos aislados: bacterias (37), microalgas (2) y hongos (1). Se mantienen en crio preservación a -80ºC en el Laboratorio de Microbiología Ambiental de la Universidad de las Fuerzas Armadas – ESPE.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8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Conclusiones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90600" y="1186320"/>
            <a:ext cx="105918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aislaron e identificaron bacterias, microalgas y hongos termófilos presentes en la fuente geotermal Aguas Hediondas. Las bacterias son los microorganismos más abundantes con un total de 37 aislados, seguido por las microalgas (2) y finalmente los hongos (1).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Mediante técnicas de biología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molecuar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 identificó hasta nivel de especie a dos cepas bacterianas y una fúngica: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licheniformis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thermoamylovorans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Talaromyces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thermophilus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identificó a nivel de género una cepa bacteriana y una cepa de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microalga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procariota: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Chroococcidiopsis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identificó una cepa de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microalga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eucariota hasta nivel de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filum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Clorofita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S" dirty="0"/>
          </a:p>
        </p:txBody>
      </p:sp>
      <p:pic>
        <p:nvPicPr>
          <p:cNvPr id="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7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Conclusiones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19570" y="1414989"/>
            <a:ext cx="10752859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microorganismos aislados de la fuente geotermal Aguas Hediondas han sido identificados en otras fuentes termales alrededor del mundo.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las potenciales aplicaciones de las cepas aisladas destacan su uso en la astrobiología y la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biorremediación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así como también la producción de enzimas termoestables, alimento animal,  factores de crecimiento de plantas,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biosurfactantes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nanopartículas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biopolímeros y fármacos. 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producción de fuentes de energía renovables (hidrógeno y biocombustibles) a partir de las cepas aisladas, puede contribuir a la reducción del uso de combustibles fósiles.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construyó un cepario con los microorganismos termófilos aislados para futuras investigaciones</a:t>
            </a:r>
            <a:endParaRPr lang="es-ES" dirty="0"/>
          </a:p>
        </p:txBody>
      </p:sp>
      <p:pic>
        <p:nvPicPr>
          <p:cNvPr id="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Introducción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i0.wp.com/blog.nuestroclima.com/wp-content/uploads/2016/04/Cinturon-de-fuego-1.jpeg?resize=624%2C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2" y="1743834"/>
            <a:ext cx="5524638" cy="292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12172" y="4356231"/>
            <a:ext cx="43156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smtClean="0">
                <a:solidFill>
                  <a:schemeClr val="bg2">
                    <a:lumMod val="75000"/>
                  </a:schemeClr>
                </a:solidFill>
              </a:rPr>
              <a:t>http://blog.nuestroclima.com/cinturon-fuego-mas-activo-nunca/</a:t>
            </a:r>
            <a:endParaRPr lang="es-E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75" y="1743835"/>
            <a:ext cx="5032182" cy="287400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61075" y="435623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>
                <a:solidFill>
                  <a:schemeClr val="bg2">
                    <a:lumMod val="75000"/>
                  </a:schemeClr>
                </a:solidFill>
              </a:rPr>
              <a:t>http://www.livescience.com/28821-yellowstone-supervolcano-bigger-plume.html</a:t>
            </a:r>
            <a:endParaRPr lang="es-ES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6130635" y="3086100"/>
            <a:ext cx="571501" cy="3325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1536863" y="4751725"/>
            <a:ext cx="32752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Cinturón de fuego del Pacífico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822880" y="4751725"/>
            <a:ext cx="235192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Fuentes geotermales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3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Recomendaciones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62891" y="1378736"/>
            <a:ext cx="10266218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elaboración de medios de cultivo en futuras investigaciones se recomienda utilizar el agua y los sedimentos de la fuente geotermal como componentes del medio de cultivo para suplir las demandas de minerales de los microorganismos y obtener un mayor número de cepas aisladas.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fuente geotermal Aguas Hediondas presenta elevadas concentraciones de sulfatos (744,8ppm) por lo que se debe investigar la presencia de microorganismos sulfato reductores.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89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Recomendaciones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10936" y="1693950"/>
            <a:ext cx="10671464" cy="282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recomendable amplificar y secuenciar los genes ITS y 16S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rRNA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la identificación a nivel de especie de las cepas: D=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Chroococcidiopsis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E=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Clorofita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el gen 23S </a:t>
            </a:r>
            <a:r>
              <a:rPr lang="es-ES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rRNA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la identificación a nivel de especie de la cepa B=</a:t>
            </a:r>
            <a:r>
              <a:rPr lang="es-ES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recomienda seguir con la investigación de aplicaciones biotecnológicas de las cepas aisladas de la fuente geotermal Aguas Hediondas. Estos microorganismos pueden contribuir al desarrollo de varias industrias, y por lo tanto, al cambio de la matriz productiva del país y se encuentran almacenados en el cepario del laboratorio de Microbiología Ambiental de la Universidad de las Fuerzas Armadas – ESPE.</a:t>
            </a:r>
            <a:endParaRPr lang="es-ES" dirty="0"/>
          </a:p>
        </p:txBody>
      </p:sp>
      <p:pic>
        <p:nvPicPr>
          <p:cNvPr id="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8193576" y="3978233"/>
            <a:ext cx="3361114" cy="114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8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Andrés </a:t>
            </a:r>
            <a:r>
              <a:rPr lang="en-US" sz="2286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Izquierdo</a:t>
            </a:r>
            <a:r>
              <a:rPr lang="en-US" sz="228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8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n-US" sz="22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C" sz="228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Alma Koch, </a:t>
            </a:r>
            <a:r>
              <a:rPr lang="es-EC" sz="228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MS.c</a:t>
            </a:r>
            <a:endParaRPr lang="es-EC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86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228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Renato Naranjo</a:t>
            </a:r>
            <a:endParaRPr lang="en-US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biotecnologia.espe.edu.ec/laboratorios-investigacion/wp-content/uploads/2014/07/logo-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6" y="970895"/>
            <a:ext cx="4295413" cy="13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57" y="872677"/>
            <a:ext cx="1757416" cy="18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8554803" y="5913556"/>
            <a:ext cx="2606578" cy="7232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715"/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  <p:pic>
        <p:nvPicPr>
          <p:cNvPr id="2050" name="Picture 2" descr="No hay texto alternativo automático disponi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465" y="1141408"/>
            <a:ext cx="3065166" cy="27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09600" y="274638"/>
            <a:ext cx="10972800" cy="587807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S" kern="0" dirty="0" smtClean="0">
                <a:solidFill>
                  <a:schemeClr val="tx1"/>
                </a:solidFill>
              </a:rPr>
              <a:t>Agradecimientos</a:t>
            </a:r>
            <a:endParaRPr lang="es-ES" kern="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11331" r="17718" b="28987"/>
          <a:stretch/>
        </p:blipFill>
        <p:spPr>
          <a:xfrm>
            <a:off x="1891792" y="2918156"/>
            <a:ext cx="4829847" cy="29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Introducción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10130" y="703443"/>
            <a:ext cx="2137064" cy="68505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Microorganismos extremófilos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09600" y="1571659"/>
            <a:ext cx="3738124" cy="18705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desarrollan bajo condiciones extremas de temperatura, pH, salinidad y concentraciones de metales pesados que podría matar a la mayoría de los organismos superiores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980378"/>
              </p:ext>
            </p:extLst>
          </p:nvPr>
        </p:nvGraphicFramePr>
        <p:xfrm>
          <a:off x="5651582" y="535005"/>
          <a:ext cx="6323740" cy="4242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ector recto de flecha 8"/>
          <p:cNvCxnSpPr>
            <a:stCxn id="5" idx="2"/>
            <a:endCxn id="6" idx="0"/>
          </p:cNvCxnSpPr>
          <p:nvPr/>
        </p:nvCxnSpPr>
        <p:spPr>
          <a:xfrm>
            <a:off x="2478662" y="1388502"/>
            <a:ext cx="0" cy="183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5651582" y="4637805"/>
            <a:ext cx="30700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0" dirty="0" smtClean="0">
                <a:latin typeface="+mj-lt"/>
                <a:ea typeface="Calibri" panose="020F0502020204030204" pitchFamily="34" charset="0"/>
              </a:rPr>
              <a:t>Microorganismos termófilos</a:t>
            </a:r>
            <a:r>
              <a:rPr lang="es-EC" b="0" i="1" dirty="0" smtClean="0">
                <a:latin typeface="+mj-lt"/>
                <a:ea typeface="Calibri" panose="020F0502020204030204" pitchFamily="34" charset="0"/>
              </a:rPr>
              <a:t>:</a:t>
            </a:r>
          </a:p>
          <a:p>
            <a:r>
              <a:rPr lang="es-EC" b="0" i="1" dirty="0" smtClean="0">
                <a:latin typeface="+mj-lt"/>
              </a:rPr>
              <a:t>-Bacterias</a:t>
            </a:r>
          </a:p>
          <a:p>
            <a:r>
              <a:rPr lang="es-EC" b="0" i="1" dirty="0" smtClean="0">
                <a:latin typeface="+mj-lt"/>
              </a:rPr>
              <a:t>-Hongos</a:t>
            </a:r>
          </a:p>
          <a:p>
            <a:r>
              <a:rPr lang="es-EC" b="0" i="1" dirty="0" smtClean="0">
                <a:latin typeface="+mj-lt"/>
              </a:rPr>
              <a:t>-Arqueas</a:t>
            </a:r>
          </a:p>
          <a:p>
            <a:r>
              <a:rPr lang="es-EC" b="0" i="1" dirty="0" smtClean="0">
                <a:latin typeface="+mj-lt"/>
              </a:rPr>
              <a:t>-Microalgas </a:t>
            </a:r>
            <a:endParaRPr lang="es-EC" b="0" i="1" dirty="0">
              <a:latin typeface="+mj-lt"/>
            </a:endParaRPr>
          </a:p>
        </p:txBody>
      </p:sp>
      <p:pic>
        <p:nvPicPr>
          <p:cNvPr id="8" name="Imagen 7" descr="C:\Users\Roque Guillermo\Google Drive\ESPE\Tesis\CAPÍTULO1\figura-árbol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2" y="3561553"/>
            <a:ext cx="3810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946425" y="6007741"/>
            <a:ext cx="2972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</a:rPr>
              <a:t>Árbol filogenético (</a:t>
            </a:r>
            <a:r>
              <a:rPr lang="es-ES" sz="1200" dirty="0" err="1">
                <a:latin typeface="Arial" panose="020B0604020202020204" pitchFamily="34" charset="0"/>
                <a:ea typeface="Calibri" panose="020F0502020204030204" pitchFamily="34" charset="0"/>
              </a:rPr>
              <a:t>Ciccarelli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</a:rPr>
              <a:t> et al., 2006).</a:t>
            </a:r>
            <a:endParaRPr lang="es-ES" sz="1200" dirty="0"/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63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2"/>
          <a:stretch/>
        </p:blipFill>
        <p:spPr>
          <a:xfrm>
            <a:off x="791104" y="376709"/>
            <a:ext cx="5468028" cy="578127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Introducción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07050" y="5896374"/>
            <a:ext cx="1622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0" dirty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(INAMHI, 2013)</a:t>
            </a:r>
          </a:p>
          <a:p>
            <a:endParaRPr lang="es-EC" sz="1400" b="0" dirty="0" smtClean="0">
              <a:latin typeface="+mj-lt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80574812"/>
              </p:ext>
            </p:extLst>
          </p:nvPr>
        </p:nvGraphicFramePr>
        <p:xfrm>
          <a:off x="6507050" y="893216"/>
          <a:ext cx="5315755" cy="477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28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Introducción</a:t>
            </a:r>
            <a:endParaRPr lang="es-ES" dirty="0">
              <a:solidFill>
                <a:schemeClr val="tx1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392491"/>
              </p:ext>
            </p:extLst>
          </p:nvPr>
        </p:nvGraphicFramePr>
        <p:xfrm>
          <a:off x="6143580" y="1247633"/>
          <a:ext cx="5438820" cy="418778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162328"/>
                <a:gridCol w="1966881"/>
                <a:gridCol w="1147283"/>
                <a:gridCol w="1162328"/>
              </a:tblGrid>
              <a:tr h="603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Fuente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Tufiño 1 (Aguas Hediondas)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Tufiño 2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Tufiño 3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 ºC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2942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pH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3.1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5.9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6.2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Na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149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134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K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3.1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328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Mg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70.6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70.7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HCO3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--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SO4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1300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2100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SiO2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226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159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157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  <a:tr h="328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Altitud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3850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3530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3260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425" marR="118425" marT="0" marB="0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09600" y="1555605"/>
            <a:ext cx="45033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Ubicación: parroquia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Tufiño, provincia Carchi, cantón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</a:rPr>
              <a:t>Tulcán.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296342" y="5623992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</a:rPr>
              <a:t>Beate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et al.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, 2015)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108813" y="1006391"/>
            <a:ext cx="3307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ea typeface="Calibri" panose="020F0502020204030204" pitchFamily="34" charset="0"/>
              </a:rPr>
              <a:t>Termas Aguas Hediondas</a:t>
            </a:r>
            <a:endParaRPr lang="es-ES" sz="2000" b="1" dirty="0"/>
          </a:p>
        </p:txBody>
      </p:sp>
      <p:sp>
        <p:nvSpPr>
          <p:cNvPr id="10" name="Rectángulo 9"/>
          <p:cNvSpPr/>
          <p:nvPr/>
        </p:nvSpPr>
        <p:spPr>
          <a:xfrm>
            <a:off x="609600" y="4051908"/>
            <a:ext cx="450331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Se originan por el contacto de aguas subterráneas con flujos magmáticos del volcán Chiles.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09600" y="3227593"/>
            <a:ext cx="45033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Son aguas sulfatadas, sódicas, cálcicas, cloruradas y magnésicas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609600" y="2432158"/>
            <a:ext cx="45033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Temperatura: 50 - 55ºC., como se observa en la tabla 1.</a:t>
            </a:r>
            <a:endParaRPr lang="es-ES" dirty="0"/>
          </a:p>
        </p:txBody>
      </p:sp>
      <p:pic>
        <p:nvPicPr>
          <p:cNvPr id="13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96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tx1"/>
                </a:solidFill>
              </a:rPr>
              <a:t>	</a:t>
            </a:r>
            <a:r>
              <a:rPr lang="es-ES" b="1" dirty="0" smtClean="0">
                <a:solidFill>
                  <a:schemeClr val="tx1"/>
                </a:solidFill>
              </a:rPr>
              <a:t>GENERAL:</a:t>
            </a:r>
          </a:p>
          <a:p>
            <a:pPr marL="0" indent="0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Aislar e identificar bacterias, microalgas y hongos termófilos de la fuente geotermal Aguas Hediondas.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Objetivos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25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	</a:t>
            </a:r>
            <a:r>
              <a:rPr lang="es-ES" b="1" dirty="0" smtClean="0">
                <a:solidFill>
                  <a:schemeClr val="tx1"/>
                </a:solidFill>
              </a:rPr>
              <a:t>ESPECÍFICOS</a:t>
            </a:r>
          </a:p>
          <a:p>
            <a:pPr marL="0" indent="0" algn="just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lvl="0" algn="just"/>
            <a:r>
              <a:rPr lang="es-ES" dirty="0">
                <a:solidFill>
                  <a:schemeClr val="tx1"/>
                </a:solidFill>
              </a:rPr>
              <a:t>Aplicar técnicas dependientes de cultivo para el aislamiento de cepas de bacterias, microalgas y hongos termófilos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lvl="0" algn="just"/>
            <a:endParaRPr lang="es-ES" dirty="0">
              <a:solidFill>
                <a:schemeClr val="tx1"/>
              </a:solidFill>
            </a:endParaRPr>
          </a:p>
          <a:p>
            <a:pPr lvl="0" algn="just"/>
            <a:r>
              <a:rPr lang="es-ES" dirty="0">
                <a:solidFill>
                  <a:schemeClr val="tx1"/>
                </a:solidFill>
              </a:rPr>
              <a:t>Amplificar y secuenciar el gen 16S </a:t>
            </a:r>
            <a:r>
              <a:rPr lang="es-ES" dirty="0" err="1">
                <a:solidFill>
                  <a:schemeClr val="tx1"/>
                </a:solidFill>
              </a:rPr>
              <a:t>rRNA</a:t>
            </a:r>
            <a:r>
              <a:rPr lang="es-ES" dirty="0">
                <a:solidFill>
                  <a:schemeClr val="tx1"/>
                </a:solidFill>
              </a:rPr>
              <a:t>, 23S </a:t>
            </a:r>
            <a:r>
              <a:rPr lang="es-ES" dirty="0" err="1">
                <a:solidFill>
                  <a:schemeClr val="tx1"/>
                </a:solidFill>
              </a:rPr>
              <a:t>rRNA</a:t>
            </a:r>
            <a:r>
              <a:rPr lang="es-ES" dirty="0">
                <a:solidFill>
                  <a:schemeClr val="tx1"/>
                </a:solidFill>
              </a:rPr>
              <a:t> y el gen ITS para la identificación de bacterias, microalgas y hongos termófilos aislados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lvl="0" algn="just"/>
            <a:endParaRPr lang="es-ES" dirty="0">
              <a:solidFill>
                <a:schemeClr val="tx1"/>
              </a:solidFill>
            </a:endParaRPr>
          </a:p>
          <a:p>
            <a:pPr lvl="0" algn="just"/>
            <a:r>
              <a:rPr lang="es-ES" dirty="0">
                <a:solidFill>
                  <a:schemeClr val="tx1"/>
                </a:solidFill>
              </a:rPr>
              <a:t>Construir un cepario con los microorganismos aislados de la fuente geotermal Aguas Hediondas para futuras investigaciones.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Objetivos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6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7807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Materiales y métodos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097" y="1073343"/>
            <a:ext cx="121058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Muestreo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9"/>
          <a:stretch/>
        </p:blipFill>
        <p:spPr>
          <a:xfrm>
            <a:off x="59185" y="2112135"/>
            <a:ext cx="4169912" cy="22624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71" y="2081365"/>
            <a:ext cx="3099954" cy="23249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31357"/>
          <a:stretch/>
        </p:blipFill>
        <p:spPr>
          <a:xfrm>
            <a:off x="8538693" y="993626"/>
            <a:ext cx="381539" cy="68744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r="45455"/>
          <a:stretch/>
        </p:blipFill>
        <p:spPr>
          <a:xfrm>
            <a:off x="8641725" y="1728505"/>
            <a:ext cx="358168" cy="10850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 r="20948" b="42571"/>
          <a:stretch/>
        </p:blipFill>
        <p:spPr>
          <a:xfrm>
            <a:off x="8622673" y="2876420"/>
            <a:ext cx="498225" cy="94787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371804" y="4060541"/>
            <a:ext cx="1721427" cy="6559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2L de agua</a:t>
            </a:r>
            <a:endParaRPr lang="es-ES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1kg de sedimentos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343273" y="4901221"/>
            <a:ext cx="1749958" cy="7838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pH, temperatura y coordenadas geográficas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568929" y="4451845"/>
            <a:ext cx="155683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Ojos de agua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recto de flecha 14"/>
          <p:cNvCxnSpPr>
            <a:stCxn id="6" idx="3"/>
            <a:endCxn id="7" idx="1"/>
          </p:cNvCxnSpPr>
          <p:nvPr/>
        </p:nvCxnSpPr>
        <p:spPr>
          <a:xfrm>
            <a:off x="4229097" y="3243354"/>
            <a:ext cx="304174" cy="4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7" idx="3"/>
            <a:endCxn id="8" idx="1"/>
          </p:cNvCxnSpPr>
          <p:nvPr/>
        </p:nvCxnSpPr>
        <p:spPr>
          <a:xfrm flipV="1">
            <a:off x="7633225" y="1337347"/>
            <a:ext cx="905468" cy="19065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7" idx="3"/>
            <a:endCxn id="9" idx="1"/>
          </p:cNvCxnSpPr>
          <p:nvPr/>
        </p:nvCxnSpPr>
        <p:spPr>
          <a:xfrm flipV="1">
            <a:off x="7633225" y="2271049"/>
            <a:ext cx="1008500" cy="9727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7" idx="3"/>
            <a:endCxn id="10" idx="1"/>
          </p:cNvCxnSpPr>
          <p:nvPr/>
        </p:nvCxnSpPr>
        <p:spPr>
          <a:xfrm>
            <a:off x="7633225" y="3243848"/>
            <a:ext cx="989448" cy="1065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7" idx="3"/>
            <a:endCxn id="11" idx="1"/>
          </p:cNvCxnSpPr>
          <p:nvPr/>
        </p:nvCxnSpPr>
        <p:spPr>
          <a:xfrm>
            <a:off x="7633225" y="3243848"/>
            <a:ext cx="738579" cy="11446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stCxn id="7" idx="3"/>
            <a:endCxn id="12" idx="1"/>
          </p:cNvCxnSpPr>
          <p:nvPr/>
        </p:nvCxnSpPr>
        <p:spPr>
          <a:xfrm>
            <a:off x="7633225" y="3243848"/>
            <a:ext cx="710048" cy="20493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9583089" y="1490707"/>
            <a:ext cx="1160319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Bacterias 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Hongos 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9513071" y="3124413"/>
            <a:ext cx="13003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Microalgas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errar llave 41"/>
          <p:cNvSpPr/>
          <p:nvPr/>
        </p:nvSpPr>
        <p:spPr>
          <a:xfrm>
            <a:off x="9030714" y="993626"/>
            <a:ext cx="482357" cy="17080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errar llave 42"/>
          <p:cNvSpPr/>
          <p:nvPr/>
        </p:nvSpPr>
        <p:spPr>
          <a:xfrm>
            <a:off x="9045759" y="2810459"/>
            <a:ext cx="482357" cy="106535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/>
          <p:cNvSpPr/>
          <p:nvPr/>
        </p:nvSpPr>
        <p:spPr>
          <a:xfrm>
            <a:off x="10711945" y="4110555"/>
            <a:ext cx="1517072" cy="541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fisicoquímico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errar llave 44"/>
          <p:cNvSpPr/>
          <p:nvPr/>
        </p:nvSpPr>
        <p:spPr>
          <a:xfrm>
            <a:off x="10229588" y="4064093"/>
            <a:ext cx="482357" cy="6559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8748" y="602901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2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1906</Words>
  <Application>Microsoft Office PowerPoint</Application>
  <PresentationFormat>Panorámica</PresentationFormat>
  <Paragraphs>473</Paragraphs>
  <Slides>32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Segoe UI Black</vt:lpstr>
      <vt:lpstr>Times New Roman</vt:lpstr>
      <vt:lpstr>Diseño predeterminado</vt:lpstr>
      <vt:lpstr>CorelDRAW</vt:lpstr>
      <vt:lpstr>Presentación de PowerPoint</vt:lpstr>
      <vt:lpstr>2015 PIC 002    “Análisis y caracterización microbiológica y molecular de la comunidad microbiana en fuentes geotermales del Ecuador” </vt:lpstr>
      <vt:lpstr>Introducción</vt:lpstr>
      <vt:lpstr>Introducción</vt:lpstr>
      <vt:lpstr>Introducción</vt:lpstr>
      <vt:lpstr>Introducción</vt:lpstr>
      <vt:lpstr>Objetivos</vt:lpstr>
      <vt:lpstr>Objetivos</vt:lpstr>
      <vt:lpstr>Materiales y métodos</vt:lpstr>
      <vt:lpstr>Materiales y métodos</vt:lpstr>
      <vt:lpstr>Materiales y métodos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Conclusiones</vt:lpstr>
      <vt:lpstr>Recomendaciones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Roque Rivas</dc:creator>
  <cp:lastModifiedBy>Roque Rivas</cp:lastModifiedBy>
  <cp:revision>79</cp:revision>
  <dcterms:created xsi:type="dcterms:W3CDTF">2017-03-12T18:06:30Z</dcterms:created>
  <dcterms:modified xsi:type="dcterms:W3CDTF">2017-03-29T16:04:17Z</dcterms:modified>
</cp:coreProperties>
</file>