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33.jpg" ContentType="image/gif"/>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2">
  <p:sldMasterIdLst>
    <p:sldMasterId id="2147483660" r:id="rId1"/>
  </p:sldMasterIdLst>
  <p:notesMasterIdLst>
    <p:notesMasterId r:id="rId55"/>
  </p:notesMasterIdLst>
  <p:sldIdLst>
    <p:sldId id="257" r:id="rId2"/>
    <p:sldId id="258" r:id="rId3"/>
    <p:sldId id="433" r:id="rId4"/>
    <p:sldId id="434" r:id="rId5"/>
    <p:sldId id="330" r:id="rId6"/>
    <p:sldId id="328" r:id="rId7"/>
    <p:sldId id="430" r:id="rId8"/>
    <p:sldId id="263" r:id="rId9"/>
    <p:sldId id="266" r:id="rId10"/>
    <p:sldId id="268" r:id="rId11"/>
    <p:sldId id="396" r:id="rId12"/>
    <p:sldId id="385" r:id="rId13"/>
    <p:sldId id="334" r:id="rId14"/>
    <p:sldId id="387" r:id="rId15"/>
    <p:sldId id="391" r:id="rId16"/>
    <p:sldId id="439" r:id="rId17"/>
    <p:sldId id="440" r:id="rId18"/>
    <p:sldId id="435" r:id="rId19"/>
    <p:sldId id="442" r:id="rId20"/>
    <p:sldId id="443" r:id="rId21"/>
    <p:sldId id="444" r:id="rId22"/>
    <p:sldId id="445" r:id="rId23"/>
    <p:sldId id="447" r:id="rId24"/>
    <p:sldId id="448" r:id="rId25"/>
    <p:sldId id="449" r:id="rId26"/>
    <p:sldId id="436" r:id="rId27"/>
    <p:sldId id="450" r:id="rId28"/>
    <p:sldId id="451" r:id="rId29"/>
    <p:sldId id="452" r:id="rId30"/>
    <p:sldId id="437" r:id="rId31"/>
    <p:sldId id="454" r:id="rId32"/>
    <p:sldId id="455" r:id="rId33"/>
    <p:sldId id="438" r:id="rId34"/>
    <p:sldId id="456" r:id="rId35"/>
    <p:sldId id="457" r:id="rId36"/>
    <p:sldId id="458" r:id="rId37"/>
    <p:sldId id="453" r:id="rId38"/>
    <p:sldId id="459" r:id="rId39"/>
    <p:sldId id="460" r:id="rId40"/>
    <p:sldId id="461" r:id="rId41"/>
    <p:sldId id="462" r:id="rId42"/>
    <p:sldId id="463" r:id="rId43"/>
    <p:sldId id="464" r:id="rId44"/>
    <p:sldId id="465" r:id="rId45"/>
    <p:sldId id="466" r:id="rId46"/>
    <p:sldId id="467" r:id="rId47"/>
    <p:sldId id="469" r:id="rId48"/>
    <p:sldId id="470" r:id="rId49"/>
    <p:sldId id="420" r:id="rId50"/>
    <p:sldId id="421" r:id="rId51"/>
    <p:sldId id="422" r:id="rId52"/>
    <p:sldId id="431" r:id="rId53"/>
    <p:sldId id="324" r:id="rId54"/>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shiba-User" initials="T" lastIdx="1" clrIdx="0">
    <p:extLst/>
  </p:cmAuthor>
  <p:cmAuthor id="2" name="Pedro Miguel Garzón" initials="PMG"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3" d="100"/>
          <a:sy n="103" d="100"/>
        </p:scale>
        <p:origin x="180"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homas\Documents\mse%20antes%20y%20despues\rmse%20tota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Thomas\Documents\mse%20antes%20y%20despues\Resultados%20rmse%20e%20itf.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Thomas\Documents\mse%20antes%20y%20despues\Resultados%20rmse%20e%20itf.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Thomas\Documents\mse%20antes%20y%20despues\psnr%20tota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Thomas\Documents\mse%20antes%20y%20despues\Resultados%20rmse%20e%20itf.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Thomas\Documents\mse%20antes%20y%20despues\Resultados%20rmse%20e%20itf.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v>Original</c:v>
          </c:tx>
          <c:spPr>
            <a:solidFill>
              <a:schemeClr val="accent1"/>
            </a:solidFill>
            <a:ln>
              <a:noFill/>
            </a:ln>
            <a:effectLst/>
          </c:spPr>
          <c:invertIfNegative val="0"/>
          <c:cat>
            <c:strRef>
              <c:f>Hoja1!$A$2:$A$12</c:f>
              <c:strCache>
                <c:ptCount val="11"/>
                <c:pt idx="0">
                  <c:v>V6 frame 6 y 7</c:v>
                </c:pt>
                <c:pt idx="1">
                  <c:v>V6 frame 7 y 8</c:v>
                </c:pt>
                <c:pt idx="2">
                  <c:v>V3 frame 11 y 12</c:v>
                </c:pt>
                <c:pt idx="3">
                  <c:v>V6 frame 47 y 48</c:v>
                </c:pt>
                <c:pt idx="4">
                  <c:v>V6 frame 48 y 49</c:v>
                </c:pt>
                <c:pt idx="5">
                  <c:v>V4 frame 54 y 55</c:v>
                </c:pt>
                <c:pt idx="6">
                  <c:v>V6 frame 81 y 82</c:v>
                </c:pt>
                <c:pt idx="7">
                  <c:v>V6 frame 82 y 83</c:v>
                </c:pt>
                <c:pt idx="8">
                  <c:v>V5 frame 84 y 85</c:v>
                </c:pt>
                <c:pt idx="9">
                  <c:v>V6 frame 103 y 104</c:v>
                </c:pt>
                <c:pt idx="10">
                  <c:v>V6 frame 104 y 105</c:v>
                </c:pt>
              </c:strCache>
            </c:strRef>
          </c:cat>
          <c:val>
            <c:numRef>
              <c:f>Hoja1!$C$2:$C$6</c:f>
              <c:numCache>
                <c:formatCode>General</c:formatCode>
                <c:ptCount val="5"/>
                <c:pt idx="0">
                  <c:v>74.819999999999993</c:v>
                </c:pt>
                <c:pt idx="1">
                  <c:v>53.83</c:v>
                </c:pt>
                <c:pt idx="2">
                  <c:v>24.56</c:v>
                </c:pt>
                <c:pt idx="3">
                  <c:v>44.06</c:v>
                </c:pt>
                <c:pt idx="4">
                  <c:v>36.96</c:v>
                </c:pt>
              </c:numCache>
            </c:numRef>
          </c:val>
          <c:extLst>
            <c:ext xmlns:c16="http://schemas.microsoft.com/office/drawing/2014/chart" uri="{C3380CC4-5D6E-409C-BE32-E72D297353CC}">
              <c16:uniqueId val="{00000000-12E7-4ED0-A81C-1CCED8DF9D9D}"/>
            </c:ext>
          </c:extLst>
        </c:ser>
        <c:ser>
          <c:idx val="1"/>
          <c:order val="1"/>
          <c:tx>
            <c:v>Processed</c:v>
          </c:tx>
          <c:spPr>
            <a:solidFill>
              <a:schemeClr val="accent2"/>
            </a:solidFill>
            <a:ln>
              <a:noFill/>
            </a:ln>
            <a:effectLst/>
          </c:spPr>
          <c:invertIfNegative val="0"/>
          <c:cat>
            <c:strRef>
              <c:f>Hoja1!$A$2:$A$12</c:f>
              <c:strCache>
                <c:ptCount val="11"/>
                <c:pt idx="0">
                  <c:v>V6 frame 6 y 7</c:v>
                </c:pt>
                <c:pt idx="1">
                  <c:v>V6 frame 7 y 8</c:v>
                </c:pt>
                <c:pt idx="2">
                  <c:v>V3 frame 11 y 12</c:v>
                </c:pt>
                <c:pt idx="3">
                  <c:v>V6 frame 47 y 48</c:v>
                </c:pt>
                <c:pt idx="4">
                  <c:v>V6 frame 48 y 49</c:v>
                </c:pt>
                <c:pt idx="5">
                  <c:v>V4 frame 54 y 55</c:v>
                </c:pt>
                <c:pt idx="6">
                  <c:v>V6 frame 81 y 82</c:v>
                </c:pt>
                <c:pt idx="7">
                  <c:v>V6 frame 82 y 83</c:v>
                </c:pt>
                <c:pt idx="8">
                  <c:v>V5 frame 84 y 85</c:v>
                </c:pt>
                <c:pt idx="9">
                  <c:v>V6 frame 103 y 104</c:v>
                </c:pt>
                <c:pt idx="10">
                  <c:v>V6 frame 104 y 105</c:v>
                </c:pt>
              </c:strCache>
            </c:strRef>
          </c:cat>
          <c:val>
            <c:numRef>
              <c:f>Hoja1!$D$2:$D$6</c:f>
              <c:numCache>
                <c:formatCode>General</c:formatCode>
                <c:ptCount val="5"/>
                <c:pt idx="0">
                  <c:v>52.83</c:v>
                </c:pt>
                <c:pt idx="1">
                  <c:v>27.06</c:v>
                </c:pt>
                <c:pt idx="2">
                  <c:v>18.61</c:v>
                </c:pt>
                <c:pt idx="3">
                  <c:v>35.75</c:v>
                </c:pt>
                <c:pt idx="4">
                  <c:v>26.96</c:v>
                </c:pt>
              </c:numCache>
            </c:numRef>
          </c:val>
          <c:extLst>
            <c:ext xmlns:c16="http://schemas.microsoft.com/office/drawing/2014/chart" uri="{C3380CC4-5D6E-409C-BE32-E72D297353CC}">
              <c16:uniqueId val="{00000001-12E7-4ED0-A81C-1CCED8DF9D9D}"/>
            </c:ext>
          </c:extLst>
        </c:ser>
        <c:dLbls>
          <c:showLegendKey val="0"/>
          <c:showVal val="0"/>
          <c:showCatName val="0"/>
          <c:showSerName val="0"/>
          <c:showPercent val="0"/>
          <c:showBubbleSize val="0"/>
        </c:dLbls>
        <c:gapWidth val="150"/>
        <c:axId val="646471616"/>
        <c:axId val="646470528"/>
      </c:barChart>
      <c:catAx>
        <c:axId val="6464716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646470528"/>
        <c:crosses val="autoZero"/>
        <c:auto val="1"/>
        <c:lblAlgn val="ctr"/>
        <c:lblOffset val="100"/>
        <c:noMultiLvlLbl val="0"/>
      </c:catAx>
      <c:valAx>
        <c:axId val="646470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6464716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Hoja1!$B$3</c:f>
              <c:strCache>
                <c:ptCount val="1"/>
                <c:pt idx="0">
                  <c:v>RMSE without stabilization</c:v>
                </c:pt>
              </c:strCache>
            </c:strRef>
          </c:tx>
          <c:spPr>
            <a:solidFill>
              <a:schemeClr val="accent1"/>
            </a:solidFill>
            <a:ln>
              <a:noFill/>
            </a:ln>
            <a:effectLst/>
          </c:spPr>
          <c:invertIfNegative val="0"/>
          <c:cat>
            <c:strRef>
              <c:f>Hoja1!$A$4:$A$12</c:f>
              <c:strCache>
                <c:ptCount val="9"/>
                <c:pt idx="0">
                  <c:v>Video1</c:v>
                </c:pt>
                <c:pt idx="1">
                  <c:v>Video2</c:v>
                </c:pt>
                <c:pt idx="2">
                  <c:v>Video3</c:v>
                </c:pt>
                <c:pt idx="3">
                  <c:v>Video4</c:v>
                </c:pt>
                <c:pt idx="4">
                  <c:v>Video5</c:v>
                </c:pt>
                <c:pt idx="5">
                  <c:v>Video6</c:v>
                </c:pt>
                <c:pt idx="6">
                  <c:v>static camera</c:v>
                </c:pt>
                <c:pt idx="7">
                  <c:v>gimbal camera</c:v>
                </c:pt>
                <c:pt idx="8">
                  <c:v>offline test</c:v>
                </c:pt>
              </c:strCache>
            </c:strRef>
          </c:cat>
          <c:val>
            <c:numRef>
              <c:f>Hoja1!$B$4:$B$12</c:f>
              <c:numCache>
                <c:formatCode>General</c:formatCode>
                <c:ptCount val="9"/>
                <c:pt idx="0">
                  <c:v>57.207768969999997</c:v>
                </c:pt>
                <c:pt idx="1">
                  <c:v>239.77085299999999</c:v>
                </c:pt>
                <c:pt idx="2">
                  <c:v>453.27009099999998</c:v>
                </c:pt>
                <c:pt idx="3">
                  <c:v>453.969944</c:v>
                </c:pt>
                <c:pt idx="4">
                  <c:v>514.431647</c:v>
                </c:pt>
                <c:pt idx="5">
                  <c:v>638.20242299999995</c:v>
                </c:pt>
                <c:pt idx="6">
                  <c:v>723.66437759999997</c:v>
                </c:pt>
                <c:pt idx="7">
                  <c:v>1002.36787</c:v>
                </c:pt>
                <c:pt idx="8">
                  <c:v>159.6510791</c:v>
                </c:pt>
              </c:numCache>
            </c:numRef>
          </c:val>
          <c:extLst>
            <c:ext xmlns:c16="http://schemas.microsoft.com/office/drawing/2014/chart" uri="{C3380CC4-5D6E-409C-BE32-E72D297353CC}">
              <c16:uniqueId val="{00000000-FCF6-4917-9DA2-9A5E1255C85A}"/>
            </c:ext>
          </c:extLst>
        </c:ser>
        <c:ser>
          <c:idx val="1"/>
          <c:order val="1"/>
          <c:tx>
            <c:strRef>
              <c:f>Hoja1!$C$3</c:f>
              <c:strCache>
                <c:ptCount val="1"/>
                <c:pt idx="0">
                  <c:v>RMSE with stabilization</c:v>
                </c:pt>
              </c:strCache>
            </c:strRef>
          </c:tx>
          <c:spPr>
            <a:solidFill>
              <a:schemeClr val="accent2"/>
            </a:solidFill>
            <a:ln>
              <a:noFill/>
            </a:ln>
            <a:effectLst/>
          </c:spPr>
          <c:invertIfNegative val="0"/>
          <c:cat>
            <c:strRef>
              <c:f>Hoja1!$A$4:$A$12</c:f>
              <c:strCache>
                <c:ptCount val="9"/>
                <c:pt idx="0">
                  <c:v>Video1</c:v>
                </c:pt>
                <c:pt idx="1">
                  <c:v>Video2</c:v>
                </c:pt>
                <c:pt idx="2">
                  <c:v>Video3</c:v>
                </c:pt>
                <c:pt idx="3">
                  <c:v>Video4</c:v>
                </c:pt>
                <c:pt idx="4">
                  <c:v>Video5</c:v>
                </c:pt>
                <c:pt idx="5">
                  <c:v>Video6</c:v>
                </c:pt>
                <c:pt idx="6">
                  <c:v>static camera</c:v>
                </c:pt>
                <c:pt idx="7">
                  <c:v>gimbal camera</c:v>
                </c:pt>
                <c:pt idx="8">
                  <c:v>offline test</c:v>
                </c:pt>
              </c:strCache>
            </c:strRef>
          </c:cat>
          <c:val>
            <c:numRef>
              <c:f>Hoja1!$C$4:$C$12</c:f>
              <c:numCache>
                <c:formatCode>General</c:formatCode>
                <c:ptCount val="9"/>
                <c:pt idx="0">
                  <c:v>76.8560588</c:v>
                </c:pt>
                <c:pt idx="1">
                  <c:v>299.86551900000001</c:v>
                </c:pt>
                <c:pt idx="2">
                  <c:v>702.36645480000004</c:v>
                </c:pt>
                <c:pt idx="3">
                  <c:v>612.39194829999997</c:v>
                </c:pt>
                <c:pt idx="4">
                  <c:v>618.20784189999995</c:v>
                </c:pt>
                <c:pt idx="5">
                  <c:v>970.22821910000005</c:v>
                </c:pt>
                <c:pt idx="6">
                  <c:v>871.79619330000003</c:v>
                </c:pt>
                <c:pt idx="7">
                  <c:v>1290.374916</c:v>
                </c:pt>
                <c:pt idx="8">
                  <c:v>154.29026690000001</c:v>
                </c:pt>
              </c:numCache>
            </c:numRef>
          </c:val>
          <c:extLst>
            <c:ext xmlns:c16="http://schemas.microsoft.com/office/drawing/2014/chart" uri="{C3380CC4-5D6E-409C-BE32-E72D297353CC}">
              <c16:uniqueId val="{00000001-FCF6-4917-9DA2-9A5E1255C85A}"/>
            </c:ext>
          </c:extLst>
        </c:ser>
        <c:dLbls>
          <c:showLegendKey val="0"/>
          <c:showVal val="0"/>
          <c:showCatName val="0"/>
          <c:showSerName val="0"/>
          <c:showPercent val="0"/>
          <c:showBubbleSize val="0"/>
        </c:dLbls>
        <c:gapWidth val="150"/>
        <c:axId val="481886944"/>
        <c:axId val="482563776"/>
      </c:barChart>
      <c:catAx>
        <c:axId val="4818869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482563776"/>
        <c:crosses val="autoZero"/>
        <c:auto val="1"/>
        <c:lblAlgn val="ctr"/>
        <c:lblOffset val="100"/>
        <c:noMultiLvlLbl val="0"/>
      </c:catAx>
      <c:valAx>
        <c:axId val="482563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481886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Improvement Percentaje(%)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419"/>
        </a:p>
      </c:txPr>
    </c:title>
    <c:autoTitleDeleted val="0"/>
    <c:plotArea>
      <c:layout/>
      <c:barChart>
        <c:barDir val="col"/>
        <c:grouping val="clustered"/>
        <c:varyColors val="0"/>
        <c:ser>
          <c:idx val="0"/>
          <c:order val="0"/>
          <c:tx>
            <c:strRef>
              <c:f>Hoja1!$D$3</c:f>
              <c:strCache>
                <c:ptCount val="1"/>
                <c:pt idx="0">
                  <c:v>porcentaje de mejora (%)</c:v>
                </c:pt>
              </c:strCache>
            </c:strRef>
          </c:tx>
          <c:spPr>
            <a:solidFill>
              <a:schemeClr val="accent1"/>
            </a:solidFill>
            <a:ln>
              <a:noFill/>
            </a:ln>
            <a:effectLst/>
          </c:spPr>
          <c:invertIfNegative val="0"/>
          <c:cat>
            <c:strRef>
              <c:f>Hoja1!$A$4:$A$12</c:f>
              <c:strCache>
                <c:ptCount val="9"/>
                <c:pt idx="0">
                  <c:v>Video1</c:v>
                </c:pt>
                <c:pt idx="1">
                  <c:v>Video2</c:v>
                </c:pt>
                <c:pt idx="2">
                  <c:v>Video3</c:v>
                </c:pt>
                <c:pt idx="3">
                  <c:v>Video4</c:v>
                </c:pt>
                <c:pt idx="4">
                  <c:v>Video5</c:v>
                </c:pt>
                <c:pt idx="5">
                  <c:v>Video6</c:v>
                </c:pt>
                <c:pt idx="6">
                  <c:v>static camera</c:v>
                </c:pt>
                <c:pt idx="7">
                  <c:v>gimbal camera</c:v>
                </c:pt>
                <c:pt idx="8">
                  <c:v>offline test</c:v>
                </c:pt>
              </c:strCache>
            </c:strRef>
          </c:cat>
          <c:val>
            <c:numRef>
              <c:f>Hoja1!$D$4:$D$12</c:f>
              <c:numCache>
                <c:formatCode>General</c:formatCode>
                <c:ptCount val="9"/>
                <c:pt idx="0">
                  <c:v>-25.565049960641488</c:v>
                </c:pt>
                <c:pt idx="1">
                  <c:v>-20.040538905708601</c:v>
                </c:pt>
                <c:pt idx="2">
                  <c:v>-35.465299075385175</c:v>
                </c:pt>
                <c:pt idx="3">
                  <c:v>-25.869380670301013</c:v>
                </c:pt>
                <c:pt idx="4">
                  <c:v>-16.786618976079978</c:v>
                </c:pt>
                <c:pt idx="5">
                  <c:v>-34.221411989850466</c:v>
                </c:pt>
                <c:pt idx="6">
                  <c:v>-16.991564867848112</c:v>
                </c:pt>
                <c:pt idx="7">
                  <c:v>-22.319640782601809</c:v>
                </c:pt>
                <c:pt idx="8">
                  <c:v>3.3578302321665912</c:v>
                </c:pt>
              </c:numCache>
            </c:numRef>
          </c:val>
          <c:extLst>
            <c:ext xmlns:c16="http://schemas.microsoft.com/office/drawing/2014/chart" uri="{C3380CC4-5D6E-409C-BE32-E72D297353CC}">
              <c16:uniqueId val="{00000000-726F-4804-86F9-4724387E4ECD}"/>
            </c:ext>
          </c:extLst>
        </c:ser>
        <c:dLbls>
          <c:showLegendKey val="0"/>
          <c:showVal val="0"/>
          <c:showCatName val="0"/>
          <c:showSerName val="0"/>
          <c:showPercent val="0"/>
          <c:showBubbleSize val="0"/>
        </c:dLbls>
        <c:gapWidth val="150"/>
        <c:axId val="482563232"/>
        <c:axId val="482567584"/>
      </c:barChart>
      <c:catAx>
        <c:axId val="4825632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482567584"/>
        <c:crosses val="autoZero"/>
        <c:auto val="1"/>
        <c:lblAlgn val="ctr"/>
        <c:lblOffset val="100"/>
        <c:tickMarkSkip val="1"/>
        <c:noMultiLvlLbl val="0"/>
      </c:catAx>
      <c:valAx>
        <c:axId val="482567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482563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v>Original</c:v>
          </c:tx>
          <c:spPr>
            <a:solidFill>
              <a:schemeClr val="accent1"/>
            </a:solidFill>
            <a:ln>
              <a:noFill/>
            </a:ln>
            <a:effectLst/>
          </c:spPr>
          <c:invertIfNegative val="0"/>
          <c:cat>
            <c:strRef>
              <c:f>Hoja1!$A$2:$A$6</c:f>
              <c:strCache>
                <c:ptCount val="5"/>
                <c:pt idx="0">
                  <c:v>V6 frame 6 y 7</c:v>
                </c:pt>
                <c:pt idx="1">
                  <c:v>V6 frame 7 y 8</c:v>
                </c:pt>
                <c:pt idx="2">
                  <c:v>V3 frame 11 y 12</c:v>
                </c:pt>
                <c:pt idx="3">
                  <c:v>V6 frame 47 y 48</c:v>
                </c:pt>
                <c:pt idx="4">
                  <c:v>V6 frame 48 y 49</c:v>
                </c:pt>
              </c:strCache>
            </c:strRef>
          </c:cat>
          <c:val>
            <c:numRef>
              <c:f>Hoja1!$C$2:$C$5</c:f>
              <c:numCache>
                <c:formatCode>General</c:formatCode>
                <c:ptCount val="4"/>
                <c:pt idx="0">
                  <c:v>10.73</c:v>
                </c:pt>
                <c:pt idx="1">
                  <c:v>13.4</c:v>
                </c:pt>
                <c:pt idx="2">
                  <c:v>20.22</c:v>
                </c:pt>
                <c:pt idx="3">
                  <c:v>15.14</c:v>
                </c:pt>
              </c:numCache>
            </c:numRef>
          </c:val>
          <c:extLst>
            <c:ext xmlns:c16="http://schemas.microsoft.com/office/drawing/2014/chart" uri="{C3380CC4-5D6E-409C-BE32-E72D297353CC}">
              <c16:uniqueId val="{00000000-1E92-4EAB-98E6-C480E4B99685}"/>
            </c:ext>
          </c:extLst>
        </c:ser>
        <c:ser>
          <c:idx val="1"/>
          <c:order val="1"/>
          <c:tx>
            <c:v>Processed</c:v>
          </c:tx>
          <c:spPr>
            <a:solidFill>
              <a:schemeClr val="accent2"/>
            </a:solidFill>
            <a:ln>
              <a:noFill/>
            </a:ln>
            <a:effectLst/>
          </c:spPr>
          <c:invertIfNegative val="0"/>
          <c:cat>
            <c:strRef>
              <c:f>Hoja1!$A$2:$A$6</c:f>
              <c:strCache>
                <c:ptCount val="5"/>
                <c:pt idx="0">
                  <c:v>V6 frame 6 y 7</c:v>
                </c:pt>
                <c:pt idx="1">
                  <c:v>V6 frame 7 y 8</c:v>
                </c:pt>
                <c:pt idx="2">
                  <c:v>V3 frame 11 y 12</c:v>
                </c:pt>
                <c:pt idx="3">
                  <c:v>V6 frame 47 y 48</c:v>
                </c:pt>
                <c:pt idx="4">
                  <c:v>V6 frame 48 y 49</c:v>
                </c:pt>
              </c:strCache>
            </c:strRef>
          </c:cat>
          <c:val>
            <c:numRef>
              <c:f>Hoja1!$D$2:$D$5</c:f>
              <c:numCache>
                <c:formatCode>General</c:formatCode>
                <c:ptCount val="4"/>
                <c:pt idx="0">
                  <c:v>13.58</c:v>
                </c:pt>
                <c:pt idx="1">
                  <c:v>18.84</c:v>
                </c:pt>
                <c:pt idx="2">
                  <c:v>22.72</c:v>
                </c:pt>
                <c:pt idx="3">
                  <c:v>16.91</c:v>
                </c:pt>
              </c:numCache>
            </c:numRef>
          </c:val>
          <c:extLst>
            <c:ext xmlns:c16="http://schemas.microsoft.com/office/drawing/2014/chart" uri="{C3380CC4-5D6E-409C-BE32-E72D297353CC}">
              <c16:uniqueId val="{00000001-1E92-4EAB-98E6-C480E4B99685}"/>
            </c:ext>
          </c:extLst>
        </c:ser>
        <c:dLbls>
          <c:showLegendKey val="0"/>
          <c:showVal val="0"/>
          <c:showCatName val="0"/>
          <c:showSerName val="0"/>
          <c:showPercent val="0"/>
          <c:showBubbleSize val="0"/>
        </c:dLbls>
        <c:gapWidth val="150"/>
        <c:axId val="481899456"/>
        <c:axId val="481888576"/>
      </c:barChart>
      <c:catAx>
        <c:axId val="4818994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481888576"/>
        <c:crosses val="autoZero"/>
        <c:auto val="1"/>
        <c:lblAlgn val="ctr"/>
        <c:lblOffset val="100"/>
        <c:noMultiLvlLbl val="0"/>
      </c:catAx>
      <c:valAx>
        <c:axId val="481888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4818994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Hoja1!$B$16</c:f>
              <c:strCache>
                <c:ptCount val="1"/>
                <c:pt idx="0">
                  <c:v>ITF  without stabilization</c:v>
                </c:pt>
              </c:strCache>
            </c:strRef>
          </c:tx>
          <c:spPr>
            <a:solidFill>
              <a:schemeClr val="accent1"/>
            </a:solidFill>
            <a:ln>
              <a:noFill/>
            </a:ln>
            <a:effectLst/>
          </c:spPr>
          <c:invertIfNegative val="0"/>
          <c:cat>
            <c:strRef>
              <c:f>Hoja1!$A$17:$A$25</c:f>
              <c:strCache>
                <c:ptCount val="9"/>
                <c:pt idx="0">
                  <c:v>Video1</c:v>
                </c:pt>
                <c:pt idx="1">
                  <c:v>Video2</c:v>
                </c:pt>
                <c:pt idx="2">
                  <c:v>Video3</c:v>
                </c:pt>
                <c:pt idx="3">
                  <c:v>Video4</c:v>
                </c:pt>
                <c:pt idx="4">
                  <c:v>Video5</c:v>
                </c:pt>
                <c:pt idx="5">
                  <c:v>Video6</c:v>
                </c:pt>
                <c:pt idx="6">
                  <c:v>static camera</c:v>
                </c:pt>
                <c:pt idx="7">
                  <c:v>gimbal camera</c:v>
                </c:pt>
                <c:pt idx="8">
                  <c:v>offline test</c:v>
                </c:pt>
              </c:strCache>
            </c:strRef>
          </c:cat>
          <c:val>
            <c:numRef>
              <c:f>Hoja1!$B$17:$B$25</c:f>
              <c:numCache>
                <c:formatCode>General</c:formatCode>
                <c:ptCount val="9"/>
                <c:pt idx="0">
                  <c:v>27.443339999999999</c:v>
                </c:pt>
                <c:pt idx="1">
                  <c:v>21.050930000000001</c:v>
                </c:pt>
                <c:pt idx="2">
                  <c:v>19.200503900000001</c:v>
                </c:pt>
                <c:pt idx="3">
                  <c:v>21.054024699999999</c:v>
                </c:pt>
                <c:pt idx="4">
                  <c:v>19.407982700000002</c:v>
                </c:pt>
                <c:pt idx="5">
                  <c:v>18.103113100000002</c:v>
                </c:pt>
                <c:pt idx="6">
                  <c:v>17.492470000000001</c:v>
                </c:pt>
                <c:pt idx="7">
                  <c:v>16.342179999999999</c:v>
                </c:pt>
                <c:pt idx="8">
                  <c:v>23.664940000000001</c:v>
                </c:pt>
              </c:numCache>
            </c:numRef>
          </c:val>
          <c:extLst>
            <c:ext xmlns:c16="http://schemas.microsoft.com/office/drawing/2014/chart" uri="{C3380CC4-5D6E-409C-BE32-E72D297353CC}">
              <c16:uniqueId val="{00000000-D3F1-47F9-B4A2-DFCC82E480EF}"/>
            </c:ext>
          </c:extLst>
        </c:ser>
        <c:ser>
          <c:idx val="1"/>
          <c:order val="1"/>
          <c:tx>
            <c:strRef>
              <c:f>Hoja1!$C$16</c:f>
              <c:strCache>
                <c:ptCount val="1"/>
                <c:pt idx="0">
                  <c:v>ITF with stabilization</c:v>
                </c:pt>
              </c:strCache>
            </c:strRef>
          </c:tx>
          <c:spPr>
            <a:solidFill>
              <a:schemeClr val="accent2"/>
            </a:solidFill>
            <a:ln>
              <a:noFill/>
            </a:ln>
            <a:effectLst/>
          </c:spPr>
          <c:invertIfNegative val="0"/>
          <c:cat>
            <c:strRef>
              <c:f>Hoja1!$A$17:$A$25</c:f>
              <c:strCache>
                <c:ptCount val="9"/>
                <c:pt idx="0">
                  <c:v>Video1</c:v>
                </c:pt>
                <c:pt idx="1">
                  <c:v>Video2</c:v>
                </c:pt>
                <c:pt idx="2">
                  <c:v>Video3</c:v>
                </c:pt>
                <c:pt idx="3">
                  <c:v>Video4</c:v>
                </c:pt>
                <c:pt idx="4">
                  <c:v>Video5</c:v>
                </c:pt>
                <c:pt idx="5">
                  <c:v>Video6</c:v>
                </c:pt>
                <c:pt idx="6">
                  <c:v>static camera</c:v>
                </c:pt>
                <c:pt idx="7">
                  <c:v>gimbal camera</c:v>
                </c:pt>
                <c:pt idx="8">
                  <c:v>offline test</c:v>
                </c:pt>
              </c:strCache>
            </c:strRef>
          </c:cat>
          <c:val>
            <c:numRef>
              <c:f>Hoja1!$C$17:$C$25</c:f>
              <c:numCache>
                <c:formatCode>General</c:formatCode>
                <c:ptCount val="9"/>
                <c:pt idx="0">
                  <c:v>26.213885829999999</c:v>
                </c:pt>
                <c:pt idx="1">
                  <c:v>19.88768408</c:v>
                </c:pt>
                <c:pt idx="2">
                  <c:v>17.438799499999998</c:v>
                </c:pt>
                <c:pt idx="3">
                  <c:v>19.817227800000001</c:v>
                </c:pt>
                <c:pt idx="4">
                  <c:v>18.620093399999998</c:v>
                </c:pt>
                <c:pt idx="5">
                  <c:v>16.8125125</c:v>
                </c:pt>
                <c:pt idx="6">
                  <c:v>16.686516480000002</c:v>
                </c:pt>
                <c:pt idx="7">
                  <c:v>15.410536560000001</c:v>
                </c:pt>
                <c:pt idx="8">
                  <c:v>24.222194229999999</c:v>
                </c:pt>
              </c:numCache>
            </c:numRef>
          </c:val>
          <c:extLst>
            <c:ext xmlns:c16="http://schemas.microsoft.com/office/drawing/2014/chart" uri="{C3380CC4-5D6E-409C-BE32-E72D297353CC}">
              <c16:uniqueId val="{00000001-D3F1-47F9-B4A2-DFCC82E480EF}"/>
            </c:ext>
          </c:extLst>
        </c:ser>
        <c:dLbls>
          <c:showLegendKey val="0"/>
          <c:showVal val="0"/>
          <c:showCatName val="0"/>
          <c:showSerName val="0"/>
          <c:showPercent val="0"/>
          <c:showBubbleSize val="0"/>
        </c:dLbls>
        <c:gapWidth val="150"/>
        <c:axId val="646476512"/>
        <c:axId val="646468352"/>
      </c:barChart>
      <c:catAx>
        <c:axId val="6464765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646468352"/>
        <c:crosses val="autoZero"/>
        <c:auto val="1"/>
        <c:lblAlgn val="ctr"/>
        <c:lblOffset val="100"/>
        <c:noMultiLvlLbl val="0"/>
      </c:catAx>
      <c:valAx>
        <c:axId val="646468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64647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legend>
    <c:plotVisOnly val="1"/>
    <c:dispBlanksAs val="gap"/>
    <c:showDLblsOverMax val="0"/>
  </c:chart>
  <c:spPr>
    <a:noFill/>
    <a:ln>
      <a:noFill/>
    </a:ln>
    <a:effectLst/>
  </c:spPr>
  <c:txPr>
    <a:bodyPr/>
    <a:lstStyle/>
    <a:p>
      <a:pPr>
        <a:defRPr/>
      </a:pPr>
      <a:endParaRPr lang="es-419"/>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baseline="0">
                <a:effectLst/>
              </a:rPr>
              <a:t>Improvement Percentage</a:t>
            </a:r>
            <a:r>
              <a:rPr lang="en-US"/>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419"/>
        </a:p>
      </c:txPr>
    </c:title>
    <c:autoTitleDeleted val="0"/>
    <c:plotArea>
      <c:layout/>
      <c:barChart>
        <c:barDir val="col"/>
        <c:grouping val="clustered"/>
        <c:varyColors val="0"/>
        <c:ser>
          <c:idx val="0"/>
          <c:order val="0"/>
          <c:tx>
            <c:strRef>
              <c:f>Hoja1!$D$16</c:f>
              <c:strCache>
                <c:ptCount val="1"/>
                <c:pt idx="0">
                  <c:v>porcentaje de mejora(%)</c:v>
                </c:pt>
              </c:strCache>
            </c:strRef>
          </c:tx>
          <c:spPr>
            <a:solidFill>
              <a:schemeClr val="accent1"/>
            </a:solidFill>
            <a:ln>
              <a:noFill/>
            </a:ln>
            <a:effectLst/>
          </c:spPr>
          <c:invertIfNegative val="0"/>
          <c:cat>
            <c:strRef>
              <c:f>Hoja1!$A$17:$A$25</c:f>
              <c:strCache>
                <c:ptCount val="9"/>
                <c:pt idx="0">
                  <c:v>Video1</c:v>
                </c:pt>
                <c:pt idx="1">
                  <c:v>Video2</c:v>
                </c:pt>
                <c:pt idx="2">
                  <c:v>Video3</c:v>
                </c:pt>
                <c:pt idx="3">
                  <c:v>Video4</c:v>
                </c:pt>
                <c:pt idx="4">
                  <c:v>Video5</c:v>
                </c:pt>
                <c:pt idx="5">
                  <c:v>Video6</c:v>
                </c:pt>
                <c:pt idx="6">
                  <c:v>static camera</c:v>
                </c:pt>
                <c:pt idx="7">
                  <c:v>gimbal camera</c:v>
                </c:pt>
                <c:pt idx="8">
                  <c:v>offline test</c:v>
                </c:pt>
              </c:strCache>
            </c:strRef>
          </c:cat>
          <c:val>
            <c:numRef>
              <c:f>Hoja1!$D$17:$D$25</c:f>
              <c:numCache>
                <c:formatCode>General</c:formatCode>
                <c:ptCount val="9"/>
                <c:pt idx="0">
                  <c:v>-4.690087452021217</c:v>
                </c:pt>
                <c:pt idx="1">
                  <c:v>-5.8490768222219458</c:v>
                </c:pt>
                <c:pt idx="2">
                  <c:v>-10.10221145096601</c:v>
                </c:pt>
                <c:pt idx="3">
                  <c:v>-6.2410187362331158</c:v>
                </c:pt>
                <c:pt idx="4">
                  <c:v>-4.2313928457523389</c:v>
                </c:pt>
                <c:pt idx="5">
                  <c:v>-7.6764290881568087</c:v>
                </c:pt>
                <c:pt idx="6">
                  <c:v>-4.829968681396096</c:v>
                </c:pt>
                <c:pt idx="7">
                  <c:v>-6.0454964457123168</c:v>
                </c:pt>
                <c:pt idx="8">
                  <c:v>2.3005935164611202</c:v>
                </c:pt>
              </c:numCache>
            </c:numRef>
          </c:val>
          <c:extLst>
            <c:ext xmlns:c16="http://schemas.microsoft.com/office/drawing/2014/chart" uri="{C3380CC4-5D6E-409C-BE32-E72D297353CC}">
              <c16:uniqueId val="{00000000-F203-4A4D-B9BE-64ADF7698698}"/>
            </c:ext>
          </c:extLst>
        </c:ser>
        <c:dLbls>
          <c:showLegendKey val="0"/>
          <c:showVal val="0"/>
          <c:showCatName val="0"/>
          <c:showSerName val="0"/>
          <c:showPercent val="0"/>
          <c:showBubbleSize val="0"/>
        </c:dLbls>
        <c:gapWidth val="150"/>
        <c:axId val="482560512"/>
        <c:axId val="482565408"/>
      </c:barChart>
      <c:catAx>
        <c:axId val="4825605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482565408"/>
        <c:crosses val="autoZero"/>
        <c:auto val="1"/>
        <c:lblAlgn val="ctr"/>
        <c:lblOffset val="100"/>
        <c:tickMarkSkip val="1"/>
        <c:noMultiLvlLbl val="0"/>
      </c:catAx>
      <c:valAx>
        <c:axId val="482565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419"/>
          </a:p>
        </c:txPr>
        <c:crossAx val="482560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419"/>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17.png"/></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16.jpg"/></Relationships>
</file>

<file path=ppt/diagrams/_rels/data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diagrams/_rels/data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diagrams/_rels/data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diagrams/_rels/data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diagrams/_rels/data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diagrams/_rels/data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diagrams/_rels/data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16.jpg"/></Relationships>
</file>

<file path=ppt/diagrams/_rels/drawing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diagrams/_rels/drawing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diagrams/_rels/drawing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diagrams/_rels/drawing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diagrams/_rels/drawing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FDB5CA-DBBC-4CCF-BA08-2B16E8867A75}" type="doc">
      <dgm:prSet loTypeId="urn:microsoft.com/office/officeart/2005/8/layout/hList9" loCatId="list" qsTypeId="urn:microsoft.com/office/officeart/2005/8/quickstyle/simple5" qsCatId="simple" csTypeId="urn:microsoft.com/office/officeart/2005/8/colors/accent1_2" csCatId="accent1" phldr="1"/>
      <dgm:spPr/>
    </dgm:pt>
    <dgm:pt modelId="{E5D0D1E2-489F-460D-A4DA-6B4AE0B4D4F2}">
      <dgm:prSet>
        <dgm:style>
          <a:lnRef idx="2">
            <a:schemeClr val="accent1">
              <a:shade val="50000"/>
            </a:schemeClr>
          </a:lnRef>
          <a:fillRef idx="1">
            <a:schemeClr val="accent1"/>
          </a:fillRef>
          <a:effectRef idx="0">
            <a:schemeClr val="accent1"/>
          </a:effectRef>
          <a:fontRef idx="minor">
            <a:schemeClr val="lt1"/>
          </a:fontRef>
        </dgm:style>
      </dgm:prSet>
      <dgm:spPr/>
      <dgm:t>
        <a:bodyPr/>
        <a:lstStyle/>
        <a:p>
          <a:pPr algn="just"/>
          <a:r>
            <a:rPr lang="es-EC" dirty="0">
              <a:latin typeface="Times New Roman" panose="02020603050405020304" pitchFamily="18" charset="0"/>
              <a:cs typeface="Times New Roman" panose="02020603050405020304" pitchFamily="18" charset="0"/>
            </a:rPr>
            <a:t>Desarrollar un sistema de estabilización para cámaras a bordo de mini </a:t>
          </a:r>
          <a:r>
            <a:rPr lang="es-EC" dirty="0" err="1">
              <a:latin typeface="Times New Roman" panose="02020603050405020304" pitchFamily="18" charset="0"/>
              <a:cs typeface="Times New Roman" panose="02020603050405020304" pitchFamily="18" charset="0"/>
            </a:rPr>
            <a:t>RUAVs</a:t>
          </a:r>
          <a:r>
            <a:rPr lang="es-EC" dirty="0">
              <a:latin typeface="Times New Roman" panose="02020603050405020304" pitchFamily="18" charset="0"/>
              <a:cs typeface="Times New Roman" panose="02020603050405020304" pitchFamily="18" charset="0"/>
            </a:rPr>
            <a:t> que minimice el efecto de los movimientos fantasma en videos capturados.</a:t>
          </a:r>
          <a:endParaRPr lang="es-EC" dirty="0">
            <a:solidFill>
              <a:schemeClr val="bg1"/>
            </a:solidFill>
            <a:latin typeface="Times New Roman" panose="02020603050405020304" pitchFamily="18" charset="0"/>
            <a:cs typeface="Times New Roman" panose="02020603050405020304" pitchFamily="18" charset="0"/>
          </a:endParaRPr>
        </a:p>
      </dgm:t>
    </dgm:pt>
    <dgm:pt modelId="{08061506-D002-4D49-9125-FB783A11861D}" type="parTrans" cxnId="{9522B347-7C8B-4127-8984-741F9DFEA0A0}">
      <dgm:prSet/>
      <dgm:spPr/>
      <dgm:t>
        <a:bodyPr/>
        <a:lstStyle/>
        <a:p>
          <a:endParaRPr lang="es-EC"/>
        </a:p>
      </dgm:t>
    </dgm:pt>
    <dgm:pt modelId="{242BF059-AD6A-4E54-89DD-2F493CC4AECC}" type="sibTrans" cxnId="{9522B347-7C8B-4127-8984-741F9DFEA0A0}">
      <dgm:prSet/>
      <dgm:spPr/>
      <dgm:t>
        <a:bodyPr/>
        <a:lstStyle/>
        <a:p>
          <a:endParaRPr lang="es-EC"/>
        </a:p>
      </dgm:t>
    </dgm:pt>
    <dgm:pt modelId="{4307C42E-BED7-4238-BDA8-41D4C61BDEA2}">
      <dgm:prSet phldrT="[Texto]" custT="1"/>
      <dgm:spPr>
        <a:blipFill rotWithShape="0">
          <a:blip xmlns:r="http://schemas.openxmlformats.org/officeDocument/2006/relationships" r:embed="rId1"/>
          <a:stretch>
            <a:fillRect/>
          </a:stretch>
        </a:blipFill>
        <a:ln w="38100">
          <a:solidFill>
            <a:schemeClr val="accent1">
              <a:lumMod val="40000"/>
              <a:lumOff val="60000"/>
            </a:schemeClr>
          </a:solidFill>
        </a:ln>
      </dgm:spPr>
      <dgm:t>
        <a:bodyPr/>
        <a:lstStyle/>
        <a:p>
          <a:pPr algn="ctr"/>
          <a:endParaRPr lang="es-EC" sz="2400" dirty="0"/>
        </a:p>
      </dgm:t>
    </dgm:pt>
    <dgm:pt modelId="{A9152BDA-B04C-4A97-92C8-76E378438EE6}" type="sibTrans" cxnId="{33391A9B-CBAE-4D66-A5F2-D4048E071112}">
      <dgm:prSet/>
      <dgm:spPr/>
      <dgm:t>
        <a:bodyPr/>
        <a:lstStyle/>
        <a:p>
          <a:endParaRPr lang="es-EC"/>
        </a:p>
      </dgm:t>
    </dgm:pt>
    <dgm:pt modelId="{36F8F28B-35BC-4FD0-A323-628AE504C3D9}" type="parTrans" cxnId="{33391A9B-CBAE-4D66-A5F2-D4048E071112}">
      <dgm:prSet/>
      <dgm:spPr/>
      <dgm:t>
        <a:bodyPr/>
        <a:lstStyle/>
        <a:p>
          <a:endParaRPr lang="es-EC"/>
        </a:p>
      </dgm:t>
    </dgm:pt>
    <dgm:pt modelId="{7DB18C8F-62BA-4587-A007-90BE204AEFCA}" type="pres">
      <dgm:prSet presAssocID="{B5FDB5CA-DBBC-4CCF-BA08-2B16E8867A75}" presName="list" presStyleCnt="0">
        <dgm:presLayoutVars>
          <dgm:dir/>
          <dgm:animLvl val="lvl"/>
        </dgm:presLayoutVars>
      </dgm:prSet>
      <dgm:spPr/>
    </dgm:pt>
    <dgm:pt modelId="{0C128A63-38BC-4722-ACCC-1A23DACD687C}" type="pres">
      <dgm:prSet presAssocID="{4307C42E-BED7-4238-BDA8-41D4C61BDEA2}" presName="posSpace" presStyleCnt="0"/>
      <dgm:spPr/>
    </dgm:pt>
    <dgm:pt modelId="{4EF90E97-7CF5-4B10-82F1-14E21C1AC920}" type="pres">
      <dgm:prSet presAssocID="{4307C42E-BED7-4238-BDA8-41D4C61BDEA2}" presName="vertFlow" presStyleCnt="0"/>
      <dgm:spPr/>
    </dgm:pt>
    <dgm:pt modelId="{CA05DC15-522B-4A60-994E-BE9F3DD44AF6}" type="pres">
      <dgm:prSet presAssocID="{4307C42E-BED7-4238-BDA8-41D4C61BDEA2}" presName="topSpace" presStyleCnt="0"/>
      <dgm:spPr/>
    </dgm:pt>
    <dgm:pt modelId="{116E7C64-55E0-4551-BBBD-3DDF25A61F58}" type="pres">
      <dgm:prSet presAssocID="{4307C42E-BED7-4238-BDA8-41D4C61BDEA2}" presName="firstComp" presStyleCnt="0"/>
      <dgm:spPr/>
    </dgm:pt>
    <dgm:pt modelId="{DB948440-94FE-4356-B0C4-1F6220E34147}" type="pres">
      <dgm:prSet presAssocID="{4307C42E-BED7-4238-BDA8-41D4C61BDEA2}" presName="firstChild" presStyleLbl="bgAccFollowNode1" presStyleIdx="0" presStyleCnt="1" custScaleX="153770" custLinFactNeighborX="143" custLinFactNeighborY="-14426"/>
      <dgm:spPr/>
    </dgm:pt>
    <dgm:pt modelId="{DECA46F1-65F9-412B-990A-71C482BC796B}" type="pres">
      <dgm:prSet presAssocID="{4307C42E-BED7-4238-BDA8-41D4C61BDEA2}" presName="firstChildTx" presStyleLbl="bgAccFollowNode1" presStyleIdx="0" presStyleCnt="1">
        <dgm:presLayoutVars>
          <dgm:bulletEnabled val="1"/>
        </dgm:presLayoutVars>
      </dgm:prSet>
      <dgm:spPr/>
    </dgm:pt>
    <dgm:pt modelId="{E704E5E2-BC06-4A76-A9B8-2A942887A438}" type="pres">
      <dgm:prSet presAssocID="{4307C42E-BED7-4238-BDA8-41D4C61BDEA2}" presName="negSpace" presStyleCnt="0"/>
      <dgm:spPr/>
    </dgm:pt>
    <dgm:pt modelId="{372C0721-4C52-41A9-B465-81F65C2992EC}" type="pres">
      <dgm:prSet presAssocID="{4307C42E-BED7-4238-BDA8-41D4C61BDEA2}" presName="circle" presStyleLbl="node1" presStyleIdx="0" presStyleCnt="1" custScaleX="134584" custScaleY="135241" custLinFactNeighborX="-95011" custLinFactNeighborY="-667"/>
      <dgm:spPr/>
    </dgm:pt>
  </dgm:ptLst>
  <dgm:cxnLst>
    <dgm:cxn modelId="{DB03F217-81B0-4053-8D3E-D239E4F8A05B}" type="presOf" srcId="{E5D0D1E2-489F-460D-A4DA-6B4AE0B4D4F2}" destId="{DECA46F1-65F9-412B-990A-71C482BC796B}" srcOrd="1" destOrd="0" presId="urn:microsoft.com/office/officeart/2005/8/layout/hList9"/>
    <dgm:cxn modelId="{3B2A7523-D4DB-4147-BC53-A8D770EB53E7}" type="presOf" srcId="{4307C42E-BED7-4238-BDA8-41D4C61BDEA2}" destId="{372C0721-4C52-41A9-B465-81F65C2992EC}" srcOrd="0" destOrd="0" presId="urn:microsoft.com/office/officeart/2005/8/layout/hList9"/>
    <dgm:cxn modelId="{9522B347-7C8B-4127-8984-741F9DFEA0A0}" srcId="{4307C42E-BED7-4238-BDA8-41D4C61BDEA2}" destId="{E5D0D1E2-489F-460D-A4DA-6B4AE0B4D4F2}" srcOrd="0" destOrd="0" parTransId="{08061506-D002-4D49-9125-FB783A11861D}" sibTransId="{242BF059-AD6A-4E54-89DD-2F493CC4AECC}"/>
    <dgm:cxn modelId="{33391A9B-CBAE-4D66-A5F2-D4048E071112}" srcId="{B5FDB5CA-DBBC-4CCF-BA08-2B16E8867A75}" destId="{4307C42E-BED7-4238-BDA8-41D4C61BDEA2}" srcOrd="0" destOrd="0" parTransId="{36F8F28B-35BC-4FD0-A323-628AE504C3D9}" sibTransId="{A9152BDA-B04C-4A97-92C8-76E378438EE6}"/>
    <dgm:cxn modelId="{38AE37C2-7187-4810-A6C6-5D273CA1C816}" type="presOf" srcId="{B5FDB5CA-DBBC-4CCF-BA08-2B16E8867A75}" destId="{7DB18C8F-62BA-4587-A007-90BE204AEFCA}" srcOrd="0" destOrd="0" presId="urn:microsoft.com/office/officeart/2005/8/layout/hList9"/>
    <dgm:cxn modelId="{F146B7E0-0FC1-4A24-A2E2-6021E57BC126}" type="presOf" srcId="{E5D0D1E2-489F-460D-A4DA-6B4AE0B4D4F2}" destId="{DB948440-94FE-4356-B0C4-1F6220E34147}" srcOrd="0" destOrd="0" presId="urn:microsoft.com/office/officeart/2005/8/layout/hList9"/>
    <dgm:cxn modelId="{40677A0A-3801-4985-B8F0-47126353807E}" type="presParOf" srcId="{7DB18C8F-62BA-4587-A007-90BE204AEFCA}" destId="{0C128A63-38BC-4722-ACCC-1A23DACD687C}" srcOrd="0" destOrd="0" presId="urn:microsoft.com/office/officeart/2005/8/layout/hList9"/>
    <dgm:cxn modelId="{0142128C-B2A3-4E0D-8BD1-25C9FEE87977}" type="presParOf" srcId="{7DB18C8F-62BA-4587-A007-90BE204AEFCA}" destId="{4EF90E97-7CF5-4B10-82F1-14E21C1AC920}" srcOrd="1" destOrd="0" presId="urn:microsoft.com/office/officeart/2005/8/layout/hList9"/>
    <dgm:cxn modelId="{8CEE02E6-EB0C-40EE-9BEB-A8940EB7C787}" type="presParOf" srcId="{4EF90E97-7CF5-4B10-82F1-14E21C1AC920}" destId="{CA05DC15-522B-4A60-994E-BE9F3DD44AF6}" srcOrd="0" destOrd="0" presId="urn:microsoft.com/office/officeart/2005/8/layout/hList9"/>
    <dgm:cxn modelId="{97EE4729-BE1E-478F-ADF5-F1BD82D015D1}" type="presParOf" srcId="{4EF90E97-7CF5-4B10-82F1-14E21C1AC920}" destId="{116E7C64-55E0-4551-BBBD-3DDF25A61F58}" srcOrd="1" destOrd="0" presId="urn:microsoft.com/office/officeart/2005/8/layout/hList9"/>
    <dgm:cxn modelId="{A5563EC8-C937-4F65-8F97-4D8B5925A54F}" type="presParOf" srcId="{116E7C64-55E0-4551-BBBD-3DDF25A61F58}" destId="{DB948440-94FE-4356-B0C4-1F6220E34147}" srcOrd="0" destOrd="0" presId="urn:microsoft.com/office/officeart/2005/8/layout/hList9"/>
    <dgm:cxn modelId="{7BA68C28-8F7E-45B6-92FF-C2DD9FF750D6}" type="presParOf" srcId="{116E7C64-55E0-4551-BBBD-3DDF25A61F58}" destId="{DECA46F1-65F9-412B-990A-71C482BC796B}" srcOrd="1" destOrd="0" presId="urn:microsoft.com/office/officeart/2005/8/layout/hList9"/>
    <dgm:cxn modelId="{BC641C5C-9209-4D4D-BD87-4EB2C89BCE79}" type="presParOf" srcId="{7DB18C8F-62BA-4587-A007-90BE204AEFCA}" destId="{E704E5E2-BC06-4A76-A9B8-2A942887A438}" srcOrd="2" destOrd="0" presId="urn:microsoft.com/office/officeart/2005/8/layout/hList9"/>
    <dgm:cxn modelId="{AD2EE4EE-4E32-4090-A8A4-0E11F82EB924}" type="presParOf" srcId="{7DB18C8F-62BA-4587-A007-90BE204AEFCA}" destId="{372C0721-4C52-41A9-B465-81F65C2992EC}" srcOrd="3" destOrd="0" presId="urn:microsoft.com/office/officeart/2005/8/layout/hLis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D7833ED-5185-4A9A-B588-26E8D19637ED}" type="doc">
      <dgm:prSet loTypeId="urn:microsoft.com/office/officeart/2005/8/layout/chevron1" loCatId="process" qsTypeId="urn:microsoft.com/office/officeart/2005/8/quickstyle/simple1" qsCatId="simple" csTypeId="urn:microsoft.com/office/officeart/2005/8/colors/accent1_2" csCatId="accent1" phldr="1"/>
      <dgm:spPr/>
    </dgm:pt>
    <dgm:pt modelId="{CD8346F9-03A9-4B14-A6B7-8BA6E1A929DF}" type="pres">
      <dgm:prSet presAssocID="{FD7833ED-5185-4A9A-B588-26E8D19637ED}" presName="Name0" presStyleCnt="0">
        <dgm:presLayoutVars>
          <dgm:dir/>
          <dgm:animLvl val="lvl"/>
          <dgm:resizeHandles val="exact"/>
        </dgm:presLayoutVars>
      </dgm:prSet>
      <dgm:spPr/>
    </dgm:pt>
  </dgm:ptLst>
  <dgm:cxnLst>
    <dgm:cxn modelId="{008A0A21-FC2E-4123-A585-478CC65F5448}" type="presOf" srcId="{FD7833ED-5185-4A9A-B588-26E8D19637ED}" destId="{CD8346F9-03A9-4B14-A6B7-8BA6E1A929DF}" srcOrd="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B324CF-5767-47F4-AB64-8093ACCA9C1F}"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s-EC"/>
        </a:p>
      </dgm:t>
    </dgm:pt>
    <dgm:pt modelId="{E95576C7-A93D-47DA-BAA7-CB35642AE2F8}">
      <dgm:prSet phldrT="[Texto]"/>
      <dgm:spPr/>
      <dgm:t>
        <a:bodyPr/>
        <a:lstStyle/>
        <a:p>
          <a:pPr algn="ctr"/>
          <a:endParaRPr lang="es-EC" dirty="0">
            <a:latin typeface="Times New Roman" panose="02020603050405020304" pitchFamily="18" charset="0"/>
            <a:cs typeface="Times New Roman" panose="02020603050405020304" pitchFamily="18" charset="0"/>
          </a:endParaRPr>
        </a:p>
      </dgm:t>
    </dgm:pt>
    <dgm:pt modelId="{C666A624-6952-4460-8CC4-E3AD7823D170}" type="parTrans" cxnId="{FB396EAF-7486-439E-9C21-B9A27372931B}">
      <dgm:prSet/>
      <dgm:spPr/>
      <dgm:t>
        <a:bodyPr/>
        <a:lstStyle/>
        <a:p>
          <a:endParaRPr lang="es-EC"/>
        </a:p>
      </dgm:t>
    </dgm:pt>
    <dgm:pt modelId="{07501D77-EE6A-4AA1-B91C-390673E8B975}" type="sibTrans" cxnId="{FB396EAF-7486-439E-9C21-B9A27372931B}">
      <dgm:prSet/>
      <dgm:spPr/>
      <dgm:t>
        <a:bodyPr/>
        <a:lstStyle/>
        <a:p>
          <a:endParaRPr lang="es-EC"/>
        </a:p>
      </dgm:t>
    </dgm:pt>
    <dgm:pt modelId="{33F96A9B-565D-4FBB-9070-5A1B1836EB08}">
      <dgm:prSet phldrT="[Texto]"/>
      <dgm:spPr/>
      <dgm:t>
        <a:bodyPr/>
        <a:lstStyle/>
        <a:p>
          <a:pPr algn="ctr"/>
          <a:endParaRPr lang="es-EC" dirty="0">
            <a:latin typeface="Times New Roman" panose="02020603050405020304" pitchFamily="18" charset="0"/>
            <a:cs typeface="Times New Roman" panose="02020603050405020304" pitchFamily="18" charset="0"/>
          </a:endParaRPr>
        </a:p>
      </dgm:t>
    </dgm:pt>
    <dgm:pt modelId="{F3166BA6-8398-42C9-8389-705D93E9CF81}" type="parTrans" cxnId="{1007A265-41FD-4474-8694-607DB8E3DEFA}">
      <dgm:prSet/>
      <dgm:spPr/>
      <dgm:t>
        <a:bodyPr/>
        <a:lstStyle/>
        <a:p>
          <a:endParaRPr lang="es-EC"/>
        </a:p>
      </dgm:t>
    </dgm:pt>
    <dgm:pt modelId="{3197DC42-346F-4C93-AB77-0324DBA72708}" type="sibTrans" cxnId="{1007A265-41FD-4474-8694-607DB8E3DEFA}">
      <dgm:prSet/>
      <dgm:spPr/>
      <dgm:t>
        <a:bodyPr/>
        <a:lstStyle/>
        <a:p>
          <a:endParaRPr lang="es-EC"/>
        </a:p>
      </dgm:t>
    </dgm:pt>
    <dgm:pt modelId="{4E4CAA41-2C35-4B26-A2FA-055EA1032AE2}">
      <dgm:prSet phldrT="[Texto]"/>
      <dgm:spPr/>
      <dgm:t>
        <a:bodyPr/>
        <a:lstStyle/>
        <a:p>
          <a:pPr algn="ctr"/>
          <a:endParaRPr lang="es-EC" dirty="0">
            <a:latin typeface="Times New Roman" panose="02020603050405020304" pitchFamily="18" charset="0"/>
            <a:cs typeface="Times New Roman" panose="02020603050405020304" pitchFamily="18" charset="0"/>
          </a:endParaRPr>
        </a:p>
      </dgm:t>
    </dgm:pt>
    <dgm:pt modelId="{B63F518A-D862-4CDF-83AF-44537B2E9760}" type="parTrans" cxnId="{EBCB198E-F2E6-45CF-9F3F-96FEB5A89993}">
      <dgm:prSet/>
      <dgm:spPr/>
      <dgm:t>
        <a:bodyPr/>
        <a:lstStyle/>
        <a:p>
          <a:endParaRPr lang="es-EC"/>
        </a:p>
      </dgm:t>
    </dgm:pt>
    <dgm:pt modelId="{6A991B9E-6252-467B-9564-89665B6F67CE}" type="sibTrans" cxnId="{EBCB198E-F2E6-45CF-9F3F-96FEB5A89993}">
      <dgm:prSet/>
      <dgm:spPr/>
      <dgm:t>
        <a:bodyPr/>
        <a:lstStyle/>
        <a:p>
          <a:endParaRPr lang="es-EC"/>
        </a:p>
      </dgm:t>
    </dgm:pt>
    <dgm:pt modelId="{48EFA237-C246-4367-AEF0-D82FBA3F4BCF}">
      <dgm:prSet/>
      <dgm:spPr/>
      <dgm:t>
        <a:bodyPr/>
        <a:lstStyle/>
        <a:p>
          <a:endParaRPr lang="es-EC" dirty="0">
            <a:latin typeface="Times New Roman" panose="02020603050405020304" pitchFamily="18" charset="0"/>
            <a:cs typeface="Times New Roman" panose="02020603050405020304" pitchFamily="18" charset="0"/>
          </a:endParaRPr>
        </a:p>
      </dgm:t>
    </dgm:pt>
    <dgm:pt modelId="{694FA4F8-007F-4758-881C-ECDC11BB70A7}" type="parTrans" cxnId="{F5E70369-2A83-48DD-8DDB-ACD6D8040F7A}">
      <dgm:prSet/>
      <dgm:spPr/>
      <dgm:t>
        <a:bodyPr/>
        <a:lstStyle/>
        <a:p>
          <a:endParaRPr lang="es-EC"/>
        </a:p>
      </dgm:t>
    </dgm:pt>
    <dgm:pt modelId="{462ECF56-B3FD-494E-BA4F-F87DE5C57354}" type="sibTrans" cxnId="{F5E70369-2A83-48DD-8DDB-ACD6D8040F7A}">
      <dgm:prSet/>
      <dgm:spPr/>
      <dgm:t>
        <a:bodyPr/>
        <a:lstStyle/>
        <a:p>
          <a:endParaRPr lang="es-EC"/>
        </a:p>
      </dgm:t>
    </dgm:pt>
    <dgm:pt modelId="{6C390614-A8AA-4286-BDB7-4C9B07729F29}">
      <dgm:prSet custT="1"/>
      <dgm:spPr/>
      <dgm:t>
        <a:bodyPr/>
        <a:lstStyle/>
        <a:p>
          <a:pPr algn="just"/>
          <a:endParaRPr lang="es-ES" sz="1100" dirty="0">
            <a:latin typeface="Times New Roman" panose="02020603050405020304" pitchFamily="18" charset="0"/>
            <a:cs typeface="Times New Roman" panose="02020603050405020304" pitchFamily="18" charset="0"/>
          </a:endParaRPr>
        </a:p>
      </dgm:t>
    </dgm:pt>
    <dgm:pt modelId="{9A160D55-207F-49D7-A053-2934D00E3AD6}" type="parTrans" cxnId="{BF2E1DC9-82ED-4761-9C71-631C7A1D9076}">
      <dgm:prSet/>
      <dgm:spPr/>
      <dgm:t>
        <a:bodyPr/>
        <a:lstStyle/>
        <a:p>
          <a:endParaRPr lang="es-ES"/>
        </a:p>
      </dgm:t>
    </dgm:pt>
    <dgm:pt modelId="{95055522-6E97-42A5-9B70-5CDE113015D6}" type="sibTrans" cxnId="{BF2E1DC9-82ED-4761-9C71-631C7A1D9076}">
      <dgm:prSet/>
      <dgm:spPr/>
      <dgm:t>
        <a:bodyPr/>
        <a:lstStyle/>
        <a:p>
          <a:endParaRPr lang="es-ES"/>
        </a:p>
      </dgm:t>
    </dgm:pt>
    <dgm:pt modelId="{19BC5B3A-2D64-4C35-963A-AA1641866492}" type="pres">
      <dgm:prSet presAssocID="{66B324CF-5767-47F4-AB64-8093ACCA9C1F}" presName="Name0" presStyleCnt="0">
        <dgm:presLayoutVars>
          <dgm:dir/>
          <dgm:resizeHandles val="exact"/>
        </dgm:presLayoutVars>
      </dgm:prSet>
      <dgm:spPr/>
    </dgm:pt>
    <dgm:pt modelId="{E29554E8-47BC-46F4-8871-D42F1B8C5273}" type="pres">
      <dgm:prSet presAssocID="{66B324CF-5767-47F4-AB64-8093ACCA9C1F}" presName="fgShape" presStyleLbl="fgShp" presStyleIdx="0" presStyleCnt="1" custLinFactNeighborX="-2554" custLinFactNeighborY="97731"/>
      <dgm:spPr/>
    </dgm:pt>
    <dgm:pt modelId="{231B4EF9-EFC8-434D-BF5C-D2895BE769EA}" type="pres">
      <dgm:prSet presAssocID="{66B324CF-5767-47F4-AB64-8093ACCA9C1F}" presName="linComp" presStyleCnt="0"/>
      <dgm:spPr/>
    </dgm:pt>
    <dgm:pt modelId="{72C1E419-AC9A-4262-9376-FDF3B82B8CC0}" type="pres">
      <dgm:prSet presAssocID="{E95576C7-A93D-47DA-BAA7-CB35642AE2F8}" presName="compNode" presStyleCnt="0"/>
      <dgm:spPr/>
    </dgm:pt>
    <dgm:pt modelId="{79FFD47B-E834-4ED1-8FBF-02F6F4A24062}" type="pres">
      <dgm:prSet presAssocID="{E95576C7-A93D-47DA-BAA7-CB35642AE2F8}" presName="bkgdShape" presStyleLbl="node1" presStyleIdx="0" presStyleCnt="5" custLinFactNeighborX="-229" custLinFactNeighborY="-670"/>
      <dgm:spPr/>
    </dgm:pt>
    <dgm:pt modelId="{13B96A9A-F22E-44C6-81CE-812C1970ED3A}" type="pres">
      <dgm:prSet presAssocID="{E95576C7-A93D-47DA-BAA7-CB35642AE2F8}" presName="nodeTx" presStyleLbl="node1" presStyleIdx="0" presStyleCnt="5">
        <dgm:presLayoutVars>
          <dgm:bulletEnabled val="1"/>
        </dgm:presLayoutVars>
      </dgm:prSet>
      <dgm:spPr/>
    </dgm:pt>
    <dgm:pt modelId="{563609E9-6D7E-427B-A847-55C223074559}" type="pres">
      <dgm:prSet presAssocID="{E95576C7-A93D-47DA-BAA7-CB35642AE2F8}" presName="invisiNode" presStyleLbl="node1" presStyleIdx="0" presStyleCnt="5"/>
      <dgm:spPr/>
    </dgm:pt>
    <dgm:pt modelId="{33382F55-2F55-4C2E-83FF-9106FE701B23}" type="pres">
      <dgm:prSet presAssocID="{E95576C7-A93D-47DA-BAA7-CB35642AE2F8}" presName="imagNode" presStyleLbl="fgImgPlace1" presStyleIdx="0" presStyleCnt="5"/>
      <dgm:spPr>
        <a:blipFill rotWithShape="1">
          <a:blip xmlns:r="http://schemas.openxmlformats.org/officeDocument/2006/relationships" r:embed="rId1"/>
          <a:stretch>
            <a:fillRect/>
          </a:stretch>
        </a:blipFill>
      </dgm:spPr>
    </dgm:pt>
    <dgm:pt modelId="{BA4182A7-9529-45D0-BA1D-B2791A8DF686}" type="pres">
      <dgm:prSet presAssocID="{07501D77-EE6A-4AA1-B91C-390673E8B975}" presName="sibTrans" presStyleLbl="sibTrans2D1" presStyleIdx="0" presStyleCnt="0"/>
      <dgm:spPr/>
    </dgm:pt>
    <dgm:pt modelId="{B9691343-1306-4554-AAA6-3CBC98ED3792}" type="pres">
      <dgm:prSet presAssocID="{6C390614-A8AA-4286-BDB7-4C9B07729F29}" presName="compNode" presStyleCnt="0"/>
      <dgm:spPr/>
    </dgm:pt>
    <dgm:pt modelId="{3733F807-C808-4765-970A-1E6D8C3C7CDD}" type="pres">
      <dgm:prSet presAssocID="{6C390614-A8AA-4286-BDB7-4C9B07729F29}" presName="bkgdShape" presStyleLbl="node1" presStyleIdx="1" presStyleCnt="5"/>
      <dgm:spPr/>
    </dgm:pt>
    <dgm:pt modelId="{830ABCB6-8D4D-43C2-A8C1-C3A7BC843D95}" type="pres">
      <dgm:prSet presAssocID="{6C390614-A8AA-4286-BDB7-4C9B07729F29}" presName="nodeTx" presStyleLbl="node1" presStyleIdx="1" presStyleCnt="5">
        <dgm:presLayoutVars>
          <dgm:bulletEnabled val="1"/>
        </dgm:presLayoutVars>
      </dgm:prSet>
      <dgm:spPr/>
    </dgm:pt>
    <dgm:pt modelId="{A1CDF788-67A4-4835-A95A-B67EAD4E812D}" type="pres">
      <dgm:prSet presAssocID="{6C390614-A8AA-4286-BDB7-4C9B07729F29}" presName="invisiNode" presStyleLbl="node1" presStyleIdx="1" presStyleCnt="5"/>
      <dgm:spPr/>
    </dgm:pt>
    <dgm:pt modelId="{39115D11-89EC-4894-98F3-83E6E45B2C0F}" type="pres">
      <dgm:prSet presAssocID="{6C390614-A8AA-4286-BDB7-4C9B07729F29}" presName="imagNode" presStyleLbl="fgImgPlace1" presStyleIdx="1" presStyleCnt="5"/>
      <dgm:spPr>
        <a:blipFill rotWithShape="1">
          <a:blip xmlns:r="http://schemas.openxmlformats.org/officeDocument/2006/relationships" r:embed="rId2"/>
          <a:stretch>
            <a:fillRect/>
          </a:stretch>
        </a:blipFill>
      </dgm:spPr>
    </dgm:pt>
    <dgm:pt modelId="{4EB54F32-8976-4003-ADAD-2E3FD8A7F463}" type="pres">
      <dgm:prSet presAssocID="{95055522-6E97-42A5-9B70-5CDE113015D6}" presName="sibTrans" presStyleLbl="sibTrans2D1" presStyleIdx="0" presStyleCnt="0"/>
      <dgm:spPr/>
    </dgm:pt>
    <dgm:pt modelId="{B7516142-D97B-4D32-BEDD-FE916A1C112C}" type="pres">
      <dgm:prSet presAssocID="{33F96A9B-565D-4FBB-9070-5A1B1836EB08}" presName="compNode" presStyleCnt="0"/>
      <dgm:spPr/>
    </dgm:pt>
    <dgm:pt modelId="{374E4F99-B509-4895-8DD1-F8AE660AAF83}" type="pres">
      <dgm:prSet presAssocID="{33F96A9B-565D-4FBB-9070-5A1B1836EB08}" presName="bkgdShape" presStyleLbl="node1" presStyleIdx="2" presStyleCnt="5"/>
      <dgm:spPr/>
    </dgm:pt>
    <dgm:pt modelId="{ACA52013-D1B1-4795-8C86-0D598D27AAA4}" type="pres">
      <dgm:prSet presAssocID="{33F96A9B-565D-4FBB-9070-5A1B1836EB08}" presName="nodeTx" presStyleLbl="node1" presStyleIdx="2" presStyleCnt="5">
        <dgm:presLayoutVars>
          <dgm:bulletEnabled val="1"/>
        </dgm:presLayoutVars>
      </dgm:prSet>
      <dgm:spPr/>
    </dgm:pt>
    <dgm:pt modelId="{53201947-99F0-41BE-A85D-011744285E70}" type="pres">
      <dgm:prSet presAssocID="{33F96A9B-565D-4FBB-9070-5A1B1836EB08}" presName="invisiNode" presStyleLbl="node1" presStyleIdx="2" presStyleCnt="5"/>
      <dgm:spPr/>
    </dgm:pt>
    <dgm:pt modelId="{5AA6D74C-4AE7-4FB7-A33E-C51760C475AA}" type="pres">
      <dgm:prSet presAssocID="{33F96A9B-565D-4FBB-9070-5A1B1836EB08}" presName="imagNode" presStyleLbl="fgImgPlace1" presStyleIdx="2" presStyleCnt="5"/>
      <dgm:spPr>
        <a:blipFill rotWithShape="1">
          <a:blip xmlns:r="http://schemas.openxmlformats.org/officeDocument/2006/relationships" r:embed="rId3"/>
          <a:stretch>
            <a:fillRect/>
          </a:stretch>
        </a:blipFill>
      </dgm:spPr>
    </dgm:pt>
    <dgm:pt modelId="{5DDEDFE9-BB8C-4DA8-952B-3FEF376C882C}" type="pres">
      <dgm:prSet presAssocID="{3197DC42-346F-4C93-AB77-0324DBA72708}" presName="sibTrans" presStyleLbl="sibTrans2D1" presStyleIdx="0" presStyleCnt="0"/>
      <dgm:spPr/>
    </dgm:pt>
    <dgm:pt modelId="{A2C4A846-58A9-467B-8228-4711AB5EC86B}" type="pres">
      <dgm:prSet presAssocID="{4E4CAA41-2C35-4B26-A2FA-055EA1032AE2}" presName="compNode" presStyleCnt="0"/>
      <dgm:spPr/>
    </dgm:pt>
    <dgm:pt modelId="{9EDEC32A-72C6-4057-91D5-2F0766CF601C}" type="pres">
      <dgm:prSet presAssocID="{4E4CAA41-2C35-4B26-A2FA-055EA1032AE2}" presName="bkgdShape" presStyleLbl="node1" presStyleIdx="3" presStyleCnt="5"/>
      <dgm:spPr/>
    </dgm:pt>
    <dgm:pt modelId="{1D434F26-452F-4866-A2F9-544AD1350AEA}" type="pres">
      <dgm:prSet presAssocID="{4E4CAA41-2C35-4B26-A2FA-055EA1032AE2}" presName="nodeTx" presStyleLbl="node1" presStyleIdx="3" presStyleCnt="5">
        <dgm:presLayoutVars>
          <dgm:bulletEnabled val="1"/>
        </dgm:presLayoutVars>
      </dgm:prSet>
      <dgm:spPr/>
    </dgm:pt>
    <dgm:pt modelId="{5076E26F-1AC0-4489-ACDF-58ECB85CE30F}" type="pres">
      <dgm:prSet presAssocID="{4E4CAA41-2C35-4B26-A2FA-055EA1032AE2}" presName="invisiNode" presStyleLbl="node1" presStyleIdx="3" presStyleCnt="5"/>
      <dgm:spPr/>
    </dgm:pt>
    <dgm:pt modelId="{35744628-F0A3-40B3-A954-EAFCBA0F77B7}" type="pres">
      <dgm:prSet presAssocID="{4E4CAA41-2C35-4B26-A2FA-055EA1032AE2}" presName="imagNode" presStyleLbl="fgImgPlace1" presStyleIdx="3" presStyleCnt="5"/>
      <dgm:spPr>
        <a:blipFill rotWithShape="1">
          <a:blip xmlns:r="http://schemas.openxmlformats.org/officeDocument/2006/relationships" r:embed="rId4"/>
          <a:stretch>
            <a:fillRect/>
          </a:stretch>
        </a:blipFill>
      </dgm:spPr>
    </dgm:pt>
    <dgm:pt modelId="{5F949A1D-7DAD-4BC7-A886-13115F63AAA7}" type="pres">
      <dgm:prSet presAssocID="{6A991B9E-6252-467B-9564-89665B6F67CE}" presName="sibTrans" presStyleLbl="sibTrans2D1" presStyleIdx="0" presStyleCnt="0"/>
      <dgm:spPr/>
    </dgm:pt>
    <dgm:pt modelId="{8F1505A5-0642-42E8-87C5-1D3F5288B47F}" type="pres">
      <dgm:prSet presAssocID="{48EFA237-C246-4367-AEF0-D82FBA3F4BCF}" presName="compNode" presStyleCnt="0"/>
      <dgm:spPr/>
    </dgm:pt>
    <dgm:pt modelId="{C706AA5D-89DB-4141-A0FF-A5805BD34513}" type="pres">
      <dgm:prSet presAssocID="{48EFA237-C246-4367-AEF0-D82FBA3F4BCF}" presName="bkgdShape" presStyleLbl="node1" presStyleIdx="4" presStyleCnt="5"/>
      <dgm:spPr/>
    </dgm:pt>
    <dgm:pt modelId="{13F8F354-4A70-4DBF-A4CD-C5807EDBB9F0}" type="pres">
      <dgm:prSet presAssocID="{48EFA237-C246-4367-AEF0-D82FBA3F4BCF}" presName="nodeTx" presStyleLbl="node1" presStyleIdx="4" presStyleCnt="5">
        <dgm:presLayoutVars>
          <dgm:bulletEnabled val="1"/>
        </dgm:presLayoutVars>
      </dgm:prSet>
      <dgm:spPr/>
    </dgm:pt>
    <dgm:pt modelId="{58FB771B-20C3-442B-8895-4BA0F0E4F032}" type="pres">
      <dgm:prSet presAssocID="{48EFA237-C246-4367-AEF0-D82FBA3F4BCF}" presName="invisiNode" presStyleLbl="node1" presStyleIdx="4" presStyleCnt="5"/>
      <dgm:spPr/>
    </dgm:pt>
    <dgm:pt modelId="{4DE67B34-BDD9-4A76-B116-A84A42208E8E}" type="pres">
      <dgm:prSet presAssocID="{48EFA237-C246-4367-AEF0-D82FBA3F4BCF}" presName="imagNode" presStyleLbl="fgImgPlace1" presStyleIdx="4" presStyleCnt="5"/>
      <dgm:spPr>
        <a:blipFill rotWithShape="1">
          <a:blip xmlns:r="http://schemas.openxmlformats.org/officeDocument/2006/relationships" r:embed="rId5"/>
          <a:stretch>
            <a:fillRect/>
          </a:stretch>
        </a:blipFill>
      </dgm:spPr>
    </dgm:pt>
  </dgm:ptLst>
  <dgm:cxnLst>
    <dgm:cxn modelId="{F14FB40A-22E3-4820-8947-9C59A58A8E31}" type="presOf" srcId="{6C390614-A8AA-4286-BDB7-4C9B07729F29}" destId="{3733F807-C808-4765-970A-1E6D8C3C7CDD}" srcOrd="0" destOrd="0" presId="urn:microsoft.com/office/officeart/2005/8/layout/hList7"/>
    <dgm:cxn modelId="{3A4D9618-BF5A-47D5-8953-0DD5ACBA63B8}" type="presOf" srcId="{4E4CAA41-2C35-4B26-A2FA-055EA1032AE2}" destId="{9EDEC32A-72C6-4057-91D5-2F0766CF601C}" srcOrd="0" destOrd="0" presId="urn:microsoft.com/office/officeart/2005/8/layout/hList7"/>
    <dgm:cxn modelId="{6C821C2C-3948-4BE8-A395-852FACED326C}" type="presOf" srcId="{33F96A9B-565D-4FBB-9070-5A1B1836EB08}" destId="{374E4F99-B509-4895-8DD1-F8AE660AAF83}" srcOrd="0" destOrd="0" presId="urn:microsoft.com/office/officeart/2005/8/layout/hList7"/>
    <dgm:cxn modelId="{3842E52D-494A-4513-AF91-C504609B4263}" type="presOf" srcId="{6A991B9E-6252-467B-9564-89665B6F67CE}" destId="{5F949A1D-7DAD-4BC7-A886-13115F63AAA7}" srcOrd="0" destOrd="0" presId="urn:microsoft.com/office/officeart/2005/8/layout/hList7"/>
    <dgm:cxn modelId="{DC9D8136-1383-41AC-AD17-FDB447FA7803}" type="presOf" srcId="{E95576C7-A93D-47DA-BAA7-CB35642AE2F8}" destId="{79FFD47B-E834-4ED1-8FBF-02F6F4A24062}" srcOrd="0" destOrd="0" presId="urn:microsoft.com/office/officeart/2005/8/layout/hList7"/>
    <dgm:cxn modelId="{1007A265-41FD-4474-8694-607DB8E3DEFA}" srcId="{66B324CF-5767-47F4-AB64-8093ACCA9C1F}" destId="{33F96A9B-565D-4FBB-9070-5A1B1836EB08}" srcOrd="2" destOrd="0" parTransId="{F3166BA6-8398-42C9-8389-705D93E9CF81}" sibTransId="{3197DC42-346F-4C93-AB77-0324DBA72708}"/>
    <dgm:cxn modelId="{F5E70369-2A83-48DD-8DDB-ACD6D8040F7A}" srcId="{66B324CF-5767-47F4-AB64-8093ACCA9C1F}" destId="{48EFA237-C246-4367-AEF0-D82FBA3F4BCF}" srcOrd="4" destOrd="0" parTransId="{694FA4F8-007F-4758-881C-ECDC11BB70A7}" sibTransId="{462ECF56-B3FD-494E-BA4F-F87DE5C57354}"/>
    <dgm:cxn modelId="{812D3951-C55E-427E-981E-501DBB4C73BE}" type="presOf" srcId="{3197DC42-346F-4C93-AB77-0324DBA72708}" destId="{5DDEDFE9-BB8C-4DA8-952B-3FEF376C882C}" srcOrd="0" destOrd="0" presId="urn:microsoft.com/office/officeart/2005/8/layout/hList7"/>
    <dgm:cxn modelId="{7D74EB51-4F28-4BE5-A72B-E25BD618C92A}" type="presOf" srcId="{33F96A9B-565D-4FBB-9070-5A1B1836EB08}" destId="{ACA52013-D1B1-4795-8C86-0D598D27AAA4}" srcOrd="1" destOrd="0" presId="urn:microsoft.com/office/officeart/2005/8/layout/hList7"/>
    <dgm:cxn modelId="{6365BE88-8115-4BFC-AAC8-BEF78C45FA79}" type="presOf" srcId="{4E4CAA41-2C35-4B26-A2FA-055EA1032AE2}" destId="{1D434F26-452F-4866-A2F9-544AD1350AEA}" srcOrd="1" destOrd="0" presId="urn:microsoft.com/office/officeart/2005/8/layout/hList7"/>
    <dgm:cxn modelId="{CEE92089-1F67-46F6-8E3A-DC9F6759009A}" type="presOf" srcId="{07501D77-EE6A-4AA1-B91C-390673E8B975}" destId="{BA4182A7-9529-45D0-BA1D-B2791A8DF686}" srcOrd="0" destOrd="0" presId="urn:microsoft.com/office/officeart/2005/8/layout/hList7"/>
    <dgm:cxn modelId="{EBCB198E-F2E6-45CF-9F3F-96FEB5A89993}" srcId="{66B324CF-5767-47F4-AB64-8093ACCA9C1F}" destId="{4E4CAA41-2C35-4B26-A2FA-055EA1032AE2}" srcOrd="3" destOrd="0" parTransId="{B63F518A-D862-4CDF-83AF-44537B2E9760}" sibTransId="{6A991B9E-6252-467B-9564-89665B6F67CE}"/>
    <dgm:cxn modelId="{CED5269B-9913-4003-BFE4-A9953E8F8B35}" type="presOf" srcId="{6C390614-A8AA-4286-BDB7-4C9B07729F29}" destId="{830ABCB6-8D4D-43C2-A8C1-C3A7BC843D95}" srcOrd="1" destOrd="0" presId="urn:microsoft.com/office/officeart/2005/8/layout/hList7"/>
    <dgm:cxn modelId="{8A68289B-8438-4B06-964E-D89479C9DAF3}" type="presOf" srcId="{66B324CF-5767-47F4-AB64-8093ACCA9C1F}" destId="{19BC5B3A-2D64-4C35-963A-AA1641866492}" srcOrd="0" destOrd="0" presId="urn:microsoft.com/office/officeart/2005/8/layout/hList7"/>
    <dgm:cxn modelId="{0E876B9B-AC56-42E1-9AE8-4C0FA22AAF63}" type="presOf" srcId="{95055522-6E97-42A5-9B70-5CDE113015D6}" destId="{4EB54F32-8976-4003-ADAD-2E3FD8A7F463}" srcOrd="0" destOrd="0" presId="urn:microsoft.com/office/officeart/2005/8/layout/hList7"/>
    <dgm:cxn modelId="{49F0DEA1-5CF6-4759-90D0-3E517A583D25}" type="presOf" srcId="{48EFA237-C246-4367-AEF0-D82FBA3F4BCF}" destId="{13F8F354-4A70-4DBF-A4CD-C5807EDBB9F0}" srcOrd="1" destOrd="0" presId="urn:microsoft.com/office/officeart/2005/8/layout/hList7"/>
    <dgm:cxn modelId="{53D6AFA3-1006-4EC4-ADCE-CE74AC1042F6}" type="presOf" srcId="{E95576C7-A93D-47DA-BAA7-CB35642AE2F8}" destId="{13B96A9A-F22E-44C6-81CE-812C1970ED3A}" srcOrd="1" destOrd="0" presId="urn:microsoft.com/office/officeart/2005/8/layout/hList7"/>
    <dgm:cxn modelId="{FB396EAF-7486-439E-9C21-B9A27372931B}" srcId="{66B324CF-5767-47F4-AB64-8093ACCA9C1F}" destId="{E95576C7-A93D-47DA-BAA7-CB35642AE2F8}" srcOrd="0" destOrd="0" parTransId="{C666A624-6952-4460-8CC4-E3AD7823D170}" sibTransId="{07501D77-EE6A-4AA1-B91C-390673E8B975}"/>
    <dgm:cxn modelId="{BF2E1DC9-82ED-4761-9C71-631C7A1D9076}" srcId="{66B324CF-5767-47F4-AB64-8093ACCA9C1F}" destId="{6C390614-A8AA-4286-BDB7-4C9B07729F29}" srcOrd="1" destOrd="0" parTransId="{9A160D55-207F-49D7-A053-2934D00E3AD6}" sibTransId="{95055522-6E97-42A5-9B70-5CDE113015D6}"/>
    <dgm:cxn modelId="{50E609DC-A14B-42B9-82F9-E1902B862032}" type="presOf" srcId="{48EFA237-C246-4367-AEF0-D82FBA3F4BCF}" destId="{C706AA5D-89DB-4141-A0FF-A5805BD34513}" srcOrd="0" destOrd="0" presId="urn:microsoft.com/office/officeart/2005/8/layout/hList7"/>
    <dgm:cxn modelId="{8D0FD165-4E4B-47C7-A6CE-7A3D7BED77A2}" type="presParOf" srcId="{19BC5B3A-2D64-4C35-963A-AA1641866492}" destId="{E29554E8-47BC-46F4-8871-D42F1B8C5273}" srcOrd="0" destOrd="0" presId="urn:microsoft.com/office/officeart/2005/8/layout/hList7"/>
    <dgm:cxn modelId="{4FE2F225-1493-4713-8094-81B6FFF073B7}" type="presParOf" srcId="{19BC5B3A-2D64-4C35-963A-AA1641866492}" destId="{231B4EF9-EFC8-434D-BF5C-D2895BE769EA}" srcOrd="1" destOrd="0" presId="urn:microsoft.com/office/officeart/2005/8/layout/hList7"/>
    <dgm:cxn modelId="{E19F52BE-2B1D-4BD8-A55A-BC2248C1B850}" type="presParOf" srcId="{231B4EF9-EFC8-434D-BF5C-D2895BE769EA}" destId="{72C1E419-AC9A-4262-9376-FDF3B82B8CC0}" srcOrd="0" destOrd="0" presId="urn:microsoft.com/office/officeart/2005/8/layout/hList7"/>
    <dgm:cxn modelId="{D4470A71-6DCA-4250-A061-BA2D85BD2294}" type="presParOf" srcId="{72C1E419-AC9A-4262-9376-FDF3B82B8CC0}" destId="{79FFD47B-E834-4ED1-8FBF-02F6F4A24062}" srcOrd="0" destOrd="0" presId="urn:microsoft.com/office/officeart/2005/8/layout/hList7"/>
    <dgm:cxn modelId="{FA42FC77-4CAD-474B-B25E-2ACAF7CC0B3C}" type="presParOf" srcId="{72C1E419-AC9A-4262-9376-FDF3B82B8CC0}" destId="{13B96A9A-F22E-44C6-81CE-812C1970ED3A}" srcOrd="1" destOrd="0" presId="urn:microsoft.com/office/officeart/2005/8/layout/hList7"/>
    <dgm:cxn modelId="{80248A7C-AC90-42BA-8865-B50002FF11A8}" type="presParOf" srcId="{72C1E419-AC9A-4262-9376-FDF3B82B8CC0}" destId="{563609E9-6D7E-427B-A847-55C223074559}" srcOrd="2" destOrd="0" presId="urn:microsoft.com/office/officeart/2005/8/layout/hList7"/>
    <dgm:cxn modelId="{21CC7428-525A-447D-826A-052F2490AB4E}" type="presParOf" srcId="{72C1E419-AC9A-4262-9376-FDF3B82B8CC0}" destId="{33382F55-2F55-4C2E-83FF-9106FE701B23}" srcOrd="3" destOrd="0" presId="urn:microsoft.com/office/officeart/2005/8/layout/hList7"/>
    <dgm:cxn modelId="{B454307F-5034-4966-8EFD-4D7702AA72BE}" type="presParOf" srcId="{231B4EF9-EFC8-434D-BF5C-D2895BE769EA}" destId="{BA4182A7-9529-45D0-BA1D-B2791A8DF686}" srcOrd="1" destOrd="0" presId="urn:microsoft.com/office/officeart/2005/8/layout/hList7"/>
    <dgm:cxn modelId="{19EC0286-C3F4-4FA8-98B0-0936BEFBE0A3}" type="presParOf" srcId="{231B4EF9-EFC8-434D-BF5C-D2895BE769EA}" destId="{B9691343-1306-4554-AAA6-3CBC98ED3792}" srcOrd="2" destOrd="0" presId="urn:microsoft.com/office/officeart/2005/8/layout/hList7"/>
    <dgm:cxn modelId="{A90CBC5A-75C5-452E-9AE0-263D8C56683F}" type="presParOf" srcId="{B9691343-1306-4554-AAA6-3CBC98ED3792}" destId="{3733F807-C808-4765-970A-1E6D8C3C7CDD}" srcOrd="0" destOrd="0" presId="urn:microsoft.com/office/officeart/2005/8/layout/hList7"/>
    <dgm:cxn modelId="{FD80F196-4E0B-44EB-AB43-16E2B35E836F}" type="presParOf" srcId="{B9691343-1306-4554-AAA6-3CBC98ED3792}" destId="{830ABCB6-8D4D-43C2-A8C1-C3A7BC843D95}" srcOrd="1" destOrd="0" presId="urn:microsoft.com/office/officeart/2005/8/layout/hList7"/>
    <dgm:cxn modelId="{F2A457AA-51CD-403C-98A6-E527B4C41176}" type="presParOf" srcId="{B9691343-1306-4554-AAA6-3CBC98ED3792}" destId="{A1CDF788-67A4-4835-A95A-B67EAD4E812D}" srcOrd="2" destOrd="0" presId="urn:microsoft.com/office/officeart/2005/8/layout/hList7"/>
    <dgm:cxn modelId="{9441C99B-3409-426D-A756-711693F7A780}" type="presParOf" srcId="{B9691343-1306-4554-AAA6-3CBC98ED3792}" destId="{39115D11-89EC-4894-98F3-83E6E45B2C0F}" srcOrd="3" destOrd="0" presId="urn:microsoft.com/office/officeart/2005/8/layout/hList7"/>
    <dgm:cxn modelId="{523781B2-6435-4AB7-8D8E-173B4FFCE642}" type="presParOf" srcId="{231B4EF9-EFC8-434D-BF5C-D2895BE769EA}" destId="{4EB54F32-8976-4003-ADAD-2E3FD8A7F463}" srcOrd="3" destOrd="0" presId="urn:microsoft.com/office/officeart/2005/8/layout/hList7"/>
    <dgm:cxn modelId="{51086232-F25E-4B39-A7AB-1B6033349586}" type="presParOf" srcId="{231B4EF9-EFC8-434D-BF5C-D2895BE769EA}" destId="{B7516142-D97B-4D32-BEDD-FE916A1C112C}" srcOrd="4" destOrd="0" presId="urn:microsoft.com/office/officeart/2005/8/layout/hList7"/>
    <dgm:cxn modelId="{95DC2740-15B8-4208-89C7-E19B55E502A6}" type="presParOf" srcId="{B7516142-D97B-4D32-BEDD-FE916A1C112C}" destId="{374E4F99-B509-4895-8DD1-F8AE660AAF83}" srcOrd="0" destOrd="0" presId="urn:microsoft.com/office/officeart/2005/8/layout/hList7"/>
    <dgm:cxn modelId="{16BEE049-D339-4637-BAF3-56C2A69480A3}" type="presParOf" srcId="{B7516142-D97B-4D32-BEDD-FE916A1C112C}" destId="{ACA52013-D1B1-4795-8C86-0D598D27AAA4}" srcOrd="1" destOrd="0" presId="urn:microsoft.com/office/officeart/2005/8/layout/hList7"/>
    <dgm:cxn modelId="{AC732374-4C5B-4576-97F0-521BE098357E}" type="presParOf" srcId="{B7516142-D97B-4D32-BEDD-FE916A1C112C}" destId="{53201947-99F0-41BE-A85D-011744285E70}" srcOrd="2" destOrd="0" presId="urn:microsoft.com/office/officeart/2005/8/layout/hList7"/>
    <dgm:cxn modelId="{DA59E24D-B7D4-46F8-BC55-EC4C4BBEE1CB}" type="presParOf" srcId="{B7516142-D97B-4D32-BEDD-FE916A1C112C}" destId="{5AA6D74C-4AE7-4FB7-A33E-C51760C475AA}" srcOrd="3" destOrd="0" presId="urn:microsoft.com/office/officeart/2005/8/layout/hList7"/>
    <dgm:cxn modelId="{C2FD779D-5671-477B-948C-FF2DE3EFFDFE}" type="presParOf" srcId="{231B4EF9-EFC8-434D-BF5C-D2895BE769EA}" destId="{5DDEDFE9-BB8C-4DA8-952B-3FEF376C882C}" srcOrd="5" destOrd="0" presId="urn:microsoft.com/office/officeart/2005/8/layout/hList7"/>
    <dgm:cxn modelId="{45A3FB4B-613B-4DD1-8C22-D9E9D758663C}" type="presParOf" srcId="{231B4EF9-EFC8-434D-BF5C-D2895BE769EA}" destId="{A2C4A846-58A9-467B-8228-4711AB5EC86B}" srcOrd="6" destOrd="0" presId="urn:microsoft.com/office/officeart/2005/8/layout/hList7"/>
    <dgm:cxn modelId="{BD10B07A-2B2F-48EF-8C46-99ED51DF35C7}" type="presParOf" srcId="{A2C4A846-58A9-467B-8228-4711AB5EC86B}" destId="{9EDEC32A-72C6-4057-91D5-2F0766CF601C}" srcOrd="0" destOrd="0" presId="urn:microsoft.com/office/officeart/2005/8/layout/hList7"/>
    <dgm:cxn modelId="{AA02B8AD-DF28-426C-A111-0CB7D9E864B0}" type="presParOf" srcId="{A2C4A846-58A9-467B-8228-4711AB5EC86B}" destId="{1D434F26-452F-4866-A2F9-544AD1350AEA}" srcOrd="1" destOrd="0" presId="urn:microsoft.com/office/officeart/2005/8/layout/hList7"/>
    <dgm:cxn modelId="{089B1745-D7C3-49E8-A67A-797D51997F9E}" type="presParOf" srcId="{A2C4A846-58A9-467B-8228-4711AB5EC86B}" destId="{5076E26F-1AC0-4489-ACDF-58ECB85CE30F}" srcOrd="2" destOrd="0" presId="urn:microsoft.com/office/officeart/2005/8/layout/hList7"/>
    <dgm:cxn modelId="{C93DCF91-9529-4EAA-821B-C38F415D98F4}" type="presParOf" srcId="{A2C4A846-58A9-467B-8228-4711AB5EC86B}" destId="{35744628-F0A3-40B3-A954-EAFCBA0F77B7}" srcOrd="3" destOrd="0" presId="urn:microsoft.com/office/officeart/2005/8/layout/hList7"/>
    <dgm:cxn modelId="{E5C41D96-9E5C-48A4-B22A-7A2847E6A255}" type="presParOf" srcId="{231B4EF9-EFC8-434D-BF5C-D2895BE769EA}" destId="{5F949A1D-7DAD-4BC7-A886-13115F63AAA7}" srcOrd="7" destOrd="0" presId="urn:microsoft.com/office/officeart/2005/8/layout/hList7"/>
    <dgm:cxn modelId="{0C0C30EF-1B15-4551-BD7F-6FB5C94E3FA9}" type="presParOf" srcId="{231B4EF9-EFC8-434D-BF5C-D2895BE769EA}" destId="{8F1505A5-0642-42E8-87C5-1D3F5288B47F}" srcOrd="8" destOrd="0" presId="urn:microsoft.com/office/officeart/2005/8/layout/hList7"/>
    <dgm:cxn modelId="{B69063F4-3F4B-4854-9CEA-FF4BBE9B035F}" type="presParOf" srcId="{8F1505A5-0642-42E8-87C5-1D3F5288B47F}" destId="{C706AA5D-89DB-4141-A0FF-A5805BD34513}" srcOrd="0" destOrd="0" presId="urn:microsoft.com/office/officeart/2005/8/layout/hList7"/>
    <dgm:cxn modelId="{B2276791-CECA-4F8E-94A9-50EAF11250F8}" type="presParOf" srcId="{8F1505A5-0642-42E8-87C5-1D3F5288B47F}" destId="{13F8F354-4A70-4DBF-A4CD-C5807EDBB9F0}" srcOrd="1" destOrd="0" presId="urn:microsoft.com/office/officeart/2005/8/layout/hList7"/>
    <dgm:cxn modelId="{26557DDF-D038-4E03-BA9A-31FC47205534}" type="presParOf" srcId="{8F1505A5-0642-42E8-87C5-1D3F5288B47F}" destId="{58FB771B-20C3-442B-8895-4BA0F0E4F032}" srcOrd="2" destOrd="0" presId="urn:microsoft.com/office/officeart/2005/8/layout/hList7"/>
    <dgm:cxn modelId="{09C37A45-88E9-494A-8F5B-507B124D9DBD}" type="presParOf" srcId="{8F1505A5-0642-42E8-87C5-1D3F5288B47F}" destId="{4DE67B34-BDD9-4A76-B116-A84A42208E8E}"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69684D-FFC9-407C-944B-4D008ED6EE1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49FA903-AD7A-492C-AAAB-AE4D90011F71}">
      <dgm:prSet phldrT="[Texto]"/>
      <dgm:spPr/>
      <dgm:t>
        <a:bodyPr/>
        <a:lstStyle/>
        <a:p>
          <a:r>
            <a:rPr lang="es-EC" b="1" dirty="0" err="1">
              <a:latin typeface="Times New Roman" panose="02020603050405020304" pitchFamily="18" charset="0"/>
              <a:cs typeface="Times New Roman" panose="02020603050405020304" pitchFamily="18" charset="0"/>
            </a:rPr>
            <a:t>Autopilot</a:t>
          </a:r>
          <a:r>
            <a:rPr lang="es-EC" b="1" dirty="0">
              <a:latin typeface="Times New Roman" panose="02020603050405020304" pitchFamily="18" charset="0"/>
              <a:cs typeface="Times New Roman" panose="02020603050405020304" pitchFamily="18" charset="0"/>
            </a:rPr>
            <a:t> y Estación de Control</a:t>
          </a:r>
          <a:endParaRPr lang="en-US" dirty="0"/>
        </a:p>
      </dgm:t>
    </dgm:pt>
    <dgm:pt modelId="{1DA50577-4E78-4F12-B6A0-8A4C6223439B}" type="parTrans" cxnId="{552BACDA-0B3B-4C6B-BF64-101E1BE9A0A4}">
      <dgm:prSet/>
      <dgm:spPr/>
      <dgm:t>
        <a:bodyPr/>
        <a:lstStyle/>
        <a:p>
          <a:endParaRPr lang="en-US"/>
        </a:p>
      </dgm:t>
    </dgm:pt>
    <dgm:pt modelId="{3F9BB092-749F-4986-94F1-BC0DB3AFB0EC}" type="sibTrans" cxnId="{552BACDA-0B3B-4C6B-BF64-101E1BE9A0A4}">
      <dgm:prSet/>
      <dgm:spPr/>
      <dgm:t>
        <a:bodyPr/>
        <a:lstStyle/>
        <a:p>
          <a:endParaRPr lang="en-US"/>
        </a:p>
      </dgm:t>
    </dgm:pt>
    <dgm:pt modelId="{E6E37CFE-ABB9-4E98-B23F-97336E93E6D8}">
      <dgm:prSet phldrT="[Texto]"/>
      <dgm:spPr/>
      <dgm:t>
        <a:bodyPr/>
        <a:lstStyle/>
        <a:p>
          <a:r>
            <a:rPr lang="es-EC" b="1" dirty="0">
              <a:latin typeface="Times New Roman" panose="02020603050405020304" pitchFamily="18" charset="0"/>
              <a:cs typeface="Times New Roman" panose="02020603050405020304" pitchFamily="18" charset="0"/>
            </a:rPr>
            <a:t>Plataforma Inercialmente Estabilizada</a:t>
          </a:r>
        </a:p>
      </dgm:t>
    </dgm:pt>
    <dgm:pt modelId="{CD34D94E-0D26-49BF-85BD-EBC413D1F17D}" type="parTrans" cxnId="{8CD3C629-34F8-466D-A91A-E51FB45AA9BB}">
      <dgm:prSet/>
      <dgm:spPr/>
      <dgm:t>
        <a:bodyPr/>
        <a:lstStyle/>
        <a:p>
          <a:endParaRPr lang="en-US"/>
        </a:p>
      </dgm:t>
    </dgm:pt>
    <dgm:pt modelId="{52AA4CAB-50CA-4161-B3C5-296A17689B97}" type="sibTrans" cxnId="{8CD3C629-34F8-466D-A91A-E51FB45AA9BB}">
      <dgm:prSet/>
      <dgm:spPr/>
      <dgm:t>
        <a:bodyPr/>
        <a:lstStyle/>
        <a:p>
          <a:endParaRPr lang="en-US"/>
        </a:p>
      </dgm:t>
    </dgm:pt>
    <dgm:pt modelId="{9D0549EA-0C9A-4F13-B1B4-7CE101AD82A4}">
      <dgm:prSet phldrT="[Texto]"/>
      <dgm:spPr/>
      <dgm:t>
        <a:bodyPr/>
        <a:lstStyle/>
        <a:p>
          <a:r>
            <a:rPr lang="es-EC" b="1" dirty="0">
              <a:latin typeface="Times New Roman" panose="02020603050405020304" pitchFamily="18" charset="0"/>
              <a:cs typeface="Times New Roman" panose="02020603050405020304" pitchFamily="18" charset="0"/>
            </a:rPr>
            <a:t>Ordenadores </a:t>
          </a:r>
          <a:r>
            <a:rPr lang="es-EC" b="1" dirty="0" err="1">
              <a:latin typeface="Times New Roman" panose="02020603050405020304" pitchFamily="18" charset="0"/>
              <a:cs typeface="Times New Roman" panose="02020603050405020304" pitchFamily="18" charset="0"/>
            </a:rPr>
            <a:t>On-Board</a:t>
          </a:r>
          <a:r>
            <a:rPr lang="es-EC" b="1" dirty="0">
              <a:latin typeface="Times New Roman" panose="02020603050405020304" pitchFamily="18" charset="0"/>
              <a:cs typeface="Times New Roman" panose="02020603050405020304" pitchFamily="18" charset="0"/>
            </a:rPr>
            <a:t> </a:t>
          </a:r>
        </a:p>
      </dgm:t>
    </dgm:pt>
    <dgm:pt modelId="{0336535E-DF18-474F-83A2-473794525082}" type="parTrans" cxnId="{AED994F9-1D62-4CF8-85FE-5EF299C8F204}">
      <dgm:prSet/>
      <dgm:spPr/>
      <dgm:t>
        <a:bodyPr/>
        <a:lstStyle/>
        <a:p>
          <a:endParaRPr lang="en-US"/>
        </a:p>
      </dgm:t>
    </dgm:pt>
    <dgm:pt modelId="{7D2963E1-9357-4783-B8BE-BECF3ED1BA44}" type="sibTrans" cxnId="{AED994F9-1D62-4CF8-85FE-5EF299C8F204}">
      <dgm:prSet/>
      <dgm:spPr/>
      <dgm:t>
        <a:bodyPr/>
        <a:lstStyle/>
        <a:p>
          <a:endParaRPr lang="en-US"/>
        </a:p>
      </dgm:t>
    </dgm:pt>
    <dgm:pt modelId="{91350EB6-7B87-4F0A-91D8-6B24A3A14504}">
      <dgm:prSet phldrT="[Texto]"/>
      <dgm:spPr/>
      <dgm:t>
        <a:bodyPr/>
        <a:lstStyle/>
        <a:p>
          <a:r>
            <a:rPr lang="es-EC" b="1" dirty="0">
              <a:latin typeface="Times New Roman" panose="02020603050405020304" pitchFamily="18" charset="0"/>
              <a:cs typeface="Times New Roman" panose="02020603050405020304" pitchFamily="18" charset="0"/>
            </a:rPr>
            <a:t>Conexiones del Sistema</a:t>
          </a:r>
        </a:p>
      </dgm:t>
    </dgm:pt>
    <dgm:pt modelId="{480E5C34-4C42-4653-868E-076B4276D35F}" type="parTrans" cxnId="{83B14FC4-D3F1-4E82-9A7D-39687581ED09}">
      <dgm:prSet/>
      <dgm:spPr/>
      <dgm:t>
        <a:bodyPr/>
        <a:lstStyle/>
        <a:p>
          <a:endParaRPr lang="en-US"/>
        </a:p>
      </dgm:t>
    </dgm:pt>
    <dgm:pt modelId="{1D46D1F9-B97B-417E-B3CC-D858FF7CEEDC}" type="sibTrans" cxnId="{83B14FC4-D3F1-4E82-9A7D-39687581ED09}">
      <dgm:prSet/>
      <dgm:spPr/>
      <dgm:t>
        <a:bodyPr/>
        <a:lstStyle/>
        <a:p>
          <a:endParaRPr lang="en-US"/>
        </a:p>
      </dgm:t>
    </dgm:pt>
    <dgm:pt modelId="{4D5D75D9-2410-483D-B9DF-52F945A47BD9}">
      <dgm:prSet phldrT="[Texto]"/>
      <dgm:spPr/>
      <dgm:t>
        <a:bodyPr/>
        <a:lstStyle/>
        <a:p>
          <a:r>
            <a:rPr lang="es-EC" b="1" dirty="0">
              <a:latin typeface="Times New Roman" panose="02020603050405020304" pitchFamily="18" charset="0"/>
              <a:cs typeface="Times New Roman" panose="02020603050405020304" pitchFamily="18" charset="0"/>
            </a:rPr>
            <a:t>Algoritmos del Sistema</a:t>
          </a:r>
          <a:endParaRPr lang="en-US" dirty="0"/>
        </a:p>
      </dgm:t>
    </dgm:pt>
    <dgm:pt modelId="{A70D67EA-A471-4F85-8740-8519F4289671}" type="parTrans" cxnId="{3B5C5EAB-F034-42E5-A450-5EB456DAEFAC}">
      <dgm:prSet/>
      <dgm:spPr/>
      <dgm:t>
        <a:bodyPr/>
        <a:lstStyle/>
        <a:p>
          <a:endParaRPr lang="en-US"/>
        </a:p>
      </dgm:t>
    </dgm:pt>
    <dgm:pt modelId="{52EB7AC0-5916-45BC-918F-DAA69B927147}" type="sibTrans" cxnId="{3B5C5EAB-F034-42E5-A450-5EB456DAEFAC}">
      <dgm:prSet/>
      <dgm:spPr/>
      <dgm:t>
        <a:bodyPr/>
        <a:lstStyle/>
        <a:p>
          <a:endParaRPr lang="en-US"/>
        </a:p>
      </dgm:t>
    </dgm:pt>
    <dgm:pt modelId="{043356CB-B1AA-40AF-BF26-8DF3A006B5AA}">
      <dgm:prSet phldrT="[Texto]"/>
      <dgm:spPr/>
      <dgm:t>
        <a:bodyPr/>
        <a:lstStyle/>
        <a:p>
          <a:r>
            <a:rPr lang="es-EC" b="1" dirty="0">
              <a:latin typeface="Times New Roman" panose="02020603050405020304" pitchFamily="18" charset="0"/>
              <a:cs typeface="Times New Roman" panose="02020603050405020304" pitchFamily="18" charset="0"/>
            </a:rPr>
            <a:t>Base Total</a:t>
          </a:r>
        </a:p>
      </dgm:t>
    </dgm:pt>
    <dgm:pt modelId="{5092351A-57A5-42A0-9113-72A5323A5F13}" type="parTrans" cxnId="{5C21CC67-6366-4D95-AA22-C6D758D7FB8E}">
      <dgm:prSet/>
      <dgm:spPr/>
      <dgm:t>
        <a:bodyPr/>
        <a:lstStyle/>
        <a:p>
          <a:endParaRPr lang="es-EC"/>
        </a:p>
      </dgm:t>
    </dgm:pt>
    <dgm:pt modelId="{D9003162-1810-4AA2-87A1-CA3F05B05812}" type="sibTrans" cxnId="{5C21CC67-6366-4D95-AA22-C6D758D7FB8E}">
      <dgm:prSet/>
      <dgm:spPr/>
      <dgm:t>
        <a:bodyPr/>
        <a:lstStyle/>
        <a:p>
          <a:endParaRPr lang="es-EC"/>
        </a:p>
      </dgm:t>
    </dgm:pt>
    <dgm:pt modelId="{024DEBC5-4BC7-4661-BB1B-903BBB4981D4}" type="pres">
      <dgm:prSet presAssocID="{E869684D-FFC9-407C-944B-4D008ED6EE16}" presName="Name0" presStyleCnt="0">
        <dgm:presLayoutVars>
          <dgm:chMax val="7"/>
          <dgm:chPref val="7"/>
          <dgm:dir/>
        </dgm:presLayoutVars>
      </dgm:prSet>
      <dgm:spPr/>
    </dgm:pt>
    <dgm:pt modelId="{D1093722-707A-4DBE-828C-5DA0B30C31D9}" type="pres">
      <dgm:prSet presAssocID="{E869684D-FFC9-407C-944B-4D008ED6EE16}" presName="Name1" presStyleCnt="0"/>
      <dgm:spPr/>
    </dgm:pt>
    <dgm:pt modelId="{55BB9FFE-C444-413C-9449-C4D4FB81439C}" type="pres">
      <dgm:prSet presAssocID="{E869684D-FFC9-407C-944B-4D008ED6EE16}" presName="cycle" presStyleCnt="0"/>
      <dgm:spPr/>
    </dgm:pt>
    <dgm:pt modelId="{A1917847-88EB-447B-A9A3-6EE960A0F3D7}" type="pres">
      <dgm:prSet presAssocID="{E869684D-FFC9-407C-944B-4D008ED6EE16}" presName="srcNode" presStyleLbl="node1" presStyleIdx="0" presStyleCnt="6"/>
      <dgm:spPr/>
    </dgm:pt>
    <dgm:pt modelId="{F97F6BC5-CB21-44A4-8774-A71A76B71F66}" type="pres">
      <dgm:prSet presAssocID="{E869684D-FFC9-407C-944B-4D008ED6EE16}" presName="conn" presStyleLbl="parChTrans1D2" presStyleIdx="0" presStyleCnt="1"/>
      <dgm:spPr/>
    </dgm:pt>
    <dgm:pt modelId="{E2DBEEC2-CA66-4B71-B101-A6EB4E6E7365}" type="pres">
      <dgm:prSet presAssocID="{E869684D-FFC9-407C-944B-4D008ED6EE16}" presName="extraNode" presStyleLbl="node1" presStyleIdx="0" presStyleCnt="6"/>
      <dgm:spPr/>
    </dgm:pt>
    <dgm:pt modelId="{E9D6D998-F57A-447A-869F-C116B6E9DDF6}" type="pres">
      <dgm:prSet presAssocID="{E869684D-FFC9-407C-944B-4D008ED6EE16}" presName="dstNode" presStyleLbl="node1" presStyleIdx="0" presStyleCnt="6"/>
      <dgm:spPr/>
    </dgm:pt>
    <dgm:pt modelId="{22FD749E-00F1-419E-BAB8-A9720D2DF792}" type="pres">
      <dgm:prSet presAssocID="{349FA903-AD7A-492C-AAAB-AE4D90011F71}" presName="text_1" presStyleLbl="node1" presStyleIdx="0" presStyleCnt="6" custScaleX="99837" custScaleY="104084">
        <dgm:presLayoutVars>
          <dgm:bulletEnabled val="1"/>
        </dgm:presLayoutVars>
      </dgm:prSet>
      <dgm:spPr/>
    </dgm:pt>
    <dgm:pt modelId="{85FB9EFC-13F0-46BA-95D5-E6FEB217B4C2}" type="pres">
      <dgm:prSet presAssocID="{349FA903-AD7A-492C-AAAB-AE4D90011F71}" presName="accent_1" presStyleCnt="0"/>
      <dgm:spPr/>
    </dgm:pt>
    <dgm:pt modelId="{58126112-D718-4D2E-B01D-6A5502EDBDBE}" type="pres">
      <dgm:prSet presAssocID="{349FA903-AD7A-492C-AAAB-AE4D90011F71}" presName="accentRepeatNode" presStyleLbl="solidFgAcc1" presStyleIdx="0" presStyleCnt="6"/>
      <dgm:spPr>
        <a:blipFill rotWithShape="0">
          <a:blip xmlns:r="http://schemas.openxmlformats.org/officeDocument/2006/relationships" r:embed="rId1"/>
          <a:stretch>
            <a:fillRect/>
          </a:stretch>
        </a:blipFill>
      </dgm:spPr>
    </dgm:pt>
    <dgm:pt modelId="{E6DE0C6F-1235-4BDB-94B8-CC3B4F277344}" type="pres">
      <dgm:prSet presAssocID="{E6E37CFE-ABB9-4E98-B23F-97336E93E6D8}" presName="text_2" presStyleLbl="node1" presStyleIdx="1" presStyleCnt="6">
        <dgm:presLayoutVars>
          <dgm:bulletEnabled val="1"/>
        </dgm:presLayoutVars>
      </dgm:prSet>
      <dgm:spPr/>
    </dgm:pt>
    <dgm:pt modelId="{93D63558-D131-4250-ABFB-70C675A98270}" type="pres">
      <dgm:prSet presAssocID="{E6E37CFE-ABB9-4E98-B23F-97336E93E6D8}" presName="accent_2" presStyleCnt="0"/>
      <dgm:spPr/>
    </dgm:pt>
    <dgm:pt modelId="{B2D08CB7-BA65-454B-A7FF-D79E7CB765CE}" type="pres">
      <dgm:prSet presAssocID="{E6E37CFE-ABB9-4E98-B23F-97336E93E6D8}" presName="accentRepeatNode" presStyleLbl="solidFgAcc1" presStyleIdx="1" presStyleCnt="6"/>
      <dgm:spPr>
        <a:blipFill rotWithShape="0">
          <a:blip xmlns:r="http://schemas.openxmlformats.org/officeDocument/2006/relationships" r:embed="rId2"/>
          <a:stretch>
            <a:fillRect/>
          </a:stretch>
        </a:blipFill>
      </dgm:spPr>
    </dgm:pt>
    <dgm:pt modelId="{A966E544-561B-4114-A22B-7064F71D281E}" type="pres">
      <dgm:prSet presAssocID="{9D0549EA-0C9A-4F13-B1B4-7CE101AD82A4}" presName="text_3" presStyleLbl="node1" presStyleIdx="2" presStyleCnt="6">
        <dgm:presLayoutVars>
          <dgm:bulletEnabled val="1"/>
        </dgm:presLayoutVars>
      </dgm:prSet>
      <dgm:spPr/>
    </dgm:pt>
    <dgm:pt modelId="{2234B2F0-81F1-4E09-816C-F2EE0B3C6587}" type="pres">
      <dgm:prSet presAssocID="{9D0549EA-0C9A-4F13-B1B4-7CE101AD82A4}" presName="accent_3" presStyleCnt="0"/>
      <dgm:spPr/>
    </dgm:pt>
    <dgm:pt modelId="{5412D29B-D2F4-4F41-A50B-880506DF3AC3}" type="pres">
      <dgm:prSet presAssocID="{9D0549EA-0C9A-4F13-B1B4-7CE101AD82A4}" presName="accentRepeatNode" presStyleLbl="solidFgAcc1" presStyleIdx="2" presStyleCnt="6"/>
      <dgm:spPr>
        <a:blipFill rotWithShape="0">
          <a:blip xmlns:r="http://schemas.openxmlformats.org/officeDocument/2006/relationships" r:embed="rId3"/>
          <a:stretch>
            <a:fillRect/>
          </a:stretch>
        </a:blipFill>
      </dgm:spPr>
    </dgm:pt>
    <dgm:pt modelId="{CC542F39-8F06-40AD-944B-89DFF56EBBD7}" type="pres">
      <dgm:prSet presAssocID="{043356CB-B1AA-40AF-BF26-8DF3A006B5AA}" presName="text_4" presStyleLbl="node1" presStyleIdx="3" presStyleCnt="6">
        <dgm:presLayoutVars>
          <dgm:bulletEnabled val="1"/>
        </dgm:presLayoutVars>
      </dgm:prSet>
      <dgm:spPr/>
    </dgm:pt>
    <dgm:pt modelId="{C800F4A8-D909-439B-B17F-50E3D494036D}" type="pres">
      <dgm:prSet presAssocID="{043356CB-B1AA-40AF-BF26-8DF3A006B5AA}" presName="accent_4" presStyleCnt="0"/>
      <dgm:spPr/>
    </dgm:pt>
    <dgm:pt modelId="{E7D3CC84-A794-419A-877F-EC5E800975FE}" type="pres">
      <dgm:prSet presAssocID="{043356CB-B1AA-40AF-BF26-8DF3A006B5AA}" presName="accentRepeatNode" presStyleLbl="solidFgAcc1" presStyleIdx="3" presStyleCnt="6"/>
      <dgm:spPr>
        <a:blipFill rotWithShape="0">
          <a:blip xmlns:r="http://schemas.openxmlformats.org/officeDocument/2006/relationships" r:embed="rId4"/>
          <a:stretch>
            <a:fillRect/>
          </a:stretch>
        </a:blipFill>
      </dgm:spPr>
    </dgm:pt>
    <dgm:pt modelId="{A832F554-467D-4A24-AFB1-17F10DB1E60B}" type="pres">
      <dgm:prSet presAssocID="{91350EB6-7B87-4F0A-91D8-6B24A3A14504}" presName="text_5" presStyleLbl="node1" presStyleIdx="4" presStyleCnt="6">
        <dgm:presLayoutVars>
          <dgm:bulletEnabled val="1"/>
        </dgm:presLayoutVars>
      </dgm:prSet>
      <dgm:spPr/>
    </dgm:pt>
    <dgm:pt modelId="{FBABDAFC-8EB6-4BB6-AFDC-7E50CD2F0366}" type="pres">
      <dgm:prSet presAssocID="{91350EB6-7B87-4F0A-91D8-6B24A3A14504}" presName="accent_5" presStyleCnt="0"/>
      <dgm:spPr/>
    </dgm:pt>
    <dgm:pt modelId="{51F4B5EF-2DDC-4BAD-A410-6B667D5A9789}" type="pres">
      <dgm:prSet presAssocID="{91350EB6-7B87-4F0A-91D8-6B24A3A14504}" presName="accentRepeatNode" presStyleLbl="solidFgAcc1" presStyleIdx="4" presStyleCnt="6"/>
      <dgm:spPr>
        <a:blipFill rotWithShape="0">
          <a:blip xmlns:r="http://schemas.openxmlformats.org/officeDocument/2006/relationships" r:embed="rId5"/>
          <a:stretch>
            <a:fillRect/>
          </a:stretch>
        </a:blipFill>
      </dgm:spPr>
    </dgm:pt>
    <dgm:pt modelId="{B59312A3-720D-4EFD-BFD9-B198E61FD71A}" type="pres">
      <dgm:prSet presAssocID="{4D5D75D9-2410-483D-B9DF-52F945A47BD9}" presName="text_6" presStyleLbl="node1" presStyleIdx="5" presStyleCnt="6">
        <dgm:presLayoutVars>
          <dgm:bulletEnabled val="1"/>
        </dgm:presLayoutVars>
      </dgm:prSet>
      <dgm:spPr/>
    </dgm:pt>
    <dgm:pt modelId="{A012ADDA-16F7-4593-8C21-7A06B4EF62EE}" type="pres">
      <dgm:prSet presAssocID="{4D5D75D9-2410-483D-B9DF-52F945A47BD9}" presName="accent_6" presStyleCnt="0"/>
      <dgm:spPr/>
    </dgm:pt>
    <dgm:pt modelId="{5898A653-DB88-4E8D-80A2-5627F028F5B1}" type="pres">
      <dgm:prSet presAssocID="{4D5D75D9-2410-483D-B9DF-52F945A47BD9}" presName="accentRepeatNode" presStyleLbl="solidFgAcc1" presStyleIdx="5" presStyleCnt="6"/>
      <dgm:spPr>
        <a:blipFill rotWithShape="0">
          <a:blip xmlns:r="http://schemas.openxmlformats.org/officeDocument/2006/relationships" r:embed="rId6"/>
          <a:stretch>
            <a:fillRect/>
          </a:stretch>
        </a:blipFill>
      </dgm:spPr>
    </dgm:pt>
  </dgm:ptLst>
  <dgm:cxnLst>
    <dgm:cxn modelId="{B9085513-4ADF-484D-8939-062BC24BFBFF}" type="presOf" srcId="{043356CB-B1AA-40AF-BF26-8DF3A006B5AA}" destId="{CC542F39-8F06-40AD-944B-89DFF56EBBD7}" srcOrd="0" destOrd="0" presId="urn:microsoft.com/office/officeart/2008/layout/VerticalCurvedList"/>
    <dgm:cxn modelId="{5B7B0A14-9C42-48E0-8AEF-8A6B065BCE7E}" type="presOf" srcId="{91350EB6-7B87-4F0A-91D8-6B24A3A14504}" destId="{A832F554-467D-4A24-AFB1-17F10DB1E60B}" srcOrd="0" destOrd="0" presId="urn:microsoft.com/office/officeart/2008/layout/VerticalCurvedList"/>
    <dgm:cxn modelId="{A377D227-828F-4385-B734-71167175F4D4}" type="presOf" srcId="{9D0549EA-0C9A-4F13-B1B4-7CE101AD82A4}" destId="{A966E544-561B-4114-A22B-7064F71D281E}" srcOrd="0" destOrd="0" presId="urn:microsoft.com/office/officeart/2008/layout/VerticalCurvedList"/>
    <dgm:cxn modelId="{8CD3C629-34F8-466D-A91A-E51FB45AA9BB}" srcId="{E869684D-FFC9-407C-944B-4D008ED6EE16}" destId="{E6E37CFE-ABB9-4E98-B23F-97336E93E6D8}" srcOrd="1" destOrd="0" parTransId="{CD34D94E-0D26-49BF-85BD-EBC413D1F17D}" sibTransId="{52AA4CAB-50CA-4161-B3C5-296A17689B97}"/>
    <dgm:cxn modelId="{5C21CC67-6366-4D95-AA22-C6D758D7FB8E}" srcId="{E869684D-FFC9-407C-944B-4D008ED6EE16}" destId="{043356CB-B1AA-40AF-BF26-8DF3A006B5AA}" srcOrd="3" destOrd="0" parTransId="{5092351A-57A5-42A0-9113-72A5323A5F13}" sibTransId="{D9003162-1810-4AA2-87A1-CA3F05B05812}"/>
    <dgm:cxn modelId="{C8451A6A-0798-4708-A850-6DFEB9E85CA2}" type="presOf" srcId="{4D5D75D9-2410-483D-B9DF-52F945A47BD9}" destId="{B59312A3-720D-4EFD-BFD9-B198E61FD71A}" srcOrd="0" destOrd="0" presId="urn:microsoft.com/office/officeart/2008/layout/VerticalCurvedList"/>
    <dgm:cxn modelId="{1A89149C-387D-4A8F-ABC8-F2B90038FE81}" type="presOf" srcId="{349FA903-AD7A-492C-AAAB-AE4D90011F71}" destId="{22FD749E-00F1-419E-BAB8-A9720D2DF792}" srcOrd="0" destOrd="0" presId="urn:microsoft.com/office/officeart/2008/layout/VerticalCurvedList"/>
    <dgm:cxn modelId="{3B5C5EAB-F034-42E5-A450-5EB456DAEFAC}" srcId="{E869684D-FFC9-407C-944B-4D008ED6EE16}" destId="{4D5D75D9-2410-483D-B9DF-52F945A47BD9}" srcOrd="5" destOrd="0" parTransId="{A70D67EA-A471-4F85-8740-8519F4289671}" sibTransId="{52EB7AC0-5916-45BC-918F-DAA69B927147}"/>
    <dgm:cxn modelId="{549DF6B2-3873-4E48-AE7F-6EC5779ECBE9}" type="presOf" srcId="{E6E37CFE-ABB9-4E98-B23F-97336E93E6D8}" destId="{E6DE0C6F-1235-4BDB-94B8-CC3B4F277344}" srcOrd="0" destOrd="0" presId="urn:microsoft.com/office/officeart/2008/layout/VerticalCurvedList"/>
    <dgm:cxn modelId="{A55260BD-71F3-4DBB-9563-D022E5D770F5}" type="presOf" srcId="{E869684D-FFC9-407C-944B-4D008ED6EE16}" destId="{024DEBC5-4BC7-4661-BB1B-903BBB4981D4}" srcOrd="0" destOrd="0" presId="urn:microsoft.com/office/officeart/2008/layout/VerticalCurvedList"/>
    <dgm:cxn modelId="{83B14FC4-D3F1-4E82-9A7D-39687581ED09}" srcId="{E869684D-FFC9-407C-944B-4D008ED6EE16}" destId="{91350EB6-7B87-4F0A-91D8-6B24A3A14504}" srcOrd="4" destOrd="0" parTransId="{480E5C34-4C42-4653-868E-076B4276D35F}" sibTransId="{1D46D1F9-B97B-417E-B3CC-D858FF7CEEDC}"/>
    <dgm:cxn modelId="{552BACDA-0B3B-4C6B-BF64-101E1BE9A0A4}" srcId="{E869684D-FFC9-407C-944B-4D008ED6EE16}" destId="{349FA903-AD7A-492C-AAAB-AE4D90011F71}" srcOrd="0" destOrd="0" parTransId="{1DA50577-4E78-4F12-B6A0-8A4C6223439B}" sibTransId="{3F9BB092-749F-4986-94F1-BC0DB3AFB0EC}"/>
    <dgm:cxn modelId="{BB8029EC-D858-406D-8700-2E34AE906A0D}" type="presOf" srcId="{3F9BB092-749F-4986-94F1-BC0DB3AFB0EC}" destId="{F97F6BC5-CB21-44A4-8774-A71A76B71F66}" srcOrd="0" destOrd="0" presId="urn:microsoft.com/office/officeart/2008/layout/VerticalCurvedList"/>
    <dgm:cxn modelId="{AED994F9-1D62-4CF8-85FE-5EF299C8F204}" srcId="{E869684D-FFC9-407C-944B-4D008ED6EE16}" destId="{9D0549EA-0C9A-4F13-B1B4-7CE101AD82A4}" srcOrd="2" destOrd="0" parTransId="{0336535E-DF18-474F-83A2-473794525082}" sibTransId="{7D2963E1-9357-4783-B8BE-BECF3ED1BA44}"/>
    <dgm:cxn modelId="{7B56E20F-D3EB-43AC-9E0D-C6693D4962F6}" type="presParOf" srcId="{024DEBC5-4BC7-4661-BB1B-903BBB4981D4}" destId="{D1093722-707A-4DBE-828C-5DA0B30C31D9}" srcOrd="0" destOrd="0" presId="urn:microsoft.com/office/officeart/2008/layout/VerticalCurvedList"/>
    <dgm:cxn modelId="{7843ADC9-43D8-4A40-AE1E-861227EAA436}" type="presParOf" srcId="{D1093722-707A-4DBE-828C-5DA0B30C31D9}" destId="{55BB9FFE-C444-413C-9449-C4D4FB81439C}" srcOrd="0" destOrd="0" presId="urn:microsoft.com/office/officeart/2008/layout/VerticalCurvedList"/>
    <dgm:cxn modelId="{B3648C48-4EF2-4331-9CF4-B00BFB3A17B8}" type="presParOf" srcId="{55BB9FFE-C444-413C-9449-C4D4FB81439C}" destId="{A1917847-88EB-447B-A9A3-6EE960A0F3D7}" srcOrd="0" destOrd="0" presId="urn:microsoft.com/office/officeart/2008/layout/VerticalCurvedList"/>
    <dgm:cxn modelId="{769BEEDA-3052-446B-91AC-93183D198E97}" type="presParOf" srcId="{55BB9FFE-C444-413C-9449-C4D4FB81439C}" destId="{F97F6BC5-CB21-44A4-8774-A71A76B71F66}" srcOrd="1" destOrd="0" presId="urn:microsoft.com/office/officeart/2008/layout/VerticalCurvedList"/>
    <dgm:cxn modelId="{EBA4E589-1CE5-4AFB-A87B-6C6FC130F3D4}" type="presParOf" srcId="{55BB9FFE-C444-413C-9449-C4D4FB81439C}" destId="{E2DBEEC2-CA66-4B71-B101-A6EB4E6E7365}" srcOrd="2" destOrd="0" presId="urn:microsoft.com/office/officeart/2008/layout/VerticalCurvedList"/>
    <dgm:cxn modelId="{061B2F08-11C8-46E1-B307-D4A54A9FC60E}" type="presParOf" srcId="{55BB9FFE-C444-413C-9449-C4D4FB81439C}" destId="{E9D6D998-F57A-447A-869F-C116B6E9DDF6}" srcOrd="3" destOrd="0" presId="urn:microsoft.com/office/officeart/2008/layout/VerticalCurvedList"/>
    <dgm:cxn modelId="{CCCD550D-DA51-4111-AED0-75D10CC02922}" type="presParOf" srcId="{D1093722-707A-4DBE-828C-5DA0B30C31D9}" destId="{22FD749E-00F1-419E-BAB8-A9720D2DF792}" srcOrd="1" destOrd="0" presId="urn:microsoft.com/office/officeart/2008/layout/VerticalCurvedList"/>
    <dgm:cxn modelId="{9BD33F3E-58DB-464C-9425-696B2A2A5825}" type="presParOf" srcId="{D1093722-707A-4DBE-828C-5DA0B30C31D9}" destId="{85FB9EFC-13F0-46BA-95D5-E6FEB217B4C2}" srcOrd="2" destOrd="0" presId="urn:microsoft.com/office/officeart/2008/layout/VerticalCurvedList"/>
    <dgm:cxn modelId="{BD2F2E56-5D79-4BA5-B5B9-09ED8703A3D7}" type="presParOf" srcId="{85FB9EFC-13F0-46BA-95D5-E6FEB217B4C2}" destId="{58126112-D718-4D2E-B01D-6A5502EDBDBE}" srcOrd="0" destOrd="0" presId="urn:microsoft.com/office/officeart/2008/layout/VerticalCurvedList"/>
    <dgm:cxn modelId="{7C6AB2AE-6796-42D5-814A-B9BBBCB8B5EC}" type="presParOf" srcId="{D1093722-707A-4DBE-828C-5DA0B30C31D9}" destId="{E6DE0C6F-1235-4BDB-94B8-CC3B4F277344}" srcOrd="3" destOrd="0" presId="urn:microsoft.com/office/officeart/2008/layout/VerticalCurvedList"/>
    <dgm:cxn modelId="{A6945FE0-DA87-489C-930B-F22E0E5C890C}" type="presParOf" srcId="{D1093722-707A-4DBE-828C-5DA0B30C31D9}" destId="{93D63558-D131-4250-ABFB-70C675A98270}" srcOrd="4" destOrd="0" presId="urn:microsoft.com/office/officeart/2008/layout/VerticalCurvedList"/>
    <dgm:cxn modelId="{701EFF41-0B7E-4A56-A673-5BC353CDE2FC}" type="presParOf" srcId="{93D63558-D131-4250-ABFB-70C675A98270}" destId="{B2D08CB7-BA65-454B-A7FF-D79E7CB765CE}" srcOrd="0" destOrd="0" presId="urn:microsoft.com/office/officeart/2008/layout/VerticalCurvedList"/>
    <dgm:cxn modelId="{A8CABEA3-7F0A-4C4F-9687-139FAD6B5F0D}" type="presParOf" srcId="{D1093722-707A-4DBE-828C-5DA0B30C31D9}" destId="{A966E544-561B-4114-A22B-7064F71D281E}" srcOrd="5" destOrd="0" presId="urn:microsoft.com/office/officeart/2008/layout/VerticalCurvedList"/>
    <dgm:cxn modelId="{D10E254E-2AAF-4904-8AA3-565665815BA8}" type="presParOf" srcId="{D1093722-707A-4DBE-828C-5DA0B30C31D9}" destId="{2234B2F0-81F1-4E09-816C-F2EE0B3C6587}" srcOrd="6" destOrd="0" presId="urn:microsoft.com/office/officeart/2008/layout/VerticalCurvedList"/>
    <dgm:cxn modelId="{5DD90971-BCD9-4B6A-9E36-7C065E8C6098}" type="presParOf" srcId="{2234B2F0-81F1-4E09-816C-F2EE0B3C6587}" destId="{5412D29B-D2F4-4F41-A50B-880506DF3AC3}" srcOrd="0" destOrd="0" presId="urn:microsoft.com/office/officeart/2008/layout/VerticalCurvedList"/>
    <dgm:cxn modelId="{54747BB5-FBEA-444A-B533-7DCFDF2694C4}" type="presParOf" srcId="{D1093722-707A-4DBE-828C-5DA0B30C31D9}" destId="{CC542F39-8F06-40AD-944B-89DFF56EBBD7}" srcOrd="7" destOrd="0" presId="urn:microsoft.com/office/officeart/2008/layout/VerticalCurvedList"/>
    <dgm:cxn modelId="{C11C27B8-06A0-4F71-A63C-7C9E33FBD509}" type="presParOf" srcId="{D1093722-707A-4DBE-828C-5DA0B30C31D9}" destId="{C800F4A8-D909-439B-B17F-50E3D494036D}" srcOrd="8" destOrd="0" presId="urn:microsoft.com/office/officeart/2008/layout/VerticalCurvedList"/>
    <dgm:cxn modelId="{EE5D75A6-A659-4779-AC00-998CBFB0990E}" type="presParOf" srcId="{C800F4A8-D909-439B-B17F-50E3D494036D}" destId="{E7D3CC84-A794-419A-877F-EC5E800975FE}" srcOrd="0" destOrd="0" presId="urn:microsoft.com/office/officeart/2008/layout/VerticalCurvedList"/>
    <dgm:cxn modelId="{01059FB8-6618-43BF-9218-83EE94EB1EBA}" type="presParOf" srcId="{D1093722-707A-4DBE-828C-5DA0B30C31D9}" destId="{A832F554-467D-4A24-AFB1-17F10DB1E60B}" srcOrd="9" destOrd="0" presId="urn:microsoft.com/office/officeart/2008/layout/VerticalCurvedList"/>
    <dgm:cxn modelId="{4B8727A9-7A58-4C23-855D-2E8F7885F296}" type="presParOf" srcId="{D1093722-707A-4DBE-828C-5DA0B30C31D9}" destId="{FBABDAFC-8EB6-4BB6-AFDC-7E50CD2F0366}" srcOrd="10" destOrd="0" presId="urn:microsoft.com/office/officeart/2008/layout/VerticalCurvedList"/>
    <dgm:cxn modelId="{D6818D44-E4E4-4DD8-8FB6-259BBC35567F}" type="presParOf" srcId="{FBABDAFC-8EB6-4BB6-AFDC-7E50CD2F0366}" destId="{51F4B5EF-2DDC-4BAD-A410-6B667D5A9789}" srcOrd="0" destOrd="0" presId="urn:microsoft.com/office/officeart/2008/layout/VerticalCurvedList"/>
    <dgm:cxn modelId="{CC65D26D-6551-4006-A956-9A05B3D5D511}" type="presParOf" srcId="{D1093722-707A-4DBE-828C-5DA0B30C31D9}" destId="{B59312A3-720D-4EFD-BFD9-B198E61FD71A}" srcOrd="11" destOrd="0" presId="urn:microsoft.com/office/officeart/2008/layout/VerticalCurvedList"/>
    <dgm:cxn modelId="{A5FD511C-678C-46BF-8F84-F65EBB542117}" type="presParOf" srcId="{D1093722-707A-4DBE-828C-5DA0B30C31D9}" destId="{A012ADDA-16F7-4593-8C21-7A06B4EF62EE}" srcOrd="12" destOrd="0" presId="urn:microsoft.com/office/officeart/2008/layout/VerticalCurvedList"/>
    <dgm:cxn modelId="{56194490-78DD-41AD-86DF-A52128614A19}" type="presParOf" srcId="{A012ADDA-16F7-4593-8C21-7A06B4EF62EE}" destId="{5898A653-DB88-4E8D-80A2-5627F028F5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69684D-FFC9-407C-944B-4D008ED6EE1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49FA903-AD7A-492C-AAAB-AE4D90011F71}">
      <dgm:prSet phldrT="[Texto]"/>
      <dgm:spPr/>
      <dgm:t>
        <a:bodyPr/>
        <a:lstStyle/>
        <a:p>
          <a:r>
            <a:rPr lang="es-EC" b="1" dirty="0" err="1">
              <a:latin typeface="Times New Roman" panose="02020603050405020304" pitchFamily="18" charset="0"/>
              <a:cs typeface="Times New Roman" panose="02020603050405020304" pitchFamily="18" charset="0"/>
            </a:rPr>
            <a:t>Autopilot</a:t>
          </a:r>
          <a:r>
            <a:rPr lang="es-EC" b="1" dirty="0">
              <a:latin typeface="Times New Roman" panose="02020603050405020304" pitchFamily="18" charset="0"/>
              <a:cs typeface="Times New Roman" panose="02020603050405020304" pitchFamily="18" charset="0"/>
            </a:rPr>
            <a:t> y Estación de Control</a:t>
          </a:r>
          <a:endParaRPr lang="en-US" dirty="0"/>
        </a:p>
      </dgm:t>
    </dgm:pt>
    <dgm:pt modelId="{1DA50577-4E78-4F12-B6A0-8A4C6223439B}" type="parTrans" cxnId="{552BACDA-0B3B-4C6B-BF64-101E1BE9A0A4}">
      <dgm:prSet/>
      <dgm:spPr/>
      <dgm:t>
        <a:bodyPr/>
        <a:lstStyle/>
        <a:p>
          <a:endParaRPr lang="en-US"/>
        </a:p>
      </dgm:t>
    </dgm:pt>
    <dgm:pt modelId="{3F9BB092-749F-4986-94F1-BC0DB3AFB0EC}" type="sibTrans" cxnId="{552BACDA-0B3B-4C6B-BF64-101E1BE9A0A4}">
      <dgm:prSet/>
      <dgm:spPr/>
      <dgm:t>
        <a:bodyPr/>
        <a:lstStyle/>
        <a:p>
          <a:endParaRPr lang="en-US"/>
        </a:p>
      </dgm:t>
    </dgm:pt>
    <dgm:pt modelId="{E6E37CFE-ABB9-4E98-B23F-97336E93E6D8}">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Plataforma Inercialmente Estabilizada</a:t>
          </a:r>
        </a:p>
      </dgm:t>
    </dgm:pt>
    <dgm:pt modelId="{CD34D94E-0D26-49BF-85BD-EBC413D1F17D}" type="parTrans" cxnId="{8CD3C629-34F8-466D-A91A-E51FB45AA9BB}">
      <dgm:prSet/>
      <dgm:spPr/>
      <dgm:t>
        <a:bodyPr/>
        <a:lstStyle/>
        <a:p>
          <a:endParaRPr lang="en-US"/>
        </a:p>
      </dgm:t>
    </dgm:pt>
    <dgm:pt modelId="{52AA4CAB-50CA-4161-B3C5-296A17689B97}" type="sibTrans" cxnId="{8CD3C629-34F8-466D-A91A-E51FB45AA9BB}">
      <dgm:prSet/>
      <dgm:spPr/>
      <dgm:t>
        <a:bodyPr/>
        <a:lstStyle/>
        <a:p>
          <a:endParaRPr lang="en-US"/>
        </a:p>
      </dgm:t>
    </dgm:pt>
    <dgm:pt modelId="{9D0549EA-0C9A-4F13-B1B4-7CE101AD82A4}">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Ordenadores </a:t>
          </a:r>
          <a:r>
            <a:rPr lang="es-EC" b="1" dirty="0" err="1">
              <a:latin typeface="Times New Roman" panose="02020603050405020304" pitchFamily="18" charset="0"/>
              <a:cs typeface="Times New Roman" panose="02020603050405020304" pitchFamily="18" charset="0"/>
            </a:rPr>
            <a:t>On-Board</a:t>
          </a:r>
          <a:r>
            <a:rPr lang="es-EC" b="1" dirty="0">
              <a:latin typeface="Times New Roman" panose="02020603050405020304" pitchFamily="18" charset="0"/>
              <a:cs typeface="Times New Roman" panose="02020603050405020304" pitchFamily="18" charset="0"/>
            </a:rPr>
            <a:t> </a:t>
          </a:r>
        </a:p>
      </dgm:t>
    </dgm:pt>
    <dgm:pt modelId="{0336535E-DF18-474F-83A2-473794525082}" type="parTrans" cxnId="{AED994F9-1D62-4CF8-85FE-5EF299C8F204}">
      <dgm:prSet/>
      <dgm:spPr/>
      <dgm:t>
        <a:bodyPr/>
        <a:lstStyle/>
        <a:p>
          <a:endParaRPr lang="en-US"/>
        </a:p>
      </dgm:t>
    </dgm:pt>
    <dgm:pt modelId="{7D2963E1-9357-4783-B8BE-BECF3ED1BA44}" type="sibTrans" cxnId="{AED994F9-1D62-4CF8-85FE-5EF299C8F204}">
      <dgm:prSet/>
      <dgm:spPr/>
      <dgm:t>
        <a:bodyPr/>
        <a:lstStyle/>
        <a:p>
          <a:endParaRPr lang="en-US"/>
        </a:p>
      </dgm:t>
    </dgm:pt>
    <dgm:pt modelId="{91350EB6-7B87-4F0A-91D8-6B24A3A14504}">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Conexiones del Sistema</a:t>
          </a:r>
        </a:p>
      </dgm:t>
    </dgm:pt>
    <dgm:pt modelId="{480E5C34-4C42-4653-868E-076B4276D35F}" type="parTrans" cxnId="{83B14FC4-D3F1-4E82-9A7D-39687581ED09}">
      <dgm:prSet/>
      <dgm:spPr/>
      <dgm:t>
        <a:bodyPr/>
        <a:lstStyle/>
        <a:p>
          <a:endParaRPr lang="en-US"/>
        </a:p>
      </dgm:t>
    </dgm:pt>
    <dgm:pt modelId="{1D46D1F9-B97B-417E-B3CC-D858FF7CEEDC}" type="sibTrans" cxnId="{83B14FC4-D3F1-4E82-9A7D-39687581ED09}">
      <dgm:prSet/>
      <dgm:spPr/>
      <dgm:t>
        <a:bodyPr/>
        <a:lstStyle/>
        <a:p>
          <a:endParaRPr lang="en-US"/>
        </a:p>
      </dgm:t>
    </dgm:pt>
    <dgm:pt modelId="{4D5D75D9-2410-483D-B9DF-52F945A47BD9}">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Algoritmos del Sistema</a:t>
          </a:r>
          <a:endParaRPr lang="en-US" dirty="0"/>
        </a:p>
      </dgm:t>
    </dgm:pt>
    <dgm:pt modelId="{A70D67EA-A471-4F85-8740-8519F4289671}" type="parTrans" cxnId="{3B5C5EAB-F034-42E5-A450-5EB456DAEFAC}">
      <dgm:prSet/>
      <dgm:spPr/>
      <dgm:t>
        <a:bodyPr/>
        <a:lstStyle/>
        <a:p>
          <a:endParaRPr lang="en-US"/>
        </a:p>
      </dgm:t>
    </dgm:pt>
    <dgm:pt modelId="{52EB7AC0-5916-45BC-918F-DAA69B927147}" type="sibTrans" cxnId="{3B5C5EAB-F034-42E5-A450-5EB456DAEFAC}">
      <dgm:prSet/>
      <dgm:spPr/>
      <dgm:t>
        <a:bodyPr/>
        <a:lstStyle/>
        <a:p>
          <a:endParaRPr lang="en-US"/>
        </a:p>
      </dgm:t>
    </dgm:pt>
    <dgm:pt modelId="{043356CB-B1AA-40AF-BF26-8DF3A006B5AA}">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Base Total</a:t>
          </a:r>
        </a:p>
      </dgm:t>
    </dgm:pt>
    <dgm:pt modelId="{5092351A-57A5-42A0-9113-72A5323A5F13}" type="parTrans" cxnId="{5C21CC67-6366-4D95-AA22-C6D758D7FB8E}">
      <dgm:prSet/>
      <dgm:spPr/>
      <dgm:t>
        <a:bodyPr/>
        <a:lstStyle/>
        <a:p>
          <a:endParaRPr lang="es-EC"/>
        </a:p>
      </dgm:t>
    </dgm:pt>
    <dgm:pt modelId="{D9003162-1810-4AA2-87A1-CA3F05B05812}" type="sibTrans" cxnId="{5C21CC67-6366-4D95-AA22-C6D758D7FB8E}">
      <dgm:prSet/>
      <dgm:spPr/>
      <dgm:t>
        <a:bodyPr/>
        <a:lstStyle/>
        <a:p>
          <a:endParaRPr lang="es-EC"/>
        </a:p>
      </dgm:t>
    </dgm:pt>
    <dgm:pt modelId="{024DEBC5-4BC7-4661-BB1B-903BBB4981D4}" type="pres">
      <dgm:prSet presAssocID="{E869684D-FFC9-407C-944B-4D008ED6EE16}" presName="Name0" presStyleCnt="0">
        <dgm:presLayoutVars>
          <dgm:chMax val="7"/>
          <dgm:chPref val="7"/>
          <dgm:dir/>
        </dgm:presLayoutVars>
      </dgm:prSet>
      <dgm:spPr/>
    </dgm:pt>
    <dgm:pt modelId="{D1093722-707A-4DBE-828C-5DA0B30C31D9}" type="pres">
      <dgm:prSet presAssocID="{E869684D-FFC9-407C-944B-4D008ED6EE16}" presName="Name1" presStyleCnt="0"/>
      <dgm:spPr/>
    </dgm:pt>
    <dgm:pt modelId="{55BB9FFE-C444-413C-9449-C4D4FB81439C}" type="pres">
      <dgm:prSet presAssocID="{E869684D-FFC9-407C-944B-4D008ED6EE16}" presName="cycle" presStyleCnt="0"/>
      <dgm:spPr/>
    </dgm:pt>
    <dgm:pt modelId="{A1917847-88EB-447B-A9A3-6EE960A0F3D7}" type="pres">
      <dgm:prSet presAssocID="{E869684D-FFC9-407C-944B-4D008ED6EE16}" presName="srcNode" presStyleLbl="node1" presStyleIdx="0" presStyleCnt="6"/>
      <dgm:spPr/>
    </dgm:pt>
    <dgm:pt modelId="{F97F6BC5-CB21-44A4-8774-A71A76B71F66}" type="pres">
      <dgm:prSet presAssocID="{E869684D-FFC9-407C-944B-4D008ED6EE16}" presName="conn" presStyleLbl="parChTrans1D2" presStyleIdx="0" presStyleCnt="1"/>
      <dgm:spPr/>
    </dgm:pt>
    <dgm:pt modelId="{E2DBEEC2-CA66-4B71-B101-A6EB4E6E7365}" type="pres">
      <dgm:prSet presAssocID="{E869684D-FFC9-407C-944B-4D008ED6EE16}" presName="extraNode" presStyleLbl="node1" presStyleIdx="0" presStyleCnt="6"/>
      <dgm:spPr/>
    </dgm:pt>
    <dgm:pt modelId="{E9D6D998-F57A-447A-869F-C116B6E9DDF6}" type="pres">
      <dgm:prSet presAssocID="{E869684D-FFC9-407C-944B-4D008ED6EE16}" presName="dstNode" presStyleLbl="node1" presStyleIdx="0" presStyleCnt="6"/>
      <dgm:spPr/>
    </dgm:pt>
    <dgm:pt modelId="{22FD749E-00F1-419E-BAB8-A9720D2DF792}" type="pres">
      <dgm:prSet presAssocID="{349FA903-AD7A-492C-AAAB-AE4D90011F71}" presName="text_1" presStyleLbl="node1" presStyleIdx="0" presStyleCnt="6" custScaleX="99837" custScaleY="104084">
        <dgm:presLayoutVars>
          <dgm:bulletEnabled val="1"/>
        </dgm:presLayoutVars>
      </dgm:prSet>
      <dgm:spPr/>
    </dgm:pt>
    <dgm:pt modelId="{85FB9EFC-13F0-46BA-95D5-E6FEB217B4C2}" type="pres">
      <dgm:prSet presAssocID="{349FA903-AD7A-492C-AAAB-AE4D90011F71}" presName="accent_1" presStyleCnt="0"/>
      <dgm:spPr/>
    </dgm:pt>
    <dgm:pt modelId="{58126112-D718-4D2E-B01D-6A5502EDBDBE}" type="pres">
      <dgm:prSet presAssocID="{349FA903-AD7A-492C-AAAB-AE4D90011F71}" presName="accentRepeatNode" presStyleLbl="solidFgAcc1" presStyleIdx="0" presStyleCnt="6"/>
      <dgm:spPr>
        <a:blipFill rotWithShape="0">
          <a:blip xmlns:r="http://schemas.openxmlformats.org/officeDocument/2006/relationships" r:embed="rId1"/>
          <a:stretch>
            <a:fillRect/>
          </a:stretch>
        </a:blipFill>
      </dgm:spPr>
    </dgm:pt>
    <dgm:pt modelId="{E6DE0C6F-1235-4BDB-94B8-CC3B4F277344}" type="pres">
      <dgm:prSet presAssocID="{E6E37CFE-ABB9-4E98-B23F-97336E93E6D8}" presName="text_2" presStyleLbl="node1" presStyleIdx="1" presStyleCnt="6">
        <dgm:presLayoutVars>
          <dgm:bulletEnabled val="1"/>
        </dgm:presLayoutVars>
      </dgm:prSet>
      <dgm:spPr/>
    </dgm:pt>
    <dgm:pt modelId="{93D63558-D131-4250-ABFB-70C675A98270}" type="pres">
      <dgm:prSet presAssocID="{E6E37CFE-ABB9-4E98-B23F-97336E93E6D8}" presName="accent_2" presStyleCnt="0"/>
      <dgm:spPr/>
    </dgm:pt>
    <dgm:pt modelId="{B2D08CB7-BA65-454B-A7FF-D79E7CB765CE}" type="pres">
      <dgm:prSet presAssocID="{E6E37CFE-ABB9-4E98-B23F-97336E93E6D8}" presName="accentRepeatNode" presStyleLbl="solidFgAcc1" presStyleIdx="1" presStyleCnt="6"/>
      <dgm:spPr>
        <a:blipFill rotWithShape="0">
          <a:blip xmlns:r="http://schemas.openxmlformats.org/officeDocument/2006/relationships" r:embed="rId2"/>
          <a:stretch>
            <a:fillRect/>
          </a:stretch>
        </a:blipFill>
      </dgm:spPr>
    </dgm:pt>
    <dgm:pt modelId="{A966E544-561B-4114-A22B-7064F71D281E}" type="pres">
      <dgm:prSet presAssocID="{9D0549EA-0C9A-4F13-B1B4-7CE101AD82A4}" presName="text_3" presStyleLbl="node1" presStyleIdx="2" presStyleCnt="6">
        <dgm:presLayoutVars>
          <dgm:bulletEnabled val="1"/>
        </dgm:presLayoutVars>
      </dgm:prSet>
      <dgm:spPr/>
    </dgm:pt>
    <dgm:pt modelId="{2234B2F0-81F1-4E09-816C-F2EE0B3C6587}" type="pres">
      <dgm:prSet presAssocID="{9D0549EA-0C9A-4F13-B1B4-7CE101AD82A4}" presName="accent_3" presStyleCnt="0"/>
      <dgm:spPr/>
    </dgm:pt>
    <dgm:pt modelId="{5412D29B-D2F4-4F41-A50B-880506DF3AC3}" type="pres">
      <dgm:prSet presAssocID="{9D0549EA-0C9A-4F13-B1B4-7CE101AD82A4}" presName="accentRepeatNode" presStyleLbl="solidFgAcc1" presStyleIdx="2" presStyleCnt="6"/>
      <dgm:spPr>
        <a:blipFill rotWithShape="0">
          <a:blip xmlns:r="http://schemas.openxmlformats.org/officeDocument/2006/relationships" r:embed="rId3"/>
          <a:stretch>
            <a:fillRect/>
          </a:stretch>
        </a:blipFill>
      </dgm:spPr>
    </dgm:pt>
    <dgm:pt modelId="{CC542F39-8F06-40AD-944B-89DFF56EBBD7}" type="pres">
      <dgm:prSet presAssocID="{043356CB-B1AA-40AF-BF26-8DF3A006B5AA}" presName="text_4" presStyleLbl="node1" presStyleIdx="3" presStyleCnt="6">
        <dgm:presLayoutVars>
          <dgm:bulletEnabled val="1"/>
        </dgm:presLayoutVars>
      </dgm:prSet>
      <dgm:spPr/>
    </dgm:pt>
    <dgm:pt modelId="{C800F4A8-D909-439B-B17F-50E3D494036D}" type="pres">
      <dgm:prSet presAssocID="{043356CB-B1AA-40AF-BF26-8DF3A006B5AA}" presName="accent_4" presStyleCnt="0"/>
      <dgm:spPr/>
    </dgm:pt>
    <dgm:pt modelId="{E7D3CC84-A794-419A-877F-EC5E800975FE}" type="pres">
      <dgm:prSet presAssocID="{043356CB-B1AA-40AF-BF26-8DF3A006B5AA}" presName="accentRepeatNode" presStyleLbl="solidFgAcc1" presStyleIdx="3" presStyleCnt="6"/>
      <dgm:spPr>
        <a:blipFill rotWithShape="0">
          <a:blip xmlns:r="http://schemas.openxmlformats.org/officeDocument/2006/relationships" r:embed="rId4"/>
          <a:stretch>
            <a:fillRect/>
          </a:stretch>
        </a:blipFill>
      </dgm:spPr>
    </dgm:pt>
    <dgm:pt modelId="{A832F554-467D-4A24-AFB1-17F10DB1E60B}" type="pres">
      <dgm:prSet presAssocID="{91350EB6-7B87-4F0A-91D8-6B24A3A14504}" presName="text_5" presStyleLbl="node1" presStyleIdx="4" presStyleCnt="6">
        <dgm:presLayoutVars>
          <dgm:bulletEnabled val="1"/>
        </dgm:presLayoutVars>
      </dgm:prSet>
      <dgm:spPr/>
    </dgm:pt>
    <dgm:pt modelId="{FBABDAFC-8EB6-4BB6-AFDC-7E50CD2F0366}" type="pres">
      <dgm:prSet presAssocID="{91350EB6-7B87-4F0A-91D8-6B24A3A14504}" presName="accent_5" presStyleCnt="0"/>
      <dgm:spPr/>
    </dgm:pt>
    <dgm:pt modelId="{51F4B5EF-2DDC-4BAD-A410-6B667D5A9789}" type="pres">
      <dgm:prSet presAssocID="{91350EB6-7B87-4F0A-91D8-6B24A3A14504}" presName="accentRepeatNode" presStyleLbl="solidFgAcc1" presStyleIdx="4" presStyleCnt="6"/>
      <dgm:spPr>
        <a:blipFill rotWithShape="0">
          <a:blip xmlns:r="http://schemas.openxmlformats.org/officeDocument/2006/relationships" r:embed="rId5"/>
          <a:stretch>
            <a:fillRect/>
          </a:stretch>
        </a:blipFill>
      </dgm:spPr>
    </dgm:pt>
    <dgm:pt modelId="{B59312A3-720D-4EFD-BFD9-B198E61FD71A}" type="pres">
      <dgm:prSet presAssocID="{4D5D75D9-2410-483D-B9DF-52F945A47BD9}" presName="text_6" presStyleLbl="node1" presStyleIdx="5" presStyleCnt="6">
        <dgm:presLayoutVars>
          <dgm:bulletEnabled val="1"/>
        </dgm:presLayoutVars>
      </dgm:prSet>
      <dgm:spPr/>
    </dgm:pt>
    <dgm:pt modelId="{A012ADDA-16F7-4593-8C21-7A06B4EF62EE}" type="pres">
      <dgm:prSet presAssocID="{4D5D75D9-2410-483D-B9DF-52F945A47BD9}" presName="accent_6" presStyleCnt="0"/>
      <dgm:spPr/>
    </dgm:pt>
    <dgm:pt modelId="{5898A653-DB88-4E8D-80A2-5627F028F5B1}" type="pres">
      <dgm:prSet presAssocID="{4D5D75D9-2410-483D-B9DF-52F945A47BD9}" presName="accentRepeatNode" presStyleLbl="solidFgAcc1" presStyleIdx="5" presStyleCnt="6"/>
      <dgm:spPr>
        <a:blipFill rotWithShape="0">
          <a:blip xmlns:r="http://schemas.openxmlformats.org/officeDocument/2006/relationships" r:embed="rId6"/>
          <a:stretch>
            <a:fillRect/>
          </a:stretch>
        </a:blipFill>
      </dgm:spPr>
    </dgm:pt>
  </dgm:ptLst>
  <dgm:cxnLst>
    <dgm:cxn modelId="{870FE40F-C9ED-450B-98D9-A80D179BB6FB}" type="presOf" srcId="{043356CB-B1AA-40AF-BF26-8DF3A006B5AA}" destId="{CC542F39-8F06-40AD-944B-89DFF56EBBD7}" srcOrd="0" destOrd="0" presId="urn:microsoft.com/office/officeart/2008/layout/VerticalCurvedList"/>
    <dgm:cxn modelId="{4C875410-9A54-437A-A81E-7D75FC1DE914}" type="presOf" srcId="{4D5D75D9-2410-483D-B9DF-52F945A47BD9}" destId="{B59312A3-720D-4EFD-BFD9-B198E61FD71A}" srcOrd="0" destOrd="0" presId="urn:microsoft.com/office/officeart/2008/layout/VerticalCurvedList"/>
    <dgm:cxn modelId="{803E2728-BF4B-4261-8DF7-326B61FC9007}" type="presOf" srcId="{9D0549EA-0C9A-4F13-B1B4-7CE101AD82A4}" destId="{A966E544-561B-4114-A22B-7064F71D281E}" srcOrd="0" destOrd="0" presId="urn:microsoft.com/office/officeart/2008/layout/VerticalCurvedList"/>
    <dgm:cxn modelId="{8CD3C629-34F8-466D-A91A-E51FB45AA9BB}" srcId="{E869684D-FFC9-407C-944B-4D008ED6EE16}" destId="{E6E37CFE-ABB9-4E98-B23F-97336E93E6D8}" srcOrd="1" destOrd="0" parTransId="{CD34D94E-0D26-49BF-85BD-EBC413D1F17D}" sibTransId="{52AA4CAB-50CA-4161-B3C5-296A17689B97}"/>
    <dgm:cxn modelId="{5C21CC67-6366-4D95-AA22-C6D758D7FB8E}" srcId="{E869684D-FFC9-407C-944B-4D008ED6EE16}" destId="{043356CB-B1AA-40AF-BF26-8DF3A006B5AA}" srcOrd="3" destOrd="0" parTransId="{5092351A-57A5-42A0-9113-72A5323A5F13}" sibTransId="{D9003162-1810-4AA2-87A1-CA3F05B05812}"/>
    <dgm:cxn modelId="{56D9216A-A87F-46D6-9C5F-D006663B3643}" type="presOf" srcId="{91350EB6-7B87-4F0A-91D8-6B24A3A14504}" destId="{A832F554-467D-4A24-AFB1-17F10DB1E60B}" srcOrd="0" destOrd="0" presId="urn:microsoft.com/office/officeart/2008/layout/VerticalCurvedList"/>
    <dgm:cxn modelId="{79D49A50-DCF6-4D1C-A7EB-E3626BDE19F5}" type="presOf" srcId="{E869684D-FFC9-407C-944B-4D008ED6EE16}" destId="{024DEBC5-4BC7-4661-BB1B-903BBB4981D4}" srcOrd="0" destOrd="0" presId="urn:microsoft.com/office/officeart/2008/layout/VerticalCurvedList"/>
    <dgm:cxn modelId="{0C63ED75-4001-4870-A66D-8E577B55226D}" type="presOf" srcId="{3F9BB092-749F-4986-94F1-BC0DB3AFB0EC}" destId="{F97F6BC5-CB21-44A4-8774-A71A76B71F66}" srcOrd="0" destOrd="0" presId="urn:microsoft.com/office/officeart/2008/layout/VerticalCurvedList"/>
    <dgm:cxn modelId="{3B5C5EAB-F034-42E5-A450-5EB456DAEFAC}" srcId="{E869684D-FFC9-407C-944B-4D008ED6EE16}" destId="{4D5D75D9-2410-483D-B9DF-52F945A47BD9}" srcOrd="5" destOrd="0" parTransId="{A70D67EA-A471-4F85-8740-8519F4289671}" sibTransId="{52EB7AC0-5916-45BC-918F-DAA69B927147}"/>
    <dgm:cxn modelId="{83B14FC4-D3F1-4E82-9A7D-39687581ED09}" srcId="{E869684D-FFC9-407C-944B-4D008ED6EE16}" destId="{91350EB6-7B87-4F0A-91D8-6B24A3A14504}" srcOrd="4" destOrd="0" parTransId="{480E5C34-4C42-4653-868E-076B4276D35F}" sibTransId="{1D46D1F9-B97B-417E-B3CC-D858FF7CEEDC}"/>
    <dgm:cxn modelId="{B0C478D3-83E4-491C-B4F3-981137D16AC5}" type="presOf" srcId="{349FA903-AD7A-492C-AAAB-AE4D90011F71}" destId="{22FD749E-00F1-419E-BAB8-A9720D2DF792}" srcOrd="0" destOrd="0" presId="urn:microsoft.com/office/officeart/2008/layout/VerticalCurvedList"/>
    <dgm:cxn modelId="{552BACDA-0B3B-4C6B-BF64-101E1BE9A0A4}" srcId="{E869684D-FFC9-407C-944B-4D008ED6EE16}" destId="{349FA903-AD7A-492C-AAAB-AE4D90011F71}" srcOrd="0" destOrd="0" parTransId="{1DA50577-4E78-4F12-B6A0-8A4C6223439B}" sibTransId="{3F9BB092-749F-4986-94F1-BC0DB3AFB0EC}"/>
    <dgm:cxn modelId="{AED994F9-1D62-4CF8-85FE-5EF299C8F204}" srcId="{E869684D-FFC9-407C-944B-4D008ED6EE16}" destId="{9D0549EA-0C9A-4F13-B1B4-7CE101AD82A4}" srcOrd="2" destOrd="0" parTransId="{0336535E-DF18-474F-83A2-473794525082}" sibTransId="{7D2963E1-9357-4783-B8BE-BECF3ED1BA44}"/>
    <dgm:cxn modelId="{556610FA-5785-49AB-A510-0973521BEC7D}" type="presOf" srcId="{E6E37CFE-ABB9-4E98-B23F-97336E93E6D8}" destId="{E6DE0C6F-1235-4BDB-94B8-CC3B4F277344}" srcOrd="0" destOrd="0" presId="urn:microsoft.com/office/officeart/2008/layout/VerticalCurvedList"/>
    <dgm:cxn modelId="{F3E59626-B7A4-4500-9E3D-9C28A2D71376}" type="presParOf" srcId="{024DEBC5-4BC7-4661-BB1B-903BBB4981D4}" destId="{D1093722-707A-4DBE-828C-5DA0B30C31D9}" srcOrd="0" destOrd="0" presId="urn:microsoft.com/office/officeart/2008/layout/VerticalCurvedList"/>
    <dgm:cxn modelId="{88314A68-3BEC-4D1B-AF28-A4BF40F53D47}" type="presParOf" srcId="{D1093722-707A-4DBE-828C-5DA0B30C31D9}" destId="{55BB9FFE-C444-413C-9449-C4D4FB81439C}" srcOrd="0" destOrd="0" presId="urn:microsoft.com/office/officeart/2008/layout/VerticalCurvedList"/>
    <dgm:cxn modelId="{ACE55F9A-75A6-4220-9CD0-13E5169BB2F3}" type="presParOf" srcId="{55BB9FFE-C444-413C-9449-C4D4FB81439C}" destId="{A1917847-88EB-447B-A9A3-6EE960A0F3D7}" srcOrd="0" destOrd="0" presId="urn:microsoft.com/office/officeart/2008/layout/VerticalCurvedList"/>
    <dgm:cxn modelId="{A7B6A811-417B-49EA-8B95-B61F53476068}" type="presParOf" srcId="{55BB9FFE-C444-413C-9449-C4D4FB81439C}" destId="{F97F6BC5-CB21-44A4-8774-A71A76B71F66}" srcOrd="1" destOrd="0" presId="urn:microsoft.com/office/officeart/2008/layout/VerticalCurvedList"/>
    <dgm:cxn modelId="{4B0FBFF6-E0B9-4AF3-AD9C-666EC1DAC8AF}" type="presParOf" srcId="{55BB9FFE-C444-413C-9449-C4D4FB81439C}" destId="{E2DBEEC2-CA66-4B71-B101-A6EB4E6E7365}" srcOrd="2" destOrd="0" presId="urn:microsoft.com/office/officeart/2008/layout/VerticalCurvedList"/>
    <dgm:cxn modelId="{17E7A3BF-64F0-467E-8101-0D5B088602E3}" type="presParOf" srcId="{55BB9FFE-C444-413C-9449-C4D4FB81439C}" destId="{E9D6D998-F57A-447A-869F-C116B6E9DDF6}" srcOrd="3" destOrd="0" presId="urn:microsoft.com/office/officeart/2008/layout/VerticalCurvedList"/>
    <dgm:cxn modelId="{BCC0F1B4-9C20-4208-8CA6-FA255BBC2DF4}" type="presParOf" srcId="{D1093722-707A-4DBE-828C-5DA0B30C31D9}" destId="{22FD749E-00F1-419E-BAB8-A9720D2DF792}" srcOrd="1" destOrd="0" presId="urn:microsoft.com/office/officeart/2008/layout/VerticalCurvedList"/>
    <dgm:cxn modelId="{0A996A16-BC1D-4F8A-A21A-AC6945502D94}" type="presParOf" srcId="{D1093722-707A-4DBE-828C-5DA0B30C31D9}" destId="{85FB9EFC-13F0-46BA-95D5-E6FEB217B4C2}" srcOrd="2" destOrd="0" presId="urn:microsoft.com/office/officeart/2008/layout/VerticalCurvedList"/>
    <dgm:cxn modelId="{5B92C02E-B52E-47E3-89C0-EB04596C31A2}" type="presParOf" srcId="{85FB9EFC-13F0-46BA-95D5-E6FEB217B4C2}" destId="{58126112-D718-4D2E-B01D-6A5502EDBDBE}" srcOrd="0" destOrd="0" presId="urn:microsoft.com/office/officeart/2008/layout/VerticalCurvedList"/>
    <dgm:cxn modelId="{C1F58E85-0C15-4B73-8F0B-813EA66D630F}" type="presParOf" srcId="{D1093722-707A-4DBE-828C-5DA0B30C31D9}" destId="{E6DE0C6F-1235-4BDB-94B8-CC3B4F277344}" srcOrd="3" destOrd="0" presId="urn:microsoft.com/office/officeart/2008/layout/VerticalCurvedList"/>
    <dgm:cxn modelId="{070F6C69-2436-4F6B-8537-701E5A41F2B2}" type="presParOf" srcId="{D1093722-707A-4DBE-828C-5DA0B30C31D9}" destId="{93D63558-D131-4250-ABFB-70C675A98270}" srcOrd="4" destOrd="0" presId="urn:microsoft.com/office/officeart/2008/layout/VerticalCurvedList"/>
    <dgm:cxn modelId="{6FD01F37-FF2A-4B9C-AB38-ED2406DDAB5B}" type="presParOf" srcId="{93D63558-D131-4250-ABFB-70C675A98270}" destId="{B2D08CB7-BA65-454B-A7FF-D79E7CB765CE}" srcOrd="0" destOrd="0" presId="urn:microsoft.com/office/officeart/2008/layout/VerticalCurvedList"/>
    <dgm:cxn modelId="{2D3C9754-DA8A-49E5-B565-8128EC624363}" type="presParOf" srcId="{D1093722-707A-4DBE-828C-5DA0B30C31D9}" destId="{A966E544-561B-4114-A22B-7064F71D281E}" srcOrd="5" destOrd="0" presId="urn:microsoft.com/office/officeart/2008/layout/VerticalCurvedList"/>
    <dgm:cxn modelId="{57346758-6646-439B-9668-C85B97637E7C}" type="presParOf" srcId="{D1093722-707A-4DBE-828C-5DA0B30C31D9}" destId="{2234B2F0-81F1-4E09-816C-F2EE0B3C6587}" srcOrd="6" destOrd="0" presId="urn:microsoft.com/office/officeart/2008/layout/VerticalCurvedList"/>
    <dgm:cxn modelId="{B7EF1BC8-7D2A-4DAA-A820-3B4C0B10E226}" type="presParOf" srcId="{2234B2F0-81F1-4E09-816C-F2EE0B3C6587}" destId="{5412D29B-D2F4-4F41-A50B-880506DF3AC3}" srcOrd="0" destOrd="0" presId="urn:microsoft.com/office/officeart/2008/layout/VerticalCurvedList"/>
    <dgm:cxn modelId="{02B48346-34A6-48A0-9E51-F9F68EEF27CA}" type="presParOf" srcId="{D1093722-707A-4DBE-828C-5DA0B30C31D9}" destId="{CC542F39-8F06-40AD-944B-89DFF56EBBD7}" srcOrd="7" destOrd="0" presId="urn:microsoft.com/office/officeart/2008/layout/VerticalCurvedList"/>
    <dgm:cxn modelId="{D8694EF2-CD2D-4E59-B94A-A24EBED1B342}" type="presParOf" srcId="{D1093722-707A-4DBE-828C-5DA0B30C31D9}" destId="{C800F4A8-D909-439B-B17F-50E3D494036D}" srcOrd="8" destOrd="0" presId="urn:microsoft.com/office/officeart/2008/layout/VerticalCurvedList"/>
    <dgm:cxn modelId="{4769F066-32DE-4E2E-B2FB-265439CF0D5D}" type="presParOf" srcId="{C800F4A8-D909-439B-B17F-50E3D494036D}" destId="{E7D3CC84-A794-419A-877F-EC5E800975FE}" srcOrd="0" destOrd="0" presId="urn:microsoft.com/office/officeart/2008/layout/VerticalCurvedList"/>
    <dgm:cxn modelId="{685D3D20-2D9A-4E67-A796-818BD6862D1A}" type="presParOf" srcId="{D1093722-707A-4DBE-828C-5DA0B30C31D9}" destId="{A832F554-467D-4A24-AFB1-17F10DB1E60B}" srcOrd="9" destOrd="0" presId="urn:microsoft.com/office/officeart/2008/layout/VerticalCurvedList"/>
    <dgm:cxn modelId="{615D214B-56FC-4A3C-89BB-9D0BE1B5FB27}" type="presParOf" srcId="{D1093722-707A-4DBE-828C-5DA0B30C31D9}" destId="{FBABDAFC-8EB6-4BB6-AFDC-7E50CD2F0366}" srcOrd="10" destOrd="0" presId="urn:microsoft.com/office/officeart/2008/layout/VerticalCurvedList"/>
    <dgm:cxn modelId="{189D64E3-2C45-4B65-A63F-035A8719DCBE}" type="presParOf" srcId="{FBABDAFC-8EB6-4BB6-AFDC-7E50CD2F0366}" destId="{51F4B5EF-2DDC-4BAD-A410-6B667D5A9789}" srcOrd="0" destOrd="0" presId="urn:microsoft.com/office/officeart/2008/layout/VerticalCurvedList"/>
    <dgm:cxn modelId="{6E83262C-CE75-43D0-A771-B19FDC739F8D}" type="presParOf" srcId="{D1093722-707A-4DBE-828C-5DA0B30C31D9}" destId="{B59312A3-720D-4EFD-BFD9-B198E61FD71A}" srcOrd="11" destOrd="0" presId="urn:microsoft.com/office/officeart/2008/layout/VerticalCurvedList"/>
    <dgm:cxn modelId="{00519C24-0EAA-4CE5-9354-A2A10AD3F0A0}" type="presParOf" srcId="{D1093722-707A-4DBE-828C-5DA0B30C31D9}" destId="{A012ADDA-16F7-4593-8C21-7A06B4EF62EE}" srcOrd="12" destOrd="0" presId="urn:microsoft.com/office/officeart/2008/layout/VerticalCurvedList"/>
    <dgm:cxn modelId="{9E2F4F34-F810-4467-A1B3-AF5B739B8076}" type="presParOf" srcId="{A012ADDA-16F7-4593-8C21-7A06B4EF62EE}" destId="{5898A653-DB88-4E8D-80A2-5627F028F5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69684D-FFC9-407C-944B-4D008ED6EE1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49FA903-AD7A-492C-AAAB-AE4D90011F71}">
      <dgm:prSet phldrT="[Texto]"/>
      <dgm:spPr>
        <a:solidFill>
          <a:schemeClr val="bg2">
            <a:lumMod val="75000"/>
          </a:schemeClr>
        </a:solidFill>
      </dgm:spPr>
      <dgm:t>
        <a:bodyPr/>
        <a:lstStyle/>
        <a:p>
          <a:r>
            <a:rPr lang="es-EC" b="1" dirty="0" err="1">
              <a:latin typeface="Times New Roman" panose="02020603050405020304" pitchFamily="18" charset="0"/>
              <a:cs typeface="Times New Roman" panose="02020603050405020304" pitchFamily="18" charset="0"/>
            </a:rPr>
            <a:t>Autopilot</a:t>
          </a:r>
          <a:r>
            <a:rPr lang="es-EC" b="1" dirty="0">
              <a:latin typeface="Times New Roman" panose="02020603050405020304" pitchFamily="18" charset="0"/>
              <a:cs typeface="Times New Roman" panose="02020603050405020304" pitchFamily="18" charset="0"/>
            </a:rPr>
            <a:t> y Estación de Control</a:t>
          </a:r>
          <a:endParaRPr lang="en-US" dirty="0"/>
        </a:p>
      </dgm:t>
    </dgm:pt>
    <dgm:pt modelId="{1DA50577-4E78-4F12-B6A0-8A4C6223439B}" type="parTrans" cxnId="{552BACDA-0B3B-4C6B-BF64-101E1BE9A0A4}">
      <dgm:prSet/>
      <dgm:spPr/>
      <dgm:t>
        <a:bodyPr/>
        <a:lstStyle/>
        <a:p>
          <a:endParaRPr lang="en-US"/>
        </a:p>
      </dgm:t>
    </dgm:pt>
    <dgm:pt modelId="{3F9BB092-749F-4986-94F1-BC0DB3AFB0EC}" type="sibTrans" cxnId="{552BACDA-0B3B-4C6B-BF64-101E1BE9A0A4}">
      <dgm:prSet/>
      <dgm:spPr/>
      <dgm:t>
        <a:bodyPr/>
        <a:lstStyle/>
        <a:p>
          <a:endParaRPr lang="en-US"/>
        </a:p>
      </dgm:t>
    </dgm:pt>
    <dgm:pt modelId="{E6E37CFE-ABB9-4E98-B23F-97336E93E6D8}">
      <dgm:prSet phldrT="[Texto]"/>
      <dgm:spPr/>
      <dgm:t>
        <a:bodyPr/>
        <a:lstStyle/>
        <a:p>
          <a:r>
            <a:rPr lang="es-EC" b="1" dirty="0">
              <a:latin typeface="Times New Roman" panose="02020603050405020304" pitchFamily="18" charset="0"/>
              <a:cs typeface="Times New Roman" panose="02020603050405020304" pitchFamily="18" charset="0"/>
            </a:rPr>
            <a:t>Plataforma Inercialmente Estabilizada</a:t>
          </a:r>
        </a:p>
      </dgm:t>
    </dgm:pt>
    <dgm:pt modelId="{CD34D94E-0D26-49BF-85BD-EBC413D1F17D}" type="parTrans" cxnId="{8CD3C629-34F8-466D-A91A-E51FB45AA9BB}">
      <dgm:prSet/>
      <dgm:spPr/>
      <dgm:t>
        <a:bodyPr/>
        <a:lstStyle/>
        <a:p>
          <a:endParaRPr lang="en-US"/>
        </a:p>
      </dgm:t>
    </dgm:pt>
    <dgm:pt modelId="{52AA4CAB-50CA-4161-B3C5-296A17689B97}" type="sibTrans" cxnId="{8CD3C629-34F8-466D-A91A-E51FB45AA9BB}">
      <dgm:prSet/>
      <dgm:spPr/>
      <dgm:t>
        <a:bodyPr/>
        <a:lstStyle/>
        <a:p>
          <a:endParaRPr lang="en-US"/>
        </a:p>
      </dgm:t>
    </dgm:pt>
    <dgm:pt modelId="{9D0549EA-0C9A-4F13-B1B4-7CE101AD82A4}">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Ordenadores </a:t>
          </a:r>
          <a:r>
            <a:rPr lang="es-EC" b="1" dirty="0" err="1">
              <a:latin typeface="Times New Roman" panose="02020603050405020304" pitchFamily="18" charset="0"/>
              <a:cs typeface="Times New Roman" panose="02020603050405020304" pitchFamily="18" charset="0"/>
            </a:rPr>
            <a:t>On-Board</a:t>
          </a:r>
          <a:r>
            <a:rPr lang="es-EC" b="1" dirty="0">
              <a:latin typeface="Times New Roman" panose="02020603050405020304" pitchFamily="18" charset="0"/>
              <a:cs typeface="Times New Roman" panose="02020603050405020304" pitchFamily="18" charset="0"/>
            </a:rPr>
            <a:t> </a:t>
          </a:r>
        </a:p>
      </dgm:t>
    </dgm:pt>
    <dgm:pt modelId="{0336535E-DF18-474F-83A2-473794525082}" type="parTrans" cxnId="{AED994F9-1D62-4CF8-85FE-5EF299C8F204}">
      <dgm:prSet/>
      <dgm:spPr/>
      <dgm:t>
        <a:bodyPr/>
        <a:lstStyle/>
        <a:p>
          <a:endParaRPr lang="en-US"/>
        </a:p>
      </dgm:t>
    </dgm:pt>
    <dgm:pt modelId="{7D2963E1-9357-4783-B8BE-BECF3ED1BA44}" type="sibTrans" cxnId="{AED994F9-1D62-4CF8-85FE-5EF299C8F204}">
      <dgm:prSet/>
      <dgm:spPr/>
      <dgm:t>
        <a:bodyPr/>
        <a:lstStyle/>
        <a:p>
          <a:endParaRPr lang="en-US"/>
        </a:p>
      </dgm:t>
    </dgm:pt>
    <dgm:pt modelId="{91350EB6-7B87-4F0A-91D8-6B24A3A14504}">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Conexiones del Sistema</a:t>
          </a:r>
        </a:p>
      </dgm:t>
    </dgm:pt>
    <dgm:pt modelId="{480E5C34-4C42-4653-868E-076B4276D35F}" type="parTrans" cxnId="{83B14FC4-D3F1-4E82-9A7D-39687581ED09}">
      <dgm:prSet/>
      <dgm:spPr/>
      <dgm:t>
        <a:bodyPr/>
        <a:lstStyle/>
        <a:p>
          <a:endParaRPr lang="en-US"/>
        </a:p>
      </dgm:t>
    </dgm:pt>
    <dgm:pt modelId="{1D46D1F9-B97B-417E-B3CC-D858FF7CEEDC}" type="sibTrans" cxnId="{83B14FC4-D3F1-4E82-9A7D-39687581ED09}">
      <dgm:prSet/>
      <dgm:spPr/>
      <dgm:t>
        <a:bodyPr/>
        <a:lstStyle/>
        <a:p>
          <a:endParaRPr lang="en-US"/>
        </a:p>
      </dgm:t>
    </dgm:pt>
    <dgm:pt modelId="{4D5D75D9-2410-483D-B9DF-52F945A47BD9}">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Algoritmos del Sistema</a:t>
          </a:r>
          <a:endParaRPr lang="en-US" dirty="0"/>
        </a:p>
      </dgm:t>
    </dgm:pt>
    <dgm:pt modelId="{A70D67EA-A471-4F85-8740-8519F4289671}" type="parTrans" cxnId="{3B5C5EAB-F034-42E5-A450-5EB456DAEFAC}">
      <dgm:prSet/>
      <dgm:spPr/>
      <dgm:t>
        <a:bodyPr/>
        <a:lstStyle/>
        <a:p>
          <a:endParaRPr lang="en-US"/>
        </a:p>
      </dgm:t>
    </dgm:pt>
    <dgm:pt modelId="{52EB7AC0-5916-45BC-918F-DAA69B927147}" type="sibTrans" cxnId="{3B5C5EAB-F034-42E5-A450-5EB456DAEFAC}">
      <dgm:prSet/>
      <dgm:spPr/>
      <dgm:t>
        <a:bodyPr/>
        <a:lstStyle/>
        <a:p>
          <a:endParaRPr lang="en-US"/>
        </a:p>
      </dgm:t>
    </dgm:pt>
    <dgm:pt modelId="{043356CB-B1AA-40AF-BF26-8DF3A006B5AA}">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Base Total</a:t>
          </a:r>
        </a:p>
      </dgm:t>
    </dgm:pt>
    <dgm:pt modelId="{5092351A-57A5-42A0-9113-72A5323A5F13}" type="parTrans" cxnId="{5C21CC67-6366-4D95-AA22-C6D758D7FB8E}">
      <dgm:prSet/>
      <dgm:spPr/>
      <dgm:t>
        <a:bodyPr/>
        <a:lstStyle/>
        <a:p>
          <a:endParaRPr lang="es-EC"/>
        </a:p>
      </dgm:t>
    </dgm:pt>
    <dgm:pt modelId="{D9003162-1810-4AA2-87A1-CA3F05B05812}" type="sibTrans" cxnId="{5C21CC67-6366-4D95-AA22-C6D758D7FB8E}">
      <dgm:prSet/>
      <dgm:spPr/>
      <dgm:t>
        <a:bodyPr/>
        <a:lstStyle/>
        <a:p>
          <a:endParaRPr lang="es-EC"/>
        </a:p>
      </dgm:t>
    </dgm:pt>
    <dgm:pt modelId="{024DEBC5-4BC7-4661-BB1B-903BBB4981D4}" type="pres">
      <dgm:prSet presAssocID="{E869684D-FFC9-407C-944B-4D008ED6EE16}" presName="Name0" presStyleCnt="0">
        <dgm:presLayoutVars>
          <dgm:chMax val="7"/>
          <dgm:chPref val="7"/>
          <dgm:dir/>
        </dgm:presLayoutVars>
      </dgm:prSet>
      <dgm:spPr/>
    </dgm:pt>
    <dgm:pt modelId="{D1093722-707A-4DBE-828C-5DA0B30C31D9}" type="pres">
      <dgm:prSet presAssocID="{E869684D-FFC9-407C-944B-4D008ED6EE16}" presName="Name1" presStyleCnt="0"/>
      <dgm:spPr/>
    </dgm:pt>
    <dgm:pt modelId="{55BB9FFE-C444-413C-9449-C4D4FB81439C}" type="pres">
      <dgm:prSet presAssocID="{E869684D-FFC9-407C-944B-4D008ED6EE16}" presName="cycle" presStyleCnt="0"/>
      <dgm:spPr/>
    </dgm:pt>
    <dgm:pt modelId="{A1917847-88EB-447B-A9A3-6EE960A0F3D7}" type="pres">
      <dgm:prSet presAssocID="{E869684D-FFC9-407C-944B-4D008ED6EE16}" presName="srcNode" presStyleLbl="node1" presStyleIdx="0" presStyleCnt="6"/>
      <dgm:spPr/>
    </dgm:pt>
    <dgm:pt modelId="{F97F6BC5-CB21-44A4-8774-A71A76B71F66}" type="pres">
      <dgm:prSet presAssocID="{E869684D-FFC9-407C-944B-4D008ED6EE16}" presName="conn" presStyleLbl="parChTrans1D2" presStyleIdx="0" presStyleCnt="1"/>
      <dgm:spPr/>
    </dgm:pt>
    <dgm:pt modelId="{E2DBEEC2-CA66-4B71-B101-A6EB4E6E7365}" type="pres">
      <dgm:prSet presAssocID="{E869684D-FFC9-407C-944B-4D008ED6EE16}" presName="extraNode" presStyleLbl="node1" presStyleIdx="0" presStyleCnt="6"/>
      <dgm:spPr/>
    </dgm:pt>
    <dgm:pt modelId="{E9D6D998-F57A-447A-869F-C116B6E9DDF6}" type="pres">
      <dgm:prSet presAssocID="{E869684D-FFC9-407C-944B-4D008ED6EE16}" presName="dstNode" presStyleLbl="node1" presStyleIdx="0" presStyleCnt="6"/>
      <dgm:spPr/>
    </dgm:pt>
    <dgm:pt modelId="{22FD749E-00F1-419E-BAB8-A9720D2DF792}" type="pres">
      <dgm:prSet presAssocID="{349FA903-AD7A-492C-AAAB-AE4D90011F71}" presName="text_1" presStyleLbl="node1" presStyleIdx="0" presStyleCnt="6" custScaleX="99837" custScaleY="104084">
        <dgm:presLayoutVars>
          <dgm:bulletEnabled val="1"/>
        </dgm:presLayoutVars>
      </dgm:prSet>
      <dgm:spPr/>
    </dgm:pt>
    <dgm:pt modelId="{85FB9EFC-13F0-46BA-95D5-E6FEB217B4C2}" type="pres">
      <dgm:prSet presAssocID="{349FA903-AD7A-492C-AAAB-AE4D90011F71}" presName="accent_1" presStyleCnt="0"/>
      <dgm:spPr/>
    </dgm:pt>
    <dgm:pt modelId="{58126112-D718-4D2E-B01D-6A5502EDBDBE}" type="pres">
      <dgm:prSet presAssocID="{349FA903-AD7A-492C-AAAB-AE4D90011F71}" presName="accentRepeatNode" presStyleLbl="solidFgAcc1" presStyleIdx="0" presStyleCnt="6"/>
      <dgm:spPr>
        <a:blipFill rotWithShape="0">
          <a:blip xmlns:r="http://schemas.openxmlformats.org/officeDocument/2006/relationships" r:embed="rId1"/>
          <a:stretch>
            <a:fillRect/>
          </a:stretch>
        </a:blipFill>
      </dgm:spPr>
    </dgm:pt>
    <dgm:pt modelId="{E6DE0C6F-1235-4BDB-94B8-CC3B4F277344}" type="pres">
      <dgm:prSet presAssocID="{E6E37CFE-ABB9-4E98-B23F-97336E93E6D8}" presName="text_2" presStyleLbl="node1" presStyleIdx="1" presStyleCnt="6">
        <dgm:presLayoutVars>
          <dgm:bulletEnabled val="1"/>
        </dgm:presLayoutVars>
      </dgm:prSet>
      <dgm:spPr/>
    </dgm:pt>
    <dgm:pt modelId="{93D63558-D131-4250-ABFB-70C675A98270}" type="pres">
      <dgm:prSet presAssocID="{E6E37CFE-ABB9-4E98-B23F-97336E93E6D8}" presName="accent_2" presStyleCnt="0"/>
      <dgm:spPr/>
    </dgm:pt>
    <dgm:pt modelId="{B2D08CB7-BA65-454B-A7FF-D79E7CB765CE}" type="pres">
      <dgm:prSet presAssocID="{E6E37CFE-ABB9-4E98-B23F-97336E93E6D8}" presName="accentRepeatNode" presStyleLbl="solidFgAcc1" presStyleIdx="1" presStyleCnt="6"/>
      <dgm:spPr>
        <a:blipFill rotWithShape="0">
          <a:blip xmlns:r="http://schemas.openxmlformats.org/officeDocument/2006/relationships" r:embed="rId2"/>
          <a:stretch>
            <a:fillRect/>
          </a:stretch>
        </a:blipFill>
      </dgm:spPr>
    </dgm:pt>
    <dgm:pt modelId="{A966E544-561B-4114-A22B-7064F71D281E}" type="pres">
      <dgm:prSet presAssocID="{9D0549EA-0C9A-4F13-B1B4-7CE101AD82A4}" presName="text_3" presStyleLbl="node1" presStyleIdx="2" presStyleCnt="6">
        <dgm:presLayoutVars>
          <dgm:bulletEnabled val="1"/>
        </dgm:presLayoutVars>
      </dgm:prSet>
      <dgm:spPr/>
    </dgm:pt>
    <dgm:pt modelId="{2234B2F0-81F1-4E09-816C-F2EE0B3C6587}" type="pres">
      <dgm:prSet presAssocID="{9D0549EA-0C9A-4F13-B1B4-7CE101AD82A4}" presName="accent_3" presStyleCnt="0"/>
      <dgm:spPr/>
    </dgm:pt>
    <dgm:pt modelId="{5412D29B-D2F4-4F41-A50B-880506DF3AC3}" type="pres">
      <dgm:prSet presAssocID="{9D0549EA-0C9A-4F13-B1B4-7CE101AD82A4}" presName="accentRepeatNode" presStyleLbl="solidFgAcc1" presStyleIdx="2" presStyleCnt="6"/>
      <dgm:spPr>
        <a:blipFill rotWithShape="0">
          <a:blip xmlns:r="http://schemas.openxmlformats.org/officeDocument/2006/relationships" r:embed="rId3"/>
          <a:stretch>
            <a:fillRect/>
          </a:stretch>
        </a:blipFill>
      </dgm:spPr>
    </dgm:pt>
    <dgm:pt modelId="{CC542F39-8F06-40AD-944B-89DFF56EBBD7}" type="pres">
      <dgm:prSet presAssocID="{043356CB-B1AA-40AF-BF26-8DF3A006B5AA}" presName="text_4" presStyleLbl="node1" presStyleIdx="3" presStyleCnt="6">
        <dgm:presLayoutVars>
          <dgm:bulletEnabled val="1"/>
        </dgm:presLayoutVars>
      </dgm:prSet>
      <dgm:spPr/>
    </dgm:pt>
    <dgm:pt modelId="{C800F4A8-D909-439B-B17F-50E3D494036D}" type="pres">
      <dgm:prSet presAssocID="{043356CB-B1AA-40AF-BF26-8DF3A006B5AA}" presName="accent_4" presStyleCnt="0"/>
      <dgm:spPr/>
    </dgm:pt>
    <dgm:pt modelId="{E7D3CC84-A794-419A-877F-EC5E800975FE}" type="pres">
      <dgm:prSet presAssocID="{043356CB-B1AA-40AF-BF26-8DF3A006B5AA}" presName="accentRepeatNode" presStyleLbl="solidFgAcc1" presStyleIdx="3" presStyleCnt="6"/>
      <dgm:spPr>
        <a:blipFill rotWithShape="0">
          <a:blip xmlns:r="http://schemas.openxmlformats.org/officeDocument/2006/relationships" r:embed="rId4"/>
          <a:stretch>
            <a:fillRect/>
          </a:stretch>
        </a:blipFill>
      </dgm:spPr>
    </dgm:pt>
    <dgm:pt modelId="{A832F554-467D-4A24-AFB1-17F10DB1E60B}" type="pres">
      <dgm:prSet presAssocID="{91350EB6-7B87-4F0A-91D8-6B24A3A14504}" presName="text_5" presStyleLbl="node1" presStyleIdx="4" presStyleCnt="6">
        <dgm:presLayoutVars>
          <dgm:bulletEnabled val="1"/>
        </dgm:presLayoutVars>
      </dgm:prSet>
      <dgm:spPr/>
    </dgm:pt>
    <dgm:pt modelId="{FBABDAFC-8EB6-4BB6-AFDC-7E50CD2F0366}" type="pres">
      <dgm:prSet presAssocID="{91350EB6-7B87-4F0A-91D8-6B24A3A14504}" presName="accent_5" presStyleCnt="0"/>
      <dgm:spPr/>
    </dgm:pt>
    <dgm:pt modelId="{51F4B5EF-2DDC-4BAD-A410-6B667D5A9789}" type="pres">
      <dgm:prSet presAssocID="{91350EB6-7B87-4F0A-91D8-6B24A3A14504}" presName="accentRepeatNode" presStyleLbl="solidFgAcc1" presStyleIdx="4" presStyleCnt="6"/>
      <dgm:spPr>
        <a:blipFill rotWithShape="0">
          <a:blip xmlns:r="http://schemas.openxmlformats.org/officeDocument/2006/relationships" r:embed="rId5"/>
          <a:stretch>
            <a:fillRect/>
          </a:stretch>
        </a:blipFill>
      </dgm:spPr>
    </dgm:pt>
    <dgm:pt modelId="{B59312A3-720D-4EFD-BFD9-B198E61FD71A}" type="pres">
      <dgm:prSet presAssocID="{4D5D75D9-2410-483D-B9DF-52F945A47BD9}" presName="text_6" presStyleLbl="node1" presStyleIdx="5" presStyleCnt="6">
        <dgm:presLayoutVars>
          <dgm:bulletEnabled val="1"/>
        </dgm:presLayoutVars>
      </dgm:prSet>
      <dgm:spPr/>
    </dgm:pt>
    <dgm:pt modelId="{A012ADDA-16F7-4593-8C21-7A06B4EF62EE}" type="pres">
      <dgm:prSet presAssocID="{4D5D75D9-2410-483D-B9DF-52F945A47BD9}" presName="accent_6" presStyleCnt="0"/>
      <dgm:spPr/>
    </dgm:pt>
    <dgm:pt modelId="{5898A653-DB88-4E8D-80A2-5627F028F5B1}" type="pres">
      <dgm:prSet presAssocID="{4D5D75D9-2410-483D-B9DF-52F945A47BD9}" presName="accentRepeatNode" presStyleLbl="solidFgAcc1" presStyleIdx="5" presStyleCnt="6"/>
      <dgm:spPr>
        <a:blipFill rotWithShape="0">
          <a:blip xmlns:r="http://schemas.openxmlformats.org/officeDocument/2006/relationships" r:embed="rId6"/>
          <a:stretch>
            <a:fillRect/>
          </a:stretch>
        </a:blipFill>
      </dgm:spPr>
    </dgm:pt>
  </dgm:ptLst>
  <dgm:cxnLst>
    <dgm:cxn modelId="{7DFB0006-8FAE-4563-A2F4-341CCF3F2A01}" type="presOf" srcId="{349FA903-AD7A-492C-AAAB-AE4D90011F71}" destId="{22FD749E-00F1-419E-BAB8-A9720D2DF792}" srcOrd="0" destOrd="0" presId="urn:microsoft.com/office/officeart/2008/layout/VerticalCurvedList"/>
    <dgm:cxn modelId="{9F121D09-014E-481E-B0A5-AE0F5634C975}" type="presOf" srcId="{3F9BB092-749F-4986-94F1-BC0DB3AFB0EC}" destId="{F97F6BC5-CB21-44A4-8774-A71A76B71F66}" srcOrd="0" destOrd="0" presId="urn:microsoft.com/office/officeart/2008/layout/VerticalCurvedList"/>
    <dgm:cxn modelId="{8CD3C629-34F8-466D-A91A-E51FB45AA9BB}" srcId="{E869684D-FFC9-407C-944B-4D008ED6EE16}" destId="{E6E37CFE-ABB9-4E98-B23F-97336E93E6D8}" srcOrd="1" destOrd="0" parTransId="{CD34D94E-0D26-49BF-85BD-EBC413D1F17D}" sibTransId="{52AA4CAB-50CA-4161-B3C5-296A17689B97}"/>
    <dgm:cxn modelId="{86BB5345-1590-4F73-9741-F75005518B18}" type="presOf" srcId="{E869684D-FFC9-407C-944B-4D008ED6EE16}" destId="{024DEBC5-4BC7-4661-BB1B-903BBB4981D4}" srcOrd="0" destOrd="0" presId="urn:microsoft.com/office/officeart/2008/layout/VerticalCurvedList"/>
    <dgm:cxn modelId="{5C21CC67-6366-4D95-AA22-C6D758D7FB8E}" srcId="{E869684D-FFC9-407C-944B-4D008ED6EE16}" destId="{043356CB-B1AA-40AF-BF26-8DF3A006B5AA}" srcOrd="3" destOrd="0" parTransId="{5092351A-57A5-42A0-9113-72A5323A5F13}" sibTransId="{D9003162-1810-4AA2-87A1-CA3F05B05812}"/>
    <dgm:cxn modelId="{3B5C5EAB-F034-42E5-A450-5EB456DAEFAC}" srcId="{E869684D-FFC9-407C-944B-4D008ED6EE16}" destId="{4D5D75D9-2410-483D-B9DF-52F945A47BD9}" srcOrd="5" destOrd="0" parTransId="{A70D67EA-A471-4F85-8740-8519F4289671}" sibTransId="{52EB7AC0-5916-45BC-918F-DAA69B927147}"/>
    <dgm:cxn modelId="{C2AE95B0-7823-410F-AA64-6DD918ABDFD9}" type="presOf" srcId="{91350EB6-7B87-4F0A-91D8-6B24A3A14504}" destId="{A832F554-467D-4A24-AFB1-17F10DB1E60B}" srcOrd="0" destOrd="0" presId="urn:microsoft.com/office/officeart/2008/layout/VerticalCurvedList"/>
    <dgm:cxn modelId="{94AFCAB3-6438-4DC1-AE16-F6BA68DF5578}" type="presOf" srcId="{043356CB-B1AA-40AF-BF26-8DF3A006B5AA}" destId="{CC542F39-8F06-40AD-944B-89DFF56EBBD7}" srcOrd="0" destOrd="0" presId="urn:microsoft.com/office/officeart/2008/layout/VerticalCurvedList"/>
    <dgm:cxn modelId="{83B14FC4-D3F1-4E82-9A7D-39687581ED09}" srcId="{E869684D-FFC9-407C-944B-4D008ED6EE16}" destId="{91350EB6-7B87-4F0A-91D8-6B24A3A14504}" srcOrd="4" destOrd="0" parTransId="{480E5C34-4C42-4653-868E-076B4276D35F}" sibTransId="{1D46D1F9-B97B-417E-B3CC-D858FF7CEEDC}"/>
    <dgm:cxn modelId="{E49D71D5-2FEB-42E0-B608-4B0E2CF789E9}" type="presOf" srcId="{4D5D75D9-2410-483D-B9DF-52F945A47BD9}" destId="{B59312A3-720D-4EFD-BFD9-B198E61FD71A}" srcOrd="0" destOrd="0" presId="urn:microsoft.com/office/officeart/2008/layout/VerticalCurvedList"/>
    <dgm:cxn modelId="{0B560DDA-E8B3-4129-BF3E-05B6242C2EA3}" type="presOf" srcId="{9D0549EA-0C9A-4F13-B1B4-7CE101AD82A4}" destId="{A966E544-561B-4114-A22B-7064F71D281E}" srcOrd="0" destOrd="0" presId="urn:microsoft.com/office/officeart/2008/layout/VerticalCurvedList"/>
    <dgm:cxn modelId="{552BACDA-0B3B-4C6B-BF64-101E1BE9A0A4}" srcId="{E869684D-FFC9-407C-944B-4D008ED6EE16}" destId="{349FA903-AD7A-492C-AAAB-AE4D90011F71}" srcOrd="0" destOrd="0" parTransId="{1DA50577-4E78-4F12-B6A0-8A4C6223439B}" sibTransId="{3F9BB092-749F-4986-94F1-BC0DB3AFB0EC}"/>
    <dgm:cxn modelId="{EFF45CF0-A3A5-4D7A-B0E3-11E6A28E49B0}" type="presOf" srcId="{E6E37CFE-ABB9-4E98-B23F-97336E93E6D8}" destId="{E6DE0C6F-1235-4BDB-94B8-CC3B4F277344}" srcOrd="0" destOrd="0" presId="urn:microsoft.com/office/officeart/2008/layout/VerticalCurvedList"/>
    <dgm:cxn modelId="{AED994F9-1D62-4CF8-85FE-5EF299C8F204}" srcId="{E869684D-FFC9-407C-944B-4D008ED6EE16}" destId="{9D0549EA-0C9A-4F13-B1B4-7CE101AD82A4}" srcOrd="2" destOrd="0" parTransId="{0336535E-DF18-474F-83A2-473794525082}" sibTransId="{7D2963E1-9357-4783-B8BE-BECF3ED1BA44}"/>
    <dgm:cxn modelId="{37B97F02-D5A4-4972-AC71-0E36F7415CCE}" type="presParOf" srcId="{024DEBC5-4BC7-4661-BB1B-903BBB4981D4}" destId="{D1093722-707A-4DBE-828C-5DA0B30C31D9}" srcOrd="0" destOrd="0" presId="urn:microsoft.com/office/officeart/2008/layout/VerticalCurvedList"/>
    <dgm:cxn modelId="{94B23EF7-5EFC-48A5-AEBB-E0C2DF871103}" type="presParOf" srcId="{D1093722-707A-4DBE-828C-5DA0B30C31D9}" destId="{55BB9FFE-C444-413C-9449-C4D4FB81439C}" srcOrd="0" destOrd="0" presId="urn:microsoft.com/office/officeart/2008/layout/VerticalCurvedList"/>
    <dgm:cxn modelId="{18CBA336-243E-438E-BE7F-BC4E551E1F48}" type="presParOf" srcId="{55BB9FFE-C444-413C-9449-C4D4FB81439C}" destId="{A1917847-88EB-447B-A9A3-6EE960A0F3D7}" srcOrd="0" destOrd="0" presId="urn:microsoft.com/office/officeart/2008/layout/VerticalCurvedList"/>
    <dgm:cxn modelId="{132C4215-5313-489C-959C-C314D2BDC538}" type="presParOf" srcId="{55BB9FFE-C444-413C-9449-C4D4FB81439C}" destId="{F97F6BC5-CB21-44A4-8774-A71A76B71F66}" srcOrd="1" destOrd="0" presId="urn:microsoft.com/office/officeart/2008/layout/VerticalCurvedList"/>
    <dgm:cxn modelId="{82D2694B-7711-4853-A3F0-05C803E9F917}" type="presParOf" srcId="{55BB9FFE-C444-413C-9449-C4D4FB81439C}" destId="{E2DBEEC2-CA66-4B71-B101-A6EB4E6E7365}" srcOrd="2" destOrd="0" presId="urn:microsoft.com/office/officeart/2008/layout/VerticalCurvedList"/>
    <dgm:cxn modelId="{A71AF5AB-63D8-4469-ADC0-C9026AF8B177}" type="presParOf" srcId="{55BB9FFE-C444-413C-9449-C4D4FB81439C}" destId="{E9D6D998-F57A-447A-869F-C116B6E9DDF6}" srcOrd="3" destOrd="0" presId="urn:microsoft.com/office/officeart/2008/layout/VerticalCurvedList"/>
    <dgm:cxn modelId="{08674CA4-76C0-49A3-9EFF-94457EE8C6D5}" type="presParOf" srcId="{D1093722-707A-4DBE-828C-5DA0B30C31D9}" destId="{22FD749E-00F1-419E-BAB8-A9720D2DF792}" srcOrd="1" destOrd="0" presId="urn:microsoft.com/office/officeart/2008/layout/VerticalCurvedList"/>
    <dgm:cxn modelId="{E4F5C7D4-E0A0-4971-8794-796E6A4A09E6}" type="presParOf" srcId="{D1093722-707A-4DBE-828C-5DA0B30C31D9}" destId="{85FB9EFC-13F0-46BA-95D5-E6FEB217B4C2}" srcOrd="2" destOrd="0" presId="urn:microsoft.com/office/officeart/2008/layout/VerticalCurvedList"/>
    <dgm:cxn modelId="{19E6BCE3-C9A4-4F0C-B5D6-5794D6ED11AC}" type="presParOf" srcId="{85FB9EFC-13F0-46BA-95D5-E6FEB217B4C2}" destId="{58126112-D718-4D2E-B01D-6A5502EDBDBE}" srcOrd="0" destOrd="0" presId="urn:microsoft.com/office/officeart/2008/layout/VerticalCurvedList"/>
    <dgm:cxn modelId="{6D3190F6-DAE7-4420-AFA4-F4AEB5E47EC4}" type="presParOf" srcId="{D1093722-707A-4DBE-828C-5DA0B30C31D9}" destId="{E6DE0C6F-1235-4BDB-94B8-CC3B4F277344}" srcOrd="3" destOrd="0" presId="urn:microsoft.com/office/officeart/2008/layout/VerticalCurvedList"/>
    <dgm:cxn modelId="{E07D1A5F-C3D5-4F8C-83C8-A2B2AC081867}" type="presParOf" srcId="{D1093722-707A-4DBE-828C-5DA0B30C31D9}" destId="{93D63558-D131-4250-ABFB-70C675A98270}" srcOrd="4" destOrd="0" presId="urn:microsoft.com/office/officeart/2008/layout/VerticalCurvedList"/>
    <dgm:cxn modelId="{5979A211-8BFD-40F4-871A-5519384D82B5}" type="presParOf" srcId="{93D63558-D131-4250-ABFB-70C675A98270}" destId="{B2D08CB7-BA65-454B-A7FF-D79E7CB765CE}" srcOrd="0" destOrd="0" presId="urn:microsoft.com/office/officeart/2008/layout/VerticalCurvedList"/>
    <dgm:cxn modelId="{FBC99E36-DA4A-4EA9-B82D-B320B8EC100B}" type="presParOf" srcId="{D1093722-707A-4DBE-828C-5DA0B30C31D9}" destId="{A966E544-561B-4114-A22B-7064F71D281E}" srcOrd="5" destOrd="0" presId="urn:microsoft.com/office/officeart/2008/layout/VerticalCurvedList"/>
    <dgm:cxn modelId="{5B05A6B5-79E6-4F02-BB42-46E1BE2C0224}" type="presParOf" srcId="{D1093722-707A-4DBE-828C-5DA0B30C31D9}" destId="{2234B2F0-81F1-4E09-816C-F2EE0B3C6587}" srcOrd="6" destOrd="0" presId="urn:microsoft.com/office/officeart/2008/layout/VerticalCurvedList"/>
    <dgm:cxn modelId="{D9EE414D-C9CC-45BD-98A6-D819D07C532E}" type="presParOf" srcId="{2234B2F0-81F1-4E09-816C-F2EE0B3C6587}" destId="{5412D29B-D2F4-4F41-A50B-880506DF3AC3}" srcOrd="0" destOrd="0" presId="urn:microsoft.com/office/officeart/2008/layout/VerticalCurvedList"/>
    <dgm:cxn modelId="{680E3F61-DB2E-421D-A060-C76941CD3ACD}" type="presParOf" srcId="{D1093722-707A-4DBE-828C-5DA0B30C31D9}" destId="{CC542F39-8F06-40AD-944B-89DFF56EBBD7}" srcOrd="7" destOrd="0" presId="urn:microsoft.com/office/officeart/2008/layout/VerticalCurvedList"/>
    <dgm:cxn modelId="{1813937D-9C0A-4802-B805-60FD43002921}" type="presParOf" srcId="{D1093722-707A-4DBE-828C-5DA0B30C31D9}" destId="{C800F4A8-D909-439B-B17F-50E3D494036D}" srcOrd="8" destOrd="0" presId="urn:microsoft.com/office/officeart/2008/layout/VerticalCurvedList"/>
    <dgm:cxn modelId="{CC8BB907-209A-49FE-A625-58531CC34586}" type="presParOf" srcId="{C800F4A8-D909-439B-B17F-50E3D494036D}" destId="{E7D3CC84-A794-419A-877F-EC5E800975FE}" srcOrd="0" destOrd="0" presId="urn:microsoft.com/office/officeart/2008/layout/VerticalCurvedList"/>
    <dgm:cxn modelId="{97FCEC4C-9440-4DCE-B249-23FE7BFF3601}" type="presParOf" srcId="{D1093722-707A-4DBE-828C-5DA0B30C31D9}" destId="{A832F554-467D-4A24-AFB1-17F10DB1E60B}" srcOrd="9" destOrd="0" presId="urn:microsoft.com/office/officeart/2008/layout/VerticalCurvedList"/>
    <dgm:cxn modelId="{6ADFAC85-7738-4E44-B098-D8215E78CA27}" type="presParOf" srcId="{D1093722-707A-4DBE-828C-5DA0B30C31D9}" destId="{FBABDAFC-8EB6-4BB6-AFDC-7E50CD2F0366}" srcOrd="10" destOrd="0" presId="urn:microsoft.com/office/officeart/2008/layout/VerticalCurvedList"/>
    <dgm:cxn modelId="{201350D6-A909-415F-BE1B-04BD4276DE37}" type="presParOf" srcId="{FBABDAFC-8EB6-4BB6-AFDC-7E50CD2F0366}" destId="{51F4B5EF-2DDC-4BAD-A410-6B667D5A9789}" srcOrd="0" destOrd="0" presId="urn:microsoft.com/office/officeart/2008/layout/VerticalCurvedList"/>
    <dgm:cxn modelId="{86BD92FC-D8D8-4B36-B40A-5291A7B5CEC1}" type="presParOf" srcId="{D1093722-707A-4DBE-828C-5DA0B30C31D9}" destId="{B59312A3-720D-4EFD-BFD9-B198E61FD71A}" srcOrd="11" destOrd="0" presId="urn:microsoft.com/office/officeart/2008/layout/VerticalCurvedList"/>
    <dgm:cxn modelId="{A92E1DDF-527F-4999-9C10-023A9AA8C756}" type="presParOf" srcId="{D1093722-707A-4DBE-828C-5DA0B30C31D9}" destId="{A012ADDA-16F7-4593-8C21-7A06B4EF62EE}" srcOrd="12" destOrd="0" presId="urn:microsoft.com/office/officeart/2008/layout/VerticalCurvedList"/>
    <dgm:cxn modelId="{58BE19AE-50CD-4EF9-A973-2718A66550DC}" type="presParOf" srcId="{A012ADDA-16F7-4593-8C21-7A06B4EF62EE}" destId="{5898A653-DB88-4E8D-80A2-5627F028F5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869684D-FFC9-407C-944B-4D008ED6EE1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49FA903-AD7A-492C-AAAB-AE4D90011F71}">
      <dgm:prSet phldrT="[Texto]"/>
      <dgm:spPr>
        <a:solidFill>
          <a:schemeClr val="bg2">
            <a:lumMod val="75000"/>
          </a:schemeClr>
        </a:solidFill>
      </dgm:spPr>
      <dgm:t>
        <a:bodyPr/>
        <a:lstStyle/>
        <a:p>
          <a:r>
            <a:rPr lang="es-EC" b="1" dirty="0" err="1">
              <a:latin typeface="Times New Roman" panose="02020603050405020304" pitchFamily="18" charset="0"/>
              <a:cs typeface="Times New Roman" panose="02020603050405020304" pitchFamily="18" charset="0"/>
            </a:rPr>
            <a:t>Autopilot</a:t>
          </a:r>
          <a:r>
            <a:rPr lang="es-EC" b="1" dirty="0">
              <a:latin typeface="Times New Roman" panose="02020603050405020304" pitchFamily="18" charset="0"/>
              <a:cs typeface="Times New Roman" panose="02020603050405020304" pitchFamily="18" charset="0"/>
            </a:rPr>
            <a:t> y Estación de Control</a:t>
          </a:r>
          <a:endParaRPr lang="en-US" dirty="0"/>
        </a:p>
      </dgm:t>
    </dgm:pt>
    <dgm:pt modelId="{1DA50577-4E78-4F12-B6A0-8A4C6223439B}" type="parTrans" cxnId="{552BACDA-0B3B-4C6B-BF64-101E1BE9A0A4}">
      <dgm:prSet/>
      <dgm:spPr/>
      <dgm:t>
        <a:bodyPr/>
        <a:lstStyle/>
        <a:p>
          <a:endParaRPr lang="en-US"/>
        </a:p>
      </dgm:t>
    </dgm:pt>
    <dgm:pt modelId="{3F9BB092-749F-4986-94F1-BC0DB3AFB0EC}" type="sibTrans" cxnId="{552BACDA-0B3B-4C6B-BF64-101E1BE9A0A4}">
      <dgm:prSet/>
      <dgm:spPr/>
      <dgm:t>
        <a:bodyPr/>
        <a:lstStyle/>
        <a:p>
          <a:endParaRPr lang="en-US"/>
        </a:p>
      </dgm:t>
    </dgm:pt>
    <dgm:pt modelId="{E6E37CFE-ABB9-4E98-B23F-97336E93E6D8}">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Plataforma Inercialmente Estabilizada</a:t>
          </a:r>
        </a:p>
      </dgm:t>
    </dgm:pt>
    <dgm:pt modelId="{CD34D94E-0D26-49BF-85BD-EBC413D1F17D}" type="parTrans" cxnId="{8CD3C629-34F8-466D-A91A-E51FB45AA9BB}">
      <dgm:prSet/>
      <dgm:spPr/>
      <dgm:t>
        <a:bodyPr/>
        <a:lstStyle/>
        <a:p>
          <a:endParaRPr lang="en-US"/>
        </a:p>
      </dgm:t>
    </dgm:pt>
    <dgm:pt modelId="{52AA4CAB-50CA-4161-B3C5-296A17689B97}" type="sibTrans" cxnId="{8CD3C629-34F8-466D-A91A-E51FB45AA9BB}">
      <dgm:prSet/>
      <dgm:spPr/>
      <dgm:t>
        <a:bodyPr/>
        <a:lstStyle/>
        <a:p>
          <a:endParaRPr lang="en-US"/>
        </a:p>
      </dgm:t>
    </dgm:pt>
    <dgm:pt modelId="{9D0549EA-0C9A-4F13-B1B4-7CE101AD82A4}">
      <dgm:prSet phldrT="[Texto]"/>
      <dgm:spPr/>
      <dgm:t>
        <a:bodyPr/>
        <a:lstStyle/>
        <a:p>
          <a:r>
            <a:rPr lang="es-EC" b="1" dirty="0">
              <a:latin typeface="Times New Roman" panose="02020603050405020304" pitchFamily="18" charset="0"/>
              <a:cs typeface="Times New Roman" panose="02020603050405020304" pitchFamily="18" charset="0"/>
            </a:rPr>
            <a:t>Ordenadores </a:t>
          </a:r>
          <a:r>
            <a:rPr lang="es-EC" b="1" dirty="0" err="1">
              <a:latin typeface="Times New Roman" panose="02020603050405020304" pitchFamily="18" charset="0"/>
              <a:cs typeface="Times New Roman" panose="02020603050405020304" pitchFamily="18" charset="0"/>
            </a:rPr>
            <a:t>On-Board</a:t>
          </a:r>
          <a:r>
            <a:rPr lang="es-EC" b="1" dirty="0">
              <a:latin typeface="Times New Roman" panose="02020603050405020304" pitchFamily="18" charset="0"/>
              <a:cs typeface="Times New Roman" panose="02020603050405020304" pitchFamily="18" charset="0"/>
            </a:rPr>
            <a:t> </a:t>
          </a:r>
        </a:p>
      </dgm:t>
    </dgm:pt>
    <dgm:pt modelId="{0336535E-DF18-474F-83A2-473794525082}" type="parTrans" cxnId="{AED994F9-1D62-4CF8-85FE-5EF299C8F204}">
      <dgm:prSet/>
      <dgm:spPr/>
      <dgm:t>
        <a:bodyPr/>
        <a:lstStyle/>
        <a:p>
          <a:endParaRPr lang="en-US"/>
        </a:p>
      </dgm:t>
    </dgm:pt>
    <dgm:pt modelId="{7D2963E1-9357-4783-B8BE-BECF3ED1BA44}" type="sibTrans" cxnId="{AED994F9-1D62-4CF8-85FE-5EF299C8F204}">
      <dgm:prSet/>
      <dgm:spPr/>
      <dgm:t>
        <a:bodyPr/>
        <a:lstStyle/>
        <a:p>
          <a:endParaRPr lang="en-US"/>
        </a:p>
      </dgm:t>
    </dgm:pt>
    <dgm:pt modelId="{91350EB6-7B87-4F0A-91D8-6B24A3A14504}">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Conexiones del Sistema</a:t>
          </a:r>
        </a:p>
      </dgm:t>
    </dgm:pt>
    <dgm:pt modelId="{480E5C34-4C42-4653-868E-076B4276D35F}" type="parTrans" cxnId="{83B14FC4-D3F1-4E82-9A7D-39687581ED09}">
      <dgm:prSet/>
      <dgm:spPr/>
      <dgm:t>
        <a:bodyPr/>
        <a:lstStyle/>
        <a:p>
          <a:endParaRPr lang="en-US"/>
        </a:p>
      </dgm:t>
    </dgm:pt>
    <dgm:pt modelId="{1D46D1F9-B97B-417E-B3CC-D858FF7CEEDC}" type="sibTrans" cxnId="{83B14FC4-D3F1-4E82-9A7D-39687581ED09}">
      <dgm:prSet/>
      <dgm:spPr/>
      <dgm:t>
        <a:bodyPr/>
        <a:lstStyle/>
        <a:p>
          <a:endParaRPr lang="en-US"/>
        </a:p>
      </dgm:t>
    </dgm:pt>
    <dgm:pt modelId="{4D5D75D9-2410-483D-B9DF-52F945A47BD9}">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Algoritmos del Sistema</a:t>
          </a:r>
          <a:endParaRPr lang="en-US" dirty="0"/>
        </a:p>
      </dgm:t>
    </dgm:pt>
    <dgm:pt modelId="{A70D67EA-A471-4F85-8740-8519F4289671}" type="parTrans" cxnId="{3B5C5EAB-F034-42E5-A450-5EB456DAEFAC}">
      <dgm:prSet/>
      <dgm:spPr/>
      <dgm:t>
        <a:bodyPr/>
        <a:lstStyle/>
        <a:p>
          <a:endParaRPr lang="en-US"/>
        </a:p>
      </dgm:t>
    </dgm:pt>
    <dgm:pt modelId="{52EB7AC0-5916-45BC-918F-DAA69B927147}" type="sibTrans" cxnId="{3B5C5EAB-F034-42E5-A450-5EB456DAEFAC}">
      <dgm:prSet/>
      <dgm:spPr/>
      <dgm:t>
        <a:bodyPr/>
        <a:lstStyle/>
        <a:p>
          <a:endParaRPr lang="en-US"/>
        </a:p>
      </dgm:t>
    </dgm:pt>
    <dgm:pt modelId="{043356CB-B1AA-40AF-BF26-8DF3A006B5AA}">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Base Total</a:t>
          </a:r>
        </a:p>
      </dgm:t>
    </dgm:pt>
    <dgm:pt modelId="{5092351A-57A5-42A0-9113-72A5323A5F13}" type="parTrans" cxnId="{5C21CC67-6366-4D95-AA22-C6D758D7FB8E}">
      <dgm:prSet/>
      <dgm:spPr/>
      <dgm:t>
        <a:bodyPr/>
        <a:lstStyle/>
        <a:p>
          <a:endParaRPr lang="es-EC"/>
        </a:p>
      </dgm:t>
    </dgm:pt>
    <dgm:pt modelId="{D9003162-1810-4AA2-87A1-CA3F05B05812}" type="sibTrans" cxnId="{5C21CC67-6366-4D95-AA22-C6D758D7FB8E}">
      <dgm:prSet/>
      <dgm:spPr/>
      <dgm:t>
        <a:bodyPr/>
        <a:lstStyle/>
        <a:p>
          <a:endParaRPr lang="es-EC"/>
        </a:p>
      </dgm:t>
    </dgm:pt>
    <dgm:pt modelId="{024DEBC5-4BC7-4661-BB1B-903BBB4981D4}" type="pres">
      <dgm:prSet presAssocID="{E869684D-FFC9-407C-944B-4D008ED6EE16}" presName="Name0" presStyleCnt="0">
        <dgm:presLayoutVars>
          <dgm:chMax val="7"/>
          <dgm:chPref val="7"/>
          <dgm:dir/>
        </dgm:presLayoutVars>
      </dgm:prSet>
      <dgm:spPr/>
    </dgm:pt>
    <dgm:pt modelId="{D1093722-707A-4DBE-828C-5DA0B30C31D9}" type="pres">
      <dgm:prSet presAssocID="{E869684D-FFC9-407C-944B-4D008ED6EE16}" presName="Name1" presStyleCnt="0"/>
      <dgm:spPr/>
    </dgm:pt>
    <dgm:pt modelId="{55BB9FFE-C444-413C-9449-C4D4FB81439C}" type="pres">
      <dgm:prSet presAssocID="{E869684D-FFC9-407C-944B-4D008ED6EE16}" presName="cycle" presStyleCnt="0"/>
      <dgm:spPr/>
    </dgm:pt>
    <dgm:pt modelId="{A1917847-88EB-447B-A9A3-6EE960A0F3D7}" type="pres">
      <dgm:prSet presAssocID="{E869684D-FFC9-407C-944B-4D008ED6EE16}" presName="srcNode" presStyleLbl="node1" presStyleIdx="0" presStyleCnt="6"/>
      <dgm:spPr/>
    </dgm:pt>
    <dgm:pt modelId="{F97F6BC5-CB21-44A4-8774-A71A76B71F66}" type="pres">
      <dgm:prSet presAssocID="{E869684D-FFC9-407C-944B-4D008ED6EE16}" presName="conn" presStyleLbl="parChTrans1D2" presStyleIdx="0" presStyleCnt="1"/>
      <dgm:spPr/>
    </dgm:pt>
    <dgm:pt modelId="{E2DBEEC2-CA66-4B71-B101-A6EB4E6E7365}" type="pres">
      <dgm:prSet presAssocID="{E869684D-FFC9-407C-944B-4D008ED6EE16}" presName="extraNode" presStyleLbl="node1" presStyleIdx="0" presStyleCnt="6"/>
      <dgm:spPr/>
    </dgm:pt>
    <dgm:pt modelId="{E9D6D998-F57A-447A-869F-C116B6E9DDF6}" type="pres">
      <dgm:prSet presAssocID="{E869684D-FFC9-407C-944B-4D008ED6EE16}" presName="dstNode" presStyleLbl="node1" presStyleIdx="0" presStyleCnt="6"/>
      <dgm:spPr/>
    </dgm:pt>
    <dgm:pt modelId="{22FD749E-00F1-419E-BAB8-A9720D2DF792}" type="pres">
      <dgm:prSet presAssocID="{349FA903-AD7A-492C-AAAB-AE4D90011F71}" presName="text_1" presStyleLbl="node1" presStyleIdx="0" presStyleCnt="6" custScaleX="99837" custScaleY="104084">
        <dgm:presLayoutVars>
          <dgm:bulletEnabled val="1"/>
        </dgm:presLayoutVars>
      </dgm:prSet>
      <dgm:spPr/>
    </dgm:pt>
    <dgm:pt modelId="{85FB9EFC-13F0-46BA-95D5-E6FEB217B4C2}" type="pres">
      <dgm:prSet presAssocID="{349FA903-AD7A-492C-AAAB-AE4D90011F71}" presName="accent_1" presStyleCnt="0"/>
      <dgm:spPr/>
    </dgm:pt>
    <dgm:pt modelId="{58126112-D718-4D2E-B01D-6A5502EDBDBE}" type="pres">
      <dgm:prSet presAssocID="{349FA903-AD7A-492C-AAAB-AE4D90011F71}" presName="accentRepeatNode" presStyleLbl="solidFgAcc1" presStyleIdx="0" presStyleCnt="6"/>
      <dgm:spPr>
        <a:blipFill rotWithShape="0">
          <a:blip xmlns:r="http://schemas.openxmlformats.org/officeDocument/2006/relationships" r:embed="rId1"/>
          <a:stretch>
            <a:fillRect/>
          </a:stretch>
        </a:blipFill>
      </dgm:spPr>
    </dgm:pt>
    <dgm:pt modelId="{E6DE0C6F-1235-4BDB-94B8-CC3B4F277344}" type="pres">
      <dgm:prSet presAssocID="{E6E37CFE-ABB9-4E98-B23F-97336E93E6D8}" presName="text_2" presStyleLbl="node1" presStyleIdx="1" presStyleCnt="6">
        <dgm:presLayoutVars>
          <dgm:bulletEnabled val="1"/>
        </dgm:presLayoutVars>
      </dgm:prSet>
      <dgm:spPr/>
    </dgm:pt>
    <dgm:pt modelId="{93D63558-D131-4250-ABFB-70C675A98270}" type="pres">
      <dgm:prSet presAssocID="{E6E37CFE-ABB9-4E98-B23F-97336E93E6D8}" presName="accent_2" presStyleCnt="0"/>
      <dgm:spPr/>
    </dgm:pt>
    <dgm:pt modelId="{B2D08CB7-BA65-454B-A7FF-D79E7CB765CE}" type="pres">
      <dgm:prSet presAssocID="{E6E37CFE-ABB9-4E98-B23F-97336E93E6D8}" presName="accentRepeatNode" presStyleLbl="solidFgAcc1" presStyleIdx="1" presStyleCnt="6"/>
      <dgm:spPr>
        <a:blipFill rotWithShape="0">
          <a:blip xmlns:r="http://schemas.openxmlformats.org/officeDocument/2006/relationships" r:embed="rId2"/>
          <a:stretch>
            <a:fillRect/>
          </a:stretch>
        </a:blipFill>
      </dgm:spPr>
    </dgm:pt>
    <dgm:pt modelId="{A966E544-561B-4114-A22B-7064F71D281E}" type="pres">
      <dgm:prSet presAssocID="{9D0549EA-0C9A-4F13-B1B4-7CE101AD82A4}" presName="text_3" presStyleLbl="node1" presStyleIdx="2" presStyleCnt="6">
        <dgm:presLayoutVars>
          <dgm:bulletEnabled val="1"/>
        </dgm:presLayoutVars>
      </dgm:prSet>
      <dgm:spPr/>
    </dgm:pt>
    <dgm:pt modelId="{2234B2F0-81F1-4E09-816C-F2EE0B3C6587}" type="pres">
      <dgm:prSet presAssocID="{9D0549EA-0C9A-4F13-B1B4-7CE101AD82A4}" presName="accent_3" presStyleCnt="0"/>
      <dgm:spPr/>
    </dgm:pt>
    <dgm:pt modelId="{5412D29B-D2F4-4F41-A50B-880506DF3AC3}" type="pres">
      <dgm:prSet presAssocID="{9D0549EA-0C9A-4F13-B1B4-7CE101AD82A4}" presName="accentRepeatNode" presStyleLbl="solidFgAcc1" presStyleIdx="2" presStyleCnt="6"/>
      <dgm:spPr>
        <a:blipFill rotWithShape="0">
          <a:blip xmlns:r="http://schemas.openxmlformats.org/officeDocument/2006/relationships" r:embed="rId3"/>
          <a:stretch>
            <a:fillRect/>
          </a:stretch>
        </a:blipFill>
      </dgm:spPr>
    </dgm:pt>
    <dgm:pt modelId="{CC542F39-8F06-40AD-944B-89DFF56EBBD7}" type="pres">
      <dgm:prSet presAssocID="{043356CB-B1AA-40AF-BF26-8DF3A006B5AA}" presName="text_4" presStyleLbl="node1" presStyleIdx="3" presStyleCnt="6">
        <dgm:presLayoutVars>
          <dgm:bulletEnabled val="1"/>
        </dgm:presLayoutVars>
      </dgm:prSet>
      <dgm:spPr/>
    </dgm:pt>
    <dgm:pt modelId="{C800F4A8-D909-439B-B17F-50E3D494036D}" type="pres">
      <dgm:prSet presAssocID="{043356CB-B1AA-40AF-BF26-8DF3A006B5AA}" presName="accent_4" presStyleCnt="0"/>
      <dgm:spPr/>
    </dgm:pt>
    <dgm:pt modelId="{E7D3CC84-A794-419A-877F-EC5E800975FE}" type="pres">
      <dgm:prSet presAssocID="{043356CB-B1AA-40AF-BF26-8DF3A006B5AA}" presName="accentRepeatNode" presStyleLbl="solidFgAcc1" presStyleIdx="3" presStyleCnt="6"/>
      <dgm:spPr>
        <a:blipFill rotWithShape="0">
          <a:blip xmlns:r="http://schemas.openxmlformats.org/officeDocument/2006/relationships" r:embed="rId4"/>
          <a:stretch>
            <a:fillRect/>
          </a:stretch>
        </a:blipFill>
      </dgm:spPr>
    </dgm:pt>
    <dgm:pt modelId="{A832F554-467D-4A24-AFB1-17F10DB1E60B}" type="pres">
      <dgm:prSet presAssocID="{91350EB6-7B87-4F0A-91D8-6B24A3A14504}" presName="text_5" presStyleLbl="node1" presStyleIdx="4" presStyleCnt="6">
        <dgm:presLayoutVars>
          <dgm:bulletEnabled val="1"/>
        </dgm:presLayoutVars>
      </dgm:prSet>
      <dgm:spPr/>
    </dgm:pt>
    <dgm:pt modelId="{FBABDAFC-8EB6-4BB6-AFDC-7E50CD2F0366}" type="pres">
      <dgm:prSet presAssocID="{91350EB6-7B87-4F0A-91D8-6B24A3A14504}" presName="accent_5" presStyleCnt="0"/>
      <dgm:spPr/>
    </dgm:pt>
    <dgm:pt modelId="{51F4B5EF-2DDC-4BAD-A410-6B667D5A9789}" type="pres">
      <dgm:prSet presAssocID="{91350EB6-7B87-4F0A-91D8-6B24A3A14504}" presName="accentRepeatNode" presStyleLbl="solidFgAcc1" presStyleIdx="4" presStyleCnt="6"/>
      <dgm:spPr>
        <a:blipFill rotWithShape="0">
          <a:blip xmlns:r="http://schemas.openxmlformats.org/officeDocument/2006/relationships" r:embed="rId5"/>
          <a:stretch>
            <a:fillRect/>
          </a:stretch>
        </a:blipFill>
      </dgm:spPr>
    </dgm:pt>
    <dgm:pt modelId="{B59312A3-720D-4EFD-BFD9-B198E61FD71A}" type="pres">
      <dgm:prSet presAssocID="{4D5D75D9-2410-483D-B9DF-52F945A47BD9}" presName="text_6" presStyleLbl="node1" presStyleIdx="5" presStyleCnt="6">
        <dgm:presLayoutVars>
          <dgm:bulletEnabled val="1"/>
        </dgm:presLayoutVars>
      </dgm:prSet>
      <dgm:spPr/>
    </dgm:pt>
    <dgm:pt modelId="{A012ADDA-16F7-4593-8C21-7A06B4EF62EE}" type="pres">
      <dgm:prSet presAssocID="{4D5D75D9-2410-483D-B9DF-52F945A47BD9}" presName="accent_6" presStyleCnt="0"/>
      <dgm:spPr/>
    </dgm:pt>
    <dgm:pt modelId="{5898A653-DB88-4E8D-80A2-5627F028F5B1}" type="pres">
      <dgm:prSet presAssocID="{4D5D75D9-2410-483D-B9DF-52F945A47BD9}" presName="accentRepeatNode" presStyleLbl="solidFgAcc1" presStyleIdx="5" presStyleCnt="6"/>
      <dgm:spPr>
        <a:blipFill rotWithShape="0">
          <a:blip xmlns:r="http://schemas.openxmlformats.org/officeDocument/2006/relationships" r:embed="rId6"/>
          <a:stretch>
            <a:fillRect/>
          </a:stretch>
        </a:blipFill>
      </dgm:spPr>
    </dgm:pt>
  </dgm:ptLst>
  <dgm:cxnLst>
    <dgm:cxn modelId="{1535F301-FF9F-425F-A68B-C7002EC6E06D}" type="presOf" srcId="{9D0549EA-0C9A-4F13-B1B4-7CE101AD82A4}" destId="{A966E544-561B-4114-A22B-7064F71D281E}" srcOrd="0" destOrd="0" presId="urn:microsoft.com/office/officeart/2008/layout/VerticalCurvedList"/>
    <dgm:cxn modelId="{8F41650E-F240-4FFF-859F-F98147B2DD24}" type="presOf" srcId="{4D5D75D9-2410-483D-B9DF-52F945A47BD9}" destId="{B59312A3-720D-4EFD-BFD9-B198E61FD71A}" srcOrd="0" destOrd="0" presId="urn:microsoft.com/office/officeart/2008/layout/VerticalCurvedList"/>
    <dgm:cxn modelId="{8CD3C629-34F8-466D-A91A-E51FB45AA9BB}" srcId="{E869684D-FFC9-407C-944B-4D008ED6EE16}" destId="{E6E37CFE-ABB9-4E98-B23F-97336E93E6D8}" srcOrd="1" destOrd="0" parTransId="{CD34D94E-0D26-49BF-85BD-EBC413D1F17D}" sibTransId="{52AA4CAB-50CA-4161-B3C5-296A17689B97}"/>
    <dgm:cxn modelId="{D13D1145-5D25-4FB1-A442-B0B2D8AC19AA}" type="presOf" srcId="{3F9BB092-749F-4986-94F1-BC0DB3AFB0EC}" destId="{F97F6BC5-CB21-44A4-8774-A71A76B71F66}" srcOrd="0" destOrd="0" presId="urn:microsoft.com/office/officeart/2008/layout/VerticalCurvedList"/>
    <dgm:cxn modelId="{5C21CC67-6366-4D95-AA22-C6D758D7FB8E}" srcId="{E869684D-FFC9-407C-944B-4D008ED6EE16}" destId="{043356CB-B1AA-40AF-BF26-8DF3A006B5AA}" srcOrd="3" destOrd="0" parTransId="{5092351A-57A5-42A0-9113-72A5323A5F13}" sibTransId="{D9003162-1810-4AA2-87A1-CA3F05B05812}"/>
    <dgm:cxn modelId="{5BBF0D50-B891-4978-BA05-F1D0DD20EC58}" type="presOf" srcId="{E6E37CFE-ABB9-4E98-B23F-97336E93E6D8}" destId="{E6DE0C6F-1235-4BDB-94B8-CC3B4F277344}" srcOrd="0" destOrd="0" presId="urn:microsoft.com/office/officeart/2008/layout/VerticalCurvedList"/>
    <dgm:cxn modelId="{3B5C5EAB-F034-42E5-A450-5EB456DAEFAC}" srcId="{E869684D-FFC9-407C-944B-4D008ED6EE16}" destId="{4D5D75D9-2410-483D-B9DF-52F945A47BD9}" srcOrd="5" destOrd="0" parTransId="{A70D67EA-A471-4F85-8740-8519F4289671}" sibTransId="{52EB7AC0-5916-45BC-918F-DAA69B927147}"/>
    <dgm:cxn modelId="{2B08E9C1-A577-4895-AD5E-224B33A28B00}" type="presOf" srcId="{043356CB-B1AA-40AF-BF26-8DF3A006B5AA}" destId="{CC542F39-8F06-40AD-944B-89DFF56EBBD7}" srcOrd="0" destOrd="0" presId="urn:microsoft.com/office/officeart/2008/layout/VerticalCurvedList"/>
    <dgm:cxn modelId="{83B14FC4-D3F1-4E82-9A7D-39687581ED09}" srcId="{E869684D-FFC9-407C-944B-4D008ED6EE16}" destId="{91350EB6-7B87-4F0A-91D8-6B24A3A14504}" srcOrd="4" destOrd="0" parTransId="{480E5C34-4C42-4653-868E-076B4276D35F}" sibTransId="{1D46D1F9-B97B-417E-B3CC-D858FF7CEEDC}"/>
    <dgm:cxn modelId="{440918D5-BF39-4F8E-8B24-FF2A41FA270F}" type="presOf" srcId="{91350EB6-7B87-4F0A-91D8-6B24A3A14504}" destId="{A832F554-467D-4A24-AFB1-17F10DB1E60B}" srcOrd="0" destOrd="0" presId="urn:microsoft.com/office/officeart/2008/layout/VerticalCurvedList"/>
    <dgm:cxn modelId="{552BACDA-0B3B-4C6B-BF64-101E1BE9A0A4}" srcId="{E869684D-FFC9-407C-944B-4D008ED6EE16}" destId="{349FA903-AD7A-492C-AAAB-AE4D90011F71}" srcOrd="0" destOrd="0" parTransId="{1DA50577-4E78-4F12-B6A0-8A4C6223439B}" sibTransId="{3F9BB092-749F-4986-94F1-BC0DB3AFB0EC}"/>
    <dgm:cxn modelId="{80A398EE-AF4D-4B23-80CF-9DC4A2FD4ACC}" type="presOf" srcId="{E869684D-FFC9-407C-944B-4D008ED6EE16}" destId="{024DEBC5-4BC7-4661-BB1B-903BBB4981D4}" srcOrd="0" destOrd="0" presId="urn:microsoft.com/office/officeart/2008/layout/VerticalCurvedList"/>
    <dgm:cxn modelId="{AED994F9-1D62-4CF8-85FE-5EF299C8F204}" srcId="{E869684D-FFC9-407C-944B-4D008ED6EE16}" destId="{9D0549EA-0C9A-4F13-B1B4-7CE101AD82A4}" srcOrd="2" destOrd="0" parTransId="{0336535E-DF18-474F-83A2-473794525082}" sibTransId="{7D2963E1-9357-4783-B8BE-BECF3ED1BA44}"/>
    <dgm:cxn modelId="{FFCFAAFF-5787-48A0-8F24-FA2C82DBF883}" type="presOf" srcId="{349FA903-AD7A-492C-AAAB-AE4D90011F71}" destId="{22FD749E-00F1-419E-BAB8-A9720D2DF792}" srcOrd="0" destOrd="0" presId="urn:microsoft.com/office/officeart/2008/layout/VerticalCurvedList"/>
    <dgm:cxn modelId="{3A18D2E7-AF4A-45FB-9CAD-150B099C07AB}" type="presParOf" srcId="{024DEBC5-4BC7-4661-BB1B-903BBB4981D4}" destId="{D1093722-707A-4DBE-828C-5DA0B30C31D9}" srcOrd="0" destOrd="0" presId="urn:microsoft.com/office/officeart/2008/layout/VerticalCurvedList"/>
    <dgm:cxn modelId="{F331E2E4-CB93-4320-B3BE-254AB374BA7A}" type="presParOf" srcId="{D1093722-707A-4DBE-828C-5DA0B30C31D9}" destId="{55BB9FFE-C444-413C-9449-C4D4FB81439C}" srcOrd="0" destOrd="0" presId="urn:microsoft.com/office/officeart/2008/layout/VerticalCurvedList"/>
    <dgm:cxn modelId="{AF088399-CDA6-4162-BBF0-8A533894DDA1}" type="presParOf" srcId="{55BB9FFE-C444-413C-9449-C4D4FB81439C}" destId="{A1917847-88EB-447B-A9A3-6EE960A0F3D7}" srcOrd="0" destOrd="0" presId="urn:microsoft.com/office/officeart/2008/layout/VerticalCurvedList"/>
    <dgm:cxn modelId="{730BDA6D-2B85-4806-BF63-2789B4BB8004}" type="presParOf" srcId="{55BB9FFE-C444-413C-9449-C4D4FB81439C}" destId="{F97F6BC5-CB21-44A4-8774-A71A76B71F66}" srcOrd="1" destOrd="0" presId="urn:microsoft.com/office/officeart/2008/layout/VerticalCurvedList"/>
    <dgm:cxn modelId="{CEFE77E5-4038-48C1-B31F-9244A93795D8}" type="presParOf" srcId="{55BB9FFE-C444-413C-9449-C4D4FB81439C}" destId="{E2DBEEC2-CA66-4B71-B101-A6EB4E6E7365}" srcOrd="2" destOrd="0" presId="urn:microsoft.com/office/officeart/2008/layout/VerticalCurvedList"/>
    <dgm:cxn modelId="{C5F1A320-7704-443C-915F-07B062B8CB22}" type="presParOf" srcId="{55BB9FFE-C444-413C-9449-C4D4FB81439C}" destId="{E9D6D998-F57A-447A-869F-C116B6E9DDF6}" srcOrd="3" destOrd="0" presId="urn:microsoft.com/office/officeart/2008/layout/VerticalCurvedList"/>
    <dgm:cxn modelId="{191A0B6C-5254-49E3-B3C3-0EDC12C1E434}" type="presParOf" srcId="{D1093722-707A-4DBE-828C-5DA0B30C31D9}" destId="{22FD749E-00F1-419E-BAB8-A9720D2DF792}" srcOrd="1" destOrd="0" presId="urn:microsoft.com/office/officeart/2008/layout/VerticalCurvedList"/>
    <dgm:cxn modelId="{2D04D067-DE16-4291-A10F-96A613E50E29}" type="presParOf" srcId="{D1093722-707A-4DBE-828C-5DA0B30C31D9}" destId="{85FB9EFC-13F0-46BA-95D5-E6FEB217B4C2}" srcOrd="2" destOrd="0" presId="urn:microsoft.com/office/officeart/2008/layout/VerticalCurvedList"/>
    <dgm:cxn modelId="{6AECCBD3-F832-4C02-A420-14459A105B14}" type="presParOf" srcId="{85FB9EFC-13F0-46BA-95D5-E6FEB217B4C2}" destId="{58126112-D718-4D2E-B01D-6A5502EDBDBE}" srcOrd="0" destOrd="0" presId="urn:microsoft.com/office/officeart/2008/layout/VerticalCurvedList"/>
    <dgm:cxn modelId="{6DA8A850-B1BE-41B9-9756-F19F3D8C0658}" type="presParOf" srcId="{D1093722-707A-4DBE-828C-5DA0B30C31D9}" destId="{E6DE0C6F-1235-4BDB-94B8-CC3B4F277344}" srcOrd="3" destOrd="0" presId="urn:microsoft.com/office/officeart/2008/layout/VerticalCurvedList"/>
    <dgm:cxn modelId="{38D545C9-3BC4-488D-9467-A14E6DC2AF3B}" type="presParOf" srcId="{D1093722-707A-4DBE-828C-5DA0B30C31D9}" destId="{93D63558-D131-4250-ABFB-70C675A98270}" srcOrd="4" destOrd="0" presId="urn:microsoft.com/office/officeart/2008/layout/VerticalCurvedList"/>
    <dgm:cxn modelId="{F98374F6-E808-4296-A9BC-48A075283523}" type="presParOf" srcId="{93D63558-D131-4250-ABFB-70C675A98270}" destId="{B2D08CB7-BA65-454B-A7FF-D79E7CB765CE}" srcOrd="0" destOrd="0" presId="urn:microsoft.com/office/officeart/2008/layout/VerticalCurvedList"/>
    <dgm:cxn modelId="{43690E93-B207-44B5-8117-A7A2E184DB7D}" type="presParOf" srcId="{D1093722-707A-4DBE-828C-5DA0B30C31D9}" destId="{A966E544-561B-4114-A22B-7064F71D281E}" srcOrd="5" destOrd="0" presId="urn:microsoft.com/office/officeart/2008/layout/VerticalCurvedList"/>
    <dgm:cxn modelId="{06030415-8E1A-4039-8013-D7A7D309A790}" type="presParOf" srcId="{D1093722-707A-4DBE-828C-5DA0B30C31D9}" destId="{2234B2F0-81F1-4E09-816C-F2EE0B3C6587}" srcOrd="6" destOrd="0" presId="urn:microsoft.com/office/officeart/2008/layout/VerticalCurvedList"/>
    <dgm:cxn modelId="{5A8B8D08-A70A-4B22-8274-5645CB1A3458}" type="presParOf" srcId="{2234B2F0-81F1-4E09-816C-F2EE0B3C6587}" destId="{5412D29B-D2F4-4F41-A50B-880506DF3AC3}" srcOrd="0" destOrd="0" presId="urn:microsoft.com/office/officeart/2008/layout/VerticalCurvedList"/>
    <dgm:cxn modelId="{BA45B768-84E5-4076-9458-26FC9BF2B88C}" type="presParOf" srcId="{D1093722-707A-4DBE-828C-5DA0B30C31D9}" destId="{CC542F39-8F06-40AD-944B-89DFF56EBBD7}" srcOrd="7" destOrd="0" presId="urn:microsoft.com/office/officeart/2008/layout/VerticalCurvedList"/>
    <dgm:cxn modelId="{8FF616B3-1E5F-423D-81C4-E490AA3DFBE3}" type="presParOf" srcId="{D1093722-707A-4DBE-828C-5DA0B30C31D9}" destId="{C800F4A8-D909-439B-B17F-50E3D494036D}" srcOrd="8" destOrd="0" presId="urn:microsoft.com/office/officeart/2008/layout/VerticalCurvedList"/>
    <dgm:cxn modelId="{10B66419-68F3-4694-93EC-5DD40B0B7E1B}" type="presParOf" srcId="{C800F4A8-D909-439B-B17F-50E3D494036D}" destId="{E7D3CC84-A794-419A-877F-EC5E800975FE}" srcOrd="0" destOrd="0" presId="urn:microsoft.com/office/officeart/2008/layout/VerticalCurvedList"/>
    <dgm:cxn modelId="{7A1B54A2-E3E9-46E4-AC02-9D829A58A8DC}" type="presParOf" srcId="{D1093722-707A-4DBE-828C-5DA0B30C31D9}" destId="{A832F554-467D-4A24-AFB1-17F10DB1E60B}" srcOrd="9" destOrd="0" presId="urn:microsoft.com/office/officeart/2008/layout/VerticalCurvedList"/>
    <dgm:cxn modelId="{1915B44F-25D1-4D19-B83B-CE41FE1A60DE}" type="presParOf" srcId="{D1093722-707A-4DBE-828C-5DA0B30C31D9}" destId="{FBABDAFC-8EB6-4BB6-AFDC-7E50CD2F0366}" srcOrd="10" destOrd="0" presId="urn:microsoft.com/office/officeart/2008/layout/VerticalCurvedList"/>
    <dgm:cxn modelId="{A245494F-7D41-4715-AB52-03ECEE8B005C}" type="presParOf" srcId="{FBABDAFC-8EB6-4BB6-AFDC-7E50CD2F0366}" destId="{51F4B5EF-2DDC-4BAD-A410-6B667D5A9789}" srcOrd="0" destOrd="0" presId="urn:microsoft.com/office/officeart/2008/layout/VerticalCurvedList"/>
    <dgm:cxn modelId="{CE308088-F474-465F-820B-BBEF7B46C98D}" type="presParOf" srcId="{D1093722-707A-4DBE-828C-5DA0B30C31D9}" destId="{B59312A3-720D-4EFD-BFD9-B198E61FD71A}" srcOrd="11" destOrd="0" presId="urn:microsoft.com/office/officeart/2008/layout/VerticalCurvedList"/>
    <dgm:cxn modelId="{B712A9B3-F01C-4739-A359-EDA3DC1D6E82}" type="presParOf" srcId="{D1093722-707A-4DBE-828C-5DA0B30C31D9}" destId="{A012ADDA-16F7-4593-8C21-7A06B4EF62EE}" srcOrd="12" destOrd="0" presId="urn:microsoft.com/office/officeart/2008/layout/VerticalCurvedList"/>
    <dgm:cxn modelId="{AA21FBF6-8E19-4224-BF70-1B524B860710}" type="presParOf" srcId="{A012ADDA-16F7-4593-8C21-7A06B4EF62EE}" destId="{5898A653-DB88-4E8D-80A2-5627F028F5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869684D-FFC9-407C-944B-4D008ED6EE1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49FA903-AD7A-492C-AAAB-AE4D90011F71}">
      <dgm:prSet phldrT="[Texto]"/>
      <dgm:spPr>
        <a:solidFill>
          <a:schemeClr val="bg2">
            <a:lumMod val="75000"/>
          </a:schemeClr>
        </a:solidFill>
      </dgm:spPr>
      <dgm:t>
        <a:bodyPr/>
        <a:lstStyle/>
        <a:p>
          <a:r>
            <a:rPr lang="es-EC" b="1" dirty="0" err="1">
              <a:latin typeface="Times New Roman" panose="02020603050405020304" pitchFamily="18" charset="0"/>
              <a:cs typeface="Times New Roman" panose="02020603050405020304" pitchFamily="18" charset="0"/>
            </a:rPr>
            <a:t>Autopilot</a:t>
          </a:r>
          <a:r>
            <a:rPr lang="es-EC" b="1" dirty="0">
              <a:latin typeface="Times New Roman" panose="02020603050405020304" pitchFamily="18" charset="0"/>
              <a:cs typeface="Times New Roman" panose="02020603050405020304" pitchFamily="18" charset="0"/>
            </a:rPr>
            <a:t> y Estación de Control</a:t>
          </a:r>
          <a:endParaRPr lang="en-US" dirty="0"/>
        </a:p>
      </dgm:t>
    </dgm:pt>
    <dgm:pt modelId="{1DA50577-4E78-4F12-B6A0-8A4C6223439B}" type="parTrans" cxnId="{552BACDA-0B3B-4C6B-BF64-101E1BE9A0A4}">
      <dgm:prSet/>
      <dgm:spPr/>
      <dgm:t>
        <a:bodyPr/>
        <a:lstStyle/>
        <a:p>
          <a:endParaRPr lang="en-US"/>
        </a:p>
      </dgm:t>
    </dgm:pt>
    <dgm:pt modelId="{3F9BB092-749F-4986-94F1-BC0DB3AFB0EC}" type="sibTrans" cxnId="{552BACDA-0B3B-4C6B-BF64-101E1BE9A0A4}">
      <dgm:prSet/>
      <dgm:spPr/>
      <dgm:t>
        <a:bodyPr/>
        <a:lstStyle/>
        <a:p>
          <a:endParaRPr lang="en-US"/>
        </a:p>
      </dgm:t>
    </dgm:pt>
    <dgm:pt modelId="{E6E37CFE-ABB9-4E98-B23F-97336E93E6D8}">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Plataforma Inercialmente Estabilizada</a:t>
          </a:r>
        </a:p>
      </dgm:t>
    </dgm:pt>
    <dgm:pt modelId="{CD34D94E-0D26-49BF-85BD-EBC413D1F17D}" type="parTrans" cxnId="{8CD3C629-34F8-466D-A91A-E51FB45AA9BB}">
      <dgm:prSet/>
      <dgm:spPr/>
      <dgm:t>
        <a:bodyPr/>
        <a:lstStyle/>
        <a:p>
          <a:endParaRPr lang="en-US"/>
        </a:p>
      </dgm:t>
    </dgm:pt>
    <dgm:pt modelId="{52AA4CAB-50CA-4161-B3C5-296A17689B97}" type="sibTrans" cxnId="{8CD3C629-34F8-466D-A91A-E51FB45AA9BB}">
      <dgm:prSet/>
      <dgm:spPr/>
      <dgm:t>
        <a:bodyPr/>
        <a:lstStyle/>
        <a:p>
          <a:endParaRPr lang="en-US"/>
        </a:p>
      </dgm:t>
    </dgm:pt>
    <dgm:pt modelId="{9D0549EA-0C9A-4F13-B1B4-7CE101AD82A4}">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Ordenadores </a:t>
          </a:r>
          <a:r>
            <a:rPr lang="es-EC" b="1" dirty="0" err="1">
              <a:latin typeface="Times New Roman" panose="02020603050405020304" pitchFamily="18" charset="0"/>
              <a:cs typeface="Times New Roman" panose="02020603050405020304" pitchFamily="18" charset="0"/>
            </a:rPr>
            <a:t>On-Board</a:t>
          </a:r>
          <a:r>
            <a:rPr lang="es-EC" b="1" dirty="0">
              <a:latin typeface="Times New Roman" panose="02020603050405020304" pitchFamily="18" charset="0"/>
              <a:cs typeface="Times New Roman" panose="02020603050405020304" pitchFamily="18" charset="0"/>
            </a:rPr>
            <a:t> </a:t>
          </a:r>
        </a:p>
      </dgm:t>
    </dgm:pt>
    <dgm:pt modelId="{0336535E-DF18-474F-83A2-473794525082}" type="parTrans" cxnId="{AED994F9-1D62-4CF8-85FE-5EF299C8F204}">
      <dgm:prSet/>
      <dgm:spPr/>
      <dgm:t>
        <a:bodyPr/>
        <a:lstStyle/>
        <a:p>
          <a:endParaRPr lang="en-US"/>
        </a:p>
      </dgm:t>
    </dgm:pt>
    <dgm:pt modelId="{7D2963E1-9357-4783-B8BE-BECF3ED1BA44}" type="sibTrans" cxnId="{AED994F9-1D62-4CF8-85FE-5EF299C8F204}">
      <dgm:prSet/>
      <dgm:spPr/>
      <dgm:t>
        <a:bodyPr/>
        <a:lstStyle/>
        <a:p>
          <a:endParaRPr lang="en-US"/>
        </a:p>
      </dgm:t>
    </dgm:pt>
    <dgm:pt modelId="{91350EB6-7B87-4F0A-91D8-6B24A3A14504}">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Conexiones del Sistema</a:t>
          </a:r>
        </a:p>
      </dgm:t>
    </dgm:pt>
    <dgm:pt modelId="{480E5C34-4C42-4653-868E-076B4276D35F}" type="parTrans" cxnId="{83B14FC4-D3F1-4E82-9A7D-39687581ED09}">
      <dgm:prSet/>
      <dgm:spPr/>
      <dgm:t>
        <a:bodyPr/>
        <a:lstStyle/>
        <a:p>
          <a:endParaRPr lang="en-US"/>
        </a:p>
      </dgm:t>
    </dgm:pt>
    <dgm:pt modelId="{1D46D1F9-B97B-417E-B3CC-D858FF7CEEDC}" type="sibTrans" cxnId="{83B14FC4-D3F1-4E82-9A7D-39687581ED09}">
      <dgm:prSet/>
      <dgm:spPr/>
      <dgm:t>
        <a:bodyPr/>
        <a:lstStyle/>
        <a:p>
          <a:endParaRPr lang="en-US"/>
        </a:p>
      </dgm:t>
    </dgm:pt>
    <dgm:pt modelId="{4D5D75D9-2410-483D-B9DF-52F945A47BD9}">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Algoritmos del Sistema</a:t>
          </a:r>
          <a:endParaRPr lang="en-US" dirty="0"/>
        </a:p>
      </dgm:t>
    </dgm:pt>
    <dgm:pt modelId="{A70D67EA-A471-4F85-8740-8519F4289671}" type="parTrans" cxnId="{3B5C5EAB-F034-42E5-A450-5EB456DAEFAC}">
      <dgm:prSet/>
      <dgm:spPr/>
      <dgm:t>
        <a:bodyPr/>
        <a:lstStyle/>
        <a:p>
          <a:endParaRPr lang="en-US"/>
        </a:p>
      </dgm:t>
    </dgm:pt>
    <dgm:pt modelId="{52EB7AC0-5916-45BC-918F-DAA69B927147}" type="sibTrans" cxnId="{3B5C5EAB-F034-42E5-A450-5EB456DAEFAC}">
      <dgm:prSet/>
      <dgm:spPr/>
      <dgm:t>
        <a:bodyPr/>
        <a:lstStyle/>
        <a:p>
          <a:endParaRPr lang="en-US"/>
        </a:p>
      </dgm:t>
    </dgm:pt>
    <dgm:pt modelId="{043356CB-B1AA-40AF-BF26-8DF3A006B5AA}">
      <dgm:prSet phldrT="[Texto]"/>
      <dgm:spPr/>
      <dgm:t>
        <a:bodyPr/>
        <a:lstStyle/>
        <a:p>
          <a:r>
            <a:rPr lang="es-EC" b="1" dirty="0">
              <a:latin typeface="Times New Roman" panose="02020603050405020304" pitchFamily="18" charset="0"/>
              <a:cs typeface="Times New Roman" panose="02020603050405020304" pitchFamily="18" charset="0"/>
            </a:rPr>
            <a:t>Base Total</a:t>
          </a:r>
        </a:p>
      </dgm:t>
    </dgm:pt>
    <dgm:pt modelId="{5092351A-57A5-42A0-9113-72A5323A5F13}" type="parTrans" cxnId="{5C21CC67-6366-4D95-AA22-C6D758D7FB8E}">
      <dgm:prSet/>
      <dgm:spPr/>
      <dgm:t>
        <a:bodyPr/>
        <a:lstStyle/>
        <a:p>
          <a:endParaRPr lang="es-EC"/>
        </a:p>
      </dgm:t>
    </dgm:pt>
    <dgm:pt modelId="{D9003162-1810-4AA2-87A1-CA3F05B05812}" type="sibTrans" cxnId="{5C21CC67-6366-4D95-AA22-C6D758D7FB8E}">
      <dgm:prSet/>
      <dgm:spPr/>
      <dgm:t>
        <a:bodyPr/>
        <a:lstStyle/>
        <a:p>
          <a:endParaRPr lang="es-EC"/>
        </a:p>
      </dgm:t>
    </dgm:pt>
    <dgm:pt modelId="{024DEBC5-4BC7-4661-BB1B-903BBB4981D4}" type="pres">
      <dgm:prSet presAssocID="{E869684D-FFC9-407C-944B-4D008ED6EE16}" presName="Name0" presStyleCnt="0">
        <dgm:presLayoutVars>
          <dgm:chMax val="7"/>
          <dgm:chPref val="7"/>
          <dgm:dir/>
        </dgm:presLayoutVars>
      </dgm:prSet>
      <dgm:spPr/>
    </dgm:pt>
    <dgm:pt modelId="{D1093722-707A-4DBE-828C-5DA0B30C31D9}" type="pres">
      <dgm:prSet presAssocID="{E869684D-FFC9-407C-944B-4D008ED6EE16}" presName="Name1" presStyleCnt="0"/>
      <dgm:spPr/>
    </dgm:pt>
    <dgm:pt modelId="{55BB9FFE-C444-413C-9449-C4D4FB81439C}" type="pres">
      <dgm:prSet presAssocID="{E869684D-FFC9-407C-944B-4D008ED6EE16}" presName="cycle" presStyleCnt="0"/>
      <dgm:spPr/>
    </dgm:pt>
    <dgm:pt modelId="{A1917847-88EB-447B-A9A3-6EE960A0F3D7}" type="pres">
      <dgm:prSet presAssocID="{E869684D-FFC9-407C-944B-4D008ED6EE16}" presName="srcNode" presStyleLbl="node1" presStyleIdx="0" presStyleCnt="6"/>
      <dgm:spPr/>
    </dgm:pt>
    <dgm:pt modelId="{F97F6BC5-CB21-44A4-8774-A71A76B71F66}" type="pres">
      <dgm:prSet presAssocID="{E869684D-FFC9-407C-944B-4D008ED6EE16}" presName="conn" presStyleLbl="parChTrans1D2" presStyleIdx="0" presStyleCnt="1"/>
      <dgm:spPr/>
    </dgm:pt>
    <dgm:pt modelId="{E2DBEEC2-CA66-4B71-B101-A6EB4E6E7365}" type="pres">
      <dgm:prSet presAssocID="{E869684D-FFC9-407C-944B-4D008ED6EE16}" presName="extraNode" presStyleLbl="node1" presStyleIdx="0" presStyleCnt="6"/>
      <dgm:spPr/>
    </dgm:pt>
    <dgm:pt modelId="{E9D6D998-F57A-447A-869F-C116B6E9DDF6}" type="pres">
      <dgm:prSet presAssocID="{E869684D-FFC9-407C-944B-4D008ED6EE16}" presName="dstNode" presStyleLbl="node1" presStyleIdx="0" presStyleCnt="6"/>
      <dgm:spPr/>
    </dgm:pt>
    <dgm:pt modelId="{22FD749E-00F1-419E-BAB8-A9720D2DF792}" type="pres">
      <dgm:prSet presAssocID="{349FA903-AD7A-492C-AAAB-AE4D90011F71}" presName="text_1" presStyleLbl="node1" presStyleIdx="0" presStyleCnt="6" custScaleX="99837" custScaleY="104084">
        <dgm:presLayoutVars>
          <dgm:bulletEnabled val="1"/>
        </dgm:presLayoutVars>
      </dgm:prSet>
      <dgm:spPr/>
    </dgm:pt>
    <dgm:pt modelId="{85FB9EFC-13F0-46BA-95D5-E6FEB217B4C2}" type="pres">
      <dgm:prSet presAssocID="{349FA903-AD7A-492C-AAAB-AE4D90011F71}" presName="accent_1" presStyleCnt="0"/>
      <dgm:spPr/>
    </dgm:pt>
    <dgm:pt modelId="{58126112-D718-4D2E-B01D-6A5502EDBDBE}" type="pres">
      <dgm:prSet presAssocID="{349FA903-AD7A-492C-AAAB-AE4D90011F71}" presName="accentRepeatNode" presStyleLbl="solidFgAcc1" presStyleIdx="0" presStyleCnt="6"/>
      <dgm:spPr>
        <a:blipFill rotWithShape="0">
          <a:blip xmlns:r="http://schemas.openxmlformats.org/officeDocument/2006/relationships" r:embed="rId1"/>
          <a:stretch>
            <a:fillRect/>
          </a:stretch>
        </a:blipFill>
      </dgm:spPr>
    </dgm:pt>
    <dgm:pt modelId="{E6DE0C6F-1235-4BDB-94B8-CC3B4F277344}" type="pres">
      <dgm:prSet presAssocID="{E6E37CFE-ABB9-4E98-B23F-97336E93E6D8}" presName="text_2" presStyleLbl="node1" presStyleIdx="1" presStyleCnt="6">
        <dgm:presLayoutVars>
          <dgm:bulletEnabled val="1"/>
        </dgm:presLayoutVars>
      </dgm:prSet>
      <dgm:spPr/>
    </dgm:pt>
    <dgm:pt modelId="{93D63558-D131-4250-ABFB-70C675A98270}" type="pres">
      <dgm:prSet presAssocID="{E6E37CFE-ABB9-4E98-B23F-97336E93E6D8}" presName="accent_2" presStyleCnt="0"/>
      <dgm:spPr/>
    </dgm:pt>
    <dgm:pt modelId="{B2D08CB7-BA65-454B-A7FF-D79E7CB765CE}" type="pres">
      <dgm:prSet presAssocID="{E6E37CFE-ABB9-4E98-B23F-97336E93E6D8}" presName="accentRepeatNode" presStyleLbl="solidFgAcc1" presStyleIdx="1" presStyleCnt="6"/>
      <dgm:spPr>
        <a:blipFill rotWithShape="0">
          <a:blip xmlns:r="http://schemas.openxmlformats.org/officeDocument/2006/relationships" r:embed="rId2"/>
          <a:stretch>
            <a:fillRect/>
          </a:stretch>
        </a:blipFill>
      </dgm:spPr>
    </dgm:pt>
    <dgm:pt modelId="{A966E544-561B-4114-A22B-7064F71D281E}" type="pres">
      <dgm:prSet presAssocID="{9D0549EA-0C9A-4F13-B1B4-7CE101AD82A4}" presName="text_3" presStyleLbl="node1" presStyleIdx="2" presStyleCnt="6">
        <dgm:presLayoutVars>
          <dgm:bulletEnabled val="1"/>
        </dgm:presLayoutVars>
      </dgm:prSet>
      <dgm:spPr/>
    </dgm:pt>
    <dgm:pt modelId="{2234B2F0-81F1-4E09-816C-F2EE0B3C6587}" type="pres">
      <dgm:prSet presAssocID="{9D0549EA-0C9A-4F13-B1B4-7CE101AD82A4}" presName="accent_3" presStyleCnt="0"/>
      <dgm:spPr/>
    </dgm:pt>
    <dgm:pt modelId="{5412D29B-D2F4-4F41-A50B-880506DF3AC3}" type="pres">
      <dgm:prSet presAssocID="{9D0549EA-0C9A-4F13-B1B4-7CE101AD82A4}" presName="accentRepeatNode" presStyleLbl="solidFgAcc1" presStyleIdx="2" presStyleCnt="6"/>
      <dgm:spPr>
        <a:blipFill rotWithShape="0">
          <a:blip xmlns:r="http://schemas.openxmlformats.org/officeDocument/2006/relationships" r:embed="rId3"/>
          <a:stretch>
            <a:fillRect/>
          </a:stretch>
        </a:blipFill>
      </dgm:spPr>
    </dgm:pt>
    <dgm:pt modelId="{CC542F39-8F06-40AD-944B-89DFF56EBBD7}" type="pres">
      <dgm:prSet presAssocID="{043356CB-B1AA-40AF-BF26-8DF3A006B5AA}" presName="text_4" presStyleLbl="node1" presStyleIdx="3" presStyleCnt="6">
        <dgm:presLayoutVars>
          <dgm:bulletEnabled val="1"/>
        </dgm:presLayoutVars>
      </dgm:prSet>
      <dgm:spPr/>
    </dgm:pt>
    <dgm:pt modelId="{C800F4A8-D909-439B-B17F-50E3D494036D}" type="pres">
      <dgm:prSet presAssocID="{043356CB-B1AA-40AF-BF26-8DF3A006B5AA}" presName="accent_4" presStyleCnt="0"/>
      <dgm:spPr/>
    </dgm:pt>
    <dgm:pt modelId="{E7D3CC84-A794-419A-877F-EC5E800975FE}" type="pres">
      <dgm:prSet presAssocID="{043356CB-B1AA-40AF-BF26-8DF3A006B5AA}" presName="accentRepeatNode" presStyleLbl="solidFgAcc1" presStyleIdx="3" presStyleCnt="6"/>
      <dgm:spPr>
        <a:blipFill rotWithShape="0">
          <a:blip xmlns:r="http://schemas.openxmlformats.org/officeDocument/2006/relationships" r:embed="rId4"/>
          <a:stretch>
            <a:fillRect/>
          </a:stretch>
        </a:blipFill>
      </dgm:spPr>
    </dgm:pt>
    <dgm:pt modelId="{A832F554-467D-4A24-AFB1-17F10DB1E60B}" type="pres">
      <dgm:prSet presAssocID="{91350EB6-7B87-4F0A-91D8-6B24A3A14504}" presName="text_5" presStyleLbl="node1" presStyleIdx="4" presStyleCnt="6">
        <dgm:presLayoutVars>
          <dgm:bulletEnabled val="1"/>
        </dgm:presLayoutVars>
      </dgm:prSet>
      <dgm:spPr/>
    </dgm:pt>
    <dgm:pt modelId="{FBABDAFC-8EB6-4BB6-AFDC-7E50CD2F0366}" type="pres">
      <dgm:prSet presAssocID="{91350EB6-7B87-4F0A-91D8-6B24A3A14504}" presName="accent_5" presStyleCnt="0"/>
      <dgm:spPr/>
    </dgm:pt>
    <dgm:pt modelId="{51F4B5EF-2DDC-4BAD-A410-6B667D5A9789}" type="pres">
      <dgm:prSet presAssocID="{91350EB6-7B87-4F0A-91D8-6B24A3A14504}" presName="accentRepeatNode" presStyleLbl="solidFgAcc1" presStyleIdx="4" presStyleCnt="6"/>
      <dgm:spPr>
        <a:blipFill rotWithShape="0">
          <a:blip xmlns:r="http://schemas.openxmlformats.org/officeDocument/2006/relationships" r:embed="rId5"/>
          <a:stretch>
            <a:fillRect/>
          </a:stretch>
        </a:blipFill>
      </dgm:spPr>
    </dgm:pt>
    <dgm:pt modelId="{B59312A3-720D-4EFD-BFD9-B198E61FD71A}" type="pres">
      <dgm:prSet presAssocID="{4D5D75D9-2410-483D-B9DF-52F945A47BD9}" presName="text_6" presStyleLbl="node1" presStyleIdx="5" presStyleCnt="6">
        <dgm:presLayoutVars>
          <dgm:bulletEnabled val="1"/>
        </dgm:presLayoutVars>
      </dgm:prSet>
      <dgm:spPr/>
    </dgm:pt>
    <dgm:pt modelId="{A012ADDA-16F7-4593-8C21-7A06B4EF62EE}" type="pres">
      <dgm:prSet presAssocID="{4D5D75D9-2410-483D-B9DF-52F945A47BD9}" presName="accent_6" presStyleCnt="0"/>
      <dgm:spPr/>
    </dgm:pt>
    <dgm:pt modelId="{5898A653-DB88-4E8D-80A2-5627F028F5B1}" type="pres">
      <dgm:prSet presAssocID="{4D5D75D9-2410-483D-B9DF-52F945A47BD9}" presName="accentRepeatNode" presStyleLbl="solidFgAcc1" presStyleIdx="5" presStyleCnt="6"/>
      <dgm:spPr>
        <a:blipFill rotWithShape="0">
          <a:blip xmlns:r="http://schemas.openxmlformats.org/officeDocument/2006/relationships" r:embed="rId6"/>
          <a:stretch>
            <a:fillRect/>
          </a:stretch>
        </a:blipFill>
      </dgm:spPr>
    </dgm:pt>
  </dgm:ptLst>
  <dgm:cxnLst>
    <dgm:cxn modelId="{E55B5422-712B-45E4-BE68-AF0D1831C8F4}" type="presOf" srcId="{9D0549EA-0C9A-4F13-B1B4-7CE101AD82A4}" destId="{A966E544-561B-4114-A22B-7064F71D281E}" srcOrd="0" destOrd="0" presId="urn:microsoft.com/office/officeart/2008/layout/VerticalCurvedList"/>
    <dgm:cxn modelId="{8CD3C629-34F8-466D-A91A-E51FB45AA9BB}" srcId="{E869684D-FFC9-407C-944B-4D008ED6EE16}" destId="{E6E37CFE-ABB9-4E98-B23F-97336E93E6D8}" srcOrd="1" destOrd="0" parTransId="{CD34D94E-0D26-49BF-85BD-EBC413D1F17D}" sibTransId="{52AA4CAB-50CA-4161-B3C5-296A17689B97}"/>
    <dgm:cxn modelId="{0EA96D3F-6DC9-4D02-BB90-B69354E7F07D}" type="presOf" srcId="{91350EB6-7B87-4F0A-91D8-6B24A3A14504}" destId="{A832F554-467D-4A24-AFB1-17F10DB1E60B}" srcOrd="0" destOrd="0" presId="urn:microsoft.com/office/officeart/2008/layout/VerticalCurvedList"/>
    <dgm:cxn modelId="{5C21CC67-6366-4D95-AA22-C6D758D7FB8E}" srcId="{E869684D-FFC9-407C-944B-4D008ED6EE16}" destId="{043356CB-B1AA-40AF-BF26-8DF3A006B5AA}" srcOrd="3" destOrd="0" parTransId="{5092351A-57A5-42A0-9113-72A5323A5F13}" sibTransId="{D9003162-1810-4AA2-87A1-CA3F05B05812}"/>
    <dgm:cxn modelId="{C35C3679-B11C-4B26-958E-CB4F8D59EDDC}" type="presOf" srcId="{E869684D-FFC9-407C-944B-4D008ED6EE16}" destId="{024DEBC5-4BC7-4661-BB1B-903BBB4981D4}" srcOrd="0" destOrd="0" presId="urn:microsoft.com/office/officeart/2008/layout/VerticalCurvedList"/>
    <dgm:cxn modelId="{9C2EE581-F81A-4BC8-9888-B0503490DF8C}" type="presOf" srcId="{E6E37CFE-ABB9-4E98-B23F-97336E93E6D8}" destId="{E6DE0C6F-1235-4BDB-94B8-CC3B4F277344}" srcOrd="0" destOrd="0" presId="urn:microsoft.com/office/officeart/2008/layout/VerticalCurvedList"/>
    <dgm:cxn modelId="{3B5C5EAB-F034-42E5-A450-5EB456DAEFAC}" srcId="{E869684D-FFC9-407C-944B-4D008ED6EE16}" destId="{4D5D75D9-2410-483D-B9DF-52F945A47BD9}" srcOrd="5" destOrd="0" parTransId="{A70D67EA-A471-4F85-8740-8519F4289671}" sibTransId="{52EB7AC0-5916-45BC-918F-DAA69B927147}"/>
    <dgm:cxn modelId="{54BBB3B6-65BD-453E-BF56-F5BE1099D2A0}" type="presOf" srcId="{043356CB-B1AA-40AF-BF26-8DF3A006B5AA}" destId="{CC542F39-8F06-40AD-944B-89DFF56EBBD7}" srcOrd="0" destOrd="0" presId="urn:microsoft.com/office/officeart/2008/layout/VerticalCurvedList"/>
    <dgm:cxn modelId="{AE55CCC0-8469-41D6-8695-963948597A50}" type="presOf" srcId="{3F9BB092-749F-4986-94F1-BC0DB3AFB0EC}" destId="{F97F6BC5-CB21-44A4-8774-A71A76B71F66}" srcOrd="0" destOrd="0" presId="urn:microsoft.com/office/officeart/2008/layout/VerticalCurvedList"/>
    <dgm:cxn modelId="{83B14FC4-D3F1-4E82-9A7D-39687581ED09}" srcId="{E869684D-FFC9-407C-944B-4D008ED6EE16}" destId="{91350EB6-7B87-4F0A-91D8-6B24A3A14504}" srcOrd="4" destOrd="0" parTransId="{480E5C34-4C42-4653-868E-076B4276D35F}" sibTransId="{1D46D1F9-B97B-417E-B3CC-D858FF7CEEDC}"/>
    <dgm:cxn modelId="{15B691CD-2376-4449-A8B8-EB7000C50A8C}" type="presOf" srcId="{349FA903-AD7A-492C-AAAB-AE4D90011F71}" destId="{22FD749E-00F1-419E-BAB8-A9720D2DF792}" srcOrd="0" destOrd="0" presId="urn:microsoft.com/office/officeart/2008/layout/VerticalCurvedList"/>
    <dgm:cxn modelId="{552BACDA-0B3B-4C6B-BF64-101E1BE9A0A4}" srcId="{E869684D-FFC9-407C-944B-4D008ED6EE16}" destId="{349FA903-AD7A-492C-AAAB-AE4D90011F71}" srcOrd="0" destOrd="0" parTransId="{1DA50577-4E78-4F12-B6A0-8A4C6223439B}" sibTransId="{3F9BB092-749F-4986-94F1-BC0DB3AFB0EC}"/>
    <dgm:cxn modelId="{AED994F9-1D62-4CF8-85FE-5EF299C8F204}" srcId="{E869684D-FFC9-407C-944B-4D008ED6EE16}" destId="{9D0549EA-0C9A-4F13-B1B4-7CE101AD82A4}" srcOrd="2" destOrd="0" parTransId="{0336535E-DF18-474F-83A2-473794525082}" sibTransId="{7D2963E1-9357-4783-B8BE-BECF3ED1BA44}"/>
    <dgm:cxn modelId="{51F602FA-6335-43BF-9048-A071A8570DDB}" type="presOf" srcId="{4D5D75D9-2410-483D-B9DF-52F945A47BD9}" destId="{B59312A3-720D-4EFD-BFD9-B198E61FD71A}" srcOrd="0" destOrd="0" presId="urn:microsoft.com/office/officeart/2008/layout/VerticalCurvedList"/>
    <dgm:cxn modelId="{5FFC3715-CEF7-46F5-9E08-588AF6F88389}" type="presParOf" srcId="{024DEBC5-4BC7-4661-BB1B-903BBB4981D4}" destId="{D1093722-707A-4DBE-828C-5DA0B30C31D9}" srcOrd="0" destOrd="0" presId="urn:microsoft.com/office/officeart/2008/layout/VerticalCurvedList"/>
    <dgm:cxn modelId="{6685CD9F-2E2D-4991-9BC0-15B82C36AD12}" type="presParOf" srcId="{D1093722-707A-4DBE-828C-5DA0B30C31D9}" destId="{55BB9FFE-C444-413C-9449-C4D4FB81439C}" srcOrd="0" destOrd="0" presId="urn:microsoft.com/office/officeart/2008/layout/VerticalCurvedList"/>
    <dgm:cxn modelId="{6FF5F241-8606-432E-B34D-C1AD2E1F5046}" type="presParOf" srcId="{55BB9FFE-C444-413C-9449-C4D4FB81439C}" destId="{A1917847-88EB-447B-A9A3-6EE960A0F3D7}" srcOrd="0" destOrd="0" presId="urn:microsoft.com/office/officeart/2008/layout/VerticalCurvedList"/>
    <dgm:cxn modelId="{2CB82853-C8E4-4155-BF50-13510860415B}" type="presParOf" srcId="{55BB9FFE-C444-413C-9449-C4D4FB81439C}" destId="{F97F6BC5-CB21-44A4-8774-A71A76B71F66}" srcOrd="1" destOrd="0" presId="urn:microsoft.com/office/officeart/2008/layout/VerticalCurvedList"/>
    <dgm:cxn modelId="{6C9CCAE5-D44C-45B1-9FD7-24B21E236629}" type="presParOf" srcId="{55BB9FFE-C444-413C-9449-C4D4FB81439C}" destId="{E2DBEEC2-CA66-4B71-B101-A6EB4E6E7365}" srcOrd="2" destOrd="0" presId="urn:microsoft.com/office/officeart/2008/layout/VerticalCurvedList"/>
    <dgm:cxn modelId="{1EF8006A-43C8-4E67-A72D-932080A971A4}" type="presParOf" srcId="{55BB9FFE-C444-413C-9449-C4D4FB81439C}" destId="{E9D6D998-F57A-447A-869F-C116B6E9DDF6}" srcOrd="3" destOrd="0" presId="urn:microsoft.com/office/officeart/2008/layout/VerticalCurvedList"/>
    <dgm:cxn modelId="{1D1438BD-DA46-4C8F-9FCE-BC9E47F84858}" type="presParOf" srcId="{D1093722-707A-4DBE-828C-5DA0B30C31D9}" destId="{22FD749E-00F1-419E-BAB8-A9720D2DF792}" srcOrd="1" destOrd="0" presId="urn:microsoft.com/office/officeart/2008/layout/VerticalCurvedList"/>
    <dgm:cxn modelId="{2960801D-C728-4F3D-9547-0CD483732CA2}" type="presParOf" srcId="{D1093722-707A-4DBE-828C-5DA0B30C31D9}" destId="{85FB9EFC-13F0-46BA-95D5-E6FEB217B4C2}" srcOrd="2" destOrd="0" presId="urn:microsoft.com/office/officeart/2008/layout/VerticalCurvedList"/>
    <dgm:cxn modelId="{A4AC77F0-049D-4AFF-9C4D-05F3CA8D8366}" type="presParOf" srcId="{85FB9EFC-13F0-46BA-95D5-E6FEB217B4C2}" destId="{58126112-D718-4D2E-B01D-6A5502EDBDBE}" srcOrd="0" destOrd="0" presId="urn:microsoft.com/office/officeart/2008/layout/VerticalCurvedList"/>
    <dgm:cxn modelId="{A8B88F96-8FDD-4DE5-9B36-D58141720A6C}" type="presParOf" srcId="{D1093722-707A-4DBE-828C-5DA0B30C31D9}" destId="{E6DE0C6F-1235-4BDB-94B8-CC3B4F277344}" srcOrd="3" destOrd="0" presId="urn:microsoft.com/office/officeart/2008/layout/VerticalCurvedList"/>
    <dgm:cxn modelId="{63D27126-65A8-420C-8D6C-E9EF21C43D4E}" type="presParOf" srcId="{D1093722-707A-4DBE-828C-5DA0B30C31D9}" destId="{93D63558-D131-4250-ABFB-70C675A98270}" srcOrd="4" destOrd="0" presId="urn:microsoft.com/office/officeart/2008/layout/VerticalCurvedList"/>
    <dgm:cxn modelId="{4DA29FC7-3CCF-4600-95CF-A03800116E42}" type="presParOf" srcId="{93D63558-D131-4250-ABFB-70C675A98270}" destId="{B2D08CB7-BA65-454B-A7FF-D79E7CB765CE}" srcOrd="0" destOrd="0" presId="urn:microsoft.com/office/officeart/2008/layout/VerticalCurvedList"/>
    <dgm:cxn modelId="{63468EEE-88C1-46BF-8AC0-E7D51E0ABD4A}" type="presParOf" srcId="{D1093722-707A-4DBE-828C-5DA0B30C31D9}" destId="{A966E544-561B-4114-A22B-7064F71D281E}" srcOrd="5" destOrd="0" presId="urn:microsoft.com/office/officeart/2008/layout/VerticalCurvedList"/>
    <dgm:cxn modelId="{DFC17ADB-1748-4CEF-B9B9-B580E29CF933}" type="presParOf" srcId="{D1093722-707A-4DBE-828C-5DA0B30C31D9}" destId="{2234B2F0-81F1-4E09-816C-F2EE0B3C6587}" srcOrd="6" destOrd="0" presId="urn:microsoft.com/office/officeart/2008/layout/VerticalCurvedList"/>
    <dgm:cxn modelId="{CF26A5D5-BC0E-47CA-9451-E7E062B732D7}" type="presParOf" srcId="{2234B2F0-81F1-4E09-816C-F2EE0B3C6587}" destId="{5412D29B-D2F4-4F41-A50B-880506DF3AC3}" srcOrd="0" destOrd="0" presId="urn:microsoft.com/office/officeart/2008/layout/VerticalCurvedList"/>
    <dgm:cxn modelId="{8587E12D-F304-4C17-8EF3-EC7454C33D1C}" type="presParOf" srcId="{D1093722-707A-4DBE-828C-5DA0B30C31D9}" destId="{CC542F39-8F06-40AD-944B-89DFF56EBBD7}" srcOrd="7" destOrd="0" presId="urn:microsoft.com/office/officeart/2008/layout/VerticalCurvedList"/>
    <dgm:cxn modelId="{C3269B53-36C4-44B3-B078-891DD1251EC9}" type="presParOf" srcId="{D1093722-707A-4DBE-828C-5DA0B30C31D9}" destId="{C800F4A8-D909-439B-B17F-50E3D494036D}" srcOrd="8" destOrd="0" presId="urn:microsoft.com/office/officeart/2008/layout/VerticalCurvedList"/>
    <dgm:cxn modelId="{CF7149D4-628A-4A1B-8A5F-E42D25EC80FD}" type="presParOf" srcId="{C800F4A8-D909-439B-B17F-50E3D494036D}" destId="{E7D3CC84-A794-419A-877F-EC5E800975FE}" srcOrd="0" destOrd="0" presId="urn:microsoft.com/office/officeart/2008/layout/VerticalCurvedList"/>
    <dgm:cxn modelId="{F9A995C0-4F64-4AC7-8518-1B31DDD352EF}" type="presParOf" srcId="{D1093722-707A-4DBE-828C-5DA0B30C31D9}" destId="{A832F554-467D-4A24-AFB1-17F10DB1E60B}" srcOrd="9" destOrd="0" presId="urn:microsoft.com/office/officeart/2008/layout/VerticalCurvedList"/>
    <dgm:cxn modelId="{54B7A022-B8A6-442D-B4BA-CB22FA09D5E4}" type="presParOf" srcId="{D1093722-707A-4DBE-828C-5DA0B30C31D9}" destId="{FBABDAFC-8EB6-4BB6-AFDC-7E50CD2F0366}" srcOrd="10" destOrd="0" presId="urn:microsoft.com/office/officeart/2008/layout/VerticalCurvedList"/>
    <dgm:cxn modelId="{48756511-4C29-4272-8A87-35CF245B31E0}" type="presParOf" srcId="{FBABDAFC-8EB6-4BB6-AFDC-7E50CD2F0366}" destId="{51F4B5EF-2DDC-4BAD-A410-6B667D5A9789}" srcOrd="0" destOrd="0" presId="urn:microsoft.com/office/officeart/2008/layout/VerticalCurvedList"/>
    <dgm:cxn modelId="{6131D030-3312-4C0B-B725-CB4A3D74B67B}" type="presParOf" srcId="{D1093722-707A-4DBE-828C-5DA0B30C31D9}" destId="{B59312A3-720D-4EFD-BFD9-B198E61FD71A}" srcOrd="11" destOrd="0" presId="urn:microsoft.com/office/officeart/2008/layout/VerticalCurvedList"/>
    <dgm:cxn modelId="{57282061-4E26-4489-AA3D-3E6197FC4452}" type="presParOf" srcId="{D1093722-707A-4DBE-828C-5DA0B30C31D9}" destId="{A012ADDA-16F7-4593-8C21-7A06B4EF62EE}" srcOrd="12" destOrd="0" presId="urn:microsoft.com/office/officeart/2008/layout/VerticalCurvedList"/>
    <dgm:cxn modelId="{792ACA5A-626E-4117-AD3D-C7F9E5747080}" type="presParOf" srcId="{A012ADDA-16F7-4593-8C21-7A06B4EF62EE}" destId="{5898A653-DB88-4E8D-80A2-5627F028F5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869684D-FFC9-407C-944B-4D008ED6EE1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49FA903-AD7A-492C-AAAB-AE4D90011F71}">
      <dgm:prSet phldrT="[Texto]"/>
      <dgm:spPr>
        <a:solidFill>
          <a:schemeClr val="bg2">
            <a:lumMod val="75000"/>
          </a:schemeClr>
        </a:solidFill>
      </dgm:spPr>
      <dgm:t>
        <a:bodyPr/>
        <a:lstStyle/>
        <a:p>
          <a:r>
            <a:rPr lang="es-EC" b="1" dirty="0" err="1">
              <a:latin typeface="Times New Roman" panose="02020603050405020304" pitchFamily="18" charset="0"/>
              <a:cs typeface="Times New Roman" panose="02020603050405020304" pitchFamily="18" charset="0"/>
            </a:rPr>
            <a:t>Autopilot</a:t>
          </a:r>
          <a:r>
            <a:rPr lang="es-EC" b="1" dirty="0">
              <a:latin typeface="Times New Roman" panose="02020603050405020304" pitchFamily="18" charset="0"/>
              <a:cs typeface="Times New Roman" panose="02020603050405020304" pitchFamily="18" charset="0"/>
            </a:rPr>
            <a:t> y Estación de Control</a:t>
          </a:r>
          <a:endParaRPr lang="en-US" dirty="0"/>
        </a:p>
      </dgm:t>
    </dgm:pt>
    <dgm:pt modelId="{1DA50577-4E78-4F12-B6A0-8A4C6223439B}" type="parTrans" cxnId="{552BACDA-0B3B-4C6B-BF64-101E1BE9A0A4}">
      <dgm:prSet/>
      <dgm:spPr/>
      <dgm:t>
        <a:bodyPr/>
        <a:lstStyle/>
        <a:p>
          <a:endParaRPr lang="en-US"/>
        </a:p>
      </dgm:t>
    </dgm:pt>
    <dgm:pt modelId="{3F9BB092-749F-4986-94F1-BC0DB3AFB0EC}" type="sibTrans" cxnId="{552BACDA-0B3B-4C6B-BF64-101E1BE9A0A4}">
      <dgm:prSet/>
      <dgm:spPr/>
      <dgm:t>
        <a:bodyPr/>
        <a:lstStyle/>
        <a:p>
          <a:endParaRPr lang="en-US"/>
        </a:p>
      </dgm:t>
    </dgm:pt>
    <dgm:pt modelId="{E6E37CFE-ABB9-4E98-B23F-97336E93E6D8}">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Plataforma Inercialmente Estabilizada</a:t>
          </a:r>
        </a:p>
      </dgm:t>
    </dgm:pt>
    <dgm:pt modelId="{CD34D94E-0D26-49BF-85BD-EBC413D1F17D}" type="parTrans" cxnId="{8CD3C629-34F8-466D-A91A-E51FB45AA9BB}">
      <dgm:prSet/>
      <dgm:spPr/>
      <dgm:t>
        <a:bodyPr/>
        <a:lstStyle/>
        <a:p>
          <a:endParaRPr lang="en-US"/>
        </a:p>
      </dgm:t>
    </dgm:pt>
    <dgm:pt modelId="{52AA4CAB-50CA-4161-B3C5-296A17689B97}" type="sibTrans" cxnId="{8CD3C629-34F8-466D-A91A-E51FB45AA9BB}">
      <dgm:prSet/>
      <dgm:spPr/>
      <dgm:t>
        <a:bodyPr/>
        <a:lstStyle/>
        <a:p>
          <a:endParaRPr lang="en-US"/>
        </a:p>
      </dgm:t>
    </dgm:pt>
    <dgm:pt modelId="{9D0549EA-0C9A-4F13-B1B4-7CE101AD82A4}">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Ordenadores </a:t>
          </a:r>
          <a:r>
            <a:rPr lang="es-EC" b="1" dirty="0" err="1">
              <a:latin typeface="Times New Roman" panose="02020603050405020304" pitchFamily="18" charset="0"/>
              <a:cs typeface="Times New Roman" panose="02020603050405020304" pitchFamily="18" charset="0"/>
            </a:rPr>
            <a:t>On-Board</a:t>
          </a:r>
          <a:r>
            <a:rPr lang="es-EC" b="1" dirty="0">
              <a:latin typeface="Times New Roman" panose="02020603050405020304" pitchFamily="18" charset="0"/>
              <a:cs typeface="Times New Roman" panose="02020603050405020304" pitchFamily="18" charset="0"/>
            </a:rPr>
            <a:t> </a:t>
          </a:r>
        </a:p>
      </dgm:t>
    </dgm:pt>
    <dgm:pt modelId="{0336535E-DF18-474F-83A2-473794525082}" type="parTrans" cxnId="{AED994F9-1D62-4CF8-85FE-5EF299C8F204}">
      <dgm:prSet/>
      <dgm:spPr/>
      <dgm:t>
        <a:bodyPr/>
        <a:lstStyle/>
        <a:p>
          <a:endParaRPr lang="en-US"/>
        </a:p>
      </dgm:t>
    </dgm:pt>
    <dgm:pt modelId="{7D2963E1-9357-4783-B8BE-BECF3ED1BA44}" type="sibTrans" cxnId="{AED994F9-1D62-4CF8-85FE-5EF299C8F204}">
      <dgm:prSet/>
      <dgm:spPr/>
      <dgm:t>
        <a:bodyPr/>
        <a:lstStyle/>
        <a:p>
          <a:endParaRPr lang="en-US"/>
        </a:p>
      </dgm:t>
    </dgm:pt>
    <dgm:pt modelId="{91350EB6-7B87-4F0A-91D8-6B24A3A14504}">
      <dgm:prSet phldrT="[Texto]"/>
      <dgm:spPr/>
      <dgm:t>
        <a:bodyPr/>
        <a:lstStyle/>
        <a:p>
          <a:r>
            <a:rPr lang="es-EC" b="1" dirty="0">
              <a:latin typeface="Times New Roman" panose="02020603050405020304" pitchFamily="18" charset="0"/>
              <a:cs typeface="Times New Roman" panose="02020603050405020304" pitchFamily="18" charset="0"/>
            </a:rPr>
            <a:t>Conexiones del Sistema</a:t>
          </a:r>
        </a:p>
      </dgm:t>
    </dgm:pt>
    <dgm:pt modelId="{480E5C34-4C42-4653-868E-076B4276D35F}" type="parTrans" cxnId="{83B14FC4-D3F1-4E82-9A7D-39687581ED09}">
      <dgm:prSet/>
      <dgm:spPr/>
      <dgm:t>
        <a:bodyPr/>
        <a:lstStyle/>
        <a:p>
          <a:endParaRPr lang="en-US"/>
        </a:p>
      </dgm:t>
    </dgm:pt>
    <dgm:pt modelId="{1D46D1F9-B97B-417E-B3CC-D858FF7CEEDC}" type="sibTrans" cxnId="{83B14FC4-D3F1-4E82-9A7D-39687581ED09}">
      <dgm:prSet/>
      <dgm:spPr/>
      <dgm:t>
        <a:bodyPr/>
        <a:lstStyle/>
        <a:p>
          <a:endParaRPr lang="en-US"/>
        </a:p>
      </dgm:t>
    </dgm:pt>
    <dgm:pt modelId="{4D5D75D9-2410-483D-B9DF-52F945A47BD9}">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Algoritmos del Sistema</a:t>
          </a:r>
          <a:endParaRPr lang="en-US" dirty="0"/>
        </a:p>
      </dgm:t>
    </dgm:pt>
    <dgm:pt modelId="{A70D67EA-A471-4F85-8740-8519F4289671}" type="parTrans" cxnId="{3B5C5EAB-F034-42E5-A450-5EB456DAEFAC}">
      <dgm:prSet/>
      <dgm:spPr/>
      <dgm:t>
        <a:bodyPr/>
        <a:lstStyle/>
        <a:p>
          <a:endParaRPr lang="en-US"/>
        </a:p>
      </dgm:t>
    </dgm:pt>
    <dgm:pt modelId="{52EB7AC0-5916-45BC-918F-DAA69B927147}" type="sibTrans" cxnId="{3B5C5EAB-F034-42E5-A450-5EB456DAEFAC}">
      <dgm:prSet/>
      <dgm:spPr/>
      <dgm:t>
        <a:bodyPr/>
        <a:lstStyle/>
        <a:p>
          <a:endParaRPr lang="en-US"/>
        </a:p>
      </dgm:t>
    </dgm:pt>
    <dgm:pt modelId="{043356CB-B1AA-40AF-BF26-8DF3A006B5AA}">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Base Total</a:t>
          </a:r>
        </a:p>
      </dgm:t>
    </dgm:pt>
    <dgm:pt modelId="{5092351A-57A5-42A0-9113-72A5323A5F13}" type="parTrans" cxnId="{5C21CC67-6366-4D95-AA22-C6D758D7FB8E}">
      <dgm:prSet/>
      <dgm:spPr/>
      <dgm:t>
        <a:bodyPr/>
        <a:lstStyle/>
        <a:p>
          <a:endParaRPr lang="es-EC"/>
        </a:p>
      </dgm:t>
    </dgm:pt>
    <dgm:pt modelId="{D9003162-1810-4AA2-87A1-CA3F05B05812}" type="sibTrans" cxnId="{5C21CC67-6366-4D95-AA22-C6D758D7FB8E}">
      <dgm:prSet/>
      <dgm:spPr/>
      <dgm:t>
        <a:bodyPr/>
        <a:lstStyle/>
        <a:p>
          <a:endParaRPr lang="es-EC"/>
        </a:p>
      </dgm:t>
    </dgm:pt>
    <dgm:pt modelId="{024DEBC5-4BC7-4661-BB1B-903BBB4981D4}" type="pres">
      <dgm:prSet presAssocID="{E869684D-FFC9-407C-944B-4D008ED6EE16}" presName="Name0" presStyleCnt="0">
        <dgm:presLayoutVars>
          <dgm:chMax val="7"/>
          <dgm:chPref val="7"/>
          <dgm:dir/>
        </dgm:presLayoutVars>
      </dgm:prSet>
      <dgm:spPr/>
    </dgm:pt>
    <dgm:pt modelId="{D1093722-707A-4DBE-828C-5DA0B30C31D9}" type="pres">
      <dgm:prSet presAssocID="{E869684D-FFC9-407C-944B-4D008ED6EE16}" presName="Name1" presStyleCnt="0"/>
      <dgm:spPr/>
    </dgm:pt>
    <dgm:pt modelId="{55BB9FFE-C444-413C-9449-C4D4FB81439C}" type="pres">
      <dgm:prSet presAssocID="{E869684D-FFC9-407C-944B-4D008ED6EE16}" presName="cycle" presStyleCnt="0"/>
      <dgm:spPr/>
    </dgm:pt>
    <dgm:pt modelId="{A1917847-88EB-447B-A9A3-6EE960A0F3D7}" type="pres">
      <dgm:prSet presAssocID="{E869684D-FFC9-407C-944B-4D008ED6EE16}" presName="srcNode" presStyleLbl="node1" presStyleIdx="0" presStyleCnt="6"/>
      <dgm:spPr/>
    </dgm:pt>
    <dgm:pt modelId="{F97F6BC5-CB21-44A4-8774-A71A76B71F66}" type="pres">
      <dgm:prSet presAssocID="{E869684D-FFC9-407C-944B-4D008ED6EE16}" presName="conn" presStyleLbl="parChTrans1D2" presStyleIdx="0" presStyleCnt="1"/>
      <dgm:spPr/>
    </dgm:pt>
    <dgm:pt modelId="{E2DBEEC2-CA66-4B71-B101-A6EB4E6E7365}" type="pres">
      <dgm:prSet presAssocID="{E869684D-FFC9-407C-944B-4D008ED6EE16}" presName="extraNode" presStyleLbl="node1" presStyleIdx="0" presStyleCnt="6"/>
      <dgm:spPr/>
    </dgm:pt>
    <dgm:pt modelId="{E9D6D998-F57A-447A-869F-C116B6E9DDF6}" type="pres">
      <dgm:prSet presAssocID="{E869684D-FFC9-407C-944B-4D008ED6EE16}" presName="dstNode" presStyleLbl="node1" presStyleIdx="0" presStyleCnt="6"/>
      <dgm:spPr/>
    </dgm:pt>
    <dgm:pt modelId="{22FD749E-00F1-419E-BAB8-A9720D2DF792}" type="pres">
      <dgm:prSet presAssocID="{349FA903-AD7A-492C-AAAB-AE4D90011F71}" presName="text_1" presStyleLbl="node1" presStyleIdx="0" presStyleCnt="6" custScaleX="99837" custScaleY="104084">
        <dgm:presLayoutVars>
          <dgm:bulletEnabled val="1"/>
        </dgm:presLayoutVars>
      </dgm:prSet>
      <dgm:spPr/>
    </dgm:pt>
    <dgm:pt modelId="{85FB9EFC-13F0-46BA-95D5-E6FEB217B4C2}" type="pres">
      <dgm:prSet presAssocID="{349FA903-AD7A-492C-AAAB-AE4D90011F71}" presName="accent_1" presStyleCnt="0"/>
      <dgm:spPr/>
    </dgm:pt>
    <dgm:pt modelId="{58126112-D718-4D2E-B01D-6A5502EDBDBE}" type="pres">
      <dgm:prSet presAssocID="{349FA903-AD7A-492C-AAAB-AE4D90011F71}" presName="accentRepeatNode" presStyleLbl="solidFgAcc1" presStyleIdx="0" presStyleCnt="6"/>
      <dgm:spPr>
        <a:blipFill rotWithShape="0">
          <a:blip xmlns:r="http://schemas.openxmlformats.org/officeDocument/2006/relationships" r:embed="rId1"/>
          <a:stretch>
            <a:fillRect/>
          </a:stretch>
        </a:blipFill>
      </dgm:spPr>
    </dgm:pt>
    <dgm:pt modelId="{E6DE0C6F-1235-4BDB-94B8-CC3B4F277344}" type="pres">
      <dgm:prSet presAssocID="{E6E37CFE-ABB9-4E98-B23F-97336E93E6D8}" presName="text_2" presStyleLbl="node1" presStyleIdx="1" presStyleCnt="6">
        <dgm:presLayoutVars>
          <dgm:bulletEnabled val="1"/>
        </dgm:presLayoutVars>
      </dgm:prSet>
      <dgm:spPr/>
    </dgm:pt>
    <dgm:pt modelId="{93D63558-D131-4250-ABFB-70C675A98270}" type="pres">
      <dgm:prSet presAssocID="{E6E37CFE-ABB9-4E98-B23F-97336E93E6D8}" presName="accent_2" presStyleCnt="0"/>
      <dgm:spPr/>
    </dgm:pt>
    <dgm:pt modelId="{B2D08CB7-BA65-454B-A7FF-D79E7CB765CE}" type="pres">
      <dgm:prSet presAssocID="{E6E37CFE-ABB9-4E98-B23F-97336E93E6D8}" presName="accentRepeatNode" presStyleLbl="solidFgAcc1" presStyleIdx="1" presStyleCnt="6"/>
      <dgm:spPr>
        <a:blipFill rotWithShape="0">
          <a:blip xmlns:r="http://schemas.openxmlformats.org/officeDocument/2006/relationships" r:embed="rId2"/>
          <a:stretch>
            <a:fillRect/>
          </a:stretch>
        </a:blipFill>
      </dgm:spPr>
    </dgm:pt>
    <dgm:pt modelId="{A966E544-561B-4114-A22B-7064F71D281E}" type="pres">
      <dgm:prSet presAssocID="{9D0549EA-0C9A-4F13-B1B4-7CE101AD82A4}" presName="text_3" presStyleLbl="node1" presStyleIdx="2" presStyleCnt="6">
        <dgm:presLayoutVars>
          <dgm:bulletEnabled val="1"/>
        </dgm:presLayoutVars>
      </dgm:prSet>
      <dgm:spPr/>
    </dgm:pt>
    <dgm:pt modelId="{2234B2F0-81F1-4E09-816C-F2EE0B3C6587}" type="pres">
      <dgm:prSet presAssocID="{9D0549EA-0C9A-4F13-B1B4-7CE101AD82A4}" presName="accent_3" presStyleCnt="0"/>
      <dgm:spPr/>
    </dgm:pt>
    <dgm:pt modelId="{5412D29B-D2F4-4F41-A50B-880506DF3AC3}" type="pres">
      <dgm:prSet presAssocID="{9D0549EA-0C9A-4F13-B1B4-7CE101AD82A4}" presName="accentRepeatNode" presStyleLbl="solidFgAcc1" presStyleIdx="2" presStyleCnt="6"/>
      <dgm:spPr>
        <a:blipFill rotWithShape="0">
          <a:blip xmlns:r="http://schemas.openxmlformats.org/officeDocument/2006/relationships" r:embed="rId3"/>
          <a:stretch>
            <a:fillRect/>
          </a:stretch>
        </a:blipFill>
      </dgm:spPr>
    </dgm:pt>
    <dgm:pt modelId="{CC542F39-8F06-40AD-944B-89DFF56EBBD7}" type="pres">
      <dgm:prSet presAssocID="{043356CB-B1AA-40AF-BF26-8DF3A006B5AA}" presName="text_4" presStyleLbl="node1" presStyleIdx="3" presStyleCnt="6">
        <dgm:presLayoutVars>
          <dgm:bulletEnabled val="1"/>
        </dgm:presLayoutVars>
      </dgm:prSet>
      <dgm:spPr/>
    </dgm:pt>
    <dgm:pt modelId="{C800F4A8-D909-439B-B17F-50E3D494036D}" type="pres">
      <dgm:prSet presAssocID="{043356CB-B1AA-40AF-BF26-8DF3A006B5AA}" presName="accent_4" presStyleCnt="0"/>
      <dgm:spPr/>
    </dgm:pt>
    <dgm:pt modelId="{E7D3CC84-A794-419A-877F-EC5E800975FE}" type="pres">
      <dgm:prSet presAssocID="{043356CB-B1AA-40AF-BF26-8DF3A006B5AA}" presName="accentRepeatNode" presStyleLbl="solidFgAcc1" presStyleIdx="3" presStyleCnt="6"/>
      <dgm:spPr>
        <a:blipFill rotWithShape="0">
          <a:blip xmlns:r="http://schemas.openxmlformats.org/officeDocument/2006/relationships" r:embed="rId4"/>
          <a:stretch>
            <a:fillRect/>
          </a:stretch>
        </a:blipFill>
      </dgm:spPr>
    </dgm:pt>
    <dgm:pt modelId="{A832F554-467D-4A24-AFB1-17F10DB1E60B}" type="pres">
      <dgm:prSet presAssocID="{91350EB6-7B87-4F0A-91D8-6B24A3A14504}" presName="text_5" presStyleLbl="node1" presStyleIdx="4" presStyleCnt="6">
        <dgm:presLayoutVars>
          <dgm:bulletEnabled val="1"/>
        </dgm:presLayoutVars>
      </dgm:prSet>
      <dgm:spPr/>
    </dgm:pt>
    <dgm:pt modelId="{FBABDAFC-8EB6-4BB6-AFDC-7E50CD2F0366}" type="pres">
      <dgm:prSet presAssocID="{91350EB6-7B87-4F0A-91D8-6B24A3A14504}" presName="accent_5" presStyleCnt="0"/>
      <dgm:spPr/>
    </dgm:pt>
    <dgm:pt modelId="{51F4B5EF-2DDC-4BAD-A410-6B667D5A9789}" type="pres">
      <dgm:prSet presAssocID="{91350EB6-7B87-4F0A-91D8-6B24A3A14504}" presName="accentRepeatNode" presStyleLbl="solidFgAcc1" presStyleIdx="4" presStyleCnt="6"/>
      <dgm:spPr>
        <a:blipFill rotWithShape="0">
          <a:blip xmlns:r="http://schemas.openxmlformats.org/officeDocument/2006/relationships" r:embed="rId5"/>
          <a:stretch>
            <a:fillRect/>
          </a:stretch>
        </a:blipFill>
      </dgm:spPr>
    </dgm:pt>
    <dgm:pt modelId="{B59312A3-720D-4EFD-BFD9-B198E61FD71A}" type="pres">
      <dgm:prSet presAssocID="{4D5D75D9-2410-483D-B9DF-52F945A47BD9}" presName="text_6" presStyleLbl="node1" presStyleIdx="5" presStyleCnt="6">
        <dgm:presLayoutVars>
          <dgm:bulletEnabled val="1"/>
        </dgm:presLayoutVars>
      </dgm:prSet>
      <dgm:spPr/>
    </dgm:pt>
    <dgm:pt modelId="{A012ADDA-16F7-4593-8C21-7A06B4EF62EE}" type="pres">
      <dgm:prSet presAssocID="{4D5D75D9-2410-483D-B9DF-52F945A47BD9}" presName="accent_6" presStyleCnt="0"/>
      <dgm:spPr/>
    </dgm:pt>
    <dgm:pt modelId="{5898A653-DB88-4E8D-80A2-5627F028F5B1}" type="pres">
      <dgm:prSet presAssocID="{4D5D75D9-2410-483D-B9DF-52F945A47BD9}" presName="accentRepeatNode" presStyleLbl="solidFgAcc1" presStyleIdx="5" presStyleCnt="6"/>
      <dgm:spPr>
        <a:blipFill rotWithShape="0">
          <a:blip xmlns:r="http://schemas.openxmlformats.org/officeDocument/2006/relationships" r:embed="rId6"/>
          <a:stretch>
            <a:fillRect/>
          </a:stretch>
        </a:blipFill>
      </dgm:spPr>
    </dgm:pt>
  </dgm:ptLst>
  <dgm:cxnLst>
    <dgm:cxn modelId="{8CD3C629-34F8-466D-A91A-E51FB45AA9BB}" srcId="{E869684D-FFC9-407C-944B-4D008ED6EE16}" destId="{E6E37CFE-ABB9-4E98-B23F-97336E93E6D8}" srcOrd="1" destOrd="0" parTransId="{CD34D94E-0D26-49BF-85BD-EBC413D1F17D}" sibTransId="{52AA4CAB-50CA-4161-B3C5-296A17689B97}"/>
    <dgm:cxn modelId="{5C21CC67-6366-4D95-AA22-C6D758D7FB8E}" srcId="{E869684D-FFC9-407C-944B-4D008ED6EE16}" destId="{043356CB-B1AA-40AF-BF26-8DF3A006B5AA}" srcOrd="3" destOrd="0" parTransId="{5092351A-57A5-42A0-9113-72A5323A5F13}" sibTransId="{D9003162-1810-4AA2-87A1-CA3F05B05812}"/>
    <dgm:cxn modelId="{B6DB5E49-5C47-442A-9519-4409B293F731}" type="presOf" srcId="{9D0549EA-0C9A-4F13-B1B4-7CE101AD82A4}" destId="{A966E544-561B-4114-A22B-7064F71D281E}" srcOrd="0" destOrd="0" presId="urn:microsoft.com/office/officeart/2008/layout/VerticalCurvedList"/>
    <dgm:cxn modelId="{A01CDA51-AE99-40CA-9652-A679DCBB4B33}" type="presOf" srcId="{4D5D75D9-2410-483D-B9DF-52F945A47BD9}" destId="{B59312A3-720D-4EFD-BFD9-B198E61FD71A}" srcOrd="0" destOrd="0" presId="urn:microsoft.com/office/officeart/2008/layout/VerticalCurvedList"/>
    <dgm:cxn modelId="{9FF0F573-83E7-40ED-9CFA-04BC4C5A8523}" type="presOf" srcId="{E6E37CFE-ABB9-4E98-B23F-97336E93E6D8}" destId="{E6DE0C6F-1235-4BDB-94B8-CC3B4F277344}" srcOrd="0" destOrd="0" presId="urn:microsoft.com/office/officeart/2008/layout/VerticalCurvedList"/>
    <dgm:cxn modelId="{FAF88C75-9384-4031-8CED-FFAC091F4189}" type="presOf" srcId="{3F9BB092-749F-4986-94F1-BC0DB3AFB0EC}" destId="{F97F6BC5-CB21-44A4-8774-A71A76B71F66}" srcOrd="0" destOrd="0" presId="urn:microsoft.com/office/officeart/2008/layout/VerticalCurvedList"/>
    <dgm:cxn modelId="{8E79435A-265C-4C39-9976-ED1A18AB00BC}" type="presOf" srcId="{043356CB-B1AA-40AF-BF26-8DF3A006B5AA}" destId="{CC542F39-8F06-40AD-944B-89DFF56EBBD7}" srcOrd="0" destOrd="0" presId="urn:microsoft.com/office/officeart/2008/layout/VerticalCurvedList"/>
    <dgm:cxn modelId="{452F2494-7BB4-4367-94B6-4CFFB3B90CB5}" type="presOf" srcId="{349FA903-AD7A-492C-AAAB-AE4D90011F71}" destId="{22FD749E-00F1-419E-BAB8-A9720D2DF792}" srcOrd="0" destOrd="0" presId="urn:microsoft.com/office/officeart/2008/layout/VerticalCurvedList"/>
    <dgm:cxn modelId="{3B5C5EAB-F034-42E5-A450-5EB456DAEFAC}" srcId="{E869684D-FFC9-407C-944B-4D008ED6EE16}" destId="{4D5D75D9-2410-483D-B9DF-52F945A47BD9}" srcOrd="5" destOrd="0" parTransId="{A70D67EA-A471-4F85-8740-8519F4289671}" sibTransId="{52EB7AC0-5916-45BC-918F-DAA69B927147}"/>
    <dgm:cxn modelId="{0DEDCBB7-3C16-49BE-A312-BF8DC96029A9}" type="presOf" srcId="{E869684D-FFC9-407C-944B-4D008ED6EE16}" destId="{024DEBC5-4BC7-4661-BB1B-903BBB4981D4}" srcOrd="0" destOrd="0" presId="urn:microsoft.com/office/officeart/2008/layout/VerticalCurvedList"/>
    <dgm:cxn modelId="{83B14FC4-D3F1-4E82-9A7D-39687581ED09}" srcId="{E869684D-FFC9-407C-944B-4D008ED6EE16}" destId="{91350EB6-7B87-4F0A-91D8-6B24A3A14504}" srcOrd="4" destOrd="0" parTransId="{480E5C34-4C42-4653-868E-076B4276D35F}" sibTransId="{1D46D1F9-B97B-417E-B3CC-D858FF7CEEDC}"/>
    <dgm:cxn modelId="{552BACDA-0B3B-4C6B-BF64-101E1BE9A0A4}" srcId="{E869684D-FFC9-407C-944B-4D008ED6EE16}" destId="{349FA903-AD7A-492C-AAAB-AE4D90011F71}" srcOrd="0" destOrd="0" parTransId="{1DA50577-4E78-4F12-B6A0-8A4C6223439B}" sibTransId="{3F9BB092-749F-4986-94F1-BC0DB3AFB0EC}"/>
    <dgm:cxn modelId="{AED994F9-1D62-4CF8-85FE-5EF299C8F204}" srcId="{E869684D-FFC9-407C-944B-4D008ED6EE16}" destId="{9D0549EA-0C9A-4F13-B1B4-7CE101AD82A4}" srcOrd="2" destOrd="0" parTransId="{0336535E-DF18-474F-83A2-473794525082}" sibTransId="{7D2963E1-9357-4783-B8BE-BECF3ED1BA44}"/>
    <dgm:cxn modelId="{069024FF-EA72-4921-BD5D-21489ACEE9DD}" type="presOf" srcId="{91350EB6-7B87-4F0A-91D8-6B24A3A14504}" destId="{A832F554-467D-4A24-AFB1-17F10DB1E60B}" srcOrd="0" destOrd="0" presId="urn:microsoft.com/office/officeart/2008/layout/VerticalCurvedList"/>
    <dgm:cxn modelId="{FCE3A6B0-8E5E-4803-9F11-ED4FA5C9040D}" type="presParOf" srcId="{024DEBC5-4BC7-4661-BB1B-903BBB4981D4}" destId="{D1093722-707A-4DBE-828C-5DA0B30C31D9}" srcOrd="0" destOrd="0" presId="urn:microsoft.com/office/officeart/2008/layout/VerticalCurvedList"/>
    <dgm:cxn modelId="{1D0B1D75-ED33-4ED6-BA30-7311F402798F}" type="presParOf" srcId="{D1093722-707A-4DBE-828C-5DA0B30C31D9}" destId="{55BB9FFE-C444-413C-9449-C4D4FB81439C}" srcOrd="0" destOrd="0" presId="urn:microsoft.com/office/officeart/2008/layout/VerticalCurvedList"/>
    <dgm:cxn modelId="{04299795-BBE3-4432-B336-F06FC3FDD1AA}" type="presParOf" srcId="{55BB9FFE-C444-413C-9449-C4D4FB81439C}" destId="{A1917847-88EB-447B-A9A3-6EE960A0F3D7}" srcOrd="0" destOrd="0" presId="urn:microsoft.com/office/officeart/2008/layout/VerticalCurvedList"/>
    <dgm:cxn modelId="{172A6AD9-4A9C-473C-976A-660E4BCF34B2}" type="presParOf" srcId="{55BB9FFE-C444-413C-9449-C4D4FB81439C}" destId="{F97F6BC5-CB21-44A4-8774-A71A76B71F66}" srcOrd="1" destOrd="0" presId="urn:microsoft.com/office/officeart/2008/layout/VerticalCurvedList"/>
    <dgm:cxn modelId="{DB08026E-7535-49CE-A75B-350E7A29019E}" type="presParOf" srcId="{55BB9FFE-C444-413C-9449-C4D4FB81439C}" destId="{E2DBEEC2-CA66-4B71-B101-A6EB4E6E7365}" srcOrd="2" destOrd="0" presId="urn:microsoft.com/office/officeart/2008/layout/VerticalCurvedList"/>
    <dgm:cxn modelId="{855F415E-954B-4B5F-97E9-E39EE9EAC4C9}" type="presParOf" srcId="{55BB9FFE-C444-413C-9449-C4D4FB81439C}" destId="{E9D6D998-F57A-447A-869F-C116B6E9DDF6}" srcOrd="3" destOrd="0" presId="urn:microsoft.com/office/officeart/2008/layout/VerticalCurvedList"/>
    <dgm:cxn modelId="{33F8293B-A09E-4AA5-8967-99D1833E8E9D}" type="presParOf" srcId="{D1093722-707A-4DBE-828C-5DA0B30C31D9}" destId="{22FD749E-00F1-419E-BAB8-A9720D2DF792}" srcOrd="1" destOrd="0" presId="urn:microsoft.com/office/officeart/2008/layout/VerticalCurvedList"/>
    <dgm:cxn modelId="{412AE8F4-8443-4C34-88CD-352248400641}" type="presParOf" srcId="{D1093722-707A-4DBE-828C-5DA0B30C31D9}" destId="{85FB9EFC-13F0-46BA-95D5-E6FEB217B4C2}" srcOrd="2" destOrd="0" presId="urn:microsoft.com/office/officeart/2008/layout/VerticalCurvedList"/>
    <dgm:cxn modelId="{552467F9-8858-451B-8922-E26C4960FF71}" type="presParOf" srcId="{85FB9EFC-13F0-46BA-95D5-E6FEB217B4C2}" destId="{58126112-D718-4D2E-B01D-6A5502EDBDBE}" srcOrd="0" destOrd="0" presId="urn:microsoft.com/office/officeart/2008/layout/VerticalCurvedList"/>
    <dgm:cxn modelId="{5E8A809E-9E9F-45BC-8275-A12834A932D7}" type="presParOf" srcId="{D1093722-707A-4DBE-828C-5DA0B30C31D9}" destId="{E6DE0C6F-1235-4BDB-94B8-CC3B4F277344}" srcOrd="3" destOrd="0" presId="urn:microsoft.com/office/officeart/2008/layout/VerticalCurvedList"/>
    <dgm:cxn modelId="{138BF624-19F0-46B0-A20C-483C39F52C1A}" type="presParOf" srcId="{D1093722-707A-4DBE-828C-5DA0B30C31D9}" destId="{93D63558-D131-4250-ABFB-70C675A98270}" srcOrd="4" destOrd="0" presId="urn:microsoft.com/office/officeart/2008/layout/VerticalCurvedList"/>
    <dgm:cxn modelId="{27C6EF74-6117-45AE-BE86-2CC8AFDEB026}" type="presParOf" srcId="{93D63558-D131-4250-ABFB-70C675A98270}" destId="{B2D08CB7-BA65-454B-A7FF-D79E7CB765CE}" srcOrd="0" destOrd="0" presId="urn:microsoft.com/office/officeart/2008/layout/VerticalCurvedList"/>
    <dgm:cxn modelId="{1B5B3631-79C5-461C-87CB-3D634982CF2A}" type="presParOf" srcId="{D1093722-707A-4DBE-828C-5DA0B30C31D9}" destId="{A966E544-561B-4114-A22B-7064F71D281E}" srcOrd="5" destOrd="0" presId="urn:microsoft.com/office/officeart/2008/layout/VerticalCurvedList"/>
    <dgm:cxn modelId="{E3179F28-D100-4AF5-9722-40ADE8A6EEB9}" type="presParOf" srcId="{D1093722-707A-4DBE-828C-5DA0B30C31D9}" destId="{2234B2F0-81F1-4E09-816C-F2EE0B3C6587}" srcOrd="6" destOrd="0" presId="urn:microsoft.com/office/officeart/2008/layout/VerticalCurvedList"/>
    <dgm:cxn modelId="{7BF46BB5-32E0-4A6E-9306-83769C1633D0}" type="presParOf" srcId="{2234B2F0-81F1-4E09-816C-F2EE0B3C6587}" destId="{5412D29B-D2F4-4F41-A50B-880506DF3AC3}" srcOrd="0" destOrd="0" presId="urn:microsoft.com/office/officeart/2008/layout/VerticalCurvedList"/>
    <dgm:cxn modelId="{325558FA-3716-4500-B3E2-4B097EB9ED56}" type="presParOf" srcId="{D1093722-707A-4DBE-828C-5DA0B30C31D9}" destId="{CC542F39-8F06-40AD-944B-89DFF56EBBD7}" srcOrd="7" destOrd="0" presId="urn:microsoft.com/office/officeart/2008/layout/VerticalCurvedList"/>
    <dgm:cxn modelId="{D456896A-A973-4D70-AC88-830BB25B71AA}" type="presParOf" srcId="{D1093722-707A-4DBE-828C-5DA0B30C31D9}" destId="{C800F4A8-D909-439B-B17F-50E3D494036D}" srcOrd="8" destOrd="0" presId="urn:microsoft.com/office/officeart/2008/layout/VerticalCurvedList"/>
    <dgm:cxn modelId="{CA3977E4-3863-4DCC-BC93-EED9AD61460D}" type="presParOf" srcId="{C800F4A8-D909-439B-B17F-50E3D494036D}" destId="{E7D3CC84-A794-419A-877F-EC5E800975FE}" srcOrd="0" destOrd="0" presId="urn:microsoft.com/office/officeart/2008/layout/VerticalCurvedList"/>
    <dgm:cxn modelId="{02A91A3A-1F59-4224-B431-423600CAB85C}" type="presParOf" srcId="{D1093722-707A-4DBE-828C-5DA0B30C31D9}" destId="{A832F554-467D-4A24-AFB1-17F10DB1E60B}" srcOrd="9" destOrd="0" presId="urn:microsoft.com/office/officeart/2008/layout/VerticalCurvedList"/>
    <dgm:cxn modelId="{1F49961A-25DE-4F19-9EAC-C793709C4DE6}" type="presParOf" srcId="{D1093722-707A-4DBE-828C-5DA0B30C31D9}" destId="{FBABDAFC-8EB6-4BB6-AFDC-7E50CD2F0366}" srcOrd="10" destOrd="0" presId="urn:microsoft.com/office/officeart/2008/layout/VerticalCurvedList"/>
    <dgm:cxn modelId="{E1D18EAD-925A-4A72-99D6-33D9F7A8A2EC}" type="presParOf" srcId="{FBABDAFC-8EB6-4BB6-AFDC-7E50CD2F0366}" destId="{51F4B5EF-2DDC-4BAD-A410-6B667D5A9789}" srcOrd="0" destOrd="0" presId="urn:microsoft.com/office/officeart/2008/layout/VerticalCurvedList"/>
    <dgm:cxn modelId="{795ABE0A-09CF-40B9-95D4-26416583C2EF}" type="presParOf" srcId="{D1093722-707A-4DBE-828C-5DA0B30C31D9}" destId="{B59312A3-720D-4EFD-BFD9-B198E61FD71A}" srcOrd="11" destOrd="0" presId="urn:microsoft.com/office/officeart/2008/layout/VerticalCurvedList"/>
    <dgm:cxn modelId="{1BB0DB0E-BAF1-4403-A66F-573778A3F59F}" type="presParOf" srcId="{D1093722-707A-4DBE-828C-5DA0B30C31D9}" destId="{A012ADDA-16F7-4593-8C21-7A06B4EF62EE}" srcOrd="12" destOrd="0" presId="urn:microsoft.com/office/officeart/2008/layout/VerticalCurvedList"/>
    <dgm:cxn modelId="{CDD21497-5F4F-4AE4-A2B6-0EC14C7EAB25}" type="presParOf" srcId="{A012ADDA-16F7-4593-8C21-7A06B4EF62EE}" destId="{5898A653-DB88-4E8D-80A2-5627F028F5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69684D-FFC9-407C-944B-4D008ED6EE1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49FA903-AD7A-492C-AAAB-AE4D90011F71}">
      <dgm:prSet phldrT="[Texto]"/>
      <dgm:spPr>
        <a:solidFill>
          <a:schemeClr val="bg2">
            <a:lumMod val="75000"/>
          </a:schemeClr>
        </a:solidFill>
      </dgm:spPr>
      <dgm:t>
        <a:bodyPr/>
        <a:lstStyle/>
        <a:p>
          <a:r>
            <a:rPr lang="es-EC" b="1" dirty="0" err="1">
              <a:latin typeface="Times New Roman" panose="02020603050405020304" pitchFamily="18" charset="0"/>
              <a:cs typeface="Times New Roman" panose="02020603050405020304" pitchFamily="18" charset="0"/>
            </a:rPr>
            <a:t>Autopilot</a:t>
          </a:r>
          <a:r>
            <a:rPr lang="es-EC" b="1" dirty="0">
              <a:latin typeface="Times New Roman" panose="02020603050405020304" pitchFamily="18" charset="0"/>
              <a:cs typeface="Times New Roman" panose="02020603050405020304" pitchFamily="18" charset="0"/>
            </a:rPr>
            <a:t> y Estación de Control</a:t>
          </a:r>
          <a:endParaRPr lang="en-US" dirty="0"/>
        </a:p>
      </dgm:t>
    </dgm:pt>
    <dgm:pt modelId="{1DA50577-4E78-4F12-B6A0-8A4C6223439B}" type="parTrans" cxnId="{552BACDA-0B3B-4C6B-BF64-101E1BE9A0A4}">
      <dgm:prSet/>
      <dgm:spPr/>
      <dgm:t>
        <a:bodyPr/>
        <a:lstStyle/>
        <a:p>
          <a:endParaRPr lang="en-US"/>
        </a:p>
      </dgm:t>
    </dgm:pt>
    <dgm:pt modelId="{3F9BB092-749F-4986-94F1-BC0DB3AFB0EC}" type="sibTrans" cxnId="{552BACDA-0B3B-4C6B-BF64-101E1BE9A0A4}">
      <dgm:prSet/>
      <dgm:spPr/>
      <dgm:t>
        <a:bodyPr/>
        <a:lstStyle/>
        <a:p>
          <a:endParaRPr lang="en-US"/>
        </a:p>
      </dgm:t>
    </dgm:pt>
    <dgm:pt modelId="{E6E37CFE-ABB9-4E98-B23F-97336E93E6D8}">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Plataforma Inercialmente Estabilizada</a:t>
          </a:r>
        </a:p>
      </dgm:t>
    </dgm:pt>
    <dgm:pt modelId="{CD34D94E-0D26-49BF-85BD-EBC413D1F17D}" type="parTrans" cxnId="{8CD3C629-34F8-466D-A91A-E51FB45AA9BB}">
      <dgm:prSet/>
      <dgm:spPr/>
      <dgm:t>
        <a:bodyPr/>
        <a:lstStyle/>
        <a:p>
          <a:endParaRPr lang="en-US"/>
        </a:p>
      </dgm:t>
    </dgm:pt>
    <dgm:pt modelId="{52AA4CAB-50CA-4161-B3C5-296A17689B97}" type="sibTrans" cxnId="{8CD3C629-34F8-466D-A91A-E51FB45AA9BB}">
      <dgm:prSet/>
      <dgm:spPr/>
      <dgm:t>
        <a:bodyPr/>
        <a:lstStyle/>
        <a:p>
          <a:endParaRPr lang="en-US"/>
        </a:p>
      </dgm:t>
    </dgm:pt>
    <dgm:pt modelId="{9D0549EA-0C9A-4F13-B1B4-7CE101AD82A4}">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Ordenadores </a:t>
          </a:r>
          <a:r>
            <a:rPr lang="es-EC" b="1" dirty="0" err="1">
              <a:latin typeface="Times New Roman" panose="02020603050405020304" pitchFamily="18" charset="0"/>
              <a:cs typeface="Times New Roman" panose="02020603050405020304" pitchFamily="18" charset="0"/>
            </a:rPr>
            <a:t>On-Board</a:t>
          </a:r>
          <a:r>
            <a:rPr lang="es-EC" b="1" dirty="0">
              <a:latin typeface="Times New Roman" panose="02020603050405020304" pitchFamily="18" charset="0"/>
              <a:cs typeface="Times New Roman" panose="02020603050405020304" pitchFamily="18" charset="0"/>
            </a:rPr>
            <a:t> </a:t>
          </a:r>
        </a:p>
      </dgm:t>
    </dgm:pt>
    <dgm:pt modelId="{0336535E-DF18-474F-83A2-473794525082}" type="parTrans" cxnId="{AED994F9-1D62-4CF8-85FE-5EF299C8F204}">
      <dgm:prSet/>
      <dgm:spPr/>
      <dgm:t>
        <a:bodyPr/>
        <a:lstStyle/>
        <a:p>
          <a:endParaRPr lang="en-US"/>
        </a:p>
      </dgm:t>
    </dgm:pt>
    <dgm:pt modelId="{7D2963E1-9357-4783-B8BE-BECF3ED1BA44}" type="sibTrans" cxnId="{AED994F9-1D62-4CF8-85FE-5EF299C8F204}">
      <dgm:prSet/>
      <dgm:spPr/>
      <dgm:t>
        <a:bodyPr/>
        <a:lstStyle/>
        <a:p>
          <a:endParaRPr lang="en-US"/>
        </a:p>
      </dgm:t>
    </dgm:pt>
    <dgm:pt modelId="{91350EB6-7B87-4F0A-91D8-6B24A3A14504}">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Conexiones del Sistema</a:t>
          </a:r>
        </a:p>
      </dgm:t>
    </dgm:pt>
    <dgm:pt modelId="{480E5C34-4C42-4653-868E-076B4276D35F}" type="parTrans" cxnId="{83B14FC4-D3F1-4E82-9A7D-39687581ED09}">
      <dgm:prSet/>
      <dgm:spPr/>
      <dgm:t>
        <a:bodyPr/>
        <a:lstStyle/>
        <a:p>
          <a:endParaRPr lang="en-US"/>
        </a:p>
      </dgm:t>
    </dgm:pt>
    <dgm:pt modelId="{1D46D1F9-B97B-417E-B3CC-D858FF7CEEDC}" type="sibTrans" cxnId="{83B14FC4-D3F1-4E82-9A7D-39687581ED09}">
      <dgm:prSet/>
      <dgm:spPr/>
      <dgm:t>
        <a:bodyPr/>
        <a:lstStyle/>
        <a:p>
          <a:endParaRPr lang="en-US"/>
        </a:p>
      </dgm:t>
    </dgm:pt>
    <dgm:pt modelId="{4D5D75D9-2410-483D-B9DF-52F945A47BD9}">
      <dgm:prSet phldrT="[Texto]"/>
      <dgm:spPr/>
      <dgm:t>
        <a:bodyPr/>
        <a:lstStyle/>
        <a:p>
          <a:r>
            <a:rPr lang="es-EC" b="1" dirty="0">
              <a:latin typeface="Times New Roman" panose="02020603050405020304" pitchFamily="18" charset="0"/>
              <a:cs typeface="Times New Roman" panose="02020603050405020304" pitchFamily="18" charset="0"/>
            </a:rPr>
            <a:t>Algoritmos del Sistema</a:t>
          </a:r>
          <a:endParaRPr lang="en-US" dirty="0"/>
        </a:p>
      </dgm:t>
    </dgm:pt>
    <dgm:pt modelId="{A70D67EA-A471-4F85-8740-8519F4289671}" type="parTrans" cxnId="{3B5C5EAB-F034-42E5-A450-5EB456DAEFAC}">
      <dgm:prSet/>
      <dgm:spPr/>
      <dgm:t>
        <a:bodyPr/>
        <a:lstStyle/>
        <a:p>
          <a:endParaRPr lang="en-US"/>
        </a:p>
      </dgm:t>
    </dgm:pt>
    <dgm:pt modelId="{52EB7AC0-5916-45BC-918F-DAA69B927147}" type="sibTrans" cxnId="{3B5C5EAB-F034-42E5-A450-5EB456DAEFAC}">
      <dgm:prSet/>
      <dgm:spPr/>
      <dgm:t>
        <a:bodyPr/>
        <a:lstStyle/>
        <a:p>
          <a:endParaRPr lang="en-US"/>
        </a:p>
      </dgm:t>
    </dgm:pt>
    <dgm:pt modelId="{043356CB-B1AA-40AF-BF26-8DF3A006B5AA}">
      <dgm:prSet phldrT="[Texto]"/>
      <dgm:spPr>
        <a:solidFill>
          <a:schemeClr val="bg2">
            <a:lumMod val="75000"/>
          </a:schemeClr>
        </a:solidFill>
      </dgm:spPr>
      <dgm:t>
        <a:bodyPr/>
        <a:lstStyle/>
        <a:p>
          <a:r>
            <a:rPr lang="es-EC" b="1" dirty="0">
              <a:latin typeface="Times New Roman" panose="02020603050405020304" pitchFamily="18" charset="0"/>
              <a:cs typeface="Times New Roman" panose="02020603050405020304" pitchFamily="18" charset="0"/>
            </a:rPr>
            <a:t>Base Total</a:t>
          </a:r>
        </a:p>
      </dgm:t>
    </dgm:pt>
    <dgm:pt modelId="{5092351A-57A5-42A0-9113-72A5323A5F13}" type="parTrans" cxnId="{5C21CC67-6366-4D95-AA22-C6D758D7FB8E}">
      <dgm:prSet/>
      <dgm:spPr/>
      <dgm:t>
        <a:bodyPr/>
        <a:lstStyle/>
        <a:p>
          <a:endParaRPr lang="es-EC"/>
        </a:p>
      </dgm:t>
    </dgm:pt>
    <dgm:pt modelId="{D9003162-1810-4AA2-87A1-CA3F05B05812}" type="sibTrans" cxnId="{5C21CC67-6366-4D95-AA22-C6D758D7FB8E}">
      <dgm:prSet/>
      <dgm:spPr/>
      <dgm:t>
        <a:bodyPr/>
        <a:lstStyle/>
        <a:p>
          <a:endParaRPr lang="es-EC"/>
        </a:p>
      </dgm:t>
    </dgm:pt>
    <dgm:pt modelId="{024DEBC5-4BC7-4661-BB1B-903BBB4981D4}" type="pres">
      <dgm:prSet presAssocID="{E869684D-FFC9-407C-944B-4D008ED6EE16}" presName="Name0" presStyleCnt="0">
        <dgm:presLayoutVars>
          <dgm:chMax val="7"/>
          <dgm:chPref val="7"/>
          <dgm:dir/>
        </dgm:presLayoutVars>
      </dgm:prSet>
      <dgm:spPr/>
    </dgm:pt>
    <dgm:pt modelId="{D1093722-707A-4DBE-828C-5DA0B30C31D9}" type="pres">
      <dgm:prSet presAssocID="{E869684D-FFC9-407C-944B-4D008ED6EE16}" presName="Name1" presStyleCnt="0"/>
      <dgm:spPr/>
    </dgm:pt>
    <dgm:pt modelId="{55BB9FFE-C444-413C-9449-C4D4FB81439C}" type="pres">
      <dgm:prSet presAssocID="{E869684D-FFC9-407C-944B-4D008ED6EE16}" presName="cycle" presStyleCnt="0"/>
      <dgm:spPr/>
    </dgm:pt>
    <dgm:pt modelId="{A1917847-88EB-447B-A9A3-6EE960A0F3D7}" type="pres">
      <dgm:prSet presAssocID="{E869684D-FFC9-407C-944B-4D008ED6EE16}" presName="srcNode" presStyleLbl="node1" presStyleIdx="0" presStyleCnt="6"/>
      <dgm:spPr/>
    </dgm:pt>
    <dgm:pt modelId="{F97F6BC5-CB21-44A4-8774-A71A76B71F66}" type="pres">
      <dgm:prSet presAssocID="{E869684D-FFC9-407C-944B-4D008ED6EE16}" presName="conn" presStyleLbl="parChTrans1D2" presStyleIdx="0" presStyleCnt="1"/>
      <dgm:spPr/>
    </dgm:pt>
    <dgm:pt modelId="{E2DBEEC2-CA66-4B71-B101-A6EB4E6E7365}" type="pres">
      <dgm:prSet presAssocID="{E869684D-FFC9-407C-944B-4D008ED6EE16}" presName="extraNode" presStyleLbl="node1" presStyleIdx="0" presStyleCnt="6"/>
      <dgm:spPr/>
    </dgm:pt>
    <dgm:pt modelId="{E9D6D998-F57A-447A-869F-C116B6E9DDF6}" type="pres">
      <dgm:prSet presAssocID="{E869684D-FFC9-407C-944B-4D008ED6EE16}" presName="dstNode" presStyleLbl="node1" presStyleIdx="0" presStyleCnt="6"/>
      <dgm:spPr/>
    </dgm:pt>
    <dgm:pt modelId="{22FD749E-00F1-419E-BAB8-A9720D2DF792}" type="pres">
      <dgm:prSet presAssocID="{349FA903-AD7A-492C-AAAB-AE4D90011F71}" presName="text_1" presStyleLbl="node1" presStyleIdx="0" presStyleCnt="6" custScaleX="99837" custScaleY="104084">
        <dgm:presLayoutVars>
          <dgm:bulletEnabled val="1"/>
        </dgm:presLayoutVars>
      </dgm:prSet>
      <dgm:spPr/>
    </dgm:pt>
    <dgm:pt modelId="{85FB9EFC-13F0-46BA-95D5-E6FEB217B4C2}" type="pres">
      <dgm:prSet presAssocID="{349FA903-AD7A-492C-AAAB-AE4D90011F71}" presName="accent_1" presStyleCnt="0"/>
      <dgm:spPr/>
    </dgm:pt>
    <dgm:pt modelId="{58126112-D718-4D2E-B01D-6A5502EDBDBE}" type="pres">
      <dgm:prSet presAssocID="{349FA903-AD7A-492C-AAAB-AE4D90011F71}" presName="accentRepeatNode" presStyleLbl="solidFgAcc1" presStyleIdx="0" presStyleCnt="6"/>
      <dgm:spPr>
        <a:blipFill rotWithShape="0">
          <a:blip xmlns:r="http://schemas.openxmlformats.org/officeDocument/2006/relationships" r:embed="rId1"/>
          <a:stretch>
            <a:fillRect/>
          </a:stretch>
        </a:blipFill>
      </dgm:spPr>
    </dgm:pt>
    <dgm:pt modelId="{E6DE0C6F-1235-4BDB-94B8-CC3B4F277344}" type="pres">
      <dgm:prSet presAssocID="{E6E37CFE-ABB9-4E98-B23F-97336E93E6D8}" presName="text_2" presStyleLbl="node1" presStyleIdx="1" presStyleCnt="6">
        <dgm:presLayoutVars>
          <dgm:bulletEnabled val="1"/>
        </dgm:presLayoutVars>
      </dgm:prSet>
      <dgm:spPr/>
    </dgm:pt>
    <dgm:pt modelId="{93D63558-D131-4250-ABFB-70C675A98270}" type="pres">
      <dgm:prSet presAssocID="{E6E37CFE-ABB9-4E98-B23F-97336E93E6D8}" presName="accent_2" presStyleCnt="0"/>
      <dgm:spPr/>
    </dgm:pt>
    <dgm:pt modelId="{B2D08CB7-BA65-454B-A7FF-D79E7CB765CE}" type="pres">
      <dgm:prSet presAssocID="{E6E37CFE-ABB9-4E98-B23F-97336E93E6D8}" presName="accentRepeatNode" presStyleLbl="solidFgAcc1" presStyleIdx="1" presStyleCnt="6"/>
      <dgm:spPr>
        <a:blipFill rotWithShape="0">
          <a:blip xmlns:r="http://schemas.openxmlformats.org/officeDocument/2006/relationships" r:embed="rId2"/>
          <a:stretch>
            <a:fillRect/>
          </a:stretch>
        </a:blipFill>
      </dgm:spPr>
    </dgm:pt>
    <dgm:pt modelId="{A966E544-561B-4114-A22B-7064F71D281E}" type="pres">
      <dgm:prSet presAssocID="{9D0549EA-0C9A-4F13-B1B4-7CE101AD82A4}" presName="text_3" presStyleLbl="node1" presStyleIdx="2" presStyleCnt="6">
        <dgm:presLayoutVars>
          <dgm:bulletEnabled val="1"/>
        </dgm:presLayoutVars>
      </dgm:prSet>
      <dgm:spPr/>
    </dgm:pt>
    <dgm:pt modelId="{2234B2F0-81F1-4E09-816C-F2EE0B3C6587}" type="pres">
      <dgm:prSet presAssocID="{9D0549EA-0C9A-4F13-B1B4-7CE101AD82A4}" presName="accent_3" presStyleCnt="0"/>
      <dgm:spPr/>
    </dgm:pt>
    <dgm:pt modelId="{5412D29B-D2F4-4F41-A50B-880506DF3AC3}" type="pres">
      <dgm:prSet presAssocID="{9D0549EA-0C9A-4F13-B1B4-7CE101AD82A4}" presName="accentRepeatNode" presStyleLbl="solidFgAcc1" presStyleIdx="2" presStyleCnt="6"/>
      <dgm:spPr>
        <a:blipFill rotWithShape="0">
          <a:blip xmlns:r="http://schemas.openxmlformats.org/officeDocument/2006/relationships" r:embed="rId3"/>
          <a:stretch>
            <a:fillRect/>
          </a:stretch>
        </a:blipFill>
      </dgm:spPr>
    </dgm:pt>
    <dgm:pt modelId="{CC542F39-8F06-40AD-944B-89DFF56EBBD7}" type="pres">
      <dgm:prSet presAssocID="{043356CB-B1AA-40AF-BF26-8DF3A006B5AA}" presName="text_4" presStyleLbl="node1" presStyleIdx="3" presStyleCnt="6">
        <dgm:presLayoutVars>
          <dgm:bulletEnabled val="1"/>
        </dgm:presLayoutVars>
      </dgm:prSet>
      <dgm:spPr/>
    </dgm:pt>
    <dgm:pt modelId="{C800F4A8-D909-439B-B17F-50E3D494036D}" type="pres">
      <dgm:prSet presAssocID="{043356CB-B1AA-40AF-BF26-8DF3A006B5AA}" presName="accent_4" presStyleCnt="0"/>
      <dgm:spPr/>
    </dgm:pt>
    <dgm:pt modelId="{E7D3CC84-A794-419A-877F-EC5E800975FE}" type="pres">
      <dgm:prSet presAssocID="{043356CB-B1AA-40AF-BF26-8DF3A006B5AA}" presName="accentRepeatNode" presStyleLbl="solidFgAcc1" presStyleIdx="3" presStyleCnt="6"/>
      <dgm:spPr>
        <a:blipFill rotWithShape="0">
          <a:blip xmlns:r="http://schemas.openxmlformats.org/officeDocument/2006/relationships" r:embed="rId4"/>
          <a:stretch>
            <a:fillRect/>
          </a:stretch>
        </a:blipFill>
      </dgm:spPr>
    </dgm:pt>
    <dgm:pt modelId="{A832F554-467D-4A24-AFB1-17F10DB1E60B}" type="pres">
      <dgm:prSet presAssocID="{91350EB6-7B87-4F0A-91D8-6B24A3A14504}" presName="text_5" presStyleLbl="node1" presStyleIdx="4" presStyleCnt="6">
        <dgm:presLayoutVars>
          <dgm:bulletEnabled val="1"/>
        </dgm:presLayoutVars>
      </dgm:prSet>
      <dgm:spPr/>
    </dgm:pt>
    <dgm:pt modelId="{FBABDAFC-8EB6-4BB6-AFDC-7E50CD2F0366}" type="pres">
      <dgm:prSet presAssocID="{91350EB6-7B87-4F0A-91D8-6B24A3A14504}" presName="accent_5" presStyleCnt="0"/>
      <dgm:spPr/>
    </dgm:pt>
    <dgm:pt modelId="{51F4B5EF-2DDC-4BAD-A410-6B667D5A9789}" type="pres">
      <dgm:prSet presAssocID="{91350EB6-7B87-4F0A-91D8-6B24A3A14504}" presName="accentRepeatNode" presStyleLbl="solidFgAcc1" presStyleIdx="4" presStyleCnt="6"/>
      <dgm:spPr>
        <a:blipFill rotWithShape="0">
          <a:blip xmlns:r="http://schemas.openxmlformats.org/officeDocument/2006/relationships" r:embed="rId5"/>
          <a:stretch>
            <a:fillRect/>
          </a:stretch>
        </a:blipFill>
      </dgm:spPr>
    </dgm:pt>
    <dgm:pt modelId="{B59312A3-720D-4EFD-BFD9-B198E61FD71A}" type="pres">
      <dgm:prSet presAssocID="{4D5D75D9-2410-483D-B9DF-52F945A47BD9}" presName="text_6" presStyleLbl="node1" presStyleIdx="5" presStyleCnt="6">
        <dgm:presLayoutVars>
          <dgm:bulletEnabled val="1"/>
        </dgm:presLayoutVars>
      </dgm:prSet>
      <dgm:spPr/>
    </dgm:pt>
    <dgm:pt modelId="{A012ADDA-16F7-4593-8C21-7A06B4EF62EE}" type="pres">
      <dgm:prSet presAssocID="{4D5D75D9-2410-483D-B9DF-52F945A47BD9}" presName="accent_6" presStyleCnt="0"/>
      <dgm:spPr/>
    </dgm:pt>
    <dgm:pt modelId="{5898A653-DB88-4E8D-80A2-5627F028F5B1}" type="pres">
      <dgm:prSet presAssocID="{4D5D75D9-2410-483D-B9DF-52F945A47BD9}" presName="accentRepeatNode" presStyleLbl="solidFgAcc1" presStyleIdx="5" presStyleCnt="6"/>
      <dgm:spPr>
        <a:blipFill rotWithShape="0">
          <a:blip xmlns:r="http://schemas.openxmlformats.org/officeDocument/2006/relationships" r:embed="rId6"/>
          <a:stretch>
            <a:fillRect/>
          </a:stretch>
        </a:blipFill>
      </dgm:spPr>
    </dgm:pt>
  </dgm:ptLst>
  <dgm:cxnLst>
    <dgm:cxn modelId="{6ADE9426-AF98-4363-81A6-B2679B8834A3}" type="presOf" srcId="{E869684D-FFC9-407C-944B-4D008ED6EE16}" destId="{024DEBC5-4BC7-4661-BB1B-903BBB4981D4}" srcOrd="0" destOrd="0" presId="urn:microsoft.com/office/officeart/2008/layout/VerticalCurvedList"/>
    <dgm:cxn modelId="{8CD3C629-34F8-466D-A91A-E51FB45AA9BB}" srcId="{E869684D-FFC9-407C-944B-4D008ED6EE16}" destId="{E6E37CFE-ABB9-4E98-B23F-97336E93E6D8}" srcOrd="1" destOrd="0" parTransId="{CD34D94E-0D26-49BF-85BD-EBC413D1F17D}" sibTransId="{52AA4CAB-50CA-4161-B3C5-296A17689B97}"/>
    <dgm:cxn modelId="{5C21CC67-6366-4D95-AA22-C6D758D7FB8E}" srcId="{E869684D-FFC9-407C-944B-4D008ED6EE16}" destId="{043356CB-B1AA-40AF-BF26-8DF3A006B5AA}" srcOrd="3" destOrd="0" parTransId="{5092351A-57A5-42A0-9113-72A5323A5F13}" sibTransId="{D9003162-1810-4AA2-87A1-CA3F05B05812}"/>
    <dgm:cxn modelId="{8770FD80-157B-44ED-9578-EF9E9B37C7BB}" type="presOf" srcId="{9D0549EA-0C9A-4F13-B1B4-7CE101AD82A4}" destId="{A966E544-561B-4114-A22B-7064F71D281E}" srcOrd="0" destOrd="0" presId="urn:microsoft.com/office/officeart/2008/layout/VerticalCurvedList"/>
    <dgm:cxn modelId="{FB12798A-32DE-4E90-B168-09FC00DB872F}" type="presOf" srcId="{E6E37CFE-ABB9-4E98-B23F-97336E93E6D8}" destId="{E6DE0C6F-1235-4BDB-94B8-CC3B4F277344}" srcOrd="0" destOrd="0" presId="urn:microsoft.com/office/officeart/2008/layout/VerticalCurvedList"/>
    <dgm:cxn modelId="{3B5C5EAB-F034-42E5-A450-5EB456DAEFAC}" srcId="{E869684D-FFC9-407C-944B-4D008ED6EE16}" destId="{4D5D75D9-2410-483D-B9DF-52F945A47BD9}" srcOrd="5" destOrd="0" parTransId="{A70D67EA-A471-4F85-8740-8519F4289671}" sibTransId="{52EB7AC0-5916-45BC-918F-DAA69B927147}"/>
    <dgm:cxn modelId="{30B52AB2-6871-440D-B701-54B87DCCF931}" type="presOf" srcId="{4D5D75D9-2410-483D-B9DF-52F945A47BD9}" destId="{B59312A3-720D-4EFD-BFD9-B198E61FD71A}" srcOrd="0" destOrd="0" presId="urn:microsoft.com/office/officeart/2008/layout/VerticalCurvedList"/>
    <dgm:cxn modelId="{8B19CAC1-DF8B-46CC-A166-679311F68BBC}" type="presOf" srcId="{91350EB6-7B87-4F0A-91D8-6B24A3A14504}" destId="{A832F554-467D-4A24-AFB1-17F10DB1E60B}" srcOrd="0" destOrd="0" presId="urn:microsoft.com/office/officeart/2008/layout/VerticalCurvedList"/>
    <dgm:cxn modelId="{83B14FC4-D3F1-4E82-9A7D-39687581ED09}" srcId="{E869684D-FFC9-407C-944B-4D008ED6EE16}" destId="{91350EB6-7B87-4F0A-91D8-6B24A3A14504}" srcOrd="4" destOrd="0" parTransId="{480E5C34-4C42-4653-868E-076B4276D35F}" sibTransId="{1D46D1F9-B97B-417E-B3CC-D858FF7CEEDC}"/>
    <dgm:cxn modelId="{5B0DFBD4-F673-4F3E-AF41-960A70C6A5A0}" type="presOf" srcId="{3F9BB092-749F-4986-94F1-BC0DB3AFB0EC}" destId="{F97F6BC5-CB21-44A4-8774-A71A76B71F66}" srcOrd="0" destOrd="0" presId="urn:microsoft.com/office/officeart/2008/layout/VerticalCurvedList"/>
    <dgm:cxn modelId="{552BACDA-0B3B-4C6B-BF64-101E1BE9A0A4}" srcId="{E869684D-FFC9-407C-944B-4D008ED6EE16}" destId="{349FA903-AD7A-492C-AAAB-AE4D90011F71}" srcOrd="0" destOrd="0" parTransId="{1DA50577-4E78-4F12-B6A0-8A4C6223439B}" sibTransId="{3F9BB092-749F-4986-94F1-BC0DB3AFB0EC}"/>
    <dgm:cxn modelId="{B0B09AE6-0828-477D-B543-B917A3B948CA}" type="presOf" srcId="{349FA903-AD7A-492C-AAAB-AE4D90011F71}" destId="{22FD749E-00F1-419E-BAB8-A9720D2DF792}" srcOrd="0" destOrd="0" presId="urn:microsoft.com/office/officeart/2008/layout/VerticalCurvedList"/>
    <dgm:cxn modelId="{AED994F9-1D62-4CF8-85FE-5EF299C8F204}" srcId="{E869684D-FFC9-407C-944B-4D008ED6EE16}" destId="{9D0549EA-0C9A-4F13-B1B4-7CE101AD82A4}" srcOrd="2" destOrd="0" parTransId="{0336535E-DF18-474F-83A2-473794525082}" sibTransId="{7D2963E1-9357-4783-B8BE-BECF3ED1BA44}"/>
    <dgm:cxn modelId="{2BCEE0FD-9A31-4FB1-8667-62DB50BE7ED0}" type="presOf" srcId="{043356CB-B1AA-40AF-BF26-8DF3A006B5AA}" destId="{CC542F39-8F06-40AD-944B-89DFF56EBBD7}" srcOrd="0" destOrd="0" presId="urn:microsoft.com/office/officeart/2008/layout/VerticalCurvedList"/>
    <dgm:cxn modelId="{0C89AC36-7EE5-4B77-A5F2-3728C89D6124}" type="presParOf" srcId="{024DEBC5-4BC7-4661-BB1B-903BBB4981D4}" destId="{D1093722-707A-4DBE-828C-5DA0B30C31D9}" srcOrd="0" destOrd="0" presId="urn:microsoft.com/office/officeart/2008/layout/VerticalCurvedList"/>
    <dgm:cxn modelId="{FF8453C3-2161-4BA1-91CF-FFE191A69BA8}" type="presParOf" srcId="{D1093722-707A-4DBE-828C-5DA0B30C31D9}" destId="{55BB9FFE-C444-413C-9449-C4D4FB81439C}" srcOrd="0" destOrd="0" presId="urn:microsoft.com/office/officeart/2008/layout/VerticalCurvedList"/>
    <dgm:cxn modelId="{C02FFBA7-251D-4B68-B8A6-95AA1F282FFF}" type="presParOf" srcId="{55BB9FFE-C444-413C-9449-C4D4FB81439C}" destId="{A1917847-88EB-447B-A9A3-6EE960A0F3D7}" srcOrd="0" destOrd="0" presId="urn:microsoft.com/office/officeart/2008/layout/VerticalCurvedList"/>
    <dgm:cxn modelId="{B11E9CC7-40C9-47FF-A926-7A2E7928ABE4}" type="presParOf" srcId="{55BB9FFE-C444-413C-9449-C4D4FB81439C}" destId="{F97F6BC5-CB21-44A4-8774-A71A76B71F66}" srcOrd="1" destOrd="0" presId="urn:microsoft.com/office/officeart/2008/layout/VerticalCurvedList"/>
    <dgm:cxn modelId="{1125F2FD-4EA0-49EA-9488-F01F0C070E56}" type="presParOf" srcId="{55BB9FFE-C444-413C-9449-C4D4FB81439C}" destId="{E2DBEEC2-CA66-4B71-B101-A6EB4E6E7365}" srcOrd="2" destOrd="0" presId="urn:microsoft.com/office/officeart/2008/layout/VerticalCurvedList"/>
    <dgm:cxn modelId="{802C7787-9ABF-44F1-BD0F-1A1EBC07809B}" type="presParOf" srcId="{55BB9FFE-C444-413C-9449-C4D4FB81439C}" destId="{E9D6D998-F57A-447A-869F-C116B6E9DDF6}" srcOrd="3" destOrd="0" presId="urn:microsoft.com/office/officeart/2008/layout/VerticalCurvedList"/>
    <dgm:cxn modelId="{B729CB7B-0A29-42DB-8BE6-4411F8EDCC48}" type="presParOf" srcId="{D1093722-707A-4DBE-828C-5DA0B30C31D9}" destId="{22FD749E-00F1-419E-BAB8-A9720D2DF792}" srcOrd="1" destOrd="0" presId="urn:microsoft.com/office/officeart/2008/layout/VerticalCurvedList"/>
    <dgm:cxn modelId="{4F3E0B44-331C-4235-9EA8-1392C841D52C}" type="presParOf" srcId="{D1093722-707A-4DBE-828C-5DA0B30C31D9}" destId="{85FB9EFC-13F0-46BA-95D5-E6FEB217B4C2}" srcOrd="2" destOrd="0" presId="urn:microsoft.com/office/officeart/2008/layout/VerticalCurvedList"/>
    <dgm:cxn modelId="{A8855003-3E48-46D2-A23A-5386741B59B6}" type="presParOf" srcId="{85FB9EFC-13F0-46BA-95D5-E6FEB217B4C2}" destId="{58126112-D718-4D2E-B01D-6A5502EDBDBE}" srcOrd="0" destOrd="0" presId="urn:microsoft.com/office/officeart/2008/layout/VerticalCurvedList"/>
    <dgm:cxn modelId="{1893DE45-5D36-47D7-8EEA-BC768897F0B3}" type="presParOf" srcId="{D1093722-707A-4DBE-828C-5DA0B30C31D9}" destId="{E6DE0C6F-1235-4BDB-94B8-CC3B4F277344}" srcOrd="3" destOrd="0" presId="urn:microsoft.com/office/officeart/2008/layout/VerticalCurvedList"/>
    <dgm:cxn modelId="{551936EA-4690-409E-961C-497009A26503}" type="presParOf" srcId="{D1093722-707A-4DBE-828C-5DA0B30C31D9}" destId="{93D63558-D131-4250-ABFB-70C675A98270}" srcOrd="4" destOrd="0" presId="urn:microsoft.com/office/officeart/2008/layout/VerticalCurvedList"/>
    <dgm:cxn modelId="{9FBA1ADC-2FAD-418F-A274-0CE30A4FB42F}" type="presParOf" srcId="{93D63558-D131-4250-ABFB-70C675A98270}" destId="{B2D08CB7-BA65-454B-A7FF-D79E7CB765CE}" srcOrd="0" destOrd="0" presId="urn:microsoft.com/office/officeart/2008/layout/VerticalCurvedList"/>
    <dgm:cxn modelId="{E5723FC9-7041-4077-9995-2D7DBC910199}" type="presParOf" srcId="{D1093722-707A-4DBE-828C-5DA0B30C31D9}" destId="{A966E544-561B-4114-A22B-7064F71D281E}" srcOrd="5" destOrd="0" presId="urn:microsoft.com/office/officeart/2008/layout/VerticalCurvedList"/>
    <dgm:cxn modelId="{CE3340B8-84FF-44F3-8637-EC463869BE47}" type="presParOf" srcId="{D1093722-707A-4DBE-828C-5DA0B30C31D9}" destId="{2234B2F0-81F1-4E09-816C-F2EE0B3C6587}" srcOrd="6" destOrd="0" presId="urn:microsoft.com/office/officeart/2008/layout/VerticalCurvedList"/>
    <dgm:cxn modelId="{FB125CE8-29FF-41FF-855D-ED65947D645A}" type="presParOf" srcId="{2234B2F0-81F1-4E09-816C-F2EE0B3C6587}" destId="{5412D29B-D2F4-4F41-A50B-880506DF3AC3}" srcOrd="0" destOrd="0" presId="urn:microsoft.com/office/officeart/2008/layout/VerticalCurvedList"/>
    <dgm:cxn modelId="{7C6B89BC-AA37-41B8-A9B6-8CAF7053AC9C}" type="presParOf" srcId="{D1093722-707A-4DBE-828C-5DA0B30C31D9}" destId="{CC542F39-8F06-40AD-944B-89DFF56EBBD7}" srcOrd="7" destOrd="0" presId="urn:microsoft.com/office/officeart/2008/layout/VerticalCurvedList"/>
    <dgm:cxn modelId="{A4AD78CF-8487-4AD6-AA8A-AD1333362AF0}" type="presParOf" srcId="{D1093722-707A-4DBE-828C-5DA0B30C31D9}" destId="{C800F4A8-D909-439B-B17F-50E3D494036D}" srcOrd="8" destOrd="0" presId="urn:microsoft.com/office/officeart/2008/layout/VerticalCurvedList"/>
    <dgm:cxn modelId="{CD2D0385-C7BF-46D8-9101-BAF1F28240F2}" type="presParOf" srcId="{C800F4A8-D909-439B-B17F-50E3D494036D}" destId="{E7D3CC84-A794-419A-877F-EC5E800975FE}" srcOrd="0" destOrd="0" presId="urn:microsoft.com/office/officeart/2008/layout/VerticalCurvedList"/>
    <dgm:cxn modelId="{7AFA0EA1-DE20-4472-A2B2-FE92CE1954AA}" type="presParOf" srcId="{D1093722-707A-4DBE-828C-5DA0B30C31D9}" destId="{A832F554-467D-4A24-AFB1-17F10DB1E60B}" srcOrd="9" destOrd="0" presId="urn:microsoft.com/office/officeart/2008/layout/VerticalCurvedList"/>
    <dgm:cxn modelId="{361B2AE0-AFDC-4C09-ABD4-BD90BC6DB9E1}" type="presParOf" srcId="{D1093722-707A-4DBE-828C-5DA0B30C31D9}" destId="{FBABDAFC-8EB6-4BB6-AFDC-7E50CD2F0366}" srcOrd="10" destOrd="0" presId="urn:microsoft.com/office/officeart/2008/layout/VerticalCurvedList"/>
    <dgm:cxn modelId="{65C41002-4A42-454E-9A62-B4C12760691F}" type="presParOf" srcId="{FBABDAFC-8EB6-4BB6-AFDC-7E50CD2F0366}" destId="{51F4B5EF-2DDC-4BAD-A410-6B667D5A9789}" srcOrd="0" destOrd="0" presId="urn:microsoft.com/office/officeart/2008/layout/VerticalCurvedList"/>
    <dgm:cxn modelId="{35BE3A17-9DA0-4843-BD81-37DA8D211C5C}" type="presParOf" srcId="{D1093722-707A-4DBE-828C-5DA0B30C31D9}" destId="{B59312A3-720D-4EFD-BFD9-B198E61FD71A}" srcOrd="11" destOrd="0" presId="urn:microsoft.com/office/officeart/2008/layout/VerticalCurvedList"/>
    <dgm:cxn modelId="{7ADA1FA6-F6B3-4975-9A19-9608EF0DC164}" type="presParOf" srcId="{D1093722-707A-4DBE-828C-5DA0B30C31D9}" destId="{A012ADDA-16F7-4593-8C21-7A06B4EF62EE}" srcOrd="12" destOrd="0" presId="urn:microsoft.com/office/officeart/2008/layout/VerticalCurvedList"/>
    <dgm:cxn modelId="{AB497497-9056-4FA2-853B-D1E43603F555}" type="presParOf" srcId="{A012ADDA-16F7-4593-8C21-7A06B4EF62EE}" destId="{5898A653-DB88-4E8D-80A2-5627F028F5B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48440-94FE-4356-B0C4-1F6220E34147}">
      <dsp:nvSpPr>
        <dsp:cNvPr id="0" name=""/>
        <dsp:cNvSpPr/>
      </dsp:nvSpPr>
      <dsp:spPr>
        <a:xfrm>
          <a:off x="1642616" y="510173"/>
          <a:ext cx="7062015" cy="1992100"/>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0" tIns="184912" rIns="184912" bIns="184912" numCol="1" spcCol="1270" anchor="ctr" anchorCtr="0">
          <a:noAutofit/>
        </a:bodyPr>
        <a:lstStyle/>
        <a:p>
          <a:pPr marL="0" lvl="0" indent="0" algn="just" defTabSz="1155700">
            <a:lnSpc>
              <a:spcPct val="90000"/>
            </a:lnSpc>
            <a:spcBef>
              <a:spcPct val="0"/>
            </a:spcBef>
            <a:spcAft>
              <a:spcPct val="35000"/>
            </a:spcAft>
            <a:buNone/>
          </a:pPr>
          <a:r>
            <a:rPr lang="es-EC" sz="2600" kern="1200" dirty="0">
              <a:latin typeface="Times New Roman" panose="02020603050405020304" pitchFamily="18" charset="0"/>
              <a:cs typeface="Times New Roman" panose="02020603050405020304" pitchFamily="18" charset="0"/>
            </a:rPr>
            <a:t>Desarrollar un sistema de estabilización para cámaras a bordo de mini </a:t>
          </a:r>
          <a:r>
            <a:rPr lang="es-EC" sz="2600" kern="1200" dirty="0" err="1">
              <a:latin typeface="Times New Roman" panose="02020603050405020304" pitchFamily="18" charset="0"/>
              <a:cs typeface="Times New Roman" panose="02020603050405020304" pitchFamily="18" charset="0"/>
            </a:rPr>
            <a:t>RUAVs</a:t>
          </a:r>
          <a:r>
            <a:rPr lang="es-EC" sz="2600" kern="1200" dirty="0">
              <a:latin typeface="Times New Roman" panose="02020603050405020304" pitchFamily="18" charset="0"/>
              <a:cs typeface="Times New Roman" panose="02020603050405020304" pitchFamily="18" charset="0"/>
            </a:rPr>
            <a:t> que minimice el efecto de los movimientos fantasma en videos capturados.</a:t>
          </a:r>
          <a:endParaRPr lang="es-EC" sz="2600" kern="1200" dirty="0">
            <a:solidFill>
              <a:schemeClr val="bg1"/>
            </a:solidFill>
            <a:latin typeface="Times New Roman" panose="02020603050405020304" pitchFamily="18" charset="0"/>
            <a:cs typeface="Times New Roman" panose="02020603050405020304" pitchFamily="18" charset="0"/>
          </a:endParaRPr>
        </a:p>
      </dsp:txBody>
      <dsp:txXfrm>
        <a:off x="2772538" y="510173"/>
        <a:ext cx="5932093" cy="1992100"/>
      </dsp:txXfrm>
    </dsp:sp>
    <dsp:sp modelId="{372C0721-4C52-41A9-B465-81F65C2992EC}">
      <dsp:nvSpPr>
        <dsp:cNvPr id="0" name=""/>
        <dsp:cNvSpPr/>
      </dsp:nvSpPr>
      <dsp:spPr>
        <a:xfrm>
          <a:off x="0" y="0"/>
          <a:ext cx="2679708" cy="2692790"/>
        </a:xfrm>
        <a:prstGeom prst="ellipse">
          <a:avLst/>
        </a:prstGeom>
        <a:blipFill rotWithShape="0">
          <a:blip xmlns:r="http://schemas.openxmlformats.org/officeDocument/2006/relationships" r:embed="rId1"/>
          <a:stretch>
            <a:fillRect/>
          </a:stretch>
        </a:blipFill>
        <a:ln w="38100">
          <a:solidFill>
            <a:schemeClr val="accent1">
              <a:lumMod val="40000"/>
              <a:lumOff val="6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EC" sz="2400" kern="1200" dirty="0"/>
        </a:p>
      </dsp:txBody>
      <dsp:txXfrm>
        <a:off x="392434" y="394350"/>
        <a:ext cx="1894840" cy="190409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FD47B-E834-4ED1-8FBF-02F6F4A24062}">
      <dsp:nvSpPr>
        <dsp:cNvPr id="0" name=""/>
        <dsp:cNvSpPr/>
      </dsp:nvSpPr>
      <dsp:spPr>
        <a:xfrm>
          <a:off x="0" y="0"/>
          <a:ext cx="1639066" cy="39787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412496" rIns="412496" bIns="412496" numCol="1" spcCol="1270" anchor="ctr" anchorCtr="0">
          <a:noAutofit/>
        </a:bodyPr>
        <a:lstStyle/>
        <a:p>
          <a:pPr marL="0" lvl="0" indent="0" algn="ctr" defTabSz="2578100">
            <a:lnSpc>
              <a:spcPct val="90000"/>
            </a:lnSpc>
            <a:spcBef>
              <a:spcPct val="0"/>
            </a:spcBef>
            <a:spcAft>
              <a:spcPct val="35000"/>
            </a:spcAft>
            <a:buNone/>
          </a:pPr>
          <a:endParaRPr lang="es-EC" sz="5800" kern="1200" dirty="0">
            <a:latin typeface="Times New Roman" panose="02020603050405020304" pitchFamily="18" charset="0"/>
            <a:cs typeface="Times New Roman" panose="02020603050405020304" pitchFamily="18" charset="0"/>
          </a:endParaRPr>
        </a:p>
      </dsp:txBody>
      <dsp:txXfrm>
        <a:off x="0" y="1591501"/>
        <a:ext cx="1639066" cy="1591501"/>
      </dsp:txXfrm>
    </dsp:sp>
    <dsp:sp modelId="{33382F55-2F55-4C2E-83FF-9106FE701B23}">
      <dsp:nvSpPr>
        <dsp:cNvPr id="0" name=""/>
        <dsp:cNvSpPr/>
      </dsp:nvSpPr>
      <dsp:spPr>
        <a:xfrm>
          <a:off x="157070" y="238725"/>
          <a:ext cx="1324925" cy="1324925"/>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33F807-C808-4765-970A-1E6D8C3C7CDD}">
      <dsp:nvSpPr>
        <dsp:cNvPr id="0" name=""/>
        <dsp:cNvSpPr/>
      </dsp:nvSpPr>
      <dsp:spPr>
        <a:xfrm>
          <a:off x="1688238" y="0"/>
          <a:ext cx="1639066" cy="39787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just" defTabSz="488950">
            <a:lnSpc>
              <a:spcPct val="90000"/>
            </a:lnSpc>
            <a:spcBef>
              <a:spcPct val="0"/>
            </a:spcBef>
            <a:spcAft>
              <a:spcPct val="35000"/>
            </a:spcAft>
            <a:buNone/>
          </a:pPr>
          <a:endParaRPr lang="es-ES" sz="1100" kern="1200" dirty="0">
            <a:latin typeface="Times New Roman" panose="02020603050405020304" pitchFamily="18" charset="0"/>
            <a:cs typeface="Times New Roman" panose="02020603050405020304" pitchFamily="18" charset="0"/>
          </a:endParaRPr>
        </a:p>
      </dsp:txBody>
      <dsp:txXfrm>
        <a:off x="1688238" y="1591501"/>
        <a:ext cx="1639066" cy="1591501"/>
      </dsp:txXfrm>
    </dsp:sp>
    <dsp:sp modelId="{39115D11-89EC-4894-98F3-83E6E45B2C0F}">
      <dsp:nvSpPr>
        <dsp:cNvPr id="0" name=""/>
        <dsp:cNvSpPr/>
      </dsp:nvSpPr>
      <dsp:spPr>
        <a:xfrm>
          <a:off x="1845309" y="238725"/>
          <a:ext cx="1324925" cy="1324925"/>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4E4F99-B509-4895-8DD1-F8AE660AAF83}">
      <dsp:nvSpPr>
        <dsp:cNvPr id="0" name=""/>
        <dsp:cNvSpPr/>
      </dsp:nvSpPr>
      <dsp:spPr>
        <a:xfrm>
          <a:off x="3376477" y="0"/>
          <a:ext cx="1639066" cy="39787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412496" rIns="412496" bIns="412496" numCol="1" spcCol="1270" anchor="ctr" anchorCtr="0">
          <a:noAutofit/>
        </a:bodyPr>
        <a:lstStyle/>
        <a:p>
          <a:pPr marL="0" lvl="0" indent="0" algn="ctr" defTabSz="2578100">
            <a:lnSpc>
              <a:spcPct val="90000"/>
            </a:lnSpc>
            <a:spcBef>
              <a:spcPct val="0"/>
            </a:spcBef>
            <a:spcAft>
              <a:spcPct val="35000"/>
            </a:spcAft>
            <a:buNone/>
          </a:pPr>
          <a:endParaRPr lang="es-EC" sz="5800" kern="1200" dirty="0">
            <a:latin typeface="Times New Roman" panose="02020603050405020304" pitchFamily="18" charset="0"/>
            <a:cs typeface="Times New Roman" panose="02020603050405020304" pitchFamily="18" charset="0"/>
          </a:endParaRPr>
        </a:p>
      </dsp:txBody>
      <dsp:txXfrm>
        <a:off x="3376477" y="1591501"/>
        <a:ext cx="1639066" cy="1591501"/>
      </dsp:txXfrm>
    </dsp:sp>
    <dsp:sp modelId="{5AA6D74C-4AE7-4FB7-A33E-C51760C475AA}">
      <dsp:nvSpPr>
        <dsp:cNvPr id="0" name=""/>
        <dsp:cNvSpPr/>
      </dsp:nvSpPr>
      <dsp:spPr>
        <a:xfrm>
          <a:off x="3533548" y="238725"/>
          <a:ext cx="1324925" cy="1324925"/>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DEC32A-72C6-4057-91D5-2F0766CF601C}">
      <dsp:nvSpPr>
        <dsp:cNvPr id="0" name=""/>
        <dsp:cNvSpPr/>
      </dsp:nvSpPr>
      <dsp:spPr>
        <a:xfrm>
          <a:off x="5064716" y="0"/>
          <a:ext cx="1639066" cy="39787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412496" rIns="412496" bIns="412496" numCol="1" spcCol="1270" anchor="ctr" anchorCtr="0">
          <a:noAutofit/>
        </a:bodyPr>
        <a:lstStyle/>
        <a:p>
          <a:pPr marL="0" lvl="0" indent="0" algn="ctr" defTabSz="2578100">
            <a:lnSpc>
              <a:spcPct val="90000"/>
            </a:lnSpc>
            <a:spcBef>
              <a:spcPct val="0"/>
            </a:spcBef>
            <a:spcAft>
              <a:spcPct val="35000"/>
            </a:spcAft>
            <a:buNone/>
          </a:pPr>
          <a:endParaRPr lang="es-EC" sz="5800" kern="1200" dirty="0">
            <a:latin typeface="Times New Roman" panose="02020603050405020304" pitchFamily="18" charset="0"/>
            <a:cs typeface="Times New Roman" panose="02020603050405020304" pitchFamily="18" charset="0"/>
          </a:endParaRPr>
        </a:p>
      </dsp:txBody>
      <dsp:txXfrm>
        <a:off x="5064716" y="1591501"/>
        <a:ext cx="1639066" cy="1591501"/>
      </dsp:txXfrm>
    </dsp:sp>
    <dsp:sp modelId="{35744628-F0A3-40B3-A954-EAFCBA0F77B7}">
      <dsp:nvSpPr>
        <dsp:cNvPr id="0" name=""/>
        <dsp:cNvSpPr/>
      </dsp:nvSpPr>
      <dsp:spPr>
        <a:xfrm>
          <a:off x="5221787" y="238725"/>
          <a:ext cx="1324925" cy="1324925"/>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06AA5D-89DB-4141-A0FF-A5805BD34513}">
      <dsp:nvSpPr>
        <dsp:cNvPr id="0" name=""/>
        <dsp:cNvSpPr/>
      </dsp:nvSpPr>
      <dsp:spPr>
        <a:xfrm>
          <a:off x="6752955" y="0"/>
          <a:ext cx="1639066" cy="39787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496" tIns="412496" rIns="412496" bIns="412496" numCol="1" spcCol="1270" anchor="ctr" anchorCtr="0">
          <a:noAutofit/>
        </a:bodyPr>
        <a:lstStyle/>
        <a:p>
          <a:pPr marL="0" lvl="0" indent="0" algn="ctr" defTabSz="2578100">
            <a:lnSpc>
              <a:spcPct val="90000"/>
            </a:lnSpc>
            <a:spcBef>
              <a:spcPct val="0"/>
            </a:spcBef>
            <a:spcAft>
              <a:spcPct val="35000"/>
            </a:spcAft>
            <a:buNone/>
          </a:pPr>
          <a:endParaRPr lang="es-EC" sz="5800" kern="1200" dirty="0">
            <a:latin typeface="Times New Roman" panose="02020603050405020304" pitchFamily="18" charset="0"/>
            <a:cs typeface="Times New Roman" panose="02020603050405020304" pitchFamily="18" charset="0"/>
          </a:endParaRPr>
        </a:p>
      </dsp:txBody>
      <dsp:txXfrm>
        <a:off x="6752955" y="1591501"/>
        <a:ext cx="1639066" cy="1591501"/>
      </dsp:txXfrm>
    </dsp:sp>
    <dsp:sp modelId="{4DE67B34-BDD9-4A76-B116-A84A42208E8E}">
      <dsp:nvSpPr>
        <dsp:cNvPr id="0" name=""/>
        <dsp:cNvSpPr/>
      </dsp:nvSpPr>
      <dsp:spPr>
        <a:xfrm>
          <a:off x="6910026" y="238725"/>
          <a:ext cx="1324925" cy="1324925"/>
        </a:xfrm>
        <a:prstGeom prst="ellipse">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9554E8-47BC-46F4-8871-D42F1B8C5273}">
      <dsp:nvSpPr>
        <dsp:cNvPr id="0" name=""/>
        <dsp:cNvSpPr/>
      </dsp:nvSpPr>
      <dsp:spPr>
        <a:xfrm>
          <a:off x="138495" y="3381940"/>
          <a:ext cx="7720660" cy="596813"/>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F6BC5-CB21-44A4-8774-A71A76B71F66}">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FD749E-00F1-419E-BAB8-A9720D2DF792}">
      <dsp:nvSpPr>
        <dsp:cNvPr id="0" name=""/>
        <dsp:cNvSpPr/>
      </dsp:nvSpPr>
      <dsp:spPr>
        <a:xfrm>
          <a:off x="332704" y="205273"/>
          <a:ext cx="5703452" cy="4453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err="1">
              <a:latin typeface="Times New Roman" panose="02020603050405020304" pitchFamily="18" charset="0"/>
              <a:cs typeface="Times New Roman" panose="02020603050405020304" pitchFamily="18" charset="0"/>
            </a:rPr>
            <a:t>Autopilot</a:t>
          </a:r>
          <a:r>
            <a:rPr lang="es-EC" sz="2200" b="1" kern="1200" dirty="0">
              <a:latin typeface="Times New Roman" panose="02020603050405020304" pitchFamily="18" charset="0"/>
              <a:cs typeface="Times New Roman" panose="02020603050405020304" pitchFamily="18" charset="0"/>
            </a:rPr>
            <a:t> y Estación de Control</a:t>
          </a:r>
          <a:endParaRPr lang="en-US" sz="2200" kern="1200" dirty="0"/>
        </a:p>
      </dsp:txBody>
      <dsp:txXfrm>
        <a:off x="332704" y="205273"/>
        <a:ext cx="5703452" cy="445331"/>
      </dsp:txXfrm>
    </dsp:sp>
    <dsp:sp modelId="{58126112-D718-4D2E-B01D-6A5502EDBDBE}">
      <dsp:nvSpPr>
        <dsp:cNvPr id="0" name=""/>
        <dsp:cNvSpPr/>
      </dsp:nvSpPr>
      <dsp:spPr>
        <a:xfrm>
          <a:off x="60637" y="160528"/>
          <a:ext cx="534822" cy="534822"/>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DE0C6F-1235-4BDB-94B8-CC3B4F277344}">
      <dsp:nvSpPr>
        <dsp:cNvPr id="0" name=""/>
        <dsp:cNvSpPr/>
      </dsp:nvSpPr>
      <dsp:spPr>
        <a:xfrm>
          <a:off x="679991" y="855715"/>
          <a:ext cx="5360822" cy="4278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Plataforma Inercialmente Estabilizada</a:t>
          </a:r>
        </a:p>
      </dsp:txBody>
      <dsp:txXfrm>
        <a:off x="679991" y="855715"/>
        <a:ext cx="5360822" cy="427857"/>
      </dsp:txXfrm>
    </dsp:sp>
    <dsp:sp modelId="{B2D08CB7-BA65-454B-A7FF-D79E7CB765CE}">
      <dsp:nvSpPr>
        <dsp:cNvPr id="0" name=""/>
        <dsp:cNvSpPr/>
      </dsp:nvSpPr>
      <dsp:spPr>
        <a:xfrm>
          <a:off x="412579" y="802233"/>
          <a:ext cx="534822" cy="534822"/>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66E544-561B-4114-A22B-7064F71D281E}">
      <dsp:nvSpPr>
        <dsp:cNvPr id="0" name=""/>
        <dsp:cNvSpPr/>
      </dsp:nvSpPr>
      <dsp:spPr>
        <a:xfrm>
          <a:off x="840925" y="1497421"/>
          <a:ext cx="5199888" cy="4278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Ordenadores </a:t>
          </a:r>
          <a:r>
            <a:rPr lang="es-EC" sz="2200" b="1" kern="1200" dirty="0" err="1">
              <a:latin typeface="Times New Roman" panose="02020603050405020304" pitchFamily="18" charset="0"/>
              <a:cs typeface="Times New Roman" panose="02020603050405020304" pitchFamily="18" charset="0"/>
            </a:rPr>
            <a:t>On-Board</a:t>
          </a:r>
          <a:r>
            <a:rPr lang="es-EC" sz="2200" b="1" kern="1200" dirty="0">
              <a:latin typeface="Times New Roman" panose="02020603050405020304" pitchFamily="18" charset="0"/>
              <a:cs typeface="Times New Roman" panose="02020603050405020304" pitchFamily="18" charset="0"/>
            </a:rPr>
            <a:t> </a:t>
          </a:r>
        </a:p>
      </dsp:txBody>
      <dsp:txXfrm>
        <a:off x="840925" y="1497421"/>
        <a:ext cx="5199888" cy="427857"/>
      </dsp:txXfrm>
    </dsp:sp>
    <dsp:sp modelId="{5412D29B-D2F4-4F41-A50B-880506DF3AC3}">
      <dsp:nvSpPr>
        <dsp:cNvPr id="0" name=""/>
        <dsp:cNvSpPr/>
      </dsp:nvSpPr>
      <dsp:spPr>
        <a:xfrm>
          <a:off x="573514" y="1443939"/>
          <a:ext cx="534822" cy="534822"/>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542F39-8F06-40AD-944B-89DFF56EBBD7}">
      <dsp:nvSpPr>
        <dsp:cNvPr id="0" name=""/>
        <dsp:cNvSpPr/>
      </dsp:nvSpPr>
      <dsp:spPr>
        <a:xfrm>
          <a:off x="840925" y="2138720"/>
          <a:ext cx="5199888" cy="4278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Base Total</a:t>
          </a:r>
        </a:p>
      </dsp:txBody>
      <dsp:txXfrm>
        <a:off x="840925" y="2138720"/>
        <a:ext cx="5199888" cy="427857"/>
      </dsp:txXfrm>
    </dsp:sp>
    <dsp:sp modelId="{E7D3CC84-A794-419A-877F-EC5E800975FE}">
      <dsp:nvSpPr>
        <dsp:cNvPr id="0" name=""/>
        <dsp:cNvSpPr/>
      </dsp:nvSpPr>
      <dsp:spPr>
        <a:xfrm>
          <a:off x="573514" y="2085238"/>
          <a:ext cx="534822" cy="534822"/>
        </a:xfrm>
        <a:prstGeom prst="ellipse">
          <a:avLst/>
        </a:prstGeom>
        <a:blipFill rotWithShape="0">
          <a:blip xmlns:r="http://schemas.openxmlformats.org/officeDocument/2006/relationships" r:embed="rId4"/>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32F554-467D-4A24-AFB1-17F10DB1E60B}">
      <dsp:nvSpPr>
        <dsp:cNvPr id="0" name=""/>
        <dsp:cNvSpPr/>
      </dsp:nvSpPr>
      <dsp:spPr>
        <a:xfrm>
          <a:off x="679991" y="2780426"/>
          <a:ext cx="5360822" cy="4278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Conexiones del Sistema</a:t>
          </a:r>
        </a:p>
      </dsp:txBody>
      <dsp:txXfrm>
        <a:off x="679991" y="2780426"/>
        <a:ext cx="5360822" cy="427857"/>
      </dsp:txXfrm>
    </dsp:sp>
    <dsp:sp modelId="{51F4B5EF-2DDC-4BAD-A410-6B667D5A9789}">
      <dsp:nvSpPr>
        <dsp:cNvPr id="0" name=""/>
        <dsp:cNvSpPr/>
      </dsp:nvSpPr>
      <dsp:spPr>
        <a:xfrm>
          <a:off x="412579" y="2726944"/>
          <a:ext cx="534822" cy="534822"/>
        </a:xfrm>
        <a:prstGeom prst="ellipse">
          <a:avLst/>
        </a:prstGeom>
        <a:blipFill rotWithShape="0">
          <a:blip xmlns:r="http://schemas.openxmlformats.org/officeDocument/2006/relationships" r:embed="rId5"/>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9312A3-720D-4EFD-BFD9-B198E61FD71A}">
      <dsp:nvSpPr>
        <dsp:cNvPr id="0" name=""/>
        <dsp:cNvSpPr/>
      </dsp:nvSpPr>
      <dsp:spPr>
        <a:xfrm>
          <a:off x="328048" y="3422131"/>
          <a:ext cx="5712764" cy="4278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Algoritmos del Sistema</a:t>
          </a:r>
          <a:endParaRPr lang="en-US" sz="2200" kern="1200" dirty="0"/>
        </a:p>
      </dsp:txBody>
      <dsp:txXfrm>
        <a:off x="328048" y="3422131"/>
        <a:ext cx="5712764" cy="427857"/>
      </dsp:txXfrm>
    </dsp:sp>
    <dsp:sp modelId="{5898A653-DB88-4E8D-80A2-5627F028F5B1}">
      <dsp:nvSpPr>
        <dsp:cNvPr id="0" name=""/>
        <dsp:cNvSpPr/>
      </dsp:nvSpPr>
      <dsp:spPr>
        <a:xfrm>
          <a:off x="60637" y="3368649"/>
          <a:ext cx="534822" cy="534822"/>
        </a:xfrm>
        <a:prstGeom prst="ellipse">
          <a:avLst/>
        </a:prstGeom>
        <a:blipFill rotWithShape="0">
          <a:blip xmlns:r="http://schemas.openxmlformats.org/officeDocument/2006/relationships" r:embed="rId6"/>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F6BC5-CB21-44A4-8774-A71A76B71F66}">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FD749E-00F1-419E-BAB8-A9720D2DF792}">
      <dsp:nvSpPr>
        <dsp:cNvPr id="0" name=""/>
        <dsp:cNvSpPr/>
      </dsp:nvSpPr>
      <dsp:spPr>
        <a:xfrm>
          <a:off x="332704" y="205273"/>
          <a:ext cx="5703452" cy="4453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err="1">
              <a:latin typeface="Times New Roman" panose="02020603050405020304" pitchFamily="18" charset="0"/>
              <a:cs typeface="Times New Roman" panose="02020603050405020304" pitchFamily="18" charset="0"/>
            </a:rPr>
            <a:t>Autopilot</a:t>
          </a:r>
          <a:r>
            <a:rPr lang="es-EC" sz="2200" b="1" kern="1200" dirty="0">
              <a:latin typeface="Times New Roman" panose="02020603050405020304" pitchFamily="18" charset="0"/>
              <a:cs typeface="Times New Roman" panose="02020603050405020304" pitchFamily="18" charset="0"/>
            </a:rPr>
            <a:t> y Estación de Control</a:t>
          </a:r>
          <a:endParaRPr lang="en-US" sz="2200" kern="1200" dirty="0"/>
        </a:p>
      </dsp:txBody>
      <dsp:txXfrm>
        <a:off x="332704" y="205273"/>
        <a:ext cx="5703452" cy="445331"/>
      </dsp:txXfrm>
    </dsp:sp>
    <dsp:sp modelId="{58126112-D718-4D2E-B01D-6A5502EDBDBE}">
      <dsp:nvSpPr>
        <dsp:cNvPr id="0" name=""/>
        <dsp:cNvSpPr/>
      </dsp:nvSpPr>
      <dsp:spPr>
        <a:xfrm>
          <a:off x="60637" y="160528"/>
          <a:ext cx="534822" cy="534822"/>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DE0C6F-1235-4BDB-94B8-CC3B4F277344}">
      <dsp:nvSpPr>
        <dsp:cNvPr id="0" name=""/>
        <dsp:cNvSpPr/>
      </dsp:nvSpPr>
      <dsp:spPr>
        <a:xfrm>
          <a:off x="679991" y="855715"/>
          <a:ext cx="5360822"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Plataforma Inercialmente Estabilizada</a:t>
          </a:r>
        </a:p>
      </dsp:txBody>
      <dsp:txXfrm>
        <a:off x="679991" y="855715"/>
        <a:ext cx="5360822" cy="427857"/>
      </dsp:txXfrm>
    </dsp:sp>
    <dsp:sp modelId="{B2D08CB7-BA65-454B-A7FF-D79E7CB765CE}">
      <dsp:nvSpPr>
        <dsp:cNvPr id="0" name=""/>
        <dsp:cNvSpPr/>
      </dsp:nvSpPr>
      <dsp:spPr>
        <a:xfrm>
          <a:off x="412579" y="802233"/>
          <a:ext cx="534822" cy="534822"/>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66E544-561B-4114-A22B-7064F71D281E}">
      <dsp:nvSpPr>
        <dsp:cNvPr id="0" name=""/>
        <dsp:cNvSpPr/>
      </dsp:nvSpPr>
      <dsp:spPr>
        <a:xfrm>
          <a:off x="840925" y="1497421"/>
          <a:ext cx="5199888"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Ordenadores </a:t>
          </a:r>
          <a:r>
            <a:rPr lang="es-EC" sz="2200" b="1" kern="1200" dirty="0" err="1">
              <a:latin typeface="Times New Roman" panose="02020603050405020304" pitchFamily="18" charset="0"/>
              <a:cs typeface="Times New Roman" panose="02020603050405020304" pitchFamily="18" charset="0"/>
            </a:rPr>
            <a:t>On-Board</a:t>
          </a:r>
          <a:r>
            <a:rPr lang="es-EC" sz="2200" b="1" kern="1200" dirty="0">
              <a:latin typeface="Times New Roman" panose="02020603050405020304" pitchFamily="18" charset="0"/>
              <a:cs typeface="Times New Roman" panose="02020603050405020304" pitchFamily="18" charset="0"/>
            </a:rPr>
            <a:t> </a:t>
          </a:r>
        </a:p>
      </dsp:txBody>
      <dsp:txXfrm>
        <a:off x="840925" y="1497421"/>
        <a:ext cx="5199888" cy="427857"/>
      </dsp:txXfrm>
    </dsp:sp>
    <dsp:sp modelId="{5412D29B-D2F4-4F41-A50B-880506DF3AC3}">
      <dsp:nvSpPr>
        <dsp:cNvPr id="0" name=""/>
        <dsp:cNvSpPr/>
      </dsp:nvSpPr>
      <dsp:spPr>
        <a:xfrm>
          <a:off x="573514" y="1443939"/>
          <a:ext cx="534822" cy="534822"/>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542F39-8F06-40AD-944B-89DFF56EBBD7}">
      <dsp:nvSpPr>
        <dsp:cNvPr id="0" name=""/>
        <dsp:cNvSpPr/>
      </dsp:nvSpPr>
      <dsp:spPr>
        <a:xfrm>
          <a:off x="840925" y="2138720"/>
          <a:ext cx="5199888"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Base Total</a:t>
          </a:r>
        </a:p>
      </dsp:txBody>
      <dsp:txXfrm>
        <a:off x="840925" y="2138720"/>
        <a:ext cx="5199888" cy="427857"/>
      </dsp:txXfrm>
    </dsp:sp>
    <dsp:sp modelId="{E7D3CC84-A794-419A-877F-EC5E800975FE}">
      <dsp:nvSpPr>
        <dsp:cNvPr id="0" name=""/>
        <dsp:cNvSpPr/>
      </dsp:nvSpPr>
      <dsp:spPr>
        <a:xfrm>
          <a:off x="573514" y="2085238"/>
          <a:ext cx="534822" cy="534822"/>
        </a:xfrm>
        <a:prstGeom prst="ellipse">
          <a:avLst/>
        </a:prstGeom>
        <a:blipFill rotWithShape="0">
          <a:blip xmlns:r="http://schemas.openxmlformats.org/officeDocument/2006/relationships" r:embed="rId4"/>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32F554-467D-4A24-AFB1-17F10DB1E60B}">
      <dsp:nvSpPr>
        <dsp:cNvPr id="0" name=""/>
        <dsp:cNvSpPr/>
      </dsp:nvSpPr>
      <dsp:spPr>
        <a:xfrm>
          <a:off x="679991" y="2780426"/>
          <a:ext cx="5360822"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Conexiones del Sistema</a:t>
          </a:r>
        </a:p>
      </dsp:txBody>
      <dsp:txXfrm>
        <a:off x="679991" y="2780426"/>
        <a:ext cx="5360822" cy="427857"/>
      </dsp:txXfrm>
    </dsp:sp>
    <dsp:sp modelId="{51F4B5EF-2DDC-4BAD-A410-6B667D5A9789}">
      <dsp:nvSpPr>
        <dsp:cNvPr id="0" name=""/>
        <dsp:cNvSpPr/>
      </dsp:nvSpPr>
      <dsp:spPr>
        <a:xfrm>
          <a:off x="412579" y="2726944"/>
          <a:ext cx="534822" cy="534822"/>
        </a:xfrm>
        <a:prstGeom prst="ellipse">
          <a:avLst/>
        </a:prstGeom>
        <a:blipFill rotWithShape="0">
          <a:blip xmlns:r="http://schemas.openxmlformats.org/officeDocument/2006/relationships" r:embed="rId5"/>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9312A3-720D-4EFD-BFD9-B198E61FD71A}">
      <dsp:nvSpPr>
        <dsp:cNvPr id="0" name=""/>
        <dsp:cNvSpPr/>
      </dsp:nvSpPr>
      <dsp:spPr>
        <a:xfrm>
          <a:off x="328048" y="3422131"/>
          <a:ext cx="5712764"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Algoritmos del Sistema</a:t>
          </a:r>
          <a:endParaRPr lang="en-US" sz="2200" kern="1200" dirty="0"/>
        </a:p>
      </dsp:txBody>
      <dsp:txXfrm>
        <a:off x="328048" y="3422131"/>
        <a:ext cx="5712764" cy="427857"/>
      </dsp:txXfrm>
    </dsp:sp>
    <dsp:sp modelId="{5898A653-DB88-4E8D-80A2-5627F028F5B1}">
      <dsp:nvSpPr>
        <dsp:cNvPr id="0" name=""/>
        <dsp:cNvSpPr/>
      </dsp:nvSpPr>
      <dsp:spPr>
        <a:xfrm>
          <a:off x="60637" y="3368649"/>
          <a:ext cx="534822" cy="534822"/>
        </a:xfrm>
        <a:prstGeom prst="ellipse">
          <a:avLst/>
        </a:prstGeom>
        <a:blipFill rotWithShape="0">
          <a:blip xmlns:r="http://schemas.openxmlformats.org/officeDocument/2006/relationships" r:embed="rId6"/>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F6BC5-CB21-44A4-8774-A71A76B71F66}">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FD749E-00F1-419E-BAB8-A9720D2DF792}">
      <dsp:nvSpPr>
        <dsp:cNvPr id="0" name=""/>
        <dsp:cNvSpPr/>
      </dsp:nvSpPr>
      <dsp:spPr>
        <a:xfrm>
          <a:off x="332704" y="205273"/>
          <a:ext cx="5703452" cy="445331"/>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err="1">
              <a:latin typeface="Times New Roman" panose="02020603050405020304" pitchFamily="18" charset="0"/>
              <a:cs typeface="Times New Roman" panose="02020603050405020304" pitchFamily="18" charset="0"/>
            </a:rPr>
            <a:t>Autopilot</a:t>
          </a:r>
          <a:r>
            <a:rPr lang="es-EC" sz="2200" b="1" kern="1200" dirty="0">
              <a:latin typeface="Times New Roman" panose="02020603050405020304" pitchFamily="18" charset="0"/>
              <a:cs typeface="Times New Roman" panose="02020603050405020304" pitchFamily="18" charset="0"/>
            </a:rPr>
            <a:t> y Estación de Control</a:t>
          </a:r>
          <a:endParaRPr lang="en-US" sz="2200" kern="1200" dirty="0"/>
        </a:p>
      </dsp:txBody>
      <dsp:txXfrm>
        <a:off x="332704" y="205273"/>
        <a:ext cx="5703452" cy="445331"/>
      </dsp:txXfrm>
    </dsp:sp>
    <dsp:sp modelId="{58126112-D718-4D2E-B01D-6A5502EDBDBE}">
      <dsp:nvSpPr>
        <dsp:cNvPr id="0" name=""/>
        <dsp:cNvSpPr/>
      </dsp:nvSpPr>
      <dsp:spPr>
        <a:xfrm>
          <a:off x="60637" y="160528"/>
          <a:ext cx="534822" cy="534822"/>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DE0C6F-1235-4BDB-94B8-CC3B4F277344}">
      <dsp:nvSpPr>
        <dsp:cNvPr id="0" name=""/>
        <dsp:cNvSpPr/>
      </dsp:nvSpPr>
      <dsp:spPr>
        <a:xfrm>
          <a:off x="679991" y="855715"/>
          <a:ext cx="5360822" cy="4278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Plataforma Inercialmente Estabilizada</a:t>
          </a:r>
        </a:p>
      </dsp:txBody>
      <dsp:txXfrm>
        <a:off x="679991" y="855715"/>
        <a:ext cx="5360822" cy="427857"/>
      </dsp:txXfrm>
    </dsp:sp>
    <dsp:sp modelId="{B2D08CB7-BA65-454B-A7FF-D79E7CB765CE}">
      <dsp:nvSpPr>
        <dsp:cNvPr id="0" name=""/>
        <dsp:cNvSpPr/>
      </dsp:nvSpPr>
      <dsp:spPr>
        <a:xfrm>
          <a:off x="412579" y="802233"/>
          <a:ext cx="534822" cy="534822"/>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66E544-561B-4114-A22B-7064F71D281E}">
      <dsp:nvSpPr>
        <dsp:cNvPr id="0" name=""/>
        <dsp:cNvSpPr/>
      </dsp:nvSpPr>
      <dsp:spPr>
        <a:xfrm>
          <a:off x="840925" y="1497421"/>
          <a:ext cx="5199888"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Ordenadores </a:t>
          </a:r>
          <a:r>
            <a:rPr lang="es-EC" sz="2200" b="1" kern="1200" dirty="0" err="1">
              <a:latin typeface="Times New Roman" panose="02020603050405020304" pitchFamily="18" charset="0"/>
              <a:cs typeface="Times New Roman" panose="02020603050405020304" pitchFamily="18" charset="0"/>
            </a:rPr>
            <a:t>On-Board</a:t>
          </a:r>
          <a:r>
            <a:rPr lang="es-EC" sz="2200" b="1" kern="1200" dirty="0">
              <a:latin typeface="Times New Roman" panose="02020603050405020304" pitchFamily="18" charset="0"/>
              <a:cs typeface="Times New Roman" panose="02020603050405020304" pitchFamily="18" charset="0"/>
            </a:rPr>
            <a:t> </a:t>
          </a:r>
        </a:p>
      </dsp:txBody>
      <dsp:txXfrm>
        <a:off x="840925" y="1497421"/>
        <a:ext cx="5199888" cy="427857"/>
      </dsp:txXfrm>
    </dsp:sp>
    <dsp:sp modelId="{5412D29B-D2F4-4F41-A50B-880506DF3AC3}">
      <dsp:nvSpPr>
        <dsp:cNvPr id="0" name=""/>
        <dsp:cNvSpPr/>
      </dsp:nvSpPr>
      <dsp:spPr>
        <a:xfrm>
          <a:off x="573514" y="1443939"/>
          <a:ext cx="534822" cy="534822"/>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542F39-8F06-40AD-944B-89DFF56EBBD7}">
      <dsp:nvSpPr>
        <dsp:cNvPr id="0" name=""/>
        <dsp:cNvSpPr/>
      </dsp:nvSpPr>
      <dsp:spPr>
        <a:xfrm>
          <a:off x="840925" y="2138720"/>
          <a:ext cx="5199888"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Base Total</a:t>
          </a:r>
        </a:p>
      </dsp:txBody>
      <dsp:txXfrm>
        <a:off x="840925" y="2138720"/>
        <a:ext cx="5199888" cy="427857"/>
      </dsp:txXfrm>
    </dsp:sp>
    <dsp:sp modelId="{E7D3CC84-A794-419A-877F-EC5E800975FE}">
      <dsp:nvSpPr>
        <dsp:cNvPr id="0" name=""/>
        <dsp:cNvSpPr/>
      </dsp:nvSpPr>
      <dsp:spPr>
        <a:xfrm>
          <a:off x="573514" y="2085238"/>
          <a:ext cx="534822" cy="534822"/>
        </a:xfrm>
        <a:prstGeom prst="ellipse">
          <a:avLst/>
        </a:prstGeom>
        <a:blipFill rotWithShape="0">
          <a:blip xmlns:r="http://schemas.openxmlformats.org/officeDocument/2006/relationships" r:embed="rId4"/>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32F554-467D-4A24-AFB1-17F10DB1E60B}">
      <dsp:nvSpPr>
        <dsp:cNvPr id="0" name=""/>
        <dsp:cNvSpPr/>
      </dsp:nvSpPr>
      <dsp:spPr>
        <a:xfrm>
          <a:off x="679991" y="2780426"/>
          <a:ext cx="5360822"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Conexiones del Sistema</a:t>
          </a:r>
        </a:p>
      </dsp:txBody>
      <dsp:txXfrm>
        <a:off x="679991" y="2780426"/>
        <a:ext cx="5360822" cy="427857"/>
      </dsp:txXfrm>
    </dsp:sp>
    <dsp:sp modelId="{51F4B5EF-2DDC-4BAD-A410-6B667D5A9789}">
      <dsp:nvSpPr>
        <dsp:cNvPr id="0" name=""/>
        <dsp:cNvSpPr/>
      </dsp:nvSpPr>
      <dsp:spPr>
        <a:xfrm>
          <a:off x="412579" y="2726944"/>
          <a:ext cx="534822" cy="534822"/>
        </a:xfrm>
        <a:prstGeom prst="ellipse">
          <a:avLst/>
        </a:prstGeom>
        <a:blipFill rotWithShape="0">
          <a:blip xmlns:r="http://schemas.openxmlformats.org/officeDocument/2006/relationships" r:embed="rId5"/>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9312A3-720D-4EFD-BFD9-B198E61FD71A}">
      <dsp:nvSpPr>
        <dsp:cNvPr id="0" name=""/>
        <dsp:cNvSpPr/>
      </dsp:nvSpPr>
      <dsp:spPr>
        <a:xfrm>
          <a:off x="328048" y="3422131"/>
          <a:ext cx="5712764"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Algoritmos del Sistema</a:t>
          </a:r>
          <a:endParaRPr lang="en-US" sz="2200" kern="1200" dirty="0"/>
        </a:p>
      </dsp:txBody>
      <dsp:txXfrm>
        <a:off x="328048" y="3422131"/>
        <a:ext cx="5712764" cy="427857"/>
      </dsp:txXfrm>
    </dsp:sp>
    <dsp:sp modelId="{5898A653-DB88-4E8D-80A2-5627F028F5B1}">
      <dsp:nvSpPr>
        <dsp:cNvPr id="0" name=""/>
        <dsp:cNvSpPr/>
      </dsp:nvSpPr>
      <dsp:spPr>
        <a:xfrm>
          <a:off x="60637" y="3368649"/>
          <a:ext cx="534822" cy="534822"/>
        </a:xfrm>
        <a:prstGeom prst="ellipse">
          <a:avLst/>
        </a:prstGeom>
        <a:blipFill rotWithShape="0">
          <a:blip xmlns:r="http://schemas.openxmlformats.org/officeDocument/2006/relationships" r:embed="rId6"/>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F6BC5-CB21-44A4-8774-A71A76B71F66}">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FD749E-00F1-419E-BAB8-A9720D2DF792}">
      <dsp:nvSpPr>
        <dsp:cNvPr id="0" name=""/>
        <dsp:cNvSpPr/>
      </dsp:nvSpPr>
      <dsp:spPr>
        <a:xfrm>
          <a:off x="332704" y="205273"/>
          <a:ext cx="5703452" cy="445331"/>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err="1">
              <a:latin typeface="Times New Roman" panose="02020603050405020304" pitchFamily="18" charset="0"/>
              <a:cs typeface="Times New Roman" panose="02020603050405020304" pitchFamily="18" charset="0"/>
            </a:rPr>
            <a:t>Autopilot</a:t>
          </a:r>
          <a:r>
            <a:rPr lang="es-EC" sz="2200" b="1" kern="1200" dirty="0">
              <a:latin typeface="Times New Roman" panose="02020603050405020304" pitchFamily="18" charset="0"/>
              <a:cs typeface="Times New Roman" panose="02020603050405020304" pitchFamily="18" charset="0"/>
            </a:rPr>
            <a:t> y Estación de Control</a:t>
          </a:r>
          <a:endParaRPr lang="en-US" sz="2200" kern="1200" dirty="0"/>
        </a:p>
      </dsp:txBody>
      <dsp:txXfrm>
        <a:off x="332704" y="205273"/>
        <a:ext cx="5703452" cy="445331"/>
      </dsp:txXfrm>
    </dsp:sp>
    <dsp:sp modelId="{58126112-D718-4D2E-B01D-6A5502EDBDBE}">
      <dsp:nvSpPr>
        <dsp:cNvPr id="0" name=""/>
        <dsp:cNvSpPr/>
      </dsp:nvSpPr>
      <dsp:spPr>
        <a:xfrm>
          <a:off x="60637" y="160528"/>
          <a:ext cx="534822" cy="534822"/>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DE0C6F-1235-4BDB-94B8-CC3B4F277344}">
      <dsp:nvSpPr>
        <dsp:cNvPr id="0" name=""/>
        <dsp:cNvSpPr/>
      </dsp:nvSpPr>
      <dsp:spPr>
        <a:xfrm>
          <a:off x="679991" y="855715"/>
          <a:ext cx="5360822"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Plataforma Inercialmente Estabilizada</a:t>
          </a:r>
        </a:p>
      </dsp:txBody>
      <dsp:txXfrm>
        <a:off x="679991" y="855715"/>
        <a:ext cx="5360822" cy="427857"/>
      </dsp:txXfrm>
    </dsp:sp>
    <dsp:sp modelId="{B2D08CB7-BA65-454B-A7FF-D79E7CB765CE}">
      <dsp:nvSpPr>
        <dsp:cNvPr id="0" name=""/>
        <dsp:cNvSpPr/>
      </dsp:nvSpPr>
      <dsp:spPr>
        <a:xfrm>
          <a:off x="412579" y="802233"/>
          <a:ext cx="534822" cy="534822"/>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66E544-561B-4114-A22B-7064F71D281E}">
      <dsp:nvSpPr>
        <dsp:cNvPr id="0" name=""/>
        <dsp:cNvSpPr/>
      </dsp:nvSpPr>
      <dsp:spPr>
        <a:xfrm>
          <a:off x="840925" y="1497421"/>
          <a:ext cx="5199888" cy="4278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Ordenadores </a:t>
          </a:r>
          <a:r>
            <a:rPr lang="es-EC" sz="2200" b="1" kern="1200" dirty="0" err="1">
              <a:latin typeface="Times New Roman" panose="02020603050405020304" pitchFamily="18" charset="0"/>
              <a:cs typeface="Times New Roman" panose="02020603050405020304" pitchFamily="18" charset="0"/>
            </a:rPr>
            <a:t>On-Board</a:t>
          </a:r>
          <a:r>
            <a:rPr lang="es-EC" sz="2200" b="1" kern="1200" dirty="0">
              <a:latin typeface="Times New Roman" panose="02020603050405020304" pitchFamily="18" charset="0"/>
              <a:cs typeface="Times New Roman" panose="02020603050405020304" pitchFamily="18" charset="0"/>
            </a:rPr>
            <a:t> </a:t>
          </a:r>
        </a:p>
      </dsp:txBody>
      <dsp:txXfrm>
        <a:off x="840925" y="1497421"/>
        <a:ext cx="5199888" cy="427857"/>
      </dsp:txXfrm>
    </dsp:sp>
    <dsp:sp modelId="{5412D29B-D2F4-4F41-A50B-880506DF3AC3}">
      <dsp:nvSpPr>
        <dsp:cNvPr id="0" name=""/>
        <dsp:cNvSpPr/>
      </dsp:nvSpPr>
      <dsp:spPr>
        <a:xfrm>
          <a:off x="573514" y="1443939"/>
          <a:ext cx="534822" cy="534822"/>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542F39-8F06-40AD-944B-89DFF56EBBD7}">
      <dsp:nvSpPr>
        <dsp:cNvPr id="0" name=""/>
        <dsp:cNvSpPr/>
      </dsp:nvSpPr>
      <dsp:spPr>
        <a:xfrm>
          <a:off x="840925" y="2138720"/>
          <a:ext cx="5199888"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Base Total</a:t>
          </a:r>
        </a:p>
      </dsp:txBody>
      <dsp:txXfrm>
        <a:off x="840925" y="2138720"/>
        <a:ext cx="5199888" cy="427857"/>
      </dsp:txXfrm>
    </dsp:sp>
    <dsp:sp modelId="{E7D3CC84-A794-419A-877F-EC5E800975FE}">
      <dsp:nvSpPr>
        <dsp:cNvPr id="0" name=""/>
        <dsp:cNvSpPr/>
      </dsp:nvSpPr>
      <dsp:spPr>
        <a:xfrm>
          <a:off x="573514" y="2085238"/>
          <a:ext cx="534822" cy="534822"/>
        </a:xfrm>
        <a:prstGeom prst="ellipse">
          <a:avLst/>
        </a:prstGeom>
        <a:blipFill rotWithShape="0">
          <a:blip xmlns:r="http://schemas.openxmlformats.org/officeDocument/2006/relationships" r:embed="rId4"/>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32F554-467D-4A24-AFB1-17F10DB1E60B}">
      <dsp:nvSpPr>
        <dsp:cNvPr id="0" name=""/>
        <dsp:cNvSpPr/>
      </dsp:nvSpPr>
      <dsp:spPr>
        <a:xfrm>
          <a:off x="679991" y="2780426"/>
          <a:ext cx="5360822"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Conexiones del Sistema</a:t>
          </a:r>
        </a:p>
      </dsp:txBody>
      <dsp:txXfrm>
        <a:off x="679991" y="2780426"/>
        <a:ext cx="5360822" cy="427857"/>
      </dsp:txXfrm>
    </dsp:sp>
    <dsp:sp modelId="{51F4B5EF-2DDC-4BAD-A410-6B667D5A9789}">
      <dsp:nvSpPr>
        <dsp:cNvPr id="0" name=""/>
        <dsp:cNvSpPr/>
      </dsp:nvSpPr>
      <dsp:spPr>
        <a:xfrm>
          <a:off x="412579" y="2726944"/>
          <a:ext cx="534822" cy="534822"/>
        </a:xfrm>
        <a:prstGeom prst="ellipse">
          <a:avLst/>
        </a:prstGeom>
        <a:blipFill rotWithShape="0">
          <a:blip xmlns:r="http://schemas.openxmlformats.org/officeDocument/2006/relationships" r:embed="rId5"/>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9312A3-720D-4EFD-BFD9-B198E61FD71A}">
      <dsp:nvSpPr>
        <dsp:cNvPr id="0" name=""/>
        <dsp:cNvSpPr/>
      </dsp:nvSpPr>
      <dsp:spPr>
        <a:xfrm>
          <a:off x="328048" y="3422131"/>
          <a:ext cx="5712764"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Algoritmos del Sistema</a:t>
          </a:r>
          <a:endParaRPr lang="en-US" sz="2200" kern="1200" dirty="0"/>
        </a:p>
      </dsp:txBody>
      <dsp:txXfrm>
        <a:off x="328048" y="3422131"/>
        <a:ext cx="5712764" cy="427857"/>
      </dsp:txXfrm>
    </dsp:sp>
    <dsp:sp modelId="{5898A653-DB88-4E8D-80A2-5627F028F5B1}">
      <dsp:nvSpPr>
        <dsp:cNvPr id="0" name=""/>
        <dsp:cNvSpPr/>
      </dsp:nvSpPr>
      <dsp:spPr>
        <a:xfrm>
          <a:off x="60637" y="3368649"/>
          <a:ext cx="534822" cy="534822"/>
        </a:xfrm>
        <a:prstGeom prst="ellipse">
          <a:avLst/>
        </a:prstGeom>
        <a:blipFill rotWithShape="0">
          <a:blip xmlns:r="http://schemas.openxmlformats.org/officeDocument/2006/relationships" r:embed="rId6"/>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F6BC5-CB21-44A4-8774-A71A76B71F66}">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FD749E-00F1-419E-BAB8-A9720D2DF792}">
      <dsp:nvSpPr>
        <dsp:cNvPr id="0" name=""/>
        <dsp:cNvSpPr/>
      </dsp:nvSpPr>
      <dsp:spPr>
        <a:xfrm>
          <a:off x="332704" y="205273"/>
          <a:ext cx="5703452" cy="445331"/>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err="1">
              <a:latin typeface="Times New Roman" panose="02020603050405020304" pitchFamily="18" charset="0"/>
              <a:cs typeface="Times New Roman" panose="02020603050405020304" pitchFamily="18" charset="0"/>
            </a:rPr>
            <a:t>Autopilot</a:t>
          </a:r>
          <a:r>
            <a:rPr lang="es-EC" sz="2200" b="1" kern="1200" dirty="0">
              <a:latin typeface="Times New Roman" panose="02020603050405020304" pitchFamily="18" charset="0"/>
              <a:cs typeface="Times New Roman" panose="02020603050405020304" pitchFamily="18" charset="0"/>
            </a:rPr>
            <a:t> y Estación de Control</a:t>
          </a:r>
          <a:endParaRPr lang="en-US" sz="2200" kern="1200" dirty="0"/>
        </a:p>
      </dsp:txBody>
      <dsp:txXfrm>
        <a:off x="332704" y="205273"/>
        <a:ext cx="5703452" cy="445331"/>
      </dsp:txXfrm>
    </dsp:sp>
    <dsp:sp modelId="{58126112-D718-4D2E-B01D-6A5502EDBDBE}">
      <dsp:nvSpPr>
        <dsp:cNvPr id="0" name=""/>
        <dsp:cNvSpPr/>
      </dsp:nvSpPr>
      <dsp:spPr>
        <a:xfrm>
          <a:off x="60637" y="160528"/>
          <a:ext cx="534822" cy="534822"/>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DE0C6F-1235-4BDB-94B8-CC3B4F277344}">
      <dsp:nvSpPr>
        <dsp:cNvPr id="0" name=""/>
        <dsp:cNvSpPr/>
      </dsp:nvSpPr>
      <dsp:spPr>
        <a:xfrm>
          <a:off x="679991" y="855715"/>
          <a:ext cx="5360822"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Plataforma Inercialmente Estabilizada</a:t>
          </a:r>
        </a:p>
      </dsp:txBody>
      <dsp:txXfrm>
        <a:off x="679991" y="855715"/>
        <a:ext cx="5360822" cy="427857"/>
      </dsp:txXfrm>
    </dsp:sp>
    <dsp:sp modelId="{B2D08CB7-BA65-454B-A7FF-D79E7CB765CE}">
      <dsp:nvSpPr>
        <dsp:cNvPr id="0" name=""/>
        <dsp:cNvSpPr/>
      </dsp:nvSpPr>
      <dsp:spPr>
        <a:xfrm>
          <a:off x="412579" y="802233"/>
          <a:ext cx="534822" cy="534822"/>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66E544-561B-4114-A22B-7064F71D281E}">
      <dsp:nvSpPr>
        <dsp:cNvPr id="0" name=""/>
        <dsp:cNvSpPr/>
      </dsp:nvSpPr>
      <dsp:spPr>
        <a:xfrm>
          <a:off x="840925" y="1497421"/>
          <a:ext cx="5199888"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Ordenadores </a:t>
          </a:r>
          <a:r>
            <a:rPr lang="es-EC" sz="2200" b="1" kern="1200" dirty="0" err="1">
              <a:latin typeface="Times New Roman" panose="02020603050405020304" pitchFamily="18" charset="0"/>
              <a:cs typeface="Times New Roman" panose="02020603050405020304" pitchFamily="18" charset="0"/>
            </a:rPr>
            <a:t>On-Board</a:t>
          </a:r>
          <a:r>
            <a:rPr lang="es-EC" sz="2200" b="1" kern="1200" dirty="0">
              <a:latin typeface="Times New Roman" panose="02020603050405020304" pitchFamily="18" charset="0"/>
              <a:cs typeface="Times New Roman" panose="02020603050405020304" pitchFamily="18" charset="0"/>
            </a:rPr>
            <a:t> </a:t>
          </a:r>
        </a:p>
      </dsp:txBody>
      <dsp:txXfrm>
        <a:off x="840925" y="1497421"/>
        <a:ext cx="5199888" cy="427857"/>
      </dsp:txXfrm>
    </dsp:sp>
    <dsp:sp modelId="{5412D29B-D2F4-4F41-A50B-880506DF3AC3}">
      <dsp:nvSpPr>
        <dsp:cNvPr id="0" name=""/>
        <dsp:cNvSpPr/>
      </dsp:nvSpPr>
      <dsp:spPr>
        <a:xfrm>
          <a:off x="573514" y="1443939"/>
          <a:ext cx="534822" cy="534822"/>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542F39-8F06-40AD-944B-89DFF56EBBD7}">
      <dsp:nvSpPr>
        <dsp:cNvPr id="0" name=""/>
        <dsp:cNvSpPr/>
      </dsp:nvSpPr>
      <dsp:spPr>
        <a:xfrm>
          <a:off x="840925" y="2138720"/>
          <a:ext cx="5199888" cy="4278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Base Total</a:t>
          </a:r>
        </a:p>
      </dsp:txBody>
      <dsp:txXfrm>
        <a:off x="840925" y="2138720"/>
        <a:ext cx="5199888" cy="427857"/>
      </dsp:txXfrm>
    </dsp:sp>
    <dsp:sp modelId="{E7D3CC84-A794-419A-877F-EC5E800975FE}">
      <dsp:nvSpPr>
        <dsp:cNvPr id="0" name=""/>
        <dsp:cNvSpPr/>
      </dsp:nvSpPr>
      <dsp:spPr>
        <a:xfrm>
          <a:off x="573514" y="2085238"/>
          <a:ext cx="534822" cy="534822"/>
        </a:xfrm>
        <a:prstGeom prst="ellipse">
          <a:avLst/>
        </a:prstGeom>
        <a:blipFill rotWithShape="0">
          <a:blip xmlns:r="http://schemas.openxmlformats.org/officeDocument/2006/relationships" r:embed="rId4"/>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32F554-467D-4A24-AFB1-17F10DB1E60B}">
      <dsp:nvSpPr>
        <dsp:cNvPr id="0" name=""/>
        <dsp:cNvSpPr/>
      </dsp:nvSpPr>
      <dsp:spPr>
        <a:xfrm>
          <a:off x="679991" y="2780426"/>
          <a:ext cx="5360822"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Conexiones del Sistema</a:t>
          </a:r>
        </a:p>
      </dsp:txBody>
      <dsp:txXfrm>
        <a:off x="679991" y="2780426"/>
        <a:ext cx="5360822" cy="427857"/>
      </dsp:txXfrm>
    </dsp:sp>
    <dsp:sp modelId="{51F4B5EF-2DDC-4BAD-A410-6B667D5A9789}">
      <dsp:nvSpPr>
        <dsp:cNvPr id="0" name=""/>
        <dsp:cNvSpPr/>
      </dsp:nvSpPr>
      <dsp:spPr>
        <a:xfrm>
          <a:off x="412579" y="2726944"/>
          <a:ext cx="534822" cy="534822"/>
        </a:xfrm>
        <a:prstGeom prst="ellipse">
          <a:avLst/>
        </a:prstGeom>
        <a:blipFill rotWithShape="0">
          <a:blip xmlns:r="http://schemas.openxmlformats.org/officeDocument/2006/relationships" r:embed="rId5"/>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9312A3-720D-4EFD-BFD9-B198E61FD71A}">
      <dsp:nvSpPr>
        <dsp:cNvPr id="0" name=""/>
        <dsp:cNvSpPr/>
      </dsp:nvSpPr>
      <dsp:spPr>
        <a:xfrm>
          <a:off x="328048" y="3422131"/>
          <a:ext cx="5712764"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Algoritmos del Sistema</a:t>
          </a:r>
          <a:endParaRPr lang="en-US" sz="2200" kern="1200" dirty="0"/>
        </a:p>
      </dsp:txBody>
      <dsp:txXfrm>
        <a:off x="328048" y="3422131"/>
        <a:ext cx="5712764" cy="427857"/>
      </dsp:txXfrm>
    </dsp:sp>
    <dsp:sp modelId="{5898A653-DB88-4E8D-80A2-5627F028F5B1}">
      <dsp:nvSpPr>
        <dsp:cNvPr id="0" name=""/>
        <dsp:cNvSpPr/>
      </dsp:nvSpPr>
      <dsp:spPr>
        <a:xfrm>
          <a:off x="60637" y="3368649"/>
          <a:ext cx="534822" cy="534822"/>
        </a:xfrm>
        <a:prstGeom prst="ellipse">
          <a:avLst/>
        </a:prstGeom>
        <a:blipFill rotWithShape="0">
          <a:blip xmlns:r="http://schemas.openxmlformats.org/officeDocument/2006/relationships" r:embed="rId6"/>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F6BC5-CB21-44A4-8774-A71A76B71F66}">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FD749E-00F1-419E-BAB8-A9720D2DF792}">
      <dsp:nvSpPr>
        <dsp:cNvPr id="0" name=""/>
        <dsp:cNvSpPr/>
      </dsp:nvSpPr>
      <dsp:spPr>
        <a:xfrm>
          <a:off x="332704" y="205273"/>
          <a:ext cx="5703452" cy="445331"/>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err="1">
              <a:latin typeface="Times New Roman" panose="02020603050405020304" pitchFamily="18" charset="0"/>
              <a:cs typeface="Times New Roman" panose="02020603050405020304" pitchFamily="18" charset="0"/>
            </a:rPr>
            <a:t>Autopilot</a:t>
          </a:r>
          <a:r>
            <a:rPr lang="es-EC" sz="2200" b="1" kern="1200" dirty="0">
              <a:latin typeface="Times New Roman" panose="02020603050405020304" pitchFamily="18" charset="0"/>
              <a:cs typeface="Times New Roman" panose="02020603050405020304" pitchFamily="18" charset="0"/>
            </a:rPr>
            <a:t> y Estación de Control</a:t>
          </a:r>
          <a:endParaRPr lang="en-US" sz="2200" kern="1200" dirty="0"/>
        </a:p>
      </dsp:txBody>
      <dsp:txXfrm>
        <a:off x="332704" y="205273"/>
        <a:ext cx="5703452" cy="445331"/>
      </dsp:txXfrm>
    </dsp:sp>
    <dsp:sp modelId="{58126112-D718-4D2E-B01D-6A5502EDBDBE}">
      <dsp:nvSpPr>
        <dsp:cNvPr id="0" name=""/>
        <dsp:cNvSpPr/>
      </dsp:nvSpPr>
      <dsp:spPr>
        <a:xfrm>
          <a:off x="60637" y="160528"/>
          <a:ext cx="534822" cy="534822"/>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DE0C6F-1235-4BDB-94B8-CC3B4F277344}">
      <dsp:nvSpPr>
        <dsp:cNvPr id="0" name=""/>
        <dsp:cNvSpPr/>
      </dsp:nvSpPr>
      <dsp:spPr>
        <a:xfrm>
          <a:off x="679991" y="855715"/>
          <a:ext cx="5360822"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Plataforma Inercialmente Estabilizada</a:t>
          </a:r>
        </a:p>
      </dsp:txBody>
      <dsp:txXfrm>
        <a:off x="679991" y="855715"/>
        <a:ext cx="5360822" cy="427857"/>
      </dsp:txXfrm>
    </dsp:sp>
    <dsp:sp modelId="{B2D08CB7-BA65-454B-A7FF-D79E7CB765CE}">
      <dsp:nvSpPr>
        <dsp:cNvPr id="0" name=""/>
        <dsp:cNvSpPr/>
      </dsp:nvSpPr>
      <dsp:spPr>
        <a:xfrm>
          <a:off x="412579" y="802233"/>
          <a:ext cx="534822" cy="534822"/>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66E544-561B-4114-A22B-7064F71D281E}">
      <dsp:nvSpPr>
        <dsp:cNvPr id="0" name=""/>
        <dsp:cNvSpPr/>
      </dsp:nvSpPr>
      <dsp:spPr>
        <a:xfrm>
          <a:off x="840925" y="1497421"/>
          <a:ext cx="5199888"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Ordenadores </a:t>
          </a:r>
          <a:r>
            <a:rPr lang="es-EC" sz="2200" b="1" kern="1200" dirty="0" err="1">
              <a:latin typeface="Times New Roman" panose="02020603050405020304" pitchFamily="18" charset="0"/>
              <a:cs typeface="Times New Roman" panose="02020603050405020304" pitchFamily="18" charset="0"/>
            </a:rPr>
            <a:t>On-Board</a:t>
          </a:r>
          <a:r>
            <a:rPr lang="es-EC" sz="2200" b="1" kern="1200" dirty="0">
              <a:latin typeface="Times New Roman" panose="02020603050405020304" pitchFamily="18" charset="0"/>
              <a:cs typeface="Times New Roman" panose="02020603050405020304" pitchFamily="18" charset="0"/>
            </a:rPr>
            <a:t> </a:t>
          </a:r>
        </a:p>
      </dsp:txBody>
      <dsp:txXfrm>
        <a:off x="840925" y="1497421"/>
        <a:ext cx="5199888" cy="427857"/>
      </dsp:txXfrm>
    </dsp:sp>
    <dsp:sp modelId="{5412D29B-D2F4-4F41-A50B-880506DF3AC3}">
      <dsp:nvSpPr>
        <dsp:cNvPr id="0" name=""/>
        <dsp:cNvSpPr/>
      </dsp:nvSpPr>
      <dsp:spPr>
        <a:xfrm>
          <a:off x="573514" y="1443939"/>
          <a:ext cx="534822" cy="534822"/>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542F39-8F06-40AD-944B-89DFF56EBBD7}">
      <dsp:nvSpPr>
        <dsp:cNvPr id="0" name=""/>
        <dsp:cNvSpPr/>
      </dsp:nvSpPr>
      <dsp:spPr>
        <a:xfrm>
          <a:off x="840925" y="2138720"/>
          <a:ext cx="5199888"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Base Total</a:t>
          </a:r>
        </a:p>
      </dsp:txBody>
      <dsp:txXfrm>
        <a:off x="840925" y="2138720"/>
        <a:ext cx="5199888" cy="427857"/>
      </dsp:txXfrm>
    </dsp:sp>
    <dsp:sp modelId="{E7D3CC84-A794-419A-877F-EC5E800975FE}">
      <dsp:nvSpPr>
        <dsp:cNvPr id="0" name=""/>
        <dsp:cNvSpPr/>
      </dsp:nvSpPr>
      <dsp:spPr>
        <a:xfrm>
          <a:off x="573514" y="2085238"/>
          <a:ext cx="534822" cy="534822"/>
        </a:xfrm>
        <a:prstGeom prst="ellipse">
          <a:avLst/>
        </a:prstGeom>
        <a:blipFill rotWithShape="0">
          <a:blip xmlns:r="http://schemas.openxmlformats.org/officeDocument/2006/relationships" r:embed="rId4"/>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32F554-467D-4A24-AFB1-17F10DB1E60B}">
      <dsp:nvSpPr>
        <dsp:cNvPr id="0" name=""/>
        <dsp:cNvSpPr/>
      </dsp:nvSpPr>
      <dsp:spPr>
        <a:xfrm>
          <a:off x="679991" y="2780426"/>
          <a:ext cx="5360822" cy="4278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Conexiones del Sistema</a:t>
          </a:r>
        </a:p>
      </dsp:txBody>
      <dsp:txXfrm>
        <a:off x="679991" y="2780426"/>
        <a:ext cx="5360822" cy="427857"/>
      </dsp:txXfrm>
    </dsp:sp>
    <dsp:sp modelId="{51F4B5EF-2DDC-4BAD-A410-6B667D5A9789}">
      <dsp:nvSpPr>
        <dsp:cNvPr id="0" name=""/>
        <dsp:cNvSpPr/>
      </dsp:nvSpPr>
      <dsp:spPr>
        <a:xfrm>
          <a:off x="412579" y="2726944"/>
          <a:ext cx="534822" cy="534822"/>
        </a:xfrm>
        <a:prstGeom prst="ellipse">
          <a:avLst/>
        </a:prstGeom>
        <a:blipFill rotWithShape="0">
          <a:blip xmlns:r="http://schemas.openxmlformats.org/officeDocument/2006/relationships" r:embed="rId5"/>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9312A3-720D-4EFD-BFD9-B198E61FD71A}">
      <dsp:nvSpPr>
        <dsp:cNvPr id="0" name=""/>
        <dsp:cNvSpPr/>
      </dsp:nvSpPr>
      <dsp:spPr>
        <a:xfrm>
          <a:off x="328048" y="3422131"/>
          <a:ext cx="5712764"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Algoritmos del Sistema</a:t>
          </a:r>
          <a:endParaRPr lang="en-US" sz="2200" kern="1200" dirty="0"/>
        </a:p>
      </dsp:txBody>
      <dsp:txXfrm>
        <a:off x="328048" y="3422131"/>
        <a:ext cx="5712764" cy="427857"/>
      </dsp:txXfrm>
    </dsp:sp>
    <dsp:sp modelId="{5898A653-DB88-4E8D-80A2-5627F028F5B1}">
      <dsp:nvSpPr>
        <dsp:cNvPr id="0" name=""/>
        <dsp:cNvSpPr/>
      </dsp:nvSpPr>
      <dsp:spPr>
        <a:xfrm>
          <a:off x="60637" y="3368649"/>
          <a:ext cx="534822" cy="534822"/>
        </a:xfrm>
        <a:prstGeom prst="ellipse">
          <a:avLst/>
        </a:prstGeom>
        <a:blipFill rotWithShape="0">
          <a:blip xmlns:r="http://schemas.openxmlformats.org/officeDocument/2006/relationships" r:embed="rId6"/>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F6BC5-CB21-44A4-8774-A71A76B71F66}">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FD749E-00F1-419E-BAB8-A9720D2DF792}">
      <dsp:nvSpPr>
        <dsp:cNvPr id="0" name=""/>
        <dsp:cNvSpPr/>
      </dsp:nvSpPr>
      <dsp:spPr>
        <a:xfrm>
          <a:off x="332704" y="205273"/>
          <a:ext cx="5703452" cy="445331"/>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err="1">
              <a:latin typeface="Times New Roman" panose="02020603050405020304" pitchFamily="18" charset="0"/>
              <a:cs typeface="Times New Roman" panose="02020603050405020304" pitchFamily="18" charset="0"/>
            </a:rPr>
            <a:t>Autopilot</a:t>
          </a:r>
          <a:r>
            <a:rPr lang="es-EC" sz="2200" b="1" kern="1200" dirty="0">
              <a:latin typeface="Times New Roman" panose="02020603050405020304" pitchFamily="18" charset="0"/>
              <a:cs typeface="Times New Roman" panose="02020603050405020304" pitchFamily="18" charset="0"/>
            </a:rPr>
            <a:t> y Estación de Control</a:t>
          </a:r>
          <a:endParaRPr lang="en-US" sz="2200" kern="1200" dirty="0"/>
        </a:p>
      </dsp:txBody>
      <dsp:txXfrm>
        <a:off x="332704" y="205273"/>
        <a:ext cx="5703452" cy="445331"/>
      </dsp:txXfrm>
    </dsp:sp>
    <dsp:sp modelId="{58126112-D718-4D2E-B01D-6A5502EDBDBE}">
      <dsp:nvSpPr>
        <dsp:cNvPr id="0" name=""/>
        <dsp:cNvSpPr/>
      </dsp:nvSpPr>
      <dsp:spPr>
        <a:xfrm>
          <a:off x="60637" y="160528"/>
          <a:ext cx="534822" cy="534822"/>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DE0C6F-1235-4BDB-94B8-CC3B4F277344}">
      <dsp:nvSpPr>
        <dsp:cNvPr id="0" name=""/>
        <dsp:cNvSpPr/>
      </dsp:nvSpPr>
      <dsp:spPr>
        <a:xfrm>
          <a:off x="679991" y="855715"/>
          <a:ext cx="5360822"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Plataforma Inercialmente Estabilizada</a:t>
          </a:r>
        </a:p>
      </dsp:txBody>
      <dsp:txXfrm>
        <a:off x="679991" y="855715"/>
        <a:ext cx="5360822" cy="427857"/>
      </dsp:txXfrm>
    </dsp:sp>
    <dsp:sp modelId="{B2D08CB7-BA65-454B-A7FF-D79E7CB765CE}">
      <dsp:nvSpPr>
        <dsp:cNvPr id="0" name=""/>
        <dsp:cNvSpPr/>
      </dsp:nvSpPr>
      <dsp:spPr>
        <a:xfrm>
          <a:off x="412579" y="802233"/>
          <a:ext cx="534822" cy="534822"/>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66E544-561B-4114-A22B-7064F71D281E}">
      <dsp:nvSpPr>
        <dsp:cNvPr id="0" name=""/>
        <dsp:cNvSpPr/>
      </dsp:nvSpPr>
      <dsp:spPr>
        <a:xfrm>
          <a:off x="840925" y="1497421"/>
          <a:ext cx="5199888"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Ordenadores </a:t>
          </a:r>
          <a:r>
            <a:rPr lang="es-EC" sz="2200" b="1" kern="1200" dirty="0" err="1">
              <a:latin typeface="Times New Roman" panose="02020603050405020304" pitchFamily="18" charset="0"/>
              <a:cs typeface="Times New Roman" panose="02020603050405020304" pitchFamily="18" charset="0"/>
            </a:rPr>
            <a:t>On-Board</a:t>
          </a:r>
          <a:r>
            <a:rPr lang="es-EC" sz="2200" b="1" kern="1200" dirty="0">
              <a:latin typeface="Times New Roman" panose="02020603050405020304" pitchFamily="18" charset="0"/>
              <a:cs typeface="Times New Roman" panose="02020603050405020304" pitchFamily="18" charset="0"/>
            </a:rPr>
            <a:t> </a:t>
          </a:r>
        </a:p>
      </dsp:txBody>
      <dsp:txXfrm>
        <a:off x="840925" y="1497421"/>
        <a:ext cx="5199888" cy="427857"/>
      </dsp:txXfrm>
    </dsp:sp>
    <dsp:sp modelId="{5412D29B-D2F4-4F41-A50B-880506DF3AC3}">
      <dsp:nvSpPr>
        <dsp:cNvPr id="0" name=""/>
        <dsp:cNvSpPr/>
      </dsp:nvSpPr>
      <dsp:spPr>
        <a:xfrm>
          <a:off x="573514" y="1443939"/>
          <a:ext cx="534822" cy="534822"/>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542F39-8F06-40AD-944B-89DFF56EBBD7}">
      <dsp:nvSpPr>
        <dsp:cNvPr id="0" name=""/>
        <dsp:cNvSpPr/>
      </dsp:nvSpPr>
      <dsp:spPr>
        <a:xfrm>
          <a:off x="840925" y="2138720"/>
          <a:ext cx="5199888"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Base Total</a:t>
          </a:r>
        </a:p>
      </dsp:txBody>
      <dsp:txXfrm>
        <a:off x="840925" y="2138720"/>
        <a:ext cx="5199888" cy="427857"/>
      </dsp:txXfrm>
    </dsp:sp>
    <dsp:sp modelId="{E7D3CC84-A794-419A-877F-EC5E800975FE}">
      <dsp:nvSpPr>
        <dsp:cNvPr id="0" name=""/>
        <dsp:cNvSpPr/>
      </dsp:nvSpPr>
      <dsp:spPr>
        <a:xfrm>
          <a:off x="573514" y="2085238"/>
          <a:ext cx="534822" cy="534822"/>
        </a:xfrm>
        <a:prstGeom prst="ellipse">
          <a:avLst/>
        </a:prstGeom>
        <a:blipFill rotWithShape="0">
          <a:blip xmlns:r="http://schemas.openxmlformats.org/officeDocument/2006/relationships" r:embed="rId4"/>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32F554-467D-4A24-AFB1-17F10DB1E60B}">
      <dsp:nvSpPr>
        <dsp:cNvPr id="0" name=""/>
        <dsp:cNvSpPr/>
      </dsp:nvSpPr>
      <dsp:spPr>
        <a:xfrm>
          <a:off x="679991" y="2780426"/>
          <a:ext cx="5360822" cy="427857"/>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Conexiones del Sistema</a:t>
          </a:r>
        </a:p>
      </dsp:txBody>
      <dsp:txXfrm>
        <a:off x="679991" y="2780426"/>
        <a:ext cx="5360822" cy="427857"/>
      </dsp:txXfrm>
    </dsp:sp>
    <dsp:sp modelId="{51F4B5EF-2DDC-4BAD-A410-6B667D5A9789}">
      <dsp:nvSpPr>
        <dsp:cNvPr id="0" name=""/>
        <dsp:cNvSpPr/>
      </dsp:nvSpPr>
      <dsp:spPr>
        <a:xfrm>
          <a:off x="412579" y="2726944"/>
          <a:ext cx="534822" cy="534822"/>
        </a:xfrm>
        <a:prstGeom prst="ellipse">
          <a:avLst/>
        </a:prstGeom>
        <a:blipFill rotWithShape="0">
          <a:blip xmlns:r="http://schemas.openxmlformats.org/officeDocument/2006/relationships" r:embed="rId5"/>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9312A3-720D-4EFD-BFD9-B198E61FD71A}">
      <dsp:nvSpPr>
        <dsp:cNvPr id="0" name=""/>
        <dsp:cNvSpPr/>
      </dsp:nvSpPr>
      <dsp:spPr>
        <a:xfrm>
          <a:off x="328048" y="3422131"/>
          <a:ext cx="5712764" cy="4278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55880" rIns="55880" bIns="55880" numCol="1" spcCol="1270" anchor="ctr" anchorCtr="0">
          <a:noAutofit/>
        </a:bodyPr>
        <a:lstStyle/>
        <a:p>
          <a:pPr marL="0" lvl="0" indent="0" algn="l" defTabSz="977900">
            <a:lnSpc>
              <a:spcPct val="90000"/>
            </a:lnSpc>
            <a:spcBef>
              <a:spcPct val="0"/>
            </a:spcBef>
            <a:spcAft>
              <a:spcPct val="35000"/>
            </a:spcAft>
            <a:buNone/>
          </a:pPr>
          <a:r>
            <a:rPr lang="es-EC" sz="2200" b="1" kern="1200" dirty="0">
              <a:latin typeface="Times New Roman" panose="02020603050405020304" pitchFamily="18" charset="0"/>
              <a:cs typeface="Times New Roman" panose="02020603050405020304" pitchFamily="18" charset="0"/>
            </a:rPr>
            <a:t>Algoritmos del Sistema</a:t>
          </a:r>
          <a:endParaRPr lang="en-US" sz="2200" kern="1200" dirty="0"/>
        </a:p>
      </dsp:txBody>
      <dsp:txXfrm>
        <a:off x="328048" y="3422131"/>
        <a:ext cx="5712764" cy="427857"/>
      </dsp:txXfrm>
    </dsp:sp>
    <dsp:sp modelId="{5898A653-DB88-4E8D-80A2-5627F028F5B1}">
      <dsp:nvSpPr>
        <dsp:cNvPr id="0" name=""/>
        <dsp:cNvSpPr/>
      </dsp:nvSpPr>
      <dsp:spPr>
        <a:xfrm>
          <a:off x="60637" y="3368649"/>
          <a:ext cx="534822" cy="534822"/>
        </a:xfrm>
        <a:prstGeom prst="ellipse">
          <a:avLst/>
        </a:prstGeom>
        <a:blipFill rotWithShape="0">
          <a:blip xmlns:r="http://schemas.openxmlformats.org/officeDocument/2006/relationships" r:embed="rId6"/>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27A7C6-EB0D-486A-83E0-2883FAC91F14}" type="datetimeFigureOut">
              <a:rPr lang="es-EC" smtClean="0"/>
              <a:t>6/3/2017</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84E47-E773-4665-8476-0B73FA5E334F}" type="slidenum">
              <a:rPr lang="es-EC" smtClean="0"/>
              <a:t>‹Nº›</a:t>
            </a:fld>
            <a:endParaRPr lang="es-EC"/>
          </a:p>
        </p:txBody>
      </p:sp>
    </p:spTree>
    <p:extLst>
      <p:ext uri="{BB962C8B-B14F-4D97-AF65-F5344CB8AC3E}">
        <p14:creationId xmlns:p14="http://schemas.microsoft.com/office/powerpoint/2010/main" val="120170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Presentación amena y agradecimiento a</a:t>
            </a:r>
            <a:r>
              <a:rPr lang="es-EC" baseline="0" dirty="0"/>
              <a:t> los</a:t>
            </a:r>
            <a:r>
              <a:rPr lang="es-EC" dirty="0"/>
              <a:t> asistentes</a:t>
            </a:r>
          </a:p>
        </p:txBody>
      </p:sp>
      <p:sp>
        <p:nvSpPr>
          <p:cNvPr id="4" name="Marcador de número de diapositiva 3"/>
          <p:cNvSpPr>
            <a:spLocks noGrp="1"/>
          </p:cNvSpPr>
          <p:nvPr>
            <p:ph type="sldNum" sz="quarter" idx="10"/>
          </p:nvPr>
        </p:nvSpPr>
        <p:spPr/>
        <p:txBody>
          <a:bodyPr/>
          <a:lstStyle/>
          <a:p>
            <a:fld id="{0A784E47-E773-4665-8476-0B73FA5E334F}" type="slidenum">
              <a:rPr lang="es-EC" smtClean="0"/>
              <a:t>1</a:t>
            </a:fld>
            <a:endParaRPr lang="es-EC"/>
          </a:p>
        </p:txBody>
      </p:sp>
    </p:spTree>
    <p:extLst>
      <p:ext uri="{BB962C8B-B14F-4D97-AF65-F5344CB8AC3E}">
        <p14:creationId xmlns:p14="http://schemas.microsoft.com/office/powerpoint/2010/main" val="65044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Estrategias </a:t>
            </a:r>
          </a:p>
        </p:txBody>
      </p:sp>
      <p:sp>
        <p:nvSpPr>
          <p:cNvPr id="4" name="Marcador de número de diapositiva 3"/>
          <p:cNvSpPr>
            <a:spLocks noGrp="1"/>
          </p:cNvSpPr>
          <p:nvPr>
            <p:ph type="sldNum" sz="quarter" idx="10"/>
          </p:nvPr>
        </p:nvSpPr>
        <p:spPr/>
        <p:txBody>
          <a:bodyPr/>
          <a:lstStyle/>
          <a:p>
            <a:fld id="{0A784E47-E773-4665-8476-0B73FA5E334F}" type="slidenum">
              <a:rPr lang="es-EC" smtClean="0"/>
              <a:t>12</a:t>
            </a:fld>
            <a:endParaRPr lang="es-EC"/>
          </a:p>
        </p:txBody>
      </p:sp>
    </p:spTree>
    <p:extLst>
      <p:ext uri="{BB962C8B-B14F-4D97-AF65-F5344CB8AC3E}">
        <p14:creationId xmlns:p14="http://schemas.microsoft.com/office/powerpoint/2010/main" val="2847175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err="1">
                <a:latin typeface="Arial" panose="020B0604020202020204" pitchFamily="34" charset="0"/>
              </a:rPr>
              <a:t>Clasificaci</a:t>
            </a:r>
            <a:r>
              <a:rPr lang="es-EC" b="1" dirty="0" err="1">
                <a:latin typeface="Arial" panose="020B0604020202020204" pitchFamily="34" charset="0"/>
              </a:rPr>
              <a:t>ón</a:t>
            </a:r>
            <a:r>
              <a:rPr lang="en-US" b="1" dirty="0">
                <a:latin typeface="Arial" panose="020B0604020202020204" pitchFamily="34" charset="0"/>
              </a:rPr>
              <a:t> en </a:t>
            </a:r>
            <a:r>
              <a:rPr lang="en-US" b="1" dirty="0" err="1">
                <a:latin typeface="Arial" panose="020B0604020202020204" pitchFamily="34" charset="0"/>
              </a:rPr>
              <a:t>módulos</a:t>
            </a:r>
            <a:r>
              <a:rPr lang="en-US" b="1" dirty="0">
                <a:latin typeface="Arial" panose="020B0604020202020204" pitchFamily="34" charset="0"/>
              </a:rPr>
              <a:t> </a:t>
            </a:r>
          </a:p>
        </p:txBody>
      </p:sp>
      <p:sp>
        <p:nvSpPr>
          <p:cNvPr id="4" name="Marcador de número de diapositiva 3"/>
          <p:cNvSpPr>
            <a:spLocks noGrp="1"/>
          </p:cNvSpPr>
          <p:nvPr>
            <p:ph type="sldNum" sz="quarter" idx="10"/>
          </p:nvPr>
        </p:nvSpPr>
        <p:spPr/>
        <p:txBody>
          <a:bodyPr/>
          <a:lstStyle/>
          <a:p>
            <a:fld id="{0A784E47-E773-4665-8476-0B73FA5E334F}" type="slidenum">
              <a:rPr lang="es-EC" smtClean="0"/>
              <a:t>13</a:t>
            </a:fld>
            <a:endParaRPr lang="es-EC"/>
          </a:p>
        </p:txBody>
      </p:sp>
    </p:spTree>
    <p:extLst>
      <p:ext uri="{BB962C8B-B14F-4D97-AF65-F5344CB8AC3E}">
        <p14:creationId xmlns:p14="http://schemas.microsoft.com/office/powerpoint/2010/main" val="3851799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Explicar de manera entendible el proyecto</a:t>
            </a:r>
            <a:r>
              <a:rPr lang="es-EC" baseline="0" dirty="0"/>
              <a:t> realizado y dar ejemplos de lo q se puede hacer </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3</a:t>
            </a:fld>
            <a:endParaRPr lang="es-EC"/>
          </a:p>
        </p:txBody>
      </p:sp>
    </p:spTree>
    <p:extLst>
      <p:ext uri="{BB962C8B-B14F-4D97-AF65-F5344CB8AC3E}">
        <p14:creationId xmlns:p14="http://schemas.microsoft.com/office/powerpoint/2010/main" val="1451754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Explicar de manera entendible el proyecto</a:t>
            </a:r>
            <a:r>
              <a:rPr lang="es-EC" baseline="0" dirty="0"/>
              <a:t> realizado y dar ejemplos de lo q se puede hacer </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4</a:t>
            </a:fld>
            <a:endParaRPr lang="es-EC"/>
          </a:p>
        </p:txBody>
      </p:sp>
    </p:spTree>
    <p:extLst>
      <p:ext uri="{BB962C8B-B14F-4D97-AF65-F5344CB8AC3E}">
        <p14:creationId xmlns:p14="http://schemas.microsoft.com/office/powerpoint/2010/main" val="334655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Leer el objetivo y explicar que el</a:t>
            </a:r>
            <a:r>
              <a:rPr lang="es-EC" baseline="0" dirty="0"/>
              <a:t> sistema es una parte de un proyecto general</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5</a:t>
            </a:fld>
            <a:endParaRPr lang="es-EC"/>
          </a:p>
        </p:txBody>
      </p:sp>
    </p:spTree>
    <p:extLst>
      <p:ext uri="{BB962C8B-B14F-4D97-AF65-F5344CB8AC3E}">
        <p14:creationId xmlns:p14="http://schemas.microsoft.com/office/powerpoint/2010/main" val="2546332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Decir</a:t>
            </a:r>
            <a:r>
              <a:rPr lang="es-EC" baseline="0" dirty="0"/>
              <a:t> los objetivos de forma similar con diferentes palabras a las escritas</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6</a:t>
            </a:fld>
            <a:endParaRPr lang="es-EC"/>
          </a:p>
        </p:txBody>
      </p:sp>
    </p:spTree>
    <p:extLst>
      <p:ext uri="{BB962C8B-B14F-4D97-AF65-F5344CB8AC3E}">
        <p14:creationId xmlns:p14="http://schemas.microsoft.com/office/powerpoint/2010/main" val="1868143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Hablar</a:t>
            </a:r>
            <a:r>
              <a:rPr lang="es-EC" baseline="0" dirty="0"/>
              <a:t> de la robótica móvil y una breve reseña del cuadro sinóptico</a:t>
            </a:r>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8</a:t>
            </a:fld>
            <a:endParaRPr lang="es-EC"/>
          </a:p>
        </p:txBody>
      </p:sp>
    </p:spTree>
    <p:extLst>
      <p:ext uri="{BB962C8B-B14F-4D97-AF65-F5344CB8AC3E}">
        <p14:creationId xmlns:p14="http://schemas.microsoft.com/office/powerpoint/2010/main" val="89695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Hablar sobre la percepción e</a:t>
            </a:r>
            <a:r>
              <a:rPr lang="es-EC" baseline="0" dirty="0"/>
              <a:t> indicar de forma general los diferentes sensores q puedes usar </a:t>
            </a:r>
          </a:p>
        </p:txBody>
      </p:sp>
      <p:sp>
        <p:nvSpPr>
          <p:cNvPr id="4" name="Marcador de número de diapositiva 3"/>
          <p:cNvSpPr>
            <a:spLocks noGrp="1"/>
          </p:cNvSpPr>
          <p:nvPr>
            <p:ph type="sldNum" sz="quarter" idx="10"/>
          </p:nvPr>
        </p:nvSpPr>
        <p:spPr/>
        <p:txBody>
          <a:bodyPr/>
          <a:lstStyle/>
          <a:p>
            <a:fld id="{0A784E47-E773-4665-8476-0B73FA5E334F}" type="slidenum">
              <a:rPr lang="es-EC" smtClean="0"/>
              <a:t>9</a:t>
            </a:fld>
            <a:endParaRPr lang="es-EC"/>
          </a:p>
        </p:txBody>
      </p:sp>
    </p:spTree>
    <p:extLst>
      <p:ext uri="{BB962C8B-B14F-4D97-AF65-F5344CB8AC3E}">
        <p14:creationId xmlns:p14="http://schemas.microsoft.com/office/powerpoint/2010/main" val="4108728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Hablar de la localización </a:t>
            </a:r>
            <a:endParaRPr lang="es-EC" baseline="0" dirty="0"/>
          </a:p>
          <a:p>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10</a:t>
            </a:fld>
            <a:endParaRPr lang="es-EC"/>
          </a:p>
        </p:txBody>
      </p:sp>
    </p:spTree>
    <p:extLst>
      <p:ext uri="{BB962C8B-B14F-4D97-AF65-F5344CB8AC3E}">
        <p14:creationId xmlns:p14="http://schemas.microsoft.com/office/powerpoint/2010/main" val="249116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SLAM </a:t>
            </a:r>
            <a:endParaRPr lang="es-EC" baseline="0" dirty="0"/>
          </a:p>
          <a:p>
            <a:endParaRPr lang="es-EC" dirty="0"/>
          </a:p>
        </p:txBody>
      </p:sp>
      <p:sp>
        <p:nvSpPr>
          <p:cNvPr id="4" name="Marcador de número de diapositiva 3"/>
          <p:cNvSpPr>
            <a:spLocks noGrp="1"/>
          </p:cNvSpPr>
          <p:nvPr>
            <p:ph type="sldNum" sz="quarter" idx="10"/>
          </p:nvPr>
        </p:nvSpPr>
        <p:spPr/>
        <p:txBody>
          <a:bodyPr/>
          <a:lstStyle/>
          <a:p>
            <a:fld id="{0A784E47-E773-4665-8476-0B73FA5E334F}" type="slidenum">
              <a:rPr lang="es-EC" smtClean="0"/>
              <a:t>11</a:t>
            </a:fld>
            <a:endParaRPr lang="es-EC"/>
          </a:p>
        </p:txBody>
      </p:sp>
    </p:spTree>
    <p:extLst>
      <p:ext uri="{BB962C8B-B14F-4D97-AF65-F5344CB8AC3E}">
        <p14:creationId xmlns:p14="http://schemas.microsoft.com/office/powerpoint/2010/main" val="3820162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0C5D987-1815-4A4D-A1CE-B74BE66CDA1E}" type="datetimeFigureOut">
              <a:rPr lang="es-EC" smtClean="0"/>
              <a:t>6/3/2017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15F8E75-20BF-4D16-BD80-6A6CB19799FC}" type="slidenum">
              <a:rPr lang="es-EC" smtClean="0"/>
              <a:t>‹Nº›</a:t>
            </a:fld>
            <a:endParaRPr lang="es-EC"/>
          </a:p>
        </p:txBody>
      </p:sp>
    </p:spTree>
    <p:extLst>
      <p:ext uri="{BB962C8B-B14F-4D97-AF65-F5344CB8AC3E}">
        <p14:creationId xmlns:p14="http://schemas.microsoft.com/office/powerpoint/2010/main" val="4088969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0C5D987-1815-4A4D-A1CE-B74BE66CDA1E}" type="datetimeFigureOut">
              <a:rPr lang="es-EC" smtClean="0"/>
              <a:t>6/3/2017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15F8E75-20BF-4D16-BD80-6A6CB19799FC}" type="slidenum">
              <a:rPr lang="es-EC" smtClean="0"/>
              <a:t>‹Nº›</a:t>
            </a:fld>
            <a:endParaRPr lang="es-EC"/>
          </a:p>
        </p:txBody>
      </p:sp>
    </p:spTree>
    <p:extLst>
      <p:ext uri="{BB962C8B-B14F-4D97-AF65-F5344CB8AC3E}">
        <p14:creationId xmlns:p14="http://schemas.microsoft.com/office/powerpoint/2010/main" val="2923093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0C5D987-1815-4A4D-A1CE-B74BE66CDA1E}" type="datetimeFigureOut">
              <a:rPr lang="es-EC" smtClean="0"/>
              <a:t>6/3/2017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15F8E75-20BF-4D16-BD80-6A6CB19799FC}" type="slidenum">
              <a:rPr lang="es-EC" smtClean="0"/>
              <a:t>‹Nº›</a:t>
            </a:fld>
            <a:endParaRPr lang="es-EC"/>
          </a:p>
        </p:txBody>
      </p:sp>
    </p:spTree>
    <p:extLst>
      <p:ext uri="{BB962C8B-B14F-4D97-AF65-F5344CB8AC3E}">
        <p14:creationId xmlns:p14="http://schemas.microsoft.com/office/powerpoint/2010/main" val="4288332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0C5D987-1815-4A4D-A1CE-B74BE66CDA1E}" type="datetimeFigureOut">
              <a:rPr lang="es-EC" smtClean="0"/>
              <a:t>6/3/2017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15F8E75-20BF-4D16-BD80-6A6CB19799FC}" type="slidenum">
              <a:rPr lang="es-EC" smtClean="0"/>
              <a:t>‹Nº›</a:t>
            </a:fld>
            <a:endParaRPr lang="es-EC"/>
          </a:p>
        </p:txBody>
      </p:sp>
    </p:spTree>
    <p:extLst>
      <p:ext uri="{BB962C8B-B14F-4D97-AF65-F5344CB8AC3E}">
        <p14:creationId xmlns:p14="http://schemas.microsoft.com/office/powerpoint/2010/main" val="2345467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D0C5D987-1815-4A4D-A1CE-B74BE66CDA1E}" type="datetimeFigureOut">
              <a:rPr lang="es-EC" smtClean="0"/>
              <a:t>6/3/2017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15F8E75-20BF-4D16-BD80-6A6CB19799FC}" type="slidenum">
              <a:rPr lang="es-EC" smtClean="0"/>
              <a:t>‹Nº›</a:t>
            </a:fld>
            <a:endParaRPr lang="es-EC"/>
          </a:p>
        </p:txBody>
      </p:sp>
    </p:spTree>
    <p:extLst>
      <p:ext uri="{BB962C8B-B14F-4D97-AF65-F5344CB8AC3E}">
        <p14:creationId xmlns:p14="http://schemas.microsoft.com/office/powerpoint/2010/main" val="882108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0C5D987-1815-4A4D-A1CE-B74BE66CDA1E}" type="datetimeFigureOut">
              <a:rPr lang="es-EC" smtClean="0"/>
              <a:t>6/3/2017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15F8E75-20BF-4D16-BD80-6A6CB19799FC}" type="slidenum">
              <a:rPr lang="es-EC" smtClean="0"/>
              <a:t>‹Nº›</a:t>
            </a:fld>
            <a:endParaRPr lang="es-EC"/>
          </a:p>
        </p:txBody>
      </p:sp>
    </p:spTree>
    <p:extLst>
      <p:ext uri="{BB962C8B-B14F-4D97-AF65-F5344CB8AC3E}">
        <p14:creationId xmlns:p14="http://schemas.microsoft.com/office/powerpoint/2010/main" val="444182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0C5D987-1815-4A4D-A1CE-B74BE66CDA1E}" type="datetimeFigureOut">
              <a:rPr lang="es-EC" smtClean="0"/>
              <a:t>6/3/2017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315F8E75-20BF-4D16-BD80-6A6CB19799FC}" type="slidenum">
              <a:rPr lang="es-EC" smtClean="0"/>
              <a:t>‹Nº›</a:t>
            </a:fld>
            <a:endParaRPr lang="es-EC"/>
          </a:p>
        </p:txBody>
      </p:sp>
    </p:spTree>
    <p:extLst>
      <p:ext uri="{BB962C8B-B14F-4D97-AF65-F5344CB8AC3E}">
        <p14:creationId xmlns:p14="http://schemas.microsoft.com/office/powerpoint/2010/main" val="2076604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0C5D987-1815-4A4D-A1CE-B74BE66CDA1E}" type="datetimeFigureOut">
              <a:rPr lang="es-EC" smtClean="0"/>
              <a:t>6/3/2017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315F8E75-20BF-4D16-BD80-6A6CB19799FC}" type="slidenum">
              <a:rPr lang="es-EC" smtClean="0"/>
              <a:t>‹Nº›</a:t>
            </a:fld>
            <a:endParaRPr lang="es-EC"/>
          </a:p>
        </p:txBody>
      </p:sp>
    </p:spTree>
    <p:extLst>
      <p:ext uri="{BB962C8B-B14F-4D97-AF65-F5344CB8AC3E}">
        <p14:creationId xmlns:p14="http://schemas.microsoft.com/office/powerpoint/2010/main" val="200290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C5D987-1815-4A4D-A1CE-B74BE66CDA1E}" type="datetimeFigureOut">
              <a:rPr lang="es-EC" smtClean="0"/>
              <a:t>6/3/2017</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315F8E75-20BF-4D16-BD80-6A6CB19799FC}" type="slidenum">
              <a:rPr lang="es-EC" smtClean="0"/>
              <a:t>‹Nº›</a:t>
            </a:fld>
            <a:endParaRPr lang="es-EC"/>
          </a:p>
        </p:txBody>
      </p:sp>
    </p:spTree>
    <p:extLst>
      <p:ext uri="{BB962C8B-B14F-4D97-AF65-F5344CB8AC3E}">
        <p14:creationId xmlns:p14="http://schemas.microsoft.com/office/powerpoint/2010/main" val="4171947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D0C5D987-1815-4A4D-A1CE-B74BE66CDA1E}" type="datetimeFigureOut">
              <a:rPr lang="es-EC" smtClean="0"/>
              <a:t>6/3/2017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15F8E75-20BF-4D16-BD80-6A6CB19799FC}" type="slidenum">
              <a:rPr lang="es-EC" smtClean="0"/>
              <a:t>‹Nº›</a:t>
            </a:fld>
            <a:endParaRPr lang="es-EC"/>
          </a:p>
        </p:txBody>
      </p:sp>
    </p:spTree>
    <p:extLst>
      <p:ext uri="{BB962C8B-B14F-4D97-AF65-F5344CB8AC3E}">
        <p14:creationId xmlns:p14="http://schemas.microsoft.com/office/powerpoint/2010/main" val="3428447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D0C5D987-1815-4A4D-A1CE-B74BE66CDA1E}" type="datetimeFigureOut">
              <a:rPr lang="es-EC" smtClean="0"/>
              <a:t>6/3/2017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15F8E75-20BF-4D16-BD80-6A6CB19799FC}" type="slidenum">
              <a:rPr lang="es-EC" smtClean="0"/>
              <a:t>‹Nº›</a:t>
            </a:fld>
            <a:endParaRPr lang="es-EC"/>
          </a:p>
        </p:txBody>
      </p:sp>
    </p:spTree>
    <p:extLst>
      <p:ext uri="{BB962C8B-B14F-4D97-AF65-F5344CB8AC3E}">
        <p14:creationId xmlns:p14="http://schemas.microsoft.com/office/powerpoint/2010/main" val="4202870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C5D987-1815-4A4D-A1CE-B74BE66CDA1E}" type="datetimeFigureOut">
              <a:rPr lang="es-EC" smtClean="0"/>
              <a:t>6/3/2017</a:t>
            </a:fld>
            <a:endParaRPr lang="es-EC"/>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F8E75-20BF-4D16-BD80-6A6CB19799FC}" type="slidenum">
              <a:rPr lang="es-EC" smtClean="0"/>
              <a:t>‹Nº›</a:t>
            </a:fld>
            <a:endParaRPr lang="es-EC"/>
          </a:p>
        </p:txBody>
      </p:sp>
    </p:spTree>
    <p:extLst>
      <p:ext uri="{BB962C8B-B14F-4D97-AF65-F5344CB8AC3E}">
        <p14:creationId xmlns:p14="http://schemas.microsoft.com/office/powerpoint/2010/main" val="33947805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5.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70.png"/><Relationship Id="rId10" Type="http://schemas.openxmlformats.org/officeDocument/2006/relationships/image" Target="../media/image71.png"/><Relationship Id="rId4" Type="http://schemas.openxmlformats.org/officeDocument/2006/relationships/image" Target="../media/image69.png"/><Relationship Id="rId9" Type="http://schemas.openxmlformats.org/officeDocument/2006/relationships/image" Target="../media/image65.jpeg"/></Relationships>
</file>

<file path=ppt/slides/_rels/slide2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jpeg"/></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jpeg"/></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2.png"/><Relationship Id="rId7" Type="http://schemas.openxmlformats.org/officeDocument/2006/relationships/image" Target="../media/image8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2.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3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eg"/></Relationships>
</file>

<file path=ppt/slides/_rels/slide3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12.pn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g"/></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4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2.png"/></Relationships>
</file>

<file path=ppt/slides/_rels/slide4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4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4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4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97680" y="0"/>
            <a:ext cx="8948640" cy="6858000"/>
          </a:xfrm>
          <a:prstGeom prst="rect">
            <a:avLst/>
          </a:prstGeom>
        </p:spPr>
      </p:pic>
      <p:sp>
        <p:nvSpPr>
          <p:cNvPr id="4" name="Rectángulo 3"/>
          <p:cNvSpPr/>
          <p:nvPr/>
        </p:nvSpPr>
        <p:spPr>
          <a:xfrm>
            <a:off x="2391228" y="1295480"/>
            <a:ext cx="4972180" cy="507831"/>
          </a:xfrm>
          <a:prstGeom prst="rect">
            <a:avLst/>
          </a:prstGeom>
        </p:spPr>
        <p:txBody>
          <a:bodyPr wrap="square">
            <a:spAutoFit/>
          </a:bodyPr>
          <a:lstStyle/>
          <a:p>
            <a:pPr algn="ctr">
              <a:lnSpc>
                <a:spcPct val="150000"/>
              </a:lnSpc>
              <a:spcBef>
                <a:spcPts val="1200"/>
              </a:spcBef>
              <a:spcAft>
                <a:spcPts val="1200"/>
              </a:spcAft>
            </a:pPr>
            <a:r>
              <a:rPr lang="es-EC" b="1" dirty="0">
                <a:effectLst/>
                <a:latin typeface="Times New Roman" panose="02020603050405020304" pitchFamily="18" charset="0"/>
                <a:ea typeface="Cambria" panose="02040503050406030204" pitchFamily="18" charset="0"/>
                <a:cs typeface="Times New Roman" panose="02020603050405020304" pitchFamily="18" charset="0"/>
              </a:rPr>
              <a:t>CARRERA DE INGENIERÍA MECATRÓNICA</a:t>
            </a:r>
            <a:endParaRPr lang="es-EC" sz="1600" dirty="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Rectángulo 4"/>
          <p:cNvSpPr/>
          <p:nvPr/>
        </p:nvSpPr>
        <p:spPr>
          <a:xfrm>
            <a:off x="899885" y="1828215"/>
            <a:ext cx="7954865" cy="1338828"/>
          </a:xfrm>
          <a:prstGeom prst="rect">
            <a:avLst/>
          </a:prstGeom>
        </p:spPr>
        <p:txBody>
          <a:bodyPr wrap="square">
            <a:spAutoFit/>
          </a:bodyPr>
          <a:lstStyle/>
          <a:p>
            <a:pPr algn="ctr">
              <a:lnSpc>
                <a:spcPct val="150000"/>
              </a:lnSpc>
              <a:spcBef>
                <a:spcPts val="1200"/>
              </a:spcBef>
              <a:spcAft>
                <a:spcPts val="1200"/>
              </a:spcAft>
            </a:pPr>
            <a:r>
              <a:rPr lang="es-EC" b="1" dirty="0">
                <a:latin typeface="Times New Roman" panose="02020603050405020304" pitchFamily="18" charset="0"/>
                <a:cs typeface="Times New Roman" panose="02020603050405020304" pitchFamily="18" charset="0"/>
              </a:rPr>
              <a:t>DESARROLLO DE UN SISTEMA DE ESTABILIZACIÓN PARA CÁMARAS A BORDO DE MINI RUAVS QUE MINIMICE EL EFECTO DE LOS MOVIMIENTOS FANTASMA EN VIDEOS CAPTURADOS –  MKCHASER</a:t>
            </a:r>
            <a:endParaRPr lang="es-EC" dirty="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ángulo 5"/>
          <p:cNvSpPr/>
          <p:nvPr/>
        </p:nvSpPr>
        <p:spPr>
          <a:xfrm>
            <a:off x="1201271" y="3218271"/>
            <a:ext cx="6630955" cy="507831"/>
          </a:xfrm>
          <a:prstGeom prst="rect">
            <a:avLst/>
          </a:prstGeom>
        </p:spPr>
        <p:txBody>
          <a:bodyPr wrap="square">
            <a:spAutoFit/>
          </a:bodyPr>
          <a:lstStyle/>
          <a:p>
            <a:pPr algn="ctr">
              <a:lnSpc>
                <a:spcPct val="150000"/>
              </a:lnSpc>
              <a:spcBef>
                <a:spcPts val="1200"/>
              </a:spcBef>
              <a:spcAft>
                <a:spcPts val="0"/>
              </a:spcAft>
            </a:pPr>
            <a:r>
              <a:rPr lang="es-EC" b="1" dirty="0">
                <a:effectLst/>
                <a:latin typeface="Times New Roman" panose="02020603050405020304" pitchFamily="18" charset="0"/>
                <a:ea typeface="Cambria" panose="02040503050406030204" pitchFamily="18" charset="0"/>
                <a:cs typeface="Times New Roman" panose="02020603050405020304" pitchFamily="18" charset="0"/>
              </a:rPr>
              <a:t>REALIZADO POR:     ABAROA DUQUE THOMAS EDUARDO</a:t>
            </a:r>
            <a:endParaRPr lang="es-EC" sz="1600" dirty="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ángulo 6"/>
          <p:cNvSpPr/>
          <p:nvPr/>
        </p:nvSpPr>
        <p:spPr>
          <a:xfrm>
            <a:off x="2220807" y="4105387"/>
            <a:ext cx="4963642" cy="507831"/>
          </a:xfrm>
          <a:prstGeom prst="rect">
            <a:avLst/>
          </a:prstGeom>
        </p:spPr>
        <p:txBody>
          <a:bodyPr wrap="square">
            <a:spAutoFit/>
          </a:bodyPr>
          <a:lstStyle/>
          <a:p>
            <a:pPr algn="ctr">
              <a:lnSpc>
                <a:spcPct val="150000"/>
              </a:lnSpc>
              <a:spcBef>
                <a:spcPts val="1200"/>
              </a:spcBef>
              <a:spcAft>
                <a:spcPts val="1200"/>
              </a:spcAft>
            </a:pPr>
            <a:r>
              <a:rPr lang="es-EC" b="1" dirty="0">
                <a:effectLst/>
                <a:latin typeface="Times New Roman" panose="02020603050405020304" pitchFamily="18" charset="0"/>
                <a:ea typeface="Cambria" panose="02040503050406030204" pitchFamily="18" charset="0"/>
                <a:cs typeface="Times New Roman" panose="02020603050405020304" pitchFamily="18" charset="0"/>
              </a:rPr>
              <a:t>DIRECTOR:     WILBERT G. AGUILAR, </a:t>
            </a:r>
            <a:r>
              <a:rPr lang="es-EC" b="1" dirty="0" err="1">
                <a:effectLst/>
                <a:latin typeface="Times New Roman" panose="02020603050405020304" pitchFamily="18" charset="0"/>
                <a:ea typeface="Cambria" panose="02040503050406030204" pitchFamily="18" charset="0"/>
                <a:cs typeface="Times New Roman" panose="02020603050405020304" pitchFamily="18" charset="0"/>
              </a:rPr>
              <a:t>Ph</a:t>
            </a:r>
            <a:r>
              <a:rPr lang="es-EC" b="1" dirty="0">
                <a:effectLst/>
                <a:latin typeface="Times New Roman" panose="02020603050405020304" pitchFamily="18" charset="0"/>
                <a:ea typeface="Cambria" panose="02040503050406030204" pitchFamily="18" charset="0"/>
                <a:cs typeface="Times New Roman" panose="02020603050405020304" pitchFamily="18" charset="0"/>
              </a:rPr>
              <a:t>. D</a:t>
            </a:r>
            <a:endParaRPr lang="es-EC" sz="1600" dirty="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Rectángulo 7"/>
          <p:cNvSpPr/>
          <p:nvPr/>
        </p:nvSpPr>
        <p:spPr>
          <a:xfrm>
            <a:off x="3459279" y="3558925"/>
            <a:ext cx="4555717" cy="507831"/>
          </a:xfrm>
          <a:prstGeom prst="rect">
            <a:avLst/>
          </a:prstGeom>
        </p:spPr>
        <p:txBody>
          <a:bodyPr wrap="square">
            <a:spAutoFit/>
          </a:bodyPr>
          <a:lstStyle/>
          <a:p>
            <a:pPr algn="ctr">
              <a:lnSpc>
                <a:spcPct val="150000"/>
              </a:lnSpc>
              <a:spcBef>
                <a:spcPts val="1200"/>
              </a:spcBef>
              <a:spcAft>
                <a:spcPts val="0"/>
              </a:spcAft>
            </a:pPr>
            <a:r>
              <a:rPr lang="es-EC" b="1" dirty="0">
                <a:latin typeface="Times New Roman" panose="02020603050405020304" pitchFamily="18" charset="0"/>
                <a:ea typeface="Cambria" panose="02040503050406030204" pitchFamily="18" charset="0"/>
                <a:cs typeface="Times New Roman" panose="02020603050405020304" pitchFamily="18" charset="0"/>
              </a:rPr>
              <a:t>FUERTES TROYA RONNIE ALEXANDER</a:t>
            </a:r>
            <a:endParaRPr lang="es-EC" sz="1600" dirty="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ángulo 8"/>
          <p:cNvSpPr/>
          <p:nvPr/>
        </p:nvSpPr>
        <p:spPr>
          <a:xfrm>
            <a:off x="3217505" y="4586848"/>
            <a:ext cx="2970245" cy="507831"/>
          </a:xfrm>
          <a:prstGeom prst="rect">
            <a:avLst/>
          </a:prstGeom>
        </p:spPr>
        <p:txBody>
          <a:bodyPr wrap="square">
            <a:spAutoFit/>
          </a:bodyPr>
          <a:lstStyle/>
          <a:p>
            <a:pPr algn="ctr">
              <a:lnSpc>
                <a:spcPct val="150000"/>
              </a:lnSpc>
              <a:spcBef>
                <a:spcPts val="1200"/>
              </a:spcBef>
              <a:spcAft>
                <a:spcPts val="1200"/>
              </a:spcAft>
            </a:pPr>
            <a:r>
              <a:rPr lang="es-EC" b="1" dirty="0">
                <a:effectLst/>
                <a:latin typeface="Times New Roman" panose="02020603050405020304" pitchFamily="18" charset="0"/>
                <a:ea typeface="Cambria" panose="02040503050406030204" pitchFamily="18" charset="0"/>
                <a:cs typeface="Times New Roman" panose="02020603050405020304" pitchFamily="18" charset="0"/>
              </a:rPr>
              <a:t>SANGOLQUÍ – ECUADOR</a:t>
            </a:r>
            <a:endParaRPr lang="es-EC" sz="1600" dirty="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ángulo 9"/>
          <p:cNvSpPr/>
          <p:nvPr/>
        </p:nvSpPr>
        <p:spPr>
          <a:xfrm>
            <a:off x="4374444" y="4976212"/>
            <a:ext cx="656365" cy="507831"/>
          </a:xfrm>
          <a:prstGeom prst="rect">
            <a:avLst/>
          </a:prstGeom>
        </p:spPr>
        <p:txBody>
          <a:bodyPr wrap="square">
            <a:spAutoFit/>
          </a:bodyPr>
          <a:lstStyle/>
          <a:p>
            <a:pPr algn="ctr">
              <a:lnSpc>
                <a:spcPct val="150000"/>
              </a:lnSpc>
              <a:spcBef>
                <a:spcPts val="1200"/>
              </a:spcBef>
              <a:spcAft>
                <a:spcPts val="1200"/>
              </a:spcAft>
            </a:pPr>
            <a:r>
              <a:rPr lang="es-EC" b="1" dirty="0">
                <a:effectLst/>
                <a:latin typeface="Times New Roman" panose="02020603050405020304" pitchFamily="18" charset="0"/>
                <a:ea typeface="Cambria" panose="02040503050406030204" pitchFamily="18" charset="0"/>
                <a:cs typeface="Times New Roman" panose="02020603050405020304" pitchFamily="18" charset="0"/>
              </a:rPr>
              <a:t>201</a:t>
            </a:r>
            <a:r>
              <a:rPr lang="es-EC" b="1" dirty="0">
                <a:latin typeface="Times New Roman" panose="02020603050405020304" pitchFamily="18" charset="0"/>
                <a:ea typeface="Cambria" panose="02040503050406030204" pitchFamily="18" charset="0"/>
                <a:cs typeface="Times New Roman" panose="02020603050405020304" pitchFamily="18" charset="0"/>
              </a:rPr>
              <a:t>7</a:t>
            </a:r>
            <a:endParaRPr lang="es-EC" sz="1600" dirty="0">
              <a:effectLs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99267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3"/>
          <a:stretch>
            <a:fillRect/>
          </a:stretch>
        </p:blipFill>
        <p:spPr>
          <a:xfrm>
            <a:off x="19050" y="33337"/>
            <a:ext cx="9105900" cy="6791325"/>
          </a:xfrm>
          <a:prstGeom prst="rect">
            <a:avLst/>
          </a:prstGeom>
        </p:spPr>
      </p:pic>
      <p:sp>
        <p:nvSpPr>
          <p:cNvPr id="7" name="Rectángulo 6"/>
          <p:cNvSpPr/>
          <p:nvPr/>
        </p:nvSpPr>
        <p:spPr>
          <a:xfrm>
            <a:off x="3407097" y="1143683"/>
            <a:ext cx="2329805" cy="369332"/>
          </a:xfrm>
          <a:prstGeom prst="rect">
            <a:avLst/>
          </a:prstGeom>
        </p:spPr>
        <p:txBody>
          <a:bodyPr wrap="none">
            <a:spAutoFit/>
          </a:bodyPr>
          <a:lstStyle/>
          <a:p>
            <a:pPr marL="0" lvl="1">
              <a:spcBef>
                <a:spcPts val="1800"/>
              </a:spcBef>
              <a:spcAft>
                <a:spcPts val="400"/>
              </a:spcAft>
            </a:pPr>
            <a:r>
              <a:rPr lang="es-EC" dirty="0">
                <a:latin typeface="Times New Roman" panose="02020603050405020304" pitchFamily="18" charset="0"/>
                <a:cs typeface="Times New Roman" panose="02020603050405020304" pitchFamily="18" charset="0"/>
              </a:rPr>
              <a:t>Ordenadores </a:t>
            </a:r>
            <a:r>
              <a:rPr lang="es-EC" dirty="0" err="1">
                <a:latin typeface="Times New Roman" panose="02020603050405020304" pitchFamily="18" charset="0"/>
                <a:cs typeface="Times New Roman" panose="02020603050405020304" pitchFamily="18" charset="0"/>
              </a:rPr>
              <a:t>on-board</a:t>
            </a:r>
            <a:endParaRPr lang="es-EC" b="1" cap="all"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Rectángulo 8"/>
          <p:cNvSpPr/>
          <p:nvPr/>
        </p:nvSpPr>
        <p:spPr>
          <a:xfrm>
            <a:off x="4002024" y="1328349"/>
            <a:ext cx="248786" cy="369332"/>
          </a:xfrm>
          <a:prstGeom prst="rect">
            <a:avLst/>
          </a:prstGeom>
        </p:spPr>
        <p:txBody>
          <a:bodyPr wrap="none">
            <a:spAutoFit/>
          </a:bodyPr>
          <a:lstStyle/>
          <a:p>
            <a:r>
              <a:rPr lang="es-EC" b="1" dirty="0">
                <a:effectLst/>
                <a:latin typeface="Arial" panose="020B0604020202020204" pitchFamily="34" charset="0"/>
                <a:ea typeface="Cambria" panose="02040503050406030204" pitchFamily="18" charset="0"/>
                <a:cs typeface="Cambria" panose="02040503050406030204" pitchFamily="18" charset="0"/>
              </a:rPr>
              <a:t> </a:t>
            </a:r>
            <a:endParaRPr lang="es-EC" dirty="0"/>
          </a:p>
        </p:txBody>
      </p:sp>
      <p:sp>
        <p:nvSpPr>
          <p:cNvPr id="10" name="Rectángulo 9"/>
          <p:cNvSpPr/>
          <p:nvPr/>
        </p:nvSpPr>
        <p:spPr>
          <a:xfrm>
            <a:off x="2354655" y="114286"/>
            <a:ext cx="4125365" cy="523220"/>
          </a:xfrm>
          <a:prstGeom prst="rect">
            <a:avLst/>
          </a:prstGeom>
        </p:spPr>
        <p:txBody>
          <a:bodyPr wrap="square">
            <a:spAutoFit/>
          </a:bodyPr>
          <a:lstStyle/>
          <a:p>
            <a:pPr lvl="1" algn="ctr">
              <a:spcBef>
                <a:spcPts val="1800"/>
              </a:spcBef>
              <a:spcAft>
                <a:spcPts val="400"/>
              </a:spcAft>
            </a:pPr>
            <a:r>
              <a:rPr lang="es-EC" sz="2800" b="1" cap="all"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ESTADO DEL ARTE</a:t>
            </a:r>
          </a:p>
        </p:txBody>
      </p:sp>
      <p:pic>
        <p:nvPicPr>
          <p:cNvPr id="14" name="Imagen 13" descr="C:\Users\Strix\Dropbox\Tesis\Capitulo 2\Arcivos usados para cap 2\Imagenes\SBC.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5595" y="3794078"/>
            <a:ext cx="3533371" cy="1975232"/>
          </a:xfrm>
          <a:prstGeom prst="rect">
            <a:avLst/>
          </a:prstGeom>
          <a:noFill/>
          <a:ln>
            <a:noFill/>
          </a:ln>
        </p:spPr>
      </p:pic>
      <p:pic>
        <p:nvPicPr>
          <p:cNvPr id="3076" name="Picture 4" descr="Resultado de imagen para procesadores multic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0020" y="2639201"/>
            <a:ext cx="2245617" cy="15795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391" y="1697681"/>
            <a:ext cx="2177859" cy="1448277"/>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Image result for nvidia jets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1591" y="1697680"/>
            <a:ext cx="2188730" cy="1449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093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3"/>
          <a:stretch>
            <a:fillRect/>
          </a:stretch>
        </p:blipFill>
        <p:spPr>
          <a:xfrm>
            <a:off x="19050" y="33337"/>
            <a:ext cx="9105900" cy="6791325"/>
          </a:xfrm>
          <a:prstGeom prst="rect">
            <a:avLst/>
          </a:prstGeom>
        </p:spPr>
      </p:pic>
      <p:sp>
        <p:nvSpPr>
          <p:cNvPr id="8" name="Rectángulo 7"/>
          <p:cNvSpPr/>
          <p:nvPr/>
        </p:nvSpPr>
        <p:spPr>
          <a:xfrm>
            <a:off x="2354655" y="114286"/>
            <a:ext cx="4125365" cy="523220"/>
          </a:xfrm>
          <a:prstGeom prst="rect">
            <a:avLst/>
          </a:prstGeom>
        </p:spPr>
        <p:txBody>
          <a:bodyPr wrap="square">
            <a:spAutoFit/>
          </a:bodyPr>
          <a:lstStyle/>
          <a:p>
            <a:pPr lvl="1" algn="ctr">
              <a:spcBef>
                <a:spcPts val="1800"/>
              </a:spcBef>
              <a:spcAft>
                <a:spcPts val="400"/>
              </a:spcAft>
            </a:pPr>
            <a:r>
              <a:rPr lang="es-EC" sz="2800" b="1" cap="all"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ESTADO DEL ARTE</a:t>
            </a:r>
          </a:p>
        </p:txBody>
      </p:sp>
      <p:sp>
        <p:nvSpPr>
          <p:cNvPr id="10" name="Rectángulo 7"/>
          <p:cNvSpPr/>
          <p:nvPr/>
        </p:nvSpPr>
        <p:spPr>
          <a:xfrm>
            <a:off x="2509317" y="1120621"/>
            <a:ext cx="4125365" cy="400110"/>
          </a:xfrm>
          <a:prstGeom prst="rect">
            <a:avLst/>
          </a:prstGeom>
        </p:spPr>
        <p:txBody>
          <a:bodyPr wrap="square">
            <a:spAutoFit/>
          </a:bodyPr>
          <a:lstStyle/>
          <a:p>
            <a:pPr marL="0" lvl="1" algn="ctr">
              <a:spcBef>
                <a:spcPts val="1800"/>
              </a:spcBef>
              <a:spcAft>
                <a:spcPts val="400"/>
              </a:spcAft>
            </a:pPr>
            <a:r>
              <a:rPr lang="es-EC" sz="20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Medios de comunicación</a:t>
            </a:r>
            <a:endParaRPr lang="es-EC" sz="20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098" name="Picture 2" descr="Resultado de imagen para mini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724" y="1995188"/>
            <a:ext cx="2030182" cy="1425639"/>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p:cNvSpPr txBox="1"/>
          <p:nvPr/>
        </p:nvSpPr>
        <p:spPr>
          <a:xfrm>
            <a:off x="1088195" y="1673913"/>
            <a:ext cx="1390260" cy="307777"/>
          </a:xfrm>
          <a:prstGeom prst="rect">
            <a:avLst/>
          </a:prstGeom>
          <a:noFill/>
        </p:spPr>
        <p:txBody>
          <a:bodyPr wrap="square" rtlCol="0">
            <a:spAutoFit/>
          </a:bodyPr>
          <a:lstStyle/>
          <a:p>
            <a:pPr algn="ctr"/>
            <a:r>
              <a:rPr lang="es-EC" sz="1400" dirty="0" err="1">
                <a:latin typeface="Times New Roman" panose="02020603050405020304" pitchFamily="18" charset="0"/>
                <a:cs typeface="Times New Roman" panose="02020603050405020304" pitchFamily="18" charset="0"/>
              </a:rPr>
              <a:t>Minicom</a:t>
            </a:r>
            <a:endParaRPr lang="es-419" dirty="0">
              <a:latin typeface="Times New Roman" panose="02020603050405020304" pitchFamily="18" charset="0"/>
              <a:cs typeface="Times New Roman" panose="02020603050405020304" pitchFamily="18" charset="0"/>
            </a:endParaRPr>
          </a:p>
        </p:txBody>
      </p:sp>
      <p:sp>
        <p:nvSpPr>
          <p:cNvPr id="15" name="CuadroTexto 14"/>
          <p:cNvSpPr txBox="1"/>
          <p:nvPr/>
        </p:nvSpPr>
        <p:spPr>
          <a:xfrm>
            <a:off x="3876869" y="1673913"/>
            <a:ext cx="1390260" cy="307777"/>
          </a:xfrm>
          <a:prstGeom prst="rect">
            <a:avLst/>
          </a:prstGeom>
          <a:noFill/>
        </p:spPr>
        <p:txBody>
          <a:bodyPr wrap="square" rtlCol="0">
            <a:spAutoFit/>
          </a:bodyPr>
          <a:lstStyle/>
          <a:p>
            <a:pPr algn="ctr"/>
            <a:r>
              <a:rPr lang="es-EC" sz="1400" dirty="0">
                <a:latin typeface="Times New Roman" panose="02020603050405020304" pitchFamily="18" charset="0"/>
                <a:cs typeface="Times New Roman" panose="02020603050405020304" pitchFamily="18" charset="0"/>
              </a:rPr>
              <a:t>UART</a:t>
            </a:r>
            <a:endParaRPr lang="es-419" dirty="0">
              <a:latin typeface="Times New Roman" panose="02020603050405020304" pitchFamily="18" charset="0"/>
              <a:cs typeface="Times New Roman" panose="02020603050405020304" pitchFamily="18" charset="0"/>
            </a:endParaRPr>
          </a:p>
        </p:txBody>
      </p:sp>
      <p:sp>
        <p:nvSpPr>
          <p:cNvPr id="16" name="CuadroTexto 15"/>
          <p:cNvSpPr txBox="1"/>
          <p:nvPr/>
        </p:nvSpPr>
        <p:spPr>
          <a:xfrm>
            <a:off x="6665543" y="1673913"/>
            <a:ext cx="1390260" cy="307777"/>
          </a:xfrm>
          <a:prstGeom prst="rect">
            <a:avLst/>
          </a:prstGeom>
          <a:noFill/>
        </p:spPr>
        <p:txBody>
          <a:bodyPr wrap="square" rtlCol="0">
            <a:spAutoFit/>
          </a:bodyPr>
          <a:lstStyle/>
          <a:p>
            <a:pPr algn="ctr"/>
            <a:r>
              <a:rPr lang="es-EC" sz="1400" dirty="0" err="1">
                <a:latin typeface="Times New Roman" panose="02020603050405020304" pitchFamily="18" charset="0"/>
                <a:cs typeface="Times New Roman" panose="02020603050405020304" pitchFamily="18" charset="0"/>
              </a:rPr>
              <a:t>WiringPi</a:t>
            </a:r>
            <a:endParaRPr lang="es-419" dirty="0">
              <a:latin typeface="Times New Roman" panose="02020603050405020304" pitchFamily="18" charset="0"/>
              <a:cs typeface="Times New Roman" panose="02020603050405020304" pitchFamily="18" charset="0"/>
            </a:endParaRPr>
          </a:p>
        </p:txBody>
      </p:sp>
      <p:sp>
        <p:nvSpPr>
          <p:cNvPr id="17" name="CuadroTexto 16"/>
          <p:cNvSpPr txBox="1"/>
          <p:nvPr/>
        </p:nvSpPr>
        <p:spPr>
          <a:xfrm>
            <a:off x="1927823" y="3620843"/>
            <a:ext cx="1390260" cy="307777"/>
          </a:xfrm>
          <a:prstGeom prst="rect">
            <a:avLst/>
          </a:prstGeom>
          <a:noFill/>
        </p:spPr>
        <p:txBody>
          <a:bodyPr wrap="square" rtlCol="0">
            <a:spAutoFit/>
          </a:bodyPr>
          <a:lstStyle/>
          <a:p>
            <a:pPr algn="ctr"/>
            <a:r>
              <a:rPr lang="es-EC" sz="1400" dirty="0">
                <a:latin typeface="Times New Roman" panose="02020603050405020304" pitchFamily="18" charset="0"/>
                <a:cs typeface="Times New Roman" panose="02020603050405020304" pitchFamily="18" charset="0"/>
              </a:rPr>
              <a:t>ROS</a:t>
            </a:r>
            <a:endParaRPr lang="es-419" dirty="0">
              <a:latin typeface="Times New Roman" panose="02020603050405020304" pitchFamily="18" charset="0"/>
              <a:cs typeface="Times New Roman" panose="02020603050405020304" pitchFamily="18" charset="0"/>
            </a:endParaRPr>
          </a:p>
        </p:txBody>
      </p:sp>
      <p:sp>
        <p:nvSpPr>
          <p:cNvPr id="18" name="CuadroTexto 17"/>
          <p:cNvSpPr txBox="1"/>
          <p:nvPr/>
        </p:nvSpPr>
        <p:spPr>
          <a:xfrm>
            <a:off x="5939552" y="3620843"/>
            <a:ext cx="1390260" cy="307777"/>
          </a:xfrm>
          <a:prstGeom prst="rect">
            <a:avLst/>
          </a:prstGeom>
          <a:noFill/>
        </p:spPr>
        <p:txBody>
          <a:bodyPr wrap="square" rtlCol="0">
            <a:spAutoFit/>
          </a:bodyPr>
          <a:lstStyle/>
          <a:p>
            <a:pPr algn="ctr"/>
            <a:r>
              <a:rPr lang="es-EC" sz="1400" dirty="0">
                <a:latin typeface="Times New Roman" panose="02020603050405020304" pitchFamily="18" charset="0"/>
                <a:cs typeface="Times New Roman" panose="02020603050405020304" pitchFamily="18" charset="0"/>
              </a:rPr>
              <a:t>SSH</a:t>
            </a:r>
            <a:endParaRPr lang="es-419"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9102" y="2137933"/>
            <a:ext cx="2625794" cy="1140147"/>
          </a:xfrm>
          <a:prstGeom prst="rect">
            <a:avLst/>
          </a:prstGeom>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0229" y="1980267"/>
            <a:ext cx="2281261" cy="1503738"/>
          </a:xfrm>
          <a:prstGeom prst="rect">
            <a:avLst/>
          </a:prstGeom>
        </p:spPr>
      </p:pic>
      <p:pic>
        <p:nvPicPr>
          <p:cNvPr id="11" name="Imagen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0182" y="4045063"/>
            <a:ext cx="3429000" cy="1362075"/>
          </a:xfrm>
          <a:prstGeom prst="rect">
            <a:avLst/>
          </a:prstGeom>
        </p:spPr>
      </p:pic>
      <p:pic>
        <p:nvPicPr>
          <p:cNvPr id="19" name="Imagen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161" y="4045063"/>
            <a:ext cx="3105583" cy="1362075"/>
          </a:xfrm>
          <a:prstGeom prst="rect">
            <a:avLst/>
          </a:prstGeom>
        </p:spPr>
      </p:pic>
    </p:spTree>
    <p:extLst>
      <p:ext uri="{BB962C8B-B14F-4D97-AF65-F5344CB8AC3E}">
        <p14:creationId xmlns:p14="http://schemas.microsoft.com/office/powerpoint/2010/main" val="3422364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a:off x="38100" y="28976"/>
            <a:ext cx="9105900" cy="6791325"/>
          </a:xfrm>
          <a:prstGeom prst="rect">
            <a:avLst/>
          </a:prstGeom>
        </p:spPr>
      </p:pic>
      <p:sp>
        <p:nvSpPr>
          <p:cNvPr id="5" name="Rectángulo 4"/>
          <p:cNvSpPr/>
          <p:nvPr/>
        </p:nvSpPr>
        <p:spPr>
          <a:xfrm>
            <a:off x="3735873" y="1156034"/>
            <a:ext cx="248786" cy="369332"/>
          </a:xfrm>
          <a:prstGeom prst="rect">
            <a:avLst/>
          </a:prstGeom>
        </p:spPr>
        <p:txBody>
          <a:bodyPr wrap="none">
            <a:spAutoFit/>
          </a:bodyPr>
          <a:lstStyle/>
          <a:p>
            <a:r>
              <a:rPr lang="es-EC" b="1" dirty="0">
                <a:effectLst/>
                <a:latin typeface="Arial" panose="020B0604020202020204" pitchFamily="34" charset="0"/>
                <a:ea typeface="Cambria" panose="02040503050406030204" pitchFamily="18" charset="0"/>
                <a:cs typeface="Cambria" panose="02040503050406030204" pitchFamily="18" charset="0"/>
              </a:rPr>
              <a:t> </a:t>
            </a:r>
            <a:endParaRPr lang="es-EC" dirty="0"/>
          </a:p>
        </p:txBody>
      </p:sp>
      <p:sp>
        <p:nvSpPr>
          <p:cNvPr id="9" name="Rectángulo 8"/>
          <p:cNvSpPr/>
          <p:nvPr/>
        </p:nvSpPr>
        <p:spPr>
          <a:xfrm>
            <a:off x="3385809" y="1059886"/>
            <a:ext cx="2372381" cy="369332"/>
          </a:xfrm>
          <a:prstGeom prst="rect">
            <a:avLst/>
          </a:prstGeom>
        </p:spPr>
        <p:txBody>
          <a:bodyPr wrap="none">
            <a:spAutoFit/>
          </a:bodyPr>
          <a:lstStyle/>
          <a:p>
            <a:pPr marL="0" lvl="1" algn="ctr">
              <a:spcBef>
                <a:spcPts val="1800"/>
              </a:spcBef>
              <a:spcAft>
                <a:spcPts val="400"/>
              </a:spcAft>
            </a:pPr>
            <a:r>
              <a:rPr lang="es-EC" dirty="0">
                <a:latin typeface="Times New Roman" panose="02020603050405020304" pitchFamily="18" charset="0"/>
                <a:ea typeface="Cambria" panose="02040503050406030204" pitchFamily="18" charset="0"/>
                <a:cs typeface="Times New Roman" panose="02020603050405020304" pitchFamily="18" charset="0"/>
              </a:rPr>
              <a:t>Estabilización de Video</a:t>
            </a:r>
          </a:p>
        </p:txBody>
      </p:sp>
      <p:sp>
        <p:nvSpPr>
          <p:cNvPr id="10" name="CuadroTexto 9"/>
          <p:cNvSpPr txBox="1"/>
          <p:nvPr/>
        </p:nvSpPr>
        <p:spPr>
          <a:xfrm>
            <a:off x="1014761" y="5607791"/>
            <a:ext cx="237566" cy="369332"/>
          </a:xfrm>
          <a:prstGeom prst="rect">
            <a:avLst/>
          </a:prstGeom>
          <a:noFill/>
        </p:spPr>
        <p:txBody>
          <a:bodyPr wrap="none" rtlCol="0">
            <a:spAutoFit/>
          </a:bodyPr>
          <a:lstStyle/>
          <a:p>
            <a:r>
              <a:rPr lang="en-US" dirty="0"/>
              <a:t> </a:t>
            </a:r>
            <a:endParaRPr lang="es-EC" dirty="0"/>
          </a:p>
        </p:txBody>
      </p:sp>
      <p:sp>
        <p:nvSpPr>
          <p:cNvPr id="12" name="Rectángulo 11"/>
          <p:cNvSpPr/>
          <p:nvPr/>
        </p:nvSpPr>
        <p:spPr>
          <a:xfrm>
            <a:off x="2354655" y="114286"/>
            <a:ext cx="4125365" cy="523220"/>
          </a:xfrm>
          <a:prstGeom prst="rect">
            <a:avLst/>
          </a:prstGeom>
        </p:spPr>
        <p:txBody>
          <a:bodyPr wrap="square">
            <a:spAutoFit/>
          </a:bodyPr>
          <a:lstStyle/>
          <a:p>
            <a:pPr lvl="1" algn="ctr">
              <a:spcBef>
                <a:spcPts val="1800"/>
              </a:spcBef>
              <a:spcAft>
                <a:spcPts val="400"/>
              </a:spcAft>
            </a:pPr>
            <a:r>
              <a:rPr lang="es-EC" sz="2800" b="1" cap="all"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ESTADO DEL ARTE</a:t>
            </a:r>
          </a:p>
        </p:txBody>
      </p:sp>
      <p:sp>
        <p:nvSpPr>
          <p:cNvPr id="8" name="Rectángulo 8"/>
          <p:cNvSpPr/>
          <p:nvPr/>
        </p:nvSpPr>
        <p:spPr>
          <a:xfrm>
            <a:off x="585974" y="1737079"/>
            <a:ext cx="8100826" cy="3870711"/>
          </a:xfrm>
          <a:prstGeom prst="rect">
            <a:avLst/>
          </a:prstGeom>
        </p:spPr>
        <p:txBody>
          <a:bodyPr wrap="square">
            <a:spAutoFit/>
          </a:bodyPr>
          <a:lstStyle/>
          <a:p>
            <a:pPr lvl="1">
              <a:spcBef>
                <a:spcPts val="1800"/>
              </a:spcBef>
              <a:spcAft>
                <a:spcPts val="400"/>
              </a:spcAft>
            </a:pPr>
            <a:endParaRPr lang="es-EC" b="1" dirty="0">
              <a:latin typeface="Arial" panose="020B0604020202020204" pitchFamily="34" charset="0"/>
              <a:ea typeface="Cambria" panose="02040503050406030204" pitchFamily="18" charset="0"/>
              <a:cs typeface="Cambria" panose="02040503050406030204" pitchFamily="18" charset="0"/>
            </a:endParaRPr>
          </a:p>
        </p:txBody>
      </p:sp>
      <p:sp>
        <p:nvSpPr>
          <p:cNvPr id="3" name="2 Rectángulo"/>
          <p:cNvSpPr/>
          <p:nvPr/>
        </p:nvSpPr>
        <p:spPr>
          <a:xfrm>
            <a:off x="1233976" y="1641068"/>
            <a:ext cx="6676047" cy="1200329"/>
          </a:xfrm>
          <a:prstGeom prst="rect">
            <a:avLst/>
          </a:prstGeom>
        </p:spPr>
        <p:txBody>
          <a:bodyPr wrap="square">
            <a:spAutoFit/>
          </a:bodyPr>
          <a:lstStyle/>
          <a:p>
            <a:pPr algn="just"/>
            <a:endParaRPr lang="es-EC" dirty="0">
              <a:latin typeface="Times New Roman" panose="02020603050405020304" pitchFamily="18" charset="0"/>
              <a:cs typeface="Times New Roman" panose="02020603050405020304" pitchFamily="18" charset="0"/>
            </a:endParaRPr>
          </a:p>
          <a:p>
            <a:pPr algn="just"/>
            <a:endParaRPr lang="es-EC" dirty="0">
              <a:latin typeface="Times New Roman" panose="02020603050405020304" pitchFamily="18" charset="0"/>
              <a:cs typeface="Times New Roman" panose="02020603050405020304" pitchFamily="18" charset="0"/>
            </a:endParaRPr>
          </a:p>
          <a:p>
            <a:pPr algn="just"/>
            <a:endParaRPr lang="es-EC" dirty="0">
              <a:latin typeface="Times New Roman" panose="02020603050405020304" pitchFamily="18" charset="0"/>
              <a:cs typeface="Times New Roman" panose="02020603050405020304" pitchFamily="18" charset="0"/>
            </a:endParaRPr>
          </a:p>
          <a:p>
            <a:pPr algn="just"/>
            <a:endParaRPr lang="es-EC" dirty="0">
              <a:latin typeface="Times New Roman" panose="02020603050405020304" pitchFamily="18" charset="0"/>
              <a:cs typeface="Times New Roman" panose="02020603050405020304" pitchFamily="18" charset="0"/>
            </a:endParaRPr>
          </a:p>
        </p:txBody>
      </p:sp>
      <p:pic>
        <p:nvPicPr>
          <p:cNvPr id="1028" name="Picture 4"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161"/>
          <a:stretch/>
        </p:blipFill>
        <p:spPr bwMode="auto">
          <a:xfrm>
            <a:off x="3516290" y="1737078"/>
            <a:ext cx="5240593" cy="14451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opencv"/>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297" y="1727269"/>
            <a:ext cx="1647467" cy="14550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l1 optim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3743" y="3844389"/>
            <a:ext cx="5025287" cy="1707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283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19050" y="33337"/>
            <a:ext cx="9105900" cy="6791325"/>
          </a:xfrm>
          <a:prstGeom prst="rect">
            <a:avLst/>
          </a:prstGeom>
        </p:spPr>
      </p:pic>
      <p:sp>
        <p:nvSpPr>
          <p:cNvPr id="3" name="Rectángulo 2"/>
          <p:cNvSpPr/>
          <p:nvPr/>
        </p:nvSpPr>
        <p:spPr>
          <a:xfrm>
            <a:off x="2498556" y="159812"/>
            <a:ext cx="4125365" cy="523220"/>
          </a:xfrm>
          <a:prstGeom prst="rect">
            <a:avLst/>
          </a:prstGeom>
        </p:spPr>
        <p:txBody>
          <a:bodyPr wrap="square">
            <a:spAutoFit/>
          </a:bodyPr>
          <a:lstStyle/>
          <a:p>
            <a:pPr lvl="1" algn="ctr">
              <a:spcBef>
                <a:spcPts val="1800"/>
              </a:spcBef>
              <a:spcAft>
                <a:spcPts val="400"/>
              </a:spcAft>
            </a:pPr>
            <a:r>
              <a:rPr lang="es-EC"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DISEÑO</a:t>
            </a:r>
            <a:endParaRPr lang="es-EC" sz="2800" b="1" cap="all"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2"/>
          <p:cNvSpPr>
            <a:spLocks noChangeArrowheads="1"/>
          </p:cNvSpPr>
          <p:nvPr/>
        </p:nvSpPr>
        <p:spPr bwMode="auto">
          <a:xfrm>
            <a:off x="260985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Rectángulo 5"/>
          <p:cNvSpPr/>
          <p:nvPr/>
        </p:nvSpPr>
        <p:spPr>
          <a:xfrm>
            <a:off x="982012" y="1033585"/>
            <a:ext cx="7504110" cy="369332"/>
          </a:xfrm>
          <a:prstGeom prst="rect">
            <a:avLst/>
          </a:prstGeom>
        </p:spPr>
        <p:txBody>
          <a:bodyPr wrap="square">
            <a:spAutoFit/>
          </a:bodyPr>
          <a:lstStyle/>
          <a:p>
            <a:pPr algn="ctr"/>
            <a:r>
              <a:rPr lang="es-EC" dirty="0">
                <a:latin typeface="Times New Roman" panose="02020603050405020304" pitchFamily="18" charset="0"/>
                <a:cs typeface="Times New Roman" panose="02020603050405020304" pitchFamily="18" charset="0"/>
              </a:rPr>
              <a:t>Limitaciones</a:t>
            </a:r>
            <a:r>
              <a:rPr lang="en-US" dirty="0">
                <a:latin typeface="Times New Roman" panose="02020603050405020304" pitchFamily="18" charset="0"/>
                <a:cs typeface="Times New Roman" panose="02020603050405020304" pitchFamily="18" charset="0"/>
              </a:rPr>
              <a:t> </a:t>
            </a: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2575" y="1753643"/>
            <a:ext cx="4522367" cy="1974484"/>
          </a:xfrm>
          <a:prstGeom prst="rect">
            <a:avLst/>
          </a:prstGeom>
        </p:spPr>
      </p:pic>
      <p:pic>
        <p:nvPicPr>
          <p:cNvPr id="8" name="Imagen 7" descr="C:\Users\Strix\Dropbox\Tesis\Ensamble dron\Imagenes\Ensamble.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475" y="1577753"/>
            <a:ext cx="2666606" cy="2207381"/>
          </a:xfrm>
          <a:prstGeom prst="rect">
            <a:avLst/>
          </a:prstGeom>
          <a:noFill/>
          <a:ln>
            <a:solidFill>
              <a:schemeClr val="tx1"/>
            </a:solidFill>
          </a:ln>
        </p:spPr>
      </p:pic>
      <p:pic>
        <p:nvPicPr>
          <p:cNvPr id="2052" name="Picture 4" descr="Image result for preci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403" y="3979630"/>
            <a:ext cx="3622751" cy="204510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7"/>
          <a:stretch>
            <a:fillRect/>
          </a:stretch>
        </p:blipFill>
        <p:spPr>
          <a:xfrm>
            <a:off x="4790453" y="4293825"/>
            <a:ext cx="3146612" cy="894625"/>
          </a:xfrm>
          <a:prstGeom prst="rect">
            <a:avLst/>
          </a:prstGeom>
        </p:spPr>
      </p:pic>
      <p:sp>
        <p:nvSpPr>
          <p:cNvPr id="10" name="Rectángulo 9"/>
          <p:cNvSpPr/>
          <p:nvPr/>
        </p:nvSpPr>
        <p:spPr>
          <a:xfrm>
            <a:off x="-1584277" y="1150295"/>
            <a:ext cx="7504110" cy="369332"/>
          </a:xfrm>
          <a:prstGeom prst="rect">
            <a:avLst/>
          </a:prstGeom>
        </p:spPr>
        <p:txBody>
          <a:bodyPr wrap="square">
            <a:spAutoFit/>
          </a:bodyPr>
          <a:lstStyle/>
          <a:p>
            <a:pPr algn="ctr"/>
            <a:r>
              <a:rPr lang="es-EC" dirty="0">
                <a:latin typeface="Times New Roman" panose="02020603050405020304" pitchFamily="18" charset="0"/>
                <a:cs typeface="Times New Roman" panose="02020603050405020304" pitchFamily="18" charset="0"/>
              </a:rPr>
              <a:t>STORM </a:t>
            </a:r>
            <a:r>
              <a:rPr lang="es-EC" dirty="0" err="1">
                <a:latin typeface="Times New Roman" panose="02020603050405020304" pitchFamily="18" charset="0"/>
                <a:cs typeface="Times New Roman" panose="02020603050405020304" pitchFamily="18" charset="0"/>
              </a:rPr>
              <a:t>Drone</a:t>
            </a:r>
            <a:r>
              <a:rPr lang="es-EC" dirty="0">
                <a:latin typeface="Times New Roman" panose="02020603050405020304" pitchFamily="18" charset="0"/>
                <a:cs typeface="Times New Roman" panose="02020603050405020304" pitchFamily="18" charset="0"/>
              </a:rPr>
              <a:t> V3</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3852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9050" y="33337"/>
            <a:ext cx="9105900" cy="6791325"/>
          </a:xfrm>
          <a:prstGeom prst="rect">
            <a:avLst/>
          </a:prstGeom>
        </p:spPr>
      </p:pic>
      <p:sp>
        <p:nvSpPr>
          <p:cNvPr id="3" name="Rectángulo 2"/>
          <p:cNvSpPr/>
          <p:nvPr/>
        </p:nvSpPr>
        <p:spPr>
          <a:xfrm>
            <a:off x="1275570" y="132252"/>
            <a:ext cx="6509657" cy="523220"/>
          </a:xfrm>
          <a:prstGeom prst="rect">
            <a:avLst/>
          </a:prstGeom>
        </p:spPr>
        <p:txBody>
          <a:bodyPr wrap="square">
            <a:spAutoFit/>
          </a:bodyPr>
          <a:lstStyle/>
          <a:p>
            <a:pPr lvl="1" algn="ctr">
              <a:spcBef>
                <a:spcPts val="1800"/>
              </a:spcBef>
              <a:spcAft>
                <a:spcPts val="400"/>
              </a:spcAft>
            </a:pPr>
            <a:r>
              <a:rPr lang="es-EC"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Etapas de desarrollo </a:t>
            </a:r>
            <a:endParaRPr lang="es-EC" sz="2800" b="1" cap="all"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2" name="Diagrama 1"/>
          <p:cNvGraphicFramePr/>
          <p:nvPr>
            <p:extLst>
              <p:ext uri="{D42A27DB-BD31-4B8C-83A1-F6EECF244321}">
                <p14:modId xmlns:p14="http://schemas.microsoft.com/office/powerpoint/2010/main" val="3116791084"/>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7180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9050" y="33337"/>
            <a:ext cx="9105900" cy="6791325"/>
          </a:xfrm>
          <a:prstGeom prst="rect">
            <a:avLst/>
          </a:prstGeom>
        </p:spPr>
      </p:pic>
      <p:sp>
        <p:nvSpPr>
          <p:cNvPr id="5" name="Rectángulo 4"/>
          <p:cNvSpPr/>
          <p:nvPr/>
        </p:nvSpPr>
        <p:spPr>
          <a:xfrm>
            <a:off x="1275570" y="132252"/>
            <a:ext cx="6509657" cy="523220"/>
          </a:xfrm>
          <a:prstGeom prst="rect">
            <a:avLst/>
          </a:prstGeom>
        </p:spPr>
        <p:txBody>
          <a:bodyPr wrap="square">
            <a:spAutoFit/>
          </a:bodyPr>
          <a:lstStyle/>
          <a:p>
            <a:pPr lvl="1" algn="ctr">
              <a:spcBef>
                <a:spcPts val="1800"/>
              </a:spcBef>
              <a:spcAft>
                <a:spcPts val="400"/>
              </a:spcAft>
            </a:pPr>
            <a:r>
              <a:rPr lang="es-EC"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Etapas de desarrollo </a:t>
            </a:r>
            <a:endParaRPr lang="es-EC" sz="2800" b="1" cap="all"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8" name="Diagrama 7"/>
          <p:cNvGraphicFramePr/>
          <p:nvPr>
            <p:extLst>
              <p:ext uri="{D42A27DB-BD31-4B8C-83A1-F6EECF244321}">
                <p14:modId xmlns:p14="http://schemas.microsoft.com/office/powerpoint/2010/main" val="248143279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9556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9050" y="33337"/>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Autopilot</a:t>
            </a: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y Estación de Control</a:t>
            </a:r>
          </a:p>
        </p:txBody>
      </p:sp>
      <p:pic>
        <p:nvPicPr>
          <p:cNvPr id="2" name="Imagen 1"/>
          <p:cNvPicPr>
            <a:picLocks noChangeAspect="1"/>
          </p:cNvPicPr>
          <p:nvPr/>
        </p:nvPicPr>
        <p:blipFill>
          <a:blip r:embed="rId3"/>
          <a:stretch>
            <a:fillRect/>
          </a:stretch>
        </p:blipFill>
        <p:spPr>
          <a:xfrm>
            <a:off x="784435" y="914585"/>
            <a:ext cx="3199954" cy="1886594"/>
          </a:xfrm>
          <a:prstGeom prst="rect">
            <a:avLst/>
          </a:prstGeom>
        </p:spPr>
      </p:pic>
      <p:pic>
        <p:nvPicPr>
          <p:cNvPr id="2050" name="Picture 2" descr="Image result for qgroundcontrol pixhaw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376" y="4375902"/>
            <a:ext cx="5781675" cy="12858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opensour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3090" y="1196366"/>
            <a:ext cx="2583158" cy="13117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mavlin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0342" y="3213018"/>
            <a:ext cx="3810000" cy="91440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ros jad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3435" y="2696420"/>
            <a:ext cx="2756131" cy="229279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7212806" y="4989215"/>
            <a:ext cx="125547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Bare Bones</a:t>
            </a:r>
          </a:p>
        </p:txBody>
      </p:sp>
    </p:spTree>
    <p:extLst>
      <p:ext uri="{BB962C8B-B14F-4D97-AF65-F5344CB8AC3E}">
        <p14:creationId xmlns:p14="http://schemas.microsoft.com/office/powerpoint/2010/main" val="3218082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9050" y="33337"/>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Autopilot</a:t>
            </a: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y Estación de Control</a:t>
            </a:r>
          </a:p>
        </p:txBody>
      </p:sp>
      <p:pic>
        <p:nvPicPr>
          <p:cNvPr id="4" name="Imagen 3"/>
          <p:cNvPicPr>
            <a:picLocks noChangeAspect="1"/>
          </p:cNvPicPr>
          <p:nvPr/>
        </p:nvPicPr>
        <p:blipFill>
          <a:blip r:embed="rId3"/>
          <a:stretch>
            <a:fillRect/>
          </a:stretch>
        </p:blipFill>
        <p:spPr>
          <a:xfrm>
            <a:off x="571781" y="1313890"/>
            <a:ext cx="4642172" cy="864534"/>
          </a:xfrm>
          <a:prstGeom prst="rect">
            <a:avLst/>
          </a:prstGeom>
        </p:spPr>
      </p:pic>
      <p:pic>
        <p:nvPicPr>
          <p:cNvPr id="3076"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659" y="2509996"/>
            <a:ext cx="4898415" cy="275228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linux windows ma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9479" y="1165973"/>
            <a:ext cx="3017256" cy="112955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6"/>
          <a:stretch>
            <a:fillRect/>
          </a:stretch>
        </p:blipFill>
        <p:spPr>
          <a:xfrm>
            <a:off x="5766683" y="2904363"/>
            <a:ext cx="2756647" cy="1963551"/>
          </a:xfrm>
          <a:prstGeom prst="rect">
            <a:avLst/>
          </a:prstGeom>
        </p:spPr>
      </p:pic>
    </p:spTree>
    <p:extLst>
      <p:ext uri="{BB962C8B-B14F-4D97-AF65-F5344CB8AC3E}">
        <p14:creationId xmlns:p14="http://schemas.microsoft.com/office/powerpoint/2010/main" val="776265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9050" y="33337"/>
            <a:ext cx="9105900" cy="6791325"/>
          </a:xfrm>
          <a:prstGeom prst="rect">
            <a:avLst/>
          </a:prstGeom>
        </p:spPr>
      </p:pic>
      <p:sp>
        <p:nvSpPr>
          <p:cNvPr id="5" name="Rectángulo 4"/>
          <p:cNvSpPr/>
          <p:nvPr/>
        </p:nvSpPr>
        <p:spPr>
          <a:xfrm>
            <a:off x="1275570" y="132252"/>
            <a:ext cx="6509657" cy="523220"/>
          </a:xfrm>
          <a:prstGeom prst="rect">
            <a:avLst/>
          </a:prstGeom>
        </p:spPr>
        <p:txBody>
          <a:bodyPr wrap="square">
            <a:spAutoFit/>
          </a:bodyPr>
          <a:lstStyle/>
          <a:p>
            <a:pPr lvl="1" algn="ctr">
              <a:spcBef>
                <a:spcPts val="1800"/>
              </a:spcBef>
              <a:spcAft>
                <a:spcPts val="400"/>
              </a:spcAft>
            </a:pPr>
            <a:r>
              <a:rPr lang="es-EC"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Etapas de desarrollo </a:t>
            </a:r>
            <a:endParaRPr lang="es-EC" sz="2800" b="1" cap="all"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8" name="Diagrama 7"/>
          <p:cNvGraphicFramePr/>
          <p:nvPr>
            <p:extLst>
              <p:ext uri="{D42A27DB-BD31-4B8C-83A1-F6EECF244321}">
                <p14:modId xmlns:p14="http://schemas.microsoft.com/office/powerpoint/2010/main" val="3076626169"/>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8474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9050" y="33337"/>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Plataforma Inercialmente Estabilizada</a:t>
            </a:r>
          </a:p>
        </p:txBody>
      </p:sp>
      <p:pic>
        <p:nvPicPr>
          <p:cNvPr id="9" name="Imagen 8" descr="C:\Users\Strix\Dropbox\Tesis\Ensamble dron\Imagenes\20161215_17063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692" y="1284739"/>
            <a:ext cx="3034274" cy="1812272"/>
          </a:xfrm>
          <a:prstGeom prst="rect">
            <a:avLst/>
          </a:prstGeom>
          <a:noFill/>
          <a:ln>
            <a:solidFill>
              <a:schemeClr val="tx1"/>
            </a:solidFill>
          </a:ln>
        </p:spPr>
      </p:pic>
      <p:sp>
        <p:nvSpPr>
          <p:cNvPr id="2" name="CuadroTexto 1"/>
          <p:cNvSpPr txBox="1"/>
          <p:nvPr/>
        </p:nvSpPr>
        <p:spPr>
          <a:xfrm>
            <a:off x="5217458" y="1814812"/>
            <a:ext cx="3211135" cy="1477328"/>
          </a:xfrm>
          <a:prstGeom prst="rect">
            <a:avLst/>
          </a:prstGeom>
          <a:noFill/>
        </p:spPr>
        <p:txBody>
          <a:bodyPr wrap="none" rtlCol="0">
            <a:spAutoFit/>
          </a:bodyPr>
          <a:lstStyle/>
          <a:p>
            <a:pPr marL="285750" indent="-285750">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Aleación</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Aluminio</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Dimensiones</a:t>
            </a:r>
            <a:r>
              <a:rPr lang="en-US" dirty="0">
                <a:latin typeface="Times New Roman" panose="02020603050405020304" pitchFamily="18" charset="0"/>
                <a:cs typeface="Times New Roman" panose="02020603050405020304" pitchFamily="18" charset="0"/>
              </a:rPr>
              <a:t> y Peso </a:t>
            </a:r>
            <a:r>
              <a:rPr lang="en-US" dirty="0" err="1">
                <a:latin typeface="Times New Roman" panose="02020603050405020304" pitchFamily="18" charset="0"/>
                <a:cs typeface="Times New Roman" panose="02020603050405020304" pitchFamily="18" charset="0"/>
              </a:rPr>
              <a:t>reducido</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Bajo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Costo</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Disponibilidad</a:t>
            </a:r>
            <a:r>
              <a:rPr lang="en-US" dirty="0">
                <a:latin typeface="Times New Roman" panose="02020603050405020304" pitchFamily="18" charset="0"/>
                <a:cs typeface="Times New Roman" panose="02020603050405020304" pitchFamily="18" charset="0"/>
              </a:rPr>
              <a:t> del Mercado</a:t>
            </a:r>
          </a:p>
          <a:p>
            <a:endParaRPr lang="en-US" dirty="0"/>
          </a:p>
        </p:txBody>
      </p:sp>
      <p:sp>
        <p:nvSpPr>
          <p:cNvPr id="11" name="CuadroTexto 10"/>
          <p:cNvSpPr txBox="1"/>
          <p:nvPr/>
        </p:nvSpPr>
        <p:spPr>
          <a:xfrm>
            <a:off x="3742285" y="751107"/>
            <a:ext cx="1659429" cy="800219"/>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Estructura</a:t>
            </a:r>
            <a:endParaRPr lang="en-US" sz="2800" dirty="0">
              <a:latin typeface="Times New Roman" panose="02020603050405020304" pitchFamily="18" charset="0"/>
              <a:cs typeface="Times New Roman" panose="02020603050405020304" pitchFamily="18" charset="0"/>
            </a:endParaRPr>
          </a:p>
          <a:p>
            <a:endParaRPr lang="en-US" dirty="0"/>
          </a:p>
        </p:txBody>
      </p:sp>
      <p:sp>
        <p:nvSpPr>
          <p:cNvPr id="12" name="CuadroTexto 11"/>
          <p:cNvSpPr txBox="1"/>
          <p:nvPr/>
        </p:nvSpPr>
        <p:spPr>
          <a:xfrm>
            <a:off x="3881746" y="3387774"/>
            <a:ext cx="1380506" cy="800219"/>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Motores</a:t>
            </a:r>
            <a:endParaRPr lang="en-US" sz="2800" dirty="0">
              <a:latin typeface="Times New Roman" panose="02020603050405020304" pitchFamily="18" charset="0"/>
              <a:cs typeface="Times New Roman" panose="02020603050405020304" pitchFamily="18" charset="0"/>
            </a:endParaRPr>
          </a:p>
          <a:p>
            <a:endParaRPr lang="en-US" dirty="0"/>
          </a:p>
        </p:txBody>
      </p:sp>
      <p:pic>
        <p:nvPicPr>
          <p:cNvPr id="4100" name="Picture 4" descr="Image result for BGM4108-130T-8.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518" t="19775" r="9284" b="5882"/>
          <a:stretch/>
        </p:blipFill>
        <p:spPr bwMode="auto">
          <a:xfrm>
            <a:off x="793376" y="4018640"/>
            <a:ext cx="2205318" cy="20190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Image result for 2804-100T"/>
          <p:cNvPicPr>
            <a:picLocks noChangeAspect="1" noChangeArrowheads="1"/>
          </p:cNvPicPr>
          <p:nvPr/>
        </p:nvPicPr>
        <p:blipFill rotWithShape="1">
          <a:blip r:embed="rId5">
            <a:extLst>
              <a:ext uri="{28A0092B-C50C-407E-A947-70E740481C1C}">
                <a14:useLocalDpi xmlns:a14="http://schemas.microsoft.com/office/drawing/2010/main" val="0"/>
              </a:ext>
            </a:extLst>
          </a:blip>
          <a:srcRect l="18353" t="14959" r="20941" b="22453"/>
          <a:stretch/>
        </p:blipFill>
        <p:spPr bwMode="auto">
          <a:xfrm>
            <a:off x="3667044" y="4039229"/>
            <a:ext cx="1734670" cy="17884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CuadroTexto 15"/>
          <p:cNvSpPr txBox="1"/>
          <p:nvPr/>
        </p:nvSpPr>
        <p:spPr>
          <a:xfrm>
            <a:off x="6070064" y="4449061"/>
            <a:ext cx="2124299" cy="923330"/>
          </a:xfrm>
          <a:prstGeom prst="rect">
            <a:avLst/>
          </a:prstGeom>
          <a:noFill/>
        </p:spPr>
        <p:txBody>
          <a:bodyPr wrap="none" rtlCol="0">
            <a:spAutoFit/>
          </a:bodyPr>
          <a:lstStyle/>
          <a:p>
            <a:pPr marL="285750" indent="-285750">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Velocidad-Torque</a:t>
            </a:r>
          </a:p>
          <a:p>
            <a:pPr marL="285750" indent="-285750">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Eficiencia</a:t>
            </a:r>
          </a:p>
          <a:p>
            <a:endParaRPr lang="en-US" dirty="0"/>
          </a:p>
        </p:txBody>
      </p:sp>
    </p:spTree>
    <p:extLst>
      <p:ext uri="{BB962C8B-B14F-4D97-AF65-F5344CB8AC3E}">
        <p14:creationId xmlns:p14="http://schemas.microsoft.com/office/powerpoint/2010/main" val="367392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9050" y="33337"/>
            <a:ext cx="9105900" cy="6791325"/>
          </a:xfrm>
          <a:prstGeom prst="rect">
            <a:avLst/>
          </a:prstGeom>
        </p:spPr>
      </p:pic>
      <p:sp>
        <p:nvSpPr>
          <p:cNvPr id="3" name="Marcador de contenido 2"/>
          <p:cNvSpPr txBox="1">
            <a:spLocks/>
          </p:cNvSpPr>
          <p:nvPr/>
        </p:nvSpPr>
        <p:spPr bwMode="auto">
          <a:xfrm>
            <a:off x="909638" y="2060574"/>
            <a:ext cx="7705725" cy="37687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US" altLang="es-US" dirty="0">
                <a:latin typeface="Times New Roman" panose="02020603050405020304" pitchFamily="18" charset="0"/>
                <a:cs typeface="Times New Roman" panose="02020603050405020304" pitchFamily="18" charset="0"/>
              </a:rPr>
              <a:t>Justificación</a:t>
            </a:r>
          </a:p>
          <a:p>
            <a:r>
              <a:rPr lang="es-US" altLang="es-US" dirty="0">
                <a:latin typeface="Times New Roman" panose="02020603050405020304" pitchFamily="18" charset="0"/>
                <a:cs typeface="Times New Roman" panose="02020603050405020304" pitchFamily="18" charset="0"/>
              </a:rPr>
              <a:t>Introducción</a:t>
            </a:r>
          </a:p>
          <a:p>
            <a:r>
              <a:rPr lang="es-US" altLang="es-US" dirty="0">
                <a:latin typeface="Times New Roman" panose="02020603050405020304" pitchFamily="18" charset="0"/>
                <a:cs typeface="Times New Roman" panose="02020603050405020304" pitchFamily="18" charset="0"/>
              </a:rPr>
              <a:t>Objetivos</a:t>
            </a:r>
          </a:p>
          <a:p>
            <a:r>
              <a:rPr lang="es-US" altLang="es-US" dirty="0">
                <a:latin typeface="Times New Roman" panose="02020603050405020304" pitchFamily="18" charset="0"/>
                <a:cs typeface="Times New Roman" panose="02020603050405020304" pitchFamily="18" charset="0"/>
              </a:rPr>
              <a:t>Diseño y Construcción   </a:t>
            </a:r>
          </a:p>
          <a:p>
            <a:r>
              <a:rPr lang="es-US" altLang="es-US" dirty="0">
                <a:latin typeface="Times New Roman" panose="02020603050405020304" pitchFamily="18" charset="0"/>
                <a:cs typeface="Times New Roman" panose="02020603050405020304" pitchFamily="18" charset="0"/>
              </a:rPr>
              <a:t>Pruebas y Resultados</a:t>
            </a:r>
          </a:p>
          <a:p>
            <a:r>
              <a:rPr lang="es-US" altLang="es-US" dirty="0">
                <a:latin typeface="Times New Roman" panose="02020603050405020304" pitchFamily="18" charset="0"/>
                <a:cs typeface="Times New Roman" panose="02020603050405020304" pitchFamily="18" charset="0"/>
              </a:rPr>
              <a:t>Conclusiones y Recomendaciones</a:t>
            </a:r>
          </a:p>
          <a:p>
            <a:endParaRPr lang="es-US" altLang="es-US" dirty="0"/>
          </a:p>
        </p:txBody>
      </p:sp>
      <p:sp>
        <p:nvSpPr>
          <p:cNvPr id="5" name="CuadroTexto 4"/>
          <p:cNvSpPr txBox="1"/>
          <p:nvPr/>
        </p:nvSpPr>
        <p:spPr>
          <a:xfrm>
            <a:off x="3238500" y="1206500"/>
            <a:ext cx="2717411" cy="584775"/>
          </a:xfrm>
          <a:prstGeom prst="rect">
            <a:avLst/>
          </a:prstGeom>
          <a:noFill/>
        </p:spPr>
        <p:txBody>
          <a:bodyPr wrap="none" rtlCol="0">
            <a:spAutoFit/>
          </a:bodyPr>
          <a:lstStyle/>
          <a:p>
            <a:r>
              <a:rPr lang="es-EC" sz="3200" b="1" dirty="0">
                <a:latin typeface="Times New Roman" panose="02020603050405020304" pitchFamily="18" charset="0"/>
                <a:cs typeface="Times New Roman" panose="02020603050405020304" pitchFamily="18" charset="0"/>
              </a:rPr>
              <a:t>CONTENIDO</a:t>
            </a:r>
          </a:p>
        </p:txBody>
      </p:sp>
    </p:spTree>
    <p:extLst>
      <p:ext uri="{BB962C8B-B14F-4D97-AF65-F5344CB8AC3E}">
        <p14:creationId xmlns:p14="http://schemas.microsoft.com/office/powerpoint/2010/main" val="3647101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9050" y="33337"/>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Plataforma Inercialmente Estabilizada</a:t>
            </a:r>
          </a:p>
        </p:txBody>
      </p:sp>
      <p:sp>
        <p:nvSpPr>
          <p:cNvPr id="11" name="CuadroTexto 10"/>
          <p:cNvSpPr txBox="1"/>
          <p:nvPr/>
        </p:nvSpPr>
        <p:spPr>
          <a:xfrm>
            <a:off x="3699003" y="763534"/>
            <a:ext cx="1745991" cy="800219"/>
          </a:xfrm>
          <a:prstGeom prst="rect">
            <a:avLst/>
          </a:prstGeom>
          <a:noFill/>
        </p:spPr>
        <p:txBody>
          <a:bodyPr wrap="none" rtlCol="0">
            <a:spAutoFit/>
          </a:bodyPr>
          <a:lstStyle/>
          <a:p>
            <a:r>
              <a:rPr lang="es-EC" sz="2800" dirty="0">
                <a:latin typeface="Times New Roman" panose="02020603050405020304" pitchFamily="18" charset="0"/>
                <a:cs typeface="Times New Roman" panose="02020603050405020304" pitchFamily="18" charset="0"/>
              </a:rPr>
              <a:t>Placa</a:t>
            </a:r>
            <a:r>
              <a:rPr lang="en-US" sz="2800" dirty="0">
                <a:latin typeface="Times New Roman" panose="02020603050405020304" pitchFamily="18" charset="0"/>
                <a:cs typeface="Times New Roman" panose="02020603050405020304" pitchFamily="18" charset="0"/>
              </a:rPr>
              <a:t> Base</a:t>
            </a:r>
          </a:p>
          <a:p>
            <a:endParaRPr lang="en-US" dirty="0"/>
          </a:p>
        </p:txBody>
      </p:sp>
      <p:pic>
        <p:nvPicPr>
          <p:cNvPr id="13" name="Imagen 12" descr="C:\Users\Strix\Dropbox\Tesis\Ensamble dron\Imagenes\base motor.PN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923625" y="1388359"/>
            <a:ext cx="1218783" cy="1687488"/>
          </a:xfrm>
          <a:prstGeom prst="rect">
            <a:avLst/>
          </a:prstGeom>
          <a:noFill/>
          <a:ln>
            <a:noFill/>
          </a:ln>
        </p:spPr>
      </p:pic>
      <p:sp>
        <p:nvSpPr>
          <p:cNvPr id="14" name="CuadroTexto 13"/>
          <p:cNvSpPr txBox="1"/>
          <p:nvPr/>
        </p:nvSpPr>
        <p:spPr>
          <a:xfrm>
            <a:off x="2423013" y="1854816"/>
            <a:ext cx="6362346" cy="1754326"/>
          </a:xfrm>
          <a:prstGeom prst="rect">
            <a:avLst/>
          </a:prstGeom>
          <a:noFill/>
        </p:spPr>
        <p:txBody>
          <a:bodyPr wrap="square" numCol="2"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Resistencia </a:t>
            </a:r>
            <a:r>
              <a:rPr lang="en-US" dirty="0" err="1">
                <a:latin typeface="Times New Roman" panose="02020603050405020304" pitchFamily="18" charset="0"/>
                <a:cs typeface="Times New Roman" panose="02020603050405020304" pitchFamily="18" charset="0"/>
              </a:rPr>
              <a:t>Química</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Resistencia a la </a:t>
            </a:r>
            <a:r>
              <a:rPr lang="en-US" dirty="0" err="1">
                <a:latin typeface="Times New Roman" panose="02020603050405020304" pitchFamily="18" charset="0"/>
                <a:cs typeface="Times New Roman" panose="02020603050405020304" pitchFamily="18" charset="0"/>
              </a:rPr>
              <a:t>Intemperie</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Estabilidad</a:t>
            </a:r>
            <a:r>
              <a:rPr lang="en-US" dirty="0">
                <a:latin typeface="Times New Roman" panose="02020603050405020304" pitchFamily="18" charset="0"/>
                <a:cs typeface="Times New Roman" panose="02020603050405020304" pitchFamily="18" charset="0"/>
              </a:rPr>
              <a:t> Dimensional</a:t>
            </a:r>
          </a:p>
          <a:p>
            <a:pPr marL="285750" indent="-28575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Conductividad</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Eléctrica</a:t>
            </a:r>
            <a:endParaRPr lang="en-US" dirty="0">
              <a:latin typeface="Times New Roman" panose="02020603050405020304" pitchFamily="18" charset="0"/>
              <a:cs typeface="Times New Roman" panose="02020603050405020304" pitchFamily="18" charset="0"/>
            </a:endParaRPr>
          </a:p>
          <a:p>
            <a:endParaRPr lang="en-US" dirty="0"/>
          </a:p>
        </p:txBody>
      </p:sp>
      <p:pic>
        <p:nvPicPr>
          <p:cNvPr id="7" name="Imagen 6" descr="C:\Users\Strix\Dropbox\Tesis\Ensamble dron\Imagenes\base motor - desplazamiento.PNG"/>
          <p:cNvPicPr/>
          <p:nvPr/>
        </p:nvPicPr>
        <p:blipFill>
          <a:blip r:embed="rId4">
            <a:extLst>
              <a:ext uri="{28A0092B-C50C-407E-A947-70E740481C1C}">
                <a14:useLocalDpi xmlns:a14="http://schemas.microsoft.com/office/drawing/2010/main" val="0"/>
              </a:ext>
            </a:extLst>
          </a:blip>
          <a:srcRect/>
          <a:stretch>
            <a:fillRect/>
          </a:stretch>
        </p:blipFill>
        <p:spPr bwMode="auto">
          <a:xfrm>
            <a:off x="371434" y="2968597"/>
            <a:ext cx="3076316" cy="2234274"/>
          </a:xfrm>
          <a:prstGeom prst="rect">
            <a:avLst/>
          </a:prstGeom>
          <a:noFill/>
          <a:ln>
            <a:solidFill>
              <a:schemeClr val="tx1"/>
            </a:solidFill>
          </a:ln>
        </p:spPr>
      </p:pic>
      <p:pic>
        <p:nvPicPr>
          <p:cNvPr id="8" name="Imagen 7" descr="C:\Users\Strix\Dropbox\Tesis\Ensamble dron\Imagenes\base motor - tensión.PNG"/>
          <p:cNvPicPr/>
          <p:nvPr/>
        </p:nvPicPr>
        <p:blipFill>
          <a:blip r:embed="rId5">
            <a:extLst>
              <a:ext uri="{28A0092B-C50C-407E-A947-70E740481C1C}">
                <a14:useLocalDpi xmlns:a14="http://schemas.microsoft.com/office/drawing/2010/main" val="0"/>
              </a:ext>
            </a:extLst>
          </a:blip>
          <a:srcRect/>
          <a:stretch>
            <a:fillRect/>
          </a:stretch>
        </p:blipFill>
        <p:spPr bwMode="auto">
          <a:xfrm>
            <a:off x="3447750" y="2968597"/>
            <a:ext cx="3072384" cy="2231136"/>
          </a:xfrm>
          <a:prstGeom prst="rect">
            <a:avLst/>
          </a:prstGeom>
          <a:noFill/>
          <a:ln>
            <a:solidFill>
              <a:schemeClr val="tx1"/>
            </a:solidFill>
          </a:ln>
        </p:spPr>
      </p:pic>
      <mc:AlternateContent xmlns:mc="http://schemas.openxmlformats.org/markup-compatibility/2006" xmlns:a14="http://schemas.microsoft.com/office/drawing/2010/main">
        <mc:Choice Requires="a14">
          <p:sp>
            <p:nvSpPr>
              <p:cNvPr id="2" name="Rectángulo 1"/>
              <p:cNvSpPr/>
              <p:nvPr/>
            </p:nvSpPr>
            <p:spPr>
              <a:xfrm>
                <a:off x="7093625" y="3487696"/>
                <a:ext cx="2031325" cy="369332"/>
              </a:xfrm>
              <a:prstGeom prst="rect">
                <a:avLst/>
              </a:prstGeom>
            </p:spPr>
            <p:txBody>
              <a:bodyPr wrap="none">
                <a:spAutoFit/>
              </a:bodyPr>
              <a:lstStyle/>
              <a:p>
                <a14:m>
                  <m:oMath xmlns:m="http://schemas.openxmlformats.org/officeDocument/2006/math">
                    <m:r>
                      <a:rPr lang="es-EC" i="1">
                        <a:latin typeface="Cambria Math" panose="02040503050406030204" pitchFamily="18" charset="0"/>
                        <a:ea typeface="Times New Roman" panose="02020603050405020304" pitchFamily="18" charset="0"/>
                        <a:cs typeface="Arial" panose="020B0604020202020204" pitchFamily="34" charset="0"/>
                      </a:rPr>
                      <m:t>𝑊</m:t>
                    </m:r>
                    <m:r>
                      <a:rPr lang="es-EC" i="1">
                        <a:latin typeface="Cambria Math" panose="02040503050406030204" pitchFamily="18" charset="0"/>
                        <a:ea typeface="Times New Roman" panose="02020603050405020304" pitchFamily="18" charset="0"/>
                        <a:cs typeface="Arial" panose="020B0604020202020204" pitchFamily="34" charset="0"/>
                      </a:rPr>
                      <m:t>=</m:t>
                    </m:r>
                    <m:r>
                      <a:rPr lang="es-EC" i="1">
                        <a:latin typeface="Cambria Math" panose="02040503050406030204" pitchFamily="18" charset="0"/>
                        <a:ea typeface="Times New Roman" panose="02020603050405020304" pitchFamily="18" charset="0"/>
                        <a:cs typeface="Arial" panose="020B0604020202020204" pitchFamily="34" charset="0"/>
                      </a:rPr>
                      <m:t>𝑚</m:t>
                    </m:r>
                    <m:r>
                      <a:rPr lang="es-EC" i="1">
                        <a:latin typeface="Cambria Math" panose="02040503050406030204" pitchFamily="18" charset="0"/>
                        <a:ea typeface="Times New Roman" panose="02020603050405020304" pitchFamily="18" charset="0"/>
                        <a:cs typeface="Arial" panose="020B0604020202020204" pitchFamily="34" charset="0"/>
                      </a:rPr>
                      <m:t>∗</m:t>
                    </m:r>
                    <m:r>
                      <a:rPr lang="es-EC" i="1">
                        <a:latin typeface="Cambria Math" panose="02040503050406030204" pitchFamily="18" charset="0"/>
                        <a:ea typeface="Times New Roman" panose="02020603050405020304" pitchFamily="18" charset="0"/>
                        <a:cs typeface="Arial" panose="020B0604020202020204" pitchFamily="34" charset="0"/>
                      </a:rPr>
                      <m:t>𝑔</m:t>
                    </m:r>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dirty="0"/>
              </a:p>
            </p:txBody>
          </p:sp>
        </mc:Choice>
        <mc:Fallback xmlns="">
          <p:sp>
            <p:nvSpPr>
              <p:cNvPr id="2" name="Rectángulo 1"/>
              <p:cNvSpPr>
                <a:spLocks noRot="1" noChangeAspect="1" noMove="1" noResize="1" noEditPoints="1" noAdjustHandles="1" noChangeArrowheads="1" noChangeShapeType="1" noTextEdit="1"/>
              </p:cNvSpPr>
              <p:nvPr/>
            </p:nvSpPr>
            <p:spPr>
              <a:xfrm>
                <a:off x="7093625" y="3487696"/>
                <a:ext cx="2031325" cy="369332"/>
              </a:xfrm>
              <a:prstGeom prst="rect">
                <a:avLst/>
              </a:prstGeom>
              <a:blipFill rotWithShape="0">
                <a:blip r:embed="rId6"/>
                <a:stretch>
                  <a:fillRect b="-655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Rectángulo 2"/>
              <p:cNvSpPr/>
              <p:nvPr/>
            </p:nvSpPr>
            <p:spPr>
              <a:xfrm>
                <a:off x="6942365" y="4035105"/>
                <a:ext cx="166622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𝑚</m:t>
                          </m:r>
                        </m:e>
                        <m:sub>
                          <m:r>
                            <a:rPr lang="es-EC" i="1">
                              <a:latin typeface="Cambria Math" panose="02040503050406030204" pitchFamily="18" charset="0"/>
                            </a:rPr>
                            <m:t>𝑚</m:t>
                          </m:r>
                          <m:r>
                            <a:rPr lang="es-EC" i="0">
                              <a:latin typeface="Cambria Math" panose="02040503050406030204" pitchFamily="18" charset="0"/>
                            </a:rPr>
                            <m:t>á</m:t>
                          </m:r>
                          <m:r>
                            <a:rPr lang="es-EC" i="1">
                              <a:latin typeface="Cambria Math" panose="02040503050406030204" pitchFamily="18" charset="0"/>
                            </a:rPr>
                            <m:t>𝑥</m:t>
                          </m:r>
                        </m:sub>
                      </m:sSub>
                      <m:r>
                        <a:rPr lang="es-EC" i="0">
                          <a:latin typeface="Cambria Math" panose="02040503050406030204" pitchFamily="18" charset="0"/>
                        </a:rPr>
                        <m:t>= 246</m:t>
                      </m:r>
                      <m:r>
                        <a:rPr lang="es-EC" i="1">
                          <a:latin typeface="Cambria Math" panose="02040503050406030204" pitchFamily="18" charset="0"/>
                        </a:rPr>
                        <m:t>𝑔</m:t>
                      </m:r>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6942365" y="4035105"/>
                <a:ext cx="1666225" cy="369332"/>
              </a:xfrm>
              <a:prstGeom prst="rect">
                <a:avLst/>
              </a:prstGeom>
              <a:blipFill rotWithShape="0">
                <a:blip r:embed="rId7"/>
                <a:stretch>
                  <a:fillRect b="-491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6880105" y="4553402"/>
                <a:ext cx="1790747"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𝐶𝑎𝑟𝑔𝑎</m:t>
                      </m:r>
                      <m:r>
                        <a:rPr lang="es-EC" i="0">
                          <a:latin typeface="Cambria Math" panose="02040503050406030204" pitchFamily="18" charset="0"/>
                        </a:rPr>
                        <m:t> </m:t>
                      </m:r>
                      <m:r>
                        <a:rPr lang="es-EC" i="1">
                          <a:latin typeface="Cambria Math" panose="02040503050406030204" pitchFamily="18" charset="0"/>
                        </a:rPr>
                        <m:t>𝑚</m:t>
                      </m:r>
                      <m:r>
                        <a:rPr lang="es-EC" i="0">
                          <a:latin typeface="Cambria Math" panose="02040503050406030204" pitchFamily="18" charset="0"/>
                        </a:rPr>
                        <m:t>á</m:t>
                      </m:r>
                      <m:r>
                        <a:rPr lang="es-EC" i="1">
                          <a:latin typeface="Cambria Math" panose="02040503050406030204" pitchFamily="18" charset="0"/>
                        </a:rPr>
                        <m:t>𝑥</m:t>
                      </m:r>
                      <m:r>
                        <a:rPr lang="es-EC" i="0">
                          <a:latin typeface="Cambria Math" panose="02040503050406030204" pitchFamily="18" charset="0"/>
                        </a:rPr>
                        <m:t> </m:t>
                      </m:r>
                      <m:d>
                        <m:dPr>
                          <m:ctrlPr>
                            <a:rPr lang="es-EC" i="1">
                              <a:latin typeface="Cambria Math" panose="02040503050406030204" pitchFamily="18" charset="0"/>
                            </a:rPr>
                          </m:ctrlPr>
                        </m:dPr>
                        <m:e>
                          <m:r>
                            <a:rPr lang="es-EC" i="1">
                              <a:latin typeface="Cambria Math" panose="02040503050406030204" pitchFamily="18" charset="0"/>
                            </a:rPr>
                            <m:t>𝑁</m:t>
                          </m:r>
                        </m:e>
                      </m:d>
                    </m:oMath>
                  </m:oMathPara>
                </a14:m>
                <a:endParaRPr lang="es-EC"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EC" i="0">
                          <a:latin typeface="Cambria Math" panose="02040503050406030204" pitchFamily="18" charset="0"/>
                        </a:rPr>
                        <m:t>2.41326 </m:t>
                      </m:r>
                      <m:r>
                        <a:rPr lang="es-EC" i="1">
                          <a:latin typeface="Cambria Math" panose="02040503050406030204" pitchFamily="18" charset="0"/>
                        </a:rPr>
                        <m:t>𝑁</m:t>
                      </m:r>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6880105" y="4553402"/>
                <a:ext cx="1790747" cy="646331"/>
              </a:xfrm>
              <a:prstGeom prst="rect">
                <a:avLst/>
              </a:prstGeom>
              <a:blipFill rotWithShape="0">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893929" y="5305466"/>
                <a:ext cx="2031325" cy="369332"/>
              </a:xfrm>
              <a:prstGeom prst="rect">
                <a:avLst/>
              </a:prstGeom>
            </p:spPr>
            <p:txBody>
              <a:bodyPr wrap="none">
                <a:spAutoFit/>
              </a:bodyPr>
              <a:lstStyle/>
              <a:p>
                <a14:m>
                  <m:oMath xmlns:m="http://schemas.openxmlformats.org/officeDocument/2006/math">
                    <m:r>
                      <a:rPr lang="es-EC" b="0" i="1" smtClean="0">
                        <a:latin typeface="Cambria Math" panose="02040503050406030204" pitchFamily="18" charset="0"/>
                        <a:ea typeface="Times New Roman" panose="02020603050405020304" pitchFamily="18" charset="0"/>
                        <a:cs typeface="Arial" panose="020B0604020202020204" pitchFamily="34" charset="0"/>
                      </a:rPr>
                      <m:t>𝐷𝑒𝑠𝑝𝑙𝑎𝑧𝑎𝑚𝑖𝑒𝑛𝑡𝑜</m:t>
                    </m:r>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893929" y="5305466"/>
                <a:ext cx="2031325" cy="369332"/>
              </a:xfrm>
              <a:prstGeom prst="rect">
                <a:avLst/>
              </a:prstGeom>
              <a:blipFill rotWithShape="0">
                <a:blip r:embed="rId9"/>
                <a:stretch>
                  <a:fillRect l="-901" b="-1311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4429944" y="5305466"/>
                <a:ext cx="1107996" cy="369332"/>
              </a:xfrm>
              <a:prstGeom prst="rect">
                <a:avLst/>
              </a:prstGeom>
            </p:spPr>
            <p:txBody>
              <a:bodyPr wrap="none">
                <a:spAutoFit/>
              </a:bodyPr>
              <a:lstStyle/>
              <a:p>
                <a14:m>
                  <m:oMath xmlns:m="http://schemas.openxmlformats.org/officeDocument/2006/math">
                    <m:r>
                      <a:rPr lang="es-EC" b="0" i="1" smtClean="0">
                        <a:latin typeface="Cambria Math" panose="02040503050406030204" pitchFamily="18" charset="0"/>
                        <a:ea typeface="Times New Roman" panose="02020603050405020304" pitchFamily="18" charset="0"/>
                        <a:cs typeface="Arial" panose="020B0604020202020204" pitchFamily="34" charset="0"/>
                      </a:rPr>
                      <m:t>𝑇𝑒𝑛𝑠𝑖𝑜𝑛</m:t>
                    </m:r>
                  </m:oMath>
                </a14:m>
                <a:r>
                  <a:rPr lang="es-EC"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i="1" dirty="0"/>
              </a:p>
            </p:txBody>
          </p:sp>
        </mc:Choice>
        <mc:Fallback xmlns="">
          <p:sp>
            <p:nvSpPr>
              <p:cNvPr id="15" name="Rectángulo 14"/>
              <p:cNvSpPr>
                <a:spLocks noRot="1" noChangeAspect="1" noMove="1" noResize="1" noEditPoints="1" noAdjustHandles="1" noChangeArrowheads="1" noChangeShapeType="1" noTextEdit="1"/>
              </p:cNvSpPr>
              <p:nvPr/>
            </p:nvSpPr>
            <p:spPr>
              <a:xfrm>
                <a:off x="4429944" y="5305466"/>
                <a:ext cx="1107996" cy="369332"/>
              </a:xfrm>
              <a:prstGeom prst="rect">
                <a:avLst/>
              </a:prstGeom>
              <a:blipFill rotWithShape="0">
                <a:blip r:embed="rId10"/>
                <a:stretch>
                  <a:fillRect/>
                </a:stretch>
              </a:blipFill>
            </p:spPr>
            <p:txBody>
              <a:bodyPr/>
              <a:lstStyle/>
              <a:p>
                <a:r>
                  <a:rPr lang="es-EC">
                    <a:noFill/>
                  </a:rPr>
                  <a:t> </a:t>
                </a:r>
              </a:p>
            </p:txBody>
          </p:sp>
        </mc:Fallback>
      </mc:AlternateContent>
      <p:sp>
        <p:nvSpPr>
          <p:cNvPr id="16" name="Rectángulo 15"/>
          <p:cNvSpPr/>
          <p:nvPr/>
        </p:nvSpPr>
        <p:spPr>
          <a:xfrm>
            <a:off x="4817519" y="1422264"/>
            <a:ext cx="1107996" cy="369332"/>
          </a:xfrm>
          <a:prstGeom prst="rect">
            <a:avLst/>
          </a:prstGeom>
        </p:spPr>
        <p:txBody>
          <a:bodyPr wrap="none">
            <a:spAutoFit/>
          </a:bodyPr>
          <a:lstStyle/>
          <a:p>
            <a:r>
              <a:rPr lang="es-EC" i="1" dirty="0">
                <a:effectLst/>
                <a:latin typeface="Times New Roman" panose="02020603050405020304" pitchFamily="18" charset="0"/>
                <a:ea typeface="Times New Roman" panose="02020603050405020304" pitchFamily="18" charset="0"/>
                <a:cs typeface="Times New Roman" panose="02020603050405020304" pitchFamily="18" charset="0"/>
              </a:rPr>
              <a:t>Acrílico</a:t>
            </a:r>
            <a:r>
              <a:rPr lang="es-EC"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dirty="0"/>
          </a:p>
        </p:txBody>
      </p:sp>
    </p:spTree>
    <p:extLst>
      <p:ext uri="{BB962C8B-B14F-4D97-AF65-F5344CB8AC3E}">
        <p14:creationId xmlns:p14="http://schemas.microsoft.com/office/powerpoint/2010/main" val="3330836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6339"/>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Plataforma Inercialmente Estabilizada</a:t>
            </a:r>
          </a:p>
        </p:txBody>
      </p:sp>
      <p:sp>
        <p:nvSpPr>
          <p:cNvPr id="11" name="CuadroTexto 10"/>
          <p:cNvSpPr txBox="1"/>
          <p:nvPr/>
        </p:nvSpPr>
        <p:spPr>
          <a:xfrm>
            <a:off x="3294432" y="849198"/>
            <a:ext cx="2517036" cy="800219"/>
          </a:xfrm>
          <a:prstGeom prst="rect">
            <a:avLst/>
          </a:prstGeom>
          <a:noFill/>
        </p:spPr>
        <p:txBody>
          <a:bodyPr wrap="none" rtlCol="0">
            <a:spAutoFit/>
          </a:bodyPr>
          <a:lstStyle/>
          <a:p>
            <a:r>
              <a:rPr lang="es-EC" sz="2800" dirty="0">
                <a:latin typeface="Times New Roman" panose="02020603050405020304" pitchFamily="18" charset="0"/>
                <a:cs typeface="Times New Roman" panose="02020603050405020304" pitchFamily="18" charset="0"/>
              </a:rPr>
              <a:t>Amortiguadores</a:t>
            </a:r>
            <a:endParaRPr lang="en-US" sz="2800" dirty="0">
              <a:latin typeface="Times New Roman" panose="02020603050405020304" pitchFamily="18" charset="0"/>
              <a:cs typeface="Times New Roman" panose="02020603050405020304" pitchFamily="18" charset="0"/>
            </a:endParaRPr>
          </a:p>
          <a:p>
            <a:endParaRPr lang="en-US" dirty="0"/>
          </a:p>
        </p:txBody>
      </p:sp>
      <p:sp>
        <p:nvSpPr>
          <p:cNvPr id="14" name="CuadroTexto 13"/>
          <p:cNvSpPr txBox="1"/>
          <p:nvPr/>
        </p:nvSpPr>
        <p:spPr>
          <a:xfrm>
            <a:off x="2423013" y="1854816"/>
            <a:ext cx="6362346" cy="1754326"/>
          </a:xfrm>
          <a:prstGeom prst="rect">
            <a:avLst/>
          </a:prstGeom>
          <a:noFill/>
        </p:spPr>
        <p:txBody>
          <a:bodyPr wrap="square" numCol="2"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Control </a:t>
            </a:r>
            <a:r>
              <a:rPr lang="en-US" dirty="0" err="1">
                <a:latin typeface="Times New Roman" panose="02020603050405020304" pitchFamily="18" charset="0"/>
                <a:cs typeface="Times New Roman" panose="02020603050405020304" pitchFamily="18" charset="0"/>
              </a:rPr>
              <a:t>Pasivo</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Reduce </a:t>
            </a:r>
            <a:r>
              <a:rPr lang="en-US" dirty="0" err="1">
                <a:latin typeface="Times New Roman" panose="02020603050405020304" pitchFamily="18" charset="0"/>
                <a:cs typeface="Times New Roman" panose="02020603050405020304" pitchFamily="18" charset="0"/>
              </a:rPr>
              <a:t>Vibraciones</a:t>
            </a:r>
            <a:r>
              <a:rPr lang="en-US"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endParaRPr lang="en-US" dirty="0"/>
          </a:p>
        </p:txBody>
      </p:sp>
      <mc:AlternateContent xmlns:mc="http://schemas.openxmlformats.org/markup-compatibility/2006" xmlns:a14="http://schemas.microsoft.com/office/drawing/2010/main">
        <mc:Choice Requires="a14">
          <p:sp>
            <p:nvSpPr>
              <p:cNvPr id="2" name="Rectángulo 1"/>
              <p:cNvSpPr/>
              <p:nvPr/>
            </p:nvSpPr>
            <p:spPr>
              <a:xfrm>
                <a:off x="7093625" y="3487696"/>
                <a:ext cx="2031325" cy="369332"/>
              </a:xfrm>
              <a:prstGeom prst="rect">
                <a:avLst/>
              </a:prstGeom>
            </p:spPr>
            <p:txBody>
              <a:bodyPr wrap="none">
                <a:spAutoFit/>
              </a:bodyPr>
              <a:lstStyle/>
              <a:p>
                <a14:m>
                  <m:oMath xmlns:m="http://schemas.openxmlformats.org/officeDocument/2006/math">
                    <m:r>
                      <a:rPr lang="es-EC" i="1">
                        <a:latin typeface="Cambria Math" panose="02040503050406030204" pitchFamily="18" charset="0"/>
                        <a:ea typeface="Times New Roman" panose="02020603050405020304" pitchFamily="18" charset="0"/>
                        <a:cs typeface="Arial" panose="020B0604020202020204" pitchFamily="34" charset="0"/>
                      </a:rPr>
                      <m:t>𝑊</m:t>
                    </m:r>
                    <m:r>
                      <a:rPr lang="es-EC" i="1">
                        <a:latin typeface="Cambria Math" panose="02040503050406030204" pitchFamily="18" charset="0"/>
                        <a:ea typeface="Times New Roman" panose="02020603050405020304" pitchFamily="18" charset="0"/>
                        <a:cs typeface="Arial" panose="020B0604020202020204" pitchFamily="34" charset="0"/>
                      </a:rPr>
                      <m:t>=</m:t>
                    </m:r>
                    <m:r>
                      <a:rPr lang="es-EC" i="1">
                        <a:latin typeface="Cambria Math" panose="02040503050406030204" pitchFamily="18" charset="0"/>
                        <a:ea typeface="Times New Roman" panose="02020603050405020304" pitchFamily="18" charset="0"/>
                        <a:cs typeface="Arial" panose="020B0604020202020204" pitchFamily="34" charset="0"/>
                      </a:rPr>
                      <m:t>𝑚</m:t>
                    </m:r>
                    <m:r>
                      <a:rPr lang="es-EC" i="1">
                        <a:latin typeface="Cambria Math" panose="02040503050406030204" pitchFamily="18" charset="0"/>
                        <a:ea typeface="Times New Roman" panose="02020603050405020304" pitchFamily="18" charset="0"/>
                        <a:cs typeface="Arial" panose="020B0604020202020204" pitchFamily="34" charset="0"/>
                      </a:rPr>
                      <m:t>∗</m:t>
                    </m:r>
                    <m:r>
                      <a:rPr lang="es-EC" i="1">
                        <a:latin typeface="Cambria Math" panose="02040503050406030204" pitchFamily="18" charset="0"/>
                        <a:ea typeface="Times New Roman" panose="02020603050405020304" pitchFamily="18" charset="0"/>
                        <a:cs typeface="Arial" panose="020B0604020202020204" pitchFamily="34" charset="0"/>
                      </a:rPr>
                      <m:t>𝑔</m:t>
                    </m:r>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dirty="0"/>
              </a:p>
            </p:txBody>
          </p:sp>
        </mc:Choice>
        <mc:Fallback xmlns="">
          <p:sp>
            <p:nvSpPr>
              <p:cNvPr id="2" name="Rectángulo 1"/>
              <p:cNvSpPr>
                <a:spLocks noRot="1" noChangeAspect="1" noMove="1" noResize="1" noEditPoints="1" noAdjustHandles="1" noChangeArrowheads="1" noChangeShapeType="1" noTextEdit="1"/>
              </p:cNvSpPr>
              <p:nvPr/>
            </p:nvSpPr>
            <p:spPr>
              <a:xfrm>
                <a:off x="7093625" y="3487696"/>
                <a:ext cx="2031325" cy="369332"/>
              </a:xfrm>
              <a:prstGeom prst="rect">
                <a:avLst/>
              </a:prstGeom>
              <a:blipFill rotWithShape="0">
                <a:blip r:embed="rId3"/>
                <a:stretch>
                  <a:fillRect b="-655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Rectángulo 2"/>
              <p:cNvSpPr/>
              <p:nvPr/>
            </p:nvSpPr>
            <p:spPr>
              <a:xfrm>
                <a:off x="6942365" y="4035105"/>
                <a:ext cx="161492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𝑚</m:t>
                          </m:r>
                        </m:e>
                        <m:sub>
                          <m:r>
                            <a:rPr lang="es-EC" i="1">
                              <a:latin typeface="Cambria Math" panose="02040503050406030204" pitchFamily="18" charset="0"/>
                            </a:rPr>
                            <m:t>𝑚</m:t>
                          </m:r>
                          <m:r>
                            <a:rPr lang="es-EC" i="0">
                              <a:latin typeface="Cambria Math" panose="02040503050406030204" pitchFamily="18" charset="0"/>
                            </a:rPr>
                            <m:t>á</m:t>
                          </m:r>
                          <m:r>
                            <a:rPr lang="es-EC" i="1">
                              <a:latin typeface="Cambria Math" panose="02040503050406030204" pitchFamily="18" charset="0"/>
                            </a:rPr>
                            <m:t>𝑥</m:t>
                          </m:r>
                        </m:sub>
                      </m:sSub>
                      <m:r>
                        <a:rPr lang="es-EC" i="0">
                          <a:latin typeface="Cambria Math" panose="02040503050406030204" pitchFamily="18" charset="0"/>
                        </a:rPr>
                        <m:t>=</m:t>
                      </m:r>
                      <m:r>
                        <a:rPr lang="es-EC" b="0" i="1" smtClean="0">
                          <a:latin typeface="Cambria Math" panose="02040503050406030204" pitchFamily="18" charset="0"/>
                        </a:rPr>
                        <m:t>300</m:t>
                      </m:r>
                      <m:r>
                        <a:rPr lang="es-EC" i="1">
                          <a:latin typeface="Cambria Math" panose="02040503050406030204" pitchFamily="18" charset="0"/>
                        </a:rPr>
                        <m:t>𝑔</m:t>
                      </m:r>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6942365" y="4035105"/>
                <a:ext cx="1614929" cy="369332"/>
              </a:xfrm>
              <a:prstGeom prst="rect">
                <a:avLst/>
              </a:prstGeom>
              <a:blipFill rotWithShape="0">
                <a:blip r:embed="rId4"/>
                <a:stretch>
                  <a:fillRect b="-491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6880105" y="4553402"/>
                <a:ext cx="1790747"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𝐶𝑎𝑟𝑔𝑎</m:t>
                      </m:r>
                      <m:r>
                        <a:rPr lang="es-EC" i="0">
                          <a:latin typeface="Cambria Math" panose="02040503050406030204" pitchFamily="18" charset="0"/>
                        </a:rPr>
                        <m:t> </m:t>
                      </m:r>
                      <m:r>
                        <a:rPr lang="es-EC" i="1">
                          <a:latin typeface="Cambria Math" panose="02040503050406030204" pitchFamily="18" charset="0"/>
                        </a:rPr>
                        <m:t>𝑚</m:t>
                      </m:r>
                      <m:r>
                        <a:rPr lang="es-EC" i="0">
                          <a:latin typeface="Cambria Math" panose="02040503050406030204" pitchFamily="18" charset="0"/>
                        </a:rPr>
                        <m:t>á</m:t>
                      </m:r>
                      <m:r>
                        <a:rPr lang="es-EC" i="1">
                          <a:latin typeface="Cambria Math" panose="02040503050406030204" pitchFamily="18" charset="0"/>
                        </a:rPr>
                        <m:t>𝑥</m:t>
                      </m:r>
                      <m:r>
                        <a:rPr lang="es-EC" i="0">
                          <a:latin typeface="Cambria Math" panose="02040503050406030204" pitchFamily="18" charset="0"/>
                        </a:rPr>
                        <m:t> </m:t>
                      </m:r>
                      <m:d>
                        <m:dPr>
                          <m:ctrlPr>
                            <a:rPr lang="es-EC" i="1">
                              <a:latin typeface="Cambria Math" panose="02040503050406030204" pitchFamily="18" charset="0"/>
                            </a:rPr>
                          </m:ctrlPr>
                        </m:dPr>
                        <m:e>
                          <m:r>
                            <a:rPr lang="es-EC" i="1">
                              <a:latin typeface="Cambria Math" panose="02040503050406030204" pitchFamily="18" charset="0"/>
                            </a:rPr>
                            <m:t>𝑁</m:t>
                          </m:r>
                        </m:e>
                      </m:d>
                    </m:oMath>
                  </m:oMathPara>
                </a14:m>
                <a:endParaRPr lang="es-EC"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2.943</m:t>
                      </m:r>
                      <m:r>
                        <a:rPr lang="es-EC" i="1">
                          <a:latin typeface="Cambria Math" panose="02040503050406030204" pitchFamily="18" charset="0"/>
                        </a:rPr>
                        <m:t>𝑁</m:t>
                      </m:r>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6880105" y="4553402"/>
                <a:ext cx="1790747" cy="646331"/>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893929" y="5305466"/>
                <a:ext cx="2031325" cy="369332"/>
              </a:xfrm>
              <a:prstGeom prst="rect">
                <a:avLst/>
              </a:prstGeom>
            </p:spPr>
            <p:txBody>
              <a:bodyPr wrap="none">
                <a:spAutoFit/>
              </a:bodyPr>
              <a:lstStyle/>
              <a:p>
                <a14:m>
                  <m:oMath xmlns:m="http://schemas.openxmlformats.org/officeDocument/2006/math">
                    <m:r>
                      <a:rPr lang="es-EC" b="0" i="1" smtClean="0">
                        <a:latin typeface="Cambria Math" panose="02040503050406030204" pitchFamily="18" charset="0"/>
                        <a:ea typeface="Times New Roman" panose="02020603050405020304" pitchFamily="18" charset="0"/>
                        <a:cs typeface="Arial" panose="020B0604020202020204" pitchFamily="34" charset="0"/>
                      </a:rPr>
                      <m:t>𝐷𝑒𝑠𝑝𝑙𝑎𝑧𝑎𝑚𝑖𝑒𝑛𝑡𝑜</m:t>
                    </m:r>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893929" y="5305466"/>
                <a:ext cx="2031325" cy="369332"/>
              </a:xfrm>
              <a:prstGeom prst="rect">
                <a:avLst/>
              </a:prstGeom>
              <a:blipFill rotWithShape="0">
                <a:blip r:embed="rId6"/>
                <a:stretch>
                  <a:fillRect l="-901" b="-1311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4429944" y="5305466"/>
                <a:ext cx="1107996" cy="369332"/>
              </a:xfrm>
              <a:prstGeom prst="rect">
                <a:avLst/>
              </a:prstGeom>
            </p:spPr>
            <p:txBody>
              <a:bodyPr wrap="none">
                <a:spAutoFit/>
              </a:bodyPr>
              <a:lstStyle/>
              <a:p>
                <a14:m>
                  <m:oMath xmlns:m="http://schemas.openxmlformats.org/officeDocument/2006/math">
                    <m:r>
                      <a:rPr lang="es-EC" b="0" i="1" smtClean="0">
                        <a:latin typeface="Cambria Math" panose="02040503050406030204" pitchFamily="18" charset="0"/>
                        <a:ea typeface="Times New Roman" panose="02020603050405020304" pitchFamily="18" charset="0"/>
                        <a:cs typeface="Arial" panose="020B0604020202020204" pitchFamily="34" charset="0"/>
                      </a:rPr>
                      <m:t>𝑇𝑒𝑛𝑠𝑖𝑜𝑛</m:t>
                    </m:r>
                  </m:oMath>
                </a14:m>
                <a:r>
                  <a:rPr lang="es-EC"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i="1" dirty="0"/>
              </a:p>
            </p:txBody>
          </p:sp>
        </mc:Choice>
        <mc:Fallback xmlns="">
          <p:sp>
            <p:nvSpPr>
              <p:cNvPr id="15" name="Rectángulo 14"/>
              <p:cNvSpPr>
                <a:spLocks noRot="1" noChangeAspect="1" noMove="1" noResize="1" noEditPoints="1" noAdjustHandles="1" noChangeArrowheads="1" noChangeShapeType="1" noTextEdit="1"/>
              </p:cNvSpPr>
              <p:nvPr/>
            </p:nvSpPr>
            <p:spPr>
              <a:xfrm>
                <a:off x="4429944" y="5305466"/>
                <a:ext cx="1107996" cy="369332"/>
              </a:xfrm>
              <a:prstGeom prst="rect">
                <a:avLst/>
              </a:prstGeom>
              <a:blipFill rotWithShape="0">
                <a:blip r:embed="rId7"/>
                <a:stretch>
                  <a:fillRect/>
                </a:stretch>
              </a:blipFill>
            </p:spPr>
            <p:txBody>
              <a:bodyPr/>
              <a:lstStyle/>
              <a:p>
                <a:r>
                  <a:rPr lang="es-EC">
                    <a:noFill/>
                  </a:rPr>
                  <a:t> </a:t>
                </a:r>
              </a:p>
            </p:txBody>
          </p:sp>
        </mc:Fallback>
      </mc:AlternateContent>
      <p:pic>
        <p:nvPicPr>
          <p:cNvPr id="17" name="Imagen 16" descr="C:\Users\Strix\Dropbox\Tesis\Ensamble dron\Imagenes\20161220_005407.jpg"/>
          <p:cNvPicPr/>
          <p:nvPr/>
        </p:nvPicPr>
        <p:blipFill rotWithShape="1">
          <a:blip r:embed="rId8">
            <a:extLst>
              <a:ext uri="{28A0092B-C50C-407E-A947-70E740481C1C}">
                <a14:useLocalDpi xmlns:a14="http://schemas.microsoft.com/office/drawing/2010/main" val="0"/>
              </a:ext>
            </a:extLst>
          </a:blip>
          <a:srcRect r="4154"/>
          <a:stretch/>
        </p:blipFill>
        <p:spPr bwMode="auto">
          <a:xfrm>
            <a:off x="703847" y="1515827"/>
            <a:ext cx="1216152" cy="1216152"/>
          </a:xfrm>
          <a:prstGeom prst="rect">
            <a:avLst/>
          </a:prstGeom>
          <a:noFill/>
          <a:ln>
            <a:solidFill>
              <a:schemeClr val="tx1"/>
            </a:solidFill>
          </a:ln>
          <a:extLst>
            <a:ext uri="{53640926-AAD7-44D8-BBD7-CCE9431645EC}">
              <a14:shadowObscured xmlns:a14="http://schemas.microsoft.com/office/drawing/2010/main"/>
            </a:ext>
          </a:extLst>
        </p:spPr>
      </p:pic>
      <p:pic>
        <p:nvPicPr>
          <p:cNvPr id="18" name="Imagen 17" descr="C:\Users\Strix\Dropbox\Tesis\Capitulo 2\Arcivos usados para cap 2\Imagenes\NmtVkUiL.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14431" y="1514693"/>
            <a:ext cx="3499703" cy="1113781"/>
          </a:xfrm>
          <a:prstGeom prst="rect">
            <a:avLst/>
          </a:prstGeom>
          <a:noFill/>
          <a:ln>
            <a:noFill/>
          </a:ln>
        </p:spPr>
      </p:pic>
      <p:pic>
        <p:nvPicPr>
          <p:cNvPr id="19" name="Imagen 18" descr="C:\Users\Strix\Dropbox\Tesis\Ensamble dron\Imagenes\damping ball - desplazamiento.PNG"/>
          <p:cNvPicPr/>
          <p:nvPr/>
        </p:nvPicPr>
        <p:blipFill>
          <a:blip r:embed="rId10">
            <a:extLst>
              <a:ext uri="{28A0092B-C50C-407E-A947-70E740481C1C}">
                <a14:useLocalDpi xmlns:a14="http://schemas.microsoft.com/office/drawing/2010/main" val="0"/>
              </a:ext>
            </a:extLst>
          </a:blip>
          <a:srcRect/>
          <a:stretch>
            <a:fillRect/>
          </a:stretch>
        </p:blipFill>
        <p:spPr bwMode="auto">
          <a:xfrm>
            <a:off x="468231" y="2969613"/>
            <a:ext cx="2879725" cy="2230120"/>
          </a:xfrm>
          <a:prstGeom prst="rect">
            <a:avLst/>
          </a:prstGeom>
          <a:noFill/>
          <a:ln>
            <a:solidFill>
              <a:schemeClr val="tx1"/>
            </a:solidFill>
          </a:ln>
        </p:spPr>
      </p:pic>
      <p:pic>
        <p:nvPicPr>
          <p:cNvPr id="20" name="Imagen 19" descr="C:\Users\Strix\Dropbox\Tesis\Ensamble dron\Imagenes\damping ball - von mises.PNG"/>
          <p:cNvPicPr/>
          <p:nvPr/>
        </p:nvPicPr>
        <p:blipFill>
          <a:blip r:embed="rId11">
            <a:extLst>
              <a:ext uri="{28A0092B-C50C-407E-A947-70E740481C1C}">
                <a14:useLocalDpi xmlns:a14="http://schemas.microsoft.com/office/drawing/2010/main" val="0"/>
              </a:ext>
            </a:extLst>
          </a:blip>
          <a:srcRect/>
          <a:stretch>
            <a:fillRect/>
          </a:stretch>
        </p:blipFill>
        <p:spPr bwMode="auto">
          <a:xfrm>
            <a:off x="3492362" y="2968597"/>
            <a:ext cx="2879725" cy="2234109"/>
          </a:xfrm>
          <a:prstGeom prst="rect">
            <a:avLst/>
          </a:prstGeom>
          <a:noFill/>
          <a:ln>
            <a:solidFill>
              <a:schemeClr val="tx1"/>
            </a:solidFill>
          </a:ln>
        </p:spPr>
      </p:pic>
    </p:spTree>
    <p:extLst>
      <p:ext uri="{BB962C8B-B14F-4D97-AF65-F5344CB8AC3E}">
        <p14:creationId xmlns:p14="http://schemas.microsoft.com/office/powerpoint/2010/main" val="3012028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6339"/>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Plataforma Inercialmente Estabilizada</a:t>
            </a:r>
          </a:p>
        </p:txBody>
      </p:sp>
      <p:sp>
        <p:nvSpPr>
          <p:cNvPr id="11" name="CuadroTexto 10"/>
          <p:cNvSpPr txBox="1"/>
          <p:nvPr/>
        </p:nvSpPr>
        <p:spPr>
          <a:xfrm>
            <a:off x="2859587" y="910556"/>
            <a:ext cx="3512500" cy="800219"/>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Controlador</a:t>
            </a:r>
            <a:r>
              <a:rPr lang="en-US" sz="2800" dirty="0">
                <a:latin typeface="Times New Roman" panose="02020603050405020304" pitchFamily="18" charset="0"/>
                <a:cs typeface="Times New Roman" panose="02020603050405020304" pitchFamily="18" charset="0"/>
              </a:rPr>
              <a:t> de Gimbal</a:t>
            </a:r>
          </a:p>
          <a:p>
            <a:endParaRPr lang="en-US" dirty="0"/>
          </a:p>
        </p:txBody>
      </p:sp>
      <p:pic>
        <p:nvPicPr>
          <p:cNvPr id="16" name="Imagen 15" descr="C:\Users\Strix\Dropbox\Tesis\Ensamble dron\Imagenes\Alexmos v2.1.jpg"/>
          <p:cNvPicPr/>
          <p:nvPr/>
        </p:nvPicPr>
        <p:blipFill>
          <a:blip r:embed="rId3">
            <a:extLst>
              <a:ext uri="{28A0092B-C50C-407E-A947-70E740481C1C}">
                <a14:useLocalDpi xmlns:a14="http://schemas.microsoft.com/office/drawing/2010/main" val="0"/>
              </a:ext>
            </a:extLst>
          </a:blip>
          <a:srcRect/>
          <a:stretch>
            <a:fillRect/>
          </a:stretch>
        </p:blipFill>
        <p:spPr bwMode="auto">
          <a:xfrm>
            <a:off x="759161" y="2710900"/>
            <a:ext cx="4438650" cy="1981200"/>
          </a:xfrm>
          <a:prstGeom prst="rect">
            <a:avLst/>
          </a:prstGeom>
          <a:noFill/>
          <a:ln>
            <a:noFill/>
          </a:ln>
        </p:spPr>
      </p:pic>
      <p:pic>
        <p:nvPicPr>
          <p:cNvPr id="21" name="Imagen 20" descr="C:\Users\Strix\Dropbox\Tesis\Ensamble dron\Imagenes\imu1.jpg"/>
          <p:cNvPicPr/>
          <p:nvPr/>
        </p:nvPicPr>
        <p:blipFill>
          <a:blip r:embed="rId4">
            <a:extLst>
              <a:ext uri="{28A0092B-C50C-407E-A947-70E740481C1C}">
                <a14:useLocalDpi xmlns:a14="http://schemas.microsoft.com/office/drawing/2010/main" val="0"/>
              </a:ext>
            </a:extLst>
          </a:blip>
          <a:srcRect/>
          <a:stretch>
            <a:fillRect/>
          </a:stretch>
        </p:blipFill>
        <p:spPr bwMode="auto">
          <a:xfrm>
            <a:off x="5938578" y="4201178"/>
            <a:ext cx="2600325" cy="1130300"/>
          </a:xfrm>
          <a:prstGeom prst="rect">
            <a:avLst/>
          </a:prstGeom>
          <a:noFill/>
          <a:ln>
            <a:noFill/>
          </a:ln>
        </p:spPr>
      </p:pic>
      <p:pic>
        <p:nvPicPr>
          <p:cNvPr id="8" name="Imagen 7"/>
          <p:cNvPicPr>
            <a:picLocks noChangeAspect="1"/>
          </p:cNvPicPr>
          <p:nvPr/>
        </p:nvPicPr>
        <p:blipFill>
          <a:blip r:embed="rId5"/>
          <a:stretch>
            <a:fillRect/>
          </a:stretch>
        </p:blipFill>
        <p:spPr>
          <a:xfrm>
            <a:off x="5757603" y="1710775"/>
            <a:ext cx="2781300" cy="2000250"/>
          </a:xfrm>
          <a:prstGeom prst="rect">
            <a:avLst/>
          </a:prstGeom>
        </p:spPr>
      </p:pic>
      <p:sp>
        <p:nvSpPr>
          <p:cNvPr id="25" name="Rectángulo 24"/>
          <p:cNvSpPr/>
          <p:nvPr/>
        </p:nvSpPr>
        <p:spPr>
          <a:xfrm>
            <a:off x="6598066" y="5387282"/>
            <a:ext cx="2031325" cy="369332"/>
          </a:xfrm>
          <a:prstGeom prst="rect">
            <a:avLst/>
          </a:prstGeom>
        </p:spPr>
        <p:txBody>
          <a:bodyPr wrap="none">
            <a:spAutoFit/>
          </a:bodyPr>
          <a:lstStyle/>
          <a:p>
            <a:r>
              <a:rPr lang="es-EC" dirty="0">
                <a:effectLst/>
                <a:latin typeface="Arial" panose="020B0604020202020204" pitchFamily="34" charset="0"/>
                <a:ea typeface="Times New Roman" panose="02020603050405020304" pitchFamily="18" charset="0"/>
                <a:cs typeface="Times New Roman" panose="02020603050405020304" pitchFamily="18" charset="0"/>
              </a:rPr>
              <a:t>MPU6050	</a:t>
            </a:r>
            <a:endParaRPr lang="es-EC" dirty="0"/>
          </a:p>
        </p:txBody>
      </p:sp>
      <p:sp>
        <p:nvSpPr>
          <p:cNvPr id="26" name="Rectángulo 25"/>
          <p:cNvSpPr/>
          <p:nvPr/>
        </p:nvSpPr>
        <p:spPr>
          <a:xfrm>
            <a:off x="1501158" y="2026171"/>
            <a:ext cx="2954655" cy="369332"/>
          </a:xfrm>
          <a:prstGeom prst="rect">
            <a:avLst/>
          </a:prstGeom>
        </p:spPr>
        <p:txBody>
          <a:bodyPr wrap="none">
            <a:spAutoFit/>
          </a:bodyPr>
          <a:lstStyle/>
          <a:p>
            <a:r>
              <a:rPr lang="es-EC" dirty="0" err="1">
                <a:effectLst/>
                <a:latin typeface="Arial" panose="020B0604020202020204" pitchFamily="34" charset="0"/>
                <a:ea typeface="Times New Roman" panose="02020603050405020304" pitchFamily="18" charset="0"/>
                <a:cs typeface="Times New Roman" panose="02020603050405020304" pitchFamily="18" charset="0"/>
              </a:rPr>
              <a:t>SimpleBGC</a:t>
            </a:r>
            <a:r>
              <a:rPr lang="es-EC" dirty="0">
                <a:effectLst/>
                <a:latin typeface="Arial" panose="020B0604020202020204" pitchFamily="34" charset="0"/>
                <a:ea typeface="Times New Roman" panose="02020603050405020304" pitchFamily="18" charset="0"/>
                <a:cs typeface="Times New Roman" panose="02020603050405020304" pitchFamily="18" charset="0"/>
              </a:rPr>
              <a:t> </a:t>
            </a:r>
            <a:r>
              <a:rPr lang="es-EC" dirty="0" err="1">
                <a:effectLst/>
                <a:latin typeface="Arial" panose="020B0604020202020204" pitchFamily="34" charset="0"/>
                <a:ea typeface="Times New Roman" panose="02020603050405020304" pitchFamily="18" charset="0"/>
                <a:cs typeface="Times New Roman" panose="02020603050405020304" pitchFamily="18" charset="0"/>
              </a:rPr>
              <a:t>AlexMos</a:t>
            </a:r>
            <a:r>
              <a:rPr lang="es-EC" dirty="0">
                <a:effectLst/>
                <a:latin typeface="Arial" panose="020B0604020202020204" pitchFamily="34" charset="0"/>
                <a:ea typeface="Times New Roman" panose="02020603050405020304" pitchFamily="18" charset="0"/>
                <a:cs typeface="Times New Roman" panose="02020603050405020304" pitchFamily="18" charset="0"/>
              </a:rPr>
              <a:t> v1.0	</a:t>
            </a:r>
            <a:endParaRPr lang="es-EC" dirty="0"/>
          </a:p>
        </p:txBody>
      </p:sp>
    </p:spTree>
    <p:extLst>
      <p:ext uri="{BB962C8B-B14F-4D97-AF65-F5344CB8AC3E}">
        <p14:creationId xmlns:p14="http://schemas.microsoft.com/office/powerpoint/2010/main" val="848273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6341"/>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Plataforma Inercialmente Estabilizada</a:t>
            </a:r>
          </a:p>
        </p:txBody>
      </p:sp>
      <p:sp>
        <p:nvSpPr>
          <p:cNvPr id="11" name="CuadroTexto 10"/>
          <p:cNvSpPr txBox="1"/>
          <p:nvPr/>
        </p:nvSpPr>
        <p:spPr>
          <a:xfrm>
            <a:off x="2029477" y="794063"/>
            <a:ext cx="5085046" cy="800219"/>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Dispositivo</a:t>
            </a:r>
            <a:r>
              <a:rPr lang="en-US" sz="2800" dirty="0">
                <a:latin typeface="Times New Roman" panose="02020603050405020304" pitchFamily="18" charset="0"/>
                <a:cs typeface="Times New Roman" panose="02020603050405020304" pitchFamily="18" charset="0"/>
              </a:rPr>
              <a:t> de </a:t>
            </a:r>
            <a:r>
              <a:rPr lang="en-US" sz="2800" dirty="0" err="1">
                <a:latin typeface="Times New Roman" panose="02020603050405020304" pitchFamily="18" charset="0"/>
                <a:cs typeface="Times New Roman" panose="02020603050405020304" pitchFamily="18" charset="0"/>
              </a:rPr>
              <a:t>Captura</a:t>
            </a:r>
            <a:r>
              <a:rPr lang="en-US" sz="2800" dirty="0">
                <a:latin typeface="Times New Roman" panose="02020603050405020304" pitchFamily="18" charset="0"/>
                <a:cs typeface="Times New Roman" panose="02020603050405020304" pitchFamily="18" charset="0"/>
              </a:rPr>
              <a:t> de Imagen</a:t>
            </a:r>
          </a:p>
          <a:p>
            <a:endParaRPr lang="en-US" dirty="0"/>
          </a:p>
        </p:txBody>
      </p:sp>
      <p:pic>
        <p:nvPicPr>
          <p:cNvPr id="3074" name="Picture 2" descr="Image result for comQtech camera"/>
          <p:cNvPicPr>
            <a:picLocks noChangeAspect="1" noChangeArrowheads="1"/>
          </p:cNvPicPr>
          <p:nvPr/>
        </p:nvPicPr>
        <p:blipFill rotWithShape="1">
          <a:blip r:embed="rId3">
            <a:extLst>
              <a:ext uri="{28A0092B-C50C-407E-A947-70E740481C1C}">
                <a14:useLocalDpi xmlns:a14="http://schemas.microsoft.com/office/drawing/2010/main" val="0"/>
              </a:ext>
            </a:extLst>
          </a:blip>
          <a:srcRect b="29711"/>
          <a:stretch/>
        </p:blipFill>
        <p:spPr bwMode="auto">
          <a:xfrm>
            <a:off x="1502305" y="1594282"/>
            <a:ext cx="2182590" cy="15341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camera a1 inkfis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6719" y="2121807"/>
            <a:ext cx="3278487" cy="327848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5"/>
          <a:stretch>
            <a:fillRect/>
          </a:stretch>
        </p:blipFill>
        <p:spPr>
          <a:xfrm>
            <a:off x="239902" y="3396610"/>
            <a:ext cx="4934855" cy="2700667"/>
          </a:xfrm>
          <a:prstGeom prst="rect">
            <a:avLst/>
          </a:prstGeom>
        </p:spPr>
      </p:pic>
    </p:spTree>
    <p:extLst>
      <p:ext uri="{BB962C8B-B14F-4D97-AF65-F5344CB8AC3E}">
        <p14:creationId xmlns:p14="http://schemas.microsoft.com/office/powerpoint/2010/main" val="849235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6339"/>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Plataforma Inercialmente Estabilizada</a:t>
            </a:r>
          </a:p>
        </p:txBody>
      </p:sp>
      <p:sp>
        <p:nvSpPr>
          <p:cNvPr id="11" name="CuadroTexto 10"/>
          <p:cNvSpPr txBox="1"/>
          <p:nvPr/>
        </p:nvSpPr>
        <p:spPr>
          <a:xfrm>
            <a:off x="3772742" y="910556"/>
            <a:ext cx="1598515" cy="800219"/>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Ensamble</a:t>
            </a:r>
            <a:endParaRPr lang="en-US" sz="2800" dirty="0">
              <a:latin typeface="Times New Roman" panose="02020603050405020304" pitchFamily="18" charset="0"/>
              <a:cs typeface="Times New Roman" panose="02020603050405020304" pitchFamily="18" charset="0"/>
            </a:endParaRPr>
          </a:p>
          <a:p>
            <a:endParaRPr lang="en-US" dirty="0"/>
          </a:p>
        </p:txBody>
      </p:sp>
      <p:pic>
        <p:nvPicPr>
          <p:cNvPr id="10" name="Imagen 9" descr="C:\Users\Strix\Dropbox\Tesis\Ensamble dron\Imagenes\armado.jpg"/>
          <p:cNvPicPr/>
          <p:nvPr/>
        </p:nvPicPr>
        <p:blipFill>
          <a:blip r:embed="rId3">
            <a:extLst>
              <a:ext uri="{28A0092B-C50C-407E-A947-70E740481C1C}">
                <a14:useLocalDpi xmlns:a14="http://schemas.microsoft.com/office/drawing/2010/main" val="0"/>
              </a:ext>
            </a:extLst>
          </a:blip>
          <a:srcRect/>
          <a:stretch>
            <a:fillRect/>
          </a:stretch>
        </p:blipFill>
        <p:spPr bwMode="auto">
          <a:xfrm>
            <a:off x="532004" y="1710775"/>
            <a:ext cx="3775630" cy="2247076"/>
          </a:xfrm>
          <a:prstGeom prst="rect">
            <a:avLst/>
          </a:prstGeom>
          <a:noFill/>
          <a:ln>
            <a:noFill/>
          </a:ln>
        </p:spPr>
      </p:pic>
      <p:pic>
        <p:nvPicPr>
          <p:cNvPr id="12" name="Imagen 11" descr="C:\Users\Strix\Dropbox\Tesis\Ensamble dron\Imagenes\Posición IMU.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9966" y="4418714"/>
            <a:ext cx="2766674" cy="1188880"/>
          </a:xfrm>
          <a:prstGeom prst="rect">
            <a:avLst/>
          </a:prstGeom>
          <a:noFill/>
          <a:ln>
            <a:noFill/>
          </a:ln>
        </p:spPr>
      </p:pic>
      <p:pic>
        <p:nvPicPr>
          <p:cNvPr id="7" name="Imagen 6" descr="C:\Users\Strix\Dropbox\Tesis\Ensamble dron\Imagenes\20161220_025128.jpg"/>
          <p:cNvPicPr/>
          <p:nvPr/>
        </p:nvPicPr>
        <p:blipFill>
          <a:blip r:embed="rId5">
            <a:extLst>
              <a:ext uri="{28A0092B-C50C-407E-A947-70E740481C1C}">
                <a14:useLocalDpi xmlns:a14="http://schemas.microsoft.com/office/drawing/2010/main" val="0"/>
              </a:ext>
            </a:extLst>
          </a:blip>
          <a:srcRect/>
          <a:stretch>
            <a:fillRect/>
          </a:stretch>
        </p:blipFill>
        <p:spPr bwMode="auto">
          <a:xfrm>
            <a:off x="4894794" y="1710775"/>
            <a:ext cx="3623945" cy="3581400"/>
          </a:xfrm>
          <a:prstGeom prst="rect">
            <a:avLst/>
          </a:prstGeom>
          <a:noFill/>
          <a:ln>
            <a:solidFill>
              <a:schemeClr val="tx1"/>
            </a:solidFill>
          </a:ln>
        </p:spPr>
      </p:pic>
    </p:spTree>
    <p:extLst>
      <p:ext uri="{BB962C8B-B14F-4D97-AF65-F5344CB8AC3E}">
        <p14:creationId xmlns:p14="http://schemas.microsoft.com/office/powerpoint/2010/main" val="4163093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6339"/>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Plataforma Inercialmente Estabilizada</a:t>
            </a:r>
          </a:p>
        </p:txBody>
      </p:sp>
      <p:sp>
        <p:nvSpPr>
          <p:cNvPr id="11" name="CuadroTexto 10"/>
          <p:cNvSpPr txBox="1"/>
          <p:nvPr/>
        </p:nvSpPr>
        <p:spPr>
          <a:xfrm>
            <a:off x="3163787" y="937851"/>
            <a:ext cx="2778325" cy="800219"/>
          </a:xfrm>
          <a:prstGeom prst="rect">
            <a:avLst/>
          </a:prstGeom>
          <a:noFill/>
        </p:spPr>
        <p:txBody>
          <a:bodyPr wrap="none" rtlCol="0">
            <a:spAutoFit/>
          </a:bodyPr>
          <a:lstStyle/>
          <a:p>
            <a:r>
              <a:rPr lang="es-EC" sz="2800" dirty="0">
                <a:latin typeface="Times New Roman" panose="02020603050405020304" pitchFamily="18" charset="0"/>
                <a:cs typeface="Times New Roman" panose="02020603050405020304" pitchFamily="18" charset="0"/>
              </a:rPr>
              <a:t>Equilibrio</a:t>
            </a:r>
            <a:r>
              <a:rPr lang="en-US" sz="2800" dirty="0">
                <a:latin typeface="Times New Roman" panose="02020603050405020304" pitchFamily="18" charset="0"/>
                <a:cs typeface="Times New Roman" panose="02020603050405020304" pitchFamily="18" charset="0"/>
              </a:rPr>
              <a:t> del ISP</a:t>
            </a:r>
          </a:p>
          <a:p>
            <a:endParaRPr lang="en-US" dirty="0"/>
          </a:p>
        </p:txBody>
      </p:sp>
      <p:pic>
        <p:nvPicPr>
          <p:cNvPr id="8" name="Imagen 7" descr="C:\Users\Strix\Dropbox\Tesis\Ensamble dron\Imagenes\Fuerzas en ensambl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274" y="2020449"/>
            <a:ext cx="2876792" cy="3080945"/>
          </a:xfrm>
          <a:prstGeom prst="rect">
            <a:avLst/>
          </a:prstGeom>
          <a:noFill/>
          <a:ln>
            <a:noFill/>
          </a:ln>
        </p:spPr>
      </p:pic>
      <p:pic>
        <p:nvPicPr>
          <p:cNvPr id="9" name="Imagen 8"/>
          <p:cNvPicPr/>
          <p:nvPr/>
        </p:nvPicPr>
        <p:blipFill>
          <a:blip r:embed="rId4">
            <a:extLst>
              <a:ext uri="{28A0092B-C50C-407E-A947-70E740481C1C}">
                <a14:useLocalDpi xmlns:a14="http://schemas.microsoft.com/office/drawing/2010/main" val="0"/>
              </a:ext>
            </a:extLst>
          </a:blip>
          <a:srcRect/>
          <a:stretch>
            <a:fillRect/>
          </a:stretch>
        </p:blipFill>
        <p:spPr bwMode="auto">
          <a:xfrm>
            <a:off x="4126462" y="1738070"/>
            <a:ext cx="3631299" cy="1796700"/>
          </a:xfrm>
          <a:prstGeom prst="rect">
            <a:avLst/>
          </a:prstGeom>
          <a:noFill/>
          <a:ln>
            <a:noFill/>
          </a:ln>
        </p:spPr>
      </p:pic>
      <mc:AlternateContent xmlns:mc="http://schemas.openxmlformats.org/markup-compatibility/2006" xmlns:a14="http://schemas.microsoft.com/office/drawing/2010/main">
        <mc:Choice Requires="a14">
          <p:sp>
            <p:nvSpPr>
              <p:cNvPr id="2" name="Rectángulo 1"/>
              <p:cNvSpPr/>
              <p:nvPr/>
            </p:nvSpPr>
            <p:spPr>
              <a:xfrm>
                <a:off x="4552949" y="3700036"/>
                <a:ext cx="2031325" cy="369332"/>
              </a:xfrm>
              <a:prstGeom prst="rect">
                <a:avLst/>
              </a:prstGeom>
            </p:spPr>
            <p:txBody>
              <a:bodyPr wrap="none">
                <a:spAutoFit/>
              </a:bodyPr>
              <a:lstStyle/>
              <a:p>
                <a14:m>
                  <m:oMath xmlns:m="http://schemas.openxmlformats.org/officeDocument/2006/math">
                    <m:nary>
                      <m:naryPr>
                        <m:chr m:val="∑"/>
                        <m:limLoc m:val="undOvr"/>
                        <m:subHide m:val="on"/>
                        <m:supHide m:val="on"/>
                        <m:ctrlPr>
                          <a:rPr lang="en-US" i="1">
                            <a:latin typeface="Cambria Math" panose="02040503050406030204" pitchFamily="18" charset="0"/>
                            <a:cs typeface="Arial" panose="020B0604020202020204" pitchFamily="34" charset="0"/>
                          </a:rPr>
                        </m:ctrlPr>
                      </m:naryPr>
                      <m:sub/>
                      <m:sup/>
                      <m:e>
                        <m:sSub>
                          <m:sSubPr>
                            <m:ctrlPr>
                              <a:rPr lang="en-US" i="1">
                                <a:effectLst/>
                                <a:latin typeface="Cambria Math" panose="02040503050406030204" pitchFamily="18"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𝑀</m:t>
                            </m:r>
                          </m:e>
                          <m:sub>
                            <m:r>
                              <a:rPr lang="es-EC" i="1">
                                <a:effectLst/>
                                <a:latin typeface="Cambria Math" panose="02040503050406030204" pitchFamily="18" charset="0"/>
                                <a:ea typeface="Calibri" panose="020F0502020204030204" pitchFamily="34" charset="0"/>
                                <a:cs typeface="Arial" panose="020B0604020202020204" pitchFamily="34" charset="0"/>
                              </a:rPr>
                              <m:t>𝐴</m:t>
                            </m:r>
                          </m:sub>
                        </m:sSub>
                      </m:e>
                    </m:nary>
                    <m:r>
                      <a:rPr lang="es-EC" i="1">
                        <a:effectLst/>
                        <a:latin typeface="Cambria Math" panose="02040503050406030204" pitchFamily="18" charset="0"/>
                        <a:ea typeface="Times New Roman" panose="02020603050405020304" pitchFamily="18" charset="0"/>
                        <a:cs typeface="Arial" panose="020B0604020202020204" pitchFamily="34" charset="0"/>
                      </a:rPr>
                      <m:t>=0</m:t>
                    </m:r>
                  </m:oMath>
                </a14:m>
                <a:r>
                  <a:rPr lang="es-EC" dirty="0">
                    <a:effectLst/>
                    <a:latin typeface="Arial" panose="020B0604020202020204" pitchFamily="34" charset="0"/>
                    <a:ea typeface="Times New Roman" panose="02020603050405020304" pitchFamily="18" charset="0"/>
                  </a:rPr>
                  <a:t> 	</a:t>
                </a:r>
                <a:endParaRPr lang="es-EC" dirty="0"/>
              </a:p>
            </p:txBody>
          </p:sp>
        </mc:Choice>
        <mc:Fallback xmlns="">
          <p:sp>
            <p:nvSpPr>
              <p:cNvPr id="2" name="Rectángulo 1"/>
              <p:cNvSpPr>
                <a:spLocks noRot="1" noChangeAspect="1" noMove="1" noResize="1" noEditPoints="1" noAdjustHandles="1" noChangeArrowheads="1" noChangeShapeType="1" noTextEdit="1"/>
              </p:cNvSpPr>
              <p:nvPr/>
            </p:nvSpPr>
            <p:spPr>
              <a:xfrm>
                <a:off x="4552949" y="3700036"/>
                <a:ext cx="2031325" cy="369332"/>
              </a:xfrm>
              <a:prstGeom prst="rect">
                <a:avLst/>
              </a:prstGeom>
              <a:blipFill rotWithShape="0">
                <a:blip r:embed="rId5"/>
                <a:stretch>
                  <a:fillRect l="-16817" t="-119672" b="-18360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Rectángulo 2"/>
              <p:cNvSpPr/>
              <p:nvPr/>
            </p:nvSpPr>
            <p:spPr>
              <a:xfrm>
                <a:off x="4265498" y="4192198"/>
                <a:ext cx="167661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𝐹</m:t>
                          </m:r>
                        </m:e>
                        <m:sub>
                          <m:r>
                            <a:rPr lang="es-EC" i="0">
                              <a:latin typeface="Cambria Math" panose="02040503050406030204" pitchFamily="18" charset="0"/>
                            </a:rPr>
                            <m:t>7</m:t>
                          </m:r>
                        </m:sub>
                      </m:sSub>
                      <m:r>
                        <a:rPr lang="es-EC" i="0">
                          <a:latin typeface="Cambria Math" panose="02040503050406030204" pitchFamily="18" charset="0"/>
                        </a:rPr>
                        <m:t>=0.2180 </m:t>
                      </m:r>
                      <m:r>
                        <a:rPr lang="es-EC" i="1">
                          <a:latin typeface="Cambria Math" panose="02040503050406030204" pitchFamily="18" charset="0"/>
                        </a:rPr>
                        <m:t>𝑁</m:t>
                      </m:r>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4265498" y="4192198"/>
                <a:ext cx="1676613" cy="369332"/>
              </a:xfrm>
              <a:prstGeom prst="rect">
                <a:avLst/>
              </a:prstGeom>
              <a:blipFill rotWithShape="0">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4153416" y="4705578"/>
                <a:ext cx="178869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𝑃𝑒𝑠𝑜</m:t>
                      </m:r>
                      <m:r>
                        <a:rPr lang="es-EC" i="0">
                          <a:latin typeface="Cambria Math" panose="02040503050406030204" pitchFamily="18" charset="0"/>
                        </a:rPr>
                        <m:t>=22.22 </m:t>
                      </m:r>
                      <m:r>
                        <a:rPr lang="es-EC" i="1">
                          <a:latin typeface="Cambria Math" panose="02040503050406030204" pitchFamily="18" charset="0"/>
                        </a:rPr>
                        <m:t>𝑔</m:t>
                      </m:r>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4153416" y="4705578"/>
                <a:ext cx="1788695" cy="369332"/>
              </a:xfrm>
              <a:prstGeom prst="rect">
                <a:avLst/>
              </a:prstGeom>
              <a:blipFill rotWithShape="0">
                <a:blip r:embed="rId7"/>
                <a:stretch>
                  <a:fillRect b="-6667"/>
                </a:stretch>
              </a:blipFill>
            </p:spPr>
            <p:txBody>
              <a:bodyPr/>
              <a:lstStyle/>
              <a:p>
                <a:r>
                  <a:rPr lang="es-EC">
                    <a:noFill/>
                  </a:rPr>
                  <a:t> </a:t>
                </a:r>
              </a:p>
            </p:txBody>
          </p:sp>
        </mc:Fallback>
      </mc:AlternateContent>
      <p:pic>
        <p:nvPicPr>
          <p:cNvPr id="13" name="Imagen 12" descr="C:\Users\Strix\Dropbox\Tesis\Ensamble dron\Imagenes\Posición del peso adicional.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50722" y="3700036"/>
            <a:ext cx="2452084" cy="1374874"/>
          </a:xfrm>
          <a:prstGeom prst="rect">
            <a:avLst/>
          </a:prstGeom>
          <a:noFill/>
          <a:ln>
            <a:noFill/>
          </a:ln>
        </p:spPr>
      </p:pic>
    </p:spTree>
    <p:extLst>
      <p:ext uri="{BB962C8B-B14F-4D97-AF65-F5344CB8AC3E}">
        <p14:creationId xmlns:p14="http://schemas.microsoft.com/office/powerpoint/2010/main" val="882424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9050" y="33337"/>
            <a:ext cx="9105900" cy="6791325"/>
          </a:xfrm>
          <a:prstGeom prst="rect">
            <a:avLst/>
          </a:prstGeom>
        </p:spPr>
      </p:pic>
      <p:sp>
        <p:nvSpPr>
          <p:cNvPr id="5" name="Rectángulo 4"/>
          <p:cNvSpPr/>
          <p:nvPr/>
        </p:nvSpPr>
        <p:spPr>
          <a:xfrm>
            <a:off x="1275570" y="132252"/>
            <a:ext cx="6509657" cy="523220"/>
          </a:xfrm>
          <a:prstGeom prst="rect">
            <a:avLst/>
          </a:prstGeom>
        </p:spPr>
        <p:txBody>
          <a:bodyPr wrap="square">
            <a:spAutoFit/>
          </a:bodyPr>
          <a:lstStyle/>
          <a:p>
            <a:pPr lvl="1" algn="ctr">
              <a:spcBef>
                <a:spcPts val="1800"/>
              </a:spcBef>
              <a:spcAft>
                <a:spcPts val="400"/>
              </a:spcAft>
            </a:pPr>
            <a:r>
              <a:rPr lang="es-EC"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Etapas de desarrollo </a:t>
            </a:r>
            <a:endParaRPr lang="es-EC" sz="2800" b="1" cap="all"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8" name="Diagrama 7"/>
          <p:cNvGraphicFramePr/>
          <p:nvPr>
            <p:extLst>
              <p:ext uri="{D42A27DB-BD31-4B8C-83A1-F6EECF244321}">
                <p14:modId xmlns:p14="http://schemas.microsoft.com/office/powerpoint/2010/main" val="1224262671"/>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1408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6339"/>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ORDENADORES ON-BOARD</a:t>
            </a:r>
          </a:p>
        </p:txBody>
      </p:sp>
      <p:sp>
        <p:nvSpPr>
          <p:cNvPr id="11" name="CuadroTexto 10"/>
          <p:cNvSpPr txBox="1"/>
          <p:nvPr/>
        </p:nvSpPr>
        <p:spPr>
          <a:xfrm>
            <a:off x="3163787" y="937851"/>
            <a:ext cx="184731" cy="800219"/>
          </a:xfrm>
          <a:prstGeom prst="rect">
            <a:avLst/>
          </a:prstGeom>
          <a:noFill/>
        </p:spPr>
        <p:txBody>
          <a:bodyPr wrap="none" rtlCol="0">
            <a:spAutoFit/>
          </a:bodyPr>
          <a:lstStyle/>
          <a:p>
            <a:endParaRPr lang="en-US" sz="2800" dirty="0">
              <a:latin typeface="Times New Roman" panose="02020603050405020304" pitchFamily="18" charset="0"/>
              <a:cs typeface="Times New Roman" panose="02020603050405020304" pitchFamily="18" charset="0"/>
            </a:endParaRPr>
          </a:p>
          <a:p>
            <a:endParaRPr lang="en-US" dirty="0"/>
          </a:p>
        </p:txBody>
      </p:sp>
      <p:pic>
        <p:nvPicPr>
          <p:cNvPr id="12" name="Imagen 11" descr="C:\Users\Strix\Dropbox\Tesis\Ensamble dron\Imagenes\odroid.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8668" y="883739"/>
            <a:ext cx="2182223" cy="1708660"/>
          </a:xfrm>
          <a:prstGeom prst="rect">
            <a:avLst/>
          </a:prstGeom>
          <a:noFill/>
          <a:ln>
            <a:noFill/>
          </a:ln>
        </p:spPr>
      </p:pic>
      <p:pic>
        <p:nvPicPr>
          <p:cNvPr id="16" name="Imagen 15" descr="C:\Users\Strix\Dropbox\Tesis\Ensamble dron\Imagenes\shifter shield.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6010" y="937851"/>
            <a:ext cx="1924281" cy="1551167"/>
          </a:xfrm>
          <a:prstGeom prst="rect">
            <a:avLst/>
          </a:prstGeom>
          <a:noFill/>
          <a:ln>
            <a:noFill/>
          </a:ln>
        </p:spPr>
      </p:pic>
      <p:graphicFrame>
        <p:nvGraphicFramePr>
          <p:cNvPr id="18" name="Tabla 17"/>
          <p:cNvGraphicFramePr>
            <a:graphicFrameLocks noGrp="1"/>
          </p:cNvGraphicFramePr>
          <p:nvPr>
            <p:extLst>
              <p:ext uri="{D42A27DB-BD31-4B8C-83A1-F6EECF244321}">
                <p14:modId xmlns:p14="http://schemas.microsoft.com/office/powerpoint/2010/main" val="3626175162"/>
              </p:ext>
            </p:extLst>
          </p:nvPr>
        </p:nvGraphicFramePr>
        <p:xfrm>
          <a:off x="628650" y="2646511"/>
          <a:ext cx="7886700" cy="3017520"/>
        </p:xfrm>
        <a:graphic>
          <a:graphicData uri="http://schemas.openxmlformats.org/drawingml/2006/table">
            <a:tbl>
              <a:tblPr firstRow="1" firstCol="1" bandRow="1"/>
              <a:tblGrid>
                <a:gridCol w="1314450">
                  <a:extLst>
                    <a:ext uri="{9D8B030D-6E8A-4147-A177-3AD203B41FA5}">
                      <a16:colId xmlns:a16="http://schemas.microsoft.com/office/drawing/2014/main" val="20000"/>
                    </a:ext>
                  </a:extLst>
                </a:gridCol>
                <a:gridCol w="1314450">
                  <a:extLst>
                    <a:ext uri="{9D8B030D-6E8A-4147-A177-3AD203B41FA5}">
                      <a16:colId xmlns:a16="http://schemas.microsoft.com/office/drawing/2014/main" val="20001"/>
                    </a:ext>
                  </a:extLst>
                </a:gridCol>
                <a:gridCol w="1314450">
                  <a:extLst>
                    <a:ext uri="{9D8B030D-6E8A-4147-A177-3AD203B41FA5}">
                      <a16:colId xmlns:a16="http://schemas.microsoft.com/office/drawing/2014/main" val="20002"/>
                    </a:ext>
                  </a:extLst>
                </a:gridCol>
                <a:gridCol w="1314450">
                  <a:extLst>
                    <a:ext uri="{9D8B030D-6E8A-4147-A177-3AD203B41FA5}">
                      <a16:colId xmlns:a16="http://schemas.microsoft.com/office/drawing/2014/main" val="20003"/>
                    </a:ext>
                  </a:extLst>
                </a:gridCol>
                <a:gridCol w="1314450">
                  <a:extLst>
                    <a:ext uri="{9D8B030D-6E8A-4147-A177-3AD203B41FA5}">
                      <a16:colId xmlns:a16="http://schemas.microsoft.com/office/drawing/2014/main" val="20004"/>
                    </a:ext>
                  </a:extLst>
                </a:gridCol>
                <a:gridCol w="1314450">
                  <a:extLst>
                    <a:ext uri="{9D8B030D-6E8A-4147-A177-3AD203B41FA5}">
                      <a16:colId xmlns:a16="http://schemas.microsoft.com/office/drawing/2014/main" val="20005"/>
                    </a:ext>
                  </a:extLst>
                </a:gridCol>
              </a:tblGrid>
              <a:tr h="0">
                <a:tc>
                  <a:txBody>
                    <a:bodyPr/>
                    <a:lstStyle/>
                    <a:p>
                      <a:pPr indent="0" algn="l">
                        <a:lnSpc>
                          <a:spcPct val="150000"/>
                        </a:lnSpc>
                        <a:spcAft>
                          <a:spcPts val="0"/>
                        </a:spcAft>
                      </a:pPr>
                      <a:r>
                        <a:rPr lang="es-EC" sz="1100" b="1" dirty="0">
                          <a:effectLst/>
                          <a:latin typeface="Arial" panose="020B0604020202020204" pitchFamily="34" charset="0"/>
                          <a:ea typeface="Calibri" panose="020F050202020403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b="1">
                          <a:effectLst/>
                          <a:latin typeface="Arial" panose="020B0604020202020204" pitchFamily="34" charset="0"/>
                          <a:ea typeface="Calibri" panose="020F0502020204030204" pitchFamily="34" charset="0"/>
                          <a:cs typeface="Arial" panose="020B0604020202020204" pitchFamily="34" charset="0"/>
                        </a:rPr>
                        <a:t>Raspberry Pi 3</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b="1" dirty="0" err="1">
                          <a:effectLst/>
                          <a:latin typeface="Arial" panose="020B0604020202020204" pitchFamily="34" charset="0"/>
                          <a:ea typeface="Calibri" panose="020F0502020204030204" pitchFamily="34" charset="0"/>
                          <a:cs typeface="Arial" panose="020B0604020202020204" pitchFamily="34" charset="0"/>
                        </a:rPr>
                        <a:t>Nvidia</a:t>
                      </a:r>
                      <a:r>
                        <a:rPr lang="es-EC" sz="1100" b="1" dirty="0">
                          <a:effectLst/>
                          <a:latin typeface="Arial" panose="020B0604020202020204" pitchFamily="34" charset="0"/>
                          <a:ea typeface="Calibri" panose="020F0502020204030204" pitchFamily="34" charset="0"/>
                          <a:cs typeface="Arial" panose="020B0604020202020204" pitchFamily="34" charset="0"/>
                        </a:rPr>
                        <a:t> </a:t>
                      </a:r>
                      <a:r>
                        <a:rPr lang="es-EC" sz="1100" b="1" dirty="0" err="1">
                          <a:effectLst/>
                          <a:latin typeface="Arial" panose="020B0604020202020204" pitchFamily="34" charset="0"/>
                          <a:ea typeface="Calibri" panose="020F0502020204030204" pitchFamily="34" charset="0"/>
                          <a:cs typeface="Arial" panose="020B0604020202020204" pitchFamily="34" charset="0"/>
                        </a:rPr>
                        <a:t>Jetson</a:t>
                      </a:r>
                      <a:r>
                        <a:rPr lang="es-EC" sz="1100" b="1" dirty="0">
                          <a:effectLst/>
                          <a:latin typeface="Arial" panose="020B0604020202020204" pitchFamily="34" charset="0"/>
                          <a:ea typeface="Calibri" panose="020F0502020204030204" pitchFamily="34" charset="0"/>
                          <a:cs typeface="Arial" panose="020B0604020202020204" pitchFamily="34" charset="0"/>
                        </a:rPr>
                        <a:t> TX1</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b="1" dirty="0" err="1">
                          <a:effectLst/>
                          <a:latin typeface="Arial" panose="020B0604020202020204" pitchFamily="34" charset="0"/>
                          <a:ea typeface="Calibri" panose="020F0502020204030204" pitchFamily="34" charset="0"/>
                          <a:cs typeface="Arial" panose="020B0604020202020204" pitchFamily="34" charset="0"/>
                        </a:rPr>
                        <a:t>Odroid</a:t>
                      </a:r>
                      <a:r>
                        <a:rPr lang="es-EC" sz="1100" b="1" dirty="0">
                          <a:effectLst/>
                          <a:latin typeface="Arial" panose="020B0604020202020204" pitchFamily="34" charset="0"/>
                          <a:ea typeface="Calibri" panose="020F0502020204030204" pitchFamily="34" charset="0"/>
                          <a:cs typeface="Arial" panose="020B0604020202020204" pitchFamily="34" charset="0"/>
                        </a:rPr>
                        <a:t> C2</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b="1" dirty="0" err="1">
                          <a:effectLst/>
                          <a:latin typeface="Arial" panose="020B0604020202020204" pitchFamily="34" charset="0"/>
                          <a:ea typeface="Calibri" panose="020F0502020204030204" pitchFamily="34" charset="0"/>
                          <a:cs typeface="Arial" panose="020B0604020202020204" pitchFamily="34" charset="0"/>
                        </a:rPr>
                        <a:t>Odroid</a:t>
                      </a:r>
                      <a:r>
                        <a:rPr lang="es-EC" sz="1100" b="1" dirty="0">
                          <a:effectLst/>
                          <a:latin typeface="Arial" panose="020B0604020202020204" pitchFamily="34" charset="0"/>
                          <a:ea typeface="Calibri" panose="020F0502020204030204" pitchFamily="34" charset="0"/>
                          <a:cs typeface="Arial" panose="020B0604020202020204" pitchFamily="34" charset="0"/>
                        </a:rPr>
                        <a:t> XU4</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b="1" dirty="0" err="1">
                          <a:effectLst/>
                          <a:latin typeface="Arial" panose="020B0604020202020204" pitchFamily="34" charset="0"/>
                          <a:ea typeface="Calibri" panose="020F0502020204030204" pitchFamily="34" charset="0"/>
                          <a:cs typeface="Arial" panose="020B0604020202020204" pitchFamily="34" charset="0"/>
                        </a:rPr>
                        <a:t>Arndale</a:t>
                      </a:r>
                      <a:r>
                        <a:rPr lang="es-EC" sz="1100" b="1" dirty="0">
                          <a:effectLst/>
                          <a:latin typeface="Arial" panose="020B0604020202020204" pitchFamily="34" charset="0"/>
                          <a:ea typeface="Calibri" panose="020F0502020204030204" pitchFamily="34" charset="0"/>
                          <a:cs typeface="Arial" panose="020B0604020202020204" pitchFamily="34" charset="0"/>
                        </a:rPr>
                        <a:t> </a:t>
                      </a:r>
                      <a:r>
                        <a:rPr lang="es-EC" sz="1100" b="1" dirty="0" err="1">
                          <a:effectLst/>
                          <a:latin typeface="Arial" panose="020B0604020202020204" pitchFamily="34" charset="0"/>
                          <a:ea typeface="Calibri" panose="020F0502020204030204" pitchFamily="34" charset="0"/>
                          <a:cs typeface="Arial" panose="020B0604020202020204" pitchFamily="34" charset="0"/>
                        </a:rPr>
                        <a:t>Octa</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0000"/>
                  </a:ext>
                </a:extLst>
              </a:tr>
              <a:tr h="0">
                <a:tc rowSpan="3">
                  <a:txBody>
                    <a:bodyPr/>
                    <a:lstStyle/>
                    <a:p>
                      <a:pPr indent="0" algn="l">
                        <a:lnSpc>
                          <a:spcPct val="150000"/>
                        </a:lnSpc>
                        <a:spcAft>
                          <a:spcPts val="0"/>
                        </a:spcAft>
                      </a:pPr>
                      <a:r>
                        <a:rPr lang="es-EC" sz="1100" b="1" dirty="0">
                          <a:effectLst/>
                          <a:latin typeface="Arial" panose="020B0604020202020204" pitchFamily="34" charset="0"/>
                          <a:ea typeface="Calibri" panose="020F0502020204030204" pitchFamily="34" charset="0"/>
                          <a:cs typeface="Arial" panose="020B0604020202020204" pitchFamily="34" charset="0"/>
                        </a:rPr>
                        <a:t>CPU</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ARM Cortex-A53</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n-US" sz="1100">
                          <a:effectLst/>
                          <a:latin typeface="Arial" panose="020B0604020202020204" pitchFamily="34" charset="0"/>
                          <a:ea typeface="Calibri" panose="020F0502020204030204" pitchFamily="34" charset="0"/>
                          <a:cs typeface="Arial" panose="020B0604020202020204" pitchFamily="34" charset="0"/>
                        </a:rPr>
                        <a:t>ARM Cortex-A57</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indent="0" algn="l">
                        <a:lnSpc>
                          <a:spcPct val="150000"/>
                        </a:lnSpc>
                        <a:spcAft>
                          <a:spcPts val="0"/>
                        </a:spcAft>
                      </a:pPr>
                      <a:r>
                        <a:rPr lang="en-US" sz="1100">
                          <a:effectLst/>
                          <a:latin typeface="Arial" panose="020B0604020202020204" pitchFamily="34" charset="0"/>
                          <a:ea typeface="Calibri" panose="020F0502020204030204" pitchFamily="34" charset="0"/>
                          <a:cs typeface="Arial" panose="020B0604020202020204" pitchFamily="34" charset="0"/>
                        </a:rPr>
                        <a:t>ARM Cortex-A53</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dirty="0">
                          <a:effectLst/>
                          <a:latin typeface="Arial" panose="020B0604020202020204" pitchFamily="34" charset="0"/>
                          <a:ea typeface="Calibri" panose="020F0502020204030204" pitchFamily="34" charset="0"/>
                          <a:cs typeface="Arial" panose="020B0604020202020204" pitchFamily="34" charset="0"/>
                        </a:rPr>
                        <a:t>ARM Cortex-A53</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n-US" sz="1100">
                          <a:effectLst/>
                          <a:latin typeface="Arial" panose="020B0604020202020204" pitchFamily="34" charset="0"/>
                          <a:ea typeface="Calibri" panose="020F0502020204030204" pitchFamily="34" charset="0"/>
                          <a:cs typeface="Arial" panose="020B0604020202020204" pitchFamily="34" charset="0"/>
                        </a:rPr>
                        <a:t>ARM Cortex-A15</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indent="0" algn="l">
                        <a:lnSpc>
                          <a:spcPct val="150000"/>
                        </a:lnSpc>
                        <a:spcAft>
                          <a:spcPts val="0"/>
                        </a:spcAft>
                      </a:pPr>
                      <a:r>
                        <a:rPr lang="en-US" sz="1100">
                          <a:effectLst/>
                          <a:latin typeface="Arial" panose="020B0604020202020204" pitchFamily="34" charset="0"/>
                          <a:ea typeface="Calibri" panose="020F0502020204030204" pitchFamily="34" charset="0"/>
                          <a:cs typeface="Arial" panose="020B0604020202020204" pitchFamily="34" charset="0"/>
                        </a:rPr>
                        <a:t>ARM Cortex-A7</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dirty="0">
                          <a:effectLst/>
                          <a:latin typeface="Arial" panose="020B0604020202020204" pitchFamily="34" charset="0"/>
                          <a:ea typeface="Calibri" panose="020F0502020204030204" pitchFamily="34" charset="0"/>
                          <a:cs typeface="Arial" panose="020B0604020202020204" pitchFamily="34" charset="0"/>
                        </a:rPr>
                        <a:t>Cortex-A15</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indent="0" algn="l">
                        <a:lnSpc>
                          <a:spcPct val="150000"/>
                        </a:lnSpc>
                        <a:spcAft>
                          <a:spcPts val="0"/>
                        </a:spcAft>
                      </a:pPr>
                      <a:r>
                        <a:rPr lang="es-EC" sz="1100" dirty="0">
                          <a:effectLst/>
                          <a:latin typeface="Arial" panose="020B0604020202020204" pitchFamily="34" charset="0"/>
                          <a:ea typeface="Calibri" panose="020F0502020204030204" pitchFamily="34" charset="0"/>
                          <a:cs typeface="Arial" panose="020B0604020202020204" pitchFamily="34" charset="0"/>
                        </a:rPr>
                        <a:t>Cortex-A7</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0001"/>
                  </a:ext>
                </a:extLst>
              </a:tr>
              <a:tr h="0">
                <a:tc vMerge="1">
                  <a:txBody>
                    <a:bodyPr/>
                    <a:lstStyle/>
                    <a:p>
                      <a:endParaRPr lang="es-EC"/>
                    </a:p>
                  </a:txBody>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4</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4 - 4</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dirty="0">
                          <a:effectLst/>
                          <a:latin typeface="Arial" panose="020B0604020202020204" pitchFamily="34" charset="0"/>
                          <a:ea typeface="Calibri" panose="020F0502020204030204" pitchFamily="34" charset="0"/>
                          <a:cs typeface="Arial" panose="020B0604020202020204" pitchFamily="34" charset="0"/>
                        </a:rPr>
                        <a:t>4</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4 - 4</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4 - 4</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0002"/>
                  </a:ext>
                </a:extLst>
              </a:tr>
              <a:tr h="0">
                <a:tc vMerge="1">
                  <a:txBody>
                    <a:bodyPr/>
                    <a:lstStyle/>
                    <a:p>
                      <a:endParaRPr lang="es-EC"/>
                    </a:p>
                  </a:txBody>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1.2 GHz</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1.9 GHz</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1.3 GHz</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dirty="0">
                          <a:effectLst/>
                          <a:latin typeface="Arial" panose="020B0604020202020204" pitchFamily="34" charset="0"/>
                          <a:ea typeface="Calibri" panose="020F0502020204030204" pitchFamily="34" charset="0"/>
                          <a:cs typeface="Arial" panose="020B0604020202020204" pitchFamily="34" charset="0"/>
                        </a:rPr>
                        <a:t>1.5 GHz</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2 GHz</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1.4 GHz</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1.8 GHz</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1.3 GHz</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indent="0" algn="l">
                        <a:lnSpc>
                          <a:spcPct val="150000"/>
                        </a:lnSpc>
                        <a:spcAft>
                          <a:spcPts val="0"/>
                        </a:spcAft>
                      </a:pPr>
                      <a:r>
                        <a:rPr lang="es-EC" sz="1100" b="1" dirty="0">
                          <a:effectLst/>
                          <a:latin typeface="Arial" panose="020B0604020202020204" pitchFamily="34" charset="0"/>
                          <a:ea typeface="Calibri" panose="020F0502020204030204" pitchFamily="34" charset="0"/>
                          <a:cs typeface="Arial" panose="020B0604020202020204" pitchFamily="34" charset="0"/>
                        </a:rPr>
                        <a:t>GPU</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VideoCore IV 400MHz</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Nvidia GM20B 1000MHz</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dirty="0">
                          <a:effectLst/>
                          <a:latin typeface="Arial" panose="020B0604020202020204" pitchFamily="34" charset="0"/>
                          <a:ea typeface="Calibri" panose="020F0502020204030204" pitchFamily="34" charset="0"/>
                          <a:cs typeface="Arial" panose="020B0604020202020204" pitchFamily="34" charset="0"/>
                        </a:rPr>
                        <a:t>ARM Mali-450MP 750MHz</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ARM Mali-T628 </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600 MHz</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ARM Mali T-628 MP6</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indent="0" algn="l">
                        <a:lnSpc>
                          <a:spcPct val="150000"/>
                        </a:lnSpc>
                        <a:spcAft>
                          <a:spcPts val="0"/>
                        </a:spcAft>
                      </a:pPr>
                      <a:r>
                        <a:rPr lang="es-EC" sz="1100" b="1" dirty="0">
                          <a:effectLst/>
                          <a:latin typeface="Arial" panose="020B0604020202020204" pitchFamily="34" charset="0"/>
                          <a:ea typeface="Calibri" panose="020F0502020204030204" pitchFamily="34" charset="0"/>
                          <a:cs typeface="Arial" panose="020B0604020202020204" pitchFamily="34" charset="0"/>
                        </a:rPr>
                        <a:t>RAM</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1 GB – LPDDR2</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4 GB – 64 bit LPDDR4</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dirty="0">
                          <a:effectLst/>
                          <a:latin typeface="Arial" panose="020B0604020202020204" pitchFamily="34" charset="0"/>
                          <a:ea typeface="Calibri" panose="020F0502020204030204" pitchFamily="34" charset="0"/>
                          <a:cs typeface="Arial" panose="020B0604020202020204" pitchFamily="34" charset="0"/>
                        </a:rPr>
                        <a:t>2 GB – 64 bit DDR3</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2 GB – 64 bit DDR3L</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3GB LPDDR3</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indent="0" algn="l">
                        <a:lnSpc>
                          <a:spcPct val="150000"/>
                        </a:lnSpc>
                        <a:spcAft>
                          <a:spcPts val="0"/>
                        </a:spcAft>
                      </a:pPr>
                      <a:r>
                        <a:rPr lang="es-EC" sz="1100" b="1">
                          <a:effectLst/>
                          <a:latin typeface="Arial" panose="020B0604020202020204" pitchFamily="34" charset="0"/>
                          <a:ea typeface="Calibri" panose="020F0502020204030204" pitchFamily="34" charset="0"/>
                          <a:cs typeface="Arial" panose="020B0604020202020204" pitchFamily="34" charset="0"/>
                        </a:rPr>
                        <a:t>Precio</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35 $</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599.99 $</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dirty="0">
                          <a:effectLst/>
                          <a:latin typeface="Arial" panose="020B0604020202020204" pitchFamily="34" charset="0"/>
                          <a:ea typeface="Calibri" panose="020F0502020204030204" pitchFamily="34" charset="0"/>
                          <a:cs typeface="Arial" panose="020B0604020202020204" pitchFamily="34" charset="0"/>
                        </a:rPr>
                        <a:t>40 $</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74 $</a:t>
                      </a:r>
                      <a:endParaRPr lang="en-US"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dirty="0">
                          <a:effectLst/>
                          <a:latin typeface="Arial" panose="020B0604020202020204" pitchFamily="34" charset="0"/>
                          <a:ea typeface="Calibri" panose="020F0502020204030204" pitchFamily="34" charset="0"/>
                          <a:cs typeface="Arial" panose="020B0604020202020204" pitchFamily="34" charset="0"/>
                        </a:rPr>
                        <a:t>199 $</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612178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6339"/>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ORDENADORES ON-BOARD</a:t>
            </a:r>
          </a:p>
        </p:txBody>
      </p:sp>
      <p:sp>
        <p:nvSpPr>
          <p:cNvPr id="11" name="CuadroTexto 10"/>
          <p:cNvSpPr txBox="1"/>
          <p:nvPr/>
        </p:nvSpPr>
        <p:spPr>
          <a:xfrm>
            <a:off x="3163787" y="937851"/>
            <a:ext cx="184731" cy="800219"/>
          </a:xfrm>
          <a:prstGeom prst="rect">
            <a:avLst/>
          </a:prstGeom>
          <a:noFill/>
        </p:spPr>
        <p:txBody>
          <a:bodyPr wrap="none" rtlCol="0">
            <a:spAutoFit/>
          </a:bodyPr>
          <a:lstStyle/>
          <a:p>
            <a:endParaRPr lang="en-US" sz="2800" dirty="0">
              <a:latin typeface="Times New Roman" panose="02020603050405020304" pitchFamily="18" charset="0"/>
              <a:cs typeface="Times New Roman" panose="02020603050405020304" pitchFamily="18" charset="0"/>
            </a:endParaRPr>
          </a:p>
          <a:p>
            <a:endParaRPr lang="en-US" dirty="0"/>
          </a:p>
        </p:txBody>
      </p:sp>
      <p:pic>
        <p:nvPicPr>
          <p:cNvPr id="8" name="Imagen 7"/>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90171" y="937851"/>
            <a:ext cx="5046980" cy="2632710"/>
          </a:xfrm>
          <a:prstGeom prst="rect">
            <a:avLst/>
          </a:prstGeom>
        </p:spPr>
      </p:pic>
      <p:pic>
        <p:nvPicPr>
          <p:cNvPr id="9" name="Imagen 8" descr="C:\Users\Strix\Dropbox\Tesis\Ensamble dron\Imagenes\Odroid alimentación.jpg"/>
          <p:cNvPicPr/>
          <p:nvPr/>
        </p:nvPicPr>
        <p:blipFill>
          <a:blip r:embed="rId5">
            <a:extLst>
              <a:ext uri="{28A0092B-C50C-407E-A947-70E740481C1C}">
                <a14:useLocalDpi xmlns:a14="http://schemas.microsoft.com/office/drawing/2010/main" val="0"/>
              </a:ext>
            </a:extLst>
          </a:blip>
          <a:srcRect/>
          <a:stretch>
            <a:fillRect/>
          </a:stretch>
        </p:blipFill>
        <p:spPr bwMode="auto">
          <a:xfrm>
            <a:off x="3572941" y="3617984"/>
            <a:ext cx="5000625" cy="2134235"/>
          </a:xfrm>
          <a:prstGeom prst="rect">
            <a:avLst/>
          </a:prstGeom>
          <a:noFill/>
          <a:ln>
            <a:noFill/>
          </a:ln>
        </p:spPr>
      </p:pic>
      <p:pic>
        <p:nvPicPr>
          <p:cNvPr id="10" name="Imagen 9" descr="C:\Users\Strix\Dropbox\Tesis\Ensamble dron\Imagenes\DROK.PNG"/>
          <p:cNvPicPr/>
          <p:nvPr/>
        </p:nvPicPr>
        <p:blipFill>
          <a:blip r:embed="rId6">
            <a:extLst>
              <a:ext uri="{28A0092B-C50C-407E-A947-70E740481C1C}">
                <a14:useLocalDpi xmlns:a14="http://schemas.microsoft.com/office/drawing/2010/main" val="0"/>
              </a:ext>
            </a:extLst>
          </a:blip>
          <a:srcRect/>
          <a:stretch>
            <a:fillRect/>
          </a:stretch>
        </p:blipFill>
        <p:spPr bwMode="auto">
          <a:xfrm>
            <a:off x="735831" y="4067270"/>
            <a:ext cx="2061960" cy="1684949"/>
          </a:xfrm>
          <a:prstGeom prst="rect">
            <a:avLst/>
          </a:prstGeom>
          <a:noFill/>
          <a:ln>
            <a:noFill/>
          </a:ln>
        </p:spPr>
      </p:pic>
      <p:pic>
        <p:nvPicPr>
          <p:cNvPr id="13" name="Imagen 12" descr="C:\Users\Strix\Dropbox\Tesis\Ensamble dron\Imagenes\odroid emmc.jpg"/>
          <p:cNvPicPr/>
          <p:nvPr/>
        </p:nvPicPr>
        <p:blipFill>
          <a:blip r:embed="rId7">
            <a:extLst>
              <a:ext uri="{28A0092B-C50C-407E-A947-70E740481C1C}">
                <a14:useLocalDpi xmlns:a14="http://schemas.microsoft.com/office/drawing/2010/main" val="0"/>
              </a:ext>
            </a:extLst>
          </a:blip>
          <a:srcRect/>
          <a:stretch>
            <a:fillRect/>
          </a:stretch>
        </p:blipFill>
        <p:spPr bwMode="auto">
          <a:xfrm>
            <a:off x="5739608" y="1738070"/>
            <a:ext cx="3163835" cy="1392414"/>
          </a:xfrm>
          <a:prstGeom prst="rect">
            <a:avLst/>
          </a:prstGeom>
          <a:noFill/>
          <a:ln>
            <a:noFill/>
          </a:ln>
        </p:spPr>
      </p:pic>
    </p:spTree>
    <p:extLst>
      <p:ext uri="{BB962C8B-B14F-4D97-AF65-F5344CB8AC3E}">
        <p14:creationId xmlns:p14="http://schemas.microsoft.com/office/powerpoint/2010/main" val="2294269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6339"/>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ORDENADORES ON-BOARD</a:t>
            </a:r>
          </a:p>
        </p:txBody>
      </p:sp>
      <p:sp>
        <p:nvSpPr>
          <p:cNvPr id="11" name="CuadroTexto 10"/>
          <p:cNvSpPr txBox="1"/>
          <p:nvPr/>
        </p:nvSpPr>
        <p:spPr>
          <a:xfrm>
            <a:off x="3163787" y="937851"/>
            <a:ext cx="184731" cy="800219"/>
          </a:xfrm>
          <a:prstGeom prst="rect">
            <a:avLst/>
          </a:prstGeom>
          <a:noFill/>
        </p:spPr>
        <p:txBody>
          <a:bodyPr wrap="none" rtlCol="0">
            <a:spAutoFit/>
          </a:bodyPr>
          <a:lstStyle/>
          <a:p>
            <a:endParaRPr lang="en-US" sz="2800" dirty="0">
              <a:latin typeface="Times New Roman" panose="02020603050405020304" pitchFamily="18" charset="0"/>
              <a:cs typeface="Times New Roman" panose="02020603050405020304" pitchFamily="18" charset="0"/>
            </a:endParaRPr>
          </a:p>
          <a:p>
            <a:endParaRPr lang="en-US" dirty="0"/>
          </a:p>
        </p:txBody>
      </p:sp>
      <p:pic>
        <p:nvPicPr>
          <p:cNvPr id="12" name="Imagen 11"/>
          <p:cNvPicPr/>
          <p:nvPr/>
        </p:nvPicPr>
        <p:blipFill>
          <a:blip r:embed="rId3">
            <a:extLst>
              <a:ext uri="{28A0092B-C50C-407E-A947-70E740481C1C}">
                <a14:useLocalDpi xmlns:a14="http://schemas.microsoft.com/office/drawing/2010/main" val="0"/>
              </a:ext>
            </a:extLst>
          </a:blip>
          <a:srcRect/>
          <a:stretch>
            <a:fillRect/>
          </a:stretch>
        </p:blipFill>
        <p:spPr bwMode="auto">
          <a:xfrm>
            <a:off x="556312" y="1269822"/>
            <a:ext cx="3660846" cy="1501254"/>
          </a:xfrm>
          <a:prstGeom prst="rect">
            <a:avLst/>
          </a:prstGeom>
          <a:noFill/>
          <a:ln>
            <a:noFill/>
          </a:ln>
        </p:spPr>
      </p:pic>
      <p:graphicFrame>
        <p:nvGraphicFramePr>
          <p:cNvPr id="2" name="Tabla 1"/>
          <p:cNvGraphicFramePr>
            <a:graphicFrameLocks noGrp="1"/>
          </p:cNvGraphicFramePr>
          <p:nvPr>
            <p:extLst>
              <p:ext uri="{D42A27DB-BD31-4B8C-83A1-F6EECF244321}">
                <p14:modId xmlns:p14="http://schemas.microsoft.com/office/powerpoint/2010/main" val="4241968884"/>
              </p:ext>
            </p:extLst>
          </p:nvPr>
        </p:nvGraphicFramePr>
        <p:xfrm>
          <a:off x="4572000" y="1738070"/>
          <a:ext cx="4169698" cy="3384374"/>
        </p:xfrm>
        <a:graphic>
          <a:graphicData uri="http://schemas.openxmlformats.org/drawingml/2006/table">
            <a:tbl>
              <a:tblPr firstRow="1" firstCol="1" bandRow="1"/>
              <a:tblGrid>
                <a:gridCol w="1551731">
                  <a:extLst>
                    <a:ext uri="{9D8B030D-6E8A-4147-A177-3AD203B41FA5}">
                      <a16:colId xmlns:a16="http://schemas.microsoft.com/office/drawing/2014/main" val="20000"/>
                    </a:ext>
                  </a:extLst>
                </a:gridCol>
                <a:gridCol w="786218">
                  <a:extLst>
                    <a:ext uri="{9D8B030D-6E8A-4147-A177-3AD203B41FA5}">
                      <a16:colId xmlns:a16="http://schemas.microsoft.com/office/drawing/2014/main" val="20001"/>
                    </a:ext>
                  </a:extLst>
                </a:gridCol>
                <a:gridCol w="456622">
                  <a:extLst>
                    <a:ext uri="{9D8B030D-6E8A-4147-A177-3AD203B41FA5}">
                      <a16:colId xmlns:a16="http://schemas.microsoft.com/office/drawing/2014/main" val="20002"/>
                    </a:ext>
                  </a:extLst>
                </a:gridCol>
                <a:gridCol w="781182">
                  <a:extLst>
                    <a:ext uri="{9D8B030D-6E8A-4147-A177-3AD203B41FA5}">
                      <a16:colId xmlns:a16="http://schemas.microsoft.com/office/drawing/2014/main" val="20003"/>
                    </a:ext>
                  </a:extLst>
                </a:gridCol>
                <a:gridCol w="593945">
                  <a:extLst>
                    <a:ext uri="{9D8B030D-6E8A-4147-A177-3AD203B41FA5}">
                      <a16:colId xmlns:a16="http://schemas.microsoft.com/office/drawing/2014/main" val="20004"/>
                    </a:ext>
                  </a:extLst>
                </a:gridCol>
              </a:tblGrid>
              <a:tr h="483482">
                <a:tc gridSpan="5">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s-EC" sz="1600" i="0" kern="1200" dirty="0">
                          <a:solidFill>
                            <a:schemeClr val="tx1"/>
                          </a:solidFill>
                          <a:effectLst/>
                          <a:latin typeface="Times New Roman" panose="02020603050405020304" pitchFamily="18" charset="0"/>
                          <a:ea typeface="+mn-ea"/>
                          <a:cs typeface="Times New Roman" panose="02020603050405020304" pitchFamily="18" charset="0"/>
                        </a:rPr>
                        <a:t>Propiedades de materiales para impresión 3D</a:t>
                      </a:r>
                      <a:endParaRPr lang="en-US" sz="1600" i="1" kern="1200" dirty="0">
                        <a:solidFill>
                          <a:schemeClr val="tx1"/>
                        </a:solidFill>
                        <a:effectLst/>
                        <a:latin typeface="Times New Roman" panose="02020603050405020304" pitchFamily="18" charset="0"/>
                        <a:ea typeface="+mn-ea"/>
                        <a:cs typeface="Times New Roman" panose="02020603050405020304" pitchFamily="18" charset="0"/>
                      </a:endParaRPr>
                    </a:p>
                  </a:txBody>
                  <a:tcPr marL="60435" marR="60435"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pPr indent="0" algn="l">
                        <a:lnSpc>
                          <a:spcPct val="150000"/>
                        </a:lnSpc>
                        <a:spcAft>
                          <a:spcPts val="0"/>
                        </a:spcAft>
                      </a:pP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pPr indent="0" algn="l">
                        <a:lnSpc>
                          <a:spcPct val="150000"/>
                        </a:lnSpc>
                        <a:spcAft>
                          <a:spcPts val="0"/>
                        </a:spcAft>
                      </a:pP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pPr indent="0" algn="l">
                        <a:lnSpc>
                          <a:spcPct val="150000"/>
                        </a:lnSpc>
                        <a:spcAft>
                          <a:spcPts val="0"/>
                        </a:spcAft>
                      </a:pP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hMerge="1">
                  <a:txBody>
                    <a:bodyPr/>
                    <a:lstStyle/>
                    <a:p>
                      <a:pPr indent="0" algn="l">
                        <a:lnSpc>
                          <a:spcPct val="150000"/>
                        </a:lnSpc>
                        <a:spcAft>
                          <a:spcPts val="0"/>
                        </a:spcAft>
                      </a:pP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0000"/>
                  </a:ext>
                </a:extLst>
              </a:tr>
              <a:tr h="483482">
                <a:tc>
                  <a:txBody>
                    <a:bodyPr/>
                    <a:lstStyle/>
                    <a:p>
                      <a:pPr indent="0" algn="l">
                        <a:lnSpc>
                          <a:spcPct val="150000"/>
                        </a:lnSpc>
                        <a:spcAft>
                          <a:spcPts val="0"/>
                        </a:spcAft>
                      </a:pPr>
                      <a:r>
                        <a:rPr lang="es-EC" sz="1100" b="1" dirty="0">
                          <a:effectLst/>
                          <a:latin typeface="Arial" panose="020B0604020202020204" pitchFamily="34" charset="0"/>
                          <a:ea typeface="Calibri" panose="020F0502020204030204" pitchFamily="34" charset="0"/>
                          <a:cs typeface="Arial" panose="020B0604020202020204" pitchFamily="34" charset="0"/>
                        </a:rPr>
                        <a:t> </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b="1" dirty="0">
                          <a:effectLst/>
                          <a:latin typeface="Arial" panose="020B0604020202020204" pitchFamily="34" charset="0"/>
                          <a:ea typeface="Calibri" panose="020F0502020204030204" pitchFamily="34" charset="0"/>
                          <a:cs typeface="Arial" panose="020B0604020202020204" pitchFamily="34" charset="0"/>
                        </a:rPr>
                        <a:t>Unidades</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b="1" dirty="0">
                          <a:effectLst/>
                          <a:latin typeface="Arial" panose="020B0604020202020204" pitchFamily="34" charset="0"/>
                          <a:ea typeface="Calibri" panose="020F0502020204030204" pitchFamily="34" charset="0"/>
                          <a:cs typeface="Arial" panose="020B0604020202020204" pitchFamily="34" charset="0"/>
                        </a:rPr>
                        <a:t>PLA</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b="1" dirty="0">
                          <a:effectLst/>
                          <a:latin typeface="Arial" panose="020B0604020202020204" pitchFamily="34" charset="0"/>
                          <a:ea typeface="Calibri" panose="020F0502020204030204" pitchFamily="34" charset="0"/>
                          <a:cs typeface="Arial" panose="020B0604020202020204" pitchFamily="34" charset="0"/>
                        </a:rPr>
                        <a:t>ABS</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indent="0" algn="l">
                        <a:lnSpc>
                          <a:spcPct val="150000"/>
                        </a:lnSpc>
                        <a:spcAft>
                          <a:spcPts val="0"/>
                        </a:spcAft>
                      </a:pPr>
                      <a:r>
                        <a:rPr lang="es-EC" sz="1100" b="1" dirty="0">
                          <a:effectLst/>
                          <a:latin typeface="Arial" panose="020B0604020202020204" pitchFamily="34" charset="0"/>
                          <a:ea typeface="Calibri" panose="020F0502020204030204" pitchFamily="34" charset="0"/>
                          <a:cs typeface="Arial" panose="020B0604020202020204" pitchFamily="34" charset="0"/>
                        </a:rPr>
                        <a:t>Nylon</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0001"/>
                  </a:ext>
                </a:extLst>
              </a:tr>
              <a:tr h="483482">
                <a:tc>
                  <a:txBody>
                    <a:bodyPr/>
                    <a:lstStyle/>
                    <a:p>
                      <a:pPr indent="0" algn="l">
                        <a:lnSpc>
                          <a:spcPct val="150000"/>
                        </a:lnSpc>
                        <a:spcAft>
                          <a:spcPts val="0"/>
                        </a:spcAft>
                      </a:pPr>
                      <a:r>
                        <a:rPr lang="es-EC" sz="1100" b="1" dirty="0">
                          <a:effectLst/>
                          <a:latin typeface="Arial" panose="020B0604020202020204" pitchFamily="34" charset="0"/>
                          <a:ea typeface="Calibri" panose="020F0502020204030204" pitchFamily="34" charset="0"/>
                          <a:cs typeface="Arial" panose="020B0604020202020204" pitchFamily="34" charset="0"/>
                        </a:rPr>
                        <a:t>Módulo de elasticidad</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tcPr>
                </a:tc>
                <a:tc>
                  <a:txBody>
                    <a:bodyPr/>
                    <a:lstStyle/>
                    <a:p>
                      <a:pPr indent="0" algn="l">
                        <a:lnSpc>
                          <a:spcPct val="150000"/>
                        </a:lnSpc>
                        <a:spcAft>
                          <a:spcPts val="0"/>
                        </a:spcAft>
                      </a:pPr>
                      <a:r>
                        <a:rPr lang="es-EC" sz="1100" dirty="0" err="1">
                          <a:effectLst/>
                          <a:latin typeface="Arial" panose="020B0604020202020204" pitchFamily="34" charset="0"/>
                          <a:ea typeface="Calibri" panose="020F0502020204030204" pitchFamily="34" charset="0"/>
                          <a:cs typeface="Arial" panose="020B0604020202020204" pitchFamily="34" charset="0"/>
                        </a:rPr>
                        <a:t>GPa</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w="12700" cap="flat" cmpd="sng" algn="ctr">
                      <a:solidFill>
                        <a:srgbClr val="000000"/>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a:noFill/>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3.5</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a:noFill/>
                    </a:lnR>
                    <a:lnT w="12700" cap="flat" cmpd="sng" algn="ctr">
                      <a:solidFill>
                        <a:srgbClr val="7F7F7F"/>
                      </a:solidFill>
                      <a:prstDash val="solid"/>
                      <a:round/>
                      <a:headEnd type="none" w="med" len="med"/>
                      <a:tailEnd type="none" w="med" len="med"/>
                    </a:lnT>
                    <a:lnB>
                      <a:noFill/>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1.7-2.8</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a:noFill/>
                    </a:lnR>
                    <a:lnT w="12700" cap="flat" cmpd="sng" algn="ctr">
                      <a:solidFill>
                        <a:srgbClr val="7F7F7F"/>
                      </a:solidFill>
                      <a:prstDash val="solid"/>
                      <a:round/>
                      <a:headEnd type="none" w="med" len="med"/>
                      <a:tailEnd type="none" w="med" len="med"/>
                    </a:lnT>
                    <a:lnB>
                      <a:noFill/>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3</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a:noFill/>
                    </a:lnR>
                    <a:lnT w="1270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val="10002"/>
                  </a:ext>
                </a:extLst>
              </a:tr>
              <a:tr h="483482">
                <a:tc>
                  <a:txBody>
                    <a:bodyPr/>
                    <a:lstStyle/>
                    <a:p>
                      <a:pPr indent="0" algn="l">
                        <a:lnSpc>
                          <a:spcPct val="150000"/>
                        </a:lnSpc>
                        <a:spcAft>
                          <a:spcPts val="0"/>
                        </a:spcAft>
                      </a:pPr>
                      <a:r>
                        <a:rPr lang="es-EC" sz="1100" b="1" dirty="0">
                          <a:effectLst/>
                          <a:latin typeface="Arial" panose="020B0604020202020204" pitchFamily="34" charset="0"/>
                          <a:ea typeface="Calibri" panose="020F0502020204030204" pitchFamily="34" charset="0"/>
                          <a:cs typeface="Arial" panose="020B0604020202020204" pitchFamily="34" charset="0"/>
                        </a:rPr>
                        <a:t>Resistencia a la flexión</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MPa</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80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a:noFill/>
                    </a:lnR>
                    <a:lnT>
                      <a:noFill/>
                    </a:lnT>
                    <a:lnB>
                      <a:noFill/>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69-97</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a:noFill/>
                    </a:lnR>
                    <a:lnT>
                      <a:noFill/>
                    </a:lnT>
                    <a:lnB>
                      <a:noFill/>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76</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a:noFill/>
                    </a:lnR>
                    <a:lnT>
                      <a:noFill/>
                    </a:lnT>
                    <a:lnB>
                      <a:noFill/>
                    </a:lnB>
                  </a:tcPr>
                </a:tc>
                <a:extLst>
                  <a:ext uri="{0D108BD9-81ED-4DB2-BD59-A6C34878D82A}">
                    <a16:rowId xmlns:a16="http://schemas.microsoft.com/office/drawing/2014/main" val="10003"/>
                  </a:ext>
                </a:extLst>
              </a:tr>
              <a:tr h="483482">
                <a:tc>
                  <a:txBody>
                    <a:bodyPr/>
                    <a:lstStyle/>
                    <a:p>
                      <a:pPr indent="0" algn="l">
                        <a:lnSpc>
                          <a:spcPct val="150000"/>
                        </a:lnSpc>
                        <a:spcAft>
                          <a:spcPts val="0"/>
                        </a:spcAft>
                      </a:pPr>
                      <a:r>
                        <a:rPr lang="es-EC" sz="1100" b="1" dirty="0">
                          <a:effectLst/>
                          <a:latin typeface="Arial" panose="020B0604020202020204" pitchFamily="34" charset="0"/>
                          <a:ea typeface="Calibri" panose="020F0502020204030204" pitchFamily="34" charset="0"/>
                          <a:cs typeface="Arial" panose="020B0604020202020204" pitchFamily="34" charset="0"/>
                        </a:rPr>
                        <a:t>Temperatura de transición vítrea</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ºC</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60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a:noFill/>
                    </a:lnR>
                    <a:lnT>
                      <a:noFill/>
                    </a:lnT>
                    <a:lnB>
                      <a:noFill/>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100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a:noFill/>
                    </a:lnR>
                    <a:lnT>
                      <a:noFill/>
                    </a:lnT>
                    <a:lnB>
                      <a:noFill/>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49.4</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a:noFill/>
                    </a:lnR>
                    <a:lnT>
                      <a:noFill/>
                    </a:lnT>
                    <a:lnB>
                      <a:noFill/>
                    </a:lnB>
                  </a:tcPr>
                </a:tc>
                <a:extLst>
                  <a:ext uri="{0D108BD9-81ED-4DB2-BD59-A6C34878D82A}">
                    <a16:rowId xmlns:a16="http://schemas.microsoft.com/office/drawing/2014/main" val="10004"/>
                  </a:ext>
                </a:extLst>
              </a:tr>
              <a:tr h="483482">
                <a:tc>
                  <a:txBody>
                    <a:bodyPr/>
                    <a:lstStyle/>
                    <a:p>
                      <a:pPr indent="0" algn="l">
                        <a:lnSpc>
                          <a:spcPct val="150000"/>
                        </a:lnSpc>
                        <a:spcAft>
                          <a:spcPts val="0"/>
                        </a:spcAft>
                      </a:pPr>
                      <a:r>
                        <a:rPr lang="es-EC" sz="1100" b="1">
                          <a:effectLst/>
                          <a:latin typeface="Arial" panose="020B0604020202020204" pitchFamily="34" charset="0"/>
                          <a:ea typeface="Calibri" panose="020F0502020204030204" pitchFamily="34" charset="0"/>
                          <a:cs typeface="Arial" panose="020B0604020202020204" pitchFamily="34" charset="0"/>
                        </a:rPr>
                        <a:t>Biodegradable</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Si</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a:noFill/>
                    </a:lnR>
                    <a:lnT>
                      <a:noFill/>
                    </a:lnT>
                    <a:lnB>
                      <a:noFill/>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No</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a:noFill/>
                    </a:lnR>
                    <a:lnT>
                      <a:noFill/>
                    </a:lnT>
                    <a:lnB>
                      <a:noFill/>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No</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a:noFill/>
                    </a:lnR>
                    <a:lnT>
                      <a:noFill/>
                    </a:lnT>
                    <a:lnB>
                      <a:noFill/>
                    </a:lnB>
                  </a:tcPr>
                </a:tc>
                <a:extLst>
                  <a:ext uri="{0D108BD9-81ED-4DB2-BD59-A6C34878D82A}">
                    <a16:rowId xmlns:a16="http://schemas.microsoft.com/office/drawing/2014/main" val="10005"/>
                  </a:ext>
                </a:extLst>
              </a:tr>
              <a:tr h="483482">
                <a:tc>
                  <a:txBody>
                    <a:bodyPr/>
                    <a:lstStyle/>
                    <a:p>
                      <a:pPr indent="0" algn="l">
                        <a:lnSpc>
                          <a:spcPct val="150000"/>
                        </a:lnSpc>
                        <a:spcAft>
                          <a:spcPts val="0"/>
                        </a:spcAft>
                      </a:pPr>
                      <a:r>
                        <a:rPr lang="es-EC" sz="1100" b="1">
                          <a:effectLst/>
                          <a:latin typeface="Arial" panose="020B0604020202020204" pitchFamily="34" charset="0"/>
                          <a:ea typeface="Calibri" panose="020F0502020204030204" pitchFamily="34" charset="0"/>
                          <a:cs typeface="Arial" panose="020B0604020202020204" pitchFamily="34" charset="0"/>
                        </a:rPr>
                        <a:t>Reciclable</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Si</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0" algn="l">
                        <a:lnSpc>
                          <a:spcPct val="150000"/>
                        </a:lnSpc>
                        <a:spcAft>
                          <a:spcPts val="0"/>
                        </a:spcAft>
                      </a:pPr>
                      <a:r>
                        <a:rPr lang="es-EC" sz="1100">
                          <a:effectLst/>
                          <a:latin typeface="Arial" panose="020B0604020202020204" pitchFamily="34" charset="0"/>
                          <a:ea typeface="Calibri" panose="020F0502020204030204" pitchFamily="34" charset="0"/>
                          <a:cs typeface="Arial" panose="020B0604020202020204" pitchFamily="34" charset="0"/>
                        </a:rPr>
                        <a:t>Si</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0" algn="l">
                        <a:lnSpc>
                          <a:spcPct val="150000"/>
                        </a:lnSpc>
                        <a:spcAft>
                          <a:spcPts val="0"/>
                        </a:spcAft>
                      </a:pPr>
                      <a:r>
                        <a:rPr lang="es-EC" sz="1100" dirty="0">
                          <a:effectLst/>
                          <a:latin typeface="Arial" panose="020B0604020202020204" pitchFamily="34" charset="0"/>
                          <a:ea typeface="Calibri" panose="020F0502020204030204" pitchFamily="34" charset="0"/>
                          <a:cs typeface="Arial" panose="020B0604020202020204" pitchFamily="34" charset="0"/>
                        </a:rPr>
                        <a:t>Si</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0435" marR="60435"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14" name="Imagen 13" descr="C:\Users\Strix\Dropbox\Tesis\Ensamble dron\Imagenes\carcasa del odroid.jpg"/>
          <p:cNvPicPr/>
          <p:nvPr/>
        </p:nvPicPr>
        <p:blipFill rotWithShape="1">
          <a:blip r:embed="rId4" cstate="print">
            <a:extLst>
              <a:ext uri="{28A0092B-C50C-407E-A947-70E740481C1C}">
                <a14:useLocalDpi xmlns:a14="http://schemas.microsoft.com/office/drawing/2010/main" val="0"/>
              </a:ext>
            </a:extLst>
          </a:blip>
          <a:srcRect l="33940" t="16544" r="27555" b="20518"/>
          <a:stretch/>
        </p:blipFill>
        <p:spPr bwMode="auto">
          <a:xfrm>
            <a:off x="857020" y="3103047"/>
            <a:ext cx="3059430" cy="28130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70632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28"/>
          <p:cNvPicPr>
            <a:picLocks noChangeAspect="1"/>
          </p:cNvPicPr>
          <p:nvPr/>
        </p:nvPicPr>
        <p:blipFill>
          <a:blip r:embed="rId3"/>
          <a:stretch>
            <a:fillRect/>
          </a:stretch>
        </p:blipFill>
        <p:spPr>
          <a:xfrm>
            <a:off x="19050" y="33337"/>
            <a:ext cx="9105900" cy="6791325"/>
          </a:xfrm>
          <a:prstGeom prst="rect">
            <a:avLst/>
          </a:prstGeom>
        </p:spPr>
      </p:pic>
      <p:sp>
        <p:nvSpPr>
          <p:cNvPr id="3" name="Rectángulo 2"/>
          <p:cNvSpPr/>
          <p:nvPr/>
        </p:nvSpPr>
        <p:spPr>
          <a:xfrm>
            <a:off x="2736856" y="89625"/>
            <a:ext cx="3570208" cy="523220"/>
          </a:xfrm>
          <a:prstGeom prst="rect">
            <a:avLst/>
          </a:prstGeom>
        </p:spPr>
        <p:txBody>
          <a:bodyPr wrap="none">
            <a:spAutoFit/>
          </a:bodyPr>
          <a:lstStyle/>
          <a:p>
            <a:pPr lvl="1">
              <a:spcBef>
                <a:spcPts val="1800"/>
              </a:spcBef>
              <a:spcAft>
                <a:spcPts val="400"/>
              </a:spcAft>
            </a:pPr>
            <a:r>
              <a:rPr lang="es-EC"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JUSTIFICACIÓN </a:t>
            </a:r>
            <a:endParaRPr lang="es-EC" sz="2800" b="1" cap="all"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2" name="Imagen 41"/>
          <p:cNvPicPr/>
          <p:nvPr/>
        </p:nvPicPr>
        <p:blipFill rotWithShape="1">
          <a:blip r:embed="rId4">
            <a:extLst>
              <a:ext uri="{28A0092B-C50C-407E-A947-70E740481C1C}">
                <a14:useLocalDpi xmlns:a14="http://schemas.microsoft.com/office/drawing/2010/main" val="0"/>
              </a:ext>
            </a:extLst>
          </a:blip>
          <a:srcRect b="13643"/>
          <a:stretch/>
        </p:blipFill>
        <p:spPr bwMode="auto">
          <a:xfrm>
            <a:off x="3114613" y="3216441"/>
            <a:ext cx="1157863" cy="1225747"/>
          </a:xfrm>
          <a:prstGeom prst="rect">
            <a:avLst/>
          </a:prstGeom>
          <a:noFill/>
          <a:ln>
            <a:noFill/>
          </a:ln>
        </p:spPr>
      </p:pic>
      <p:pic>
        <p:nvPicPr>
          <p:cNvPr id="43" name="Imagen 42"/>
          <p:cNvPicPr/>
          <p:nvPr/>
        </p:nvPicPr>
        <p:blipFill rotWithShape="1">
          <a:blip r:embed="rId5"/>
          <a:srcRect l="115" r="53275" b="11143"/>
          <a:stretch/>
        </p:blipFill>
        <p:spPr bwMode="auto">
          <a:xfrm>
            <a:off x="558331" y="3216441"/>
            <a:ext cx="2556282" cy="1225747"/>
          </a:xfrm>
          <a:prstGeom prst="rect">
            <a:avLst/>
          </a:prstGeom>
          <a:ln>
            <a:noFill/>
          </a:ln>
          <a:extLst>
            <a:ext uri="{53640926-AAD7-44D8-BBD7-CCE9431645EC}">
              <a14:shadowObscured xmlns:a14="http://schemas.microsoft.com/office/drawing/2010/main"/>
            </a:ext>
          </a:extLst>
        </p:spPr>
      </p:pic>
      <p:sp>
        <p:nvSpPr>
          <p:cNvPr id="41" name="CuadroTexto 40"/>
          <p:cNvSpPr txBox="1"/>
          <p:nvPr/>
        </p:nvSpPr>
        <p:spPr>
          <a:xfrm>
            <a:off x="466725" y="1610388"/>
            <a:ext cx="1979361" cy="400110"/>
          </a:xfrm>
          <a:prstGeom prst="rect">
            <a:avLst/>
          </a:prstGeom>
          <a:noFill/>
        </p:spPr>
        <p:txBody>
          <a:bodyPr wrap="square" rtlCol="0">
            <a:spAutoFit/>
          </a:bodyPr>
          <a:lstStyle/>
          <a:p>
            <a:pPr marL="342900" indent="-342900">
              <a:buFont typeface="Arial" panose="020B0604020202020204" pitchFamily="34" charset="0"/>
              <a:buChar char="•"/>
            </a:pPr>
            <a:r>
              <a:rPr lang="es-EC" sz="2000" b="1" dirty="0">
                <a:latin typeface="Times New Roman" panose="02020603050405020304" pitchFamily="18" charset="0"/>
                <a:cs typeface="Times New Roman" panose="02020603050405020304" pitchFamily="18" charset="0"/>
              </a:rPr>
              <a:t>Aplicaciones</a:t>
            </a:r>
            <a:endParaRPr lang="es-419" sz="2000" b="1" dirty="0">
              <a:latin typeface="Times New Roman" panose="02020603050405020304" pitchFamily="18" charset="0"/>
              <a:cs typeface="Times New Roman" panose="02020603050405020304" pitchFamily="18" charset="0"/>
            </a:endParaRPr>
          </a:p>
        </p:txBody>
      </p:sp>
      <p:pic>
        <p:nvPicPr>
          <p:cNvPr id="45" name="Imagen 44"/>
          <p:cNvPicPr>
            <a:picLocks noChangeAspect="1"/>
          </p:cNvPicPr>
          <p:nvPr/>
        </p:nvPicPr>
        <p:blipFill rotWithShape="1">
          <a:blip r:embed="rId6" cstate="print">
            <a:extLst>
              <a:ext uri="{28A0092B-C50C-407E-A947-70E740481C1C}">
                <a14:useLocalDpi xmlns:a14="http://schemas.microsoft.com/office/drawing/2010/main" val="0"/>
              </a:ext>
            </a:extLst>
          </a:blip>
          <a:srcRect l="31016"/>
          <a:stretch/>
        </p:blipFill>
        <p:spPr>
          <a:xfrm>
            <a:off x="4030535" y="1315007"/>
            <a:ext cx="1471837" cy="999744"/>
          </a:xfrm>
          <a:prstGeom prst="rect">
            <a:avLst/>
          </a:prstGeom>
        </p:spPr>
      </p:pic>
      <p:pic>
        <p:nvPicPr>
          <p:cNvPr id="47" name="Imagen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6117" y="1043763"/>
            <a:ext cx="1268487" cy="1542233"/>
          </a:xfrm>
          <a:prstGeom prst="rect">
            <a:avLst/>
          </a:prstGeom>
        </p:spPr>
      </p:pic>
      <p:pic>
        <p:nvPicPr>
          <p:cNvPr id="49" name="Imagen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6263" y="1211775"/>
            <a:ext cx="1699690" cy="1197337"/>
          </a:xfrm>
          <a:prstGeom prst="rect">
            <a:avLst/>
          </a:prstGeom>
        </p:spPr>
      </p:pic>
      <p:pic>
        <p:nvPicPr>
          <p:cNvPr id="51" name="Imagen 50"/>
          <p:cNvPicPr>
            <a:picLocks noChangeAspect="1"/>
          </p:cNvPicPr>
          <p:nvPr/>
        </p:nvPicPr>
        <p:blipFill rotWithShape="1">
          <a:blip r:embed="rId9">
            <a:extLst>
              <a:ext uri="{28A0092B-C50C-407E-A947-70E740481C1C}">
                <a14:useLocalDpi xmlns:a14="http://schemas.microsoft.com/office/drawing/2010/main" val="0"/>
              </a:ext>
            </a:extLst>
          </a:blip>
          <a:srcRect r="32705"/>
          <a:stretch/>
        </p:blipFill>
        <p:spPr>
          <a:xfrm>
            <a:off x="5652403" y="1310572"/>
            <a:ext cx="1113829" cy="999744"/>
          </a:xfrm>
          <a:prstGeom prst="rect">
            <a:avLst/>
          </a:prstGeom>
        </p:spPr>
      </p:pic>
      <p:sp>
        <p:nvSpPr>
          <p:cNvPr id="53" name="CuadroTexto 52"/>
          <p:cNvSpPr txBox="1"/>
          <p:nvPr/>
        </p:nvSpPr>
        <p:spPr>
          <a:xfrm>
            <a:off x="2611936" y="645262"/>
            <a:ext cx="1241790" cy="400110"/>
          </a:xfrm>
          <a:prstGeom prst="rect">
            <a:avLst/>
          </a:prstGeom>
          <a:noFill/>
        </p:spPr>
        <p:txBody>
          <a:bodyPr wrap="square" rtlCol="0">
            <a:spAutoFit/>
          </a:bodyPr>
          <a:lstStyle/>
          <a:p>
            <a:r>
              <a:rPr lang="es-EC" sz="2000" dirty="0">
                <a:latin typeface="Times New Roman" panose="02020603050405020304" pitchFamily="18" charset="0"/>
                <a:cs typeface="Times New Roman" panose="02020603050405020304" pitchFamily="18" charset="0"/>
              </a:rPr>
              <a:t>Vigilancia</a:t>
            </a:r>
            <a:endParaRPr lang="es-419" sz="2000" dirty="0">
              <a:latin typeface="Times New Roman" panose="02020603050405020304" pitchFamily="18" charset="0"/>
              <a:cs typeface="Times New Roman" panose="02020603050405020304" pitchFamily="18" charset="0"/>
            </a:endParaRPr>
          </a:p>
        </p:txBody>
      </p:sp>
      <p:sp>
        <p:nvSpPr>
          <p:cNvPr id="54" name="CuadroTexto 53"/>
          <p:cNvSpPr txBox="1"/>
          <p:nvPr/>
        </p:nvSpPr>
        <p:spPr>
          <a:xfrm>
            <a:off x="7107772" y="645262"/>
            <a:ext cx="1316672" cy="400110"/>
          </a:xfrm>
          <a:prstGeom prst="rect">
            <a:avLst/>
          </a:prstGeom>
          <a:noFill/>
        </p:spPr>
        <p:txBody>
          <a:bodyPr wrap="square" rtlCol="0">
            <a:spAutoFit/>
          </a:bodyPr>
          <a:lstStyle/>
          <a:p>
            <a:r>
              <a:rPr lang="es-EC" sz="2000" dirty="0">
                <a:latin typeface="Times New Roman" panose="02020603050405020304" pitchFamily="18" charset="0"/>
                <a:cs typeface="Times New Roman" panose="02020603050405020304" pitchFamily="18" charset="0"/>
              </a:rPr>
              <a:t>Transporte</a:t>
            </a:r>
            <a:endParaRPr lang="es-419" sz="2000" dirty="0">
              <a:latin typeface="Times New Roman" panose="02020603050405020304" pitchFamily="18" charset="0"/>
              <a:cs typeface="Times New Roman" panose="02020603050405020304" pitchFamily="18" charset="0"/>
            </a:endParaRPr>
          </a:p>
        </p:txBody>
      </p:sp>
      <p:sp>
        <p:nvSpPr>
          <p:cNvPr id="55" name="CuadroTexto 54"/>
          <p:cNvSpPr txBox="1"/>
          <p:nvPr/>
        </p:nvSpPr>
        <p:spPr>
          <a:xfrm>
            <a:off x="4989635" y="640581"/>
            <a:ext cx="982228" cy="400110"/>
          </a:xfrm>
          <a:prstGeom prst="rect">
            <a:avLst/>
          </a:prstGeom>
          <a:noFill/>
        </p:spPr>
        <p:txBody>
          <a:bodyPr wrap="square" rtlCol="0">
            <a:spAutoFit/>
          </a:bodyPr>
          <a:lstStyle/>
          <a:p>
            <a:r>
              <a:rPr lang="es-EC" sz="2000" dirty="0">
                <a:latin typeface="Times New Roman" panose="02020603050405020304" pitchFamily="18" charset="0"/>
                <a:cs typeface="Times New Roman" panose="02020603050405020304" pitchFamily="18" charset="0"/>
              </a:rPr>
              <a:t>Rescate</a:t>
            </a:r>
            <a:endParaRPr lang="es-419" sz="2000" dirty="0">
              <a:latin typeface="Times New Roman" panose="02020603050405020304" pitchFamily="18" charset="0"/>
              <a:cs typeface="Times New Roman" panose="02020603050405020304" pitchFamily="18" charset="0"/>
            </a:endParaRPr>
          </a:p>
        </p:txBody>
      </p:sp>
      <p:sp>
        <p:nvSpPr>
          <p:cNvPr id="56" name="CuadroTexto 55"/>
          <p:cNvSpPr txBox="1"/>
          <p:nvPr/>
        </p:nvSpPr>
        <p:spPr>
          <a:xfrm>
            <a:off x="1266825" y="2816331"/>
            <a:ext cx="2223481" cy="400110"/>
          </a:xfrm>
          <a:prstGeom prst="rect">
            <a:avLst/>
          </a:prstGeom>
          <a:noFill/>
        </p:spPr>
        <p:txBody>
          <a:bodyPr wrap="square" rtlCol="0">
            <a:spAutoFit/>
          </a:bodyPr>
          <a:lstStyle/>
          <a:p>
            <a:pPr marL="342900" indent="-342900">
              <a:buFont typeface="Arial" panose="020B0604020202020204" pitchFamily="34" charset="0"/>
              <a:buChar char="•"/>
            </a:pPr>
            <a:r>
              <a:rPr lang="es-EC" sz="2000" b="1" dirty="0">
                <a:latin typeface="Times New Roman" panose="02020603050405020304" pitchFamily="18" charset="0"/>
                <a:cs typeface="Times New Roman" panose="02020603050405020304" pitchFamily="18" charset="0"/>
              </a:rPr>
              <a:t>Rolling </a:t>
            </a:r>
            <a:r>
              <a:rPr lang="es-EC" sz="2000" b="1" dirty="0" err="1">
                <a:latin typeface="Times New Roman" panose="02020603050405020304" pitchFamily="18" charset="0"/>
                <a:cs typeface="Times New Roman" panose="02020603050405020304" pitchFamily="18" charset="0"/>
              </a:rPr>
              <a:t>Shutter</a:t>
            </a:r>
            <a:endParaRPr lang="es-419" sz="2000" b="1" dirty="0">
              <a:latin typeface="Times New Roman" panose="02020603050405020304" pitchFamily="18" charset="0"/>
              <a:cs typeface="Times New Roman" panose="02020603050405020304" pitchFamily="18" charset="0"/>
            </a:endParaRPr>
          </a:p>
        </p:txBody>
      </p:sp>
      <p:sp>
        <p:nvSpPr>
          <p:cNvPr id="57" name="CuadroTexto 56"/>
          <p:cNvSpPr txBox="1"/>
          <p:nvPr/>
        </p:nvSpPr>
        <p:spPr>
          <a:xfrm>
            <a:off x="759307" y="4712201"/>
            <a:ext cx="3271227" cy="400110"/>
          </a:xfrm>
          <a:prstGeom prst="rect">
            <a:avLst/>
          </a:prstGeom>
          <a:noFill/>
        </p:spPr>
        <p:txBody>
          <a:bodyPr wrap="square" rtlCol="0">
            <a:spAutoFit/>
          </a:bodyPr>
          <a:lstStyle/>
          <a:p>
            <a:pPr marL="342900" indent="-342900">
              <a:buFont typeface="Arial" panose="020B0604020202020204" pitchFamily="34" charset="0"/>
              <a:buChar char="•"/>
            </a:pPr>
            <a:r>
              <a:rPr lang="es-EC" sz="2000" b="1" dirty="0">
                <a:latin typeface="Times New Roman" panose="02020603050405020304" pitchFamily="18" charset="0"/>
                <a:cs typeface="Times New Roman" panose="02020603050405020304" pitchFamily="18" charset="0"/>
              </a:rPr>
              <a:t>Movimientos Indeseados</a:t>
            </a:r>
            <a:endParaRPr lang="es-419" sz="2000" b="1" dirty="0">
              <a:latin typeface="Times New Roman" panose="02020603050405020304" pitchFamily="18" charset="0"/>
              <a:cs typeface="Times New Roman" panose="02020603050405020304" pitchFamily="18" charset="0"/>
            </a:endParaRPr>
          </a:p>
        </p:txBody>
      </p:sp>
      <p:sp>
        <p:nvSpPr>
          <p:cNvPr id="58" name="CuadroTexto 57"/>
          <p:cNvSpPr txBox="1"/>
          <p:nvPr/>
        </p:nvSpPr>
        <p:spPr>
          <a:xfrm>
            <a:off x="4272476" y="4712201"/>
            <a:ext cx="3094027" cy="400110"/>
          </a:xfrm>
          <a:prstGeom prst="rect">
            <a:avLst/>
          </a:prstGeom>
          <a:noFill/>
        </p:spPr>
        <p:txBody>
          <a:bodyPr wrap="square" rtlCol="0">
            <a:spAutoFit/>
          </a:bodyPr>
          <a:lstStyle/>
          <a:p>
            <a:pPr marL="342900" indent="-342900">
              <a:buFont typeface="Arial" panose="020B0604020202020204" pitchFamily="34" charset="0"/>
              <a:buChar char="•"/>
            </a:pPr>
            <a:r>
              <a:rPr lang="es-EC" sz="2000" b="1" dirty="0">
                <a:latin typeface="Times New Roman" panose="02020603050405020304" pitchFamily="18" charset="0"/>
                <a:cs typeface="Times New Roman" panose="02020603050405020304" pitchFamily="18" charset="0"/>
              </a:rPr>
              <a:t>Movimientos Fantasma</a:t>
            </a:r>
            <a:endParaRPr lang="es-419" sz="2000" b="1" dirty="0">
              <a:latin typeface="Times New Roman" panose="02020603050405020304" pitchFamily="18" charset="0"/>
              <a:cs typeface="Times New Roman" panose="02020603050405020304" pitchFamily="18" charset="0"/>
            </a:endParaRPr>
          </a:p>
        </p:txBody>
      </p:sp>
      <p:sp>
        <p:nvSpPr>
          <p:cNvPr id="59" name="CuadroTexto 58"/>
          <p:cNvSpPr txBox="1"/>
          <p:nvPr/>
        </p:nvSpPr>
        <p:spPr>
          <a:xfrm>
            <a:off x="754807" y="5112151"/>
            <a:ext cx="3382558" cy="707886"/>
          </a:xfrm>
          <a:prstGeom prst="rect">
            <a:avLst/>
          </a:prstGeom>
          <a:noFill/>
        </p:spPr>
        <p:txBody>
          <a:bodyPr wrap="square" rtlCol="0">
            <a:spAutoFit/>
          </a:bodyPr>
          <a:lstStyle/>
          <a:p>
            <a:pPr marL="342900" indent="-342900">
              <a:buFont typeface="Arial" panose="020B0604020202020204" pitchFamily="34" charset="0"/>
              <a:buChar char="•"/>
            </a:pPr>
            <a:r>
              <a:rPr lang="es-EC" sz="2000" b="1" dirty="0">
                <a:latin typeface="Times New Roman" panose="02020603050405020304" pitchFamily="18" charset="0"/>
                <a:cs typeface="Times New Roman" panose="02020603050405020304" pitchFamily="18" charset="0"/>
              </a:rPr>
              <a:t>Proyecto de Investigación </a:t>
            </a:r>
            <a:r>
              <a:rPr lang="es-EC" sz="2000" b="1" dirty="0" err="1">
                <a:latin typeface="Times New Roman" panose="02020603050405020304" pitchFamily="18" charset="0"/>
                <a:cs typeface="Times New Roman" panose="02020603050405020304" pitchFamily="18" charset="0"/>
              </a:rPr>
              <a:t>VisualNavDrone</a:t>
            </a:r>
            <a:endParaRPr lang="es-419" sz="2000" b="1" dirty="0">
              <a:latin typeface="Times New Roman" panose="02020603050405020304" pitchFamily="18" charset="0"/>
              <a:cs typeface="Times New Roman" panose="02020603050405020304" pitchFamily="18" charset="0"/>
            </a:endParaRPr>
          </a:p>
        </p:txBody>
      </p:sp>
      <p:sp>
        <p:nvSpPr>
          <p:cNvPr id="60" name="CuadroTexto 59"/>
          <p:cNvSpPr txBox="1"/>
          <p:nvPr/>
        </p:nvSpPr>
        <p:spPr>
          <a:xfrm>
            <a:off x="5480749" y="2816331"/>
            <a:ext cx="2223481" cy="400110"/>
          </a:xfrm>
          <a:prstGeom prst="rect">
            <a:avLst/>
          </a:prstGeom>
          <a:noFill/>
        </p:spPr>
        <p:txBody>
          <a:bodyPr wrap="square" rtlCol="0">
            <a:spAutoFit/>
          </a:bodyPr>
          <a:lstStyle/>
          <a:p>
            <a:pPr marL="342900" indent="-342900">
              <a:buFont typeface="Arial" panose="020B0604020202020204" pitchFamily="34" charset="0"/>
              <a:buChar char="•"/>
            </a:pPr>
            <a:r>
              <a:rPr lang="es-EC" sz="2000" b="1" dirty="0" err="1">
                <a:latin typeface="Times New Roman" panose="02020603050405020304" pitchFamily="18" charset="0"/>
                <a:cs typeface="Times New Roman" panose="02020603050405020304" pitchFamily="18" charset="0"/>
              </a:rPr>
              <a:t>Gimbal</a:t>
            </a:r>
            <a:r>
              <a:rPr lang="es-EC" sz="2000" b="1" dirty="0">
                <a:latin typeface="Times New Roman" panose="02020603050405020304" pitchFamily="18" charset="0"/>
                <a:cs typeface="Times New Roman" panose="02020603050405020304" pitchFamily="18" charset="0"/>
              </a:rPr>
              <a:t> </a:t>
            </a:r>
            <a:r>
              <a:rPr lang="es-EC" sz="2000" b="1" dirty="0" err="1">
                <a:latin typeface="Times New Roman" panose="02020603050405020304" pitchFamily="18" charset="0"/>
                <a:cs typeface="Times New Roman" panose="02020603050405020304" pitchFamily="18" charset="0"/>
              </a:rPr>
              <a:t>Lock</a:t>
            </a:r>
            <a:endParaRPr lang="es-419" sz="2000" b="1" dirty="0">
              <a:latin typeface="Times New Roman" panose="02020603050405020304" pitchFamily="18" charset="0"/>
              <a:cs typeface="Times New Roman" panose="02020603050405020304" pitchFamily="18" charset="0"/>
            </a:endParaRPr>
          </a:p>
        </p:txBody>
      </p:sp>
      <p:pic>
        <p:nvPicPr>
          <p:cNvPr id="61" name="Imagen 6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66232" y="3057527"/>
            <a:ext cx="1622470" cy="1523446"/>
          </a:xfrm>
          <a:prstGeom prst="rect">
            <a:avLst/>
          </a:prstGeom>
        </p:spPr>
      </p:pic>
      <p:pic>
        <p:nvPicPr>
          <p:cNvPr id="63" name="Imagen 6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43762" y="3061962"/>
            <a:ext cx="1622470" cy="1523446"/>
          </a:xfrm>
          <a:prstGeom prst="rect">
            <a:avLst/>
          </a:prstGeom>
        </p:spPr>
      </p:pic>
    </p:spTree>
    <p:extLst>
      <p:ext uri="{BB962C8B-B14F-4D97-AF65-F5344CB8AC3E}">
        <p14:creationId xmlns:p14="http://schemas.microsoft.com/office/powerpoint/2010/main" val="2701156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9050" y="33337"/>
            <a:ext cx="9105900" cy="6791325"/>
          </a:xfrm>
          <a:prstGeom prst="rect">
            <a:avLst/>
          </a:prstGeom>
        </p:spPr>
      </p:pic>
      <p:sp>
        <p:nvSpPr>
          <p:cNvPr id="5" name="Rectángulo 4"/>
          <p:cNvSpPr/>
          <p:nvPr/>
        </p:nvSpPr>
        <p:spPr>
          <a:xfrm>
            <a:off x="1275570" y="132252"/>
            <a:ext cx="6509657" cy="523220"/>
          </a:xfrm>
          <a:prstGeom prst="rect">
            <a:avLst/>
          </a:prstGeom>
        </p:spPr>
        <p:txBody>
          <a:bodyPr wrap="square">
            <a:spAutoFit/>
          </a:bodyPr>
          <a:lstStyle/>
          <a:p>
            <a:pPr lvl="1" algn="ctr">
              <a:spcBef>
                <a:spcPts val="1800"/>
              </a:spcBef>
              <a:spcAft>
                <a:spcPts val="400"/>
              </a:spcAft>
            </a:pPr>
            <a:r>
              <a:rPr lang="es-EC"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Etapas de desarrollo </a:t>
            </a:r>
            <a:endParaRPr lang="es-EC" sz="2800" b="1" cap="all"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8" name="Diagrama 7"/>
          <p:cNvGraphicFramePr/>
          <p:nvPr>
            <p:extLst>
              <p:ext uri="{D42A27DB-BD31-4B8C-83A1-F6EECF244321}">
                <p14:modId xmlns:p14="http://schemas.microsoft.com/office/powerpoint/2010/main" val="3278490798"/>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8724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6339"/>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BASE TOTAL</a:t>
            </a:r>
          </a:p>
        </p:txBody>
      </p:sp>
      <p:sp>
        <p:nvSpPr>
          <p:cNvPr id="11" name="CuadroTexto 10"/>
          <p:cNvSpPr txBox="1"/>
          <p:nvPr/>
        </p:nvSpPr>
        <p:spPr>
          <a:xfrm>
            <a:off x="3163787" y="937851"/>
            <a:ext cx="184731" cy="800219"/>
          </a:xfrm>
          <a:prstGeom prst="rect">
            <a:avLst/>
          </a:prstGeom>
          <a:noFill/>
        </p:spPr>
        <p:txBody>
          <a:bodyPr wrap="none" rtlCol="0">
            <a:spAutoFit/>
          </a:bodyPr>
          <a:lstStyle/>
          <a:p>
            <a:endParaRPr lang="en-US" sz="2800" dirty="0">
              <a:latin typeface="Times New Roman" panose="02020603050405020304" pitchFamily="18" charset="0"/>
              <a:cs typeface="Times New Roman" panose="02020603050405020304" pitchFamily="18" charset="0"/>
            </a:endParaRPr>
          </a:p>
          <a:p>
            <a:endParaRPr lang="en-US" dirty="0"/>
          </a:p>
        </p:txBody>
      </p:sp>
      <p:pic>
        <p:nvPicPr>
          <p:cNvPr id="15" name="Imagen 14" descr="C:\Users\Strix\Dropbox\Tesis\Ensamble dron\Imagenes\base total desplazamiento.PNG"/>
          <p:cNvPicPr/>
          <p:nvPr/>
        </p:nvPicPr>
        <p:blipFill>
          <a:blip r:embed="rId3">
            <a:extLst>
              <a:ext uri="{28A0092B-C50C-407E-A947-70E740481C1C}">
                <a14:useLocalDpi xmlns:a14="http://schemas.microsoft.com/office/drawing/2010/main" val="0"/>
              </a:ext>
            </a:extLst>
          </a:blip>
          <a:srcRect/>
          <a:stretch>
            <a:fillRect/>
          </a:stretch>
        </p:blipFill>
        <p:spPr bwMode="auto">
          <a:xfrm>
            <a:off x="4251115" y="1091821"/>
            <a:ext cx="4335336" cy="1820330"/>
          </a:xfrm>
          <a:prstGeom prst="rect">
            <a:avLst/>
          </a:prstGeom>
          <a:noFill/>
          <a:ln>
            <a:noFill/>
          </a:ln>
        </p:spPr>
      </p:pic>
      <p:pic>
        <p:nvPicPr>
          <p:cNvPr id="16" name="Imagen 15" descr="C:\Users\Strix\Dropbox\Tesis\Ensamble dron\Imagenes\base total tensión.PNG"/>
          <p:cNvPicPr/>
          <p:nvPr/>
        </p:nvPicPr>
        <p:blipFill>
          <a:blip r:embed="rId4">
            <a:extLst>
              <a:ext uri="{28A0092B-C50C-407E-A947-70E740481C1C}">
                <a14:useLocalDpi xmlns:a14="http://schemas.microsoft.com/office/drawing/2010/main" val="0"/>
              </a:ext>
            </a:extLst>
          </a:blip>
          <a:srcRect/>
          <a:stretch>
            <a:fillRect/>
          </a:stretch>
        </p:blipFill>
        <p:spPr bwMode="auto">
          <a:xfrm>
            <a:off x="4217970" y="3521122"/>
            <a:ext cx="4334256" cy="1821021"/>
          </a:xfrm>
          <a:prstGeom prst="rect">
            <a:avLst/>
          </a:prstGeom>
          <a:noFill/>
          <a:ln>
            <a:noFill/>
          </a:ln>
        </p:spPr>
      </p:pic>
      <mc:AlternateContent xmlns:mc="http://schemas.openxmlformats.org/markup-compatibility/2006" xmlns:a14="http://schemas.microsoft.com/office/drawing/2010/main">
        <mc:Choice Requires="a14">
          <p:sp>
            <p:nvSpPr>
              <p:cNvPr id="17" name="Rectángulo 16"/>
              <p:cNvSpPr/>
              <p:nvPr/>
            </p:nvSpPr>
            <p:spPr>
              <a:xfrm>
                <a:off x="5369435" y="2912151"/>
                <a:ext cx="2031325" cy="369332"/>
              </a:xfrm>
              <a:prstGeom prst="rect">
                <a:avLst/>
              </a:prstGeom>
            </p:spPr>
            <p:txBody>
              <a:bodyPr wrap="none">
                <a:spAutoFit/>
              </a:bodyPr>
              <a:lstStyle/>
              <a:p>
                <a14:m>
                  <m:oMath xmlns:m="http://schemas.openxmlformats.org/officeDocument/2006/math">
                    <m:r>
                      <a:rPr lang="es-EC" b="0" i="1" smtClean="0">
                        <a:latin typeface="Cambria Math" panose="02040503050406030204" pitchFamily="18" charset="0"/>
                        <a:ea typeface="Times New Roman" panose="02020603050405020304" pitchFamily="18" charset="0"/>
                        <a:cs typeface="Arial" panose="020B0604020202020204" pitchFamily="34" charset="0"/>
                      </a:rPr>
                      <m:t>𝐷𝑒𝑠𝑝𝑙𝑎𝑧𝑎𝑚𝑖𝑒𝑛𝑡𝑜</m:t>
                    </m:r>
                  </m:oMath>
                </a14:m>
                <a:r>
                  <a:rPr lang="es-EC"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dirty="0"/>
              </a:p>
            </p:txBody>
          </p:sp>
        </mc:Choice>
        <mc:Fallback xmlns="">
          <p:sp>
            <p:nvSpPr>
              <p:cNvPr id="17" name="Rectángulo 16"/>
              <p:cNvSpPr>
                <a:spLocks noRot="1" noChangeAspect="1" noMove="1" noResize="1" noEditPoints="1" noAdjustHandles="1" noChangeArrowheads="1" noChangeShapeType="1" noTextEdit="1"/>
              </p:cNvSpPr>
              <p:nvPr/>
            </p:nvSpPr>
            <p:spPr>
              <a:xfrm>
                <a:off x="5369435" y="2912151"/>
                <a:ext cx="2031325" cy="369332"/>
              </a:xfrm>
              <a:prstGeom prst="rect">
                <a:avLst/>
              </a:prstGeom>
              <a:blipFill rotWithShape="0">
                <a:blip r:embed="rId5"/>
                <a:stretch>
                  <a:fillRect l="-901" b="-13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8" name="Rectángulo 17"/>
              <p:cNvSpPr/>
              <p:nvPr/>
            </p:nvSpPr>
            <p:spPr>
              <a:xfrm>
                <a:off x="5831099" y="5272909"/>
                <a:ext cx="1107996" cy="369332"/>
              </a:xfrm>
              <a:prstGeom prst="rect">
                <a:avLst/>
              </a:prstGeom>
            </p:spPr>
            <p:txBody>
              <a:bodyPr wrap="none">
                <a:spAutoFit/>
              </a:bodyPr>
              <a:lstStyle/>
              <a:p>
                <a14:m>
                  <m:oMath xmlns:m="http://schemas.openxmlformats.org/officeDocument/2006/math">
                    <m:r>
                      <a:rPr lang="es-EC" b="0" i="1" smtClean="0">
                        <a:latin typeface="Cambria Math" panose="02040503050406030204" pitchFamily="18" charset="0"/>
                        <a:ea typeface="Times New Roman" panose="02020603050405020304" pitchFamily="18" charset="0"/>
                        <a:cs typeface="Arial" panose="020B0604020202020204" pitchFamily="34" charset="0"/>
                      </a:rPr>
                      <m:t>𝑇𝑒𝑛𝑠𝑖𝑜𝑛</m:t>
                    </m:r>
                  </m:oMath>
                </a14:m>
                <a:r>
                  <a:rPr lang="es-EC"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i="1" dirty="0"/>
              </a:p>
            </p:txBody>
          </p:sp>
        </mc:Choice>
        <mc:Fallback xmlns="">
          <p:sp>
            <p:nvSpPr>
              <p:cNvPr id="18" name="Rectángulo 17"/>
              <p:cNvSpPr>
                <a:spLocks noRot="1" noChangeAspect="1" noMove="1" noResize="1" noEditPoints="1" noAdjustHandles="1" noChangeArrowheads="1" noChangeShapeType="1" noTextEdit="1"/>
              </p:cNvSpPr>
              <p:nvPr/>
            </p:nvSpPr>
            <p:spPr>
              <a:xfrm>
                <a:off x="5831099" y="5272909"/>
                <a:ext cx="1107996" cy="369332"/>
              </a:xfrm>
              <a:prstGeom prst="rect">
                <a:avLst/>
              </a:prstGeom>
              <a:blipFill rotWithShape="0">
                <a:blip r:embed="rId6"/>
                <a:stretch>
                  <a:fillRect/>
                </a:stretch>
              </a:blipFill>
            </p:spPr>
            <p:txBody>
              <a:bodyPr/>
              <a:lstStyle/>
              <a:p>
                <a:r>
                  <a:rPr lang="es-EC">
                    <a:noFill/>
                  </a:rPr>
                  <a:t> </a:t>
                </a:r>
              </a:p>
            </p:txBody>
          </p:sp>
        </mc:Fallback>
      </mc:AlternateContent>
      <p:pic>
        <p:nvPicPr>
          <p:cNvPr id="3" name="Imagen 2"/>
          <p:cNvPicPr>
            <a:picLocks noChangeAspect="1"/>
          </p:cNvPicPr>
          <p:nvPr/>
        </p:nvPicPr>
        <p:blipFill>
          <a:blip r:embed="rId7"/>
          <a:stretch>
            <a:fillRect/>
          </a:stretch>
        </p:blipFill>
        <p:spPr>
          <a:xfrm>
            <a:off x="278529" y="1635520"/>
            <a:ext cx="3777626" cy="3637389"/>
          </a:xfrm>
          <a:prstGeom prst="rect">
            <a:avLst/>
          </a:prstGeom>
        </p:spPr>
      </p:pic>
    </p:spTree>
    <p:extLst>
      <p:ext uri="{BB962C8B-B14F-4D97-AF65-F5344CB8AC3E}">
        <p14:creationId xmlns:p14="http://schemas.microsoft.com/office/powerpoint/2010/main" val="2940851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6339"/>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BASE TOTAL</a:t>
            </a:r>
          </a:p>
        </p:txBody>
      </p:sp>
      <p:sp>
        <p:nvSpPr>
          <p:cNvPr id="11" name="CuadroTexto 10"/>
          <p:cNvSpPr txBox="1"/>
          <p:nvPr/>
        </p:nvSpPr>
        <p:spPr>
          <a:xfrm>
            <a:off x="3163787" y="937851"/>
            <a:ext cx="184731" cy="800219"/>
          </a:xfrm>
          <a:prstGeom prst="rect">
            <a:avLst/>
          </a:prstGeom>
          <a:noFill/>
        </p:spPr>
        <p:txBody>
          <a:bodyPr wrap="none" rtlCol="0">
            <a:spAutoFit/>
          </a:bodyPr>
          <a:lstStyle/>
          <a:p>
            <a:endParaRPr lang="en-US" sz="2800" dirty="0">
              <a:latin typeface="Times New Roman" panose="02020603050405020304" pitchFamily="18" charset="0"/>
              <a:cs typeface="Times New Roman" panose="02020603050405020304" pitchFamily="18" charset="0"/>
            </a:endParaRPr>
          </a:p>
          <a:p>
            <a:endParaRPr lang="en-US" dirty="0"/>
          </a:p>
        </p:txBody>
      </p:sp>
      <p:pic>
        <p:nvPicPr>
          <p:cNvPr id="9" name="Imagen 8"/>
          <p:cNvPicPr/>
          <p:nvPr/>
        </p:nvPicPr>
        <p:blipFill>
          <a:blip r:embed="rId3"/>
          <a:stretch>
            <a:fillRect/>
          </a:stretch>
        </p:blipFill>
        <p:spPr>
          <a:xfrm>
            <a:off x="332405" y="1636390"/>
            <a:ext cx="3586305" cy="3290185"/>
          </a:xfrm>
          <a:prstGeom prst="rect">
            <a:avLst/>
          </a:prstGeom>
        </p:spPr>
      </p:pic>
      <p:pic>
        <p:nvPicPr>
          <p:cNvPr id="10" name="Imagen 9" descr="C:\Users\Strix\Dropbox\Tesis\Ensamble dron\Imagenes\Diagrama de cargas en la base.png"/>
          <p:cNvPicPr/>
          <p:nvPr/>
        </p:nvPicPr>
        <p:blipFill>
          <a:blip r:embed="rId4">
            <a:extLst>
              <a:ext uri="{28A0092B-C50C-407E-A947-70E740481C1C}">
                <a14:useLocalDpi xmlns:a14="http://schemas.microsoft.com/office/drawing/2010/main" val="0"/>
              </a:ext>
            </a:extLst>
          </a:blip>
          <a:srcRect/>
          <a:stretch>
            <a:fillRect/>
          </a:stretch>
        </p:blipFill>
        <p:spPr bwMode="auto">
          <a:xfrm>
            <a:off x="4251115" y="826163"/>
            <a:ext cx="4729112" cy="1725968"/>
          </a:xfrm>
          <a:prstGeom prst="rect">
            <a:avLst/>
          </a:prstGeom>
          <a:noFill/>
          <a:ln>
            <a:noFill/>
          </a:ln>
        </p:spPr>
      </p:pic>
      <mc:AlternateContent xmlns:mc="http://schemas.openxmlformats.org/markup-compatibility/2006" xmlns:a14="http://schemas.microsoft.com/office/drawing/2010/main">
        <mc:Choice Requires="a14">
          <p:sp>
            <p:nvSpPr>
              <p:cNvPr id="3" name="Rectángulo 2"/>
              <p:cNvSpPr/>
              <p:nvPr/>
            </p:nvSpPr>
            <p:spPr>
              <a:xfrm>
                <a:off x="5989290" y="2722822"/>
                <a:ext cx="877612" cy="763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s-EC" i="1">
                              <a:latin typeface="Cambria Math" panose="02040503050406030204" pitchFamily="18" charset="0"/>
                            </a:rPr>
                          </m:ctrlPr>
                        </m:naryPr>
                        <m:sub/>
                        <m:sup/>
                        <m:e>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𝐴</m:t>
                              </m:r>
                            </m:sub>
                          </m:sSub>
                        </m:e>
                      </m:nary>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5989290" y="2722822"/>
                <a:ext cx="877612" cy="763094"/>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5101226" y="3662344"/>
                <a:ext cx="2653739" cy="763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s-EC" i="1">
                              <a:latin typeface="Cambria Math" panose="02040503050406030204" pitchFamily="18" charset="0"/>
                            </a:rPr>
                          </m:ctrlPr>
                        </m:naryPr>
                        <m:sub/>
                        <m:sup/>
                        <m:e>
                          <m:sSub>
                            <m:sSubPr>
                              <m:ctrlPr>
                                <a:rPr lang="es-EC" i="1">
                                  <a:latin typeface="Cambria Math" panose="02040503050406030204" pitchFamily="18" charset="0"/>
                                </a:rPr>
                              </m:ctrlPr>
                            </m:sSubPr>
                            <m:e>
                              <m:r>
                                <a:rPr lang="es-EC" i="1">
                                  <a:latin typeface="Cambria Math" panose="02040503050406030204" pitchFamily="18" charset="0"/>
                                </a:rPr>
                                <m:t>𝑀</m:t>
                              </m:r>
                            </m:e>
                            <m:sub>
                              <m:r>
                                <a:rPr lang="es-EC" i="1">
                                  <a:latin typeface="Cambria Math" panose="02040503050406030204" pitchFamily="18" charset="0"/>
                                </a:rPr>
                                <m:t>𝐴</m:t>
                              </m:r>
                            </m:sub>
                          </m:sSub>
                        </m:e>
                      </m:nary>
                      <m:r>
                        <a:rPr lang="es-EC" i="0">
                          <a:latin typeface="Cambria Math" panose="02040503050406030204" pitchFamily="18" charset="0"/>
                        </a:rPr>
                        <m:t>=49.467 </m:t>
                      </m:r>
                      <m:r>
                        <a:rPr lang="es-EC" i="1">
                          <a:latin typeface="Cambria Math" panose="02040503050406030204" pitchFamily="18" charset="0"/>
                        </a:rPr>
                        <m:t>𝑁</m:t>
                      </m:r>
                      <m:r>
                        <a:rPr lang="es-EC" i="0">
                          <a:latin typeface="Cambria Math" panose="02040503050406030204" pitchFamily="18" charset="0"/>
                        </a:rPr>
                        <m:t>·</m:t>
                      </m:r>
                      <m:r>
                        <a:rPr lang="es-EC" i="1">
                          <a:latin typeface="Cambria Math" panose="02040503050406030204" pitchFamily="18" charset="0"/>
                        </a:rPr>
                        <m:t>𝑚𝑚</m:t>
                      </m:r>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5101226" y="3662344"/>
                <a:ext cx="2653739" cy="763094"/>
              </a:xfrm>
              <a:prstGeom prst="rect">
                <a:avLst/>
              </a:prstGeom>
              <a:blipFill rotWithShape="0">
                <a:blip r:embed="rId6"/>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778720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9050" y="33337"/>
            <a:ext cx="9105900" cy="6791325"/>
          </a:xfrm>
          <a:prstGeom prst="rect">
            <a:avLst/>
          </a:prstGeom>
        </p:spPr>
      </p:pic>
      <p:sp>
        <p:nvSpPr>
          <p:cNvPr id="5" name="Rectángulo 4"/>
          <p:cNvSpPr/>
          <p:nvPr/>
        </p:nvSpPr>
        <p:spPr>
          <a:xfrm>
            <a:off x="1275570" y="132252"/>
            <a:ext cx="6509657" cy="523220"/>
          </a:xfrm>
          <a:prstGeom prst="rect">
            <a:avLst/>
          </a:prstGeom>
        </p:spPr>
        <p:txBody>
          <a:bodyPr wrap="square">
            <a:spAutoFit/>
          </a:bodyPr>
          <a:lstStyle/>
          <a:p>
            <a:pPr lvl="1" algn="ctr">
              <a:spcBef>
                <a:spcPts val="1800"/>
              </a:spcBef>
              <a:spcAft>
                <a:spcPts val="400"/>
              </a:spcAft>
            </a:pPr>
            <a:r>
              <a:rPr lang="es-EC"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Etapas de desarrollo </a:t>
            </a:r>
            <a:endParaRPr lang="es-EC" sz="2800" b="1" cap="all"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8" name="Diagrama 7"/>
          <p:cNvGraphicFramePr/>
          <p:nvPr>
            <p:extLst>
              <p:ext uri="{D42A27DB-BD31-4B8C-83A1-F6EECF244321}">
                <p14:modId xmlns:p14="http://schemas.microsoft.com/office/powerpoint/2010/main" val="2483256151"/>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2205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6339"/>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CONEXIONES DEL SISTEMA</a:t>
            </a:r>
          </a:p>
        </p:txBody>
      </p:sp>
      <p:sp>
        <p:nvSpPr>
          <p:cNvPr id="11" name="CuadroTexto 10"/>
          <p:cNvSpPr txBox="1"/>
          <p:nvPr/>
        </p:nvSpPr>
        <p:spPr>
          <a:xfrm>
            <a:off x="3163787" y="937851"/>
            <a:ext cx="184731" cy="800219"/>
          </a:xfrm>
          <a:prstGeom prst="rect">
            <a:avLst/>
          </a:prstGeom>
          <a:noFill/>
        </p:spPr>
        <p:txBody>
          <a:bodyPr wrap="none" rtlCol="0">
            <a:spAutoFit/>
          </a:bodyPr>
          <a:lstStyle/>
          <a:p>
            <a:endParaRPr lang="en-US" sz="2800" dirty="0">
              <a:latin typeface="Times New Roman" panose="02020603050405020304" pitchFamily="18" charset="0"/>
              <a:cs typeface="Times New Roman" panose="02020603050405020304" pitchFamily="18" charset="0"/>
            </a:endParaRPr>
          </a:p>
          <a:p>
            <a:endParaRPr lang="en-US" dirty="0"/>
          </a:p>
        </p:txBody>
      </p:sp>
      <p:pic>
        <p:nvPicPr>
          <p:cNvPr id="12" name="Imagen 11" descr="C:\Users\Strix\Dropbox\Tesis\Ensamble dron\Imagenes\Diagrama de conección.png"/>
          <p:cNvPicPr/>
          <p:nvPr/>
        </p:nvPicPr>
        <p:blipFill>
          <a:blip r:embed="rId3">
            <a:extLst>
              <a:ext uri="{28A0092B-C50C-407E-A947-70E740481C1C}">
                <a14:useLocalDpi xmlns:a14="http://schemas.microsoft.com/office/drawing/2010/main" val="0"/>
              </a:ext>
            </a:extLst>
          </a:blip>
          <a:srcRect/>
          <a:stretch>
            <a:fillRect/>
          </a:stretch>
        </p:blipFill>
        <p:spPr bwMode="auto">
          <a:xfrm>
            <a:off x="417810" y="1568337"/>
            <a:ext cx="5861415" cy="3914415"/>
          </a:xfrm>
          <a:prstGeom prst="rect">
            <a:avLst/>
          </a:prstGeom>
          <a:noFill/>
          <a:ln>
            <a:noFill/>
          </a:ln>
        </p:spPr>
      </p:pic>
      <p:pic>
        <p:nvPicPr>
          <p:cNvPr id="13" name="Imagen 12" descr="C:\Users\Strix\Dropbox\Tesis\Ensamble dron\Imagenes\Cable usb.png"/>
          <p:cNvPicPr/>
          <p:nvPr/>
        </p:nvPicPr>
        <p:blipFill>
          <a:blip r:embed="rId4">
            <a:extLst>
              <a:ext uri="{28A0092B-C50C-407E-A947-70E740481C1C}">
                <a14:useLocalDpi xmlns:a14="http://schemas.microsoft.com/office/drawing/2010/main" val="0"/>
              </a:ext>
            </a:extLst>
          </a:blip>
          <a:srcRect/>
          <a:stretch>
            <a:fillRect/>
          </a:stretch>
        </p:blipFill>
        <p:spPr bwMode="auto">
          <a:xfrm>
            <a:off x="5260925" y="2909056"/>
            <a:ext cx="3693647" cy="1357084"/>
          </a:xfrm>
          <a:prstGeom prst="rect">
            <a:avLst/>
          </a:prstGeom>
          <a:noFill/>
          <a:ln>
            <a:noFill/>
          </a:ln>
        </p:spPr>
      </p:pic>
      <p:sp>
        <p:nvSpPr>
          <p:cNvPr id="15" name="Rectángulo 14"/>
          <p:cNvSpPr/>
          <p:nvPr/>
        </p:nvSpPr>
        <p:spPr>
          <a:xfrm>
            <a:off x="1224794" y="1261731"/>
            <a:ext cx="2140330" cy="369332"/>
          </a:xfrm>
          <a:prstGeom prst="rect">
            <a:avLst/>
          </a:prstGeom>
        </p:spPr>
        <p:txBody>
          <a:bodyPr wrap="none">
            <a:spAutoFit/>
          </a:bodyPr>
          <a:lstStyle/>
          <a:p>
            <a:r>
              <a:rPr lang="es-EC" dirty="0" err="1">
                <a:effectLst/>
                <a:latin typeface="Times New Roman" panose="02020603050405020304" pitchFamily="18" charset="0"/>
                <a:ea typeface="Times New Roman" panose="02020603050405020304" pitchFamily="18" charset="0"/>
                <a:cs typeface="Times New Roman" panose="02020603050405020304" pitchFamily="18" charset="0"/>
              </a:rPr>
              <a:t>Gimbal</a:t>
            </a:r>
            <a:r>
              <a:rPr lang="es-EC" dirty="0" err="1">
                <a:latin typeface="Times New Roman" panose="02020603050405020304" pitchFamily="18" charset="0"/>
                <a:ea typeface="Times New Roman" panose="02020603050405020304" pitchFamily="18" charset="0"/>
                <a:cs typeface="Times New Roman" panose="02020603050405020304" pitchFamily="18" charset="0"/>
              </a:rPr>
              <a:t>-</a:t>
            </a:r>
            <a:r>
              <a:rPr lang="es-EC" dirty="0" err="1">
                <a:effectLst/>
                <a:latin typeface="Times New Roman" panose="02020603050405020304" pitchFamily="18" charset="0"/>
                <a:ea typeface="Times New Roman" panose="02020603050405020304" pitchFamily="18" charset="0"/>
                <a:cs typeface="Times New Roman" panose="02020603050405020304" pitchFamily="18" charset="0"/>
              </a:rPr>
              <a:t>SimpleBGC</a:t>
            </a:r>
            <a:r>
              <a:rPr lang="es-EC"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dirty="0">
              <a:latin typeface="Times New Roman" panose="02020603050405020304" pitchFamily="18" charset="0"/>
              <a:cs typeface="Times New Roman" panose="02020603050405020304" pitchFamily="18" charset="0"/>
            </a:endParaRPr>
          </a:p>
        </p:txBody>
      </p:sp>
      <p:sp>
        <p:nvSpPr>
          <p:cNvPr id="16" name="Rectángulo 15"/>
          <p:cNvSpPr/>
          <p:nvPr/>
        </p:nvSpPr>
        <p:spPr>
          <a:xfrm>
            <a:off x="6605046" y="4330914"/>
            <a:ext cx="902811" cy="369332"/>
          </a:xfrm>
          <a:prstGeom prst="rect">
            <a:avLst/>
          </a:prstGeom>
        </p:spPr>
        <p:txBody>
          <a:bodyPr wrap="none">
            <a:spAutoFit/>
          </a:bodyPr>
          <a:lstStyle/>
          <a:p>
            <a:r>
              <a:rPr lang="es-EC" dirty="0">
                <a:effectLst/>
                <a:latin typeface="Times New Roman" panose="02020603050405020304" pitchFamily="18" charset="0"/>
                <a:ea typeface="Times New Roman" panose="02020603050405020304" pitchFamily="18" charset="0"/>
                <a:cs typeface="Times New Roman" panose="02020603050405020304" pitchFamily="18" charset="0"/>
              </a:rPr>
              <a:t>Cámara</a:t>
            </a:r>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3981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6339"/>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CONEXIONES DEL SISTEMA</a:t>
            </a:r>
          </a:p>
        </p:txBody>
      </p:sp>
      <p:sp>
        <p:nvSpPr>
          <p:cNvPr id="11" name="CuadroTexto 10"/>
          <p:cNvSpPr txBox="1"/>
          <p:nvPr/>
        </p:nvSpPr>
        <p:spPr>
          <a:xfrm>
            <a:off x="3163787" y="937851"/>
            <a:ext cx="184731" cy="800219"/>
          </a:xfrm>
          <a:prstGeom prst="rect">
            <a:avLst/>
          </a:prstGeom>
          <a:noFill/>
        </p:spPr>
        <p:txBody>
          <a:bodyPr wrap="none" rtlCol="0">
            <a:spAutoFit/>
          </a:bodyPr>
          <a:lstStyle/>
          <a:p>
            <a:endParaRPr lang="en-US" sz="2800" dirty="0">
              <a:latin typeface="Times New Roman" panose="02020603050405020304" pitchFamily="18" charset="0"/>
              <a:cs typeface="Times New Roman" panose="02020603050405020304" pitchFamily="18" charset="0"/>
            </a:endParaRPr>
          </a:p>
          <a:p>
            <a:endParaRPr lang="en-US" dirty="0"/>
          </a:p>
        </p:txBody>
      </p:sp>
      <p:pic>
        <p:nvPicPr>
          <p:cNvPr id="8" name="Imagen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981212"/>
            <a:ext cx="4114800" cy="2331720"/>
          </a:xfrm>
          <a:prstGeom prst="rect">
            <a:avLst/>
          </a:prstGeom>
          <a:noFill/>
          <a:ln>
            <a:noFill/>
          </a:ln>
        </p:spPr>
      </p:pic>
      <p:pic>
        <p:nvPicPr>
          <p:cNvPr id="9" name="Imagen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755" y="981212"/>
            <a:ext cx="4110491" cy="2331962"/>
          </a:xfrm>
          <a:prstGeom prst="rect">
            <a:avLst/>
          </a:prstGeom>
          <a:noFill/>
          <a:ln>
            <a:noFill/>
          </a:ln>
        </p:spPr>
      </p:pic>
      <p:pic>
        <p:nvPicPr>
          <p:cNvPr id="10" name="Imagen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7295" y="3545973"/>
            <a:ext cx="2405420" cy="1987404"/>
          </a:xfrm>
          <a:prstGeom prst="rect">
            <a:avLst/>
          </a:prstGeom>
          <a:noFill/>
          <a:ln>
            <a:noFill/>
          </a:ln>
        </p:spPr>
      </p:pic>
      <p:pic>
        <p:nvPicPr>
          <p:cNvPr id="16" name="Imagen 15"/>
          <p:cNvPicPr/>
          <p:nvPr/>
        </p:nvPicPr>
        <p:blipFill>
          <a:blip r:embed="rId6">
            <a:extLst>
              <a:ext uri="{28A0092B-C50C-407E-A947-70E740481C1C}">
                <a14:useLocalDpi xmlns:a14="http://schemas.microsoft.com/office/drawing/2010/main" val="0"/>
              </a:ext>
            </a:extLst>
          </a:blip>
          <a:srcRect/>
          <a:stretch>
            <a:fillRect/>
          </a:stretch>
        </p:blipFill>
        <p:spPr bwMode="auto">
          <a:xfrm>
            <a:off x="460508" y="3545972"/>
            <a:ext cx="4111492" cy="2449225"/>
          </a:xfrm>
          <a:prstGeom prst="rect">
            <a:avLst/>
          </a:prstGeom>
          <a:noFill/>
          <a:ln>
            <a:noFill/>
          </a:ln>
        </p:spPr>
      </p:pic>
    </p:spTree>
    <p:extLst>
      <p:ext uri="{BB962C8B-B14F-4D97-AF65-F5344CB8AC3E}">
        <p14:creationId xmlns:p14="http://schemas.microsoft.com/office/powerpoint/2010/main" val="2411992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6339"/>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CONEXIONES DEL SISTEMA</a:t>
            </a:r>
          </a:p>
        </p:txBody>
      </p:sp>
      <p:sp>
        <p:nvSpPr>
          <p:cNvPr id="11" name="CuadroTexto 10"/>
          <p:cNvSpPr txBox="1"/>
          <p:nvPr/>
        </p:nvSpPr>
        <p:spPr>
          <a:xfrm>
            <a:off x="3163787" y="937851"/>
            <a:ext cx="184731" cy="800219"/>
          </a:xfrm>
          <a:prstGeom prst="rect">
            <a:avLst/>
          </a:prstGeom>
          <a:noFill/>
        </p:spPr>
        <p:txBody>
          <a:bodyPr wrap="none" rtlCol="0">
            <a:spAutoFit/>
          </a:bodyPr>
          <a:lstStyle/>
          <a:p>
            <a:endParaRPr lang="en-US" sz="2800" dirty="0">
              <a:latin typeface="Times New Roman" panose="02020603050405020304" pitchFamily="18" charset="0"/>
              <a:cs typeface="Times New Roman" panose="02020603050405020304" pitchFamily="18" charset="0"/>
            </a:endParaRPr>
          </a:p>
          <a:p>
            <a:endParaRPr lang="en-US" dirty="0"/>
          </a:p>
        </p:txBody>
      </p:sp>
      <p:pic>
        <p:nvPicPr>
          <p:cNvPr id="13" name="Imagen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134" y="1463458"/>
            <a:ext cx="7280818" cy="3558918"/>
          </a:xfrm>
          <a:prstGeom prst="rect">
            <a:avLst/>
          </a:prstGeom>
          <a:noFill/>
          <a:ln>
            <a:noFill/>
          </a:ln>
        </p:spPr>
      </p:pic>
    </p:spTree>
    <p:extLst>
      <p:ext uri="{BB962C8B-B14F-4D97-AF65-F5344CB8AC3E}">
        <p14:creationId xmlns:p14="http://schemas.microsoft.com/office/powerpoint/2010/main" val="3215664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9050" y="33337"/>
            <a:ext cx="9105900" cy="6791325"/>
          </a:xfrm>
          <a:prstGeom prst="rect">
            <a:avLst/>
          </a:prstGeom>
        </p:spPr>
      </p:pic>
      <p:sp>
        <p:nvSpPr>
          <p:cNvPr id="5" name="Rectángulo 4"/>
          <p:cNvSpPr/>
          <p:nvPr/>
        </p:nvSpPr>
        <p:spPr>
          <a:xfrm>
            <a:off x="1275570" y="132252"/>
            <a:ext cx="6509657" cy="523220"/>
          </a:xfrm>
          <a:prstGeom prst="rect">
            <a:avLst/>
          </a:prstGeom>
        </p:spPr>
        <p:txBody>
          <a:bodyPr wrap="square">
            <a:spAutoFit/>
          </a:bodyPr>
          <a:lstStyle/>
          <a:p>
            <a:pPr lvl="1" algn="ctr">
              <a:spcBef>
                <a:spcPts val="1800"/>
              </a:spcBef>
              <a:spcAft>
                <a:spcPts val="400"/>
              </a:spcAft>
            </a:pPr>
            <a:r>
              <a:rPr lang="es-EC"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Etapas de desarrollo </a:t>
            </a:r>
            <a:endParaRPr lang="es-EC" sz="2800" b="1" cap="all"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7" name="Diagrama 6"/>
          <p:cNvGraphicFramePr/>
          <p:nvPr>
            <p:extLst>
              <p:ext uri="{D42A27DB-BD31-4B8C-83A1-F6EECF244321}">
                <p14:modId xmlns:p14="http://schemas.microsoft.com/office/powerpoint/2010/main" val="3568169782"/>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55217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6339"/>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Algoritmos del sistema</a:t>
            </a:r>
          </a:p>
        </p:txBody>
      </p:sp>
      <p:sp>
        <p:nvSpPr>
          <p:cNvPr id="11" name="CuadroTexto 10"/>
          <p:cNvSpPr txBox="1"/>
          <p:nvPr/>
        </p:nvSpPr>
        <p:spPr>
          <a:xfrm>
            <a:off x="3163787" y="937851"/>
            <a:ext cx="184731" cy="800219"/>
          </a:xfrm>
          <a:prstGeom prst="rect">
            <a:avLst/>
          </a:prstGeom>
          <a:noFill/>
        </p:spPr>
        <p:txBody>
          <a:bodyPr wrap="none" rtlCol="0">
            <a:spAutoFit/>
          </a:bodyPr>
          <a:lstStyle/>
          <a:p>
            <a:endParaRPr lang="en-US" sz="2800" dirty="0">
              <a:latin typeface="Times New Roman" panose="02020603050405020304" pitchFamily="18" charset="0"/>
              <a:cs typeface="Times New Roman" panose="02020603050405020304" pitchFamily="18" charset="0"/>
            </a:endParaRPr>
          </a:p>
          <a:p>
            <a:endParaRPr lang="en-US" dirty="0"/>
          </a:p>
        </p:txBody>
      </p:sp>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2202011" y="1534828"/>
            <a:ext cx="4931410" cy="2058601"/>
          </a:xfrm>
          <a:prstGeom prst="rect">
            <a:avLst/>
          </a:prstGeom>
          <a:noFill/>
          <a:ln>
            <a:noFill/>
          </a:ln>
        </p:spPr>
      </p:pic>
      <p:pic>
        <p:nvPicPr>
          <p:cNvPr id="8" name="Imagen 7"/>
          <p:cNvPicPr/>
          <p:nvPr/>
        </p:nvPicPr>
        <p:blipFill>
          <a:blip r:embed="rId4">
            <a:extLst>
              <a:ext uri="{28A0092B-C50C-407E-A947-70E740481C1C}">
                <a14:useLocalDpi xmlns:a14="http://schemas.microsoft.com/office/drawing/2010/main" val="0"/>
              </a:ext>
            </a:extLst>
          </a:blip>
          <a:srcRect/>
          <a:stretch>
            <a:fillRect/>
          </a:stretch>
        </p:blipFill>
        <p:spPr bwMode="auto">
          <a:xfrm>
            <a:off x="2202011" y="3675385"/>
            <a:ext cx="4931410" cy="1998345"/>
          </a:xfrm>
          <a:prstGeom prst="rect">
            <a:avLst/>
          </a:prstGeom>
          <a:noFill/>
          <a:ln>
            <a:noFill/>
          </a:ln>
        </p:spPr>
      </p:pic>
      <p:sp>
        <p:nvSpPr>
          <p:cNvPr id="9" name="CuadroTexto 8"/>
          <p:cNvSpPr txBox="1"/>
          <p:nvPr/>
        </p:nvSpPr>
        <p:spPr>
          <a:xfrm>
            <a:off x="3530225" y="751525"/>
            <a:ext cx="2274982" cy="800219"/>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Modelamiento</a:t>
            </a:r>
            <a:endParaRPr lang="en-US" sz="28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428066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Algoritmos del sistema</a:t>
            </a:r>
          </a:p>
        </p:txBody>
      </p:sp>
      <p:sp>
        <p:nvSpPr>
          <p:cNvPr id="11" name="CuadroTexto 10"/>
          <p:cNvSpPr txBox="1"/>
          <p:nvPr/>
        </p:nvSpPr>
        <p:spPr>
          <a:xfrm>
            <a:off x="3163787" y="937851"/>
            <a:ext cx="184731" cy="800219"/>
          </a:xfrm>
          <a:prstGeom prst="rect">
            <a:avLst/>
          </a:prstGeom>
          <a:noFill/>
        </p:spPr>
        <p:txBody>
          <a:bodyPr wrap="none" rtlCol="0">
            <a:spAutoFit/>
          </a:bodyPr>
          <a:lstStyle/>
          <a:p>
            <a:endParaRPr lang="en-US" sz="2800" dirty="0">
              <a:latin typeface="Times New Roman" panose="02020603050405020304" pitchFamily="18" charset="0"/>
              <a:cs typeface="Times New Roman" panose="02020603050405020304" pitchFamily="18" charset="0"/>
            </a:endParaRPr>
          </a:p>
          <a:p>
            <a:endParaRPr lang="en-US" dirty="0"/>
          </a:p>
        </p:txBody>
      </p:sp>
      <p:sp>
        <p:nvSpPr>
          <p:cNvPr id="9" name="CuadroTexto 8"/>
          <p:cNvSpPr txBox="1"/>
          <p:nvPr/>
        </p:nvSpPr>
        <p:spPr>
          <a:xfrm>
            <a:off x="3530225" y="751525"/>
            <a:ext cx="2274982" cy="800219"/>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Modelamiento</a:t>
            </a:r>
            <a:endParaRPr lang="en-US" sz="2800" dirty="0">
              <a:latin typeface="Times New Roman" panose="02020603050405020304" pitchFamily="18" charset="0"/>
              <a:cs typeface="Times New Roman" panose="02020603050405020304" pitchFamily="18" charset="0"/>
            </a:endParaRPr>
          </a:p>
          <a:p>
            <a:endParaRPr lang="en-US" dirty="0"/>
          </a:p>
        </p:txBody>
      </p:sp>
      <p:graphicFrame>
        <p:nvGraphicFramePr>
          <p:cNvPr id="3" name="Tabla 2"/>
          <p:cNvGraphicFramePr>
            <a:graphicFrameLocks noGrp="1"/>
          </p:cNvGraphicFramePr>
          <p:nvPr>
            <p:extLst>
              <p:ext uri="{D42A27DB-BD31-4B8C-83A1-F6EECF244321}">
                <p14:modId xmlns:p14="http://schemas.microsoft.com/office/powerpoint/2010/main" val="289796554"/>
              </p:ext>
            </p:extLst>
          </p:nvPr>
        </p:nvGraphicFramePr>
        <p:xfrm>
          <a:off x="607325" y="1337960"/>
          <a:ext cx="4169391" cy="1383651"/>
        </p:xfrm>
        <a:graphic>
          <a:graphicData uri="http://schemas.openxmlformats.org/drawingml/2006/table">
            <a:tbl>
              <a:tblPr firstRow="1" firstCol="1" bandRow="1"/>
              <a:tblGrid>
                <a:gridCol w="4169391">
                  <a:extLst>
                    <a:ext uri="{9D8B030D-6E8A-4147-A177-3AD203B41FA5}">
                      <a16:colId xmlns:a16="http://schemas.microsoft.com/office/drawing/2014/main" val="20000"/>
                    </a:ext>
                  </a:extLst>
                </a:gridCol>
              </a:tblGrid>
              <a:tr h="247656">
                <a:tc>
                  <a:txBody>
                    <a:bodyPr/>
                    <a:lstStyle/>
                    <a:p>
                      <a:pPr indent="182880" algn="just">
                        <a:lnSpc>
                          <a:spcPct val="95000"/>
                        </a:lnSpc>
                        <a:spcAft>
                          <a:spcPts val="0"/>
                        </a:spcAft>
                        <a:tabLst>
                          <a:tab pos="182880" algn="l"/>
                        </a:tabLst>
                      </a:pPr>
                      <a:r>
                        <a:rPr lang="en-US" sz="1800" b="1" spc="-5" dirty="0">
                          <a:effectLst/>
                          <a:latin typeface="Times New Roman" panose="02020603050405020304" pitchFamily="18" charset="0"/>
                          <a:ea typeface="MS Mincho" panose="02020609040205080304" pitchFamily="49" charset="-128"/>
                        </a:rPr>
                        <a:t>Algorithm 1 RC signal control storage</a:t>
                      </a:r>
                      <a:endParaRPr lang="en-US" sz="1800" spc="-5" dirty="0">
                        <a:effectLst/>
                        <a:latin typeface="Times New Roman" panose="02020603050405020304" pitchFamily="18" charset="0"/>
                        <a:ea typeface="MS Mincho" panose="02020609040205080304" pitchFamily="49" charset="-128"/>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7656">
                <a:tc>
                  <a:txBody>
                    <a:bodyPr/>
                    <a:lstStyle/>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1: </a:t>
                      </a:r>
                      <a:r>
                        <a:rPr lang="en-US" sz="1800" b="1" spc="-5" dirty="0">
                          <a:effectLst/>
                          <a:latin typeface="Times New Roman" panose="02020603050405020304" pitchFamily="18" charset="0"/>
                          <a:ea typeface="MS Mincho" panose="02020609040205080304" pitchFamily="49" charset="-128"/>
                        </a:rPr>
                        <a:t>for </a:t>
                      </a:r>
                      <a:r>
                        <a:rPr lang="en-US" sz="1800" i="1" spc="-5" dirty="0">
                          <a:effectLst/>
                          <a:latin typeface="Times New Roman" panose="02020603050405020304" pitchFamily="18" charset="0"/>
                          <a:ea typeface="MS Mincho" panose="02020609040205080304" pitchFamily="49" charset="-128"/>
                        </a:rPr>
                        <a:t>j</a:t>
                      </a:r>
                      <a:r>
                        <a:rPr lang="en-US" sz="1800" spc="-5" dirty="0">
                          <a:effectLst/>
                          <a:latin typeface="Times New Roman" panose="02020603050405020304" pitchFamily="18" charset="0"/>
                          <a:ea typeface="MS Mincho" panose="02020609040205080304" pitchFamily="49" charset="-128"/>
                        </a:rPr>
                        <a:t> = 1 to N do</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601839">
                <a:tc>
                  <a:txBody>
                    <a:bodyPr/>
                    <a:lstStyle/>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2: </a:t>
                      </a:r>
                      <a:r>
                        <a:rPr lang="en-US" sz="1800" i="1" spc="-5" dirty="0" err="1">
                          <a:effectLst/>
                          <a:latin typeface="Times New Roman" panose="02020603050405020304" pitchFamily="18" charset="0"/>
                          <a:ea typeface="MS Mincho" panose="02020609040205080304" pitchFamily="49" charset="-128"/>
                        </a:rPr>
                        <a:t>jth</a:t>
                      </a:r>
                      <a:r>
                        <a:rPr lang="en-US" sz="1800" i="1" spc="-5" dirty="0">
                          <a:effectLst/>
                          <a:latin typeface="Times New Roman" panose="02020603050405020304" pitchFamily="18" charset="0"/>
                          <a:ea typeface="MS Mincho" panose="02020609040205080304" pitchFamily="49" charset="-128"/>
                        </a:rPr>
                        <a:t> </a:t>
                      </a:r>
                      <a:r>
                        <a:rPr lang="en-US" sz="1800" spc="-5" dirty="0">
                          <a:effectLst/>
                          <a:latin typeface="Times New Roman" panose="02020603050405020304" pitchFamily="18" charset="0"/>
                          <a:ea typeface="MS Mincho" panose="02020609040205080304" pitchFamily="49" charset="-128"/>
                        </a:rPr>
                        <a:t>get RC Channel value</a:t>
                      </a:r>
                    </a:p>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3: </a:t>
                      </a:r>
                      <a:r>
                        <a:rPr lang="en-US" sz="1800" i="1" spc="-5" dirty="0" err="1">
                          <a:effectLst/>
                          <a:latin typeface="Times New Roman" panose="02020603050405020304" pitchFamily="18" charset="0"/>
                          <a:ea typeface="MS Mincho" panose="02020609040205080304" pitchFamily="49" charset="-128"/>
                        </a:rPr>
                        <a:t>jth</a:t>
                      </a:r>
                      <a:r>
                        <a:rPr lang="en-US" sz="1800" spc="-5" dirty="0">
                          <a:effectLst/>
                          <a:latin typeface="Times New Roman" panose="02020603050405020304" pitchFamily="18" charset="0"/>
                          <a:ea typeface="MS Mincho" panose="02020609040205080304" pitchFamily="49" charset="-128"/>
                        </a:rPr>
                        <a:t> store RC Channel value to a .txt file</a:t>
                      </a:r>
                    </a:p>
                  </a:txBody>
                  <a:tcPr marL="68580" marR="68580" marT="0" marB="0" anchor="ctr">
                    <a:lnL>
                      <a:noFill/>
                    </a:lnL>
                    <a:lnR>
                      <a:noFill/>
                    </a:lnR>
                    <a:lnT>
                      <a:noFill/>
                    </a:lnT>
                    <a:lnB>
                      <a:noFill/>
                    </a:lnB>
                  </a:tcPr>
                </a:tc>
                <a:extLst>
                  <a:ext uri="{0D108BD9-81ED-4DB2-BD59-A6C34878D82A}">
                    <a16:rowId xmlns:a16="http://schemas.microsoft.com/office/drawing/2014/main" val="10002"/>
                  </a:ext>
                </a:extLst>
              </a:tr>
              <a:tr h="247656">
                <a:tc>
                  <a:txBody>
                    <a:bodyPr/>
                    <a:lstStyle/>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4: </a:t>
                      </a:r>
                      <a:r>
                        <a:rPr lang="en-US" sz="1800" b="1" spc="-5" dirty="0">
                          <a:effectLst/>
                          <a:latin typeface="Times New Roman" panose="02020603050405020304" pitchFamily="18" charset="0"/>
                          <a:ea typeface="MS Mincho" panose="02020609040205080304" pitchFamily="49" charset="-128"/>
                        </a:rPr>
                        <a:t>end for </a:t>
                      </a:r>
                      <a:r>
                        <a:rPr lang="en-US" sz="1800" spc="-5" dirty="0">
                          <a:effectLst/>
                          <a:latin typeface="Times New Roman" panose="02020603050405020304" pitchFamily="18" charset="0"/>
                          <a:ea typeface="MS Mincho" panose="02020609040205080304" pitchFamily="49" charset="-128"/>
                        </a:rPr>
                        <a:t>program RC counter ends</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4291300702"/>
              </p:ext>
            </p:extLst>
          </p:nvPr>
        </p:nvGraphicFramePr>
        <p:xfrm>
          <a:off x="598038" y="2915566"/>
          <a:ext cx="4178678" cy="1303020"/>
        </p:xfrm>
        <a:graphic>
          <a:graphicData uri="http://schemas.openxmlformats.org/drawingml/2006/table">
            <a:tbl>
              <a:tblPr firstRow="1" firstCol="1" bandRow="1"/>
              <a:tblGrid>
                <a:gridCol w="4178678">
                  <a:extLst>
                    <a:ext uri="{9D8B030D-6E8A-4147-A177-3AD203B41FA5}">
                      <a16:colId xmlns:a16="http://schemas.microsoft.com/office/drawing/2014/main" val="20000"/>
                    </a:ext>
                  </a:extLst>
                </a:gridCol>
              </a:tblGrid>
              <a:tr h="77470">
                <a:tc>
                  <a:txBody>
                    <a:bodyPr/>
                    <a:lstStyle/>
                    <a:p>
                      <a:pPr indent="182880" algn="just">
                        <a:lnSpc>
                          <a:spcPct val="95000"/>
                        </a:lnSpc>
                        <a:spcAft>
                          <a:spcPts val="0"/>
                        </a:spcAft>
                        <a:tabLst>
                          <a:tab pos="182880" algn="l"/>
                        </a:tabLst>
                      </a:pPr>
                      <a:r>
                        <a:rPr lang="en-US" sz="1800" b="1" spc="-5" dirty="0">
                          <a:effectLst/>
                          <a:latin typeface="Times New Roman" panose="02020603050405020304" pitchFamily="18" charset="0"/>
                          <a:ea typeface="MS Mincho" panose="02020609040205080304" pitchFamily="49" charset="-128"/>
                        </a:rPr>
                        <a:t>Algorithm 2 Video frames extracted</a:t>
                      </a:r>
                      <a:endParaRPr lang="en-US" sz="1800" spc="-5" dirty="0">
                        <a:effectLst/>
                        <a:latin typeface="Times New Roman" panose="02020603050405020304" pitchFamily="18" charset="0"/>
                        <a:ea typeface="MS Mincho" panose="02020609040205080304" pitchFamily="49" charset="-128"/>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8425">
                <a:tc>
                  <a:txBody>
                    <a:bodyPr/>
                    <a:lstStyle/>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1: </a:t>
                      </a:r>
                      <a:r>
                        <a:rPr lang="en-US" sz="1800" b="1" spc="-5" dirty="0">
                          <a:effectLst/>
                          <a:latin typeface="Times New Roman" panose="02020603050405020304" pitchFamily="18" charset="0"/>
                          <a:ea typeface="MS Mincho" panose="02020609040205080304" pitchFamily="49" charset="-128"/>
                        </a:rPr>
                        <a:t>for </a:t>
                      </a:r>
                      <a:r>
                        <a:rPr lang="en-US" sz="1800" i="1" spc="-5" dirty="0">
                          <a:effectLst/>
                          <a:latin typeface="Times New Roman" panose="02020603050405020304" pitchFamily="18" charset="0"/>
                          <a:ea typeface="MS Mincho" panose="02020609040205080304" pitchFamily="49" charset="-128"/>
                        </a:rPr>
                        <a:t>j</a:t>
                      </a:r>
                      <a:r>
                        <a:rPr lang="en-US" sz="1800" spc="-5" dirty="0">
                          <a:effectLst/>
                          <a:latin typeface="Times New Roman" panose="02020603050405020304" pitchFamily="18" charset="0"/>
                          <a:ea typeface="MS Mincho" panose="02020609040205080304" pitchFamily="49" charset="-128"/>
                        </a:rPr>
                        <a:t> = 1 to N do</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18110">
                <a:tc>
                  <a:txBody>
                    <a:bodyPr/>
                    <a:lstStyle/>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2: </a:t>
                      </a:r>
                      <a:r>
                        <a:rPr lang="en-US" sz="1800" i="1" spc="-5" dirty="0" err="1">
                          <a:effectLst/>
                          <a:latin typeface="Times New Roman" panose="02020603050405020304" pitchFamily="18" charset="0"/>
                          <a:ea typeface="MS Mincho" panose="02020609040205080304" pitchFamily="49" charset="-128"/>
                        </a:rPr>
                        <a:t>jth</a:t>
                      </a:r>
                      <a:r>
                        <a:rPr lang="en-US" sz="1800" i="1" spc="-5" dirty="0">
                          <a:effectLst/>
                          <a:latin typeface="Times New Roman" panose="02020603050405020304" pitchFamily="18" charset="0"/>
                          <a:ea typeface="MS Mincho" panose="02020609040205080304" pitchFamily="49" charset="-128"/>
                        </a:rPr>
                        <a:t> </a:t>
                      </a:r>
                      <a:r>
                        <a:rPr lang="en-US" sz="1800" spc="-5" dirty="0">
                          <a:effectLst/>
                          <a:latin typeface="Times New Roman" panose="02020603050405020304" pitchFamily="18" charset="0"/>
                          <a:ea typeface="MS Mincho" panose="02020609040205080304" pitchFamily="49" charset="-128"/>
                        </a:rPr>
                        <a:t>extract frame from a video</a:t>
                      </a:r>
                    </a:p>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3: </a:t>
                      </a:r>
                      <a:r>
                        <a:rPr lang="en-US" sz="1800" i="1" spc="-5" dirty="0" err="1">
                          <a:effectLst/>
                          <a:latin typeface="Times New Roman" panose="02020603050405020304" pitchFamily="18" charset="0"/>
                          <a:ea typeface="MS Mincho" panose="02020609040205080304" pitchFamily="49" charset="-128"/>
                        </a:rPr>
                        <a:t>jth</a:t>
                      </a:r>
                      <a:r>
                        <a:rPr lang="en-US" sz="1800" spc="-5" dirty="0">
                          <a:effectLst/>
                          <a:latin typeface="Times New Roman" panose="02020603050405020304" pitchFamily="18" charset="0"/>
                          <a:ea typeface="MS Mincho" panose="02020609040205080304" pitchFamily="49" charset="-128"/>
                        </a:rPr>
                        <a:t> store frame in a folder</a:t>
                      </a:r>
                    </a:p>
                  </a:txBody>
                  <a:tcPr marL="68580" marR="68580" marT="0" marB="0" anchor="ctr">
                    <a:lnL>
                      <a:noFill/>
                    </a:lnL>
                    <a:lnR>
                      <a:noFill/>
                    </a:lnR>
                    <a:lnT>
                      <a:noFill/>
                    </a:lnT>
                    <a:lnB>
                      <a:noFill/>
                    </a:lnB>
                  </a:tcPr>
                </a:tc>
                <a:extLst>
                  <a:ext uri="{0D108BD9-81ED-4DB2-BD59-A6C34878D82A}">
                    <a16:rowId xmlns:a16="http://schemas.microsoft.com/office/drawing/2014/main" val="10002"/>
                  </a:ext>
                </a:extLst>
              </a:tr>
              <a:tr h="48260">
                <a:tc>
                  <a:txBody>
                    <a:bodyPr/>
                    <a:lstStyle/>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4: </a:t>
                      </a:r>
                      <a:r>
                        <a:rPr lang="en-US" sz="1800" b="1" spc="-5" dirty="0">
                          <a:effectLst/>
                          <a:latin typeface="Times New Roman" panose="02020603050405020304" pitchFamily="18" charset="0"/>
                          <a:ea typeface="MS Mincho" panose="02020609040205080304" pitchFamily="49" charset="-128"/>
                        </a:rPr>
                        <a:t>end for </a:t>
                      </a:r>
                      <a:r>
                        <a:rPr lang="en-US" sz="1800" spc="-5" dirty="0">
                          <a:effectLst/>
                          <a:latin typeface="Times New Roman" panose="02020603050405020304" pitchFamily="18" charset="0"/>
                          <a:ea typeface="MS Mincho" panose="02020609040205080304" pitchFamily="49" charset="-128"/>
                        </a:rPr>
                        <a:t>program counter ends</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3" name="Tabla 12"/>
          <p:cNvGraphicFramePr>
            <a:graphicFrameLocks noGrp="1"/>
          </p:cNvGraphicFramePr>
          <p:nvPr>
            <p:extLst>
              <p:ext uri="{D42A27DB-BD31-4B8C-83A1-F6EECF244321}">
                <p14:modId xmlns:p14="http://schemas.microsoft.com/office/powerpoint/2010/main" val="3016518440"/>
              </p:ext>
            </p:extLst>
          </p:nvPr>
        </p:nvGraphicFramePr>
        <p:xfrm>
          <a:off x="607325" y="4412542"/>
          <a:ext cx="7929349" cy="1563624"/>
        </p:xfrm>
        <a:graphic>
          <a:graphicData uri="http://schemas.openxmlformats.org/drawingml/2006/table">
            <a:tbl>
              <a:tblPr firstRow="1" firstCol="1" bandRow="1"/>
              <a:tblGrid>
                <a:gridCol w="7929349">
                  <a:extLst>
                    <a:ext uri="{9D8B030D-6E8A-4147-A177-3AD203B41FA5}">
                      <a16:colId xmlns:a16="http://schemas.microsoft.com/office/drawing/2014/main" val="20000"/>
                    </a:ext>
                  </a:extLst>
                </a:gridCol>
              </a:tblGrid>
              <a:tr h="77470">
                <a:tc>
                  <a:txBody>
                    <a:bodyPr/>
                    <a:lstStyle/>
                    <a:p>
                      <a:pPr indent="182880" algn="just">
                        <a:lnSpc>
                          <a:spcPct val="95000"/>
                        </a:lnSpc>
                        <a:spcAft>
                          <a:spcPts val="0"/>
                        </a:spcAft>
                        <a:tabLst>
                          <a:tab pos="182880" algn="l"/>
                        </a:tabLst>
                      </a:pPr>
                      <a:r>
                        <a:rPr lang="en-US" sz="1800" b="1" spc="-5" dirty="0">
                          <a:effectLst/>
                          <a:latin typeface="Times New Roman" panose="02020603050405020304" pitchFamily="18" charset="0"/>
                          <a:ea typeface="MS Mincho" panose="02020609040205080304" pitchFamily="49" charset="-128"/>
                        </a:rPr>
                        <a:t>Algorithm 3 Translational movement estimation in the X axis</a:t>
                      </a:r>
                      <a:endParaRPr lang="en-US" sz="1800" spc="-5" dirty="0">
                        <a:effectLst/>
                        <a:latin typeface="Times New Roman" panose="02020603050405020304" pitchFamily="18" charset="0"/>
                        <a:ea typeface="MS Mincho" panose="02020609040205080304" pitchFamily="49" charset="-128"/>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8425">
                <a:tc>
                  <a:txBody>
                    <a:bodyPr/>
                    <a:lstStyle/>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1: </a:t>
                      </a:r>
                      <a:r>
                        <a:rPr lang="en-US" sz="1800" b="1" spc="-5" dirty="0">
                          <a:effectLst/>
                          <a:latin typeface="Times New Roman" panose="02020603050405020304" pitchFamily="18" charset="0"/>
                          <a:ea typeface="MS Mincho" panose="02020609040205080304" pitchFamily="49" charset="-128"/>
                        </a:rPr>
                        <a:t>if </a:t>
                      </a:r>
                      <a:r>
                        <a:rPr lang="en-US" sz="1800" spc="-5" dirty="0">
                          <a:effectLst/>
                          <a:latin typeface="Times New Roman" panose="02020603050405020304" pitchFamily="18" charset="0"/>
                          <a:ea typeface="MS Mincho" panose="02020609040205080304" pitchFamily="49" charset="-128"/>
                        </a:rPr>
                        <a:t>folder of extracted frames is found</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18110">
                <a:tc>
                  <a:txBody>
                    <a:bodyPr/>
                    <a:lstStyle/>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2: </a:t>
                      </a:r>
                      <a:r>
                        <a:rPr lang="en-US" sz="1800" b="1" spc="-5" dirty="0">
                          <a:effectLst/>
                          <a:latin typeface="Times New Roman" panose="02020603050405020304" pitchFamily="18" charset="0"/>
                          <a:ea typeface="MS Mincho" panose="02020609040205080304" pitchFamily="49" charset="-128"/>
                        </a:rPr>
                        <a:t>do </a:t>
                      </a:r>
                      <a:r>
                        <a:rPr lang="en-US" sz="1800" spc="-5" dirty="0">
                          <a:effectLst/>
                          <a:latin typeface="Times New Roman" panose="02020603050405020304" pitchFamily="18" charset="0"/>
                          <a:ea typeface="MS Mincho" panose="02020609040205080304" pitchFamily="49" charset="-128"/>
                        </a:rPr>
                        <a:t>find the transformation estimation between frames</a:t>
                      </a:r>
                    </a:p>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3: </a:t>
                      </a:r>
                      <a:r>
                        <a:rPr lang="en-US" sz="1800" b="1" spc="-5" dirty="0">
                          <a:effectLst/>
                          <a:latin typeface="Times New Roman" panose="02020603050405020304" pitchFamily="18" charset="0"/>
                          <a:ea typeface="MS Mincho" panose="02020609040205080304" pitchFamily="49" charset="-128"/>
                        </a:rPr>
                        <a:t>do </a:t>
                      </a:r>
                      <a:r>
                        <a:rPr lang="en-US" sz="1800" spc="-5" dirty="0">
                          <a:effectLst/>
                          <a:latin typeface="Times New Roman" panose="02020603050405020304" pitchFamily="18" charset="0"/>
                          <a:ea typeface="MS Mincho" panose="02020609040205080304" pitchFamily="49" charset="-128"/>
                        </a:rPr>
                        <a:t>estimate the rotation, translation, angle and scale parameters of the frames</a:t>
                      </a:r>
                    </a:p>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4: </a:t>
                      </a:r>
                      <a:r>
                        <a:rPr lang="en-US" sz="1800" b="1" spc="-5" dirty="0">
                          <a:effectLst/>
                          <a:latin typeface="Times New Roman" panose="02020603050405020304" pitchFamily="18" charset="0"/>
                          <a:ea typeface="MS Mincho" panose="02020609040205080304" pitchFamily="49" charset="-128"/>
                        </a:rPr>
                        <a:t>do </a:t>
                      </a:r>
                      <a:r>
                        <a:rPr lang="en-US" sz="1800" spc="-5" dirty="0">
                          <a:effectLst/>
                          <a:latin typeface="Times New Roman" panose="02020603050405020304" pitchFamily="18" charset="0"/>
                          <a:ea typeface="MS Mincho" panose="02020609040205080304" pitchFamily="49" charset="-128"/>
                        </a:rPr>
                        <a:t>generate the movement translation parameter of the frames</a:t>
                      </a:r>
                    </a:p>
                  </a:txBody>
                  <a:tcPr marL="68580" marR="68580" marT="0" marB="0" anchor="ctr">
                    <a:lnL>
                      <a:noFill/>
                    </a:lnL>
                    <a:lnR>
                      <a:noFill/>
                    </a:lnR>
                    <a:lnT>
                      <a:noFill/>
                    </a:lnT>
                    <a:lnB>
                      <a:noFill/>
                    </a:lnB>
                  </a:tcPr>
                </a:tc>
                <a:extLst>
                  <a:ext uri="{0D108BD9-81ED-4DB2-BD59-A6C34878D82A}">
                    <a16:rowId xmlns:a16="http://schemas.microsoft.com/office/drawing/2014/main" val="10002"/>
                  </a:ext>
                </a:extLst>
              </a:tr>
              <a:tr h="48260">
                <a:tc>
                  <a:txBody>
                    <a:bodyPr/>
                    <a:lstStyle/>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4: </a:t>
                      </a:r>
                      <a:r>
                        <a:rPr lang="en-US" sz="1800" b="1" spc="-5" dirty="0">
                          <a:effectLst/>
                          <a:latin typeface="Times New Roman" panose="02020603050405020304" pitchFamily="18" charset="0"/>
                          <a:ea typeface="MS Mincho" panose="02020609040205080304" pitchFamily="49" charset="-128"/>
                        </a:rPr>
                        <a:t>end </a:t>
                      </a:r>
                      <a:endParaRPr lang="en-US" sz="1800" spc="-5" dirty="0">
                        <a:effectLst/>
                        <a:latin typeface="Times New Roman" panose="02020603050405020304" pitchFamily="18" charset="0"/>
                        <a:ea typeface="MS Mincho" panose="02020609040205080304" pitchFamily="49" charset="-128"/>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6" name="Diagrama 15"/>
          <p:cNvGraphicFramePr/>
          <p:nvPr>
            <p:extLst>
              <p:ext uri="{D42A27DB-BD31-4B8C-83A1-F6EECF244321}">
                <p14:modId xmlns:p14="http://schemas.microsoft.com/office/powerpoint/2010/main" val="466069453"/>
              </p:ext>
            </p:extLst>
          </p:nvPr>
        </p:nvGraphicFramePr>
        <p:xfrm>
          <a:off x="4918313" y="2134360"/>
          <a:ext cx="3902974" cy="2763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Imagen 16"/>
          <p:cNvPicPr>
            <a:picLocks noChangeAspect="1"/>
          </p:cNvPicPr>
          <p:nvPr/>
        </p:nvPicPr>
        <p:blipFill>
          <a:blip r:embed="rId7"/>
          <a:stretch>
            <a:fillRect/>
          </a:stretch>
        </p:blipFill>
        <p:spPr>
          <a:xfrm>
            <a:off x="5202926" y="2451430"/>
            <a:ext cx="3618361" cy="883126"/>
          </a:xfrm>
          <a:prstGeom prst="rect">
            <a:avLst/>
          </a:prstGeom>
        </p:spPr>
      </p:pic>
    </p:spTree>
    <p:extLst>
      <p:ext uri="{BB962C8B-B14F-4D97-AF65-F5344CB8AC3E}">
        <p14:creationId xmlns:p14="http://schemas.microsoft.com/office/powerpoint/2010/main" val="569014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28"/>
          <p:cNvPicPr>
            <a:picLocks noChangeAspect="1"/>
          </p:cNvPicPr>
          <p:nvPr/>
        </p:nvPicPr>
        <p:blipFill>
          <a:blip r:embed="rId3"/>
          <a:stretch>
            <a:fillRect/>
          </a:stretch>
        </p:blipFill>
        <p:spPr>
          <a:xfrm>
            <a:off x="19050" y="33337"/>
            <a:ext cx="9105900" cy="6791325"/>
          </a:xfrm>
          <a:prstGeom prst="rect">
            <a:avLst/>
          </a:prstGeom>
        </p:spPr>
      </p:pic>
      <p:sp>
        <p:nvSpPr>
          <p:cNvPr id="3" name="Rectángulo 2"/>
          <p:cNvSpPr/>
          <p:nvPr/>
        </p:nvSpPr>
        <p:spPr>
          <a:xfrm>
            <a:off x="2736856" y="89625"/>
            <a:ext cx="3629520" cy="523220"/>
          </a:xfrm>
          <a:prstGeom prst="rect">
            <a:avLst/>
          </a:prstGeom>
        </p:spPr>
        <p:txBody>
          <a:bodyPr wrap="none">
            <a:spAutoFit/>
          </a:bodyPr>
          <a:lstStyle/>
          <a:p>
            <a:pPr lvl="1">
              <a:spcBef>
                <a:spcPts val="1800"/>
              </a:spcBef>
              <a:spcAft>
                <a:spcPts val="400"/>
              </a:spcAft>
            </a:pPr>
            <a:r>
              <a:rPr lang="es-EC"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Introducción </a:t>
            </a:r>
            <a:endParaRPr lang="es-EC" sz="2800" b="1" cap="all"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3055" y="669368"/>
            <a:ext cx="2429422" cy="1478610"/>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6297" y="2678582"/>
            <a:ext cx="1302934" cy="951607"/>
          </a:xfrm>
          <a:prstGeom prst="rect">
            <a:avLst/>
          </a:prstGeom>
        </p:spPr>
      </p:pic>
      <p:pic>
        <p:nvPicPr>
          <p:cNvPr id="16" name="Imagen 15"/>
          <p:cNvPicPr>
            <a:picLocks noChangeAspect="1"/>
          </p:cNvPicPr>
          <p:nvPr/>
        </p:nvPicPr>
        <p:blipFill>
          <a:blip r:embed="rId6"/>
          <a:stretch>
            <a:fillRect/>
          </a:stretch>
        </p:blipFill>
        <p:spPr>
          <a:xfrm>
            <a:off x="564546" y="739080"/>
            <a:ext cx="2259730" cy="1339185"/>
          </a:xfrm>
          <a:prstGeom prst="rect">
            <a:avLst/>
          </a:prstGeom>
        </p:spPr>
      </p:pic>
      <p:sp>
        <p:nvSpPr>
          <p:cNvPr id="19" name="11 Flecha derecha"/>
          <p:cNvSpPr/>
          <p:nvPr/>
        </p:nvSpPr>
        <p:spPr>
          <a:xfrm rot="2045259">
            <a:off x="5573213" y="2023457"/>
            <a:ext cx="525890" cy="293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Flecha: a la izquierda y derecha 16"/>
          <p:cNvSpPr/>
          <p:nvPr/>
        </p:nvSpPr>
        <p:spPr>
          <a:xfrm>
            <a:off x="5513780" y="3041993"/>
            <a:ext cx="644758" cy="33568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2" name="11 Flecha derecha"/>
          <p:cNvSpPr/>
          <p:nvPr/>
        </p:nvSpPr>
        <p:spPr>
          <a:xfrm rot="5400000">
            <a:off x="4361782" y="3843696"/>
            <a:ext cx="451964" cy="3216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3" name="Imagen 22" descr="C:\Users\Thomas\Pictures\imagenes frames dron\frame 104 y 105.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3377" y="4373522"/>
            <a:ext cx="2248773" cy="1448280"/>
          </a:xfrm>
          <a:prstGeom prst="rect">
            <a:avLst/>
          </a:prstGeom>
          <a:noFill/>
          <a:ln>
            <a:noFill/>
          </a:ln>
        </p:spPr>
      </p:pic>
      <p:pic>
        <p:nvPicPr>
          <p:cNvPr id="26" name="Imagen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8554" y="2225911"/>
            <a:ext cx="1771982" cy="1963261"/>
          </a:xfrm>
          <a:prstGeom prst="rect">
            <a:avLst/>
          </a:prstGeom>
        </p:spPr>
      </p:pic>
      <p:pic>
        <p:nvPicPr>
          <p:cNvPr id="28" name="Imagen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7299" y="2402219"/>
            <a:ext cx="2101149" cy="1590870"/>
          </a:xfrm>
          <a:prstGeom prst="rect">
            <a:avLst/>
          </a:prstGeom>
        </p:spPr>
      </p:pic>
      <p:sp>
        <p:nvSpPr>
          <p:cNvPr id="30" name="11 Flecha derecha"/>
          <p:cNvSpPr/>
          <p:nvPr/>
        </p:nvSpPr>
        <p:spPr>
          <a:xfrm>
            <a:off x="3075523" y="3049007"/>
            <a:ext cx="586225" cy="3216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11 Flecha derecha"/>
          <p:cNvSpPr/>
          <p:nvPr/>
        </p:nvSpPr>
        <p:spPr>
          <a:xfrm rot="10800000">
            <a:off x="2938236" y="1282402"/>
            <a:ext cx="449589" cy="258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11 Flecha derecha"/>
          <p:cNvSpPr/>
          <p:nvPr/>
        </p:nvSpPr>
        <p:spPr>
          <a:xfrm rot="5400000">
            <a:off x="4361782" y="2143420"/>
            <a:ext cx="451964" cy="3216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11 Flecha derecha"/>
          <p:cNvSpPr/>
          <p:nvPr/>
        </p:nvSpPr>
        <p:spPr>
          <a:xfrm rot="2045259">
            <a:off x="3105690" y="2255530"/>
            <a:ext cx="525890" cy="293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3770891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6339"/>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Algoritmos del sistema</a:t>
            </a:r>
          </a:p>
        </p:txBody>
      </p:sp>
      <p:sp>
        <p:nvSpPr>
          <p:cNvPr id="11" name="CuadroTexto 10"/>
          <p:cNvSpPr txBox="1"/>
          <p:nvPr/>
        </p:nvSpPr>
        <p:spPr>
          <a:xfrm>
            <a:off x="3163787" y="937851"/>
            <a:ext cx="184731" cy="800219"/>
          </a:xfrm>
          <a:prstGeom prst="rect">
            <a:avLst/>
          </a:prstGeom>
          <a:noFill/>
        </p:spPr>
        <p:txBody>
          <a:bodyPr wrap="none" rtlCol="0">
            <a:spAutoFit/>
          </a:bodyPr>
          <a:lstStyle/>
          <a:p>
            <a:endParaRPr lang="en-US" sz="2800" dirty="0">
              <a:latin typeface="Times New Roman" panose="02020603050405020304" pitchFamily="18" charset="0"/>
              <a:cs typeface="Times New Roman" panose="02020603050405020304" pitchFamily="18" charset="0"/>
            </a:endParaRPr>
          </a:p>
          <a:p>
            <a:endParaRPr lang="en-US" dirty="0"/>
          </a:p>
        </p:txBody>
      </p:sp>
      <p:sp>
        <p:nvSpPr>
          <p:cNvPr id="9" name="CuadroTexto 8"/>
          <p:cNvSpPr txBox="1"/>
          <p:nvPr/>
        </p:nvSpPr>
        <p:spPr>
          <a:xfrm>
            <a:off x="3530225" y="751525"/>
            <a:ext cx="2274982" cy="800219"/>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Modelamiento</a:t>
            </a:r>
            <a:endParaRPr lang="en-US" sz="2800" dirty="0">
              <a:latin typeface="Times New Roman" panose="02020603050405020304" pitchFamily="18" charset="0"/>
              <a:cs typeface="Times New Roman" panose="02020603050405020304" pitchFamily="18" charset="0"/>
            </a:endParaRPr>
          </a:p>
          <a:p>
            <a:endParaRPr lang="en-US" dirty="0"/>
          </a:p>
        </p:txBody>
      </p:sp>
      <p:pic>
        <p:nvPicPr>
          <p:cNvPr id="8" name="Imagen 7"/>
          <p:cNvPicPr/>
          <p:nvPr/>
        </p:nvPicPr>
        <p:blipFill rotWithShape="1">
          <a:blip r:embed="rId3" cstate="print">
            <a:extLst>
              <a:ext uri="{28A0092B-C50C-407E-A947-70E740481C1C}">
                <a14:useLocalDpi xmlns:a14="http://schemas.microsoft.com/office/drawing/2010/main" val="0"/>
              </a:ext>
            </a:extLst>
          </a:blip>
          <a:srcRect r="29123"/>
          <a:stretch/>
        </p:blipFill>
        <p:spPr bwMode="auto">
          <a:xfrm>
            <a:off x="2021405" y="2587015"/>
            <a:ext cx="5292621" cy="3020168"/>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 name="Rectángulo 1"/>
              <p:cNvSpPr/>
              <p:nvPr/>
            </p:nvSpPr>
            <p:spPr>
              <a:xfrm>
                <a:off x="1128296" y="1504417"/>
                <a:ext cx="6849308" cy="65941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𝐺</m:t>
                      </m:r>
                      <m:d>
                        <m:dPr>
                          <m:ctrlPr>
                            <a:rPr lang="es-EC" i="1">
                              <a:latin typeface="Cambria Math" panose="02040503050406030204" pitchFamily="18" charset="0"/>
                            </a:rPr>
                          </m:ctrlPr>
                        </m:dPr>
                        <m:e>
                          <m:r>
                            <a:rPr lang="es-EC" i="1">
                              <a:latin typeface="Cambria Math" panose="02040503050406030204" pitchFamily="18" charset="0"/>
                            </a:rPr>
                            <m:t>𝑠</m:t>
                          </m:r>
                        </m:e>
                      </m:d>
                      <m:r>
                        <a:rPr lang="es-EC" i="0">
                          <a:latin typeface="Cambria Math" panose="02040503050406030204" pitchFamily="18" charset="0"/>
                        </a:rPr>
                        <m:t>=</m:t>
                      </m:r>
                      <m:r>
                        <a:rPr lang="es-EC" i="1">
                          <a:latin typeface="Cambria Math" panose="02040503050406030204" pitchFamily="18" charset="0"/>
                        </a:rPr>
                        <m:t>𝐾𝑝</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r>
                            <a:rPr lang="es-EC" i="1">
                              <a:latin typeface="Cambria Math" panose="02040503050406030204" pitchFamily="18" charset="0"/>
                            </a:rPr>
                            <m:t>𝑇𝑧</m:t>
                          </m:r>
                          <m:r>
                            <a:rPr lang="es-EC" i="0">
                              <a:latin typeface="Cambria Math" panose="02040503050406030204" pitchFamily="18" charset="0"/>
                            </a:rPr>
                            <m:t>∗</m:t>
                          </m:r>
                          <m:r>
                            <a:rPr lang="es-EC" i="1">
                              <a:latin typeface="Cambria Math" panose="02040503050406030204" pitchFamily="18" charset="0"/>
                            </a:rPr>
                            <m:t>𝑠</m:t>
                          </m:r>
                        </m:num>
                        <m:den>
                          <m:d>
                            <m:dPr>
                              <m:ctrlPr>
                                <a:rPr lang="es-EC" i="1">
                                  <a:latin typeface="Cambria Math" panose="02040503050406030204" pitchFamily="18" charset="0"/>
                                </a:rPr>
                              </m:ctrlPr>
                            </m:dPr>
                            <m:e>
                              <m:r>
                                <a:rPr lang="es-EC" i="0">
                                  <a:latin typeface="Cambria Math" panose="02040503050406030204" pitchFamily="18" charset="0"/>
                                </a:rPr>
                                <m:t>1+2∗</m:t>
                              </m:r>
                              <m:r>
                                <a:rPr lang="es-EC" i="1">
                                  <a:latin typeface="Cambria Math" panose="02040503050406030204" pitchFamily="18" charset="0"/>
                                </a:rPr>
                                <m:t>𝑍𝑒𝑡𝑎</m:t>
                              </m:r>
                              <m:r>
                                <a:rPr lang="es-EC" i="0">
                                  <a:latin typeface="Cambria Math" panose="02040503050406030204" pitchFamily="18" charset="0"/>
                                </a:rPr>
                                <m:t>∗</m:t>
                              </m:r>
                              <m:r>
                                <a:rPr lang="es-EC" i="1">
                                  <a:latin typeface="Cambria Math" panose="02040503050406030204" pitchFamily="18" charset="0"/>
                                </a:rPr>
                                <m:t>𝑇𝑝</m:t>
                              </m:r>
                              <m:r>
                                <a:rPr lang="es-EC" i="0">
                                  <a:latin typeface="Cambria Math" panose="02040503050406030204" pitchFamily="18" charset="0"/>
                                </a:rPr>
                                <m:t>1∗</m:t>
                              </m:r>
                              <m:r>
                                <a:rPr lang="es-EC" i="1">
                                  <a:latin typeface="Cambria Math" panose="02040503050406030204" pitchFamily="18" charset="0"/>
                                </a:rPr>
                                <m:t>𝑠</m:t>
                              </m:r>
                              <m:r>
                                <a:rPr lang="es-EC" i="0">
                                  <a:latin typeface="Cambria Math" panose="02040503050406030204" pitchFamily="18" charset="0"/>
                                </a:rPr>
                                <m:t>+</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r>
                                        <a:rPr lang="es-EC" i="1">
                                          <a:latin typeface="Cambria Math" panose="02040503050406030204" pitchFamily="18" charset="0"/>
                                        </a:rPr>
                                        <m:t>𝑇𝑝</m:t>
                                      </m:r>
                                      <m:r>
                                        <a:rPr lang="es-EC" i="0">
                                          <a:latin typeface="Cambria Math" panose="02040503050406030204" pitchFamily="18" charset="0"/>
                                        </a:rPr>
                                        <m:t>1∗</m:t>
                                      </m:r>
                                      <m:r>
                                        <a:rPr lang="es-EC" i="1">
                                          <a:latin typeface="Cambria Math" panose="02040503050406030204" pitchFamily="18" charset="0"/>
                                        </a:rPr>
                                        <m:t>𝑠</m:t>
                                      </m:r>
                                    </m:e>
                                  </m:d>
                                </m:e>
                                <m:sup>
                                  <m:r>
                                    <a:rPr lang="es-EC" i="0">
                                      <a:latin typeface="Cambria Math" panose="02040503050406030204" pitchFamily="18" charset="0"/>
                                    </a:rPr>
                                    <m:t>2</m:t>
                                  </m:r>
                                </m:sup>
                              </m:sSup>
                            </m:e>
                          </m:d>
                          <m:r>
                            <a:rPr lang="es-EC" i="0">
                              <a:latin typeface="Cambria Math" panose="02040503050406030204" pitchFamily="18" charset="0"/>
                            </a:rPr>
                            <m:t>∗</m:t>
                          </m:r>
                          <m:d>
                            <m:dPr>
                              <m:ctrlPr>
                                <a:rPr lang="es-EC" i="1">
                                  <a:latin typeface="Cambria Math" panose="02040503050406030204" pitchFamily="18" charset="0"/>
                                </a:rPr>
                              </m:ctrlPr>
                            </m:dPr>
                            <m:e>
                              <m:r>
                                <a:rPr lang="es-EC" i="0">
                                  <a:latin typeface="Cambria Math" panose="02040503050406030204" pitchFamily="18" charset="0"/>
                                </a:rPr>
                                <m:t>1+</m:t>
                              </m:r>
                              <m:r>
                                <a:rPr lang="es-EC" i="1">
                                  <a:latin typeface="Cambria Math" panose="02040503050406030204" pitchFamily="18" charset="0"/>
                                </a:rPr>
                                <m:t>𝑇𝑝</m:t>
                              </m:r>
                              <m:r>
                                <a:rPr lang="es-EC" i="0">
                                  <a:latin typeface="Cambria Math" panose="02040503050406030204" pitchFamily="18" charset="0"/>
                                </a:rPr>
                                <m:t>2∗</m:t>
                              </m:r>
                              <m:r>
                                <a:rPr lang="es-EC" i="1">
                                  <a:latin typeface="Cambria Math" panose="02040503050406030204" pitchFamily="18" charset="0"/>
                                </a:rPr>
                                <m:t>𝑠</m:t>
                              </m:r>
                            </m:e>
                          </m:d>
                        </m:den>
                      </m:f>
                    </m:oMath>
                  </m:oMathPara>
                </a14:m>
                <a:endParaRPr lang="es-EC" dirty="0"/>
              </a:p>
            </p:txBody>
          </p:sp>
        </mc:Choice>
        <mc:Fallback xmlns="">
          <p:sp>
            <p:nvSpPr>
              <p:cNvPr id="2" name="Rectángulo 1"/>
              <p:cNvSpPr>
                <a:spLocks noRot="1" noChangeAspect="1" noMove="1" noResize="1" noEditPoints="1" noAdjustHandles="1" noChangeArrowheads="1" noChangeShapeType="1" noTextEdit="1"/>
              </p:cNvSpPr>
              <p:nvPr/>
            </p:nvSpPr>
            <p:spPr>
              <a:xfrm>
                <a:off x="1128296" y="1504417"/>
                <a:ext cx="6849308" cy="659411"/>
              </a:xfrm>
              <a:prstGeom prst="rect">
                <a:avLst/>
              </a:prstGeom>
              <a:blipFill rotWithShape="0">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665019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6339"/>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Algoritmos del sistema</a:t>
            </a:r>
          </a:p>
        </p:txBody>
      </p:sp>
      <p:sp>
        <p:nvSpPr>
          <p:cNvPr id="11" name="CuadroTexto 10"/>
          <p:cNvSpPr txBox="1"/>
          <p:nvPr/>
        </p:nvSpPr>
        <p:spPr>
          <a:xfrm>
            <a:off x="3163787" y="937851"/>
            <a:ext cx="184731" cy="800219"/>
          </a:xfrm>
          <a:prstGeom prst="rect">
            <a:avLst/>
          </a:prstGeom>
          <a:noFill/>
        </p:spPr>
        <p:txBody>
          <a:bodyPr wrap="none" rtlCol="0">
            <a:spAutoFit/>
          </a:bodyPr>
          <a:lstStyle/>
          <a:p>
            <a:endParaRPr lang="en-US" sz="2800" dirty="0">
              <a:latin typeface="Times New Roman" panose="02020603050405020304" pitchFamily="18" charset="0"/>
              <a:cs typeface="Times New Roman" panose="02020603050405020304" pitchFamily="18" charset="0"/>
            </a:endParaRPr>
          </a:p>
          <a:p>
            <a:endParaRPr lang="en-US" dirty="0"/>
          </a:p>
        </p:txBody>
      </p:sp>
      <p:sp>
        <p:nvSpPr>
          <p:cNvPr id="9" name="CuadroTexto 8"/>
          <p:cNvSpPr txBox="1"/>
          <p:nvPr/>
        </p:nvSpPr>
        <p:spPr>
          <a:xfrm>
            <a:off x="3530225" y="751525"/>
            <a:ext cx="2274982" cy="800219"/>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Modelamiento</a:t>
            </a:r>
            <a:endParaRPr lang="en-US" sz="2800" dirty="0">
              <a:latin typeface="Times New Roman" panose="02020603050405020304" pitchFamily="18" charset="0"/>
              <a:cs typeface="Times New Roman" panose="02020603050405020304" pitchFamily="18" charset="0"/>
            </a:endParaRPr>
          </a:p>
          <a:p>
            <a:endParaRPr lang="en-US" dirty="0"/>
          </a:p>
        </p:txBody>
      </p:sp>
      <p:graphicFrame>
        <p:nvGraphicFramePr>
          <p:cNvPr id="4" name="Tabla 3"/>
          <p:cNvGraphicFramePr>
            <a:graphicFrameLocks noGrp="1"/>
          </p:cNvGraphicFramePr>
          <p:nvPr>
            <p:extLst>
              <p:ext uri="{D42A27DB-BD31-4B8C-83A1-F6EECF244321}">
                <p14:modId xmlns:p14="http://schemas.microsoft.com/office/powerpoint/2010/main" val="3234287627"/>
              </p:ext>
            </p:extLst>
          </p:nvPr>
        </p:nvGraphicFramePr>
        <p:xfrm>
          <a:off x="693793" y="3163088"/>
          <a:ext cx="7947846" cy="1824228"/>
        </p:xfrm>
        <a:graphic>
          <a:graphicData uri="http://schemas.openxmlformats.org/drawingml/2006/table">
            <a:tbl>
              <a:tblPr firstRow="1" firstCol="1" bandRow="1"/>
              <a:tblGrid>
                <a:gridCol w="7947846">
                  <a:extLst>
                    <a:ext uri="{9D8B030D-6E8A-4147-A177-3AD203B41FA5}">
                      <a16:colId xmlns:a16="http://schemas.microsoft.com/office/drawing/2014/main" val="20000"/>
                    </a:ext>
                  </a:extLst>
                </a:gridCol>
              </a:tblGrid>
              <a:tr h="77470">
                <a:tc>
                  <a:txBody>
                    <a:bodyPr/>
                    <a:lstStyle/>
                    <a:p>
                      <a:pPr indent="182880" algn="just">
                        <a:lnSpc>
                          <a:spcPct val="95000"/>
                        </a:lnSpc>
                        <a:spcAft>
                          <a:spcPts val="0"/>
                        </a:spcAft>
                        <a:tabLst>
                          <a:tab pos="182880" algn="l"/>
                        </a:tabLst>
                      </a:pPr>
                      <a:r>
                        <a:rPr lang="en-US" sz="1800" b="1" spc="-5" dirty="0">
                          <a:effectLst/>
                          <a:latin typeface="Times New Roman" panose="02020603050405020304" pitchFamily="18" charset="0"/>
                          <a:ea typeface="MS Mincho" panose="02020609040205080304" pitchFamily="49" charset="-128"/>
                        </a:rPr>
                        <a:t>Algorithm 4 Transfer function to state space transformation</a:t>
                      </a:r>
                      <a:endParaRPr lang="en-US" sz="1800" spc="-5" dirty="0">
                        <a:effectLst/>
                        <a:latin typeface="Times New Roman" panose="02020603050405020304" pitchFamily="18" charset="0"/>
                        <a:ea typeface="MS Mincho" panose="02020609040205080304" pitchFamily="49" charset="-128"/>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8425">
                <a:tc>
                  <a:txBody>
                    <a:bodyPr/>
                    <a:lstStyle/>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1: </a:t>
                      </a:r>
                      <a:r>
                        <a:rPr lang="en-US" sz="1800" b="1" spc="-5" dirty="0">
                          <a:effectLst/>
                          <a:latin typeface="Times New Roman" panose="02020603050405020304" pitchFamily="18" charset="0"/>
                          <a:ea typeface="MS Mincho" panose="02020609040205080304" pitchFamily="49" charset="-128"/>
                        </a:rPr>
                        <a:t>if </a:t>
                      </a:r>
                      <a:r>
                        <a:rPr lang="en-US" sz="1800" spc="-5" dirty="0">
                          <a:effectLst/>
                          <a:latin typeface="Times New Roman" panose="02020603050405020304" pitchFamily="18" charset="0"/>
                          <a:ea typeface="MS Mincho" panose="02020609040205080304" pitchFamily="49" charset="-128"/>
                        </a:rPr>
                        <a:t>RC input data is found</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18110">
                <a:tc>
                  <a:txBody>
                    <a:bodyPr/>
                    <a:lstStyle/>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2: </a:t>
                      </a:r>
                      <a:r>
                        <a:rPr lang="en-US" sz="1800" b="1" spc="-5" dirty="0">
                          <a:effectLst/>
                          <a:latin typeface="Times New Roman" panose="02020603050405020304" pitchFamily="18" charset="0"/>
                          <a:ea typeface="MS Mincho" panose="02020609040205080304" pitchFamily="49" charset="-128"/>
                        </a:rPr>
                        <a:t>do </a:t>
                      </a:r>
                      <a:r>
                        <a:rPr lang="en-US" sz="1800" spc="-5" dirty="0">
                          <a:effectLst/>
                          <a:latin typeface="Times New Roman" panose="02020603050405020304" pitchFamily="18" charset="0"/>
                          <a:ea typeface="MS Mincho" panose="02020609040205080304" pitchFamily="49" charset="-128"/>
                        </a:rPr>
                        <a:t>find the movement parameter data of the frames on the X axis</a:t>
                      </a:r>
                    </a:p>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3: </a:t>
                      </a:r>
                      <a:r>
                        <a:rPr lang="en-US" sz="1800" b="1" spc="-5" dirty="0">
                          <a:effectLst/>
                          <a:latin typeface="Times New Roman" panose="02020603050405020304" pitchFamily="18" charset="0"/>
                          <a:ea typeface="MS Mincho" panose="02020609040205080304" pitchFamily="49" charset="-128"/>
                        </a:rPr>
                        <a:t>do </a:t>
                      </a:r>
                      <a:r>
                        <a:rPr lang="en-US" sz="1800" spc="-5" dirty="0">
                          <a:effectLst/>
                          <a:latin typeface="Times New Roman" panose="02020603050405020304" pitchFamily="18" charset="0"/>
                          <a:ea typeface="MS Mincho" panose="02020609040205080304" pitchFamily="49" charset="-128"/>
                        </a:rPr>
                        <a:t>apply a low pass filter to the movement parameter of the frames on the X axis</a:t>
                      </a:r>
                    </a:p>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4: </a:t>
                      </a:r>
                      <a:r>
                        <a:rPr lang="en-US" sz="1800" b="1" spc="-5" dirty="0">
                          <a:effectLst/>
                          <a:latin typeface="Times New Roman" panose="02020603050405020304" pitchFamily="18" charset="0"/>
                          <a:ea typeface="MS Mincho" panose="02020609040205080304" pitchFamily="49" charset="-128"/>
                        </a:rPr>
                        <a:t>do </a:t>
                      </a:r>
                      <a:r>
                        <a:rPr lang="en-US" sz="1800" spc="-5" dirty="0">
                          <a:effectLst/>
                          <a:latin typeface="Times New Roman" panose="02020603050405020304" pitchFamily="18" charset="0"/>
                          <a:ea typeface="MS Mincho" panose="02020609040205080304" pitchFamily="49" charset="-128"/>
                        </a:rPr>
                        <a:t>find the </a:t>
                      </a:r>
                      <a:r>
                        <a:rPr lang="en-US" sz="1800" spc="-5" dirty="0" err="1">
                          <a:effectLst/>
                          <a:latin typeface="Times New Roman" panose="02020603050405020304" pitchFamily="18" charset="0"/>
                          <a:ea typeface="MS Mincho" panose="02020609040205080304" pitchFamily="49" charset="-128"/>
                        </a:rPr>
                        <a:t>Kp</a:t>
                      </a:r>
                      <a:r>
                        <a:rPr lang="en-US" sz="1800" spc="-5" dirty="0">
                          <a:effectLst/>
                          <a:latin typeface="Times New Roman" panose="02020603050405020304" pitchFamily="18" charset="0"/>
                          <a:ea typeface="MS Mincho" panose="02020609040205080304" pitchFamily="49" charset="-128"/>
                        </a:rPr>
                        <a:t>, Tp1, Tp2 and </a:t>
                      </a:r>
                      <a:r>
                        <a:rPr lang="en-US" sz="1800" spc="-5" dirty="0" err="1">
                          <a:effectLst/>
                          <a:latin typeface="Times New Roman" panose="02020603050405020304" pitchFamily="18" charset="0"/>
                          <a:ea typeface="MS Mincho" panose="02020609040205080304" pitchFamily="49" charset="-128"/>
                        </a:rPr>
                        <a:t>Tz</a:t>
                      </a:r>
                      <a:r>
                        <a:rPr lang="en-US" sz="1800" spc="-5" dirty="0">
                          <a:effectLst/>
                          <a:latin typeface="Times New Roman" panose="02020603050405020304" pitchFamily="18" charset="0"/>
                          <a:ea typeface="MS Mincho" panose="02020609040205080304" pitchFamily="49" charset="-128"/>
                        </a:rPr>
                        <a:t> parameters of the transfer function</a:t>
                      </a:r>
                    </a:p>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5: </a:t>
                      </a:r>
                      <a:r>
                        <a:rPr lang="en-US" sz="1800" b="1" spc="-5" dirty="0">
                          <a:effectLst/>
                          <a:latin typeface="Times New Roman" panose="02020603050405020304" pitchFamily="18" charset="0"/>
                          <a:ea typeface="MS Mincho" panose="02020609040205080304" pitchFamily="49" charset="-128"/>
                        </a:rPr>
                        <a:t>do</a:t>
                      </a:r>
                      <a:r>
                        <a:rPr lang="en-US" sz="1800" spc="-5" dirty="0">
                          <a:effectLst/>
                          <a:latin typeface="Times New Roman" panose="02020603050405020304" pitchFamily="18" charset="0"/>
                          <a:ea typeface="MS Mincho" panose="02020609040205080304" pitchFamily="49" charset="-128"/>
                        </a:rPr>
                        <a:t> transform the transfer function to state space</a:t>
                      </a:r>
                    </a:p>
                  </a:txBody>
                  <a:tcPr marL="68580" marR="68580" marT="0" marB="0" anchor="ctr">
                    <a:lnL>
                      <a:noFill/>
                    </a:lnL>
                    <a:lnR>
                      <a:noFill/>
                    </a:lnR>
                    <a:lnT>
                      <a:noFill/>
                    </a:lnT>
                    <a:lnB>
                      <a:noFill/>
                    </a:lnB>
                  </a:tcPr>
                </a:tc>
                <a:extLst>
                  <a:ext uri="{0D108BD9-81ED-4DB2-BD59-A6C34878D82A}">
                    <a16:rowId xmlns:a16="http://schemas.microsoft.com/office/drawing/2014/main" val="10002"/>
                  </a:ext>
                </a:extLst>
              </a:tr>
              <a:tr h="48260">
                <a:tc>
                  <a:txBody>
                    <a:bodyPr/>
                    <a:lstStyle/>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6: </a:t>
                      </a:r>
                      <a:r>
                        <a:rPr lang="en-US" sz="1800" b="1" spc="-5" dirty="0">
                          <a:effectLst/>
                          <a:latin typeface="Times New Roman" panose="02020603050405020304" pitchFamily="18" charset="0"/>
                          <a:ea typeface="MS Mincho" panose="02020609040205080304" pitchFamily="49" charset="-128"/>
                        </a:rPr>
                        <a:t>end </a:t>
                      </a:r>
                      <a:endParaRPr lang="en-US" sz="1800" spc="-5" dirty="0">
                        <a:effectLst/>
                        <a:latin typeface="Times New Roman" panose="02020603050405020304" pitchFamily="18" charset="0"/>
                        <a:ea typeface="MS Mincho" panose="02020609040205080304" pitchFamily="49" charset="-128"/>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7410" name="Picture 2" descr="Image result for espacios de esta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2353" y="1738070"/>
            <a:ext cx="1990725" cy="8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1880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6339"/>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Algoritmos del sistema</a:t>
            </a:r>
          </a:p>
        </p:txBody>
      </p:sp>
      <p:sp>
        <p:nvSpPr>
          <p:cNvPr id="11" name="CuadroTexto 10"/>
          <p:cNvSpPr txBox="1"/>
          <p:nvPr/>
        </p:nvSpPr>
        <p:spPr>
          <a:xfrm>
            <a:off x="3163787" y="937851"/>
            <a:ext cx="184731" cy="800219"/>
          </a:xfrm>
          <a:prstGeom prst="rect">
            <a:avLst/>
          </a:prstGeom>
          <a:noFill/>
        </p:spPr>
        <p:txBody>
          <a:bodyPr wrap="none" rtlCol="0">
            <a:spAutoFit/>
          </a:bodyPr>
          <a:lstStyle/>
          <a:p>
            <a:endParaRPr lang="en-US" sz="2800" dirty="0">
              <a:latin typeface="Times New Roman" panose="02020603050405020304" pitchFamily="18" charset="0"/>
              <a:cs typeface="Times New Roman" panose="02020603050405020304" pitchFamily="18" charset="0"/>
            </a:endParaRPr>
          </a:p>
          <a:p>
            <a:endParaRPr lang="en-US" dirty="0"/>
          </a:p>
        </p:txBody>
      </p:sp>
      <p:sp>
        <p:nvSpPr>
          <p:cNvPr id="9" name="CuadroTexto 8"/>
          <p:cNvSpPr txBox="1"/>
          <p:nvPr/>
        </p:nvSpPr>
        <p:spPr>
          <a:xfrm>
            <a:off x="3530225" y="751525"/>
            <a:ext cx="2274982" cy="800219"/>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Modelamiento</a:t>
            </a:r>
            <a:endParaRPr lang="en-US" sz="2800" dirty="0">
              <a:latin typeface="Times New Roman" panose="02020603050405020304" pitchFamily="18" charset="0"/>
              <a:cs typeface="Times New Roman" panose="02020603050405020304" pitchFamily="18" charset="0"/>
            </a:endParaRPr>
          </a:p>
          <a:p>
            <a:endParaRPr lang="en-US" dirty="0"/>
          </a:p>
        </p:txBody>
      </p:sp>
      <p:graphicFrame>
        <p:nvGraphicFramePr>
          <p:cNvPr id="3" name="Tabla 2"/>
          <p:cNvGraphicFramePr>
            <a:graphicFrameLocks noGrp="1"/>
          </p:cNvGraphicFramePr>
          <p:nvPr>
            <p:extLst>
              <p:ext uri="{D42A27DB-BD31-4B8C-83A1-F6EECF244321}">
                <p14:modId xmlns:p14="http://schemas.microsoft.com/office/powerpoint/2010/main" val="83331400"/>
              </p:ext>
            </p:extLst>
          </p:nvPr>
        </p:nvGraphicFramePr>
        <p:xfrm>
          <a:off x="288414" y="1368939"/>
          <a:ext cx="8529071" cy="1303020"/>
        </p:xfrm>
        <a:graphic>
          <a:graphicData uri="http://schemas.openxmlformats.org/drawingml/2006/table">
            <a:tbl>
              <a:tblPr firstRow="1" firstCol="1" bandRow="1"/>
              <a:tblGrid>
                <a:gridCol w="8529071">
                  <a:extLst>
                    <a:ext uri="{9D8B030D-6E8A-4147-A177-3AD203B41FA5}">
                      <a16:colId xmlns:a16="http://schemas.microsoft.com/office/drawing/2014/main" val="20000"/>
                    </a:ext>
                  </a:extLst>
                </a:gridCol>
              </a:tblGrid>
              <a:tr h="77470">
                <a:tc>
                  <a:txBody>
                    <a:bodyPr/>
                    <a:lstStyle/>
                    <a:p>
                      <a:pPr indent="182880" algn="just">
                        <a:lnSpc>
                          <a:spcPct val="95000"/>
                        </a:lnSpc>
                        <a:spcAft>
                          <a:spcPts val="0"/>
                        </a:spcAft>
                        <a:tabLst>
                          <a:tab pos="182880" algn="l"/>
                        </a:tabLst>
                      </a:pPr>
                      <a:r>
                        <a:rPr lang="en-US" sz="1800" b="1" spc="-5" dirty="0">
                          <a:effectLst/>
                          <a:latin typeface="Times New Roman" panose="02020603050405020304" pitchFamily="18" charset="0"/>
                          <a:ea typeface="MS Mincho" panose="02020609040205080304" pitchFamily="49" charset="-128"/>
                        </a:rPr>
                        <a:t>Algorithm 5 </a:t>
                      </a:r>
                      <a:r>
                        <a:rPr lang="en-US" sz="1800" b="1" spc="-5" dirty="0" err="1">
                          <a:effectLst/>
                          <a:latin typeface="Times New Roman" panose="02020603050405020304" pitchFamily="18" charset="0"/>
                          <a:ea typeface="MS Mincho" panose="02020609040205080304" pitchFamily="49" charset="-128"/>
                        </a:rPr>
                        <a:t>Kalman</a:t>
                      </a:r>
                      <a:r>
                        <a:rPr lang="en-US" sz="1800" b="1" spc="-5" dirty="0">
                          <a:effectLst/>
                          <a:latin typeface="Times New Roman" panose="02020603050405020304" pitchFamily="18" charset="0"/>
                          <a:ea typeface="MS Mincho" panose="02020609040205080304" pitchFamily="49" charset="-128"/>
                        </a:rPr>
                        <a:t> Filter based function</a:t>
                      </a:r>
                      <a:endParaRPr lang="en-US" sz="1800" spc="-5" dirty="0">
                        <a:effectLst/>
                        <a:latin typeface="Times New Roman" panose="02020603050405020304" pitchFamily="18" charset="0"/>
                        <a:ea typeface="MS Mincho" panose="02020609040205080304" pitchFamily="49" charset="-128"/>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8425">
                <a:tc>
                  <a:txBody>
                    <a:bodyPr/>
                    <a:lstStyle/>
                    <a:p>
                      <a:pPr indent="182880" algn="l">
                        <a:lnSpc>
                          <a:spcPct val="95000"/>
                        </a:lnSpc>
                        <a:spcAft>
                          <a:spcPts val="0"/>
                        </a:spcAft>
                        <a:tabLst>
                          <a:tab pos="182880" algn="l"/>
                        </a:tabLst>
                      </a:pPr>
                      <a:r>
                        <a:rPr lang="en-US" sz="1800" spc="-5">
                          <a:effectLst/>
                          <a:latin typeface="Times New Roman" panose="02020603050405020304" pitchFamily="18" charset="0"/>
                          <a:ea typeface="MS Mincho" panose="02020609040205080304" pitchFamily="49" charset="-128"/>
                        </a:rPr>
                        <a:t>1: </a:t>
                      </a:r>
                      <a:r>
                        <a:rPr lang="en-US" sz="1800" b="1" spc="-5">
                          <a:effectLst/>
                          <a:latin typeface="Times New Roman" panose="02020603050405020304" pitchFamily="18" charset="0"/>
                          <a:ea typeface="MS Mincho" panose="02020609040205080304" pitchFamily="49" charset="-128"/>
                        </a:rPr>
                        <a:t>do </a:t>
                      </a:r>
                      <a:r>
                        <a:rPr lang="en-US" sz="1800" spc="-5">
                          <a:effectLst/>
                          <a:latin typeface="Times New Roman" panose="02020603050405020304" pitchFamily="18" charset="0"/>
                          <a:ea typeface="MS Mincho" panose="02020609040205080304" pitchFamily="49" charset="-128"/>
                        </a:rPr>
                        <a:t>execute algorithm 4</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18110">
                <a:tc>
                  <a:txBody>
                    <a:bodyPr/>
                    <a:lstStyle/>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2: </a:t>
                      </a:r>
                      <a:r>
                        <a:rPr lang="en-US" sz="1800" b="1" spc="-5" dirty="0">
                          <a:effectLst/>
                          <a:latin typeface="Times New Roman" panose="02020603050405020304" pitchFamily="18" charset="0"/>
                          <a:ea typeface="MS Mincho" panose="02020609040205080304" pitchFamily="49" charset="-128"/>
                        </a:rPr>
                        <a:t>do </a:t>
                      </a:r>
                      <a:r>
                        <a:rPr lang="en-US" sz="1800" spc="-5" dirty="0">
                          <a:effectLst/>
                          <a:latin typeface="Times New Roman" panose="02020603050405020304" pitchFamily="18" charset="0"/>
                          <a:ea typeface="MS Mincho" panose="02020609040205080304" pitchFamily="49" charset="-128"/>
                        </a:rPr>
                        <a:t>define the RC input and the correspondent output of the stabilization system</a:t>
                      </a:r>
                    </a:p>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3: </a:t>
                      </a:r>
                      <a:r>
                        <a:rPr lang="en-US" sz="1800" b="1" spc="-5" dirty="0">
                          <a:effectLst/>
                          <a:latin typeface="Times New Roman" panose="02020603050405020304" pitchFamily="18" charset="0"/>
                          <a:ea typeface="MS Mincho" panose="02020609040205080304" pitchFamily="49" charset="-128"/>
                        </a:rPr>
                        <a:t>do </a:t>
                      </a:r>
                      <a:r>
                        <a:rPr lang="en-US" sz="1800" spc="-5" dirty="0">
                          <a:effectLst/>
                          <a:latin typeface="Times New Roman" panose="02020603050405020304" pitchFamily="18" charset="0"/>
                          <a:ea typeface="MS Mincho" panose="02020609040205080304" pitchFamily="49" charset="-128"/>
                        </a:rPr>
                        <a:t>find the best approximation to the original function and localize the adequate output</a:t>
                      </a:r>
                    </a:p>
                  </a:txBody>
                  <a:tcPr marL="68580" marR="68580" marT="0" marB="0" anchor="ctr">
                    <a:lnL>
                      <a:noFill/>
                    </a:lnL>
                    <a:lnR>
                      <a:noFill/>
                    </a:lnR>
                    <a:lnT>
                      <a:noFill/>
                    </a:lnT>
                    <a:lnB>
                      <a:noFill/>
                    </a:lnB>
                  </a:tcPr>
                </a:tc>
                <a:extLst>
                  <a:ext uri="{0D108BD9-81ED-4DB2-BD59-A6C34878D82A}">
                    <a16:rowId xmlns:a16="http://schemas.microsoft.com/office/drawing/2014/main" val="10002"/>
                  </a:ext>
                </a:extLst>
              </a:tr>
              <a:tr h="48260">
                <a:tc>
                  <a:txBody>
                    <a:bodyPr/>
                    <a:lstStyle/>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4: </a:t>
                      </a:r>
                      <a:r>
                        <a:rPr lang="en-US" sz="1800" b="1" spc="-5" dirty="0">
                          <a:effectLst/>
                          <a:latin typeface="Times New Roman" panose="02020603050405020304" pitchFamily="18" charset="0"/>
                          <a:ea typeface="MS Mincho" panose="02020609040205080304" pitchFamily="49" charset="-128"/>
                        </a:rPr>
                        <a:t>end </a:t>
                      </a:r>
                      <a:endParaRPr lang="en-US" sz="1800" spc="-5" dirty="0">
                        <a:effectLst/>
                        <a:latin typeface="Times New Roman" panose="02020603050405020304" pitchFamily="18" charset="0"/>
                        <a:ea typeface="MS Mincho" panose="02020609040205080304" pitchFamily="49" charset="-128"/>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0" name="Imagen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484" y="2852382"/>
            <a:ext cx="7790129" cy="2788763"/>
          </a:xfrm>
          <a:prstGeom prst="rect">
            <a:avLst/>
          </a:prstGeom>
          <a:noFill/>
          <a:ln>
            <a:noFill/>
          </a:ln>
        </p:spPr>
      </p:pic>
    </p:spTree>
    <p:extLst>
      <p:ext uri="{BB962C8B-B14F-4D97-AF65-F5344CB8AC3E}">
        <p14:creationId xmlns:p14="http://schemas.microsoft.com/office/powerpoint/2010/main" val="41712834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6339"/>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Algoritmos del sistema</a:t>
            </a:r>
          </a:p>
        </p:txBody>
      </p:sp>
      <p:sp>
        <p:nvSpPr>
          <p:cNvPr id="11" name="CuadroTexto 10"/>
          <p:cNvSpPr txBox="1"/>
          <p:nvPr/>
        </p:nvSpPr>
        <p:spPr>
          <a:xfrm>
            <a:off x="3163787" y="937851"/>
            <a:ext cx="184731" cy="800219"/>
          </a:xfrm>
          <a:prstGeom prst="rect">
            <a:avLst/>
          </a:prstGeom>
          <a:noFill/>
        </p:spPr>
        <p:txBody>
          <a:bodyPr wrap="none" rtlCol="0">
            <a:spAutoFit/>
          </a:bodyPr>
          <a:lstStyle/>
          <a:p>
            <a:endParaRPr lang="en-US" sz="2800" dirty="0">
              <a:latin typeface="Times New Roman" panose="02020603050405020304" pitchFamily="18" charset="0"/>
              <a:cs typeface="Times New Roman" panose="02020603050405020304" pitchFamily="18" charset="0"/>
            </a:endParaRPr>
          </a:p>
          <a:p>
            <a:endParaRPr lang="en-US" dirty="0"/>
          </a:p>
        </p:txBody>
      </p:sp>
      <p:sp>
        <p:nvSpPr>
          <p:cNvPr id="9" name="CuadroTexto 8"/>
          <p:cNvSpPr txBox="1"/>
          <p:nvPr/>
        </p:nvSpPr>
        <p:spPr>
          <a:xfrm>
            <a:off x="2762619" y="753499"/>
            <a:ext cx="3580660" cy="800219"/>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Estabilización</a:t>
            </a:r>
            <a:r>
              <a:rPr lang="en-US" sz="2800" dirty="0">
                <a:latin typeface="Times New Roman" panose="02020603050405020304" pitchFamily="18" charset="0"/>
                <a:cs typeface="Times New Roman" panose="02020603050405020304" pitchFamily="18" charset="0"/>
              </a:rPr>
              <a:t> de Video</a:t>
            </a:r>
          </a:p>
          <a:p>
            <a:endParaRPr lang="en-US" dirty="0"/>
          </a:p>
        </p:txBody>
      </p:sp>
      <mc:AlternateContent xmlns:mc="http://schemas.openxmlformats.org/markup-compatibility/2006" xmlns:a14="http://schemas.microsoft.com/office/drawing/2010/main">
        <mc:Choice Requires="a14">
          <p:sp>
            <p:nvSpPr>
              <p:cNvPr id="2" name="Rectángulo 1"/>
              <p:cNvSpPr/>
              <p:nvPr/>
            </p:nvSpPr>
            <p:spPr>
              <a:xfrm>
                <a:off x="319962" y="4897583"/>
                <a:ext cx="17740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𝐼𝑡</m:t>
                      </m:r>
                      <m:r>
                        <a:rPr lang="es-EC" i="0">
                          <a:latin typeface="Cambria Math" panose="02040503050406030204" pitchFamily="18" charset="0"/>
                        </a:rPr>
                        <m:t>=</m:t>
                      </m:r>
                      <m:r>
                        <a:rPr lang="es-EC" i="1">
                          <a:latin typeface="Cambria Math" panose="02040503050406030204" pitchFamily="18" charset="0"/>
                        </a:rPr>
                        <m:t>𝐻</m:t>
                      </m:r>
                      <m:sSup>
                        <m:sSupPr>
                          <m:ctrlPr>
                            <a:rPr lang="es-EC" i="1">
                              <a:latin typeface="Cambria Math" panose="02040503050406030204" pitchFamily="18" charset="0"/>
                            </a:rPr>
                          </m:ctrlPr>
                        </m:sSupPr>
                        <m:e>
                          <m:r>
                            <a:rPr lang="es-EC" i="1">
                              <a:latin typeface="Cambria Math" panose="02040503050406030204" pitchFamily="18" charset="0"/>
                            </a:rPr>
                            <m:t>𝑡</m:t>
                          </m:r>
                        </m:e>
                        <m:sup>
                          <m:r>
                            <a:rPr lang="es-EC" i="0">
                              <a:latin typeface="Cambria Math" panose="02040503050406030204" pitchFamily="18" charset="0"/>
                            </a:rPr>
                            <m:t>−1</m:t>
                          </m:r>
                        </m:sup>
                      </m:sSup>
                      <m:r>
                        <a:rPr lang="es-EC" i="0">
                          <a:latin typeface="Cambria Math" panose="02040503050406030204" pitchFamily="18" charset="0"/>
                        </a:rPr>
                        <m:t>∗</m:t>
                      </m:r>
                      <m:r>
                        <a:rPr lang="es-EC" i="1">
                          <a:latin typeface="Cambria Math" panose="02040503050406030204" pitchFamily="18" charset="0"/>
                        </a:rPr>
                        <m:t>𝐼𝑠𝑝</m:t>
                      </m:r>
                    </m:oMath>
                  </m:oMathPara>
                </a14:m>
                <a:endParaRPr lang="es-EC" dirty="0"/>
              </a:p>
            </p:txBody>
          </p:sp>
        </mc:Choice>
        <mc:Fallback xmlns="">
          <p:sp>
            <p:nvSpPr>
              <p:cNvPr id="2" name="Rectángulo 1"/>
              <p:cNvSpPr>
                <a:spLocks noRot="1" noChangeAspect="1" noMove="1" noResize="1" noEditPoints="1" noAdjustHandles="1" noChangeArrowheads="1" noChangeShapeType="1" noTextEdit="1"/>
              </p:cNvSpPr>
              <p:nvPr/>
            </p:nvSpPr>
            <p:spPr>
              <a:xfrm>
                <a:off x="319962" y="4897583"/>
                <a:ext cx="1774075" cy="369332"/>
              </a:xfrm>
              <a:prstGeom prst="rect">
                <a:avLst/>
              </a:prstGeom>
              <a:blipFill rotWithShape="0">
                <a:blip r:embed="rId3"/>
                <a:stretch>
                  <a:fillRect b="-1147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2508328" y="4665917"/>
                <a:ext cx="1983042" cy="8326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𝐻𝑡</m:t>
                      </m:r>
                      <m:r>
                        <a:rPr lang="es-EC" i="0">
                          <a:latin typeface="Cambria Math" panose="02040503050406030204" pitchFamily="18" charset="0"/>
                        </a:rPr>
                        <m:t>=</m:t>
                      </m:r>
                      <m:d>
                        <m:dPr>
                          <m:begChr m:val="["/>
                          <m:endChr m:val="]"/>
                          <m:ctrlPr>
                            <a:rPr lang="es-EC" i="1">
                              <a:latin typeface="Cambria Math" panose="02040503050406030204" pitchFamily="18" charset="0"/>
                            </a:rPr>
                          </m:ctrlPr>
                        </m:dPr>
                        <m:e>
                          <m:r>
                            <a:rPr lang="es-EC" i="0">
                              <a:latin typeface="Cambria Math" panose="02040503050406030204" pitchFamily="18" charset="0"/>
                            </a:rPr>
                            <m:t> </m:t>
                          </m:r>
                          <m:m>
                            <m:mPr>
                              <m:mcs>
                                <m:mc>
                                  <m:mcPr>
                                    <m:count m:val="3"/>
                                    <m:mcJc m:val="center"/>
                                  </m:mcPr>
                                </m:mc>
                              </m:mcs>
                              <m:ctrlPr>
                                <a:rPr lang="es-EC" i="1">
                                  <a:latin typeface="Cambria Math" panose="02040503050406030204" pitchFamily="18" charset="0"/>
                                </a:rPr>
                              </m:ctrlPr>
                            </m:mPr>
                            <m:mr>
                              <m:e>
                                <m:r>
                                  <a:rPr lang="es-EC" i="0">
                                    <a:latin typeface="Cambria Math" panose="02040503050406030204" pitchFamily="18" charset="0"/>
                                  </a:rPr>
                                  <m:t>1</m:t>
                                </m:r>
                              </m:e>
                              <m:e>
                                <m:r>
                                  <a:rPr lang="es-EC" i="0">
                                    <a:latin typeface="Cambria Math" panose="02040503050406030204" pitchFamily="18" charset="0"/>
                                  </a:rPr>
                                  <m:t>0</m:t>
                                </m:r>
                              </m:e>
                              <m:e>
                                <m:r>
                                  <a:rPr lang="es-EC" i="1">
                                    <a:latin typeface="Cambria Math" panose="02040503050406030204" pitchFamily="18" charset="0"/>
                                  </a:rPr>
                                  <m:t>𝑡𝑥</m:t>
                                </m:r>
                              </m:e>
                            </m:mr>
                            <m:mr>
                              <m:e>
                                <m:r>
                                  <a:rPr lang="es-EC" i="0">
                                    <a:latin typeface="Cambria Math" panose="02040503050406030204" pitchFamily="18" charset="0"/>
                                  </a:rPr>
                                  <m:t>0</m:t>
                                </m:r>
                              </m:e>
                              <m:e>
                                <m:r>
                                  <a:rPr lang="es-EC" i="0">
                                    <a:latin typeface="Cambria Math" panose="02040503050406030204" pitchFamily="18" charset="0"/>
                                  </a:rPr>
                                  <m:t>1</m:t>
                                </m:r>
                              </m:e>
                              <m:e>
                                <m:r>
                                  <a:rPr lang="es-EC" i="1">
                                    <a:latin typeface="Cambria Math" panose="02040503050406030204" pitchFamily="18" charset="0"/>
                                  </a:rPr>
                                  <m:t>𝑡𝑦</m:t>
                                </m:r>
                              </m:e>
                            </m:mr>
                            <m:mr>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1</m:t>
                                </m:r>
                              </m:e>
                            </m:mr>
                          </m:m>
                        </m:e>
                      </m:d>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2508328" y="4665917"/>
                <a:ext cx="1983042" cy="832664"/>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4929475" y="4620199"/>
                <a:ext cx="4006738" cy="8783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𝐻𝑡</m:t>
                      </m:r>
                      <m:r>
                        <a:rPr lang="es-EC" i="0">
                          <a:latin typeface="Cambria Math" panose="02040503050406030204" pitchFamily="18" charset="0"/>
                        </a:rPr>
                        <m:t>=</m:t>
                      </m:r>
                      <m:d>
                        <m:dPr>
                          <m:begChr m:val="["/>
                          <m:endChr m:val="]"/>
                          <m:ctrlPr>
                            <a:rPr lang="es-EC" i="1">
                              <a:latin typeface="Cambria Math" panose="02040503050406030204" pitchFamily="18" charset="0"/>
                            </a:rPr>
                          </m:ctrlPr>
                        </m:dPr>
                        <m:e>
                          <m:r>
                            <a:rPr lang="es-EC" i="0">
                              <a:latin typeface="Cambria Math" panose="02040503050406030204" pitchFamily="18" charset="0"/>
                            </a:rPr>
                            <m:t> </m:t>
                          </m:r>
                          <m:m>
                            <m:mPr>
                              <m:mcs>
                                <m:mc>
                                  <m:mcPr>
                                    <m:count m:val="3"/>
                                    <m:mcJc m:val="center"/>
                                  </m:mcPr>
                                </m:mc>
                              </m:mcs>
                              <m:ctrlPr>
                                <a:rPr lang="es-EC" i="1">
                                  <a:latin typeface="Cambria Math" panose="02040503050406030204" pitchFamily="18" charset="0"/>
                                </a:rPr>
                              </m:ctrlPr>
                            </m:mPr>
                            <m:mr>
                              <m:e>
                                <m:d>
                                  <m:dPr>
                                    <m:begChr m:val=""/>
                                    <m:ctrlPr>
                                      <a:rPr lang="es-EC" i="1">
                                        <a:latin typeface="Cambria Math" panose="02040503050406030204" pitchFamily="18" charset="0"/>
                                      </a:rPr>
                                    </m:ctrlPr>
                                  </m:dPr>
                                  <m:e>
                                    <m:r>
                                      <a:rPr lang="es-EC" i="1">
                                        <a:latin typeface="Cambria Math" panose="02040503050406030204" pitchFamily="18" charset="0"/>
                                      </a:rPr>
                                      <m:t>𝑠</m:t>
                                    </m:r>
                                    <m:r>
                                      <a:rPr lang="es-EC" i="0">
                                        <a:latin typeface="Cambria Math" panose="02040503050406030204" pitchFamily="18" charset="0"/>
                                      </a:rPr>
                                      <m:t>∗</m:t>
                                    </m:r>
                                    <m:r>
                                      <m:rPr>
                                        <m:sty m:val="p"/>
                                      </m:rPr>
                                      <a:rPr lang="es-EC" i="0">
                                        <a:latin typeface="Cambria Math" panose="02040503050406030204" pitchFamily="18" charset="0"/>
                                      </a:rPr>
                                      <m:t>co</m:t>
                                    </m:r>
                                    <m:func>
                                      <m:funcPr>
                                        <m:ctrlPr>
                                          <a:rPr lang="es-EC" i="1">
                                            <a:latin typeface="Cambria Math" panose="02040503050406030204" pitchFamily="18" charset="0"/>
                                          </a:rPr>
                                        </m:ctrlPr>
                                      </m:funcPr>
                                      <m:fName>
                                        <m:r>
                                          <m:rPr>
                                            <m:sty m:val="p"/>
                                          </m:rPr>
                                          <a:rPr lang="es-EC" i="0">
                                            <a:latin typeface="Cambria Math" panose="02040503050406030204" pitchFamily="18" charset="0"/>
                                          </a:rPr>
                                          <m:t>s</m:t>
                                        </m:r>
                                      </m:fName>
                                      <m:e>
                                        <m:r>
                                          <a:rPr lang="es-EC" i="0">
                                            <a:latin typeface="Cambria Math" panose="02040503050406030204" pitchFamily="18" charset="0"/>
                                          </a:rPr>
                                          <m:t>(</m:t>
                                        </m:r>
                                      </m:e>
                                    </m:func>
                                    <m:r>
                                      <a:rPr lang="es-EC" i="0">
                                        <a:latin typeface="Cambria Math" panose="02040503050406030204" pitchFamily="18" charset="0"/>
                                      </a:rPr>
                                      <m:t>Ø</m:t>
                                    </m:r>
                                  </m:e>
                                </m:d>
                              </m:e>
                              <m:e>
                                <m:d>
                                  <m:dPr>
                                    <m:begChr m:val=""/>
                                    <m:ctrlPr>
                                      <a:rPr lang="es-EC" i="1">
                                        <a:latin typeface="Cambria Math" panose="02040503050406030204" pitchFamily="18" charset="0"/>
                                      </a:rPr>
                                    </m:ctrlPr>
                                  </m:dPr>
                                  <m:e>
                                    <m:r>
                                      <a:rPr lang="es-EC" i="0">
                                        <a:latin typeface="Cambria Math" panose="02040503050406030204" pitchFamily="18" charset="0"/>
                                      </a:rPr>
                                      <m:t>−</m:t>
                                    </m:r>
                                    <m:r>
                                      <a:rPr lang="es-EC" i="1">
                                        <a:latin typeface="Cambria Math" panose="02040503050406030204" pitchFamily="18" charset="0"/>
                                      </a:rPr>
                                      <m:t>𝑠</m:t>
                                    </m:r>
                                    <m:r>
                                      <a:rPr lang="es-EC" i="0">
                                        <a:latin typeface="Cambria Math" panose="02040503050406030204" pitchFamily="18" charset="0"/>
                                      </a:rPr>
                                      <m:t>∗</m:t>
                                    </m:r>
                                    <m:r>
                                      <m:rPr>
                                        <m:sty m:val="p"/>
                                      </m:rPr>
                                      <a:rPr lang="es-EC" i="0">
                                        <a:latin typeface="Cambria Math" panose="02040503050406030204" pitchFamily="18" charset="0"/>
                                      </a:rPr>
                                      <m:t>si</m:t>
                                    </m:r>
                                    <m:func>
                                      <m:funcPr>
                                        <m:ctrlPr>
                                          <a:rPr lang="es-EC" i="1">
                                            <a:latin typeface="Cambria Math" panose="02040503050406030204" pitchFamily="18" charset="0"/>
                                          </a:rPr>
                                        </m:ctrlPr>
                                      </m:funcPr>
                                      <m:fName>
                                        <m:r>
                                          <m:rPr>
                                            <m:sty m:val="p"/>
                                          </m:rPr>
                                          <a:rPr lang="es-EC" i="0">
                                            <a:latin typeface="Cambria Math" panose="02040503050406030204" pitchFamily="18" charset="0"/>
                                          </a:rPr>
                                          <m:t>n</m:t>
                                        </m:r>
                                      </m:fName>
                                      <m:e>
                                        <m:r>
                                          <a:rPr lang="es-EC" i="0">
                                            <a:latin typeface="Cambria Math" panose="02040503050406030204" pitchFamily="18" charset="0"/>
                                          </a:rPr>
                                          <m:t>(</m:t>
                                        </m:r>
                                      </m:e>
                                    </m:func>
                                    <m:r>
                                      <a:rPr lang="es-EC" i="0">
                                        <a:latin typeface="Cambria Math" panose="02040503050406030204" pitchFamily="18" charset="0"/>
                                      </a:rPr>
                                      <m:t>Ø</m:t>
                                    </m:r>
                                  </m:e>
                                </m:d>
                              </m:e>
                              <m:e>
                                <m:r>
                                  <a:rPr lang="es-EC" i="1">
                                    <a:latin typeface="Cambria Math" panose="02040503050406030204" pitchFamily="18" charset="0"/>
                                  </a:rPr>
                                  <m:t>𝑡𝑥</m:t>
                                </m:r>
                              </m:e>
                            </m:mr>
                            <m:mr>
                              <m:e>
                                <m:d>
                                  <m:dPr>
                                    <m:begChr m:val=""/>
                                    <m:ctrlPr>
                                      <a:rPr lang="es-EC" i="1">
                                        <a:latin typeface="Cambria Math" panose="02040503050406030204" pitchFamily="18" charset="0"/>
                                      </a:rPr>
                                    </m:ctrlPr>
                                  </m:dPr>
                                  <m:e>
                                    <m:r>
                                      <a:rPr lang="es-EC" i="1">
                                        <a:latin typeface="Cambria Math" panose="02040503050406030204" pitchFamily="18" charset="0"/>
                                      </a:rPr>
                                      <m:t>𝑠</m:t>
                                    </m:r>
                                    <m:r>
                                      <a:rPr lang="es-EC" i="0">
                                        <a:latin typeface="Cambria Math" panose="02040503050406030204" pitchFamily="18" charset="0"/>
                                      </a:rPr>
                                      <m:t>∗</m:t>
                                    </m:r>
                                    <m:r>
                                      <m:rPr>
                                        <m:sty m:val="p"/>
                                      </m:rPr>
                                      <a:rPr lang="es-EC" i="0">
                                        <a:latin typeface="Cambria Math" panose="02040503050406030204" pitchFamily="18" charset="0"/>
                                      </a:rPr>
                                      <m:t>sin</m:t>
                                    </m:r>
                                    <m:r>
                                      <a:rPr lang="es-EC" i="0">
                                        <a:latin typeface="Cambria Math" panose="02040503050406030204" pitchFamily="18" charset="0"/>
                                      </a:rPr>
                                      <m:t> (Ø</m:t>
                                    </m:r>
                                  </m:e>
                                </m:d>
                              </m:e>
                              <m:e>
                                <m:d>
                                  <m:dPr>
                                    <m:begChr m:val=""/>
                                    <m:ctrlPr>
                                      <a:rPr lang="es-EC" i="1">
                                        <a:latin typeface="Cambria Math" panose="02040503050406030204" pitchFamily="18" charset="0"/>
                                      </a:rPr>
                                    </m:ctrlPr>
                                  </m:dPr>
                                  <m:e>
                                    <m:r>
                                      <a:rPr lang="es-EC" i="1">
                                        <a:latin typeface="Cambria Math" panose="02040503050406030204" pitchFamily="18" charset="0"/>
                                      </a:rPr>
                                      <m:t>𝑠</m:t>
                                    </m:r>
                                    <m:r>
                                      <a:rPr lang="es-EC" i="0">
                                        <a:latin typeface="Cambria Math" panose="02040503050406030204" pitchFamily="18" charset="0"/>
                                      </a:rPr>
                                      <m:t>∗</m:t>
                                    </m:r>
                                    <m:r>
                                      <m:rPr>
                                        <m:sty m:val="p"/>
                                      </m:rPr>
                                      <a:rPr lang="es-EC" i="0">
                                        <a:latin typeface="Cambria Math" panose="02040503050406030204" pitchFamily="18" charset="0"/>
                                      </a:rPr>
                                      <m:t>co</m:t>
                                    </m:r>
                                    <m:func>
                                      <m:funcPr>
                                        <m:ctrlPr>
                                          <a:rPr lang="es-EC" i="1">
                                            <a:latin typeface="Cambria Math" panose="02040503050406030204" pitchFamily="18" charset="0"/>
                                          </a:rPr>
                                        </m:ctrlPr>
                                      </m:funcPr>
                                      <m:fName>
                                        <m:r>
                                          <m:rPr>
                                            <m:sty m:val="p"/>
                                          </m:rPr>
                                          <a:rPr lang="es-EC" i="0">
                                            <a:latin typeface="Cambria Math" panose="02040503050406030204" pitchFamily="18" charset="0"/>
                                          </a:rPr>
                                          <m:t>s</m:t>
                                        </m:r>
                                      </m:fName>
                                      <m:e>
                                        <m:r>
                                          <a:rPr lang="es-EC" i="0">
                                            <a:latin typeface="Cambria Math" panose="02040503050406030204" pitchFamily="18" charset="0"/>
                                          </a:rPr>
                                          <m:t> </m:t>
                                        </m:r>
                                      </m:e>
                                    </m:func>
                                    <m:r>
                                      <a:rPr lang="es-EC" i="0">
                                        <a:latin typeface="Cambria Math" panose="02040503050406030204" pitchFamily="18" charset="0"/>
                                      </a:rPr>
                                      <m:t>(Ø</m:t>
                                    </m:r>
                                  </m:e>
                                </m:d>
                              </m:e>
                              <m:e>
                                <m:r>
                                  <a:rPr lang="es-EC" i="1">
                                    <a:latin typeface="Cambria Math" panose="02040503050406030204" pitchFamily="18" charset="0"/>
                                  </a:rPr>
                                  <m:t>𝑡𝑦</m:t>
                                </m:r>
                              </m:e>
                            </m:mr>
                            <m:mr>
                              <m:e>
                                <m:r>
                                  <a:rPr lang="es-EC" i="0">
                                    <a:latin typeface="Cambria Math" panose="02040503050406030204" pitchFamily="18" charset="0"/>
                                  </a:rPr>
                                  <m:t>0</m:t>
                                </m:r>
                              </m:e>
                              <m:e>
                                <m:r>
                                  <a:rPr lang="es-EC" i="0">
                                    <a:latin typeface="Cambria Math" panose="02040503050406030204" pitchFamily="18" charset="0"/>
                                  </a:rPr>
                                  <m:t>0</m:t>
                                </m:r>
                              </m:e>
                              <m:e>
                                <m:r>
                                  <a:rPr lang="es-EC" i="0">
                                    <a:latin typeface="Cambria Math" panose="02040503050406030204" pitchFamily="18" charset="0"/>
                                  </a:rPr>
                                  <m:t>1</m:t>
                                </m:r>
                              </m:e>
                            </m:mr>
                          </m:m>
                        </m:e>
                      </m:d>
                    </m:oMath>
                  </m:oMathPara>
                </a14:m>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4929475" y="4620199"/>
                <a:ext cx="4006738" cy="878382"/>
              </a:xfrm>
              <a:prstGeom prst="rect">
                <a:avLst/>
              </a:prstGeom>
              <a:blipFill rotWithShape="0">
                <a:blip r:embed="rId5"/>
                <a:stretch>
                  <a:fillRect/>
                </a:stretch>
              </a:blipFill>
            </p:spPr>
            <p:txBody>
              <a:bodyPr/>
              <a:lstStyle/>
              <a:p>
                <a:r>
                  <a:rPr lang="es-EC">
                    <a:noFill/>
                  </a:rPr>
                  <a:t> </a:t>
                </a:r>
              </a:p>
            </p:txBody>
          </p:sp>
        </mc:Fallback>
      </mc:AlternateContent>
      <p:graphicFrame>
        <p:nvGraphicFramePr>
          <p:cNvPr id="12" name="Tabla 11"/>
          <p:cNvGraphicFramePr>
            <a:graphicFrameLocks noGrp="1"/>
          </p:cNvGraphicFramePr>
          <p:nvPr>
            <p:extLst>
              <p:ext uri="{D42A27DB-BD31-4B8C-83A1-F6EECF244321}">
                <p14:modId xmlns:p14="http://schemas.microsoft.com/office/powerpoint/2010/main" val="2249322243"/>
              </p:ext>
            </p:extLst>
          </p:nvPr>
        </p:nvGraphicFramePr>
        <p:xfrm>
          <a:off x="296148" y="1338612"/>
          <a:ext cx="7279637" cy="3127248"/>
        </p:xfrm>
        <a:graphic>
          <a:graphicData uri="http://schemas.openxmlformats.org/drawingml/2006/table">
            <a:tbl>
              <a:tblPr firstRow="1" firstCol="1" bandRow="1"/>
              <a:tblGrid>
                <a:gridCol w="7279637">
                  <a:extLst>
                    <a:ext uri="{9D8B030D-6E8A-4147-A177-3AD203B41FA5}">
                      <a16:colId xmlns:a16="http://schemas.microsoft.com/office/drawing/2014/main" val="20000"/>
                    </a:ext>
                  </a:extLst>
                </a:gridCol>
              </a:tblGrid>
              <a:tr h="77470">
                <a:tc>
                  <a:txBody>
                    <a:bodyPr/>
                    <a:lstStyle/>
                    <a:p>
                      <a:pPr indent="182880" algn="just">
                        <a:lnSpc>
                          <a:spcPct val="95000"/>
                        </a:lnSpc>
                        <a:spcAft>
                          <a:spcPts val="0"/>
                        </a:spcAft>
                        <a:tabLst>
                          <a:tab pos="182880" algn="l"/>
                        </a:tabLst>
                      </a:pPr>
                      <a:r>
                        <a:rPr lang="en-US" sz="1800" b="1" spc="-5" dirty="0">
                          <a:effectLst/>
                          <a:latin typeface="Times New Roman" panose="02020603050405020304" pitchFamily="18" charset="0"/>
                          <a:ea typeface="MS Mincho" panose="02020609040205080304" pitchFamily="49" charset="-128"/>
                        </a:rPr>
                        <a:t>Algorithm 6 Video stabilization program through </a:t>
                      </a:r>
                      <a:r>
                        <a:rPr lang="en-US" sz="1800" b="1" spc="-5" dirty="0" err="1">
                          <a:effectLst/>
                          <a:latin typeface="Times New Roman" panose="02020603050405020304" pitchFamily="18" charset="0"/>
                          <a:ea typeface="MS Mincho" panose="02020609040205080304" pitchFamily="49" charset="-128"/>
                        </a:rPr>
                        <a:t>OpenCV</a:t>
                      </a:r>
                      <a:endParaRPr lang="en-US" sz="1800" spc="-5" dirty="0">
                        <a:effectLst/>
                        <a:latin typeface="Times New Roman" panose="02020603050405020304" pitchFamily="18" charset="0"/>
                        <a:ea typeface="MS Mincho" panose="02020609040205080304" pitchFamily="49" charset="-128"/>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8425">
                <a:tc>
                  <a:txBody>
                    <a:bodyPr/>
                    <a:lstStyle/>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1: </a:t>
                      </a:r>
                      <a:r>
                        <a:rPr lang="en-US" sz="1800" b="1" spc="-5" dirty="0">
                          <a:effectLst/>
                          <a:latin typeface="Times New Roman" panose="02020603050405020304" pitchFamily="18" charset="0"/>
                          <a:ea typeface="MS Mincho" panose="02020609040205080304" pitchFamily="49" charset="-128"/>
                        </a:rPr>
                        <a:t>for</a:t>
                      </a:r>
                      <a:r>
                        <a:rPr lang="en-US" sz="1800" spc="-5" dirty="0">
                          <a:effectLst/>
                          <a:latin typeface="Times New Roman" panose="02020603050405020304" pitchFamily="18" charset="0"/>
                          <a:ea typeface="MS Mincho" panose="02020609040205080304" pitchFamily="49" charset="-128"/>
                        </a:rPr>
                        <a:t> </a:t>
                      </a:r>
                      <a:r>
                        <a:rPr lang="en-US" sz="1800" i="1" spc="-5" dirty="0">
                          <a:effectLst/>
                          <a:latin typeface="Times New Roman" panose="02020603050405020304" pitchFamily="18" charset="0"/>
                          <a:ea typeface="MS Mincho" panose="02020609040205080304" pitchFamily="49" charset="-128"/>
                        </a:rPr>
                        <a:t>j</a:t>
                      </a:r>
                      <a:r>
                        <a:rPr lang="en-US" sz="1800" spc="-5" dirty="0">
                          <a:effectLst/>
                          <a:latin typeface="Times New Roman" panose="02020603050405020304" pitchFamily="18" charset="0"/>
                          <a:ea typeface="MS Mincho" panose="02020609040205080304" pitchFamily="49" charset="-128"/>
                        </a:rPr>
                        <a:t> = 1 to N do</a:t>
                      </a:r>
                    </a:p>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2: </a:t>
                      </a:r>
                      <a:r>
                        <a:rPr lang="en-US" sz="1800" i="1" spc="-5" dirty="0" err="1">
                          <a:effectLst/>
                          <a:latin typeface="Times New Roman" panose="02020603050405020304" pitchFamily="18" charset="0"/>
                          <a:ea typeface="MS Mincho" panose="02020609040205080304" pitchFamily="49" charset="-128"/>
                        </a:rPr>
                        <a:t>jth</a:t>
                      </a:r>
                      <a:r>
                        <a:rPr lang="en-US" sz="1800" b="1" spc="-5" dirty="0">
                          <a:effectLst/>
                          <a:latin typeface="Times New Roman" panose="02020603050405020304" pitchFamily="18" charset="0"/>
                          <a:ea typeface="MS Mincho" panose="02020609040205080304" pitchFamily="49" charset="-128"/>
                        </a:rPr>
                        <a:t> </a:t>
                      </a:r>
                      <a:r>
                        <a:rPr lang="en-US" sz="1800" spc="-5" dirty="0">
                          <a:effectLst/>
                          <a:latin typeface="Times New Roman" panose="02020603050405020304" pitchFamily="18" charset="0"/>
                          <a:ea typeface="MS Mincho" panose="02020609040205080304" pitchFamily="49" charset="-128"/>
                        </a:rPr>
                        <a:t>read the RC input signal</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344583">
                <a:tc>
                  <a:txBody>
                    <a:bodyPr/>
                    <a:lstStyle/>
                    <a:p>
                      <a:pPr indent="182880" algn="l">
                        <a:lnSpc>
                          <a:spcPct val="95000"/>
                        </a:lnSpc>
                        <a:spcAft>
                          <a:spcPts val="0"/>
                        </a:spcAft>
                        <a:tabLst>
                          <a:tab pos="182880" algn="l"/>
                        </a:tabLst>
                      </a:pPr>
                      <a:r>
                        <a:rPr lang="en-US" sz="1800" spc="-5">
                          <a:effectLst/>
                          <a:latin typeface="Times New Roman" panose="02020603050405020304" pitchFamily="18" charset="0"/>
                          <a:ea typeface="MS Mincho" panose="02020609040205080304" pitchFamily="49" charset="-128"/>
                        </a:rPr>
                        <a:t>3: </a:t>
                      </a:r>
                      <a:r>
                        <a:rPr lang="en-US" sz="1800" i="1" spc="-5">
                          <a:effectLst/>
                          <a:latin typeface="Times New Roman" panose="02020603050405020304" pitchFamily="18" charset="0"/>
                          <a:ea typeface="MS Mincho" panose="02020609040205080304" pitchFamily="49" charset="-128"/>
                        </a:rPr>
                        <a:t>jth</a:t>
                      </a:r>
                      <a:r>
                        <a:rPr lang="en-US" sz="1800" spc="-5">
                          <a:effectLst/>
                          <a:latin typeface="Times New Roman" panose="02020603050405020304" pitchFamily="18" charset="0"/>
                          <a:ea typeface="MS Mincho" panose="02020609040205080304" pitchFamily="49" charset="-128"/>
                        </a:rPr>
                        <a:t> read the image input of the attached camera</a:t>
                      </a:r>
                    </a:p>
                    <a:p>
                      <a:pPr indent="182880" algn="l">
                        <a:lnSpc>
                          <a:spcPct val="95000"/>
                        </a:lnSpc>
                        <a:spcAft>
                          <a:spcPts val="0"/>
                        </a:spcAft>
                        <a:tabLst>
                          <a:tab pos="182880" algn="l"/>
                        </a:tabLst>
                      </a:pPr>
                      <a:r>
                        <a:rPr lang="en-US" sz="1800" spc="-5">
                          <a:effectLst/>
                          <a:latin typeface="Times New Roman" panose="02020603050405020304" pitchFamily="18" charset="0"/>
                          <a:ea typeface="MS Mincho" panose="02020609040205080304" pitchFamily="49" charset="-128"/>
                        </a:rPr>
                        <a:t>4: </a:t>
                      </a:r>
                      <a:r>
                        <a:rPr lang="en-US" sz="1800" i="1" spc="-5">
                          <a:effectLst/>
                          <a:latin typeface="Times New Roman" panose="02020603050405020304" pitchFamily="18" charset="0"/>
                          <a:ea typeface="MS Mincho" panose="02020609040205080304" pitchFamily="49" charset="-128"/>
                        </a:rPr>
                        <a:t>jth</a:t>
                      </a:r>
                      <a:r>
                        <a:rPr lang="en-US" sz="1800" spc="-5">
                          <a:effectLst/>
                          <a:latin typeface="Times New Roman" panose="02020603050405020304" pitchFamily="18" charset="0"/>
                          <a:ea typeface="MS Mincho" panose="02020609040205080304" pitchFamily="49" charset="-128"/>
                        </a:rPr>
                        <a:t> find the points of interest on the frame using SURF</a:t>
                      </a:r>
                    </a:p>
                    <a:p>
                      <a:pPr indent="182880" algn="l">
                        <a:lnSpc>
                          <a:spcPct val="95000"/>
                        </a:lnSpc>
                        <a:spcAft>
                          <a:spcPts val="0"/>
                        </a:spcAft>
                        <a:tabLst>
                          <a:tab pos="182880" algn="l"/>
                        </a:tabLst>
                      </a:pPr>
                      <a:r>
                        <a:rPr lang="en-US" sz="1800" spc="-5">
                          <a:effectLst/>
                          <a:latin typeface="Times New Roman" panose="02020603050405020304" pitchFamily="18" charset="0"/>
                          <a:ea typeface="MS Mincho" panose="02020609040205080304" pitchFamily="49" charset="-128"/>
                        </a:rPr>
                        <a:t>5: </a:t>
                      </a:r>
                      <a:r>
                        <a:rPr lang="en-US" sz="1800" i="1" spc="-5">
                          <a:effectLst/>
                          <a:latin typeface="Times New Roman" panose="02020603050405020304" pitchFamily="18" charset="0"/>
                          <a:ea typeface="MS Mincho" panose="02020609040205080304" pitchFamily="49" charset="-128"/>
                        </a:rPr>
                        <a:t>jth </a:t>
                      </a:r>
                      <a:r>
                        <a:rPr lang="en-US" sz="1800" spc="-5">
                          <a:effectLst/>
                          <a:latin typeface="Times New Roman" panose="02020603050405020304" pitchFamily="18" charset="0"/>
                          <a:ea typeface="MS Mincho" panose="02020609040205080304" pitchFamily="49" charset="-128"/>
                        </a:rPr>
                        <a:t>apply the BRIEF descriptor on the frame</a:t>
                      </a:r>
                    </a:p>
                    <a:p>
                      <a:pPr indent="182880" algn="l">
                        <a:lnSpc>
                          <a:spcPct val="95000"/>
                        </a:lnSpc>
                        <a:spcAft>
                          <a:spcPts val="0"/>
                        </a:spcAft>
                        <a:tabLst>
                          <a:tab pos="182880" algn="l"/>
                        </a:tabLst>
                      </a:pPr>
                      <a:r>
                        <a:rPr lang="en-US" sz="1800" spc="-5">
                          <a:effectLst/>
                          <a:latin typeface="Times New Roman" panose="02020603050405020304" pitchFamily="18" charset="0"/>
                          <a:ea typeface="MS Mincho" panose="02020609040205080304" pitchFamily="49" charset="-128"/>
                        </a:rPr>
                        <a:t>6: </a:t>
                      </a:r>
                      <a:r>
                        <a:rPr lang="en-US" sz="1800" i="1" spc="-5">
                          <a:effectLst/>
                          <a:latin typeface="Times New Roman" panose="02020603050405020304" pitchFamily="18" charset="0"/>
                          <a:ea typeface="MS Mincho" panose="02020609040205080304" pitchFamily="49" charset="-128"/>
                        </a:rPr>
                        <a:t>jth </a:t>
                      </a:r>
                      <a:r>
                        <a:rPr lang="en-US" sz="1800" spc="-5">
                          <a:effectLst/>
                          <a:latin typeface="Times New Roman" panose="02020603050405020304" pitchFamily="18" charset="0"/>
                          <a:ea typeface="MS Mincho" panose="02020609040205080304" pitchFamily="49" charset="-128"/>
                        </a:rPr>
                        <a:t>apply a RobustMatcher to the result</a:t>
                      </a:r>
                    </a:p>
                    <a:p>
                      <a:pPr indent="182880" algn="l">
                        <a:lnSpc>
                          <a:spcPct val="95000"/>
                        </a:lnSpc>
                        <a:spcAft>
                          <a:spcPts val="0"/>
                        </a:spcAft>
                        <a:tabLst>
                          <a:tab pos="182880" algn="l"/>
                        </a:tabLst>
                      </a:pPr>
                      <a:r>
                        <a:rPr lang="en-US" sz="1800" spc="-5">
                          <a:effectLst/>
                          <a:latin typeface="Times New Roman" panose="02020603050405020304" pitchFamily="18" charset="0"/>
                          <a:ea typeface="MS Mincho" panose="02020609040205080304" pitchFamily="49" charset="-128"/>
                        </a:rPr>
                        <a:t>7: </a:t>
                      </a:r>
                      <a:r>
                        <a:rPr lang="en-US" sz="1800" i="1" spc="-5">
                          <a:effectLst/>
                          <a:latin typeface="Times New Roman" panose="02020603050405020304" pitchFamily="18" charset="0"/>
                          <a:ea typeface="MS Mincho" panose="02020609040205080304" pitchFamily="49" charset="-128"/>
                        </a:rPr>
                        <a:t>jth</a:t>
                      </a:r>
                      <a:r>
                        <a:rPr lang="en-US" sz="1800" spc="-5">
                          <a:effectLst/>
                          <a:latin typeface="Times New Roman" panose="02020603050405020304" pitchFamily="18" charset="0"/>
                          <a:ea typeface="MS Mincho" panose="02020609040205080304" pitchFamily="49" charset="-128"/>
                        </a:rPr>
                        <a:t> Kalman Filter is applied to the obtained data with the RC input signal</a:t>
                      </a:r>
                    </a:p>
                    <a:p>
                      <a:pPr indent="182880" algn="l">
                        <a:lnSpc>
                          <a:spcPct val="95000"/>
                        </a:lnSpc>
                        <a:spcAft>
                          <a:spcPts val="0"/>
                        </a:spcAft>
                        <a:tabLst>
                          <a:tab pos="182880" algn="l"/>
                        </a:tabLst>
                      </a:pPr>
                      <a:r>
                        <a:rPr lang="en-US" sz="1800" spc="-5">
                          <a:effectLst/>
                          <a:latin typeface="Times New Roman" panose="02020603050405020304" pitchFamily="18" charset="0"/>
                          <a:ea typeface="MS Mincho" panose="02020609040205080304" pitchFamily="49" charset="-128"/>
                        </a:rPr>
                        <a:t>8: </a:t>
                      </a:r>
                      <a:r>
                        <a:rPr lang="en-US" sz="1800" i="1" spc="-5">
                          <a:effectLst/>
                          <a:latin typeface="Times New Roman" panose="02020603050405020304" pitchFamily="18" charset="0"/>
                          <a:ea typeface="MS Mincho" panose="02020609040205080304" pitchFamily="49" charset="-128"/>
                        </a:rPr>
                        <a:t>jth</a:t>
                      </a:r>
                      <a:r>
                        <a:rPr lang="en-US" sz="1800" spc="-5">
                          <a:effectLst/>
                          <a:latin typeface="Times New Roman" panose="02020603050405020304" pitchFamily="18" charset="0"/>
                          <a:ea typeface="MS Mincho" panose="02020609040205080304" pitchFamily="49" charset="-128"/>
                        </a:rPr>
                        <a:t> an RC control signal is sent to the gimbal</a:t>
                      </a:r>
                    </a:p>
                    <a:p>
                      <a:pPr indent="182880" algn="l">
                        <a:lnSpc>
                          <a:spcPct val="95000"/>
                        </a:lnSpc>
                        <a:spcAft>
                          <a:spcPts val="0"/>
                        </a:spcAft>
                        <a:tabLst>
                          <a:tab pos="182880" algn="l"/>
                        </a:tabLst>
                      </a:pPr>
                      <a:r>
                        <a:rPr lang="en-US" sz="1800" spc="-5">
                          <a:effectLst/>
                          <a:latin typeface="Times New Roman" panose="02020603050405020304" pitchFamily="18" charset="0"/>
                          <a:ea typeface="MS Mincho" panose="02020609040205080304" pitchFamily="49" charset="-128"/>
                        </a:rPr>
                        <a:t>9: </a:t>
                      </a:r>
                      <a:r>
                        <a:rPr lang="en-US" sz="1800" i="1" spc="-5">
                          <a:effectLst/>
                          <a:latin typeface="Times New Roman" panose="02020603050405020304" pitchFamily="18" charset="0"/>
                          <a:ea typeface="MS Mincho" panose="02020609040205080304" pitchFamily="49" charset="-128"/>
                        </a:rPr>
                        <a:t>jth</a:t>
                      </a:r>
                      <a:r>
                        <a:rPr lang="en-US" sz="1800" spc="-5">
                          <a:effectLst/>
                          <a:latin typeface="Times New Roman" panose="02020603050405020304" pitchFamily="18" charset="0"/>
                          <a:ea typeface="MS Mincho" panose="02020609040205080304" pitchFamily="49" charset="-128"/>
                        </a:rPr>
                        <a:t> the image is processed</a:t>
                      </a:r>
                    </a:p>
                    <a:p>
                      <a:pPr indent="182880" algn="l">
                        <a:lnSpc>
                          <a:spcPct val="95000"/>
                        </a:lnSpc>
                        <a:spcAft>
                          <a:spcPts val="0"/>
                        </a:spcAft>
                        <a:tabLst>
                          <a:tab pos="182880" algn="l"/>
                        </a:tabLst>
                      </a:pPr>
                      <a:r>
                        <a:rPr lang="en-US" sz="1800" spc="-5">
                          <a:effectLst/>
                          <a:latin typeface="Times New Roman" panose="02020603050405020304" pitchFamily="18" charset="0"/>
                          <a:ea typeface="MS Mincho" panose="02020609040205080304" pitchFamily="49" charset="-128"/>
                        </a:rPr>
                        <a:t>10: </a:t>
                      </a:r>
                      <a:r>
                        <a:rPr lang="en-US" sz="1800" i="1" spc="-5">
                          <a:effectLst/>
                          <a:latin typeface="Times New Roman" panose="02020603050405020304" pitchFamily="18" charset="0"/>
                          <a:ea typeface="MS Mincho" panose="02020609040205080304" pitchFamily="49" charset="-128"/>
                        </a:rPr>
                        <a:t>jth </a:t>
                      </a:r>
                      <a:r>
                        <a:rPr lang="en-US" sz="1800" spc="-5">
                          <a:effectLst/>
                          <a:latin typeface="Times New Roman" panose="02020603050405020304" pitchFamily="18" charset="0"/>
                          <a:ea typeface="MS Mincho" panose="02020609040205080304" pitchFamily="49" charset="-128"/>
                        </a:rPr>
                        <a:t>the original and the processed videos are stored for further analysis</a:t>
                      </a:r>
                    </a:p>
                  </a:txBody>
                  <a:tcPr marL="68580" marR="68580" marT="0" marB="0" anchor="ctr">
                    <a:lnL>
                      <a:noFill/>
                    </a:lnL>
                    <a:lnR>
                      <a:noFill/>
                    </a:lnR>
                    <a:lnT>
                      <a:noFill/>
                    </a:lnT>
                    <a:lnB>
                      <a:noFill/>
                    </a:lnB>
                  </a:tcPr>
                </a:tc>
                <a:extLst>
                  <a:ext uri="{0D108BD9-81ED-4DB2-BD59-A6C34878D82A}">
                    <a16:rowId xmlns:a16="http://schemas.microsoft.com/office/drawing/2014/main" val="10002"/>
                  </a:ext>
                </a:extLst>
              </a:tr>
              <a:tr h="48260">
                <a:tc>
                  <a:txBody>
                    <a:bodyPr/>
                    <a:lstStyle/>
                    <a:p>
                      <a:pPr indent="182880" algn="l">
                        <a:lnSpc>
                          <a:spcPct val="95000"/>
                        </a:lnSpc>
                        <a:spcAft>
                          <a:spcPts val="0"/>
                        </a:spcAft>
                        <a:tabLst>
                          <a:tab pos="182880" algn="l"/>
                        </a:tabLst>
                      </a:pPr>
                      <a:r>
                        <a:rPr lang="en-US" sz="1800" spc="-5" dirty="0">
                          <a:effectLst/>
                          <a:latin typeface="Times New Roman" panose="02020603050405020304" pitchFamily="18" charset="0"/>
                          <a:ea typeface="MS Mincho" panose="02020609040205080304" pitchFamily="49" charset="-128"/>
                        </a:rPr>
                        <a:t>11: </a:t>
                      </a:r>
                      <a:r>
                        <a:rPr lang="en-US" sz="1800" b="1" spc="-5" dirty="0">
                          <a:effectLst/>
                          <a:latin typeface="Times New Roman" panose="02020603050405020304" pitchFamily="18" charset="0"/>
                          <a:ea typeface="MS Mincho" panose="02020609040205080304" pitchFamily="49" charset="-128"/>
                        </a:rPr>
                        <a:t>end for </a:t>
                      </a:r>
                      <a:r>
                        <a:rPr lang="en-US" sz="1800" spc="-5" dirty="0">
                          <a:effectLst/>
                          <a:latin typeface="Times New Roman" panose="02020603050405020304" pitchFamily="18" charset="0"/>
                          <a:ea typeface="MS Mincho" panose="02020609040205080304" pitchFamily="49" charset="-128"/>
                        </a:rPr>
                        <a:t>user termination</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05103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6339"/>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PRUEBAS Y RESULTADOS</a:t>
            </a:r>
          </a:p>
        </p:txBody>
      </p:sp>
      <p:sp>
        <p:nvSpPr>
          <p:cNvPr id="11" name="CuadroTexto 10"/>
          <p:cNvSpPr txBox="1"/>
          <p:nvPr/>
        </p:nvSpPr>
        <p:spPr>
          <a:xfrm>
            <a:off x="3163787" y="937851"/>
            <a:ext cx="184731" cy="800219"/>
          </a:xfrm>
          <a:prstGeom prst="rect">
            <a:avLst/>
          </a:prstGeom>
          <a:noFill/>
        </p:spPr>
        <p:txBody>
          <a:bodyPr wrap="none" rtlCol="0">
            <a:spAutoFit/>
          </a:bodyPr>
          <a:lstStyle/>
          <a:p>
            <a:endParaRPr lang="en-US" sz="2800" dirty="0">
              <a:latin typeface="Times New Roman" panose="02020603050405020304" pitchFamily="18" charset="0"/>
              <a:cs typeface="Times New Roman" panose="02020603050405020304" pitchFamily="18" charset="0"/>
            </a:endParaRPr>
          </a:p>
          <a:p>
            <a:endParaRPr lang="en-US" dirty="0"/>
          </a:p>
        </p:txBody>
      </p:sp>
      <p:sp>
        <p:nvSpPr>
          <p:cNvPr id="9" name="CuadroTexto 8"/>
          <p:cNvSpPr txBox="1"/>
          <p:nvPr/>
        </p:nvSpPr>
        <p:spPr>
          <a:xfrm>
            <a:off x="2762619" y="753499"/>
            <a:ext cx="3580660" cy="800219"/>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Estabilización</a:t>
            </a:r>
            <a:r>
              <a:rPr lang="en-US" sz="2800" dirty="0">
                <a:latin typeface="Times New Roman" panose="02020603050405020304" pitchFamily="18" charset="0"/>
                <a:cs typeface="Times New Roman" panose="02020603050405020304" pitchFamily="18" charset="0"/>
              </a:rPr>
              <a:t> de Video</a:t>
            </a:r>
          </a:p>
          <a:p>
            <a:endParaRPr lang="en-US" dirty="0"/>
          </a:p>
        </p:txBody>
      </p:sp>
      <p:sp>
        <p:nvSpPr>
          <p:cNvPr id="16" name="CuadroTexto 15"/>
          <p:cNvSpPr txBox="1"/>
          <p:nvPr/>
        </p:nvSpPr>
        <p:spPr>
          <a:xfrm>
            <a:off x="3990751" y="1295054"/>
            <a:ext cx="1162498" cy="800219"/>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RMSE</a:t>
            </a:r>
          </a:p>
          <a:p>
            <a:endParaRPr lang="en-US" dirty="0"/>
          </a:p>
        </p:txBody>
      </p:sp>
      <p:graphicFrame>
        <p:nvGraphicFramePr>
          <p:cNvPr id="17" name="Tabla 16"/>
          <p:cNvGraphicFramePr>
            <a:graphicFrameLocks noGrp="1"/>
          </p:cNvGraphicFramePr>
          <p:nvPr>
            <p:extLst>
              <p:ext uri="{D42A27DB-BD31-4B8C-83A1-F6EECF244321}">
                <p14:modId xmlns:p14="http://schemas.microsoft.com/office/powerpoint/2010/main" val="1775099158"/>
              </p:ext>
            </p:extLst>
          </p:nvPr>
        </p:nvGraphicFramePr>
        <p:xfrm>
          <a:off x="231222" y="1553718"/>
          <a:ext cx="3089038" cy="4256532"/>
        </p:xfrm>
        <a:graphic>
          <a:graphicData uri="http://schemas.openxmlformats.org/drawingml/2006/table">
            <a:tbl>
              <a:tblPr firstRow="1" firstCol="1" bandRow="1"/>
              <a:tblGrid>
                <a:gridCol w="1309370">
                  <a:extLst>
                    <a:ext uri="{9D8B030D-6E8A-4147-A177-3AD203B41FA5}">
                      <a16:colId xmlns:a16="http://schemas.microsoft.com/office/drawing/2014/main" val="20000"/>
                    </a:ext>
                  </a:extLst>
                </a:gridCol>
                <a:gridCol w="851621">
                  <a:extLst>
                    <a:ext uri="{9D8B030D-6E8A-4147-A177-3AD203B41FA5}">
                      <a16:colId xmlns:a16="http://schemas.microsoft.com/office/drawing/2014/main" val="20001"/>
                    </a:ext>
                  </a:extLst>
                </a:gridCol>
                <a:gridCol w="928047">
                  <a:extLst>
                    <a:ext uri="{9D8B030D-6E8A-4147-A177-3AD203B41FA5}">
                      <a16:colId xmlns:a16="http://schemas.microsoft.com/office/drawing/2014/main" val="20002"/>
                    </a:ext>
                  </a:extLst>
                </a:gridCol>
              </a:tblGrid>
              <a:tr h="77470">
                <a:tc>
                  <a:txBody>
                    <a:bodyPr/>
                    <a:lstStyle/>
                    <a:p>
                      <a:pPr indent="0" algn="ctr">
                        <a:lnSpc>
                          <a:spcPct val="95000"/>
                        </a:lnSpc>
                        <a:spcAft>
                          <a:spcPts val="0"/>
                        </a:spcAft>
                        <a:tabLst>
                          <a:tab pos="182880" algn="l"/>
                        </a:tabLst>
                      </a:pPr>
                      <a:r>
                        <a:rPr lang="en-US" sz="1400" b="1" spc="-5" dirty="0">
                          <a:effectLst/>
                          <a:latin typeface="Times New Roman" panose="02020603050405020304" pitchFamily="18" charset="0"/>
                          <a:ea typeface="MS Mincho" panose="02020609040205080304" pitchFamily="49" charset="-128"/>
                        </a:rPr>
                        <a:t>Sample Name</a:t>
                      </a:r>
                      <a:endParaRPr lang="en-US" sz="1400" spc="-5"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b="1" spc="-5">
                          <a:effectLst/>
                          <a:latin typeface="Times New Roman" panose="02020603050405020304" pitchFamily="18" charset="0"/>
                          <a:ea typeface="MS Mincho" panose="02020609040205080304" pitchFamily="49" charset="-128"/>
                        </a:rPr>
                        <a:t>Original</a:t>
                      </a:r>
                      <a:endParaRPr lang="en-US" sz="1400" spc="-5">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b="1" spc="-5" dirty="0">
                          <a:effectLst/>
                          <a:latin typeface="Times New Roman" panose="02020603050405020304" pitchFamily="18" charset="0"/>
                          <a:ea typeface="MS Mincho" panose="02020609040205080304" pitchFamily="49" charset="-128"/>
                        </a:rPr>
                        <a:t>Processed</a:t>
                      </a:r>
                      <a:endParaRPr lang="en-US" sz="1400" spc="-5"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8425">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Video 6 frames 6 and 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74.82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52.83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8425">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Video 6 frames 7 and 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53.83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27.06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8425">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Video 3 frames 11 and 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24.56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18.61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8425">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Video 6 frames 47 and 48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44.06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35.75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8425">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Video 6 frames 48 and 49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36.96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26.96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18110">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Static camera with no video stabilization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1730.62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655.95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8260">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Camera with gimbal and no video stabilization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1452.57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700.83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8260">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Offline video frames 1222 and 1223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167.19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113.99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mc:AlternateContent xmlns:mc="http://schemas.openxmlformats.org/markup-compatibility/2006" xmlns:a14="http://schemas.microsoft.com/office/drawing/2010/main">
        <mc:Choice Requires="a14">
          <p:sp>
            <p:nvSpPr>
              <p:cNvPr id="3" name="Rectángulo 2"/>
              <p:cNvSpPr/>
              <p:nvPr/>
            </p:nvSpPr>
            <p:spPr>
              <a:xfrm>
                <a:off x="2885188" y="1875917"/>
                <a:ext cx="6448567" cy="123892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𝑅𝑀𝑆𝐸</m:t>
                      </m:r>
                      <m:d>
                        <m:dPr>
                          <m:ctrlPr>
                            <a:rPr lang="es-EC" sz="1400" i="1">
                              <a:latin typeface="Cambria Math" panose="02040503050406030204" pitchFamily="18" charset="0"/>
                            </a:rPr>
                          </m:ctrlPr>
                        </m:dPr>
                        <m:e>
                          <m:r>
                            <a:rPr lang="es-EC" sz="1400" i="1">
                              <a:latin typeface="Cambria Math" panose="02040503050406030204" pitchFamily="18" charset="0"/>
                            </a:rPr>
                            <m:t>𝑘</m:t>
                          </m:r>
                        </m:e>
                      </m:d>
                      <m:r>
                        <a:rPr lang="es-EC" sz="1400" i="0">
                          <a:latin typeface="Cambria Math" panose="02040503050406030204" pitchFamily="18" charset="0"/>
                        </a:rPr>
                        <m:t>=</m:t>
                      </m:r>
                      <m:sSup>
                        <m:sSupPr>
                          <m:ctrlPr>
                            <a:rPr lang="es-EC" sz="1400" i="1">
                              <a:latin typeface="Cambria Math" panose="02040503050406030204" pitchFamily="18" charset="0"/>
                            </a:rPr>
                          </m:ctrlPr>
                        </m:sSupPr>
                        <m:e>
                          <m:d>
                            <m:dPr>
                              <m:ctrlPr>
                                <a:rPr lang="es-EC" sz="1400" i="1">
                                  <a:latin typeface="Cambria Math" panose="02040503050406030204" pitchFamily="18" charset="0"/>
                                </a:rPr>
                              </m:ctrlPr>
                            </m:dPr>
                            <m:e>
                              <m:f>
                                <m:fPr>
                                  <m:ctrlPr>
                                    <a:rPr lang="es-EC" sz="1400" i="1">
                                      <a:latin typeface="Cambria Math" panose="02040503050406030204" pitchFamily="18" charset="0"/>
                                    </a:rPr>
                                  </m:ctrlPr>
                                </m:fPr>
                                <m:num>
                                  <m:r>
                                    <a:rPr lang="es-EC" sz="1400" i="0">
                                      <a:latin typeface="Cambria Math" panose="02040503050406030204" pitchFamily="18" charset="0"/>
                                    </a:rPr>
                                    <m:t>1</m:t>
                                  </m:r>
                                </m:num>
                                <m:den>
                                  <m:r>
                                    <a:rPr lang="es-EC" sz="1400" i="1">
                                      <a:latin typeface="Cambria Math" panose="02040503050406030204" pitchFamily="18" charset="0"/>
                                    </a:rPr>
                                    <m:t>𝑀</m:t>
                                  </m:r>
                                  <m:r>
                                    <a:rPr lang="es-EC" sz="1400" i="0">
                                      <a:latin typeface="Cambria Math" panose="02040503050406030204" pitchFamily="18" charset="0"/>
                                    </a:rPr>
                                    <m:t>∗</m:t>
                                  </m:r>
                                  <m:r>
                                    <a:rPr lang="es-EC" sz="1400" i="1">
                                      <a:latin typeface="Cambria Math" panose="02040503050406030204" pitchFamily="18" charset="0"/>
                                    </a:rPr>
                                    <m:t>𝑁</m:t>
                                  </m:r>
                                </m:den>
                              </m:f>
                              <m:nary>
                                <m:naryPr>
                                  <m:chr m:val="∑"/>
                                  <m:limLoc m:val="undOvr"/>
                                  <m:grow m:val="on"/>
                                  <m:ctrlPr>
                                    <a:rPr lang="es-EC" sz="1400" i="1">
                                      <a:latin typeface="Cambria Math" panose="02040503050406030204" pitchFamily="18" charset="0"/>
                                    </a:rPr>
                                  </m:ctrlPr>
                                </m:naryPr>
                                <m:sub>
                                  <m:r>
                                    <a:rPr lang="es-EC" sz="1400" i="1">
                                      <a:latin typeface="Cambria Math" panose="02040503050406030204" pitchFamily="18" charset="0"/>
                                    </a:rPr>
                                    <m:t>𝑖</m:t>
                                  </m:r>
                                  <m:r>
                                    <a:rPr lang="es-EC" sz="1400" i="0">
                                      <a:latin typeface="Cambria Math" panose="02040503050406030204" pitchFamily="18" charset="0"/>
                                    </a:rPr>
                                    <m:t>=0</m:t>
                                  </m:r>
                                </m:sub>
                                <m:sup>
                                  <m:r>
                                    <a:rPr lang="es-EC" sz="1400" i="1">
                                      <a:latin typeface="Cambria Math" panose="02040503050406030204" pitchFamily="18" charset="0"/>
                                    </a:rPr>
                                    <m:t>𝑀</m:t>
                                  </m:r>
                                  <m:r>
                                    <a:rPr lang="es-EC" sz="1400" i="0">
                                      <a:latin typeface="Cambria Math" panose="02040503050406030204" pitchFamily="18" charset="0"/>
                                    </a:rPr>
                                    <m:t>−1</m:t>
                                  </m:r>
                                </m:sup>
                                <m:e>
                                  <m:nary>
                                    <m:naryPr>
                                      <m:chr m:val="∑"/>
                                      <m:limLoc m:val="undOvr"/>
                                      <m:grow m:val="on"/>
                                      <m:ctrlPr>
                                        <a:rPr lang="es-EC" sz="1400" i="1">
                                          <a:latin typeface="Cambria Math" panose="02040503050406030204" pitchFamily="18" charset="0"/>
                                        </a:rPr>
                                      </m:ctrlPr>
                                    </m:naryPr>
                                    <m:sub>
                                      <m:r>
                                        <a:rPr lang="es-EC" sz="1400" i="1">
                                          <a:latin typeface="Cambria Math" panose="02040503050406030204" pitchFamily="18" charset="0"/>
                                        </a:rPr>
                                        <m:t>𝑗</m:t>
                                      </m:r>
                                      <m:r>
                                        <a:rPr lang="es-EC" sz="1400" i="0">
                                          <a:latin typeface="Cambria Math" panose="02040503050406030204" pitchFamily="18" charset="0"/>
                                        </a:rPr>
                                        <m:t>=0</m:t>
                                      </m:r>
                                    </m:sub>
                                    <m:sup>
                                      <m:r>
                                        <a:rPr lang="es-EC" sz="1400" i="1">
                                          <a:latin typeface="Cambria Math" panose="02040503050406030204" pitchFamily="18" charset="0"/>
                                        </a:rPr>
                                        <m:t>𝑁</m:t>
                                      </m:r>
                                      <m:r>
                                        <a:rPr lang="es-EC" sz="1400" i="0">
                                          <a:latin typeface="Cambria Math" panose="02040503050406030204" pitchFamily="18" charset="0"/>
                                        </a:rPr>
                                        <m:t>−1</m:t>
                                      </m:r>
                                    </m:sup>
                                    <m:e>
                                      <m:sSup>
                                        <m:sSupPr>
                                          <m:ctrlPr>
                                            <a:rPr lang="es-EC" sz="1400" i="1">
                                              <a:latin typeface="Cambria Math" panose="02040503050406030204" pitchFamily="18" charset="0"/>
                                            </a:rPr>
                                          </m:ctrlPr>
                                        </m:sSupPr>
                                        <m:e>
                                          <m:d>
                                            <m:dPr>
                                              <m:begChr m:val="|"/>
                                              <m:endChr m:val="|"/>
                                              <m:ctrlPr>
                                                <a:rPr lang="es-EC" sz="1400" i="1">
                                                  <a:latin typeface="Cambria Math" panose="02040503050406030204" pitchFamily="18" charset="0"/>
                                                </a:rPr>
                                              </m:ctrlPr>
                                            </m:dPr>
                                            <m:e>
                                              <m:d>
                                                <m:dPr>
                                                  <m:begChr m:val="|"/>
                                                  <m:endChr m:val="|"/>
                                                  <m:ctrlPr>
                                                    <a:rPr lang="es-EC" sz="1400" i="1">
                                                      <a:latin typeface="Cambria Math" panose="02040503050406030204" pitchFamily="18" charset="0"/>
                                                    </a:rPr>
                                                  </m:ctrlPr>
                                                </m:dPr>
                                                <m:e>
                                                  <m:sSub>
                                                    <m:sSubPr>
                                                      <m:ctrlPr>
                                                        <a:rPr lang="es-EC" sz="1400" i="1">
                                                          <a:latin typeface="Cambria Math" panose="02040503050406030204" pitchFamily="18" charset="0"/>
                                                        </a:rPr>
                                                      </m:ctrlPr>
                                                    </m:sSubPr>
                                                    <m:e>
                                                      <m:r>
                                                        <a:rPr lang="es-EC" sz="1400" i="1">
                                                          <a:latin typeface="Cambria Math" panose="02040503050406030204" pitchFamily="18" charset="0"/>
                                                        </a:rPr>
                                                        <m:t>𝐹𝑟𝑎𝑚𝑒</m:t>
                                                      </m:r>
                                                    </m:e>
                                                    <m:sub>
                                                      <m:r>
                                                        <a:rPr lang="es-EC" sz="1400" i="1">
                                                          <a:latin typeface="Cambria Math" panose="02040503050406030204" pitchFamily="18" charset="0"/>
                                                        </a:rPr>
                                                        <m:t>𝑘</m:t>
                                                      </m:r>
                                                    </m:sub>
                                                  </m:sSub>
                                                  <m:d>
                                                    <m:dPr>
                                                      <m:ctrlPr>
                                                        <a:rPr lang="es-EC" sz="1400" i="1">
                                                          <a:latin typeface="Cambria Math" panose="02040503050406030204" pitchFamily="18" charset="0"/>
                                                        </a:rPr>
                                                      </m:ctrlPr>
                                                    </m:dPr>
                                                    <m:e>
                                                      <m:r>
                                                        <a:rPr lang="es-EC" sz="1400" i="1">
                                                          <a:latin typeface="Cambria Math" panose="02040503050406030204" pitchFamily="18" charset="0"/>
                                                        </a:rPr>
                                                        <m:t>𝑖</m:t>
                                                      </m:r>
                                                      <m:r>
                                                        <a:rPr lang="es-EC" sz="1400" i="0">
                                                          <a:latin typeface="Cambria Math" panose="02040503050406030204" pitchFamily="18" charset="0"/>
                                                        </a:rPr>
                                                        <m:t>,</m:t>
                                                      </m:r>
                                                      <m:r>
                                                        <a:rPr lang="es-EC" sz="1400" i="1">
                                                          <a:latin typeface="Cambria Math" panose="02040503050406030204" pitchFamily="18" charset="0"/>
                                                        </a:rPr>
                                                        <m:t>𝑗</m:t>
                                                      </m:r>
                                                    </m:e>
                                                  </m:d>
                                                  <m:r>
                                                    <a:rPr lang="es-EC" sz="1400" i="0">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𝐹𝑟𝑎𝑚𝑒</m:t>
                                                      </m:r>
                                                    </m:e>
                                                    <m:sub>
                                                      <m:r>
                                                        <a:rPr lang="es-EC" sz="1400" i="1">
                                                          <a:latin typeface="Cambria Math" panose="02040503050406030204" pitchFamily="18" charset="0"/>
                                                        </a:rPr>
                                                        <m:t>𝑘</m:t>
                                                      </m:r>
                                                      <m:r>
                                                        <a:rPr lang="es-EC" sz="1400" i="0">
                                                          <a:latin typeface="Cambria Math" panose="02040503050406030204" pitchFamily="18" charset="0"/>
                                                        </a:rPr>
                                                        <m:t>−1</m:t>
                                                      </m:r>
                                                    </m:sub>
                                                  </m:sSub>
                                                  <m:d>
                                                    <m:dPr>
                                                      <m:ctrlPr>
                                                        <a:rPr lang="es-EC" sz="1400" i="1">
                                                          <a:latin typeface="Cambria Math" panose="02040503050406030204" pitchFamily="18" charset="0"/>
                                                        </a:rPr>
                                                      </m:ctrlPr>
                                                    </m:dPr>
                                                    <m:e>
                                                      <m:r>
                                                        <a:rPr lang="es-EC" sz="1400" i="1">
                                                          <a:latin typeface="Cambria Math" panose="02040503050406030204" pitchFamily="18" charset="0"/>
                                                        </a:rPr>
                                                        <m:t>𝑖</m:t>
                                                      </m:r>
                                                      <m:r>
                                                        <a:rPr lang="es-EC" sz="1400" i="0">
                                                          <a:latin typeface="Cambria Math" panose="02040503050406030204" pitchFamily="18" charset="0"/>
                                                        </a:rPr>
                                                        <m:t>,</m:t>
                                                      </m:r>
                                                      <m:r>
                                                        <a:rPr lang="es-EC" sz="1400" i="1">
                                                          <a:latin typeface="Cambria Math" panose="02040503050406030204" pitchFamily="18" charset="0"/>
                                                        </a:rPr>
                                                        <m:t>𝑗</m:t>
                                                      </m:r>
                                                    </m:e>
                                                  </m:d>
                                                </m:e>
                                              </m:d>
                                            </m:e>
                                          </m:d>
                                        </m:e>
                                        <m:sup>
                                          <m:r>
                                            <a:rPr lang="es-EC" sz="1400" i="0">
                                              <a:latin typeface="Cambria Math" panose="02040503050406030204" pitchFamily="18" charset="0"/>
                                            </a:rPr>
                                            <m:t>2</m:t>
                                          </m:r>
                                        </m:sup>
                                      </m:sSup>
                                    </m:e>
                                  </m:nary>
                                </m:e>
                              </m:nary>
                            </m:e>
                          </m:d>
                        </m:e>
                        <m:sup>
                          <m:f>
                            <m:fPr>
                              <m:ctrlPr>
                                <a:rPr lang="es-EC" sz="1400" i="1">
                                  <a:latin typeface="Cambria Math" panose="02040503050406030204" pitchFamily="18" charset="0"/>
                                </a:rPr>
                              </m:ctrlPr>
                            </m:fPr>
                            <m:num>
                              <m:r>
                                <a:rPr lang="es-EC" sz="1400" i="0">
                                  <a:latin typeface="Cambria Math" panose="02040503050406030204" pitchFamily="18" charset="0"/>
                                </a:rPr>
                                <m:t>1</m:t>
                              </m:r>
                            </m:num>
                            <m:den>
                              <m:r>
                                <a:rPr lang="es-EC" sz="1400" i="0">
                                  <a:latin typeface="Cambria Math" panose="02040503050406030204" pitchFamily="18" charset="0"/>
                                </a:rPr>
                                <m:t>2</m:t>
                              </m:r>
                            </m:den>
                          </m:f>
                        </m:sup>
                      </m:sSup>
                    </m:oMath>
                  </m:oMathPara>
                </a14:m>
                <a:endParaRPr lang="es-EC" sz="1400" dirty="0"/>
              </a:p>
            </p:txBody>
          </p:sp>
        </mc:Choice>
        <mc:Fallback xmlns="">
          <p:sp>
            <p:nvSpPr>
              <p:cNvPr id="3" name="Rectángulo 2"/>
              <p:cNvSpPr>
                <a:spLocks noRot="1" noChangeAspect="1" noMove="1" noResize="1" noEditPoints="1" noAdjustHandles="1" noChangeArrowheads="1" noChangeShapeType="1" noTextEdit="1"/>
              </p:cNvSpPr>
              <p:nvPr/>
            </p:nvSpPr>
            <p:spPr>
              <a:xfrm>
                <a:off x="2885188" y="1875917"/>
                <a:ext cx="6448567" cy="1238929"/>
              </a:xfrm>
              <a:prstGeom prst="rect">
                <a:avLst/>
              </a:prstGeom>
              <a:blipFill rotWithShape="0">
                <a:blip r:embed="rId3"/>
                <a:stretch>
                  <a:fillRect/>
                </a:stretch>
              </a:blipFill>
            </p:spPr>
            <p:txBody>
              <a:bodyPr/>
              <a:lstStyle/>
              <a:p>
                <a:r>
                  <a:rPr lang="es-EC">
                    <a:noFill/>
                  </a:rPr>
                  <a:t> </a:t>
                </a:r>
              </a:p>
            </p:txBody>
          </p:sp>
        </mc:Fallback>
      </mc:AlternateContent>
      <p:graphicFrame>
        <p:nvGraphicFramePr>
          <p:cNvPr id="19" name="Gráfico 18"/>
          <p:cNvGraphicFramePr/>
          <p:nvPr>
            <p:extLst>
              <p:ext uri="{D42A27DB-BD31-4B8C-83A1-F6EECF244321}">
                <p14:modId xmlns:p14="http://schemas.microsoft.com/office/powerpoint/2010/main" val="3219862362"/>
              </p:ext>
            </p:extLst>
          </p:nvPr>
        </p:nvGraphicFramePr>
        <p:xfrm>
          <a:off x="3630387" y="3482514"/>
          <a:ext cx="5165386" cy="203917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61687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6339"/>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PRUEBAS Y RESULTADOS</a:t>
            </a:r>
          </a:p>
        </p:txBody>
      </p:sp>
      <p:sp>
        <p:nvSpPr>
          <p:cNvPr id="11" name="CuadroTexto 10"/>
          <p:cNvSpPr txBox="1"/>
          <p:nvPr/>
        </p:nvSpPr>
        <p:spPr>
          <a:xfrm>
            <a:off x="3163787" y="937851"/>
            <a:ext cx="184731" cy="800219"/>
          </a:xfrm>
          <a:prstGeom prst="rect">
            <a:avLst/>
          </a:prstGeom>
          <a:noFill/>
        </p:spPr>
        <p:txBody>
          <a:bodyPr wrap="none" rtlCol="0">
            <a:spAutoFit/>
          </a:bodyPr>
          <a:lstStyle/>
          <a:p>
            <a:endParaRPr lang="en-US" sz="2800" dirty="0">
              <a:latin typeface="Times New Roman" panose="02020603050405020304" pitchFamily="18" charset="0"/>
              <a:cs typeface="Times New Roman" panose="02020603050405020304" pitchFamily="18" charset="0"/>
            </a:endParaRPr>
          </a:p>
          <a:p>
            <a:endParaRPr lang="en-US" dirty="0"/>
          </a:p>
        </p:txBody>
      </p:sp>
      <p:sp>
        <p:nvSpPr>
          <p:cNvPr id="9" name="CuadroTexto 8"/>
          <p:cNvSpPr txBox="1"/>
          <p:nvPr/>
        </p:nvSpPr>
        <p:spPr>
          <a:xfrm>
            <a:off x="2762619" y="753499"/>
            <a:ext cx="3580660" cy="800219"/>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Estabilización</a:t>
            </a:r>
            <a:r>
              <a:rPr lang="en-US" sz="2800" dirty="0">
                <a:latin typeface="Times New Roman" panose="02020603050405020304" pitchFamily="18" charset="0"/>
                <a:cs typeface="Times New Roman" panose="02020603050405020304" pitchFamily="18" charset="0"/>
              </a:rPr>
              <a:t> de Video</a:t>
            </a:r>
          </a:p>
          <a:p>
            <a:endParaRPr lang="en-US" dirty="0"/>
          </a:p>
        </p:txBody>
      </p:sp>
      <p:sp>
        <p:nvSpPr>
          <p:cNvPr id="16" name="CuadroTexto 15"/>
          <p:cNvSpPr txBox="1"/>
          <p:nvPr/>
        </p:nvSpPr>
        <p:spPr>
          <a:xfrm>
            <a:off x="3990751" y="1295054"/>
            <a:ext cx="1162498" cy="800219"/>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RMSE</a:t>
            </a:r>
          </a:p>
          <a:p>
            <a:endParaRPr lang="en-US" dirty="0"/>
          </a:p>
        </p:txBody>
      </p:sp>
      <p:graphicFrame>
        <p:nvGraphicFramePr>
          <p:cNvPr id="2" name="Tabla 1"/>
          <p:cNvGraphicFramePr>
            <a:graphicFrameLocks noGrp="1"/>
          </p:cNvGraphicFramePr>
          <p:nvPr>
            <p:extLst>
              <p:ext uri="{D42A27DB-BD31-4B8C-83A1-F6EECF244321}">
                <p14:modId xmlns:p14="http://schemas.microsoft.com/office/powerpoint/2010/main" val="945384614"/>
              </p:ext>
            </p:extLst>
          </p:nvPr>
        </p:nvGraphicFramePr>
        <p:xfrm>
          <a:off x="587720" y="1869133"/>
          <a:ext cx="3520440" cy="3040380"/>
        </p:xfrm>
        <a:graphic>
          <a:graphicData uri="http://schemas.openxmlformats.org/drawingml/2006/table">
            <a:tbl>
              <a:tblPr firstRow="1" firstCol="1" bandRow="1"/>
              <a:tblGrid>
                <a:gridCol w="1028065">
                  <a:extLst>
                    <a:ext uri="{9D8B030D-6E8A-4147-A177-3AD203B41FA5}">
                      <a16:colId xmlns:a16="http://schemas.microsoft.com/office/drawing/2014/main" val="20000"/>
                    </a:ext>
                  </a:extLst>
                </a:gridCol>
                <a:gridCol w="809625">
                  <a:extLst>
                    <a:ext uri="{9D8B030D-6E8A-4147-A177-3AD203B41FA5}">
                      <a16:colId xmlns:a16="http://schemas.microsoft.com/office/drawing/2014/main" val="20001"/>
                    </a:ext>
                  </a:extLst>
                </a:gridCol>
                <a:gridCol w="676910">
                  <a:extLst>
                    <a:ext uri="{9D8B030D-6E8A-4147-A177-3AD203B41FA5}">
                      <a16:colId xmlns:a16="http://schemas.microsoft.com/office/drawing/2014/main" val="20002"/>
                    </a:ext>
                  </a:extLst>
                </a:gridCol>
                <a:gridCol w="1005840">
                  <a:extLst>
                    <a:ext uri="{9D8B030D-6E8A-4147-A177-3AD203B41FA5}">
                      <a16:colId xmlns:a16="http://schemas.microsoft.com/office/drawing/2014/main" val="20003"/>
                    </a:ext>
                  </a:extLst>
                </a:gridCol>
              </a:tblGrid>
              <a:tr h="77470">
                <a:tc>
                  <a:txBody>
                    <a:bodyPr/>
                    <a:lstStyle/>
                    <a:p>
                      <a:pPr indent="0">
                        <a:lnSpc>
                          <a:spcPct val="107000"/>
                        </a:lnSpc>
                      </a:pPr>
                      <a:endParaRPr lang="en-US" sz="1400" dirty="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b="1" spc="-5" dirty="0">
                          <a:effectLst/>
                          <a:latin typeface="Times New Roman" panose="02020603050405020304" pitchFamily="18" charset="0"/>
                          <a:ea typeface="MS Mincho" panose="02020609040205080304" pitchFamily="49" charset="-128"/>
                        </a:rPr>
                        <a:t>RMSE without stabilization</a:t>
                      </a:r>
                      <a:endParaRPr lang="en-US" sz="1400" spc="-5"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b="1" spc="-5" dirty="0">
                          <a:effectLst/>
                          <a:latin typeface="Times New Roman" panose="02020603050405020304" pitchFamily="18" charset="0"/>
                          <a:ea typeface="MS Mincho" panose="02020609040205080304" pitchFamily="49" charset="-128"/>
                        </a:rPr>
                        <a:t>RMSE with Stabilization</a:t>
                      </a:r>
                      <a:endParaRPr lang="en-US" sz="1400" spc="-5"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b="1" spc="-5">
                          <a:effectLst/>
                          <a:latin typeface="Times New Roman" panose="02020603050405020304" pitchFamily="18" charset="0"/>
                          <a:ea typeface="MS Mincho" panose="02020609040205080304" pitchFamily="49" charset="-128"/>
                        </a:rPr>
                        <a:t>Improvement Percentage</a:t>
                      </a:r>
                      <a:endParaRPr lang="en-US" sz="1400" spc="-5">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8425">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Video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57.20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76.85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-25.56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8425">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Video 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239.77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299.86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-20.04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8425">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Video 3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453.27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702.36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-35.46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8425">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Video 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453.96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612.39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-25.86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8425">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Video 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514.43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618.20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-16.78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8425">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Video 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638.20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970.22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-34.22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8425">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Static Camera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723.66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871.79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-16.99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98425">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Camera with Gimbal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1002.36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1290.37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-22.31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98425">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Offline Test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a:effectLst/>
                          <a:latin typeface="Times New Roman" panose="02020603050405020304" pitchFamily="18" charset="0"/>
                          <a:ea typeface="MS Mincho" panose="02020609040205080304" pitchFamily="49" charset="-128"/>
                        </a:rPr>
                        <a:t>159.65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154.29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400" spc="-5" dirty="0">
                          <a:effectLst/>
                          <a:latin typeface="Times New Roman" panose="02020603050405020304" pitchFamily="18" charset="0"/>
                          <a:ea typeface="MS Mincho" panose="02020609040205080304" pitchFamily="49" charset="-128"/>
                        </a:rPr>
                        <a:t>3.35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aphicFrame>
        <p:nvGraphicFramePr>
          <p:cNvPr id="12" name="Gráfico 11"/>
          <p:cNvGraphicFramePr/>
          <p:nvPr>
            <p:extLst>
              <p:ext uri="{D42A27DB-BD31-4B8C-83A1-F6EECF244321}">
                <p14:modId xmlns:p14="http://schemas.microsoft.com/office/powerpoint/2010/main" val="3481495101"/>
              </p:ext>
            </p:extLst>
          </p:nvPr>
        </p:nvGraphicFramePr>
        <p:xfrm>
          <a:off x="4401519" y="1674636"/>
          <a:ext cx="4411022" cy="20751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Gráfico 17"/>
          <p:cNvGraphicFramePr/>
          <p:nvPr>
            <p:extLst>
              <p:ext uri="{D42A27DB-BD31-4B8C-83A1-F6EECF244321}">
                <p14:modId xmlns:p14="http://schemas.microsoft.com/office/powerpoint/2010/main" val="3520059022"/>
              </p:ext>
            </p:extLst>
          </p:nvPr>
        </p:nvGraphicFramePr>
        <p:xfrm>
          <a:off x="4424203" y="3749739"/>
          <a:ext cx="4228478" cy="19962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37388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6339"/>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PRUEBAS Y RESULTADOS</a:t>
            </a:r>
          </a:p>
        </p:txBody>
      </p:sp>
      <p:sp>
        <p:nvSpPr>
          <p:cNvPr id="11" name="CuadroTexto 10"/>
          <p:cNvSpPr txBox="1"/>
          <p:nvPr/>
        </p:nvSpPr>
        <p:spPr>
          <a:xfrm>
            <a:off x="3163787" y="937851"/>
            <a:ext cx="184731" cy="800219"/>
          </a:xfrm>
          <a:prstGeom prst="rect">
            <a:avLst/>
          </a:prstGeom>
          <a:noFill/>
        </p:spPr>
        <p:txBody>
          <a:bodyPr wrap="none" rtlCol="0">
            <a:spAutoFit/>
          </a:bodyPr>
          <a:lstStyle/>
          <a:p>
            <a:endParaRPr lang="en-US" sz="2800" dirty="0">
              <a:latin typeface="Times New Roman" panose="02020603050405020304" pitchFamily="18" charset="0"/>
              <a:cs typeface="Times New Roman" panose="02020603050405020304" pitchFamily="18" charset="0"/>
            </a:endParaRPr>
          </a:p>
          <a:p>
            <a:endParaRPr lang="en-US" dirty="0"/>
          </a:p>
        </p:txBody>
      </p:sp>
      <p:sp>
        <p:nvSpPr>
          <p:cNvPr id="9" name="CuadroTexto 8"/>
          <p:cNvSpPr txBox="1"/>
          <p:nvPr/>
        </p:nvSpPr>
        <p:spPr>
          <a:xfrm>
            <a:off x="2762619" y="753499"/>
            <a:ext cx="3580660" cy="800219"/>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Estabilización</a:t>
            </a:r>
            <a:r>
              <a:rPr lang="en-US" sz="2800" dirty="0">
                <a:latin typeface="Times New Roman" panose="02020603050405020304" pitchFamily="18" charset="0"/>
                <a:cs typeface="Times New Roman" panose="02020603050405020304" pitchFamily="18" charset="0"/>
              </a:rPr>
              <a:t> de Video</a:t>
            </a:r>
          </a:p>
          <a:p>
            <a:endParaRPr lang="en-US" dirty="0"/>
          </a:p>
        </p:txBody>
      </p:sp>
      <p:sp>
        <p:nvSpPr>
          <p:cNvPr id="16" name="CuadroTexto 15"/>
          <p:cNvSpPr txBox="1"/>
          <p:nvPr/>
        </p:nvSpPr>
        <p:spPr>
          <a:xfrm>
            <a:off x="3990751" y="1295054"/>
            <a:ext cx="1083951" cy="523220"/>
          </a:xfrm>
          <a:prstGeom prst="rect">
            <a:avLst/>
          </a:prstGeom>
          <a:noFill/>
        </p:spPr>
        <p:txBody>
          <a:bodyPr wrap="none" rtlCol="0">
            <a:spAutoFit/>
          </a:bodyPr>
          <a:lstStyle/>
          <a:p>
            <a:pPr lvl="0"/>
            <a:r>
              <a:rPr lang="en-US" sz="2800" dirty="0">
                <a:latin typeface="Times New Roman" panose="02020603050405020304" pitchFamily="18" charset="0"/>
                <a:cs typeface="Times New Roman" panose="02020603050405020304" pitchFamily="18" charset="0"/>
              </a:rPr>
              <a:t>PSNR</a:t>
            </a:r>
          </a:p>
        </p:txBody>
      </p:sp>
      <mc:AlternateContent xmlns:mc="http://schemas.openxmlformats.org/markup-compatibility/2006" xmlns:a14="http://schemas.microsoft.com/office/drawing/2010/main">
        <mc:Choice Requires="a14">
          <p:sp>
            <p:nvSpPr>
              <p:cNvPr id="3" name="Rectángulo 2"/>
              <p:cNvSpPr/>
              <p:nvPr/>
            </p:nvSpPr>
            <p:spPr>
              <a:xfrm>
                <a:off x="4851930" y="1923812"/>
                <a:ext cx="3071675" cy="6501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𝑃𝑆𝑁𝑅</m:t>
                      </m:r>
                      <m:d>
                        <m:dPr>
                          <m:ctrlPr>
                            <a:rPr lang="es-EC" i="1">
                              <a:latin typeface="Cambria Math" panose="02040503050406030204" pitchFamily="18" charset="0"/>
                            </a:rPr>
                          </m:ctrlPr>
                        </m:dPr>
                        <m:e>
                          <m:r>
                            <a:rPr lang="es-EC" i="1">
                              <a:latin typeface="Cambria Math" panose="02040503050406030204" pitchFamily="18" charset="0"/>
                            </a:rPr>
                            <m:t>𝑘</m:t>
                          </m:r>
                        </m:e>
                      </m:d>
                      <m:r>
                        <a:rPr lang="es-EC" i="0">
                          <a:latin typeface="Cambria Math" panose="02040503050406030204" pitchFamily="18" charset="0"/>
                        </a:rPr>
                        <m:t>=10</m:t>
                      </m:r>
                      <m:sSub>
                        <m:sSubPr>
                          <m:ctrlPr>
                            <a:rPr lang="es-EC" i="1">
                              <a:latin typeface="Cambria Math" panose="02040503050406030204" pitchFamily="18" charset="0"/>
                            </a:rPr>
                          </m:ctrlPr>
                        </m:sSubPr>
                        <m:e>
                          <m:r>
                            <a:rPr lang="es-EC" i="1">
                              <a:latin typeface="Cambria Math" panose="02040503050406030204" pitchFamily="18" charset="0"/>
                            </a:rPr>
                            <m:t>𝑙𝑜𝑔</m:t>
                          </m:r>
                        </m:e>
                        <m:sub>
                          <m:r>
                            <a:rPr lang="es-EC" i="0">
                              <a:latin typeface="Cambria Math" panose="02040503050406030204" pitchFamily="18" charset="0"/>
                            </a:rPr>
                            <m:t>10</m:t>
                          </m:r>
                        </m:sub>
                      </m:sSub>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𝐼𝑝</m:t>
                              </m:r>
                            </m:e>
                            <m:sub>
                              <m:r>
                                <a:rPr lang="es-EC" i="1">
                                  <a:latin typeface="Cambria Math" panose="02040503050406030204" pitchFamily="18" charset="0"/>
                                </a:rPr>
                                <m:t>𝑀𝐴𝑋</m:t>
                              </m:r>
                            </m:sub>
                          </m:sSub>
                        </m:num>
                        <m:den>
                          <m:r>
                            <a:rPr lang="es-EC" i="1">
                              <a:latin typeface="Cambria Math" panose="02040503050406030204" pitchFamily="18" charset="0"/>
                            </a:rPr>
                            <m:t>𝑀𝑆𝐸</m:t>
                          </m:r>
                          <m:d>
                            <m:dPr>
                              <m:ctrlPr>
                                <a:rPr lang="es-EC" i="1">
                                  <a:latin typeface="Cambria Math" panose="02040503050406030204" pitchFamily="18" charset="0"/>
                                </a:rPr>
                              </m:ctrlPr>
                            </m:dPr>
                            <m:e>
                              <m:r>
                                <a:rPr lang="es-EC" i="1">
                                  <a:latin typeface="Cambria Math" panose="02040503050406030204" pitchFamily="18" charset="0"/>
                                </a:rPr>
                                <m:t>𝑘</m:t>
                              </m:r>
                            </m:e>
                          </m:d>
                        </m:den>
                      </m:f>
                    </m:oMath>
                  </m:oMathPara>
                </a14:m>
                <a:endParaRPr lang="es-EC" dirty="0"/>
              </a:p>
            </p:txBody>
          </p:sp>
        </mc:Choice>
        <mc:Fallback xmlns="">
          <p:sp>
            <p:nvSpPr>
              <p:cNvPr id="3" name="Rectángulo 2"/>
              <p:cNvSpPr>
                <a:spLocks noRot="1" noChangeAspect="1" noMove="1" noResize="1" noEditPoints="1" noAdjustHandles="1" noChangeArrowheads="1" noChangeShapeType="1" noTextEdit="1"/>
              </p:cNvSpPr>
              <p:nvPr/>
            </p:nvSpPr>
            <p:spPr>
              <a:xfrm>
                <a:off x="4851930" y="1923812"/>
                <a:ext cx="3071675" cy="650114"/>
              </a:xfrm>
              <a:prstGeom prst="rect">
                <a:avLst/>
              </a:prstGeom>
              <a:blipFill rotWithShape="0">
                <a:blip r:embed="rId3"/>
                <a:stretch>
                  <a:fillRect/>
                </a:stretch>
              </a:blipFill>
            </p:spPr>
            <p:txBody>
              <a:bodyPr/>
              <a:lstStyle/>
              <a:p>
                <a:r>
                  <a:rPr lang="es-EC">
                    <a:noFill/>
                  </a:rPr>
                  <a:t> </a:t>
                </a:r>
              </a:p>
            </p:txBody>
          </p:sp>
        </mc:Fallback>
      </mc:AlternateContent>
      <p:graphicFrame>
        <p:nvGraphicFramePr>
          <p:cNvPr id="7" name="Tabla 6"/>
          <p:cNvGraphicFramePr>
            <a:graphicFrameLocks noGrp="1"/>
          </p:cNvGraphicFramePr>
          <p:nvPr>
            <p:extLst>
              <p:ext uri="{D42A27DB-BD31-4B8C-83A1-F6EECF244321}">
                <p14:modId xmlns:p14="http://schemas.microsoft.com/office/powerpoint/2010/main" val="3654338745"/>
              </p:ext>
            </p:extLst>
          </p:nvPr>
        </p:nvGraphicFramePr>
        <p:xfrm>
          <a:off x="234285" y="1511291"/>
          <a:ext cx="3435350" cy="4560570"/>
        </p:xfrm>
        <a:graphic>
          <a:graphicData uri="http://schemas.openxmlformats.org/drawingml/2006/table">
            <a:tbl>
              <a:tblPr firstRow="1" firstCol="1" bandRow="1"/>
              <a:tblGrid>
                <a:gridCol w="1309370">
                  <a:extLst>
                    <a:ext uri="{9D8B030D-6E8A-4147-A177-3AD203B41FA5}">
                      <a16:colId xmlns:a16="http://schemas.microsoft.com/office/drawing/2014/main" val="20000"/>
                    </a:ext>
                  </a:extLst>
                </a:gridCol>
                <a:gridCol w="851448">
                  <a:extLst>
                    <a:ext uri="{9D8B030D-6E8A-4147-A177-3AD203B41FA5}">
                      <a16:colId xmlns:a16="http://schemas.microsoft.com/office/drawing/2014/main" val="20001"/>
                    </a:ext>
                  </a:extLst>
                </a:gridCol>
                <a:gridCol w="1274532">
                  <a:extLst>
                    <a:ext uri="{9D8B030D-6E8A-4147-A177-3AD203B41FA5}">
                      <a16:colId xmlns:a16="http://schemas.microsoft.com/office/drawing/2014/main" val="20002"/>
                    </a:ext>
                  </a:extLst>
                </a:gridCol>
              </a:tblGrid>
              <a:tr h="77470">
                <a:tc>
                  <a:txBody>
                    <a:bodyPr/>
                    <a:lstStyle/>
                    <a:p>
                      <a:pPr indent="0" algn="ctr">
                        <a:lnSpc>
                          <a:spcPct val="95000"/>
                        </a:lnSpc>
                        <a:spcAft>
                          <a:spcPts val="0"/>
                        </a:spcAft>
                        <a:tabLst>
                          <a:tab pos="182880" algn="l"/>
                        </a:tabLst>
                      </a:pPr>
                      <a:r>
                        <a:rPr lang="en-US" sz="1500" b="1" spc="-5" dirty="0">
                          <a:effectLst/>
                          <a:latin typeface="Times New Roman" panose="02020603050405020304" pitchFamily="18" charset="0"/>
                          <a:ea typeface="MS Mincho" panose="02020609040205080304" pitchFamily="49" charset="-128"/>
                        </a:rPr>
                        <a:t>Sample Name</a:t>
                      </a:r>
                      <a:endParaRPr lang="en-US" sz="1500" spc="-5"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b="1" spc="-5" dirty="0">
                          <a:effectLst/>
                          <a:latin typeface="Times New Roman" panose="02020603050405020304" pitchFamily="18" charset="0"/>
                          <a:ea typeface="MS Mincho" panose="02020609040205080304" pitchFamily="49" charset="-128"/>
                        </a:rPr>
                        <a:t>Original</a:t>
                      </a:r>
                      <a:endParaRPr lang="en-US" sz="1500" spc="-5" dirty="0">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b="1" spc="-5" dirty="0">
                          <a:effectLst/>
                          <a:latin typeface="Times New Roman" panose="02020603050405020304" pitchFamily="18" charset="0"/>
                          <a:ea typeface="MS Mincho" panose="02020609040205080304" pitchFamily="49" charset="-128"/>
                        </a:rPr>
                        <a:t>Processed</a:t>
                      </a:r>
                      <a:endParaRPr lang="en-US" sz="1500" spc="-5" dirty="0">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8425">
                <a:tc>
                  <a:txBody>
                    <a:bodyPr/>
                    <a:lstStyle/>
                    <a:p>
                      <a:pPr indent="0" algn="ctr">
                        <a:lnSpc>
                          <a:spcPct val="95000"/>
                        </a:lnSpc>
                        <a:spcAft>
                          <a:spcPts val="0"/>
                        </a:spcAft>
                        <a:tabLst>
                          <a:tab pos="182880" algn="l"/>
                        </a:tabLst>
                      </a:pPr>
                      <a:r>
                        <a:rPr lang="en-US" sz="1500" spc="-5" dirty="0">
                          <a:effectLst/>
                          <a:latin typeface="Times New Roman" panose="02020603050405020304" pitchFamily="18" charset="0"/>
                          <a:ea typeface="MS Mincho" panose="02020609040205080304" pitchFamily="49" charset="-128"/>
                        </a:rPr>
                        <a:t>Video 6 frames 6 and 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dirty="0">
                          <a:effectLst/>
                          <a:latin typeface="Times New Roman" panose="02020603050405020304" pitchFamily="18" charset="0"/>
                          <a:ea typeface="MS Mincho" panose="02020609040205080304" pitchFamily="49" charset="-128"/>
                        </a:rPr>
                        <a:t>10.73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13.58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8425">
                <a:tc>
                  <a:txBody>
                    <a:bodyPr/>
                    <a:lstStyle/>
                    <a:p>
                      <a:pPr indent="0" algn="ctr">
                        <a:lnSpc>
                          <a:spcPct val="95000"/>
                        </a:lnSpc>
                        <a:spcAft>
                          <a:spcPts val="0"/>
                        </a:spcAft>
                        <a:tabLst>
                          <a:tab pos="182880" algn="l"/>
                        </a:tabLst>
                      </a:pPr>
                      <a:r>
                        <a:rPr lang="en-US" sz="1500" spc="-5" dirty="0">
                          <a:effectLst/>
                          <a:latin typeface="Times New Roman" panose="02020603050405020304" pitchFamily="18" charset="0"/>
                          <a:ea typeface="MS Mincho" panose="02020609040205080304" pitchFamily="49" charset="-128"/>
                        </a:rPr>
                        <a:t>Video 6 frames 7 and 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dirty="0">
                          <a:effectLst/>
                          <a:latin typeface="Times New Roman" panose="02020603050405020304" pitchFamily="18" charset="0"/>
                          <a:ea typeface="MS Mincho" panose="02020609040205080304" pitchFamily="49" charset="-128"/>
                        </a:rPr>
                        <a:t>13.40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18.84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8425">
                <a:tc>
                  <a:txBody>
                    <a:bodyPr/>
                    <a:lstStyle/>
                    <a:p>
                      <a:pPr indent="0" algn="ctr">
                        <a:lnSpc>
                          <a:spcPct val="95000"/>
                        </a:lnSpc>
                        <a:spcAft>
                          <a:spcPts val="0"/>
                        </a:spcAft>
                        <a:tabLst>
                          <a:tab pos="182880" algn="l"/>
                        </a:tabLst>
                      </a:pPr>
                      <a:r>
                        <a:rPr lang="en-US" sz="1500" spc="-5" dirty="0">
                          <a:effectLst/>
                          <a:latin typeface="Times New Roman" panose="02020603050405020304" pitchFamily="18" charset="0"/>
                          <a:ea typeface="MS Mincho" panose="02020609040205080304" pitchFamily="49" charset="-128"/>
                        </a:rPr>
                        <a:t>Video 3 frames 11 and 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dirty="0">
                          <a:effectLst/>
                          <a:latin typeface="Times New Roman" panose="02020603050405020304" pitchFamily="18" charset="0"/>
                          <a:ea typeface="MS Mincho" panose="02020609040205080304" pitchFamily="49" charset="-128"/>
                        </a:rPr>
                        <a:t>20.22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dirty="0">
                          <a:effectLst/>
                          <a:latin typeface="Times New Roman" panose="02020603050405020304" pitchFamily="18" charset="0"/>
                          <a:ea typeface="MS Mincho" panose="02020609040205080304" pitchFamily="49" charset="-128"/>
                        </a:rPr>
                        <a:t>22.72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8425">
                <a:tc>
                  <a:txBody>
                    <a:bodyPr/>
                    <a:lstStyle/>
                    <a:p>
                      <a:pPr indent="0" algn="ctr">
                        <a:lnSpc>
                          <a:spcPct val="95000"/>
                        </a:lnSpc>
                        <a:spcAft>
                          <a:spcPts val="0"/>
                        </a:spcAft>
                        <a:tabLst>
                          <a:tab pos="182880" algn="l"/>
                        </a:tabLst>
                      </a:pPr>
                      <a:r>
                        <a:rPr lang="en-US" sz="1500" spc="-5" dirty="0">
                          <a:effectLst/>
                          <a:latin typeface="Times New Roman" panose="02020603050405020304" pitchFamily="18" charset="0"/>
                          <a:ea typeface="MS Mincho" panose="02020609040205080304" pitchFamily="49" charset="-128"/>
                        </a:rPr>
                        <a:t>Video 6 frames 47 and 48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15.14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dirty="0">
                          <a:effectLst/>
                          <a:latin typeface="Times New Roman" panose="02020603050405020304" pitchFamily="18" charset="0"/>
                          <a:ea typeface="MS Mincho" panose="02020609040205080304" pitchFamily="49" charset="-128"/>
                        </a:rPr>
                        <a:t>16.91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8425">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Video 6 frames 48 and 49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dirty="0">
                          <a:effectLst/>
                          <a:latin typeface="Times New Roman" panose="02020603050405020304" pitchFamily="18" charset="0"/>
                          <a:ea typeface="MS Mincho" panose="02020609040205080304" pitchFamily="49" charset="-128"/>
                        </a:rPr>
                        <a:t>16.56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dirty="0">
                          <a:effectLst/>
                          <a:latin typeface="Times New Roman" panose="02020603050405020304" pitchFamily="18" charset="0"/>
                          <a:ea typeface="MS Mincho" panose="02020609040205080304" pitchFamily="49" charset="-128"/>
                        </a:rPr>
                        <a:t>19.22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18110">
                <a:tc>
                  <a:txBody>
                    <a:bodyPr/>
                    <a:lstStyle/>
                    <a:p>
                      <a:pPr indent="0" algn="ctr">
                        <a:lnSpc>
                          <a:spcPct val="95000"/>
                        </a:lnSpc>
                        <a:spcAft>
                          <a:spcPts val="0"/>
                        </a:spcAft>
                        <a:tabLst>
                          <a:tab pos="182880" algn="l"/>
                        </a:tabLst>
                      </a:pPr>
                      <a:r>
                        <a:rPr lang="en-US" sz="1500" spc="-5" dirty="0">
                          <a:effectLst/>
                          <a:latin typeface="Times New Roman" panose="02020603050405020304" pitchFamily="18" charset="0"/>
                          <a:ea typeface="MS Mincho" panose="02020609040205080304" pitchFamily="49" charset="-128"/>
                        </a:rPr>
                        <a:t>Static camera with no video stabilization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12.72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dirty="0">
                          <a:effectLst/>
                          <a:latin typeface="Times New Roman" panose="02020603050405020304" pitchFamily="18" charset="0"/>
                          <a:ea typeface="MS Mincho" panose="02020609040205080304" pitchFamily="49" charset="-128"/>
                        </a:rPr>
                        <a:t>16.64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8260">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Camera with gimbal and no video stabilization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13.43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dirty="0">
                          <a:effectLst/>
                          <a:latin typeface="Times New Roman" panose="02020603050405020304" pitchFamily="18" charset="0"/>
                          <a:ea typeface="MS Mincho" panose="02020609040205080304" pitchFamily="49" charset="-128"/>
                        </a:rPr>
                        <a:t>16.55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8260">
                <a:tc>
                  <a:txBody>
                    <a:bodyPr/>
                    <a:lstStyle/>
                    <a:p>
                      <a:pPr indent="0" algn="ctr">
                        <a:lnSpc>
                          <a:spcPct val="95000"/>
                        </a:lnSpc>
                        <a:spcAft>
                          <a:spcPts val="0"/>
                        </a:spcAft>
                        <a:tabLst>
                          <a:tab pos="182880" algn="l"/>
                        </a:tabLst>
                      </a:pPr>
                      <a:r>
                        <a:rPr lang="en-US" sz="1500" spc="-5" dirty="0">
                          <a:effectLst/>
                          <a:latin typeface="Times New Roman" panose="02020603050405020304" pitchFamily="18" charset="0"/>
                          <a:ea typeface="MS Mincho" panose="02020609040205080304" pitchFamily="49" charset="-128"/>
                        </a:rPr>
                        <a:t>Offline video frames 1222 and 1223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22.86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dirty="0">
                          <a:effectLst/>
                          <a:latin typeface="Times New Roman" panose="02020603050405020304" pitchFamily="18" charset="0"/>
                          <a:ea typeface="MS Mincho" panose="02020609040205080304" pitchFamily="49" charset="-128"/>
                        </a:rPr>
                        <a:t>24.5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15" name="Gráfico 14"/>
          <p:cNvGraphicFramePr/>
          <p:nvPr>
            <p:extLst>
              <p:ext uri="{D42A27DB-BD31-4B8C-83A1-F6EECF244321}">
                <p14:modId xmlns:p14="http://schemas.microsoft.com/office/powerpoint/2010/main" val="1439905526"/>
              </p:ext>
            </p:extLst>
          </p:nvPr>
        </p:nvGraphicFramePr>
        <p:xfrm>
          <a:off x="3899213" y="2822058"/>
          <a:ext cx="4977109" cy="24741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347506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6339"/>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PRUEBAS Y RESULTADOS</a:t>
            </a:r>
          </a:p>
        </p:txBody>
      </p:sp>
      <p:sp>
        <p:nvSpPr>
          <p:cNvPr id="11" name="CuadroTexto 10"/>
          <p:cNvSpPr txBox="1"/>
          <p:nvPr/>
        </p:nvSpPr>
        <p:spPr>
          <a:xfrm>
            <a:off x="3163787" y="937851"/>
            <a:ext cx="184731" cy="800219"/>
          </a:xfrm>
          <a:prstGeom prst="rect">
            <a:avLst/>
          </a:prstGeom>
          <a:noFill/>
        </p:spPr>
        <p:txBody>
          <a:bodyPr wrap="none" rtlCol="0">
            <a:spAutoFit/>
          </a:bodyPr>
          <a:lstStyle/>
          <a:p>
            <a:endParaRPr lang="en-US" sz="2800" dirty="0">
              <a:latin typeface="Times New Roman" panose="02020603050405020304" pitchFamily="18" charset="0"/>
              <a:cs typeface="Times New Roman" panose="02020603050405020304" pitchFamily="18" charset="0"/>
            </a:endParaRPr>
          </a:p>
          <a:p>
            <a:endParaRPr lang="en-US" dirty="0"/>
          </a:p>
        </p:txBody>
      </p:sp>
      <p:sp>
        <p:nvSpPr>
          <p:cNvPr id="9" name="CuadroTexto 8"/>
          <p:cNvSpPr txBox="1"/>
          <p:nvPr/>
        </p:nvSpPr>
        <p:spPr>
          <a:xfrm>
            <a:off x="2762619" y="753499"/>
            <a:ext cx="3580660" cy="800219"/>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Estabilización</a:t>
            </a:r>
            <a:r>
              <a:rPr lang="en-US" sz="2800" dirty="0">
                <a:latin typeface="Times New Roman" panose="02020603050405020304" pitchFamily="18" charset="0"/>
                <a:cs typeface="Times New Roman" panose="02020603050405020304" pitchFamily="18" charset="0"/>
              </a:rPr>
              <a:t> de Video</a:t>
            </a:r>
          </a:p>
          <a:p>
            <a:endParaRPr lang="en-US" dirty="0"/>
          </a:p>
        </p:txBody>
      </p:sp>
      <p:sp>
        <p:nvSpPr>
          <p:cNvPr id="16" name="CuadroTexto 15"/>
          <p:cNvSpPr txBox="1"/>
          <p:nvPr/>
        </p:nvSpPr>
        <p:spPr>
          <a:xfrm>
            <a:off x="3990751" y="1295054"/>
            <a:ext cx="724878" cy="523220"/>
          </a:xfrm>
          <a:prstGeom prst="rect">
            <a:avLst/>
          </a:prstGeom>
          <a:noFill/>
        </p:spPr>
        <p:txBody>
          <a:bodyPr wrap="none" rtlCol="0">
            <a:spAutoFit/>
          </a:bodyPr>
          <a:lstStyle/>
          <a:p>
            <a:pPr lvl="0"/>
            <a:r>
              <a:rPr lang="en-US" sz="2800" dirty="0">
                <a:latin typeface="Times New Roman" panose="02020603050405020304" pitchFamily="18" charset="0"/>
                <a:cs typeface="Times New Roman" panose="02020603050405020304" pitchFamily="18" charset="0"/>
              </a:rPr>
              <a:t>ITF</a:t>
            </a:r>
          </a:p>
        </p:txBody>
      </p:sp>
      <mc:AlternateContent xmlns:mc="http://schemas.openxmlformats.org/markup-compatibility/2006" xmlns:a14="http://schemas.microsoft.com/office/drawing/2010/main">
        <mc:Choice Requires="a14">
          <p:sp>
            <p:nvSpPr>
              <p:cNvPr id="2" name="Rectángulo 1"/>
              <p:cNvSpPr/>
              <p:nvPr/>
            </p:nvSpPr>
            <p:spPr>
              <a:xfrm>
                <a:off x="5906306" y="2088791"/>
                <a:ext cx="3199594" cy="8795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𝐼</m:t>
                      </m:r>
                      <m:r>
                        <a:rPr lang="es-EC" i="1">
                          <a:latin typeface="Cambria Math" panose="02040503050406030204" pitchFamily="18" charset="0"/>
                        </a:rPr>
                        <m:t>𝑇𝐹</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r>
                            <a:rPr lang="es-EC" i="1">
                              <a:latin typeface="Cambria Math" panose="02040503050406030204" pitchFamily="18" charset="0"/>
                            </a:rPr>
                            <m:t>𝑁𝑓</m:t>
                          </m:r>
                          <m:r>
                            <a:rPr lang="es-EC" i="0">
                              <a:latin typeface="Cambria Math" panose="02040503050406030204" pitchFamily="18" charset="0"/>
                            </a:rPr>
                            <m:t>−1</m:t>
                          </m:r>
                        </m:den>
                      </m:f>
                      <m:r>
                        <a:rPr lang="es-EC" i="0">
                          <a:latin typeface="Cambria Math" panose="02040503050406030204" pitchFamily="18" charset="0"/>
                        </a:rPr>
                        <m:t>∗</m:t>
                      </m:r>
                      <m:nary>
                        <m:naryPr>
                          <m:chr m:val="∑"/>
                          <m:limLoc m:val="undOvr"/>
                          <m:ctrlPr>
                            <a:rPr lang="es-EC" i="1">
                              <a:latin typeface="Cambria Math" panose="02040503050406030204" pitchFamily="18" charset="0"/>
                            </a:rPr>
                          </m:ctrlPr>
                        </m:naryPr>
                        <m:sub>
                          <m:r>
                            <a:rPr lang="es-EC" i="1">
                              <a:latin typeface="Cambria Math" panose="02040503050406030204" pitchFamily="18" charset="0"/>
                            </a:rPr>
                            <m:t>𝑘</m:t>
                          </m:r>
                          <m:r>
                            <a:rPr lang="es-EC" i="0">
                              <a:latin typeface="Cambria Math" panose="02040503050406030204" pitchFamily="18" charset="0"/>
                            </a:rPr>
                            <m:t>=1</m:t>
                          </m:r>
                        </m:sub>
                        <m:sup>
                          <m:r>
                            <a:rPr lang="es-EC" i="1">
                              <a:latin typeface="Cambria Math" panose="02040503050406030204" pitchFamily="18" charset="0"/>
                            </a:rPr>
                            <m:t>𝑁𝑓</m:t>
                          </m:r>
                          <m:r>
                            <a:rPr lang="es-EC" i="0">
                              <a:latin typeface="Cambria Math" panose="02040503050406030204" pitchFamily="18" charset="0"/>
                            </a:rPr>
                            <m:t>−1</m:t>
                          </m:r>
                        </m:sup>
                        <m:e>
                          <m:d>
                            <m:dPr>
                              <m:begChr m:val=""/>
                              <m:ctrlPr>
                                <a:rPr lang="es-EC" i="1">
                                  <a:latin typeface="Cambria Math" panose="02040503050406030204" pitchFamily="18" charset="0"/>
                                </a:rPr>
                              </m:ctrlPr>
                            </m:dPr>
                            <m:e>
                              <m:r>
                                <a:rPr lang="es-EC" i="1">
                                  <a:latin typeface="Cambria Math" panose="02040503050406030204" pitchFamily="18" charset="0"/>
                                </a:rPr>
                                <m:t>𝑃𝑆𝑁𝑅</m:t>
                              </m:r>
                              <m:r>
                                <a:rPr lang="es-EC" i="0">
                                  <a:latin typeface="Cambria Math" panose="02040503050406030204" pitchFamily="18" charset="0"/>
                                </a:rPr>
                                <m:t>(</m:t>
                              </m:r>
                              <m:r>
                                <a:rPr lang="es-EC" i="1">
                                  <a:latin typeface="Cambria Math" panose="02040503050406030204" pitchFamily="18" charset="0"/>
                                </a:rPr>
                                <m:t>𝑘</m:t>
                              </m:r>
                            </m:e>
                          </m:d>
                        </m:e>
                      </m:nary>
                    </m:oMath>
                  </m:oMathPara>
                </a14:m>
                <a:endParaRPr lang="es-EC" dirty="0"/>
              </a:p>
            </p:txBody>
          </p:sp>
        </mc:Choice>
        <mc:Fallback xmlns="">
          <p:sp>
            <p:nvSpPr>
              <p:cNvPr id="2" name="Rectángulo 1"/>
              <p:cNvSpPr>
                <a:spLocks noRot="1" noChangeAspect="1" noMove="1" noResize="1" noEditPoints="1" noAdjustHandles="1" noChangeArrowheads="1" noChangeShapeType="1" noTextEdit="1"/>
              </p:cNvSpPr>
              <p:nvPr/>
            </p:nvSpPr>
            <p:spPr>
              <a:xfrm>
                <a:off x="5906306" y="2088791"/>
                <a:ext cx="3199594" cy="879536"/>
              </a:xfrm>
              <a:prstGeom prst="rect">
                <a:avLst/>
              </a:prstGeom>
              <a:blipFill rotWithShape="0">
                <a:blip r:embed="rId3"/>
                <a:stretch>
                  <a:fillRect/>
                </a:stretch>
              </a:blipFill>
            </p:spPr>
            <p:txBody>
              <a:bodyPr/>
              <a:lstStyle/>
              <a:p>
                <a:r>
                  <a:rPr lang="es-EC">
                    <a:noFill/>
                  </a:rPr>
                  <a:t> </a:t>
                </a:r>
              </a:p>
            </p:txBody>
          </p:sp>
        </mc:Fallback>
      </mc:AlternateContent>
      <p:graphicFrame>
        <p:nvGraphicFramePr>
          <p:cNvPr id="8" name="Tabla 7"/>
          <p:cNvGraphicFramePr>
            <a:graphicFrameLocks noGrp="1"/>
          </p:cNvGraphicFramePr>
          <p:nvPr>
            <p:extLst>
              <p:ext uri="{D42A27DB-BD31-4B8C-83A1-F6EECF244321}">
                <p14:modId xmlns:p14="http://schemas.microsoft.com/office/powerpoint/2010/main" val="3375409855"/>
              </p:ext>
            </p:extLst>
          </p:nvPr>
        </p:nvGraphicFramePr>
        <p:xfrm>
          <a:off x="221220" y="2095273"/>
          <a:ext cx="5633670" cy="2606040"/>
        </p:xfrm>
        <a:graphic>
          <a:graphicData uri="http://schemas.openxmlformats.org/drawingml/2006/table">
            <a:tbl>
              <a:tblPr firstRow="1" firstCol="1" bandRow="1"/>
              <a:tblGrid>
                <a:gridCol w="1533665">
                  <a:extLst>
                    <a:ext uri="{9D8B030D-6E8A-4147-A177-3AD203B41FA5}">
                      <a16:colId xmlns:a16="http://schemas.microsoft.com/office/drawing/2014/main" val="20000"/>
                    </a:ext>
                  </a:extLst>
                </a:gridCol>
                <a:gridCol w="1315861">
                  <a:extLst>
                    <a:ext uri="{9D8B030D-6E8A-4147-A177-3AD203B41FA5}">
                      <a16:colId xmlns:a16="http://schemas.microsoft.com/office/drawing/2014/main" val="20001"/>
                    </a:ext>
                  </a:extLst>
                </a:gridCol>
                <a:gridCol w="1238510">
                  <a:extLst>
                    <a:ext uri="{9D8B030D-6E8A-4147-A177-3AD203B41FA5}">
                      <a16:colId xmlns:a16="http://schemas.microsoft.com/office/drawing/2014/main" val="20002"/>
                    </a:ext>
                  </a:extLst>
                </a:gridCol>
                <a:gridCol w="1545634">
                  <a:extLst>
                    <a:ext uri="{9D8B030D-6E8A-4147-A177-3AD203B41FA5}">
                      <a16:colId xmlns:a16="http://schemas.microsoft.com/office/drawing/2014/main" val="20003"/>
                    </a:ext>
                  </a:extLst>
                </a:gridCol>
              </a:tblGrid>
              <a:tr h="77470">
                <a:tc>
                  <a:txBody>
                    <a:bodyPr/>
                    <a:lstStyle/>
                    <a:p>
                      <a:pPr indent="0">
                        <a:lnSpc>
                          <a:spcPct val="107000"/>
                        </a:lnSpc>
                      </a:pPr>
                      <a:endParaRPr lang="en-US" sz="1500">
                        <a:effectLst/>
                        <a:latin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b="1" spc="-5">
                          <a:effectLst/>
                          <a:latin typeface="Times New Roman" panose="02020603050405020304" pitchFamily="18" charset="0"/>
                          <a:ea typeface="MS Mincho" panose="02020609040205080304" pitchFamily="49" charset="-128"/>
                        </a:rPr>
                        <a:t>ITF without stabilization</a:t>
                      </a:r>
                      <a:endParaRPr lang="en-US" sz="1500" spc="-5">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b="1" spc="-5">
                          <a:effectLst/>
                          <a:latin typeface="Times New Roman" panose="02020603050405020304" pitchFamily="18" charset="0"/>
                          <a:ea typeface="MS Mincho" panose="02020609040205080304" pitchFamily="49" charset="-128"/>
                        </a:rPr>
                        <a:t>ITF with Stabilization</a:t>
                      </a:r>
                      <a:endParaRPr lang="en-US" sz="1500" spc="-5">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b="1" spc="-5">
                          <a:effectLst/>
                          <a:latin typeface="Times New Roman" panose="02020603050405020304" pitchFamily="18" charset="0"/>
                          <a:ea typeface="MS Mincho" panose="02020609040205080304" pitchFamily="49" charset="-128"/>
                        </a:rPr>
                        <a:t>Improvement Percentage</a:t>
                      </a:r>
                      <a:endParaRPr lang="en-US" sz="1500" spc="-5">
                        <a:effectLst/>
                        <a:latin typeface="Times New Roman" panose="02020603050405020304" pitchFamily="18" charset="0"/>
                        <a:ea typeface="MS Mincho" panose="02020609040205080304" pitchFamily="49"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8425">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Video 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27.44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26.21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-4.69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8425">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Video 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21.05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19.88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-5.84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8425">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Video 3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19.2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17.43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-10.10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8425">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Video 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21.05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19.81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-6.24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8425">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Video 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19.40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18.62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-4.23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8425">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Video 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18.10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16.81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-7.67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98425">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Static Camera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17.29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16.68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-4.82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98425">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Camera with Gimbal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16.34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15.41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-6.04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98425">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Offline Test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dirty="0">
                          <a:effectLst/>
                          <a:latin typeface="Times New Roman" panose="02020603050405020304" pitchFamily="18" charset="0"/>
                          <a:ea typeface="MS Mincho" panose="02020609040205080304" pitchFamily="49" charset="-128"/>
                        </a:rPr>
                        <a:t>23.65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a:effectLst/>
                          <a:latin typeface="Times New Roman" panose="02020603050405020304" pitchFamily="18" charset="0"/>
                          <a:ea typeface="MS Mincho" panose="02020609040205080304" pitchFamily="49" charset="-128"/>
                        </a:rPr>
                        <a:t>24.22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95000"/>
                        </a:lnSpc>
                        <a:spcAft>
                          <a:spcPts val="0"/>
                        </a:spcAft>
                        <a:tabLst>
                          <a:tab pos="182880" algn="l"/>
                        </a:tabLst>
                      </a:pPr>
                      <a:r>
                        <a:rPr lang="en-US" sz="1500" spc="-5" dirty="0">
                          <a:effectLst/>
                          <a:latin typeface="Times New Roman" panose="02020603050405020304" pitchFamily="18" charset="0"/>
                          <a:ea typeface="MS Mincho" panose="02020609040205080304" pitchFamily="49" charset="-128"/>
                        </a:rPr>
                        <a:t>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pic>
        <p:nvPicPr>
          <p:cNvPr id="13" name="Imagen 12" descr="C:\Users\Thomas\Pictures\imagenes frames dron\frame 1222 y 1223 vueloDRON.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3996" y="3216445"/>
            <a:ext cx="2895600" cy="1833245"/>
          </a:xfrm>
          <a:prstGeom prst="rect">
            <a:avLst/>
          </a:prstGeom>
          <a:noFill/>
          <a:ln>
            <a:noFill/>
          </a:ln>
        </p:spPr>
      </p:pic>
    </p:spTree>
    <p:extLst>
      <p:ext uri="{BB962C8B-B14F-4D97-AF65-F5344CB8AC3E}">
        <p14:creationId xmlns:p14="http://schemas.microsoft.com/office/powerpoint/2010/main" val="15004340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6339"/>
            <a:ext cx="9105900" cy="6791325"/>
          </a:xfrm>
          <a:prstGeom prst="rect">
            <a:avLst/>
          </a:prstGeom>
        </p:spPr>
      </p:pic>
      <p:sp>
        <p:nvSpPr>
          <p:cNvPr id="5" name="Rectángulo 4"/>
          <p:cNvSpPr/>
          <p:nvPr/>
        </p:nvSpPr>
        <p:spPr>
          <a:xfrm>
            <a:off x="19050" y="132252"/>
            <a:ext cx="9105900" cy="523220"/>
          </a:xfrm>
          <a:prstGeom prst="rect">
            <a:avLst/>
          </a:prstGeom>
        </p:spPr>
        <p:txBody>
          <a:bodyPr wrap="square">
            <a:spAutoFit/>
          </a:bodyPr>
          <a:lstStyle/>
          <a:p>
            <a:pPr lvl="1" algn="ctr">
              <a:spcBef>
                <a:spcPts val="1800"/>
              </a:spcBef>
              <a:spcAft>
                <a:spcPts val="400"/>
              </a:spcAft>
            </a:pPr>
            <a:r>
              <a:rPr lang="es-ES" sz="2800" b="1"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PRUEBAS Y RESULTADOS</a:t>
            </a:r>
          </a:p>
        </p:txBody>
      </p:sp>
      <p:sp>
        <p:nvSpPr>
          <p:cNvPr id="11" name="CuadroTexto 10"/>
          <p:cNvSpPr txBox="1"/>
          <p:nvPr/>
        </p:nvSpPr>
        <p:spPr>
          <a:xfrm>
            <a:off x="3163787" y="937851"/>
            <a:ext cx="184731" cy="800219"/>
          </a:xfrm>
          <a:prstGeom prst="rect">
            <a:avLst/>
          </a:prstGeom>
          <a:noFill/>
        </p:spPr>
        <p:txBody>
          <a:bodyPr wrap="none" rtlCol="0">
            <a:spAutoFit/>
          </a:bodyPr>
          <a:lstStyle/>
          <a:p>
            <a:endParaRPr lang="en-US" sz="2800" dirty="0">
              <a:latin typeface="Times New Roman" panose="02020603050405020304" pitchFamily="18" charset="0"/>
              <a:cs typeface="Times New Roman" panose="02020603050405020304" pitchFamily="18" charset="0"/>
            </a:endParaRPr>
          </a:p>
          <a:p>
            <a:endParaRPr lang="en-US" dirty="0"/>
          </a:p>
        </p:txBody>
      </p:sp>
      <p:sp>
        <p:nvSpPr>
          <p:cNvPr id="9" name="CuadroTexto 8"/>
          <p:cNvSpPr txBox="1"/>
          <p:nvPr/>
        </p:nvSpPr>
        <p:spPr>
          <a:xfrm>
            <a:off x="2762619" y="753499"/>
            <a:ext cx="3580660" cy="800219"/>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Estabilización</a:t>
            </a:r>
            <a:r>
              <a:rPr lang="en-US" sz="2800" dirty="0">
                <a:latin typeface="Times New Roman" panose="02020603050405020304" pitchFamily="18" charset="0"/>
                <a:cs typeface="Times New Roman" panose="02020603050405020304" pitchFamily="18" charset="0"/>
              </a:rPr>
              <a:t> de Video</a:t>
            </a:r>
          </a:p>
          <a:p>
            <a:endParaRPr lang="en-US" dirty="0"/>
          </a:p>
        </p:txBody>
      </p:sp>
      <p:sp>
        <p:nvSpPr>
          <p:cNvPr id="16" name="CuadroTexto 15"/>
          <p:cNvSpPr txBox="1"/>
          <p:nvPr/>
        </p:nvSpPr>
        <p:spPr>
          <a:xfrm>
            <a:off x="3990751" y="1295054"/>
            <a:ext cx="724878" cy="523220"/>
          </a:xfrm>
          <a:prstGeom prst="rect">
            <a:avLst/>
          </a:prstGeom>
          <a:noFill/>
        </p:spPr>
        <p:txBody>
          <a:bodyPr wrap="none" rtlCol="0">
            <a:spAutoFit/>
          </a:bodyPr>
          <a:lstStyle/>
          <a:p>
            <a:pPr lvl="0"/>
            <a:r>
              <a:rPr lang="en-US" sz="2800" dirty="0">
                <a:latin typeface="Times New Roman" panose="02020603050405020304" pitchFamily="18" charset="0"/>
                <a:cs typeface="Times New Roman" panose="02020603050405020304" pitchFamily="18" charset="0"/>
              </a:rPr>
              <a:t>ITF</a:t>
            </a:r>
          </a:p>
        </p:txBody>
      </p:sp>
      <p:graphicFrame>
        <p:nvGraphicFramePr>
          <p:cNvPr id="10" name="Gráfico 9"/>
          <p:cNvGraphicFramePr/>
          <p:nvPr>
            <p:extLst>
              <p:ext uri="{D42A27DB-BD31-4B8C-83A1-F6EECF244321}">
                <p14:modId xmlns:p14="http://schemas.microsoft.com/office/powerpoint/2010/main" val="1159545637"/>
              </p:ext>
            </p:extLst>
          </p:nvPr>
        </p:nvGraphicFramePr>
        <p:xfrm>
          <a:off x="297454" y="1922421"/>
          <a:ext cx="4348235" cy="29498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áfico 11"/>
          <p:cNvGraphicFramePr/>
          <p:nvPr>
            <p:extLst>
              <p:ext uri="{D42A27DB-BD31-4B8C-83A1-F6EECF244321}">
                <p14:modId xmlns:p14="http://schemas.microsoft.com/office/powerpoint/2010/main" val="1205763261"/>
              </p:ext>
            </p:extLst>
          </p:nvPr>
        </p:nvGraphicFramePr>
        <p:xfrm>
          <a:off x="4664740" y="2092498"/>
          <a:ext cx="4233600" cy="25936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863869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4" name="Rectángulo 3"/>
          <p:cNvSpPr/>
          <p:nvPr/>
        </p:nvSpPr>
        <p:spPr>
          <a:xfrm>
            <a:off x="3033761" y="-560362"/>
            <a:ext cx="3076483" cy="1143583"/>
          </a:xfrm>
          <a:prstGeom prst="rect">
            <a:avLst/>
          </a:prstGeom>
        </p:spPr>
        <p:txBody>
          <a:bodyPr wrap="none">
            <a:spAutoFit/>
          </a:bodyPr>
          <a:lstStyle/>
          <a:p>
            <a:pPr algn="ctr">
              <a:lnSpc>
                <a:spcPct val="300000"/>
              </a:lnSpc>
              <a:spcBef>
                <a:spcPts val="2400"/>
              </a:spcBef>
              <a:spcAft>
                <a:spcPts val="600"/>
              </a:spcAft>
            </a:pPr>
            <a:r>
              <a:rPr lang="es-EC" sz="2800" b="1" kern="0"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conclusiones</a:t>
            </a:r>
          </a:p>
        </p:txBody>
      </p:sp>
      <p:sp>
        <p:nvSpPr>
          <p:cNvPr id="5" name="4 Rectángulo"/>
          <p:cNvSpPr/>
          <p:nvPr/>
        </p:nvSpPr>
        <p:spPr>
          <a:xfrm>
            <a:off x="384313" y="761017"/>
            <a:ext cx="8570500" cy="5016758"/>
          </a:xfrm>
          <a:prstGeom prst="rect">
            <a:avLst/>
          </a:prstGeom>
        </p:spPr>
        <p:txBody>
          <a:bodyPr wrap="square">
            <a:spAutoFit/>
          </a:bodyPr>
          <a:lstStyle/>
          <a:p>
            <a:pPr marL="342900" lvl="0" indent="-34290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Se tomaron en cuenta las dimensiones de los diferentes componentes mecánicos y electrónicos para tener una distribución de fuerzas que generen el menor momento de inercia en el espacio reducido que se posee, la base del motor del eje “</a:t>
            </a:r>
            <a:r>
              <a:rPr lang="es-EC" sz="2000" dirty="0" err="1">
                <a:latin typeface="Times New Roman" panose="02020603050405020304" pitchFamily="18" charset="0"/>
                <a:cs typeface="Times New Roman" panose="02020603050405020304" pitchFamily="18" charset="0"/>
              </a:rPr>
              <a:t>Yaw</a:t>
            </a:r>
            <a:r>
              <a:rPr lang="es-EC" sz="2000" dirty="0">
                <a:latin typeface="Times New Roman" panose="02020603050405020304" pitchFamily="18" charset="0"/>
                <a:cs typeface="Times New Roman" panose="02020603050405020304" pitchFamily="18" charset="0"/>
              </a:rPr>
              <a:t>” es el principal elemento que permite la unión entre la </a:t>
            </a:r>
            <a:r>
              <a:rPr lang="es-EC" sz="2000" dirty="0" err="1">
                <a:latin typeface="Times New Roman" panose="02020603050405020304" pitchFamily="18" charset="0"/>
                <a:cs typeface="Times New Roman" panose="02020603050405020304" pitchFamily="18" charset="0"/>
              </a:rPr>
              <a:t>gimbal</a:t>
            </a:r>
            <a:r>
              <a:rPr lang="es-EC" sz="2000" dirty="0">
                <a:latin typeface="Times New Roman" panose="02020603050405020304" pitchFamily="18" charset="0"/>
                <a:cs typeface="Times New Roman" panose="02020603050405020304" pitchFamily="18" charset="0"/>
              </a:rPr>
              <a:t> y la base total del sistema mediante amortiguadores, ya que de esta manera se evita el efecto “</a:t>
            </a:r>
            <a:r>
              <a:rPr lang="es-EC" sz="2000" dirty="0" err="1">
                <a:latin typeface="Times New Roman" panose="02020603050405020304" pitchFamily="18" charset="0"/>
                <a:cs typeface="Times New Roman" panose="02020603050405020304" pitchFamily="18" charset="0"/>
              </a:rPr>
              <a:t>jitter</a:t>
            </a:r>
            <a:r>
              <a:rPr lang="es-EC" sz="2000" dirty="0">
                <a:latin typeface="Times New Roman" panose="02020603050405020304" pitchFamily="18" charset="0"/>
                <a:cs typeface="Times New Roman" panose="02020603050405020304" pitchFamily="18" charset="0"/>
              </a:rPr>
              <a:t>” en el video resultante obtenido.</a:t>
            </a:r>
          </a:p>
          <a:p>
            <a:pPr marL="342900" lvl="0" indent="-34290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Se seleccionó el </a:t>
            </a:r>
            <a:r>
              <a:rPr lang="es-EC" sz="2000" dirty="0" err="1">
                <a:latin typeface="Times New Roman" panose="02020603050405020304" pitchFamily="18" charset="0"/>
                <a:cs typeface="Times New Roman" panose="02020603050405020304" pitchFamily="18" charset="0"/>
              </a:rPr>
              <a:t>Autopilot</a:t>
            </a:r>
            <a:r>
              <a:rPr lang="es-EC" sz="2000" dirty="0">
                <a:latin typeface="Times New Roman" panose="02020603050405020304" pitchFamily="18" charset="0"/>
                <a:cs typeface="Times New Roman" panose="02020603050405020304" pitchFamily="18" charset="0"/>
              </a:rPr>
              <a:t> </a:t>
            </a:r>
            <a:r>
              <a:rPr lang="es-EC" sz="2000" dirty="0" err="1">
                <a:latin typeface="Times New Roman" panose="02020603050405020304" pitchFamily="18" charset="0"/>
                <a:cs typeface="Times New Roman" panose="02020603050405020304" pitchFamily="18" charset="0"/>
              </a:rPr>
              <a:t>Pixhawk</a:t>
            </a:r>
            <a:r>
              <a:rPr lang="es-EC" sz="2000" dirty="0">
                <a:latin typeface="Times New Roman" panose="02020603050405020304" pitchFamily="18" charset="0"/>
                <a:cs typeface="Times New Roman" panose="02020603050405020304" pitchFamily="18" charset="0"/>
              </a:rPr>
              <a:t>, debido a que es de código abierto y permite el acceso a las variables medidas por los sensores mediante </a:t>
            </a:r>
            <a:r>
              <a:rPr lang="es-EC" sz="2000" dirty="0" err="1">
                <a:latin typeface="Times New Roman" panose="02020603050405020304" pitchFamily="18" charset="0"/>
                <a:cs typeface="Times New Roman" panose="02020603050405020304" pitchFamily="18" charset="0"/>
              </a:rPr>
              <a:t>MAVLink</a:t>
            </a:r>
            <a:r>
              <a:rPr lang="es-EC" sz="2000" dirty="0">
                <a:latin typeface="Times New Roman" panose="02020603050405020304" pitchFamily="18" charset="0"/>
                <a:cs typeface="Times New Roman" panose="02020603050405020304" pitchFamily="18" charset="0"/>
              </a:rPr>
              <a:t>, además permite la utilización de una gran variedad de estaciones de control.</a:t>
            </a:r>
          </a:p>
          <a:p>
            <a:pPr marL="342900" lvl="0" indent="-34290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Se elaboró el sistema de estabilización de video que involucra en ingreso de la señal RC y el fotograma obtenido por la cámara, los cuales son enviados al código de programación que procesa los datos mediante </a:t>
            </a:r>
            <a:r>
              <a:rPr lang="es-EC" sz="2000" dirty="0" err="1">
                <a:latin typeface="Times New Roman" panose="02020603050405020304" pitchFamily="18" charset="0"/>
                <a:cs typeface="Times New Roman" panose="02020603050405020304" pitchFamily="18" charset="0"/>
              </a:rPr>
              <a:t>OpenCV</a:t>
            </a:r>
            <a:r>
              <a:rPr lang="es-EC" sz="2000" dirty="0">
                <a:latin typeface="Times New Roman" panose="02020603050405020304" pitchFamily="18" charset="0"/>
                <a:cs typeface="Times New Roman" panose="02020603050405020304" pitchFamily="18" charset="0"/>
              </a:rPr>
              <a:t> y </a:t>
            </a:r>
            <a:r>
              <a:rPr lang="es-EC" sz="2000" dirty="0" err="1">
                <a:latin typeface="Times New Roman" panose="02020603050405020304" pitchFamily="18" charset="0"/>
                <a:cs typeface="Times New Roman" panose="02020603050405020304" pitchFamily="18" charset="0"/>
              </a:rPr>
              <a:t>WiringPi</a:t>
            </a:r>
            <a:r>
              <a:rPr lang="es-EC" sz="2000" dirty="0">
                <a:latin typeface="Times New Roman" panose="02020603050405020304" pitchFamily="18" charset="0"/>
                <a:cs typeface="Times New Roman" panose="02020603050405020304" pitchFamily="18" charset="0"/>
              </a:rPr>
              <a:t>, donde la señal de control del filtro de </a:t>
            </a:r>
            <a:r>
              <a:rPr lang="es-EC" sz="2000" dirty="0" err="1">
                <a:latin typeface="Times New Roman" panose="02020603050405020304" pitchFamily="18" charset="0"/>
                <a:cs typeface="Times New Roman" panose="02020603050405020304" pitchFamily="18" charset="0"/>
              </a:rPr>
              <a:t>Kalman</a:t>
            </a:r>
            <a:r>
              <a:rPr lang="es-EC" sz="2000" dirty="0">
                <a:latin typeface="Times New Roman" panose="02020603050405020304" pitchFamily="18" charset="0"/>
                <a:cs typeface="Times New Roman" panose="02020603050405020304" pitchFamily="18" charset="0"/>
              </a:rPr>
              <a:t> obtenido de la imagen procesada, dirige a la </a:t>
            </a:r>
            <a:r>
              <a:rPr lang="es-EC" sz="2000" dirty="0" err="1">
                <a:latin typeface="Times New Roman" panose="02020603050405020304" pitchFamily="18" charset="0"/>
                <a:cs typeface="Times New Roman" panose="02020603050405020304" pitchFamily="18" charset="0"/>
              </a:rPr>
              <a:t>gimbal</a:t>
            </a:r>
            <a:r>
              <a:rPr lang="es-EC" sz="2000" dirty="0">
                <a:latin typeface="Times New Roman" panose="02020603050405020304" pitchFamily="18" charset="0"/>
                <a:cs typeface="Times New Roman" panose="02020603050405020304" pitchFamily="18" charset="0"/>
              </a:rPr>
              <a:t> minimizando el efecto de los movimientos fantasma.</a:t>
            </a:r>
          </a:p>
          <a:p>
            <a:pPr marL="342900" lvl="0" indent="-342900" algn="just">
              <a:buFont typeface="Arial" panose="020B0604020202020204" pitchFamily="34" charset="0"/>
              <a:buChar char="•"/>
            </a:pPr>
            <a:endParaRPr lang="es-EC"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2888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9050" y="33337"/>
            <a:ext cx="9105900" cy="6791325"/>
          </a:xfrm>
          <a:prstGeom prst="rect">
            <a:avLst/>
          </a:prstGeom>
        </p:spPr>
      </p:pic>
      <p:sp>
        <p:nvSpPr>
          <p:cNvPr id="3" name="Rectángulo 2"/>
          <p:cNvSpPr/>
          <p:nvPr/>
        </p:nvSpPr>
        <p:spPr>
          <a:xfrm>
            <a:off x="3128742" y="128918"/>
            <a:ext cx="2699778" cy="523220"/>
          </a:xfrm>
          <a:prstGeom prst="rect">
            <a:avLst/>
          </a:prstGeom>
        </p:spPr>
        <p:txBody>
          <a:bodyPr wrap="none">
            <a:spAutoFit/>
          </a:bodyPr>
          <a:lstStyle/>
          <a:p>
            <a:pPr lvl="1">
              <a:spcBef>
                <a:spcPts val="1800"/>
              </a:spcBef>
              <a:spcAft>
                <a:spcPts val="400"/>
              </a:spcAft>
            </a:pPr>
            <a:r>
              <a:rPr lang="es-EC" sz="2800" b="1" cap="all"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OBJETIVOS</a:t>
            </a:r>
          </a:p>
        </p:txBody>
      </p:sp>
      <p:sp>
        <p:nvSpPr>
          <p:cNvPr id="5" name="Rectángulo 4"/>
          <p:cNvSpPr/>
          <p:nvPr/>
        </p:nvSpPr>
        <p:spPr>
          <a:xfrm>
            <a:off x="196158" y="1326718"/>
            <a:ext cx="2061783" cy="400110"/>
          </a:xfrm>
          <a:prstGeom prst="rect">
            <a:avLst/>
          </a:prstGeom>
        </p:spPr>
        <p:txBody>
          <a:bodyPr wrap="none">
            <a:spAutoFit/>
          </a:bodyPr>
          <a:lstStyle/>
          <a:p>
            <a:pPr lvl="2">
              <a:spcBef>
                <a:spcPts val="1400"/>
              </a:spcBef>
              <a:spcAft>
                <a:spcPts val="400"/>
              </a:spcAft>
            </a:pPr>
            <a:r>
              <a:rPr lang="es-EC" sz="2000" b="1"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General</a:t>
            </a:r>
          </a:p>
        </p:txBody>
      </p:sp>
      <p:graphicFrame>
        <p:nvGraphicFramePr>
          <p:cNvPr id="6" name="Diagrama 5"/>
          <p:cNvGraphicFramePr/>
          <p:nvPr>
            <p:extLst>
              <p:ext uri="{D42A27DB-BD31-4B8C-83A1-F6EECF244321}">
                <p14:modId xmlns:p14="http://schemas.microsoft.com/office/powerpoint/2010/main" val="67855514"/>
              </p:ext>
            </p:extLst>
          </p:nvPr>
        </p:nvGraphicFramePr>
        <p:xfrm>
          <a:off x="119742" y="2089051"/>
          <a:ext cx="8741229" cy="27907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591065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4" name="Rectángulo 3"/>
          <p:cNvSpPr/>
          <p:nvPr/>
        </p:nvSpPr>
        <p:spPr>
          <a:xfrm>
            <a:off x="3033761" y="-560362"/>
            <a:ext cx="3076483" cy="1143583"/>
          </a:xfrm>
          <a:prstGeom prst="rect">
            <a:avLst/>
          </a:prstGeom>
        </p:spPr>
        <p:txBody>
          <a:bodyPr wrap="none">
            <a:spAutoFit/>
          </a:bodyPr>
          <a:lstStyle/>
          <a:p>
            <a:pPr algn="ctr">
              <a:lnSpc>
                <a:spcPct val="300000"/>
              </a:lnSpc>
              <a:spcBef>
                <a:spcPts val="2400"/>
              </a:spcBef>
              <a:spcAft>
                <a:spcPts val="600"/>
              </a:spcAft>
            </a:pPr>
            <a:r>
              <a:rPr lang="es-EC" sz="2800" b="1" kern="0"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conclusiones</a:t>
            </a:r>
          </a:p>
        </p:txBody>
      </p:sp>
      <p:sp>
        <p:nvSpPr>
          <p:cNvPr id="3" name="2 Rectángulo"/>
          <p:cNvSpPr/>
          <p:nvPr/>
        </p:nvSpPr>
        <p:spPr>
          <a:xfrm>
            <a:off x="312820" y="914906"/>
            <a:ext cx="8518357" cy="4093428"/>
          </a:xfrm>
          <a:prstGeom prst="rect">
            <a:avLst/>
          </a:prstGeom>
        </p:spPr>
        <p:txBody>
          <a:bodyPr wrap="square">
            <a:spAutoFit/>
          </a:bodyPr>
          <a:lstStyle/>
          <a:p>
            <a:pPr marL="342900" lvl="0" indent="-34290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Se calculó los errores de covarianza de los fotogramas y la función de transferencia en espacios de estado obtenida mediante el filtro de </a:t>
            </a:r>
            <a:r>
              <a:rPr lang="es-EC" sz="2000" dirty="0" err="1">
                <a:latin typeface="Times New Roman" panose="02020603050405020304" pitchFamily="18" charset="0"/>
                <a:cs typeface="Times New Roman" panose="02020603050405020304" pitchFamily="18" charset="0"/>
              </a:rPr>
              <a:t>Kalman</a:t>
            </a:r>
            <a:r>
              <a:rPr lang="es-EC" sz="2000" dirty="0">
                <a:latin typeface="Times New Roman" panose="02020603050405020304" pitchFamily="18" charset="0"/>
                <a:cs typeface="Times New Roman" panose="02020603050405020304" pitchFamily="18" charset="0"/>
              </a:rPr>
              <a:t> a partir de los fotogramas procesados en MATLAB, cuyas variables se utilizaron en el código del programa para la estabilización del video.</a:t>
            </a:r>
          </a:p>
          <a:p>
            <a:pPr marL="342900" lvl="0" indent="-34290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Se comprobó que los componentes electrónicos y mecánicos se acoplaron adecuadamente en las ubicaciones definidas para cada uno sobre la base de la estructura y se realizó el cálculo inercial respectivo, el cual dio como resultado un momento de inercia de 49.467 </a:t>
            </a:r>
            <a:r>
              <a:rPr lang="es-EC" sz="2000" dirty="0" err="1">
                <a:latin typeface="Times New Roman" panose="02020603050405020304" pitchFamily="18" charset="0"/>
                <a:cs typeface="Times New Roman" panose="02020603050405020304" pitchFamily="18" charset="0"/>
              </a:rPr>
              <a:t>N·mm</a:t>
            </a:r>
            <a:r>
              <a:rPr lang="es-EC" sz="2000" dirty="0">
                <a:latin typeface="Times New Roman" panose="02020603050405020304" pitchFamily="18" charset="0"/>
                <a:cs typeface="Times New Roman" panose="02020603050405020304" pitchFamily="18" charset="0"/>
              </a:rPr>
              <a:t> en sentido anti-horario tomando en cuenta la posición de la cámara ubicada al lado la izquierda.</a:t>
            </a:r>
          </a:p>
          <a:p>
            <a:pPr marL="342900" lvl="0" indent="-34290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El sistema se evaluó comparando el video sin procesar y el video procesado, obteniendo como resultado las siguientes mejoras: 9.718% en RMSE, 16.706 % en PSNR, y 20.618% en ITF, lo que demuestra que este sistema de estabilización de video es funcional. </a:t>
            </a:r>
          </a:p>
        </p:txBody>
      </p:sp>
    </p:spTree>
    <p:extLst>
      <p:ext uri="{BB962C8B-B14F-4D97-AF65-F5344CB8AC3E}">
        <p14:creationId xmlns:p14="http://schemas.microsoft.com/office/powerpoint/2010/main" val="27617537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46570"/>
          </a:xfrm>
          <a:prstGeom prst="rect">
            <a:avLst/>
          </a:prstGeom>
        </p:spPr>
      </p:pic>
      <p:sp>
        <p:nvSpPr>
          <p:cNvPr id="4" name="Rectángulo 3"/>
          <p:cNvSpPr/>
          <p:nvPr/>
        </p:nvSpPr>
        <p:spPr>
          <a:xfrm>
            <a:off x="2594538" y="-560362"/>
            <a:ext cx="3954930" cy="1145955"/>
          </a:xfrm>
          <a:prstGeom prst="rect">
            <a:avLst/>
          </a:prstGeom>
        </p:spPr>
        <p:txBody>
          <a:bodyPr wrap="none">
            <a:spAutoFit/>
          </a:bodyPr>
          <a:lstStyle/>
          <a:p>
            <a:pPr algn="ctr">
              <a:lnSpc>
                <a:spcPct val="300000"/>
              </a:lnSpc>
              <a:spcBef>
                <a:spcPts val="2400"/>
              </a:spcBef>
              <a:spcAft>
                <a:spcPts val="600"/>
              </a:spcAft>
            </a:pPr>
            <a:r>
              <a:rPr lang="es-EC" sz="2800" b="1" kern="0"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RECOMENDACIONES</a:t>
            </a:r>
          </a:p>
        </p:txBody>
      </p:sp>
      <p:sp>
        <p:nvSpPr>
          <p:cNvPr id="3" name="2 Rectángulo"/>
          <p:cNvSpPr/>
          <p:nvPr/>
        </p:nvSpPr>
        <p:spPr>
          <a:xfrm>
            <a:off x="252663" y="791795"/>
            <a:ext cx="8638674" cy="4293483"/>
          </a:xfrm>
          <a:prstGeom prst="rect">
            <a:avLst/>
          </a:prstGeom>
        </p:spPr>
        <p:txBody>
          <a:bodyPr wrap="square">
            <a:spAutoFit/>
          </a:bodyPr>
          <a:lstStyle/>
          <a:p>
            <a:pPr marL="285750" lvl="0" indent="-285750" algn="just">
              <a:buFont typeface="Arial" panose="020B0604020202020204" pitchFamily="34" charset="0"/>
              <a:buChar char="•"/>
            </a:pPr>
            <a:r>
              <a:rPr lang="es-EC" sz="2100" dirty="0">
                <a:latin typeface="Times New Roman" panose="02020603050405020304" pitchFamily="18" charset="0"/>
                <a:cs typeface="Times New Roman" panose="02020603050405020304" pitchFamily="18" charset="0"/>
              </a:rPr>
              <a:t>Para la ubicación de los diferentes dispositivos en la estructura se debe considerar la extensión de los cables ya que pueden generar un peso adicional al sistema, pueden impedir el movimiento de la </a:t>
            </a:r>
            <a:r>
              <a:rPr lang="es-EC" sz="2100" dirty="0" err="1">
                <a:latin typeface="Times New Roman" panose="02020603050405020304" pitchFamily="18" charset="0"/>
                <a:cs typeface="Times New Roman" panose="02020603050405020304" pitchFamily="18" charset="0"/>
              </a:rPr>
              <a:t>gimbal</a:t>
            </a:r>
            <a:r>
              <a:rPr lang="es-EC" sz="2100" dirty="0">
                <a:latin typeface="Times New Roman" panose="02020603050405020304" pitchFamily="18" charset="0"/>
                <a:cs typeface="Times New Roman" panose="02020603050405020304" pitchFamily="18" charset="0"/>
              </a:rPr>
              <a:t> o desconectarse al ser estos muy cortos.</a:t>
            </a:r>
          </a:p>
          <a:p>
            <a:pPr marL="285750" lvl="0" indent="-285750" algn="just">
              <a:buFont typeface="Arial" panose="020B0604020202020204" pitchFamily="34" charset="0"/>
              <a:buChar char="•"/>
            </a:pPr>
            <a:r>
              <a:rPr lang="es-EC" sz="2100" dirty="0">
                <a:latin typeface="Times New Roman" panose="02020603050405020304" pitchFamily="18" charset="0"/>
                <a:cs typeface="Times New Roman" panose="02020603050405020304" pitchFamily="18" charset="0"/>
              </a:rPr>
              <a:t>Para el uso de la estación de </a:t>
            </a:r>
            <a:r>
              <a:rPr lang="es-EC" sz="2100" dirty="0" err="1">
                <a:latin typeface="Times New Roman" panose="02020603050405020304" pitchFamily="18" charset="0"/>
                <a:cs typeface="Times New Roman" panose="02020603050405020304" pitchFamily="18" charset="0"/>
              </a:rPr>
              <a:t>QGroundControl</a:t>
            </a:r>
            <a:r>
              <a:rPr lang="es-EC" sz="2100" dirty="0">
                <a:latin typeface="Times New Roman" panose="02020603050405020304" pitchFamily="18" charset="0"/>
                <a:cs typeface="Times New Roman" panose="02020603050405020304" pitchFamily="18" charset="0"/>
              </a:rPr>
              <a:t> con </a:t>
            </a:r>
            <a:r>
              <a:rPr lang="es-EC" sz="2100" dirty="0" err="1">
                <a:latin typeface="Times New Roman" panose="02020603050405020304" pitchFamily="18" charset="0"/>
                <a:cs typeface="Times New Roman" panose="02020603050405020304" pitchFamily="18" charset="0"/>
              </a:rPr>
              <a:t>Pixhawk</a:t>
            </a:r>
            <a:r>
              <a:rPr lang="es-EC" sz="2100" dirty="0">
                <a:latin typeface="Times New Roman" panose="02020603050405020304" pitchFamily="18" charset="0"/>
                <a:cs typeface="Times New Roman" panose="02020603050405020304" pitchFamily="18" charset="0"/>
              </a:rPr>
              <a:t> se debe poseer sensores adicionales para que ayuden a realizar un vuelo más estable.</a:t>
            </a:r>
          </a:p>
          <a:p>
            <a:pPr marL="285750" lvl="0" indent="-285750" algn="just">
              <a:buFont typeface="Arial" panose="020B0604020202020204" pitchFamily="34" charset="0"/>
              <a:buChar char="•"/>
            </a:pPr>
            <a:r>
              <a:rPr lang="es-EC" sz="2100" dirty="0">
                <a:latin typeface="Times New Roman" panose="02020603050405020304" pitchFamily="18" charset="0"/>
                <a:cs typeface="Times New Roman" panose="02020603050405020304" pitchFamily="18" charset="0"/>
              </a:rPr>
              <a:t>Se recomienda que para la lectura de la señal RC que involucra la programación del sistema de estabilización, se posea un dispositivo dedicado la lectura del PWM, el cual envíe el dato leído en tiempo real al </a:t>
            </a:r>
            <a:r>
              <a:rPr lang="es-EC" sz="2100" dirty="0" err="1">
                <a:latin typeface="Times New Roman" panose="02020603050405020304" pitchFamily="18" charset="0"/>
                <a:cs typeface="Times New Roman" panose="02020603050405020304" pitchFamily="18" charset="0"/>
              </a:rPr>
              <a:t>Odroid</a:t>
            </a:r>
            <a:r>
              <a:rPr lang="es-EC" sz="2100" dirty="0">
                <a:latin typeface="Times New Roman" panose="02020603050405020304" pitchFamily="18" charset="0"/>
                <a:cs typeface="Times New Roman" panose="02020603050405020304" pitchFamily="18" charset="0"/>
              </a:rPr>
              <a:t> XU4 para que el proceso de estabilización sea mucho más eficaz.</a:t>
            </a:r>
          </a:p>
          <a:p>
            <a:pPr marL="285750" lvl="0" indent="-285750" algn="just">
              <a:buFont typeface="Arial" panose="020B0604020202020204" pitchFamily="34" charset="0"/>
              <a:buChar char="•"/>
            </a:pPr>
            <a:r>
              <a:rPr lang="es-EC" sz="2100" dirty="0">
                <a:latin typeface="Times New Roman" panose="02020603050405020304" pitchFamily="18" charset="0"/>
                <a:cs typeface="Times New Roman" panose="02020603050405020304" pitchFamily="18" charset="0"/>
              </a:rPr>
              <a:t>Se recomienda utilizar la versión 2014b de MATLAB o posteriores a esta para obtener los datos utilizados en este proyecto, requerido para la estabilización, si se realizara el cambio de </a:t>
            </a:r>
            <a:r>
              <a:rPr lang="es-EC" sz="2100" dirty="0" err="1">
                <a:latin typeface="Times New Roman" panose="02020603050405020304" pitchFamily="18" charset="0"/>
                <a:cs typeface="Times New Roman" panose="02020603050405020304" pitchFamily="18" charset="0"/>
              </a:rPr>
              <a:t>gimbal</a:t>
            </a:r>
            <a:r>
              <a:rPr lang="es-EC" sz="2100" dirty="0">
                <a:latin typeface="Times New Roman" panose="02020603050405020304" pitchFamily="18" charset="0"/>
                <a:cs typeface="Times New Roman" panose="02020603050405020304" pitchFamily="18" charset="0"/>
              </a:rPr>
              <a:t> en el sistema.</a:t>
            </a:r>
          </a:p>
        </p:txBody>
      </p:sp>
    </p:spTree>
    <p:extLst>
      <p:ext uri="{BB962C8B-B14F-4D97-AF65-F5344CB8AC3E}">
        <p14:creationId xmlns:p14="http://schemas.microsoft.com/office/powerpoint/2010/main" val="39855080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9144000" cy="6846570"/>
          </a:xfrm>
          <a:prstGeom prst="rect">
            <a:avLst/>
          </a:prstGeom>
        </p:spPr>
      </p:pic>
    </p:spTree>
    <p:extLst>
      <p:ext uri="{BB962C8B-B14F-4D97-AF65-F5344CB8AC3E}">
        <p14:creationId xmlns:p14="http://schemas.microsoft.com/office/powerpoint/2010/main" val="19006139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1430"/>
            <a:ext cx="9144000" cy="6846570"/>
          </a:xfrm>
          <a:prstGeom prst="rect">
            <a:avLst/>
          </a:prstGeom>
        </p:spPr>
      </p:pic>
      <p:sp>
        <p:nvSpPr>
          <p:cNvPr id="3" name="Rectángulo 2"/>
          <p:cNvSpPr/>
          <p:nvPr/>
        </p:nvSpPr>
        <p:spPr>
          <a:xfrm>
            <a:off x="1331586" y="2340406"/>
            <a:ext cx="6827511" cy="1446999"/>
          </a:xfrm>
          <a:prstGeom prst="rect">
            <a:avLst/>
          </a:prstGeom>
        </p:spPr>
        <p:txBody>
          <a:bodyPr wrap="none">
            <a:spAutoFit/>
          </a:bodyPr>
          <a:lstStyle/>
          <a:p>
            <a:pPr algn="ctr">
              <a:lnSpc>
                <a:spcPct val="300000"/>
              </a:lnSpc>
              <a:spcBef>
                <a:spcPts val="2400"/>
              </a:spcBef>
              <a:spcAft>
                <a:spcPts val="600"/>
              </a:spcAft>
            </a:pPr>
            <a:r>
              <a:rPr lang="es-EC" sz="3600" b="1" kern="0" cap="all"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GRACIAS POR SU ATENCIÓN </a:t>
            </a:r>
          </a:p>
        </p:txBody>
      </p:sp>
    </p:spTree>
    <p:extLst>
      <p:ext uri="{BB962C8B-B14F-4D97-AF65-F5344CB8AC3E}">
        <p14:creationId xmlns:p14="http://schemas.microsoft.com/office/powerpoint/2010/main" val="3667594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19050" y="33337"/>
            <a:ext cx="9105900" cy="6791325"/>
          </a:xfrm>
          <a:prstGeom prst="rect">
            <a:avLst/>
          </a:prstGeom>
        </p:spPr>
      </p:pic>
      <p:graphicFrame>
        <p:nvGraphicFramePr>
          <p:cNvPr id="17" name="Diagrama 16"/>
          <p:cNvGraphicFramePr/>
          <p:nvPr>
            <p:extLst>
              <p:ext uri="{D42A27DB-BD31-4B8C-83A1-F6EECF244321}">
                <p14:modId xmlns:p14="http://schemas.microsoft.com/office/powerpoint/2010/main" val="3778704554"/>
              </p:ext>
            </p:extLst>
          </p:nvPr>
        </p:nvGraphicFramePr>
        <p:xfrm>
          <a:off x="479834" y="1423785"/>
          <a:ext cx="8392022" cy="39787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ángulo 5"/>
          <p:cNvSpPr/>
          <p:nvPr/>
        </p:nvSpPr>
        <p:spPr>
          <a:xfrm>
            <a:off x="3128742" y="128918"/>
            <a:ext cx="2699778" cy="523220"/>
          </a:xfrm>
          <a:prstGeom prst="rect">
            <a:avLst/>
          </a:prstGeom>
        </p:spPr>
        <p:txBody>
          <a:bodyPr wrap="none">
            <a:spAutoFit/>
          </a:bodyPr>
          <a:lstStyle/>
          <a:p>
            <a:pPr lvl="1">
              <a:spcBef>
                <a:spcPts val="1800"/>
              </a:spcBef>
              <a:spcAft>
                <a:spcPts val="400"/>
              </a:spcAft>
            </a:pPr>
            <a:r>
              <a:rPr lang="es-EC" sz="2800" b="1" cap="all"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OBJETIVOS</a:t>
            </a:r>
          </a:p>
        </p:txBody>
      </p:sp>
      <p:sp>
        <p:nvSpPr>
          <p:cNvPr id="7" name="Rectángulo 6"/>
          <p:cNvSpPr/>
          <p:nvPr/>
        </p:nvSpPr>
        <p:spPr>
          <a:xfrm>
            <a:off x="-269751" y="810372"/>
            <a:ext cx="2387192" cy="400110"/>
          </a:xfrm>
          <a:prstGeom prst="rect">
            <a:avLst/>
          </a:prstGeom>
        </p:spPr>
        <p:txBody>
          <a:bodyPr wrap="none">
            <a:spAutoFit/>
          </a:bodyPr>
          <a:lstStyle/>
          <a:p>
            <a:pPr lvl="2">
              <a:spcBef>
                <a:spcPts val="1400"/>
              </a:spcBef>
              <a:spcAft>
                <a:spcPts val="400"/>
              </a:spcAft>
            </a:pPr>
            <a:r>
              <a:rPr lang="es-EC" sz="20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Específicos</a:t>
            </a:r>
            <a:r>
              <a:rPr lang="es-EC" sz="2000" b="1" dirty="0">
                <a:solidFill>
                  <a:srgbClr val="000000"/>
                </a:solidFill>
                <a:latin typeface="Arial" panose="020B0604020202020204" pitchFamily="34" charset="0"/>
                <a:ea typeface="Cambria" panose="02040503050406030204" pitchFamily="18" charset="0"/>
                <a:cs typeface="Cambria" panose="02040503050406030204" pitchFamily="18" charset="0"/>
              </a:rPr>
              <a:t> </a:t>
            </a:r>
            <a:endParaRPr lang="es-EC" sz="2000" b="1" dirty="0">
              <a:solidFill>
                <a:srgbClr val="000000"/>
              </a:solidFill>
              <a:effectLst/>
              <a:latin typeface="Arial" panose="020B0604020202020204" pitchFamily="34" charset="0"/>
              <a:ea typeface="Cambria" panose="02040503050406030204" pitchFamily="18" charset="0"/>
              <a:cs typeface="Cambria" panose="02040503050406030204" pitchFamily="18" charset="0"/>
            </a:endParaRPr>
          </a:p>
        </p:txBody>
      </p:sp>
      <p:sp>
        <p:nvSpPr>
          <p:cNvPr id="3" name="CuadroTexto 2"/>
          <p:cNvSpPr txBox="1"/>
          <p:nvPr/>
        </p:nvSpPr>
        <p:spPr>
          <a:xfrm>
            <a:off x="479834" y="3043102"/>
            <a:ext cx="1637607" cy="1754326"/>
          </a:xfrm>
          <a:prstGeom prst="rect">
            <a:avLst/>
          </a:prstGeom>
          <a:noFill/>
        </p:spPr>
        <p:txBody>
          <a:bodyPr wrap="square" rtlCol="0">
            <a:spAutoFit/>
          </a:bodyPr>
          <a:lstStyle/>
          <a:p>
            <a:pPr algn="just"/>
            <a:r>
              <a:rPr lang="es-EC" dirty="0">
                <a:solidFill>
                  <a:schemeClr val="bg1"/>
                </a:solidFill>
                <a:latin typeface="Times New Roman" panose="02020603050405020304" pitchFamily="18" charset="0"/>
                <a:cs typeface="Times New Roman" panose="02020603050405020304" pitchFamily="18" charset="0"/>
              </a:rPr>
              <a:t>Diseñar una estructura mecánica de soporte para un sistema de estabilización.</a:t>
            </a:r>
            <a:endParaRPr lang="es-419" dirty="0">
              <a:solidFill>
                <a:schemeClr val="bg1"/>
              </a:solidFill>
              <a:latin typeface="Times New Roman" panose="02020603050405020304" pitchFamily="18" charset="0"/>
              <a:cs typeface="Times New Roman" panose="02020603050405020304" pitchFamily="18" charset="0"/>
            </a:endParaRPr>
          </a:p>
        </p:txBody>
      </p:sp>
      <p:sp>
        <p:nvSpPr>
          <p:cNvPr id="4" name="CuadroTexto 3"/>
          <p:cNvSpPr txBox="1"/>
          <p:nvPr/>
        </p:nvSpPr>
        <p:spPr>
          <a:xfrm>
            <a:off x="2186120" y="3212379"/>
            <a:ext cx="1623527" cy="1477328"/>
          </a:xfrm>
          <a:prstGeom prst="rect">
            <a:avLst/>
          </a:prstGeom>
          <a:noFill/>
        </p:spPr>
        <p:txBody>
          <a:bodyPr wrap="square" rtlCol="0">
            <a:spAutoFit/>
          </a:bodyPr>
          <a:lstStyle/>
          <a:p>
            <a:pPr algn="just"/>
            <a:r>
              <a:rPr lang="es-EC" dirty="0">
                <a:solidFill>
                  <a:schemeClr val="bg1"/>
                </a:solidFill>
                <a:latin typeface="Times New Roman" panose="02020603050405020304" pitchFamily="18" charset="0"/>
                <a:cs typeface="Times New Roman" panose="02020603050405020304" pitchFamily="18" charset="0"/>
              </a:rPr>
              <a:t>Seleccionar los elementos mecánicos y electrónicos adecuados.</a:t>
            </a:r>
            <a:endParaRPr lang="es-ES" dirty="0">
              <a:solidFill>
                <a:schemeClr val="bg1"/>
              </a:solidFill>
            </a:endParaRPr>
          </a:p>
        </p:txBody>
      </p:sp>
      <p:sp>
        <p:nvSpPr>
          <p:cNvPr id="8" name="CuadroTexto 7"/>
          <p:cNvSpPr txBox="1"/>
          <p:nvPr/>
        </p:nvSpPr>
        <p:spPr>
          <a:xfrm>
            <a:off x="5563656" y="3320100"/>
            <a:ext cx="1637607" cy="1200329"/>
          </a:xfrm>
          <a:prstGeom prst="rect">
            <a:avLst/>
          </a:prstGeom>
          <a:noFill/>
        </p:spPr>
        <p:txBody>
          <a:bodyPr wrap="square" rtlCol="0">
            <a:spAutoFit/>
          </a:bodyPr>
          <a:lstStyle/>
          <a:p>
            <a:pPr algn="just"/>
            <a:r>
              <a:rPr lang="es-EC" dirty="0">
                <a:solidFill>
                  <a:schemeClr val="bg1"/>
                </a:solidFill>
                <a:latin typeface="Times New Roman" panose="02020603050405020304" pitchFamily="18" charset="0"/>
                <a:cs typeface="Times New Roman" panose="02020603050405020304" pitchFamily="18" charset="0"/>
              </a:rPr>
              <a:t>Elaborar un sistema de control servo visual.</a:t>
            </a:r>
            <a:endParaRPr lang="es-419" dirty="0">
              <a:solidFill>
                <a:schemeClr val="bg1"/>
              </a:solidFill>
              <a:latin typeface="Times New Roman" panose="02020603050405020304" pitchFamily="18" charset="0"/>
              <a:cs typeface="Times New Roman" panose="02020603050405020304" pitchFamily="18" charset="0"/>
            </a:endParaRPr>
          </a:p>
        </p:txBody>
      </p:sp>
      <p:sp>
        <p:nvSpPr>
          <p:cNvPr id="9" name="CuadroTexto 8"/>
          <p:cNvSpPr txBox="1"/>
          <p:nvPr/>
        </p:nvSpPr>
        <p:spPr>
          <a:xfrm>
            <a:off x="3846234" y="3458600"/>
            <a:ext cx="1637607" cy="923330"/>
          </a:xfrm>
          <a:prstGeom prst="rect">
            <a:avLst/>
          </a:prstGeom>
          <a:noFill/>
        </p:spPr>
        <p:txBody>
          <a:bodyPr wrap="square" rtlCol="0">
            <a:spAutoFit/>
          </a:bodyPr>
          <a:lstStyle/>
          <a:p>
            <a:pPr algn="just"/>
            <a:r>
              <a:rPr lang="es-EC" dirty="0">
                <a:solidFill>
                  <a:schemeClr val="bg1"/>
                </a:solidFill>
                <a:latin typeface="Times New Roman" panose="02020603050405020304" pitchFamily="18" charset="0"/>
                <a:cs typeface="Times New Roman" panose="02020603050405020304" pitchFamily="18" charset="0"/>
              </a:rPr>
              <a:t>Obtener el modelo del sistema.</a:t>
            </a:r>
            <a:endParaRPr lang="es-419" dirty="0">
              <a:solidFill>
                <a:schemeClr val="bg1"/>
              </a:solidFill>
              <a:latin typeface="Times New Roman" panose="02020603050405020304" pitchFamily="18" charset="0"/>
              <a:cs typeface="Times New Roman" panose="02020603050405020304" pitchFamily="18" charset="0"/>
            </a:endParaRPr>
          </a:p>
        </p:txBody>
      </p:sp>
      <p:sp>
        <p:nvSpPr>
          <p:cNvPr id="11" name="CuadroTexto 10"/>
          <p:cNvSpPr txBox="1"/>
          <p:nvPr/>
        </p:nvSpPr>
        <p:spPr>
          <a:xfrm>
            <a:off x="7237850" y="2958463"/>
            <a:ext cx="1637607" cy="2031325"/>
          </a:xfrm>
          <a:prstGeom prst="rect">
            <a:avLst/>
          </a:prstGeom>
          <a:noFill/>
        </p:spPr>
        <p:txBody>
          <a:bodyPr wrap="square" rtlCol="0">
            <a:spAutoFit/>
          </a:bodyPr>
          <a:lstStyle/>
          <a:p>
            <a:pPr algn="just"/>
            <a:r>
              <a:rPr lang="es-EC" dirty="0">
                <a:solidFill>
                  <a:schemeClr val="bg1"/>
                </a:solidFill>
                <a:latin typeface="Times New Roman" panose="02020603050405020304" pitchFamily="18" charset="0"/>
                <a:cs typeface="Times New Roman" panose="02020603050405020304" pitchFamily="18" charset="0"/>
              </a:rPr>
              <a:t>Validar el diseño de la estructura mecánica.</a:t>
            </a:r>
          </a:p>
          <a:p>
            <a:pPr algn="just"/>
            <a:r>
              <a:rPr lang="es-EC" dirty="0">
                <a:solidFill>
                  <a:schemeClr val="bg1"/>
                </a:solidFill>
                <a:latin typeface="Times New Roman" panose="02020603050405020304" pitchFamily="18" charset="0"/>
                <a:cs typeface="Times New Roman" panose="02020603050405020304" pitchFamily="18" charset="0"/>
              </a:rPr>
              <a:t>Evaluar el sistema de estabilización.</a:t>
            </a:r>
            <a:endParaRPr lang="es-419"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4610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9050" y="33337"/>
            <a:ext cx="9105900" cy="6791325"/>
          </a:xfrm>
          <a:prstGeom prst="rect">
            <a:avLst/>
          </a:prstGeom>
        </p:spPr>
      </p:pic>
      <p:sp>
        <p:nvSpPr>
          <p:cNvPr id="4" name="Rectángulo 2"/>
          <p:cNvSpPr/>
          <p:nvPr/>
        </p:nvSpPr>
        <p:spPr>
          <a:xfrm>
            <a:off x="2509317" y="162019"/>
            <a:ext cx="4125365" cy="523220"/>
          </a:xfrm>
          <a:prstGeom prst="rect">
            <a:avLst/>
          </a:prstGeom>
        </p:spPr>
        <p:txBody>
          <a:bodyPr wrap="square">
            <a:spAutoFit/>
          </a:bodyPr>
          <a:lstStyle/>
          <a:p>
            <a:pPr lvl="1" algn="ctr">
              <a:spcBef>
                <a:spcPts val="1800"/>
              </a:spcBef>
              <a:spcAft>
                <a:spcPts val="400"/>
              </a:spcAft>
            </a:pPr>
            <a:r>
              <a:rPr lang="es-EC" sz="2800" b="1" cap="all"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ESTADO DEL ARTE</a:t>
            </a:r>
          </a:p>
        </p:txBody>
      </p:sp>
      <p:sp>
        <p:nvSpPr>
          <p:cNvPr id="6" name="CuadroTexto 5"/>
          <p:cNvSpPr txBox="1"/>
          <p:nvPr/>
        </p:nvSpPr>
        <p:spPr>
          <a:xfrm>
            <a:off x="1309686" y="1116382"/>
            <a:ext cx="6524625" cy="369332"/>
          </a:xfrm>
          <a:prstGeom prst="rect">
            <a:avLst/>
          </a:prstGeom>
          <a:noFill/>
        </p:spPr>
        <p:txBody>
          <a:bodyPr wrap="square" rtlCol="0">
            <a:spAutoFit/>
          </a:bodyPr>
          <a:lstStyle/>
          <a:p>
            <a:pPr algn="ctr"/>
            <a:r>
              <a:rPr lang="pt-BR" dirty="0">
                <a:latin typeface="Times New Roman" panose="02020603050405020304" pitchFamily="18" charset="0"/>
                <a:cs typeface="Times New Roman" panose="02020603050405020304" pitchFamily="18" charset="0"/>
              </a:rPr>
              <a:t>Sistemas Aéreos no tripulados a base de Rotores (RUAS)</a:t>
            </a:r>
            <a:endParaRPr lang="es-419" dirty="0">
              <a:latin typeface="Times New Roman" panose="02020603050405020304" pitchFamily="18" charset="0"/>
              <a:cs typeface="Times New Roman" panose="02020603050405020304" pitchFamily="18" charset="0"/>
            </a:endParaRPr>
          </a:p>
        </p:txBody>
      </p:sp>
      <p:pic>
        <p:nvPicPr>
          <p:cNvPr id="8" name="Imagen 7"/>
          <p:cNvPicPr/>
          <p:nvPr/>
        </p:nvPicPr>
        <p:blipFill rotWithShape="1">
          <a:blip r:embed="rId3"/>
          <a:srcRect l="23498" t="20274" r="24071" b="22645"/>
          <a:stretch/>
        </p:blipFill>
        <p:spPr bwMode="auto">
          <a:xfrm>
            <a:off x="1223619" y="1722443"/>
            <a:ext cx="4920006" cy="3131936"/>
          </a:xfrm>
          <a:prstGeom prst="rect">
            <a:avLst/>
          </a:prstGeom>
          <a:ln>
            <a:noFill/>
          </a:ln>
          <a:extLst>
            <a:ext uri="{53640926-AAD7-44D8-BBD7-CCE9431645EC}">
              <a14:shadowObscured xmlns:a14="http://schemas.microsoft.com/office/drawing/2010/main"/>
            </a:ext>
          </a:extLst>
        </p:spPr>
      </p:pic>
      <p:graphicFrame>
        <p:nvGraphicFramePr>
          <p:cNvPr id="7" name="Tabla 6"/>
          <p:cNvGraphicFramePr>
            <a:graphicFrameLocks noGrp="1"/>
          </p:cNvGraphicFramePr>
          <p:nvPr>
            <p:extLst>
              <p:ext uri="{D42A27DB-BD31-4B8C-83A1-F6EECF244321}">
                <p14:modId xmlns:p14="http://schemas.microsoft.com/office/powerpoint/2010/main" val="1523241477"/>
              </p:ext>
            </p:extLst>
          </p:nvPr>
        </p:nvGraphicFramePr>
        <p:xfrm>
          <a:off x="6634682" y="2849957"/>
          <a:ext cx="1880668" cy="1158084"/>
        </p:xfrm>
        <a:graphic>
          <a:graphicData uri="http://schemas.openxmlformats.org/drawingml/2006/table">
            <a:tbl>
              <a:tblPr firstRow="1" firstCol="1" bandRow="1">
                <a:tableStyleId>{5C22544A-7EE6-4342-B048-85BDC9FD1C3A}</a:tableStyleId>
              </a:tblPr>
              <a:tblGrid>
                <a:gridCol w="940334">
                  <a:extLst>
                    <a:ext uri="{9D8B030D-6E8A-4147-A177-3AD203B41FA5}">
                      <a16:colId xmlns:a16="http://schemas.microsoft.com/office/drawing/2014/main" val="2366848222"/>
                    </a:ext>
                  </a:extLst>
                </a:gridCol>
                <a:gridCol w="940334">
                  <a:extLst>
                    <a:ext uri="{9D8B030D-6E8A-4147-A177-3AD203B41FA5}">
                      <a16:colId xmlns:a16="http://schemas.microsoft.com/office/drawing/2014/main" val="1204423740"/>
                    </a:ext>
                  </a:extLst>
                </a:gridCol>
              </a:tblGrid>
              <a:tr h="193014">
                <a:tc>
                  <a:txBody>
                    <a:bodyPr/>
                    <a:lstStyle/>
                    <a:p>
                      <a:pPr algn="ctr">
                        <a:lnSpc>
                          <a:spcPct val="107000"/>
                        </a:lnSpc>
                        <a:spcAft>
                          <a:spcPts val="0"/>
                        </a:spcAft>
                      </a:pPr>
                      <a:r>
                        <a:rPr lang="es-419" sz="1100" dirty="0">
                          <a:effectLst/>
                          <a:latin typeface="Times New Roman" panose="02020603050405020304" pitchFamily="18" charset="0"/>
                          <a:cs typeface="Times New Roman" panose="02020603050405020304" pitchFamily="18" charset="0"/>
                        </a:rPr>
                        <a:t>Categoría</a:t>
                      </a:r>
                      <a:endParaRPr lang="es-419"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419" sz="1100">
                          <a:effectLst/>
                          <a:latin typeface="Times New Roman" panose="02020603050405020304" pitchFamily="18" charset="0"/>
                          <a:cs typeface="Times New Roman" panose="02020603050405020304" pitchFamily="18" charset="0"/>
                        </a:rPr>
                        <a:t>Carga útil</a:t>
                      </a:r>
                      <a:endParaRPr lang="es-419"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09420473"/>
                  </a:ext>
                </a:extLst>
              </a:tr>
              <a:tr h="193014">
                <a:tc>
                  <a:txBody>
                    <a:bodyPr/>
                    <a:lstStyle/>
                    <a:p>
                      <a:pPr algn="ctr">
                        <a:lnSpc>
                          <a:spcPct val="107000"/>
                        </a:lnSpc>
                        <a:spcAft>
                          <a:spcPts val="0"/>
                        </a:spcAft>
                      </a:pPr>
                      <a:r>
                        <a:rPr lang="es-419" sz="1100" dirty="0">
                          <a:effectLst/>
                          <a:latin typeface="Times New Roman" panose="02020603050405020304" pitchFamily="18" charset="0"/>
                          <a:cs typeface="Times New Roman" panose="02020603050405020304" pitchFamily="18" charset="0"/>
                        </a:rPr>
                        <a:t>1ra</a:t>
                      </a:r>
                      <a:endParaRPr lang="es-419"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419" sz="1100">
                          <a:effectLst/>
                          <a:latin typeface="Times New Roman" panose="02020603050405020304" pitchFamily="18" charset="0"/>
                          <a:cs typeface="Times New Roman" panose="02020603050405020304" pitchFamily="18" charset="0"/>
                        </a:rPr>
                        <a:t>Significativa</a:t>
                      </a:r>
                      <a:endParaRPr lang="es-419"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09377609"/>
                  </a:ext>
                </a:extLst>
              </a:tr>
              <a:tr h="193014">
                <a:tc>
                  <a:txBody>
                    <a:bodyPr/>
                    <a:lstStyle/>
                    <a:p>
                      <a:pPr algn="ctr">
                        <a:lnSpc>
                          <a:spcPct val="107000"/>
                        </a:lnSpc>
                        <a:spcAft>
                          <a:spcPts val="0"/>
                        </a:spcAft>
                      </a:pPr>
                      <a:r>
                        <a:rPr lang="es-419" sz="1100" dirty="0">
                          <a:effectLst/>
                          <a:latin typeface="Times New Roman" panose="02020603050405020304" pitchFamily="18" charset="0"/>
                          <a:cs typeface="Times New Roman" panose="02020603050405020304" pitchFamily="18" charset="0"/>
                        </a:rPr>
                        <a:t>2da</a:t>
                      </a:r>
                      <a:endParaRPr lang="es-419"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419" sz="1100" dirty="0">
                          <a:effectLst/>
                          <a:latin typeface="Times New Roman" panose="02020603050405020304" pitchFamily="18" charset="0"/>
                          <a:cs typeface="Times New Roman" panose="02020603050405020304" pitchFamily="18" charset="0"/>
                        </a:rPr>
                        <a:t>&gt; 10 Kg</a:t>
                      </a:r>
                      <a:endParaRPr lang="es-419"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1000068"/>
                  </a:ext>
                </a:extLst>
              </a:tr>
              <a:tr h="193014">
                <a:tc>
                  <a:txBody>
                    <a:bodyPr/>
                    <a:lstStyle/>
                    <a:p>
                      <a:pPr algn="ctr">
                        <a:lnSpc>
                          <a:spcPct val="107000"/>
                        </a:lnSpc>
                        <a:spcAft>
                          <a:spcPts val="0"/>
                        </a:spcAft>
                      </a:pPr>
                      <a:r>
                        <a:rPr lang="es-419" sz="1100">
                          <a:effectLst/>
                          <a:latin typeface="Times New Roman" panose="02020603050405020304" pitchFamily="18" charset="0"/>
                          <a:cs typeface="Times New Roman" panose="02020603050405020304" pitchFamily="18" charset="0"/>
                        </a:rPr>
                        <a:t>3ra</a:t>
                      </a:r>
                      <a:endParaRPr lang="es-419"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419" sz="1100" dirty="0">
                          <a:effectLst/>
                          <a:latin typeface="Times New Roman" panose="02020603050405020304" pitchFamily="18" charset="0"/>
                          <a:cs typeface="Times New Roman" panose="02020603050405020304" pitchFamily="18" charset="0"/>
                        </a:rPr>
                        <a:t>2-10 kg</a:t>
                      </a:r>
                      <a:endParaRPr lang="es-419"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11150614"/>
                  </a:ext>
                </a:extLst>
              </a:tr>
              <a:tr h="193014">
                <a:tc>
                  <a:txBody>
                    <a:bodyPr/>
                    <a:lstStyle/>
                    <a:p>
                      <a:pPr algn="ctr">
                        <a:lnSpc>
                          <a:spcPct val="107000"/>
                        </a:lnSpc>
                        <a:spcAft>
                          <a:spcPts val="0"/>
                        </a:spcAft>
                      </a:pPr>
                      <a:r>
                        <a:rPr lang="es-419" sz="1100">
                          <a:effectLst/>
                          <a:latin typeface="Times New Roman" panose="02020603050405020304" pitchFamily="18" charset="0"/>
                          <a:cs typeface="Times New Roman" panose="02020603050405020304" pitchFamily="18" charset="0"/>
                        </a:rPr>
                        <a:t>4ta</a:t>
                      </a:r>
                      <a:endParaRPr lang="es-419"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419" sz="1100" dirty="0">
                          <a:effectLst/>
                          <a:latin typeface="Times New Roman" panose="02020603050405020304" pitchFamily="18" charset="0"/>
                          <a:cs typeface="Times New Roman" panose="02020603050405020304" pitchFamily="18" charset="0"/>
                        </a:rPr>
                        <a:t>&lt; 2 Kg</a:t>
                      </a:r>
                      <a:endParaRPr lang="es-419"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02900968"/>
                  </a:ext>
                </a:extLst>
              </a:tr>
              <a:tr h="193014">
                <a:tc>
                  <a:txBody>
                    <a:bodyPr/>
                    <a:lstStyle/>
                    <a:p>
                      <a:pPr algn="ctr">
                        <a:lnSpc>
                          <a:spcPct val="107000"/>
                        </a:lnSpc>
                        <a:spcAft>
                          <a:spcPts val="0"/>
                        </a:spcAft>
                      </a:pPr>
                      <a:r>
                        <a:rPr lang="es-419" sz="1100">
                          <a:effectLst/>
                          <a:latin typeface="Times New Roman" panose="02020603050405020304" pitchFamily="18" charset="0"/>
                          <a:cs typeface="Times New Roman" panose="02020603050405020304" pitchFamily="18" charset="0"/>
                        </a:rPr>
                        <a:t>5ta</a:t>
                      </a:r>
                      <a:endParaRPr lang="es-419"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419" sz="1100" dirty="0">
                          <a:effectLst/>
                          <a:latin typeface="Times New Roman" panose="02020603050405020304" pitchFamily="18" charset="0"/>
                          <a:cs typeface="Times New Roman" panose="02020603050405020304" pitchFamily="18" charset="0"/>
                        </a:rPr>
                        <a:t>&lt; 100 g</a:t>
                      </a:r>
                      <a:endParaRPr lang="es-419"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4266973"/>
                  </a:ext>
                </a:extLst>
              </a:tr>
            </a:tbl>
          </a:graphicData>
        </a:graphic>
      </p:graphicFrame>
    </p:spTree>
    <p:extLst>
      <p:ext uri="{BB962C8B-B14F-4D97-AF65-F5344CB8AC3E}">
        <p14:creationId xmlns:p14="http://schemas.microsoft.com/office/powerpoint/2010/main" val="2239867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9050" y="33337"/>
            <a:ext cx="9105900" cy="6791325"/>
          </a:xfrm>
          <a:prstGeom prst="rect">
            <a:avLst/>
          </a:prstGeom>
        </p:spPr>
      </p:pic>
      <p:sp>
        <p:nvSpPr>
          <p:cNvPr id="3" name="Rectángulo 2"/>
          <p:cNvSpPr/>
          <p:nvPr/>
        </p:nvSpPr>
        <p:spPr>
          <a:xfrm>
            <a:off x="2354655" y="114286"/>
            <a:ext cx="4125365" cy="523220"/>
          </a:xfrm>
          <a:prstGeom prst="rect">
            <a:avLst/>
          </a:prstGeom>
        </p:spPr>
        <p:txBody>
          <a:bodyPr wrap="square">
            <a:spAutoFit/>
          </a:bodyPr>
          <a:lstStyle/>
          <a:p>
            <a:pPr lvl="1" algn="ctr">
              <a:spcBef>
                <a:spcPts val="1800"/>
              </a:spcBef>
              <a:spcAft>
                <a:spcPts val="400"/>
              </a:spcAft>
            </a:pPr>
            <a:r>
              <a:rPr lang="es-EC" sz="2800" b="1" cap="all"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ESTADO DEL ARTE</a:t>
            </a:r>
          </a:p>
        </p:txBody>
      </p:sp>
      <p:sp>
        <p:nvSpPr>
          <p:cNvPr id="5" name="CuadroTexto 4"/>
          <p:cNvSpPr txBox="1"/>
          <p:nvPr/>
        </p:nvSpPr>
        <p:spPr>
          <a:xfrm>
            <a:off x="2962606" y="1091938"/>
            <a:ext cx="3536476" cy="369332"/>
          </a:xfrm>
          <a:prstGeom prst="rect">
            <a:avLst/>
          </a:prstGeom>
          <a:noFill/>
        </p:spPr>
        <p:txBody>
          <a:bodyPr wrap="square" rtlCol="0">
            <a:spAutoFit/>
          </a:bodyPr>
          <a:lstStyle/>
          <a:p>
            <a:pPr algn="ctr"/>
            <a:r>
              <a:rPr lang="es-EC" dirty="0" err="1">
                <a:latin typeface="Times New Roman" panose="02020603050405020304" pitchFamily="18" charset="0"/>
                <a:cs typeface="Times New Roman" panose="02020603050405020304" pitchFamily="18" charset="0"/>
              </a:rPr>
              <a:t>Autopilot</a:t>
            </a:r>
            <a:r>
              <a:rPr lang="es-EC" dirty="0">
                <a:latin typeface="Times New Roman" panose="02020603050405020304" pitchFamily="18" charset="0"/>
                <a:cs typeface="Times New Roman" panose="02020603050405020304" pitchFamily="18" charset="0"/>
              </a:rPr>
              <a:t> y Estación de control</a:t>
            </a:r>
            <a:endParaRPr lang="es-419" dirty="0">
              <a:latin typeface="Times New Roman" panose="02020603050405020304" pitchFamily="18" charset="0"/>
              <a:cs typeface="Times New Roman" panose="02020603050405020304" pitchFamily="18" charset="0"/>
            </a:endParaRPr>
          </a:p>
        </p:txBody>
      </p:sp>
      <p:pic>
        <p:nvPicPr>
          <p:cNvPr id="9" name="Imagen 8" descr="C:\Users\Strix\Dropbox\Tesis\Capitulo 2\Arcivos usados para cap 2\Imagenes\Sistema de control de vuelo del UAV.PNG"/>
          <p:cNvPicPr/>
          <p:nvPr/>
        </p:nvPicPr>
        <p:blipFill>
          <a:blip r:embed="rId4">
            <a:extLst>
              <a:ext uri="{BEBA8EAE-BF5A-486C-A8C5-ECC9F3942E4B}">
                <a14:imgProps xmlns:a14="http://schemas.microsoft.com/office/drawing/2010/main">
                  <a14:imgLayer r:embed="rId5">
                    <a14:imgEffect>
                      <a14:sharpenSoften amount="25000"/>
                    </a14:imgEffect>
                    <a14:imgEffect>
                      <a14:saturation sat="66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083326" y="2160736"/>
            <a:ext cx="3256911" cy="2266526"/>
          </a:xfrm>
          <a:prstGeom prst="rect">
            <a:avLst/>
          </a:prstGeom>
          <a:noFill/>
          <a:ln>
            <a:noFill/>
          </a:ln>
        </p:spPr>
      </p:pic>
      <p:pic>
        <p:nvPicPr>
          <p:cNvPr id="10" name="Imagen 9"/>
          <p:cNvPicPr/>
          <p:nvPr/>
        </p:nvPicPr>
        <p:blipFill rotWithShape="1">
          <a:blip r:embed="rId6"/>
          <a:srcRect l="33485" r="33485"/>
          <a:stretch/>
        </p:blipFill>
        <p:spPr>
          <a:xfrm>
            <a:off x="6657925" y="2621534"/>
            <a:ext cx="1724343" cy="1344930"/>
          </a:xfrm>
          <a:prstGeom prst="rect">
            <a:avLst/>
          </a:prstGeom>
        </p:spPr>
      </p:pic>
      <p:pic>
        <p:nvPicPr>
          <p:cNvPr id="11" name="Imagen 10"/>
          <p:cNvPicPr/>
          <p:nvPr/>
        </p:nvPicPr>
        <p:blipFill rotWithShape="1">
          <a:blip r:embed="rId6"/>
          <a:srcRect r="66969"/>
          <a:stretch/>
        </p:blipFill>
        <p:spPr>
          <a:xfrm>
            <a:off x="6657926" y="1276604"/>
            <a:ext cx="1724343" cy="1344930"/>
          </a:xfrm>
          <a:prstGeom prst="rect">
            <a:avLst/>
          </a:prstGeom>
        </p:spPr>
      </p:pic>
      <p:pic>
        <p:nvPicPr>
          <p:cNvPr id="12" name="Imagen 11"/>
          <p:cNvPicPr/>
          <p:nvPr/>
        </p:nvPicPr>
        <p:blipFill rotWithShape="1">
          <a:blip r:embed="rId6"/>
          <a:srcRect l="66970"/>
          <a:stretch/>
        </p:blipFill>
        <p:spPr>
          <a:xfrm>
            <a:off x="6657924" y="3966464"/>
            <a:ext cx="1724343" cy="1344930"/>
          </a:xfrm>
          <a:prstGeom prst="rect">
            <a:avLst/>
          </a:prstGeom>
        </p:spPr>
      </p:pic>
      <p:pic>
        <p:nvPicPr>
          <p:cNvPr id="14" name="Imagen 13" descr="C:\Users\Strix\Dropbox\Tesis\Capitulo 2\Arcivos usados para cap 2\Imagenes\Controladores de vuelo.png"/>
          <p:cNvPicPr/>
          <p:nvPr/>
        </p:nvPicPr>
        <p:blipFill rotWithShape="1">
          <a:blip r:embed="rId7" cstate="print">
            <a:extLst>
              <a:ext uri="{28A0092B-C50C-407E-A947-70E740481C1C}">
                <a14:useLocalDpi xmlns:a14="http://schemas.microsoft.com/office/drawing/2010/main" val="0"/>
              </a:ext>
            </a:extLst>
          </a:blip>
          <a:srcRect l="33771"/>
          <a:stretch/>
        </p:blipFill>
        <p:spPr bwMode="auto">
          <a:xfrm>
            <a:off x="307908" y="2403908"/>
            <a:ext cx="2457729" cy="2090283"/>
          </a:xfrm>
          <a:prstGeom prst="rect">
            <a:avLst/>
          </a:prstGeom>
          <a:noFill/>
          <a:ln>
            <a:noFill/>
          </a:ln>
        </p:spPr>
      </p:pic>
    </p:spTree>
    <p:extLst>
      <p:ext uri="{BB962C8B-B14F-4D97-AF65-F5344CB8AC3E}">
        <p14:creationId xmlns:p14="http://schemas.microsoft.com/office/powerpoint/2010/main" val="2981586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19050" y="33337"/>
            <a:ext cx="9105900" cy="6791325"/>
          </a:xfrm>
          <a:prstGeom prst="rect">
            <a:avLst/>
          </a:prstGeom>
        </p:spPr>
      </p:pic>
      <p:sp>
        <p:nvSpPr>
          <p:cNvPr id="10" name="Rectángulo 9"/>
          <p:cNvSpPr/>
          <p:nvPr/>
        </p:nvSpPr>
        <p:spPr>
          <a:xfrm>
            <a:off x="2481299" y="1109671"/>
            <a:ext cx="4181401" cy="369332"/>
          </a:xfrm>
          <a:prstGeom prst="rect">
            <a:avLst/>
          </a:prstGeom>
        </p:spPr>
        <p:txBody>
          <a:bodyPr wrap="none">
            <a:spAutoFit/>
          </a:bodyPr>
          <a:lstStyle/>
          <a:p>
            <a:pPr algn="ctr"/>
            <a:r>
              <a:rPr lang="es-EC" dirty="0">
                <a:latin typeface="Times New Roman" panose="02020603050405020304" pitchFamily="18" charset="0"/>
                <a:cs typeface="Times New Roman" panose="02020603050405020304" pitchFamily="18" charset="0"/>
              </a:rPr>
              <a:t>Plataforma estabilizada inercialmente (ISP)</a:t>
            </a:r>
          </a:p>
        </p:txBody>
      </p:sp>
      <p:sp>
        <p:nvSpPr>
          <p:cNvPr id="11" name="Rectángulo 10"/>
          <p:cNvSpPr/>
          <p:nvPr/>
        </p:nvSpPr>
        <p:spPr>
          <a:xfrm>
            <a:off x="2354655" y="114286"/>
            <a:ext cx="4125365" cy="523220"/>
          </a:xfrm>
          <a:prstGeom prst="rect">
            <a:avLst/>
          </a:prstGeom>
        </p:spPr>
        <p:txBody>
          <a:bodyPr wrap="square">
            <a:spAutoFit/>
          </a:bodyPr>
          <a:lstStyle/>
          <a:p>
            <a:pPr lvl="1" algn="ctr">
              <a:spcBef>
                <a:spcPts val="1800"/>
              </a:spcBef>
              <a:spcAft>
                <a:spcPts val="400"/>
              </a:spcAft>
            </a:pPr>
            <a:r>
              <a:rPr lang="es-EC" sz="2800" b="1" cap="all"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ESTADO DEL ARTE</a:t>
            </a:r>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2101" y="2824181"/>
            <a:ext cx="3530470" cy="2824376"/>
          </a:xfrm>
          <a:prstGeom prst="rect">
            <a:avLst/>
          </a:prstGeom>
        </p:spPr>
      </p:pic>
      <p:pic>
        <p:nvPicPr>
          <p:cNvPr id="5" name="Imagen 4"/>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2378775" y="1583926"/>
            <a:ext cx="4077121" cy="1006443"/>
          </a:xfrm>
          <a:prstGeom prst="rect">
            <a:avLst/>
          </a:prstGeom>
        </p:spPr>
      </p:pic>
      <p:cxnSp>
        <p:nvCxnSpPr>
          <p:cNvPr id="9" name="Conector recto de flecha 8"/>
          <p:cNvCxnSpPr/>
          <p:nvPr/>
        </p:nvCxnSpPr>
        <p:spPr>
          <a:xfrm>
            <a:off x="2354655" y="3208570"/>
            <a:ext cx="965009" cy="5225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a:cxnSpLocks/>
          </p:cNvCxnSpPr>
          <p:nvPr/>
        </p:nvCxnSpPr>
        <p:spPr>
          <a:xfrm flipH="1">
            <a:off x="5770159" y="2708224"/>
            <a:ext cx="824823" cy="4702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a:cxnSpLocks/>
          </p:cNvCxnSpPr>
          <p:nvPr/>
        </p:nvCxnSpPr>
        <p:spPr>
          <a:xfrm flipH="1">
            <a:off x="4572000" y="3954818"/>
            <a:ext cx="802433" cy="3596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p:cNvCxnSpPr>
            <a:cxnSpLocks/>
          </p:cNvCxnSpPr>
          <p:nvPr/>
        </p:nvCxnSpPr>
        <p:spPr>
          <a:xfrm flipH="1">
            <a:off x="4417337" y="4705467"/>
            <a:ext cx="639855" cy="2760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p:nvPr/>
        </p:nvCxnSpPr>
        <p:spPr>
          <a:xfrm>
            <a:off x="2754962" y="4023647"/>
            <a:ext cx="965009" cy="5225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a:cxnSpLocks/>
          </p:cNvCxnSpPr>
          <p:nvPr/>
        </p:nvCxnSpPr>
        <p:spPr>
          <a:xfrm>
            <a:off x="3237466" y="4815005"/>
            <a:ext cx="564702" cy="3208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CuadroTexto 30"/>
          <p:cNvSpPr txBox="1"/>
          <p:nvPr/>
        </p:nvSpPr>
        <p:spPr>
          <a:xfrm>
            <a:off x="964395" y="2943362"/>
            <a:ext cx="1390260" cy="307777"/>
          </a:xfrm>
          <a:prstGeom prst="rect">
            <a:avLst/>
          </a:prstGeom>
          <a:noFill/>
        </p:spPr>
        <p:txBody>
          <a:bodyPr wrap="square" rtlCol="0">
            <a:spAutoFit/>
          </a:bodyPr>
          <a:lstStyle/>
          <a:p>
            <a:pPr algn="ctr"/>
            <a:r>
              <a:rPr lang="es-EC" sz="1400" dirty="0">
                <a:latin typeface="Times New Roman" panose="02020603050405020304" pitchFamily="18" charset="0"/>
                <a:cs typeface="Times New Roman" panose="02020603050405020304" pitchFamily="18" charset="0"/>
              </a:rPr>
              <a:t>Amortiguadores</a:t>
            </a:r>
            <a:endParaRPr lang="es-419" dirty="0">
              <a:latin typeface="Times New Roman" panose="02020603050405020304" pitchFamily="18" charset="0"/>
              <a:cs typeface="Times New Roman" panose="02020603050405020304" pitchFamily="18" charset="0"/>
            </a:endParaRPr>
          </a:p>
        </p:txBody>
      </p:sp>
      <p:sp>
        <p:nvSpPr>
          <p:cNvPr id="32" name="CuadroTexto 31"/>
          <p:cNvSpPr txBox="1"/>
          <p:nvPr/>
        </p:nvSpPr>
        <p:spPr>
          <a:xfrm>
            <a:off x="1902933" y="3800929"/>
            <a:ext cx="776785" cy="307777"/>
          </a:xfrm>
          <a:prstGeom prst="rect">
            <a:avLst/>
          </a:prstGeom>
          <a:noFill/>
        </p:spPr>
        <p:txBody>
          <a:bodyPr wrap="square" rtlCol="0">
            <a:spAutoFit/>
          </a:bodyPr>
          <a:lstStyle/>
          <a:p>
            <a:pPr algn="ctr"/>
            <a:r>
              <a:rPr lang="es-EC" sz="1400" dirty="0">
                <a:latin typeface="Times New Roman" panose="02020603050405020304" pitchFamily="18" charset="0"/>
                <a:cs typeface="Times New Roman" panose="02020603050405020304" pitchFamily="18" charset="0"/>
              </a:rPr>
              <a:t>Motores</a:t>
            </a:r>
            <a:endParaRPr lang="es-419" dirty="0">
              <a:latin typeface="Times New Roman" panose="02020603050405020304" pitchFamily="18" charset="0"/>
              <a:cs typeface="Times New Roman" panose="02020603050405020304" pitchFamily="18" charset="0"/>
            </a:endParaRPr>
          </a:p>
        </p:txBody>
      </p:sp>
      <p:sp>
        <p:nvSpPr>
          <p:cNvPr id="33" name="CuadroTexto 32"/>
          <p:cNvSpPr txBox="1"/>
          <p:nvPr/>
        </p:nvSpPr>
        <p:spPr>
          <a:xfrm>
            <a:off x="2129925" y="4581193"/>
            <a:ext cx="1390260" cy="307777"/>
          </a:xfrm>
          <a:prstGeom prst="rect">
            <a:avLst/>
          </a:prstGeom>
          <a:noFill/>
        </p:spPr>
        <p:txBody>
          <a:bodyPr wrap="square" rtlCol="0">
            <a:spAutoFit/>
          </a:bodyPr>
          <a:lstStyle/>
          <a:p>
            <a:pPr algn="ctr"/>
            <a:r>
              <a:rPr lang="es-EC" sz="1400" dirty="0">
                <a:latin typeface="Times New Roman" panose="02020603050405020304" pitchFamily="18" charset="0"/>
                <a:cs typeface="Times New Roman" panose="02020603050405020304" pitchFamily="18" charset="0"/>
              </a:rPr>
              <a:t>Sensor</a:t>
            </a:r>
            <a:endParaRPr lang="es-419" dirty="0">
              <a:latin typeface="Times New Roman" panose="02020603050405020304" pitchFamily="18" charset="0"/>
              <a:cs typeface="Times New Roman" panose="02020603050405020304" pitchFamily="18" charset="0"/>
            </a:endParaRPr>
          </a:p>
        </p:txBody>
      </p:sp>
      <p:sp>
        <p:nvSpPr>
          <p:cNvPr id="34" name="CuadroTexto 33"/>
          <p:cNvSpPr txBox="1"/>
          <p:nvPr/>
        </p:nvSpPr>
        <p:spPr>
          <a:xfrm>
            <a:off x="6594982" y="2436480"/>
            <a:ext cx="1390260" cy="307777"/>
          </a:xfrm>
          <a:prstGeom prst="rect">
            <a:avLst/>
          </a:prstGeom>
          <a:noFill/>
        </p:spPr>
        <p:txBody>
          <a:bodyPr wrap="square" rtlCol="0">
            <a:spAutoFit/>
          </a:bodyPr>
          <a:lstStyle/>
          <a:p>
            <a:r>
              <a:rPr lang="es-EC" sz="1400" dirty="0">
                <a:latin typeface="Times New Roman" panose="02020603050405020304" pitchFamily="18" charset="0"/>
                <a:cs typeface="Times New Roman" panose="02020603050405020304" pitchFamily="18" charset="0"/>
              </a:rPr>
              <a:t>Controlador</a:t>
            </a:r>
            <a:endParaRPr lang="es-419" dirty="0">
              <a:latin typeface="Times New Roman" panose="02020603050405020304" pitchFamily="18" charset="0"/>
              <a:cs typeface="Times New Roman" panose="02020603050405020304" pitchFamily="18" charset="0"/>
            </a:endParaRPr>
          </a:p>
        </p:txBody>
      </p:sp>
      <p:sp>
        <p:nvSpPr>
          <p:cNvPr id="35" name="CuadroTexto 34"/>
          <p:cNvSpPr txBox="1"/>
          <p:nvPr/>
        </p:nvSpPr>
        <p:spPr>
          <a:xfrm>
            <a:off x="5374433" y="3647040"/>
            <a:ext cx="1390260" cy="307777"/>
          </a:xfrm>
          <a:prstGeom prst="rect">
            <a:avLst/>
          </a:prstGeom>
          <a:noFill/>
        </p:spPr>
        <p:txBody>
          <a:bodyPr wrap="square" rtlCol="0">
            <a:spAutoFit/>
          </a:bodyPr>
          <a:lstStyle/>
          <a:p>
            <a:r>
              <a:rPr lang="es-EC" sz="1400" dirty="0">
                <a:latin typeface="Times New Roman" panose="02020603050405020304" pitchFamily="18" charset="0"/>
                <a:cs typeface="Times New Roman" panose="02020603050405020304" pitchFamily="18" charset="0"/>
              </a:rPr>
              <a:t>Estructura</a:t>
            </a:r>
            <a:endParaRPr lang="es-419" dirty="0">
              <a:latin typeface="Times New Roman" panose="02020603050405020304" pitchFamily="18" charset="0"/>
              <a:cs typeface="Times New Roman" panose="02020603050405020304" pitchFamily="18" charset="0"/>
            </a:endParaRPr>
          </a:p>
        </p:txBody>
      </p:sp>
      <p:sp>
        <p:nvSpPr>
          <p:cNvPr id="36" name="CuadroTexto 35"/>
          <p:cNvSpPr txBox="1"/>
          <p:nvPr/>
        </p:nvSpPr>
        <p:spPr>
          <a:xfrm>
            <a:off x="5056661" y="4356059"/>
            <a:ext cx="1390260" cy="307777"/>
          </a:xfrm>
          <a:prstGeom prst="rect">
            <a:avLst/>
          </a:prstGeom>
          <a:noFill/>
        </p:spPr>
        <p:txBody>
          <a:bodyPr wrap="square" rtlCol="0">
            <a:spAutoFit/>
          </a:bodyPr>
          <a:lstStyle/>
          <a:p>
            <a:r>
              <a:rPr lang="es-EC" sz="1400" dirty="0">
                <a:latin typeface="Times New Roman" panose="02020603050405020304" pitchFamily="18" charset="0"/>
                <a:cs typeface="Times New Roman" panose="02020603050405020304" pitchFamily="18" charset="0"/>
              </a:rPr>
              <a:t>Cámara</a:t>
            </a:r>
            <a:endParaRPr lang="es-419"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1959213"/>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6602</TotalTime>
  <Words>2282</Words>
  <Application>Microsoft Office PowerPoint</Application>
  <PresentationFormat>Presentación en pantalla (4:3)</PresentationFormat>
  <Paragraphs>519</Paragraphs>
  <Slides>53</Slides>
  <Notes>11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53</vt:i4>
      </vt:variant>
    </vt:vector>
  </HeadingPairs>
  <TitlesOfParts>
    <vt:vector size="61" baseType="lpstr">
      <vt:lpstr>Arial</vt:lpstr>
      <vt:lpstr>Calibri</vt:lpstr>
      <vt:lpstr>Calibri Light</vt:lpstr>
      <vt:lpstr>Cambria</vt:lpstr>
      <vt:lpstr>Cambria Math</vt:lpstr>
      <vt:lpstr>MS Mincho</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Toshiba-User</dc:creator>
  <cp:lastModifiedBy>FamFT</cp:lastModifiedBy>
  <cp:revision>454</cp:revision>
  <dcterms:created xsi:type="dcterms:W3CDTF">2016-05-03T20:47:55Z</dcterms:created>
  <dcterms:modified xsi:type="dcterms:W3CDTF">2017-03-06T07:12:20Z</dcterms:modified>
</cp:coreProperties>
</file>