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4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5" r:id="rId9"/>
    <p:sldId id="266" r:id="rId10"/>
    <p:sldId id="265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82" r:id="rId24"/>
    <p:sldId id="281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3070" autoAdjust="0"/>
  </p:normalViewPr>
  <p:slideViewPr>
    <p:cSldViewPr snapToGrid="0">
      <p:cViewPr varScale="1">
        <p:scale>
          <a:sx n="52" d="100"/>
          <a:sy n="52" d="100"/>
        </p:scale>
        <p:origin x="13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EEF7F3-CCA0-4906-86CE-520656A84BF6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B0814F9-96A2-4D84-A146-E9EDCCE19552}">
      <dgm:prSet phldrT="[Texto]"/>
      <dgm:spPr/>
      <dgm:t>
        <a:bodyPr/>
        <a:lstStyle/>
        <a:p>
          <a:r>
            <a:rPr lang="es-ES" b="1" dirty="0" smtClean="0"/>
            <a:t>OFERTA</a:t>
          </a:r>
          <a:endParaRPr lang="es-ES" b="1" dirty="0"/>
        </a:p>
      </dgm:t>
    </dgm:pt>
    <dgm:pt modelId="{B264C091-EE4C-4C49-8955-F9065602B349}" type="parTrans" cxnId="{625614EE-0595-42C8-ADB2-4B0D26A88AAB}">
      <dgm:prSet/>
      <dgm:spPr/>
      <dgm:t>
        <a:bodyPr/>
        <a:lstStyle/>
        <a:p>
          <a:endParaRPr lang="es-ES"/>
        </a:p>
      </dgm:t>
    </dgm:pt>
    <dgm:pt modelId="{8BE80EDC-21EB-404F-8277-FF4B41BFA0CF}" type="sibTrans" cxnId="{625614EE-0595-42C8-ADB2-4B0D26A88AAB}">
      <dgm:prSet/>
      <dgm:spPr/>
      <dgm:t>
        <a:bodyPr/>
        <a:lstStyle/>
        <a:p>
          <a:endParaRPr lang="es-ES"/>
        </a:p>
      </dgm:t>
    </dgm:pt>
    <dgm:pt modelId="{2F935D77-796E-4290-9548-0E9AEE8204EA}">
      <dgm:prSet phldrT="[Texto]"/>
      <dgm:spPr/>
      <dgm:t>
        <a:bodyPr/>
        <a:lstStyle/>
        <a:p>
          <a:r>
            <a:rPr lang="es-ES" b="1" dirty="0" smtClean="0"/>
            <a:t>DEMANDA</a:t>
          </a:r>
          <a:endParaRPr lang="es-ES" b="1" dirty="0"/>
        </a:p>
      </dgm:t>
    </dgm:pt>
    <dgm:pt modelId="{0DB9B792-1966-4141-A300-775F88B22A8E}" type="parTrans" cxnId="{6935A191-06C3-4902-87D1-5939FD1C0F06}">
      <dgm:prSet/>
      <dgm:spPr/>
      <dgm:t>
        <a:bodyPr/>
        <a:lstStyle/>
        <a:p>
          <a:endParaRPr lang="es-ES"/>
        </a:p>
      </dgm:t>
    </dgm:pt>
    <dgm:pt modelId="{16133A35-BC77-497E-8412-A76E8F547363}" type="sibTrans" cxnId="{6935A191-06C3-4902-87D1-5939FD1C0F06}">
      <dgm:prSet/>
      <dgm:spPr/>
      <dgm:t>
        <a:bodyPr/>
        <a:lstStyle/>
        <a:p>
          <a:endParaRPr lang="es-ES"/>
        </a:p>
      </dgm:t>
    </dgm:pt>
    <dgm:pt modelId="{CA4751C3-9890-4B3F-859C-7A86F116EF40}">
      <dgm:prSet custT="1"/>
      <dgm:spPr/>
      <dgm:t>
        <a:bodyPr/>
        <a:lstStyle/>
        <a:p>
          <a:pPr algn="ctr"/>
          <a:r>
            <a:rPr lang="es-ES" sz="1600" dirty="0" smtClean="0"/>
            <a:t>A medida que el consumidor  tiene la premura primaria de alimentarse, el entorno que le rodea, le motiva a buscar satisfacer necesidades que al momento no se encuentran cubiertas.</a:t>
          </a:r>
          <a:endParaRPr lang="es-ES" sz="1600" dirty="0"/>
        </a:p>
      </dgm:t>
    </dgm:pt>
    <dgm:pt modelId="{12352088-0A57-433F-BE32-C9042EC015ED}" type="parTrans" cxnId="{86BC3E7E-4EA9-4199-830B-505E9FCA90AB}">
      <dgm:prSet/>
      <dgm:spPr/>
      <dgm:t>
        <a:bodyPr/>
        <a:lstStyle/>
        <a:p>
          <a:endParaRPr lang="es-ES"/>
        </a:p>
      </dgm:t>
    </dgm:pt>
    <dgm:pt modelId="{567C6D36-684E-4E69-A036-74E69ABDA387}" type="sibTrans" cxnId="{86BC3E7E-4EA9-4199-830B-505E9FCA90AB}">
      <dgm:prSet/>
      <dgm:spPr/>
      <dgm:t>
        <a:bodyPr/>
        <a:lstStyle/>
        <a:p>
          <a:endParaRPr lang="es-ES"/>
        </a:p>
      </dgm:t>
    </dgm:pt>
    <dgm:pt modelId="{045EB1D9-9186-4210-97D5-6CEED63CB6C9}">
      <dgm:prSet custT="1"/>
      <dgm:spPr/>
      <dgm:t>
        <a:bodyPr/>
        <a:lstStyle/>
        <a:p>
          <a:pPr algn="ctr"/>
          <a:r>
            <a:rPr lang="es-ES" sz="1600" dirty="0" smtClean="0"/>
            <a:t>Los mercados del norte del Distrito Metropolitano de Quito, actualmente son insuficientes puesto que no cumplen con las expectativas, requerimientos, y normas que permiten incrementar ventas.</a:t>
          </a:r>
          <a:endParaRPr lang="es-ES" sz="1600" dirty="0"/>
        </a:p>
      </dgm:t>
    </dgm:pt>
    <dgm:pt modelId="{B3E9BCFB-AF71-4FB7-826B-29DCA5478B0E}" type="parTrans" cxnId="{A63F406C-A1E7-43EB-A1B0-CD6037CF2A67}">
      <dgm:prSet/>
      <dgm:spPr/>
      <dgm:t>
        <a:bodyPr/>
        <a:lstStyle/>
        <a:p>
          <a:endParaRPr lang="es-ES"/>
        </a:p>
      </dgm:t>
    </dgm:pt>
    <dgm:pt modelId="{8DAF6561-0C81-4C8C-BD0B-13C8FE3537F8}" type="sibTrans" cxnId="{A63F406C-A1E7-43EB-A1B0-CD6037CF2A67}">
      <dgm:prSet/>
      <dgm:spPr/>
      <dgm:t>
        <a:bodyPr/>
        <a:lstStyle/>
        <a:p>
          <a:endParaRPr lang="es-ES"/>
        </a:p>
      </dgm:t>
    </dgm:pt>
    <dgm:pt modelId="{78EAC925-7F0F-4F65-BA3E-93123105C193}" type="pres">
      <dgm:prSet presAssocID="{AFEEF7F3-CCA0-4906-86CE-520656A84BF6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79384348-247A-4696-8BA6-3F0334B7BAD9}" type="pres">
      <dgm:prSet presAssocID="{3B0814F9-96A2-4D84-A146-E9EDCCE19552}" presName="posSpace" presStyleCnt="0"/>
      <dgm:spPr/>
    </dgm:pt>
    <dgm:pt modelId="{5B746980-90E1-4A50-B2D8-ABC686943E9D}" type="pres">
      <dgm:prSet presAssocID="{3B0814F9-96A2-4D84-A146-E9EDCCE19552}" presName="vertFlow" presStyleCnt="0"/>
      <dgm:spPr/>
    </dgm:pt>
    <dgm:pt modelId="{96ADCD08-E804-4902-A812-8604749090DD}" type="pres">
      <dgm:prSet presAssocID="{3B0814F9-96A2-4D84-A146-E9EDCCE19552}" presName="topSpace" presStyleCnt="0"/>
      <dgm:spPr/>
    </dgm:pt>
    <dgm:pt modelId="{0072A14E-6506-4F32-AA36-3B85D3EE6E3F}" type="pres">
      <dgm:prSet presAssocID="{3B0814F9-96A2-4D84-A146-E9EDCCE19552}" presName="firstComp" presStyleCnt="0"/>
      <dgm:spPr/>
    </dgm:pt>
    <dgm:pt modelId="{60E5E8C8-5EC1-4CDB-B5D9-83202972EC92}" type="pres">
      <dgm:prSet presAssocID="{3B0814F9-96A2-4D84-A146-E9EDCCE19552}" presName="firstChild" presStyleLbl="bgAccFollowNode1" presStyleIdx="0" presStyleCnt="2" custScaleX="121852" custScaleY="190309" custLinFactNeighborX="6156" custLinFactNeighborY="27993"/>
      <dgm:spPr/>
      <dgm:t>
        <a:bodyPr/>
        <a:lstStyle/>
        <a:p>
          <a:endParaRPr lang="es-ES"/>
        </a:p>
      </dgm:t>
    </dgm:pt>
    <dgm:pt modelId="{1DAD5D28-7780-4766-8C62-C3E4545B51A9}" type="pres">
      <dgm:prSet presAssocID="{3B0814F9-96A2-4D84-A146-E9EDCCE19552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3D3C9D-B085-4388-86D8-1A3A2DCF0D9F}" type="pres">
      <dgm:prSet presAssocID="{3B0814F9-96A2-4D84-A146-E9EDCCE19552}" presName="negSpace" presStyleCnt="0"/>
      <dgm:spPr/>
    </dgm:pt>
    <dgm:pt modelId="{3EE88402-FC92-4B6F-98CE-17AF82EC1192}" type="pres">
      <dgm:prSet presAssocID="{3B0814F9-96A2-4D84-A146-E9EDCCE19552}" presName="circle" presStyleLbl="node1" presStyleIdx="0" presStyleCnt="2" custLinFactNeighborX="-40092" custLinFactNeighborY="-7931"/>
      <dgm:spPr/>
      <dgm:t>
        <a:bodyPr/>
        <a:lstStyle/>
        <a:p>
          <a:endParaRPr lang="es-ES"/>
        </a:p>
      </dgm:t>
    </dgm:pt>
    <dgm:pt modelId="{08CE4EBC-C3F4-4236-8EF6-426999263AB4}" type="pres">
      <dgm:prSet presAssocID="{8BE80EDC-21EB-404F-8277-FF4B41BFA0CF}" presName="transSpace" presStyleCnt="0"/>
      <dgm:spPr/>
    </dgm:pt>
    <dgm:pt modelId="{FA077CCB-BEAA-47C5-B3B2-F61E35F3DB5E}" type="pres">
      <dgm:prSet presAssocID="{2F935D77-796E-4290-9548-0E9AEE8204EA}" presName="posSpace" presStyleCnt="0"/>
      <dgm:spPr/>
    </dgm:pt>
    <dgm:pt modelId="{16E3D132-1C6C-45E7-B2EA-DE5D817DFC3E}" type="pres">
      <dgm:prSet presAssocID="{2F935D77-796E-4290-9548-0E9AEE8204EA}" presName="vertFlow" presStyleCnt="0"/>
      <dgm:spPr/>
    </dgm:pt>
    <dgm:pt modelId="{1040B6B2-0921-4A08-8492-434CB6282032}" type="pres">
      <dgm:prSet presAssocID="{2F935D77-796E-4290-9548-0E9AEE8204EA}" presName="topSpace" presStyleCnt="0"/>
      <dgm:spPr/>
    </dgm:pt>
    <dgm:pt modelId="{F935B00D-B4FE-4678-BC17-CE5E60331C83}" type="pres">
      <dgm:prSet presAssocID="{2F935D77-796E-4290-9548-0E9AEE8204EA}" presName="firstComp" presStyleCnt="0"/>
      <dgm:spPr/>
    </dgm:pt>
    <dgm:pt modelId="{68874DC6-A5FA-4637-A5BA-F12D5E66A98D}" type="pres">
      <dgm:prSet presAssocID="{2F935D77-796E-4290-9548-0E9AEE8204EA}" presName="firstChild" presStyleLbl="bgAccFollowNode1" presStyleIdx="1" presStyleCnt="2" custScaleX="121293" custScaleY="197914" custLinFactNeighborX="3242" custLinFactNeighborY="28637"/>
      <dgm:spPr/>
      <dgm:t>
        <a:bodyPr/>
        <a:lstStyle/>
        <a:p>
          <a:endParaRPr lang="es-ES"/>
        </a:p>
      </dgm:t>
    </dgm:pt>
    <dgm:pt modelId="{F5005BBF-3636-49F3-B2A4-E307ACCF84BE}" type="pres">
      <dgm:prSet presAssocID="{2F935D77-796E-4290-9548-0E9AEE8204EA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4D8C72-78F5-40E3-BF44-18E3C5BFC2C3}" type="pres">
      <dgm:prSet presAssocID="{2F935D77-796E-4290-9548-0E9AEE8204EA}" presName="negSpace" presStyleCnt="0"/>
      <dgm:spPr/>
    </dgm:pt>
    <dgm:pt modelId="{54D8BE3C-CC4E-4405-92C4-E515927106AB}" type="pres">
      <dgm:prSet presAssocID="{2F935D77-796E-4290-9548-0E9AEE8204EA}" presName="circle" presStyleLbl="node1" presStyleIdx="1" presStyleCnt="2" custLinFactNeighborX="-7328" custLinFactNeighborY="-6742"/>
      <dgm:spPr/>
      <dgm:t>
        <a:bodyPr/>
        <a:lstStyle/>
        <a:p>
          <a:endParaRPr lang="es-ES"/>
        </a:p>
      </dgm:t>
    </dgm:pt>
  </dgm:ptLst>
  <dgm:cxnLst>
    <dgm:cxn modelId="{E296828C-BF1E-4584-9ECE-7D582BF5AAA0}" type="presOf" srcId="{045EB1D9-9186-4210-97D5-6CEED63CB6C9}" destId="{60E5E8C8-5EC1-4CDB-B5D9-83202972EC92}" srcOrd="0" destOrd="0" presId="urn:microsoft.com/office/officeart/2005/8/layout/hList9"/>
    <dgm:cxn modelId="{4120DB17-975D-4ECD-9FD6-F4BB50757CA4}" type="presOf" srcId="{CA4751C3-9890-4B3F-859C-7A86F116EF40}" destId="{68874DC6-A5FA-4637-A5BA-F12D5E66A98D}" srcOrd="0" destOrd="0" presId="urn:microsoft.com/office/officeart/2005/8/layout/hList9"/>
    <dgm:cxn modelId="{6935A191-06C3-4902-87D1-5939FD1C0F06}" srcId="{AFEEF7F3-CCA0-4906-86CE-520656A84BF6}" destId="{2F935D77-796E-4290-9548-0E9AEE8204EA}" srcOrd="1" destOrd="0" parTransId="{0DB9B792-1966-4141-A300-775F88B22A8E}" sibTransId="{16133A35-BC77-497E-8412-A76E8F547363}"/>
    <dgm:cxn modelId="{625614EE-0595-42C8-ADB2-4B0D26A88AAB}" srcId="{AFEEF7F3-CCA0-4906-86CE-520656A84BF6}" destId="{3B0814F9-96A2-4D84-A146-E9EDCCE19552}" srcOrd="0" destOrd="0" parTransId="{B264C091-EE4C-4C49-8955-F9065602B349}" sibTransId="{8BE80EDC-21EB-404F-8277-FF4B41BFA0CF}"/>
    <dgm:cxn modelId="{4E6B4C6E-6CB8-4B83-82CC-6B1FB5C3E023}" type="presOf" srcId="{3B0814F9-96A2-4D84-A146-E9EDCCE19552}" destId="{3EE88402-FC92-4B6F-98CE-17AF82EC1192}" srcOrd="0" destOrd="0" presId="urn:microsoft.com/office/officeart/2005/8/layout/hList9"/>
    <dgm:cxn modelId="{7F87C575-2DC6-4E61-B36C-B37EB8865E0E}" type="presOf" srcId="{045EB1D9-9186-4210-97D5-6CEED63CB6C9}" destId="{1DAD5D28-7780-4766-8C62-C3E4545B51A9}" srcOrd="1" destOrd="0" presId="urn:microsoft.com/office/officeart/2005/8/layout/hList9"/>
    <dgm:cxn modelId="{A63F406C-A1E7-43EB-A1B0-CD6037CF2A67}" srcId="{3B0814F9-96A2-4D84-A146-E9EDCCE19552}" destId="{045EB1D9-9186-4210-97D5-6CEED63CB6C9}" srcOrd="0" destOrd="0" parTransId="{B3E9BCFB-AF71-4FB7-826B-29DCA5478B0E}" sibTransId="{8DAF6561-0C81-4C8C-BD0B-13C8FE3537F8}"/>
    <dgm:cxn modelId="{F4B345EB-906D-4BA4-B41A-16E973AD2771}" type="presOf" srcId="{CA4751C3-9890-4B3F-859C-7A86F116EF40}" destId="{F5005BBF-3636-49F3-B2A4-E307ACCF84BE}" srcOrd="1" destOrd="0" presId="urn:microsoft.com/office/officeart/2005/8/layout/hList9"/>
    <dgm:cxn modelId="{86BC3E7E-4EA9-4199-830B-505E9FCA90AB}" srcId="{2F935D77-796E-4290-9548-0E9AEE8204EA}" destId="{CA4751C3-9890-4B3F-859C-7A86F116EF40}" srcOrd="0" destOrd="0" parTransId="{12352088-0A57-433F-BE32-C9042EC015ED}" sibTransId="{567C6D36-684E-4E69-A036-74E69ABDA387}"/>
    <dgm:cxn modelId="{C3A2674A-D085-4C17-9F5B-964AA88E7A79}" type="presOf" srcId="{AFEEF7F3-CCA0-4906-86CE-520656A84BF6}" destId="{78EAC925-7F0F-4F65-BA3E-93123105C193}" srcOrd="0" destOrd="0" presId="urn:microsoft.com/office/officeart/2005/8/layout/hList9"/>
    <dgm:cxn modelId="{004DB0D6-AF79-40B8-9378-007E0EFEF9E8}" type="presOf" srcId="{2F935D77-796E-4290-9548-0E9AEE8204EA}" destId="{54D8BE3C-CC4E-4405-92C4-E515927106AB}" srcOrd="0" destOrd="0" presId="urn:microsoft.com/office/officeart/2005/8/layout/hList9"/>
    <dgm:cxn modelId="{EEB44DA2-6B90-4022-8084-D7E69E40F193}" type="presParOf" srcId="{78EAC925-7F0F-4F65-BA3E-93123105C193}" destId="{79384348-247A-4696-8BA6-3F0334B7BAD9}" srcOrd="0" destOrd="0" presId="urn:microsoft.com/office/officeart/2005/8/layout/hList9"/>
    <dgm:cxn modelId="{CD20CCC4-722E-466C-BA9C-374E3D80D3DD}" type="presParOf" srcId="{78EAC925-7F0F-4F65-BA3E-93123105C193}" destId="{5B746980-90E1-4A50-B2D8-ABC686943E9D}" srcOrd="1" destOrd="0" presId="urn:microsoft.com/office/officeart/2005/8/layout/hList9"/>
    <dgm:cxn modelId="{445E8E8A-703E-4DA3-B02B-66ED8BA5A7C5}" type="presParOf" srcId="{5B746980-90E1-4A50-B2D8-ABC686943E9D}" destId="{96ADCD08-E804-4902-A812-8604749090DD}" srcOrd="0" destOrd="0" presId="urn:microsoft.com/office/officeart/2005/8/layout/hList9"/>
    <dgm:cxn modelId="{F633E684-194E-4BA4-98AA-2EFFF94CAA6E}" type="presParOf" srcId="{5B746980-90E1-4A50-B2D8-ABC686943E9D}" destId="{0072A14E-6506-4F32-AA36-3B85D3EE6E3F}" srcOrd="1" destOrd="0" presId="urn:microsoft.com/office/officeart/2005/8/layout/hList9"/>
    <dgm:cxn modelId="{AF82EDC6-1D0A-4EFC-95FA-776A724C788D}" type="presParOf" srcId="{0072A14E-6506-4F32-AA36-3B85D3EE6E3F}" destId="{60E5E8C8-5EC1-4CDB-B5D9-83202972EC92}" srcOrd="0" destOrd="0" presId="urn:microsoft.com/office/officeart/2005/8/layout/hList9"/>
    <dgm:cxn modelId="{159ED23C-FCDE-4C75-998F-6A696BB0B0D9}" type="presParOf" srcId="{0072A14E-6506-4F32-AA36-3B85D3EE6E3F}" destId="{1DAD5D28-7780-4766-8C62-C3E4545B51A9}" srcOrd="1" destOrd="0" presId="urn:microsoft.com/office/officeart/2005/8/layout/hList9"/>
    <dgm:cxn modelId="{1994C15A-6DB7-4433-BE28-7FD49F102CFF}" type="presParOf" srcId="{78EAC925-7F0F-4F65-BA3E-93123105C193}" destId="{C73D3C9D-B085-4388-86D8-1A3A2DCF0D9F}" srcOrd="2" destOrd="0" presId="urn:microsoft.com/office/officeart/2005/8/layout/hList9"/>
    <dgm:cxn modelId="{EA9176CF-C06D-4B07-A7C3-9580915EB818}" type="presParOf" srcId="{78EAC925-7F0F-4F65-BA3E-93123105C193}" destId="{3EE88402-FC92-4B6F-98CE-17AF82EC1192}" srcOrd="3" destOrd="0" presId="urn:microsoft.com/office/officeart/2005/8/layout/hList9"/>
    <dgm:cxn modelId="{58DF4D47-96E7-4FF1-B241-72FA2453A3EA}" type="presParOf" srcId="{78EAC925-7F0F-4F65-BA3E-93123105C193}" destId="{08CE4EBC-C3F4-4236-8EF6-426999263AB4}" srcOrd="4" destOrd="0" presId="urn:microsoft.com/office/officeart/2005/8/layout/hList9"/>
    <dgm:cxn modelId="{FC036B50-2425-4CAB-8E7C-0D4333E23F15}" type="presParOf" srcId="{78EAC925-7F0F-4F65-BA3E-93123105C193}" destId="{FA077CCB-BEAA-47C5-B3B2-F61E35F3DB5E}" srcOrd="5" destOrd="0" presId="urn:microsoft.com/office/officeart/2005/8/layout/hList9"/>
    <dgm:cxn modelId="{187D1F8F-5AD6-4140-98C5-B14F87D256EE}" type="presParOf" srcId="{78EAC925-7F0F-4F65-BA3E-93123105C193}" destId="{16E3D132-1C6C-45E7-B2EA-DE5D817DFC3E}" srcOrd="6" destOrd="0" presId="urn:microsoft.com/office/officeart/2005/8/layout/hList9"/>
    <dgm:cxn modelId="{146B6054-9359-47C6-B8C9-242D83287857}" type="presParOf" srcId="{16E3D132-1C6C-45E7-B2EA-DE5D817DFC3E}" destId="{1040B6B2-0921-4A08-8492-434CB6282032}" srcOrd="0" destOrd="0" presId="urn:microsoft.com/office/officeart/2005/8/layout/hList9"/>
    <dgm:cxn modelId="{4A2CB3CB-815F-4478-8EA7-017CB72F04D6}" type="presParOf" srcId="{16E3D132-1C6C-45E7-B2EA-DE5D817DFC3E}" destId="{F935B00D-B4FE-4678-BC17-CE5E60331C83}" srcOrd="1" destOrd="0" presId="urn:microsoft.com/office/officeart/2005/8/layout/hList9"/>
    <dgm:cxn modelId="{539B1A2A-4074-46D7-B79F-FA54E8301E3F}" type="presParOf" srcId="{F935B00D-B4FE-4678-BC17-CE5E60331C83}" destId="{68874DC6-A5FA-4637-A5BA-F12D5E66A98D}" srcOrd="0" destOrd="0" presId="urn:microsoft.com/office/officeart/2005/8/layout/hList9"/>
    <dgm:cxn modelId="{66515530-2E65-4F5A-9027-58C110AEA683}" type="presParOf" srcId="{F935B00D-B4FE-4678-BC17-CE5E60331C83}" destId="{F5005BBF-3636-49F3-B2A4-E307ACCF84BE}" srcOrd="1" destOrd="0" presId="urn:microsoft.com/office/officeart/2005/8/layout/hList9"/>
    <dgm:cxn modelId="{45395C49-9998-4E61-87A6-5CB04C14B37C}" type="presParOf" srcId="{78EAC925-7F0F-4F65-BA3E-93123105C193}" destId="{0B4D8C72-78F5-40E3-BF44-18E3C5BFC2C3}" srcOrd="7" destOrd="0" presId="urn:microsoft.com/office/officeart/2005/8/layout/hList9"/>
    <dgm:cxn modelId="{52F9776B-49DA-42DE-9A19-19C1437108A7}" type="presParOf" srcId="{78EAC925-7F0F-4F65-BA3E-93123105C193}" destId="{54D8BE3C-CC4E-4405-92C4-E515927106AB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A85B541-67DA-4908-ADFF-06E40898A452}" type="doc">
      <dgm:prSet loTypeId="urn:microsoft.com/office/officeart/2008/layout/VerticalCurv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F6E4A59-9C44-409C-A6A7-B7AF31657BFD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b="1" dirty="0" smtClean="0"/>
            <a:t>Implementación de un servicio de compra y entrega a domicilio de víveres de primera necesidad por lo cual se concluye que nuestro servicio tendrá una significativa clientela en el sector.</a:t>
          </a:r>
          <a:endParaRPr lang="es-ES" b="1" dirty="0"/>
        </a:p>
      </dgm:t>
    </dgm:pt>
    <dgm:pt modelId="{487EA6C1-5DC7-4D1D-B3ED-90CD05EF6560}" type="parTrans" cxnId="{A34EEB38-78A9-4A9B-8BCF-EE03EAAB7CD3}">
      <dgm:prSet/>
      <dgm:spPr/>
      <dgm:t>
        <a:bodyPr/>
        <a:lstStyle/>
        <a:p>
          <a:endParaRPr lang="es-ES" b="1"/>
        </a:p>
      </dgm:t>
    </dgm:pt>
    <dgm:pt modelId="{04581C28-C9D8-4B92-B3E5-6A13AE2D6331}" type="sibTrans" cxnId="{A34EEB38-78A9-4A9B-8BCF-EE03EAAB7CD3}">
      <dgm:prSet/>
      <dgm:spPr/>
      <dgm:t>
        <a:bodyPr/>
        <a:lstStyle/>
        <a:p>
          <a:endParaRPr lang="es-ES" b="1"/>
        </a:p>
      </dgm:t>
    </dgm:pt>
    <dgm:pt modelId="{CF8FB103-89B4-4EC2-8598-3C53FC9EF3FF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b="1" dirty="0" smtClean="0"/>
            <a:t>Método de compra y de entrega de víveres por la web y que sean entregados en la comodidad de la casa u oficina con entrega inmediata, ya que nuestro servicio prioriza la comodidad del cliente.</a:t>
          </a:r>
          <a:endParaRPr lang="es-ES" b="1" dirty="0"/>
        </a:p>
      </dgm:t>
    </dgm:pt>
    <dgm:pt modelId="{86F54E80-201B-4673-960D-61F644688F17}" type="parTrans" cxnId="{7F178AE1-F81F-4382-A832-CBAD028DCCD5}">
      <dgm:prSet/>
      <dgm:spPr/>
      <dgm:t>
        <a:bodyPr/>
        <a:lstStyle/>
        <a:p>
          <a:endParaRPr lang="es-ES" b="1"/>
        </a:p>
      </dgm:t>
    </dgm:pt>
    <dgm:pt modelId="{321400B4-7FB3-406B-B693-788D3F73859D}" type="sibTrans" cxnId="{7F178AE1-F81F-4382-A832-CBAD028DCCD5}">
      <dgm:prSet/>
      <dgm:spPr/>
      <dgm:t>
        <a:bodyPr/>
        <a:lstStyle/>
        <a:p>
          <a:endParaRPr lang="es-ES" b="1"/>
        </a:p>
      </dgm:t>
    </dgm:pt>
    <dgm:pt modelId="{5D883645-0BE1-4486-8584-6F6AB049A688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b="1" dirty="0" smtClean="0"/>
            <a:t>Considera interesante un catálogo en línea, por lo que se concluye que  la forma interactiva en la que se presenta nuestro producto es a través de una tienda virtual. </a:t>
          </a:r>
          <a:endParaRPr lang="es-ES" b="1" dirty="0"/>
        </a:p>
      </dgm:t>
    </dgm:pt>
    <dgm:pt modelId="{49D25166-3F5E-4C3C-B249-44316C30B313}" type="parTrans" cxnId="{3FBA7777-C4DC-4B96-B102-85A0B5B152EB}">
      <dgm:prSet/>
      <dgm:spPr/>
      <dgm:t>
        <a:bodyPr/>
        <a:lstStyle/>
        <a:p>
          <a:endParaRPr lang="es-ES" b="1"/>
        </a:p>
      </dgm:t>
    </dgm:pt>
    <dgm:pt modelId="{3F8DF196-99D6-481F-946C-B782E36CE398}" type="sibTrans" cxnId="{3FBA7777-C4DC-4B96-B102-85A0B5B152EB}">
      <dgm:prSet/>
      <dgm:spPr/>
      <dgm:t>
        <a:bodyPr/>
        <a:lstStyle/>
        <a:p>
          <a:endParaRPr lang="es-ES" b="1"/>
        </a:p>
      </dgm:t>
    </dgm:pt>
    <dgm:pt modelId="{47E4729C-9FC0-48AC-BAA0-99942639D1BF}" type="pres">
      <dgm:prSet presAssocID="{8A85B541-67DA-4908-ADFF-06E40898A45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52FF7E8-ED9F-4E51-8A03-BAA56B833C34}" type="pres">
      <dgm:prSet presAssocID="{8A85B541-67DA-4908-ADFF-06E40898A452}" presName="Name1" presStyleCnt="0"/>
      <dgm:spPr/>
    </dgm:pt>
    <dgm:pt modelId="{89106969-7191-49AF-8B6D-42EFCC66F4B4}" type="pres">
      <dgm:prSet presAssocID="{8A85B541-67DA-4908-ADFF-06E40898A452}" presName="cycle" presStyleCnt="0"/>
      <dgm:spPr/>
    </dgm:pt>
    <dgm:pt modelId="{5C159A9A-0E67-4152-95CD-4A4F1EEB53F0}" type="pres">
      <dgm:prSet presAssocID="{8A85B541-67DA-4908-ADFF-06E40898A452}" presName="srcNode" presStyleLbl="node1" presStyleIdx="0" presStyleCnt="3"/>
      <dgm:spPr/>
    </dgm:pt>
    <dgm:pt modelId="{0D38D712-AC3D-4BC2-917A-D25E1C642F4E}" type="pres">
      <dgm:prSet presAssocID="{8A85B541-67DA-4908-ADFF-06E40898A452}" presName="conn" presStyleLbl="parChTrans1D2" presStyleIdx="0" presStyleCnt="1"/>
      <dgm:spPr/>
      <dgm:t>
        <a:bodyPr/>
        <a:lstStyle/>
        <a:p>
          <a:endParaRPr lang="es-EC"/>
        </a:p>
      </dgm:t>
    </dgm:pt>
    <dgm:pt modelId="{62A49BA0-7665-498F-B6A7-0510C98A9E6F}" type="pres">
      <dgm:prSet presAssocID="{8A85B541-67DA-4908-ADFF-06E40898A452}" presName="extraNode" presStyleLbl="node1" presStyleIdx="0" presStyleCnt="3"/>
      <dgm:spPr/>
    </dgm:pt>
    <dgm:pt modelId="{AE913C6E-6536-4521-AE21-F05FCAC98DED}" type="pres">
      <dgm:prSet presAssocID="{8A85B541-67DA-4908-ADFF-06E40898A452}" presName="dstNode" presStyleLbl="node1" presStyleIdx="0" presStyleCnt="3"/>
      <dgm:spPr/>
    </dgm:pt>
    <dgm:pt modelId="{BDE47237-E559-4180-A5D6-84E6F2859EDE}" type="pres">
      <dgm:prSet presAssocID="{1F6E4A59-9C44-409C-A6A7-B7AF31657BF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0E66B5-FE6C-4E8B-AA03-625335D00655}" type="pres">
      <dgm:prSet presAssocID="{1F6E4A59-9C44-409C-A6A7-B7AF31657BFD}" presName="accent_1" presStyleCnt="0"/>
      <dgm:spPr/>
    </dgm:pt>
    <dgm:pt modelId="{06DB58C8-2364-4757-943C-73F4F97C9E5F}" type="pres">
      <dgm:prSet presAssocID="{1F6E4A59-9C44-409C-A6A7-B7AF31657BFD}" presName="accentRepeatNode" presStyleLbl="solidFgAcc1" presStyleIdx="0" presStyleCnt="3"/>
      <dgm:spPr/>
    </dgm:pt>
    <dgm:pt modelId="{C6324A15-B9F9-4554-8F10-E954CFD6C138}" type="pres">
      <dgm:prSet presAssocID="{CF8FB103-89B4-4EC2-8598-3C53FC9EF3F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0A47E8-86F3-4F1F-9728-8B86D311221D}" type="pres">
      <dgm:prSet presAssocID="{CF8FB103-89B4-4EC2-8598-3C53FC9EF3FF}" presName="accent_2" presStyleCnt="0"/>
      <dgm:spPr/>
    </dgm:pt>
    <dgm:pt modelId="{957FAF2A-7DA3-42BD-A504-126A692F2E99}" type="pres">
      <dgm:prSet presAssocID="{CF8FB103-89B4-4EC2-8598-3C53FC9EF3FF}" presName="accentRepeatNode" presStyleLbl="solidFgAcc1" presStyleIdx="1" presStyleCnt="3"/>
      <dgm:spPr/>
    </dgm:pt>
    <dgm:pt modelId="{777D30BC-890D-46DE-833C-7998395A0F60}" type="pres">
      <dgm:prSet presAssocID="{5D883645-0BE1-4486-8584-6F6AB049A68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B6B7C8-838D-4936-8F02-76BB8BDD9DDD}" type="pres">
      <dgm:prSet presAssocID="{5D883645-0BE1-4486-8584-6F6AB049A688}" presName="accent_3" presStyleCnt="0"/>
      <dgm:spPr/>
    </dgm:pt>
    <dgm:pt modelId="{83592823-0A64-4AA9-A8E5-DB58D0CF5504}" type="pres">
      <dgm:prSet presAssocID="{5D883645-0BE1-4486-8584-6F6AB049A688}" presName="accentRepeatNode" presStyleLbl="solidFgAcc1" presStyleIdx="2" presStyleCnt="3"/>
      <dgm:spPr/>
    </dgm:pt>
  </dgm:ptLst>
  <dgm:cxnLst>
    <dgm:cxn modelId="{7F178AE1-F81F-4382-A832-CBAD028DCCD5}" srcId="{8A85B541-67DA-4908-ADFF-06E40898A452}" destId="{CF8FB103-89B4-4EC2-8598-3C53FC9EF3FF}" srcOrd="1" destOrd="0" parTransId="{86F54E80-201B-4673-960D-61F644688F17}" sibTransId="{321400B4-7FB3-406B-B693-788D3F73859D}"/>
    <dgm:cxn modelId="{3B3F2B5B-C215-4E14-9C66-3C8FE87438DD}" type="presOf" srcId="{CF8FB103-89B4-4EC2-8598-3C53FC9EF3FF}" destId="{C6324A15-B9F9-4554-8F10-E954CFD6C138}" srcOrd="0" destOrd="0" presId="urn:microsoft.com/office/officeart/2008/layout/VerticalCurvedList"/>
    <dgm:cxn modelId="{A34EEB38-78A9-4A9B-8BCF-EE03EAAB7CD3}" srcId="{8A85B541-67DA-4908-ADFF-06E40898A452}" destId="{1F6E4A59-9C44-409C-A6A7-B7AF31657BFD}" srcOrd="0" destOrd="0" parTransId="{487EA6C1-5DC7-4D1D-B3ED-90CD05EF6560}" sibTransId="{04581C28-C9D8-4B92-B3E5-6A13AE2D6331}"/>
    <dgm:cxn modelId="{779416D7-1ADD-483A-983A-63FA6F917CDC}" type="presOf" srcId="{8A85B541-67DA-4908-ADFF-06E40898A452}" destId="{47E4729C-9FC0-48AC-BAA0-99942639D1BF}" srcOrd="0" destOrd="0" presId="urn:microsoft.com/office/officeart/2008/layout/VerticalCurvedList"/>
    <dgm:cxn modelId="{3FBA7777-C4DC-4B96-B102-85A0B5B152EB}" srcId="{8A85B541-67DA-4908-ADFF-06E40898A452}" destId="{5D883645-0BE1-4486-8584-6F6AB049A688}" srcOrd="2" destOrd="0" parTransId="{49D25166-3F5E-4C3C-B249-44316C30B313}" sibTransId="{3F8DF196-99D6-481F-946C-B782E36CE398}"/>
    <dgm:cxn modelId="{784F7375-5826-4D6C-874C-DACF9D45762D}" type="presOf" srcId="{5D883645-0BE1-4486-8584-6F6AB049A688}" destId="{777D30BC-890D-46DE-833C-7998395A0F60}" srcOrd="0" destOrd="0" presId="urn:microsoft.com/office/officeart/2008/layout/VerticalCurvedList"/>
    <dgm:cxn modelId="{02325FD8-C2A0-4198-9515-A40BA0E3AE63}" type="presOf" srcId="{1F6E4A59-9C44-409C-A6A7-B7AF31657BFD}" destId="{BDE47237-E559-4180-A5D6-84E6F2859EDE}" srcOrd="0" destOrd="0" presId="urn:microsoft.com/office/officeart/2008/layout/VerticalCurvedList"/>
    <dgm:cxn modelId="{289A5C46-F2B4-45FD-9D74-5E5B15D15B44}" type="presOf" srcId="{04581C28-C9D8-4B92-B3E5-6A13AE2D6331}" destId="{0D38D712-AC3D-4BC2-917A-D25E1C642F4E}" srcOrd="0" destOrd="0" presId="urn:microsoft.com/office/officeart/2008/layout/VerticalCurvedList"/>
    <dgm:cxn modelId="{90EABD7A-6F81-4872-A665-0651712F3076}" type="presParOf" srcId="{47E4729C-9FC0-48AC-BAA0-99942639D1BF}" destId="{752FF7E8-ED9F-4E51-8A03-BAA56B833C34}" srcOrd="0" destOrd="0" presId="urn:microsoft.com/office/officeart/2008/layout/VerticalCurvedList"/>
    <dgm:cxn modelId="{5AEA7477-5CCE-451F-8D79-271038EFE488}" type="presParOf" srcId="{752FF7E8-ED9F-4E51-8A03-BAA56B833C34}" destId="{89106969-7191-49AF-8B6D-42EFCC66F4B4}" srcOrd="0" destOrd="0" presId="urn:microsoft.com/office/officeart/2008/layout/VerticalCurvedList"/>
    <dgm:cxn modelId="{1138A02F-7C6A-4F95-BADC-B7E76E127EE6}" type="presParOf" srcId="{89106969-7191-49AF-8B6D-42EFCC66F4B4}" destId="{5C159A9A-0E67-4152-95CD-4A4F1EEB53F0}" srcOrd="0" destOrd="0" presId="urn:microsoft.com/office/officeart/2008/layout/VerticalCurvedList"/>
    <dgm:cxn modelId="{3882068F-4781-46AB-BA69-ED852F17D299}" type="presParOf" srcId="{89106969-7191-49AF-8B6D-42EFCC66F4B4}" destId="{0D38D712-AC3D-4BC2-917A-D25E1C642F4E}" srcOrd="1" destOrd="0" presId="urn:microsoft.com/office/officeart/2008/layout/VerticalCurvedList"/>
    <dgm:cxn modelId="{12B550F4-331B-4167-9029-9DD07A178A97}" type="presParOf" srcId="{89106969-7191-49AF-8B6D-42EFCC66F4B4}" destId="{62A49BA0-7665-498F-B6A7-0510C98A9E6F}" srcOrd="2" destOrd="0" presId="urn:microsoft.com/office/officeart/2008/layout/VerticalCurvedList"/>
    <dgm:cxn modelId="{BE017281-398B-478C-952A-25E9E0149353}" type="presParOf" srcId="{89106969-7191-49AF-8B6D-42EFCC66F4B4}" destId="{AE913C6E-6536-4521-AE21-F05FCAC98DED}" srcOrd="3" destOrd="0" presId="urn:microsoft.com/office/officeart/2008/layout/VerticalCurvedList"/>
    <dgm:cxn modelId="{D5C7CCB1-3123-48B1-AB9E-00C8E168981A}" type="presParOf" srcId="{752FF7E8-ED9F-4E51-8A03-BAA56B833C34}" destId="{BDE47237-E559-4180-A5D6-84E6F2859EDE}" srcOrd="1" destOrd="0" presId="urn:microsoft.com/office/officeart/2008/layout/VerticalCurvedList"/>
    <dgm:cxn modelId="{5ACE356D-74C8-48BD-AF2D-248A0BE77F88}" type="presParOf" srcId="{752FF7E8-ED9F-4E51-8A03-BAA56B833C34}" destId="{AC0E66B5-FE6C-4E8B-AA03-625335D00655}" srcOrd="2" destOrd="0" presId="urn:microsoft.com/office/officeart/2008/layout/VerticalCurvedList"/>
    <dgm:cxn modelId="{C1143FEC-CFAC-42FE-81FE-696496CCE862}" type="presParOf" srcId="{AC0E66B5-FE6C-4E8B-AA03-625335D00655}" destId="{06DB58C8-2364-4757-943C-73F4F97C9E5F}" srcOrd="0" destOrd="0" presId="urn:microsoft.com/office/officeart/2008/layout/VerticalCurvedList"/>
    <dgm:cxn modelId="{16357ADD-7EE1-48CE-984D-8F29FCFE3E07}" type="presParOf" srcId="{752FF7E8-ED9F-4E51-8A03-BAA56B833C34}" destId="{C6324A15-B9F9-4554-8F10-E954CFD6C138}" srcOrd="3" destOrd="0" presId="urn:microsoft.com/office/officeart/2008/layout/VerticalCurvedList"/>
    <dgm:cxn modelId="{5FB2684F-CEB9-4309-A793-1353269732A5}" type="presParOf" srcId="{752FF7E8-ED9F-4E51-8A03-BAA56B833C34}" destId="{BE0A47E8-86F3-4F1F-9728-8B86D311221D}" srcOrd="4" destOrd="0" presId="urn:microsoft.com/office/officeart/2008/layout/VerticalCurvedList"/>
    <dgm:cxn modelId="{227618F0-5445-4261-B802-B727431AD206}" type="presParOf" srcId="{BE0A47E8-86F3-4F1F-9728-8B86D311221D}" destId="{957FAF2A-7DA3-42BD-A504-126A692F2E99}" srcOrd="0" destOrd="0" presId="urn:microsoft.com/office/officeart/2008/layout/VerticalCurvedList"/>
    <dgm:cxn modelId="{E3249F97-7D79-47EC-AF6B-43D39BA6817F}" type="presParOf" srcId="{752FF7E8-ED9F-4E51-8A03-BAA56B833C34}" destId="{777D30BC-890D-46DE-833C-7998395A0F60}" srcOrd="5" destOrd="0" presId="urn:microsoft.com/office/officeart/2008/layout/VerticalCurvedList"/>
    <dgm:cxn modelId="{9F1458E7-CD98-459B-B6FC-BC29CDF9C32D}" type="presParOf" srcId="{752FF7E8-ED9F-4E51-8A03-BAA56B833C34}" destId="{27B6B7C8-838D-4936-8F02-76BB8BDD9DDD}" srcOrd="6" destOrd="0" presId="urn:microsoft.com/office/officeart/2008/layout/VerticalCurvedList"/>
    <dgm:cxn modelId="{F688F992-75E5-427F-AFCB-1E71EAA5DA01}" type="presParOf" srcId="{27B6B7C8-838D-4936-8F02-76BB8BDD9DDD}" destId="{83592823-0A64-4AA9-A8E5-DB58D0CF55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A85B541-67DA-4908-ADFF-06E40898A452}" type="doc">
      <dgm:prSet loTypeId="urn:microsoft.com/office/officeart/2008/layout/VerticalCurv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F6E4A59-9C44-409C-A6A7-B7AF31657BFD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b="1" dirty="0" smtClean="0"/>
            <a:t>Clientes estarían muy interesados en realizar órdenes de compra de víveres de primera necesidad desde la comodidad de su hogar y recibirlos inmediatamente, optimizando recursos.</a:t>
          </a:r>
          <a:endParaRPr lang="es-ES" b="1" dirty="0"/>
        </a:p>
      </dgm:t>
    </dgm:pt>
    <dgm:pt modelId="{487EA6C1-5DC7-4D1D-B3ED-90CD05EF6560}" type="parTrans" cxnId="{A34EEB38-78A9-4A9B-8BCF-EE03EAAB7CD3}">
      <dgm:prSet/>
      <dgm:spPr/>
      <dgm:t>
        <a:bodyPr/>
        <a:lstStyle/>
        <a:p>
          <a:endParaRPr lang="es-ES" b="1"/>
        </a:p>
      </dgm:t>
    </dgm:pt>
    <dgm:pt modelId="{04581C28-C9D8-4B92-B3E5-6A13AE2D6331}" type="sibTrans" cxnId="{A34EEB38-78A9-4A9B-8BCF-EE03EAAB7CD3}">
      <dgm:prSet/>
      <dgm:spPr/>
      <dgm:t>
        <a:bodyPr/>
        <a:lstStyle/>
        <a:p>
          <a:endParaRPr lang="es-ES" b="1"/>
        </a:p>
      </dgm:t>
    </dgm:pt>
    <dgm:pt modelId="{CF8FB103-89B4-4EC2-8598-3C53FC9EF3FF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b="1" dirty="0" smtClean="0"/>
            <a:t>Envío de información de nuestros productos y servicios a través de las plataformas virtuales de Facebook y WhatsApp por estas razones se establece que los clientes prefieren las redes sociales y sistema de mensajería instantánea para adquirir sus productos de primera necesidad.</a:t>
          </a:r>
          <a:endParaRPr lang="es-ES" b="1" dirty="0"/>
        </a:p>
      </dgm:t>
    </dgm:pt>
    <dgm:pt modelId="{86F54E80-201B-4673-960D-61F644688F17}" type="parTrans" cxnId="{7F178AE1-F81F-4382-A832-CBAD028DCCD5}">
      <dgm:prSet/>
      <dgm:spPr/>
      <dgm:t>
        <a:bodyPr/>
        <a:lstStyle/>
        <a:p>
          <a:endParaRPr lang="es-ES" b="1"/>
        </a:p>
      </dgm:t>
    </dgm:pt>
    <dgm:pt modelId="{321400B4-7FB3-406B-B693-788D3F73859D}" type="sibTrans" cxnId="{7F178AE1-F81F-4382-A832-CBAD028DCCD5}">
      <dgm:prSet/>
      <dgm:spPr/>
      <dgm:t>
        <a:bodyPr/>
        <a:lstStyle/>
        <a:p>
          <a:endParaRPr lang="es-ES" b="1"/>
        </a:p>
      </dgm:t>
    </dgm:pt>
    <dgm:pt modelId="{5D883645-0BE1-4486-8584-6F6AB049A688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b="1" dirty="0" smtClean="0"/>
            <a:t>Se establece que el presupuesto que cada familia asigna para la compra de víveres de primera necesidad es de 1 a 3  integrantes $ 10 -30, y de 3 a 5 integrantes $ 30 – 50 por lo tanto se puede deducir que existe disponibilidad  recursos en cada familia para adquirir nuestros productos y servicios.    </a:t>
          </a:r>
          <a:endParaRPr lang="es-ES" b="1" dirty="0"/>
        </a:p>
      </dgm:t>
    </dgm:pt>
    <dgm:pt modelId="{49D25166-3F5E-4C3C-B249-44316C30B313}" type="parTrans" cxnId="{3FBA7777-C4DC-4B96-B102-85A0B5B152EB}">
      <dgm:prSet/>
      <dgm:spPr/>
      <dgm:t>
        <a:bodyPr/>
        <a:lstStyle/>
        <a:p>
          <a:endParaRPr lang="es-ES" b="1"/>
        </a:p>
      </dgm:t>
    </dgm:pt>
    <dgm:pt modelId="{3F8DF196-99D6-481F-946C-B782E36CE398}" type="sibTrans" cxnId="{3FBA7777-C4DC-4B96-B102-85A0B5B152EB}">
      <dgm:prSet/>
      <dgm:spPr/>
      <dgm:t>
        <a:bodyPr/>
        <a:lstStyle/>
        <a:p>
          <a:endParaRPr lang="es-ES" b="1"/>
        </a:p>
      </dgm:t>
    </dgm:pt>
    <dgm:pt modelId="{47E4729C-9FC0-48AC-BAA0-99942639D1BF}" type="pres">
      <dgm:prSet presAssocID="{8A85B541-67DA-4908-ADFF-06E40898A45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52FF7E8-ED9F-4E51-8A03-BAA56B833C34}" type="pres">
      <dgm:prSet presAssocID="{8A85B541-67DA-4908-ADFF-06E40898A452}" presName="Name1" presStyleCnt="0"/>
      <dgm:spPr/>
    </dgm:pt>
    <dgm:pt modelId="{89106969-7191-49AF-8B6D-42EFCC66F4B4}" type="pres">
      <dgm:prSet presAssocID="{8A85B541-67DA-4908-ADFF-06E40898A452}" presName="cycle" presStyleCnt="0"/>
      <dgm:spPr/>
    </dgm:pt>
    <dgm:pt modelId="{5C159A9A-0E67-4152-95CD-4A4F1EEB53F0}" type="pres">
      <dgm:prSet presAssocID="{8A85B541-67DA-4908-ADFF-06E40898A452}" presName="srcNode" presStyleLbl="node1" presStyleIdx="0" presStyleCnt="3"/>
      <dgm:spPr/>
    </dgm:pt>
    <dgm:pt modelId="{0D38D712-AC3D-4BC2-917A-D25E1C642F4E}" type="pres">
      <dgm:prSet presAssocID="{8A85B541-67DA-4908-ADFF-06E40898A452}" presName="conn" presStyleLbl="parChTrans1D2" presStyleIdx="0" presStyleCnt="1"/>
      <dgm:spPr/>
      <dgm:t>
        <a:bodyPr/>
        <a:lstStyle/>
        <a:p>
          <a:endParaRPr lang="es-EC"/>
        </a:p>
      </dgm:t>
    </dgm:pt>
    <dgm:pt modelId="{62A49BA0-7665-498F-B6A7-0510C98A9E6F}" type="pres">
      <dgm:prSet presAssocID="{8A85B541-67DA-4908-ADFF-06E40898A452}" presName="extraNode" presStyleLbl="node1" presStyleIdx="0" presStyleCnt="3"/>
      <dgm:spPr/>
    </dgm:pt>
    <dgm:pt modelId="{AE913C6E-6536-4521-AE21-F05FCAC98DED}" type="pres">
      <dgm:prSet presAssocID="{8A85B541-67DA-4908-ADFF-06E40898A452}" presName="dstNode" presStyleLbl="node1" presStyleIdx="0" presStyleCnt="3"/>
      <dgm:spPr/>
    </dgm:pt>
    <dgm:pt modelId="{BDE47237-E559-4180-A5D6-84E6F2859EDE}" type="pres">
      <dgm:prSet presAssocID="{1F6E4A59-9C44-409C-A6A7-B7AF31657BF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0E66B5-FE6C-4E8B-AA03-625335D00655}" type="pres">
      <dgm:prSet presAssocID="{1F6E4A59-9C44-409C-A6A7-B7AF31657BFD}" presName="accent_1" presStyleCnt="0"/>
      <dgm:spPr/>
    </dgm:pt>
    <dgm:pt modelId="{06DB58C8-2364-4757-943C-73F4F97C9E5F}" type="pres">
      <dgm:prSet presAssocID="{1F6E4A59-9C44-409C-A6A7-B7AF31657BFD}" presName="accentRepeatNode" presStyleLbl="solidFgAcc1" presStyleIdx="0" presStyleCnt="3"/>
      <dgm:spPr/>
    </dgm:pt>
    <dgm:pt modelId="{C6324A15-B9F9-4554-8F10-E954CFD6C138}" type="pres">
      <dgm:prSet presAssocID="{CF8FB103-89B4-4EC2-8598-3C53FC9EF3F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0A47E8-86F3-4F1F-9728-8B86D311221D}" type="pres">
      <dgm:prSet presAssocID="{CF8FB103-89B4-4EC2-8598-3C53FC9EF3FF}" presName="accent_2" presStyleCnt="0"/>
      <dgm:spPr/>
    </dgm:pt>
    <dgm:pt modelId="{957FAF2A-7DA3-42BD-A504-126A692F2E99}" type="pres">
      <dgm:prSet presAssocID="{CF8FB103-89B4-4EC2-8598-3C53FC9EF3FF}" presName="accentRepeatNode" presStyleLbl="solidFgAcc1" presStyleIdx="1" presStyleCnt="3"/>
      <dgm:spPr/>
    </dgm:pt>
    <dgm:pt modelId="{777D30BC-890D-46DE-833C-7998395A0F60}" type="pres">
      <dgm:prSet presAssocID="{5D883645-0BE1-4486-8584-6F6AB049A68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B6B7C8-838D-4936-8F02-76BB8BDD9DDD}" type="pres">
      <dgm:prSet presAssocID="{5D883645-0BE1-4486-8584-6F6AB049A688}" presName="accent_3" presStyleCnt="0"/>
      <dgm:spPr/>
    </dgm:pt>
    <dgm:pt modelId="{83592823-0A64-4AA9-A8E5-DB58D0CF5504}" type="pres">
      <dgm:prSet presAssocID="{5D883645-0BE1-4486-8584-6F6AB049A688}" presName="accentRepeatNode" presStyleLbl="solidFgAcc1" presStyleIdx="2" presStyleCnt="3"/>
      <dgm:spPr/>
    </dgm:pt>
  </dgm:ptLst>
  <dgm:cxnLst>
    <dgm:cxn modelId="{A34EEB38-78A9-4A9B-8BCF-EE03EAAB7CD3}" srcId="{8A85B541-67DA-4908-ADFF-06E40898A452}" destId="{1F6E4A59-9C44-409C-A6A7-B7AF31657BFD}" srcOrd="0" destOrd="0" parTransId="{487EA6C1-5DC7-4D1D-B3ED-90CD05EF6560}" sibTransId="{04581C28-C9D8-4B92-B3E5-6A13AE2D6331}"/>
    <dgm:cxn modelId="{7F178AE1-F81F-4382-A832-CBAD028DCCD5}" srcId="{8A85B541-67DA-4908-ADFF-06E40898A452}" destId="{CF8FB103-89B4-4EC2-8598-3C53FC9EF3FF}" srcOrd="1" destOrd="0" parTransId="{86F54E80-201B-4673-960D-61F644688F17}" sibTransId="{321400B4-7FB3-406B-B693-788D3F73859D}"/>
    <dgm:cxn modelId="{84EEF509-4366-41A3-9D90-503EA5337031}" type="presOf" srcId="{1F6E4A59-9C44-409C-A6A7-B7AF31657BFD}" destId="{BDE47237-E559-4180-A5D6-84E6F2859EDE}" srcOrd="0" destOrd="0" presId="urn:microsoft.com/office/officeart/2008/layout/VerticalCurvedList"/>
    <dgm:cxn modelId="{8D0BA571-6E01-48B2-9CE9-252A7CDB7411}" type="presOf" srcId="{8A85B541-67DA-4908-ADFF-06E40898A452}" destId="{47E4729C-9FC0-48AC-BAA0-99942639D1BF}" srcOrd="0" destOrd="0" presId="urn:microsoft.com/office/officeart/2008/layout/VerticalCurvedList"/>
    <dgm:cxn modelId="{C49FF11D-5000-4F79-8389-1D7014903B87}" type="presOf" srcId="{04581C28-C9D8-4B92-B3E5-6A13AE2D6331}" destId="{0D38D712-AC3D-4BC2-917A-D25E1C642F4E}" srcOrd="0" destOrd="0" presId="urn:microsoft.com/office/officeart/2008/layout/VerticalCurvedList"/>
    <dgm:cxn modelId="{44066DAB-E288-4037-BA30-8219D15E5B23}" type="presOf" srcId="{5D883645-0BE1-4486-8584-6F6AB049A688}" destId="{777D30BC-890D-46DE-833C-7998395A0F60}" srcOrd="0" destOrd="0" presId="urn:microsoft.com/office/officeart/2008/layout/VerticalCurvedList"/>
    <dgm:cxn modelId="{3FBA7777-C4DC-4B96-B102-85A0B5B152EB}" srcId="{8A85B541-67DA-4908-ADFF-06E40898A452}" destId="{5D883645-0BE1-4486-8584-6F6AB049A688}" srcOrd="2" destOrd="0" parTransId="{49D25166-3F5E-4C3C-B249-44316C30B313}" sibTransId="{3F8DF196-99D6-481F-946C-B782E36CE398}"/>
    <dgm:cxn modelId="{352863F2-B378-40B0-8B08-E3087273B73E}" type="presOf" srcId="{CF8FB103-89B4-4EC2-8598-3C53FC9EF3FF}" destId="{C6324A15-B9F9-4554-8F10-E954CFD6C138}" srcOrd="0" destOrd="0" presId="urn:microsoft.com/office/officeart/2008/layout/VerticalCurvedList"/>
    <dgm:cxn modelId="{F083FA7F-5802-41B7-9299-22091A81ADD0}" type="presParOf" srcId="{47E4729C-9FC0-48AC-BAA0-99942639D1BF}" destId="{752FF7E8-ED9F-4E51-8A03-BAA56B833C34}" srcOrd="0" destOrd="0" presId="urn:microsoft.com/office/officeart/2008/layout/VerticalCurvedList"/>
    <dgm:cxn modelId="{2EF26E59-20F1-4710-91BC-E555BEB57AE3}" type="presParOf" srcId="{752FF7E8-ED9F-4E51-8A03-BAA56B833C34}" destId="{89106969-7191-49AF-8B6D-42EFCC66F4B4}" srcOrd="0" destOrd="0" presId="urn:microsoft.com/office/officeart/2008/layout/VerticalCurvedList"/>
    <dgm:cxn modelId="{3CA4B9E8-DDAC-433D-9E3C-78A325943AD0}" type="presParOf" srcId="{89106969-7191-49AF-8B6D-42EFCC66F4B4}" destId="{5C159A9A-0E67-4152-95CD-4A4F1EEB53F0}" srcOrd="0" destOrd="0" presId="urn:microsoft.com/office/officeart/2008/layout/VerticalCurvedList"/>
    <dgm:cxn modelId="{78A39089-10CA-46BC-B2B9-5748B7E348EF}" type="presParOf" srcId="{89106969-7191-49AF-8B6D-42EFCC66F4B4}" destId="{0D38D712-AC3D-4BC2-917A-D25E1C642F4E}" srcOrd="1" destOrd="0" presId="urn:microsoft.com/office/officeart/2008/layout/VerticalCurvedList"/>
    <dgm:cxn modelId="{DDBFD05F-A3BD-4807-97AF-B1B2C0FE8B9E}" type="presParOf" srcId="{89106969-7191-49AF-8B6D-42EFCC66F4B4}" destId="{62A49BA0-7665-498F-B6A7-0510C98A9E6F}" srcOrd="2" destOrd="0" presId="urn:microsoft.com/office/officeart/2008/layout/VerticalCurvedList"/>
    <dgm:cxn modelId="{AA87E02C-C4FE-456E-A2C1-0741BF09D732}" type="presParOf" srcId="{89106969-7191-49AF-8B6D-42EFCC66F4B4}" destId="{AE913C6E-6536-4521-AE21-F05FCAC98DED}" srcOrd="3" destOrd="0" presId="urn:microsoft.com/office/officeart/2008/layout/VerticalCurvedList"/>
    <dgm:cxn modelId="{9E915BAB-E6D2-4862-8A1F-16A4BA62E5AB}" type="presParOf" srcId="{752FF7E8-ED9F-4E51-8A03-BAA56B833C34}" destId="{BDE47237-E559-4180-A5D6-84E6F2859EDE}" srcOrd="1" destOrd="0" presId="urn:microsoft.com/office/officeart/2008/layout/VerticalCurvedList"/>
    <dgm:cxn modelId="{75716EA3-B574-45F8-AE1E-72945CB3CC21}" type="presParOf" srcId="{752FF7E8-ED9F-4E51-8A03-BAA56B833C34}" destId="{AC0E66B5-FE6C-4E8B-AA03-625335D00655}" srcOrd="2" destOrd="0" presId="urn:microsoft.com/office/officeart/2008/layout/VerticalCurvedList"/>
    <dgm:cxn modelId="{EA6ECA0C-6B18-40B8-BB0F-C3B133732708}" type="presParOf" srcId="{AC0E66B5-FE6C-4E8B-AA03-625335D00655}" destId="{06DB58C8-2364-4757-943C-73F4F97C9E5F}" srcOrd="0" destOrd="0" presId="urn:microsoft.com/office/officeart/2008/layout/VerticalCurvedList"/>
    <dgm:cxn modelId="{86591F08-E980-4181-B3C7-BCDEB6E3E832}" type="presParOf" srcId="{752FF7E8-ED9F-4E51-8A03-BAA56B833C34}" destId="{C6324A15-B9F9-4554-8F10-E954CFD6C138}" srcOrd="3" destOrd="0" presId="urn:microsoft.com/office/officeart/2008/layout/VerticalCurvedList"/>
    <dgm:cxn modelId="{27D4D2E4-986F-4A42-AE2C-462DE5EE7597}" type="presParOf" srcId="{752FF7E8-ED9F-4E51-8A03-BAA56B833C34}" destId="{BE0A47E8-86F3-4F1F-9728-8B86D311221D}" srcOrd="4" destOrd="0" presId="urn:microsoft.com/office/officeart/2008/layout/VerticalCurvedList"/>
    <dgm:cxn modelId="{2C048D11-2462-433C-AFB6-59F432F069D1}" type="presParOf" srcId="{BE0A47E8-86F3-4F1F-9728-8B86D311221D}" destId="{957FAF2A-7DA3-42BD-A504-126A692F2E99}" srcOrd="0" destOrd="0" presId="urn:microsoft.com/office/officeart/2008/layout/VerticalCurvedList"/>
    <dgm:cxn modelId="{BED422C0-2AB2-44AC-B8D5-D64FBC5A58D2}" type="presParOf" srcId="{752FF7E8-ED9F-4E51-8A03-BAA56B833C34}" destId="{777D30BC-890D-46DE-833C-7998395A0F60}" srcOrd="5" destOrd="0" presId="urn:microsoft.com/office/officeart/2008/layout/VerticalCurvedList"/>
    <dgm:cxn modelId="{BB64CAB4-96A2-4C0F-B6B2-FF60C6940EF8}" type="presParOf" srcId="{752FF7E8-ED9F-4E51-8A03-BAA56B833C34}" destId="{27B6B7C8-838D-4936-8F02-76BB8BDD9DDD}" srcOrd="6" destOrd="0" presId="urn:microsoft.com/office/officeart/2008/layout/VerticalCurvedList"/>
    <dgm:cxn modelId="{AB4AA8BE-8492-4EB5-9371-28D2C2C0FB01}" type="presParOf" srcId="{27B6B7C8-838D-4936-8F02-76BB8BDD9DDD}" destId="{83592823-0A64-4AA9-A8E5-DB58D0CF55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A85B541-67DA-4908-ADFF-06E40898A452}" type="doc">
      <dgm:prSet loTypeId="urn:microsoft.com/office/officeart/2008/layout/VerticalCurv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F6E4A59-9C44-409C-A6A7-B7AF31657BFD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b="1" dirty="0" smtClean="0"/>
            <a:t>La implementación de una empresa que comercialice productos de primera necesidad a través de un catálogo virtual de fácil acceso, el cual permitirá emitir órdenes de compra y pagos en línea, con entrega de los productos a domicilio u oficina </a:t>
          </a:r>
          <a:endParaRPr lang="es-ES" b="1" dirty="0"/>
        </a:p>
      </dgm:t>
    </dgm:pt>
    <dgm:pt modelId="{487EA6C1-5DC7-4D1D-B3ED-90CD05EF6560}" type="parTrans" cxnId="{A34EEB38-78A9-4A9B-8BCF-EE03EAAB7CD3}">
      <dgm:prSet/>
      <dgm:spPr/>
      <dgm:t>
        <a:bodyPr/>
        <a:lstStyle/>
        <a:p>
          <a:endParaRPr lang="es-ES" b="1"/>
        </a:p>
      </dgm:t>
    </dgm:pt>
    <dgm:pt modelId="{04581C28-C9D8-4B92-B3E5-6A13AE2D6331}" type="sibTrans" cxnId="{A34EEB38-78A9-4A9B-8BCF-EE03EAAB7CD3}">
      <dgm:prSet/>
      <dgm:spPr/>
      <dgm:t>
        <a:bodyPr/>
        <a:lstStyle/>
        <a:p>
          <a:endParaRPr lang="es-ES" b="1"/>
        </a:p>
      </dgm:t>
    </dgm:pt>
    <dgm:pt modelId="{CF8FB103-89B4-4EC2-8598-3C53FC9EF3FF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b="1" dirty="0" smtClean="0"/>
            <a:t>La aplicación de estrategias publicitarias en las redes sociales, ya que por ser individuos económicamente activos tienen acceso a internet en sus equipos móviles, computadores de hogar o en sus estaciones de trabajo.</a:t>
          </a:r>
          <a:endParaRPr lang="es-ES" b="1" dirty="0"/>
        </a:p>
      </dgm:t>
    </dgm:pt>
    <dgm:pt modelId="{86F54E80-201B-4673-960D-61F644688F17}" type="parTrans" cxnId="{7F178AE1-F81F-4382-A832-CBAD028DCCD5}">
      <dgm:prSet/>
      <dgm:spPr/>
      <dgm:t>
        <a:bodyPr/>
        <a:lstStyle/>
        <a:p>
          <a:endParaRPr lang="es-ES" b="1"/>
        </a:p>
      </dgm:t>
    </dgm:pt>
    <dgm:pt modelId="{321400B4-7FB3-406B-B693-788D3F73859D}" type="sibTrans" cxnId="{7F178AE1-F81F-4382-A832-CBAD028DCCD5}">
      <dgm:prSet/>
      <dgm:spPr/>
      <dgm:t>
        <a:bodyPr/>
        <a:lstStyle/>
        <a:p>
          <a:endParaRPr lang="es-ES" b="1"/>
        </a:p>
      </dgm:t>
    </dgm:pt>
    <dgm:pt modelId="{47E4729C-9FC0-48AC-BAA0-99942639D1BF}" type="pres">
      <dgm:prSet presAssocID="{8A85B541-67DA-4908-ADFF-06E40898A45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52FF7E8-ED9F-4E51-8A03-BAA56B833C34}" type="pres">
      <dgm:prSet presAssocID="{8A85B541-67DA-4908-ADFF-06E40898A452}" presName="Name1" presStyleCnt="0"/>
      <dgm:spPr/>
    </dgm:pt>
    <dgm:pt modelId="{89106969-7191-49AF-8B6D-42EFCC66F4B4}" type="pres">
      <dgm:prSet presAssocID="{8A85B541-67DA-4908-ADFF-06E40898A452}" presName="cycle" presStyleCnt="0"/>
      <dgm:spPr/>
    </dgm:pt>
    <dgm:pt modelId="{5C159A9A-0E67-4152-95CD-4A4F1EEB53F0}" type="pres">
      <dgm:prSet presAssocID="{8A85B541-67DA-4908-ADFF-06E40898A452}" presName="srcNode" presStyleLbl="node1" presStyleIdx="0" presStyleCnt="2"/>
      <dgm:spPr/>
    </dgm:pt>
    <dgm:pt modelId="{0D38D712-AC3D-4BC2-917A-D25E1C642F4E}" type="pres">
      <dgm:prSet presAssocID="{8A85B541-67DA-4908-ADFF-06E40898A452}" presName="conn" presStyleLbl="parChTrans1D2" presStyleIdx="0" presStyleCnt="1"/>
      <dgm:spPr/>
      <dgm:t>
        <a:bodyPr/>
        <a:lstStyle/>
        <a:p>
          <a:endParaRPr lang="es-EC"/>
        </a:p>
      </dgm:t>
    </dgm:pt>
    <dgm:pt modelId="{62A49BA0-7665-498F-B6A7-0510C98A9E6F}" type="pres">
      <dgm:prSet presAssocID="{8A85B541-67DA-4908-ADFF-06E40898A452}" presName="extraNode" presStyleLbl="node1" presStyleIdx="0" presStyleCnt="2"/>
      <dgm:spPr/>
    </dgm:pt>
    <dgm:pt modelId="{AE913C6E-6536-4521-AE21-F05FCAC98DED}" type="pres">
      <dgm:prSet presAssocID="{8A85B541-67DA-4908-ADFF-06E40898A452}" presName="dstNode" presStyleLbl="node1" presStyleIdx="0" presStyleCnt="2"/>
      <dgm:spPr/>
    </dgm:pt>
    <dgm:pt modelId="{BDE47237-E559-4180-A5D6-84E6F2859EDE}" type="pres">
      <dgm:prSet presAssocID="{1F6E4A59-9C44-409C-A6A7-B7AF31657BFD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0E66B5-FE6C-4E8B-AA03-625335D00655}" type="pres">
      <dgm:prSet presAssocID="{1F6E4A59-9C44-409C-A6A7-B7AF31657BFD}" presName="accent_1" presStyleCnt="0"/>
      <dgm:spPr/>
    </dgm:pt>
    <dgm:pt modelId="{06DB58C8-2364-4757-943C-73F4F97C9E5F}" type="pres">
      <dgm:prSet presAssocID="{1F6E4A59-9C44-409C-A6A7-B7AF31657BFD}" presName="accentRepeatNode" presStyleLbl="solidFgAcc1" presStyleIdx="0" presStyleCnt="2"/>
      <dgm:spPr/>
    </dgm:pt>
    <dgm:pt modelId="{C6324A15-B9F9-4554-8F10-E954CFD6C138}" type="pres">
      <dgm:prSet presAssocID="{CF8FB103-89B4-4EC2-8598-3C53FC9EF3FF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0A47E8-86F3-4F1F-9728-8B86D311221D}" type="pres">
      <dgm:prSet presAssocID="{CF8FB103-89B4-4EC2-8598-3C53FC9EF3FF}" presName="accent_2" presStyleCnt="0"/>
      <dgm:spPr/>
    </dgm:pt>
    <dgm:pt modelId="{957FAF2A-7DA3-42BD-A504-126A692F2E99}" type="pres">
      <dgm:prSet presAssocID="{CF8FB103-89B4-4EC2-8598-3C53FC9EF3FF}" presName="accentRepeatNode" presStyleLbl="solidFgAcc1" presStyleIdx="1" presStyleCnt="2"/>
      <dgm:spPr/>
    </dgm:pt>
  </dgm:ptLst>
  <dgm:cxnLst>
    <dgm:cxn modelId="{A34EEB38-78A9-4A9B-8BCF-EE03EAAB7CD3}" srcId="{8A85B541-67DA-4908-ADFF-06E40898A452}" destId="{1F6E4A59-9C44-409C-A6A7-B7AF31657BFD}" srcOrd="0" destOrd="0" parTransId="{487EA6C1-5DC7-4D1D-B3ED-90CD05EF6560}" sibTransId="{04581C28-C9D8-4B92-B3E5-6A13AE2D6331}"/>
    <dgm:cxn modelId="{8EAE1D7C-1BDC-4883-B5F5-15750780DF55}" type="presOf" srcId="{8A85B541-67DA-4908-ADFF-06E40898A452}" destId="{47E4729C-9FC0-48AC-BAA0-99942639D1BF}" srcOrd="0" destOrd="0" presId="urn:microsoft.com/office/officeart/2008/layout/VerticalCurvedList"/>
    <dgm:cxn modelId="{D1B4B289-2A08-4202-BFD9-67CF292C7D06}" type="presOf" srcId="{CF8FB103-89B4-4EC2-8598-3C53FC9EF3FF}" destId="{C6324A15-B9F9-4554-8F10-E954CFD6C138}" srcOrd="0" destOrd="0" presId="urn:microsoft.com/office/officeart/2008/layout/VerticalCurvedList"/>
    <dgm:cxn modelId="{8DAE5D3F-FDCB-4EFA-957F-FAA2F78C0C48}" type="presOf" srcId="{1F6E4A59-9C44-409C-A6A7-B7AF31657BFD}" destId="{BDE47237-E559-4180-A5D6-84E6F2859EDE}" srcOrd="0" destOrd="0" presId="urn:microsoft.com/office/officeart/2008/layout/VerticalCurvedList"/>
    <dgm:cxn modelId="{7F178AE1-F81F-4382-A832-CBAD028DCCD5}" srcId="{8A85B541-67DA-4908-ADFF-06E40898A452}" destId="{CF8FB103-89B4-4EC2-8598-3C53FC9EF3FF}" srcOrd="1" destOrd="0" parTransId="{86F54E80-201B-4673-960D-61F644688F17}" sibTransId="{321400B4-7FB3-406B-B693-788D3F73859D}"/>
    <dgm:cxn modelId="{AC1F9C0F-14DE-40AC-9822-EC3D80438BA8}" type="presOf" srcId="{04581C28-C9D8-4B92-B3E5-6A13AE2D6331}" destId="{0D38D712-AC3D-4BC2-917A-D25E1C642F4E}" srcOrd="0" destOrd="0" presId="urn:microsoft.com/office/officeart/2008/layout/VerticalCurvedList"/>
    <dgm:cxn modelId="{5FE6DC74-B799-44ED-85BC-2F1298D3589F}" type="presParOf" srcId="{47E4729C-9FC0-48AC-BAA0-99942639D1BF}" destId="{752FF7E8-ED9F-4E51-8A03-BAA56B833C34}" srcOrd="0" destOrd="0" presId="urn:microsoft.com/office/officeart/2008/layout/VerticalCurvedList"/>
    <dgm:cxn modelId="{9A2BC666-0207-4EA8-99A9-C7FF3BF31CBB}" type="presParOf" srcId="{752FF7E8-ED9F-4E51-8A03-BAA56B833C34}" destId="{89106969-7191-49AF-8B6D-42EFCC66F4B4}" srcOrd="0" destOrd="0" presId="urn:microsoft.com/office/officeart/2008/layout/VerticalCurvedList"/>
    <dgm:cxn modelId="{8BBB2211-AF7F-42B7-9223-3D8FBAE89702}" type="presParOf" srcId="{89106969-7191-49AF-8B6D-42EFCC66F4B4}" destId="{5C159A9A-0E67-4152-95CD-4A4F1EEB53F0}" srcOrd="0" destOrd="0" presId="urn:microsoft.com/office/officeart/2008/layout/VerticalCurvedList"/>
    <dgm:cxn modelId="{4AF77BF2-DE72-4355-86E9-FF622021CFDD}" type="presParOf" srcId="{89106969-7191-49AF-8B6D-42EFCC66F4B4}" destId="{0D38D712-AC3D-4BC2-917A-D25E1C642F4E}" srcOrd="1" destOrd="0" presId="urn:microsoft.com/office/officeart/2008/layout/VerticalCurvedList"/>
    <dgm:cxn modelId="{51D1854D-1FE3-4AE9-A3A7-B3C03C03A238}" type="presParOf" srcId="{89106969-7191-49AF-8B6D-42EFCC66F4B4}" destId="{62A49BA0-7665-498F-B6A7-0510C98A9E6F}" srcOrd="2" destOrd="0" presId="urn:microsoft.com/office/officeart/2008/layout/VerticalCurvedList"/>
    <dgm:cxn modelId="{764B9010-A092-46E4-9FA9-079710FC8E30}" type="presParOf" srcId="{89106969-7191-49AF-8B6D-42EFCC66F4B4}" destId="{AE913C6E-6536-4521-AE21-F05FCAC98DED}" srcOrd="3" destOrd="0" presId="urn:microsoft.com/office/officeart/2008/layout/VerticalCurvedList"/>
    <dgm:cxn modelId="{468E0739-1A56-4776-86C0-F4D6B36DCA58}" type="presParOf" srcId="{752FF7E8-ED9F-4E51-8A03-BAA56B833C34}" destId="{BDE47237-E559-4180-A5D6-84E6F2859EDE}" srcOrd="1" destOrd="0" presId="urn:microsoft.com/office/officeart/2008/layout/VerticalCurvedList"/>
    <dgm:cxn modelId="{48937D70-F582-470B-B917-AB96ACF47C7D}" type="presParOf" srcId="{752FF7E8-ED9F-4E51-8A03-BAA56B833C34}" destId="{AC0E66B5-FE6C-4E8B-AA03-625335D00655}" srcOrd="2" destOrd="0" presId="urn:microsoft.com/office/officeart/2008/layout/VerticalCurvedList"/>
    <dgm:cxn modelId="{C67471DA-AB5B-42CC-95F4-FC0EEA1C9964}" type="presParOf" srcId="{AC0E66B5-FE6C-4E8B-AA03-625335D00655}" destId="{06DB58C8-2364-4757-943C-73F4F97C9E5F}" srcOrd="0" destOrd="0" presId="urn:microsoft.com/office/officeart/2008/layout/VerticalCurvedList"/>
    <dgm:cxn modelId="{9C6F32F3-C1AF-44F0-9E43-27977A561EC0}" type="presParOf" srcId="{752FF7E8-ED9F-4E51-8A03-BAA56B833C34}" destId="{C6324A15-B9F9-4554-8F10-E954CFD6C138}" srcOrd="3" destOrd="0" presId="urn:microsoft.com/office/officeart/2008/layout/VerticalCurvedList"/>
    <dgm:cxn modelId="{1CCC3FD6-B503-487D-81F5-94EF057D0150}" type="presParOf" srcId="{752FF7E8-ED9F-4E51-8A03-BAA56B833C34}" destId="{BE0A47E8-86F3-4F1F-9728-8B86D311221D}" srcOrd="4" destOrd="0" presId="urn:microsoft.com/office/officeart/2008/layout/VerticalCurvedList"/>
    <dgm:cxn modelId="{369568D9-83AD-480F-B502-245B1D9ABD36}" type="presParOf" srcId="{BE0A47E8-86F3-4F1F-9728-8B86D311221D}" destId="{957FAF2A-7DA3-42BD-A504-126A692F2E9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A85B541-67DA-4908-ADFF-06E40898A452}" type="doc">
      <dgm:prSet loTypeId="urn:microsoft.com/office/officeart/2008/layout/VerticalCurv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F6E4A59-9C44-409C-A6A7-B7AF31657BFD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b="1" dirty="0" smtClean="0"/>
            <a:t>Implementar estrategias </a:t>
          </a:r>
          <a:r>
            <a:rPr lang="es-EC" b="1" smtClean="0"/>
            <a:t>de </a:t>
          </a:r>
          <a:r>
            <a:rPr lang="es-EC" b="1" smtClean="0"/>
            <a:t>promoción; </a:t>
          </a:r>
          <a:r>
            <a:rPr lang="es-EC" b="1" dirty="0" smtClean="0"/>
            <a:t>Ofertas de precios especiales, descuentos en productos seleccionados, promociones de 2x1, días locos, días especiales, planes de referidos</a:t>
          </a:r>
          <a:endParaRPr lang="es-ES" b="1" dirty="0"/>
        </a:p>
      </dgm:t>
    </dgm:pt>
    <dgm:pt modelId="{487EA6C1-5DC7-4D1D-B3ED-90CD05EF6560}" type="parTrans" cxnId="{A34EEB38-78A9-4A9B-8BCF-EE03EAAB7CD3}">
      <dgm:prSet/>
      <dgm:spPr/>
      <dgm:t>
        <a:bodyPr/>
        <a:lstStyle/>
        <a:p>
          <a:endParaRPr lang="es-ES" b="1"/>
        </a:p>
      </dgm:t>
    </dgm:pt>
    <dgm:pt modelId="{04581C28-C9D8-4B92-B3E5-6A13AE2D6331}" type="sibTrans" cxnId="{A34EEB38-78A9-4A9B-8BCF-EE03EAAB7CD3}">
      <dgm:prSet/>
      <dgm:spPr/>
      <dgm:t>
        <a:bodyPr/>
        <a:lstStyle/>
        <a:p>
          <a:endParaRPr lang="es-ES" b="1"/>
        </a:p>
      </dgm:t>
    </dgm:pt>
    <dgm:pt modelId="{CF8FB103-89B4-4EC2-8598-3C53FC9EF3FF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b="1" dirty="0" smtClean="0"/>
            <a:t>Implantar un negocio en línea y por medio de campañas de concientización de los hábitos alimenticios y el ahorro del tiempo se obtendrá que el cliente asociase  a  nuestra empresa con los conceptos buena salud y gozo familiar.</a:t>
          </a:r>
          <a:endParaRPr lang="es-ES" b="1" dirty="0"/>
        </a:p>
      </dgm:t>
    </dgm:pt>
    <dgm:pt modelId="{86F54E80-201B-4673-960D-61F644688F17}" type="parTrans" cxnId="{7F178AE1-F81F-4382-A832-CBAD028DCCD5}">
      <dgm:prSet/>
      <dgm:spPr/>
      <dgm:t>
        <a:bodyPr/>
        <a:lstStyle/>
        <a:p>
          <a:endParaRPr lang="es-ES" b="1"/>
        </a:p>
      </dgm:t>
    </dgm:pt>
    <dgm:pt modelId="{321400B4-7FB3-406B-B693-788D3F73859D}" type="sibTrans" cxnId="{7F178AE1-F81F-4382-A832-CBAD028DCCD5}">
      <dgm:prSet/>
      <dgm:spPr/>
      <dgm:t>
        <a:bodyPr/>
        <a:lstStyle/>
        <a:p>
          <a:endParaRPr lang="es-ES" b="1"/>
        </a:p>
      </dgm:t>
    </dgm:pt>
    <dgm:pt modelId="{47E4729C-9FC0-48AC-BAA0-99942639D1BF}" type="pres">
      <dgm:prSet presAssocID="{8A85B541-67DA-4908-ADFF-06E40898A45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52FF7E8-ED9F-4E51-8A03-BAA56B833C34}" type="pres">
      <dgm:prSet presAssocID="{8A85B541-67DA-4908-ADFF-06E40898A452}" presName="Name1" presStyleCnt="0"/>
      <dgm:spPr/>
    </dgm:pt>
    <dgm:pt modelId="{89106969-7191-49AF-8B6D-42EFCC66F4B4}" type="pres">
      <dgm:prSet presAssocID="{8A85B541-67DA-4908-ADFF-06E40898A452}" presName="cycle" presStyleCnt="0"/>
      <dgm:spPr/>
    </dgm:pt>
    <dgm:pt modelId="{5C159A9A-0E67-4152-95CD-4A4F1EEB53F0}" type="pres">
      <dgm:prSet presAssocID="{8A85B541-67DA-4908-ADFF-06E40898A452}" presName="srcNode" presStyleLbl="node1" presStyleIdx="0" presStyleCnt="2"/>
      <dgm:spPr/>
    </dgm:pt>
    <dgm:pt modelId="{0D38D712-AC3D-4BC2-917A-D25E1C642F4E}" type="pres">
      <dgm:prSet presAssocID="{8A85B541-67DA-4908-ADFF-06E40898A452}" presName="conn" presStyleLbl="parChTrans1D2" presStyleIdx="0" presStyleCnt="1"/>
      <dgm:spPr/>
      <dgm:t>
        <a:bodyPr/>
        <a:lstStyle/>
        <a:p>
          <a:endParaRPr lang="es-EC"/>
        </a:p>
      </dgm:t>
    </dgm:pt>
    <dgm:pt modelId="{62A49BA0-7665-498F-B6A7-0510C98A9E6F}" type="pres">
      <dgm:prSet presAssocID="{8A85B541-67DA-4908-ADFF-06E40898A452}" presName="extraNode" presStyleLbl="node1" presStyleIdx="0" presStyleCnt="2"/>
      <dgm:spPr/>
    </dgm:pt>
    <dgm:pt modelId="{AE913C6E-6536-4521-AE21-F05FCAC98DED}" type="pres">
      <dgm:prSet presAssocID="{8A85B541-67DA-4908-ADFF-06E40898A452}" presName="dstNode" presStyleLbl="node1" presStyleIdx="0" presStyleCnt="2"/>
      <dgm:spPr/>
    </dgm:pt>
    <dgm:pt modelId="{BDE47237-E559-4180-A5D6-84E6F2859EDE}" type="pres">
      <dgm:prSet presAssocID="{1F6E4A59-9C44-409C-A6A7-B7AF31657BFD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0E66B5-FE6C-4E8B-AA03-625335D00655}" type="pres">
      <dgm:prSet presAssocID="{1F6E4A59-9C44-409C-A6A7-B7AF31657BFD}" presName="accent_1" presStyleCnt="0"/>
      <dgm:spPr/>
    </dgm:pt>
    <dgm:pt modelId="{06DB58C8-2364-4757-943C-73F4F97C9E5F}" type="pres">
      <dgm:prSet presAssocID="{1F6E4A59-9C44-409C-A6A7-B7AF31657BFD}" presName="accentRepeatNode" presStyleLbl="solidFgAcc1" presStyleIdx="0" presStyleCnt="2"/>
      <dgm:spPr/>
    </dgm:pt>
    <dgm:pt modelId="{C6324A15-B9F9-4554-8F10-E954CFD6C138}" type="pres">
      <dgm:prSet presAssocID="{CF8FB103-89B4-4EC2-8598-3C53FC9EF3FF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0A47E8-86F3-4F1F-9728-8B86D311221D}" type="pres">
      <dgm:prSet presAssocID="{CF8FB103-89B4-4EC2-8598-3C53FC9EF3FF}" presName="accent_2" presStyleCnt="0"/>
      <dgm:spPr/>
    </dgm:pt>
    <dgm:pt modelId="{957FAF2A-7DA3-42BD-A504-126A692F2E99}" type="pres">
      <dgm:prSet presAssocID="{CF8FB103-89B4-4EC2-8598-3C53FC9EF3FF}" presName="accentRepeatNode" presStyleLbl="solidFgAcc1" presStyleIdx="1" presStyleCnt="2"/>
      <dgm:spPr/>
    </dgm:pt>
  </dgm:ptLst>
  <dgm:cxnLst>
    <dgm:cxn modelId="{A34EEB38-78A9-4A9B-8BCF-EE03EAAB7CD3}" srcId="{8A85B541-67DA-4908-ADFF-06E40898A452}" destId="{1F6E4A59-9C44-409C-A6A7-B7AF31657BFD}" srcOrd="0" destOrd="0" parTransId="{487EA6C1-5DC7-4D1D-B3ED-90CD05EF6560}" sibTransId="{04581C28-C9D8-4B92-B3E5-6A13AE2D6331}"/>
    <dgm:cxn modelId="{7F178AE1-F81F-4382-A832-CBAD028DCCD5}" srcId="{8A85B541-67DA-4908-ADFF-06E40898A452}" destId="{CF8FB103-89B4-4EC2-8598-3C53FC9EF3FF}" srcOrd="1" destOrd="0" parTransId="{86F54E80-201B-4673-960D-61F644688F17}" sibTransId="{321400B4-7FB3-406B-B693-788D3F73859D}"/>
    <dgm:cxn modelId="{0ED6AE87-512D-4EC1-AB15-06A1AE27DC58}" type="presOf" srcId="{1F6E4A59-9C44-409C-A6A7-B7AF31657BFD}" destId="{BDE47237-E559-4180-A5D6-84E6F2859EDE}" srcOrd="0" destOrd="0" presId="urn:microsoft.com/office/officeart/2008/layout/VerticalCurvedList"/>
    <dgm:cxn modelId="{6F9ABC93-61B5-4436-97AE-E1EBD903188F}" type="presOf" srcId="{CF8FB103-89B4-4EC2-8598-3C53FC9EF3FF}" destId="{C6324A15-B9F9-4554-8F10-E954CFD6C138}" srcOrd="0" destOrd="0" presId="urn:microsoft.com/office/officeart/2008/layout/VerticalCurvedList"/>
    <dgm:cxn modelId="{7083DABD-36A9-4460-870B-9F06A4212C36}" type="presOf" srcId="{04581C28-C9D8-4B92-B3E5-6A13AE2D6331}" destId="{0D38D712-AC3D-4BC2-917A-D25E1C642F4E}" srcOrd="0" destOrd="0" presId="urn:microsoft.com/office/officeart/2008/layout/VerticalCurvedList"/>
    <dgm:cxn modelId="{813C0E02-018E-4F97-8863-BD8578D547EA}" type="presOf" srcId="{8A85B541-67DA-4908-ADFF-06E40898A452}" destId="{47E4729C-9FC0-48AC-BAA0-99942639D1BF}" srcOrd="0" destOrd="0" presId="urn:microsoft.com/office/officeart/2008/layout/VerticalCurvedList"/>
    <dgm:cxn modelId="{D9276B9E-FC9F-47FC-9E9D-6467F1150B53}" type="presParOf" srcId="{47E4729C-9FC0-48AC-BAA0-99942639D1BF}" destId="{752FF7E8-ED9F-4E51-8A03-BAA56B833C34}" srcOrd="0" destOrd="0" presId="urn:microsoft.com/office/officeart/2008/layout/VerticalCurvedList"/>
    <dgm:cxn modelId="{294B9057-0321-46FA-A555-977FE72B2A77}" type="presParOf" srcId="{752FF7E8-ED9F-4E51-8A03-BAA56B833C34}" destId="{89106969-7191-49AF-8B6D-42EFCC66F4B4}" srcOrd="0" destOrd="0" presId="urn:microsoft.com/office/officeart/2008/layout/VerticalCurvedList"/>
    <dgm:cxn modelId="{507E82E1-C7A0-4EB8-9FFB-5339AC9BEB7C}" type="presParOf" srcId="{89106969-7191-49AF-8B6D-42EFCC66F4B4}" destId="{5C159A9A-0E67-4152-95CD-4A4F1EEB53F0}" srcOrd="0" destOrd="0" presId="urn:microsoft.com/office/officeart/2008/layout/VerticalCurvedList"/>
    <dgm:cxn modelId="{9BA7EF66-B4FD-41EC-8D4F-BBAF572CB38F}" type="presParOf" srcId="{89106969-7191-49AF-8B6D-42EFCC66F4B4}" destId="{0D38D712-AC3D-4BC2-917A-D25E1C642F4E}" srcOrd="1" destOrd="0" presId="urn:microsoft.com/office/officeart/2008/layout/VerticalCurvedList"/>
    <dgm:cxn modelId="{CD582354-4663-4E76-9483-D4468108B461}" type="presParOf" srcId="{89106969-7191-49AF-8B6D-42EFCC66F4B4}" destId="{62A49BA0-7665-498F-B6A7-0510C98A9E6F}" srcOrd="2" destOrd="0" presId="urn:microsoft.com/office/officeart/2008/layout/VerticalCurvedList"/>
    <dgm:cxn modelId="{8AACE8D9-7B9A-4678-9802-12D21EE8EA74}" type="presParOf" srcId="{89106969-7191-49AF-8B6D-42EFCC66F4B4}" destId="{AE913C6E-6536-4521-AE21-F05FCAC98DED}" srcOrd="3" destOrd="0" presId="urn:microsoft.com/office/officeart/2008/layout/VerticalCurvedList"/>
    <dgm:cxn modelId="{5BD80D84-2155-4036-BFB6-38E45BF0664B}" type="presParOf" srcId="{752FF7E8-ED9F-4E51-8A03-BAA56B833C34}" destId="{BDE47237-E559-4180-A5D6-84E6F2859EDE}" srcOrd="1" destOrd="0" presId="urn:microsoft.com/office/officeart/2008/layout/VerticalCurvedList"/>
    <dgm:cxn modelId="{803D58AC-07C1-4D36-B90F-76C2217EC774}" type="presParOf" srcId="{752FF7E8-ED9F-4E51-8A03-BAA56B833C34}" destId="{AC0E66B5-FE6C-4E8B-AA03-625335D00655}" srcOrd="2" destOrd="0" presId="urn:microsoft.com/office/officeart/2008/layout/VerticalCurvedList"/>
    <dgm:cxn modelId="{E00301E7-A018-4729-8212-CCF5DCD755EF}" type="presParOf" srcId="{AC0E66B5-FE6C-4E8B-AA03-625335D00655}" destId="{06DB58C8-2364-4757-943C-73F4F97C9E5F}" srcOrd="0" destOrd="0" presId="urn:microsoft.com/office/officeart/2008/layout/VerticalCurvedList"/>
    <dgm:cxn modelId="{4427651E-6309-430B-A466-C3B3F1694341}" type="presParOf" srcId="{752FF7E8-ED9F-4E51-8A03-BAA56B833C34}" destId="{C6324A15-B9F9-4554-8F10-E954CFD6C138}" srcOrd="3" destOrd="0" presId="urn:microsoft.com/office/officeart/2008/layout/VerticalCurvedList"/>
    <dgm:cxn modelId="{D73B9A18-3F85-49AF-834D-5272947629E2}" type="presParOf" srcId="{752FF7E8-ED9F-4E51-8A03-BAA56B833C34}" destId="{BE0A47E8-86F3-4F1F-9728-8B86D311221D}" srcOrd="4" destOrd="0" presId="urn:microsoft.com/office/officeart/2008/layout/VerticalCurvedList"/>
    <dgm:cxn modelId="{EF7B9AA2-BE05-4F08-A93B-C1BB44B9D289}" type="presParOf" srcId="{BE0A47E8-86F3-4F1F-9728-8B86D311221D}" destId="{957FAF2A-7DA3-42BD-A504-126A692F2E9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8309DD-E119-4EA4-AECB-8A9717F3477E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62FA538-A74D-412A-A262-25A627DBA454}">
      <dgm:prSet phldrT="[Texto]"/>
      <dgm:spPr/>
      <dgm:t>
        <a:bodyPr/>
        <a:lstStyle/>
        <a:p>
          <a:r>
            <a:rPr lang="es-ES" b="1" dirty="0" smtClean="0"/>
            <a:t>Tiempo</a:t>
          </a:r>
          <a:endParaRPr lang="es-ES" b="1" dirty="0"/>
        </a:p>
      </dgm:t>
    </dgm:pt>
    <dgm:pt modelId="{E80F0536-A140-487C-BB86-F14E7818F5B0}" type="parTrans" cxnId="{38AC2E5F-53B3-4653-B0AF-DC4F27C58D5D}">
      <dgm:prSet/>
      <dgm:spPr/>
      <dgm:t>
        <a:bodyPr/>
        <a:lstStyle/>
        <a:p>
          <a:endParaRPr lang="es-ES"/>
        </a:p>
      </dgm:t>
    </dgm:pt>
    <dgm:pt modelId="{B5394859-291F-4FB4-9491-DACC1FFC49BD}" type="sibTrans" cxnId="{38AC2E5F-53B3-4653-B0AF-DC4F27C58D5D}">
      <dgm:prSet/>
      <dgm:spPr/>
      <dgm:t>
        <a:bodyPr/>
        <a:lstStyle/>
        <a:p>
          <a:endParaRPr lang="es-ES"/>
        </a:p>
      </dgm:t>
    </dgm:pt>
    <dgm:pt modelId="{9A4092B5-2D41-40A9-B8DC-057DB66F4F83}">
      <dgm:prSet phldrT="[Texto]" custT="1"/>
      <dgm:spPr/>
      <dgm:t>
        <a:bodyPr/>
        <a:lstStyle/>
        <a:p>
          <a:pPr algn="ctr"/>
          <a:r>
            <a:rPr lang="es-ES" sz="1600" b="0" dirty="0" smtClean="0"/>
            <a:t>En la actualidad por el sin número de actividades a realizar durante el día y con el escaso tiempo existente el consumidor busca optimizar dicho recurso. </a:t>
          </a:r>
          <a:endParaRPr lang="es-ES" sz="1600" b="0" dirty="0"/>
        </a:p>
      </dgm:t>
    </dgm:pt>
    <dgm:pt modelId="{70F5CEF2-F0F6-486F-97E6-6FE08B0072DB}" type="parTrans" cxnId="{EAD2F4F8-F2B0-49B5-87A5-907E171F2361}">
      <dgm:prSet/>
      <dgm:spPr/>
      <dgm:t>
        <a:bodyPr/>
        <a:lstStyle/>
        <a:p>
          <a:endParaRPr lang="es-ES"/>
        </a:p>
      </dgm:t>
    </dgm:pt>
    <dgm:pt modelId="{D870C02F-11BD-431A-8160-75E701F9D6EE}" type="sibTrans" cxnId="{EAD2F4F8-F2B0-49B5-87A5-907E171F2361}">
      <dgm:prSet/>
      <dgm:spPr/>
      <dgm:t>
        <a:bodyPr/>
        <a:lstStyle/>
        <a:p>
          <a:endParaRPr lang="es-ES"/>
        </a:p>
      </dgm:t>
    </dgm:pt>
    <dgm:pt modelId="{50EC1E64-2764-4FDD-915B-0D943701D6C2}">
      <dgm:prSet phldrT="[Texto]"/>
      <dgm:spPr/>
      <dgm:t>
        <a:bodyPr/>
        <a:lstStyle/>
        <a:p>
          <a:r>
            <a:rPr lang="es-ES" b="1" dirty="0" smtClean="0"/>
            <a:t>Calidad</a:t>
          </a:r>
          <a:endParaRPr lang="es-ES" b="1" dirty="0"/>
        </a:p>
      </dgm:t>
    </dgm:pt>
    <dgm:pt modelId="{3CA09EAF-7132-414B-8EA5-67556DC3E3A8}" type="parTrans" cxnId="{8D83B914-9AFE-482B-B4E1-187FAB949E07}">
      <dgm:prSet/>
      <dgm:spPr/>
      <dgm:t>
        <a:bodyPr/>
        <a:lstStyle/>
        <a:p>
          <a:endParaRPr lang="es-ES"/>
        </a:p>
      </dgm:t>
    </dgm:pt>
    <dgm:pt modelId="{AF072857-9BF9-46E0-878B-2D1DA003BCE0}" type="sibTrans" cxnId="{8D83B914-9AFE-482B-B4E1-187FAB949E07}">
      <dgm:prSet/>
      <dgm:spPr/>
      <dgm:t>
        <a:bodyPr/>
        <a:lstStyle/>
        <a:p>
          <a:endParaRPr lang="es-ES"/>
        </a:p>
      </dgm:t>
    </dgm:pt>
    <dgm:pt modelId="{A436D4C5-4837-4DF2-AD56-C87ABC7E3FC8}">
      <dgm:prSet phldrT="[Texto]" custT="1"/>
      <dgm:spPr/>
      <dgm:t>
        <a:bodyPr/>
        <a:lstStyle/>
        <a:p>
          <a:pPr algn="ctr"/>
          <a:r>
            <a:rPr lang="es-ES" sz="1600" b="0" dirty="0" smtClean="0"/>
            <a:t>Abastecerse de alimentos, los cuales deben cumplir requisitos tales como, buena calidad, limpios, desinfectados, saludables, con registro sanitario y garantizados. </a:t>
          </a:r>
          <a:endParaRPr lang="es-ES" sz="1600" b="0" dirty="0"/>
        </a:p>
      </dgm:t>
    </dgm:pt>
    <dgm:pt modelId="{FBCEC950-F7F3-4143-A50D-42A7DBD2D6D6}" type="parTrans" cxnId="{CD4D45C5-FDFC-4F05-B85A-378C2378D7C3}">
      <dgm:prSet/>
      <dgm:spPr/>
      <dgm:t>
        <a:bodyPr/>
        <a:lstStyle/>
        <a:p>
          <a:endParaRPr lang="es-ES"/>
        </a:p>
      </dgm:t>
    </dgm:pt>
    <dgm:pt modelId="{886599A3-917F-4793-8085-C95E43D0C7B8}" type="sibTrans" cxnId="{CD4D45C5-FDFC-4F05-B85A-378C2378D7C3}">
      <dgm:prSet/>
      <dgm:spPr/>
      <dgm:t>
        <a:bodyPr/>
        <a:lstStyle/>
        <a:p>
          <a:endParaRPr lang="es-ES"/>
        </a:p>
      </dgm:t>
    </dgm:pt>
    <dgm:pt modelId="{DC696211-2354-4524-A7B9-77ECB38B0604}" type="pres">
      <dgm:prSet presAssocID="{5D8309DD-E119-4EA4-AECB-8A9717F3477E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C893F36D-49AD-43CE-8DCF-5C83D4D65E2F}" type="pres">
      <dgm:prSet presAssocID="{B62FA538-A74D-412A-A262-25A627DBA454}" presName="posSpace" presStyleCnt="0"/>
      <dgm:spPr/>
    </dgm:pt>
    <dgm:pt modelId="{20DAE30D-D2BF-4300-8487-441280CDB077}" type="pres">
      <dgm:prSet presAssocID="{B62FA538-A74D-412A-A262-25A627DBA454}" presName="vertFlow" presStyleCnt="0"/>
      <dgm:spPr/>
    </dgm:pt>
    <dgm:pt modelId="{8212658B-9B72-4DA6-95FC-163D1093E71D}" type="pres">
      <dgm:prSet presAssocID="{B62FA538-A74D-412A-A262-25A627DBA454}" presName="topSpace" presStyleCnt="0"/>
      <dgm:spPr/>
    </dgm:pt>
    <dgm:pt modelId="{1AB34AF0-CAB2-4DB4-A499-E1AC02291971}" type="pres">
      <dgm:prSet presAssocID="{B62FA538-A74D-412A-A262-25A627DBA454}" presName="firstComp" presStyleCnt="0"/>
      <dgm:spPr/>
    </dgm:pt>
    <dgm:pt modelId="{D6C0E3C1-E193-4139-98E1-75B1D242158B}" type="pres">
      <dgm:prSet presAssocID="{B62FA538-A74D-412A-A262-25A627DBA454}" presName="firstChild" presStyleLbl="bgAccFollowNode1" presStyleIdx="0" presStyleCnt="2" custScaleX="123885" custScaleY="218353" custLinFactNeighborX="13267" custLinFactNeighborY="11802"/>
      <dgm:spPr/>
      <dgm:t>
        <a:bodyPr/>
        <a:lstStyle/>
        <a:p>
          <a:endParaRPr lang="es-ES"/>
        </a:p>
      </dgm:t>
    </dgm:pt>
    <dgm:pt modelId="{85D02FF4-2DFF-43F5-84C6-F9A59694F834}" type="pres">
      <dgm:prSet presAssocID="{B62FA538-A74D-412A-A262-25A627DBA454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E7D473-90CD-48F1-A8BB-CE14BF1BB006}" type="pres">
      <dgm:prSet presAssocID="{B62FA538-A74D-412A-A262-25A627DBA454}" presName="negSpace" presStyleCnt="0"/>
      <dgm:spPr/>
    </dgm:pt>
    <dgm:pt modelId="{7323C05B-1888-40D1-86D1-0ACCF2C23D70}" type="pres">
      <dgm:prSet presAssocID="{B62FA538-A74D-412A-A262-25A627DBA454}" presName="circle" presStyleLbl="node1" presStyleIdx="0" presStyleCnt="2" custLinFactNeighborX="-22328" custLinFactNeighborY="-43671"/>
      <dgm:spPr/>
      <dgm:t>
        <a:bodyPr/>
        <a:lstStyle/>
        <a:p>
          <a:endParaRPr lang="es-ES"/>
        </a:p>
      </dgm:t>
    </dgm:pt>
    <dgm:pt modelId="{C48DBB2B-C681-4D84-A401-BF91A05DD207}" type="pres">
      <dgm:prSet presAssocID="{B5394859-291F-4FB4-9491-DACC1FFC49BD}" presName="transSpace" presStyleCnt="0"/>
      <dgm:spPr/>
    </dgm:pt>
    <dgm:pt modelId="{611CBC6F-ECBF-447D-9E8E-19F19BE8225A}" type="pres">
      <dgm:prSet presAssocID="{50EC1E64-2764-4FDD-915B-0D943701D6C2}" presName="posSpace" presStyleCnt="0"/>
      <dgm:spPr/>
    </dgm:pt>
    <dgm:pt modelId="{DED1AD3A-FA9F-4C32-A46F-4DBBEC6D18F6}" type="pres">
      <dgm:prSet presAssocID="{50EC1E64-2764-4FDD-915B-0D943701D6C2}" presName="vertFlow" presStyleCnt="0"/>
      <dgm:spPr/>
    </dgm:pt>
    <dgm:pt modelId="{DF70BF47-B321-45DB-A7B4-E01FB5805854}" type="pres">
      <dgm:prSet presAssocID="{50EC1E64-2764-4FDD-915B-0D943701D6C2}" presName="topSpace" presStyleCnt="0"/>
      <dgm:spPr/>
    </dgm:pt>
    <dgm:pt modelId="{ED21116B-57FC-498A-AF40-DE6CA0E2F57B}" type="pres">
      <dgm:prSet presAssocID="{50EC1E64-2764-4FDD-915B-0D943701D6C2}" presName="firstComp" presStyleCnt="0"/>
      <dgm:spPr/>
    </dgm:pt>
    <dgm:pt modelId="{840AE963-6F53-417F-BBAB-FCC79FEC76EE}" type="pres">
      <dgm:prSet presAssocID="{50EC1E64-2764-4FDD-915B-0D943701D6C2}" presName="firstChild" presStyleLbl="bgAccFollowNode1" presStyleIdx="1" presStyleCnt="2" custScaleX="124257" custScaleY="204418" custLinFactNeighborX="428" custLinFactNeighborY="24741"/>
      <dgm:spPr/>
      <dgm:t>
        <a:bodyPr/>
        <a:lstStyle/>
        <a:p>
          <a:endParaRPr lang="es-ES"/>
        </a:p>
      </dgm:t>
    </dgm:pt>
    <dgm:pt modelId="{A8777734-F60E-4294-8242-7E98A9C3F7AA}" type="pres">
      <dgm:prSet presAssocID="{50EC1E64-2764-4FDD-915B-0D943701D6C2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8E7918-D4BD-4386-A7BD-DCAD81D7B8FE}" type="pres">
      <dgm:prSet presAssocID="{50EC1E64-2764-4FDD-915B-0D943701D6C2}" presName="negSpace" presStyleCnt="0"/>
      <dgm:spPr/>
    </dgm:pt>
    <dgm:pt modelId="{6A1C37CC-D161-4B50-8869-13360E5ACB76}" type="pres">
      <dgm:prSet presAssocID="{50EC1E64-2764-4FDD-915B-0D943701D6C2}" presName="circle" presStyleLbl="node1" presStyleIdx="1" presStyleCnt="2" custLinFactNeighborX="-25970" custLinFactNeighborY="-14718"/>
      <dgm:spPr/>
      <dgm:t>
        <a:bodyPr/>
        <a:lstStyle/>
        <a:p>
          <a:endParaRPr lang="es-EC"/>
        </a:p>
      </dgm:t>
    </dgm:pt>
  </dgm:ptLst>
  <dgm:cxnLst>
    <dgm:cxn modelId="{0DC9EACB-8DEA-4F26-A503-7E0BF0DF9A64}" type="presOf" srcId="{50EC1E64-2764-4FDD-915B-0D943701D6C2}" destId="{6A1C37CC-D161-4B50-8869-13360E5ACB76}" srcOrd="0" destOrd="0" presId="urn:microsoft.com/office/officeart/2005/8/layout/hList9"/>
    <dgm:cxn modelId="{41F3485B-6FD3-4D7E-B8C3-3E84142170F3}" type="presOf" srcId="{A436D4C5-4837-4DF2-AD56-C87ABC7E3FC8}" destId="{840AE963-6F53-417F-BBAB-FCC79FEC76EE}" srcOrd="0" destOrd="0" presId="urn:microsoft.com/office/officeart/2005/8/layout/hList9"/>
    <dgm:cxn modelId="{65435A01-6523-408F-97D8-12D6C7F668B9}" type="presOf" srcId="{5D8309DD-E119-4EA4-AECB-8A9717F3477E}" destId="{DC696211-2354-4524-A7B9-77ECB38B0604}" srcOrd="0" destOrd="0" presId="urn:microsoft.com/office/officeart/2005/8/layout/hList9"/>
    <dgm:cxn modelId="{FEA45057-435E-4BB6-AAB5-A5508AB8E105}" type="presOf" srcId="{B62FA538-A74D-412A-A262-25A627DBA454}" destId="{7323C05B-1888-40D1-86D1-0ACCF2C23D70}" srcOrd="0" destOrd="0" presId="urn:microsoft.com/office/officeart/2005/8/layout/hList9"/>
    <dgm:cxn modelId="{CD4D45C5-FDFC-4F05-B85A-378C2378D7C3}" srcId="{50EC1E64-2764-4FDD-915B-0D943701D6C2}" destId="{A436D4C5-4837-4DF2-AD56-C87ABC7E3FC8}" srcOrd="0" destOrd="0" parTransId="{FBCEC950-F7F3-4143-A50D-42A7DBD2D6D6}" sibTransId="{886599A3-917F-4793-8085-C95E43D0C7B8}"/>
    <dgm:cxn modelId="{EAD2F4F8-F2B0-49B5-87A5-907E171F2361}" srcId="{B62FA538-A74D-412A-A262-25A627DBA454}" destId="{9A4092B5-2D41-40A9-B8DC-057DB66F4F83}" srcOrd="0" destOrd="0" parTransId="{70F5CEF2-F0F6-486F-97E6-6FE08B0072DB}" sibTransId="{D870C02F-11BD-431A-8160-75E701F9D6EE}"/>
    <dgm:cxn modelId="{05480D95-F299-437D-A21F-485F40E2B55C}" type="presOf" srcId="{A436D4C5-4837-4DF2-AD56-C87ABC7E3FC8}" destId="{A8777734-F60E-4294-8242-7E98A9C3F7AA}" srcOrd="1" destOrd="0" presId="urn:microsoft.com/office/officeart/2005/8/layout/hList9"/>
    <dgm:cxn modelId="{38AC2E5F-53B3-4653-B0AF-DC4F27C58D5D}" srcId="{5D8309DD-E119-4EA4-AECB-8A9717F3477E}" destId="{B62FA538-A74D-412A-A262-25A627DBA454}" srcOrd="0" destOrd="0" parTransId="{E80F0536-A140-487C-BB86-F14E7818F5B0}" sibTransId="{B5394859-291F-4FB4-9491-DACC1FFC49BD}"/>
    <dgm:cxn modelId="{B40D5D8D-93F8-4F8A-98EC-B13EAEDF2F57}" type="presOf" srcId="{9A4092B5-2D41-40A9-B8DC-057DB66F4F83}" destId="{85D02FF4-2DFF-43F5-84C6-F9A59694F834}" srcOrd="1" destOrd="0" presId="urn:microsoft.com/office/officeart/2005/8/layout/hList9"/>
    <dgm:cxn modelId="{8D83B914-9AFE-482B-B4E1-187FAB949E07}" srcId="{5D8309DD-E119-4EA4-AECB-8A9717F3477E}" destId="{50EC1E64-2764-4FDD-915B-0D943701D6C2}" srcOrd="1" destOrd="0" parTransId="{3CA09EAF-7132-414B-8EA5-67556DC3E3A8}" sibTransId="{AF072857-9BF9-46E0-878B-2D1DA003BCE0}"/>
    <dgm:cxn modelId="{74798B4B-F542-4AE2-8882-1A6FAFB559C1}" type="presOf" srcId="{9A4092B5-2D41-40A9-B8DC-057DB66F4F83}" destId="{D6C0E3C1-E193-4139-98E1-75B1D242158B}" srcOrd="0" destOrd="0" presId="urn:microsoft.com/office/officeart/2005/8/layout/hList9"/>
    <dgm:cxn modelId="{8B4E4A48-0991-454E-BA2A-61A6A8D44FD3}" type="presParOf" srcId="{DC696211-2354-4524-A7B9-77ECB38B0604}" destId="{C893F36D-49AD-43CE-8DCF-5C83D4D65E2F}" srcOrd="0" destOrd="0" presId="urn:microsoft.com/office/officeart/2005/8/layout/hList9"/>
    <dgm:cxn modelId="{F0BD0940-4DA0-43C4-BBE5-52265BD82CF8}" type="presParOf" srcId="{DC696211-2354-4524-A7B9-77ECB38B0604}" destId="{20DAE30D-D2BF-4300-8487-441280CDB077}" srcOrd="1" destOrd="0" presId="urn:microsoft.com/office/officeart/2005/8/layout/hList9"/>
    <dgm:cxn modelId="{671C1BD5-5F0E-4DDB-93E5-1705202203BC}" type="presParOf" srcId="{20DAE30D-D2BF-4300-8487-441280CDB077}" destId="{8212658B-9B72-4DA6-95FC-163D1093E71D}" srcOrd="0" destOrd="0" presId="urn:microsoft.com/office/officeart/2005/8/layout/hList9"/>
    <dgm:cxn modelId="{342D9071-07D9-4A03-A1B6-C76097BC968F}" type="presParOf" srcId="{20DAE30D-D2BF-4300-8487-441280CDB077}" destId="{1AB34AF0-CAB2-4DB4-A499-E1AC02291971}" srcOrd="1" destOrd="0" presId="urn:microsoft.com/office/officeart/2005/8/layout/hList9"/>
    <dgm:cxn modelId="{F6C313DF-B26C-4CC3-8855-545895671726}" type="presParOf" srcId="{1AB34AF0-CAB2-4DB4-A499-E1AC02291971}" destId="{D6C0E3C1-E193-4139-98E1-75B1D242158B}" srcOrd="0" destOrd="0" presId="urn:microsoft.com/office/officeart/2005/8/layout/hList9"/>
    <dgm:cxn modelId="{059ECB6D-FF24-43A9-8994-694D0BB4C375}" type="presParOf" srcId="{1AB34AF0-CAB2-4DB4-A499-E1AC02291971}" destId="{85D02FF4-2DFF-43F5-84C6-F9A59694F834}" srcOrd="1" destOrd="0" presId="urn:microsoft.com/office/officeart/2005/8/layout/hList9"/>
    <dgm:cxn modelId="{750CD701-D7A3-4CD2-9272-76855667AC26}" type="presParOf" srcId="{DC696211-2354-4524-A7B9-77ECB38B0604}" destId="{DCE7D473-90CD-48F1-A8BB-CE14BF1BB006}" srcOrd="2" destOrd="0" presId="urn:microsoft.com/office/officeart/2005/8/layout/hList9"/>
    <dgm:cxn modelId="{5A4CF203-CBE3-4729-B6D6-D86520676AD9}" type="presParOf" srcId="{DC696211-2354-4524-A7B9-77ECB38B0604}" destId="{7323C05B-1888-40D1-86D1-0ACCF2C23D70}" srcOrd="3" destOrd="0" presId="urn:microsoft.com/office/officeart/2005/8/layout/hList9"/>
    <dgm:cxn modelId="{C6C02F9D-EBE9-42DC-B2D0-CBA3D6ABE5A3}" type="presParOf" srcId="{DC696211-2354-4524-A7B9-77ECB38B0604}" destId="{C48DBB2B-C681-4D84-A401-BF91A05DD207}" srcOrd="4" destOrd="0" presId="urn:microsoft.com/office/officeart/2005/8/layout/hList9"/>
    <dgm:cxn modelId="{3EFA4B7C-6ECB-4534-B4F3-21A5BCF6B5D8}" type="presParOf" srcId="{DC696211-2354-4524-A7B9-77ECB38B0604}" destId="{611CBC6F-ECBF-447D-9E8E-19F19BE8225A}" srcOrd="5" destOrd="0" presId="urn:microsoft.com/office/officeart/2005/8/layout/hList9"/>
    <dgm:cxn modelId="{AD13FEC4-33D0-418A-8F35-0AA59938F593}" type="presParOf" srcId="{DC696211-2354-4524-A7B9-77ECB38B0604}" destId="{DED1AD3A-FA9F-4C32-A46F-4DBBEC6D18F6}" srcOrd="6" destOrd="0" presId="urn:microsoft.com/office/officeart/2005/8/layout/hList9"/>
    <dgm:cxn modelId="{B7198A12-522C-42E9-AD11-AFFC0E4F5BEC}" type="presParOf" srcId="{DED1AD3A-FA9F-4C32-A46F-4DBBEC6D18F6}" destId="{DF70BF47-B321-45DB-A7B4-E01FB5805854}" srcOrd="0" destOrd="0" presId="urn:microsoft.com/office/officeart/2005/8/layout/hList9"/>
    <dgm:cxn modelId="{0A8D7C0A-665E-4EB1-A9D9-6B8F2776B32B}" type="presParOf" srcId="{DED1AD3A-FA9F-4C32-A46F-4DBBEC6D18F6}" destId="{ED21116B-57FC-498A-AF40-DE6CA0E2F57B}" srcOrd="1" destOrd="0" presId="urn:microsoft.com/office/officeart/2005/8/layout/hList9"/>
    <dgm:cxn modelId="{7430C109-4D3A-44F2-ABB3-95C9B1B9A684}" type="presParOf" srcId="{ED21116B-57FC-498A-AF40-DE6CA0E2F57B}" destId="{840AE963-6F53-417F-BBAB-FCC79FEC76EE}" srcOrd="0" destOrd="0" presId="urn:microsoft.com/office/officeart/2005/8/layout/hList9"/>
    <dgm:cxn modelId="{4D215BE8-DC96-4A44-8F39-9F192E796792}" type="presParOf" srcId="{ED21116B-57FC-498A-AF40-DE6CA0E2F57B}" destId="{A8777734-F60E-4294-8242-7E98A9C3F7AA}" srcOrd="1" destOrd="0" presId="urn:microsoft.com/office/officeart/2005/8/layout/hList9"/>
    <dgm:cxn modelId="{14EFEF82-0C59-4D62-9824-D771E030C820}" type="presParOf" srcId="{DC696211-2354-4524-A7B9-77ECB38B0604}" destId="{298E7918-D4BD-4386-A7BD-DCAD81D7B8FE}" srcOrd="7" destOrd="0" presId="urn:microsoft.com/office/officeart/2005/8/layout/hList9"/>
    <dgm:cxn modelId="{1983FB04-DFB5-495C-A4FA-F29E97DB0657}" type="presParOf" srcId="{DC696211-2354-4524-A7B9-77ECB38B0604}" destId="{6A1C37CC-D161-4B50-8869-13360E5ACB76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B50AFB-6774-465A-9446-B296B5A22C1F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AB76299-E18F-4F84-BF99-1460A0018E95}">
      <dgm:prSet phldrT="[Texto]"/>
      <dgm:spPr/>
      <dgm:t>
        <a:bodyPr/>
        <a:lstStyle/>
        <a:p>
          <a:r>
            <a:rPr lang="es-ES" cap="all" dirty="0" smtClean="0"/>
            <a:t>General</a:t>
          </a:r>
          <a:endParaRPr lang="es-ES" dirty="0"/>
        </a:p>
      </dgm:t>
    </dgm:pt>
    <dgm:pt modelId="{63487C60-7FC6-44D5-84EB-100EF9E9452A}" type="parTrans" cxnId="{D93F0648-7CD3-4E66-94B8-F480A454D99D}">
      <dgm:prSet/>
      <dgm:spPr/>
      <dgm:t>
        <a:bodyPr/>
        <a:lstStyle/>
        <a:p>
          <a:endParaRPr lang="es-ES"/>
        </a:p>
      </dgm:t>
    </dgm:pt>
    <dgm:pt modelId="{8CECE5FD-BCE0-4469-9E2C-72ABA4FD11E6}" type="sibTrans" cxnId="{D93F0648-7CD3-4E66-94B8-F480A454D99D}">
      <dgm:prSet/>
      <dgm:spPr/>
      <dgm:t>
        <a:bodyPr/>
        <a:lstStyle/>
        <a:p>
          <a:endParaRPr lang="es-ES"/>
        </a:p>
      </dgm:t>
    </dgm:pt>
    <dgm:pt modelId="{336D69D8-747F-42AB-AE4B-1A27C79B4A82}">
      <dgm:prSet phldrT="[Texto]"/>
      <dgm:spPr/>
      <dgm:t>
        <a:bodyPr/>
        <a:lstStyle/>
        <a:p>
          <a:pPr algn="ctr"/>
          <a:r>
            <a:rPr lang="es-EC" dirty="0" smtClean="0"/>
            <a:t>Analizar la incidencia del comportamiento del consumidor de oferta y demanda de víveres de primera necesidad en el norte del Distrito Metropolitano de Quito durante el periodo 2014-2016. Mediante la aplicación de herramientas de Marketing para definir estrategias de comercialización y nuevas oportunidades de negocio.</a:t>
          </a:r>
          <a:r>
            <a:rPr lang="es-ES" dirty="0" smtClean="0"/>
            <a:t/>
          </a:r>
          <a:br>
            <a:rPr lang="es-ES" dirty="0" smtClean="0"/>
          </a:br>
          <a:endParaRPr lang="es-ES" dirty="0"/>
        </a:p>
      </dgm:t>
    </dgm:pt>
    <dgm:pt modelId="{4FF6C5C6-DF82-4B73-925B-3E19BEA3ADB8}" type="parTrans" cxnId="{E298B78B-A0C0-40F0-9E49-7C9665E86C07}">
      <dgm:prSet/>
      <dgm:spPr/>
      <dgm:t>
        <a:bodyPr/>
        <a:lstStyle/>
        <a:p>
          <a:endParaRPr lang="es-ES"/>
        </a:p>
      </dgm:t>
    </dgm:pt>
    <dgm:pt modelId="{0DA377A4-857A-4CC4-B3EE-ECBD12D40E76}" type="sibTrans" cxnId="{E298B78B-A0C0-40F0-9E49-7C9665E86C07}">
      <dgm:prSet/>
      <dgm:spPr/>
      <dgm:t>
        <a:bodyPr/>
        <a:lstStyle/>
        <a:p>
          <a:endParaRPr lang="es-ES"/>
        </a:p>
      </dgm:t>
    </dgm:pt>
    <dgm:pt modelId="{89BF4201-FD18-413F-B99A-84C4C0FE1495}" type="pres">
      <dgm:prSet presAssocID="{1AB50AFB-6774-465A-9446-B296B5A22C1F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91EC0D44-5C0A-470D-A189-0352ADCBEFA6}" type="pres">
      <dgm:prSet presAssocID="{0AB76299-E18F-4F84-BF99-1460A0018E95}" presName="posSpace" presStyleCnt="0"/>
      <dgm:spPr/>
    </dgm:pt>
    <dgm:pt modelId="{81CE9CF1-01E3-4F19-8C33-6AE11A75E7D7}" type="pres">
      <dgm:prSet presAssocID="{0AB76299-E18F-4F84-BF99-1460A0018E95}" presName="vertFlow" presStyleCnt="0"/>
      <dgm:spPr/>
    </dgm:pt>
    <dgm:pt modelId="{5363A8AE-26D9-4D42-ABF1-AE25F554515B}" type="pres">
      <dgm:prSet presAssocID="{0AB76299-E18F-4F84-BF99-1460A0018E95}" presName="topSpace" presStyleCnt="0"/>
      <dgm:spPr/>
    </dgm:pt>
    <dgm:pt modelId="{DBA8D114-1DE2-4102-A1E7-182BF96AE3DF}" type="pres">
      <dgm:prSet presAssocID="{0AB76299-E18F-4F84-BF99-1460A0018E95}" presName="firstComp" presStyleCnt="0"/>
      <dgm:spPr/>
    </dgm:pt>
    <dgm:pt modelId="{D56D8ED4-0F22-4B9C-8F2E-37B0B02FA891}" type="pres">
      <dgm:prSet presAssocID="{0AB76299-E18F-4F84-BF99-1460A0018E95}" presName="firstChild" presStyleLbl="bgAccFollowNode1" presStyleIdx="0" presStyleCnt="1" custScaleX="117039"/>
      <dgm:spPr/>
      <dgm:t>
        <a:bodyPr/>
        <a:lstStyle/>
        <a:p>
          <a:endParaRPr lang="es-ES"/>
        </a:p>
      </dgm:t>
    </dgm:pt>
    <dgm:pt modelId="{79F0B487-027C-42AE-862C-ABB751BD1173}" type="pres">
      <dgm:prSet presAssocID="{0AB76299-E18F-4F84-BF99-1460A0018E95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AB10BB-8427-48D4-8084-C955BD3335C9}" type="pres">
      <dgm:prSet presAssocID="{0AB76299-E18F-4F84-BF99-1460A0018E95}" presName="negSpace" presStyleCnt="0"/>
      <dgm:spPr/>
    </dgm:pt>
    <dgm:pt modelId="{42463787-414C-44AA-B702-D32C6339F632}" type="pres">
      <dgm:prSet presAssocID="{0AB76299-E18F-4F84-BF99-1460A0018E95}" presName="circle" presStyleLbl="node1" presStyleIdx="0" presStyleCnt="1" custScaleX="58415" custScaleY="60431" custLinFactNeighborX="-1532" custLinFactNeighborY="-364"/>
      <dgm:spPr/>
      <dgm:t>
        <a:bodyPr/>
        <a:lstStyle/>
        <a:p>
          <a:endParaRPr lang="es-ES"/>
        </a:p>
      </dgm:t>
    </dgm:pt>
  </dgm:ptLst>
  <dgm:cxnLst>
    <dgm:cxn modelId="{E298B78B-A0C0-40F0-9E49-7C9665E86C07}" srcId="{0AB76299-E18F-4F84-BF99-1460A0018E95}" destId="{336D69D8-747F-42AB-AE4B-1A27C79B4A82}" srcOrd="0" destOrd="0" parTransId="{4FF6C5C6-DF82-4B73-925B-3E19BEA3ADB8}" sibTransId="{0DA377A4-857A-4CC4-B3EE-ECBD12D40E76}"/>
    <dgm:cxn modelId="{4F0A3C66-943B-42C3-B230-3609684828D5}" type="presOf" srcId="{336D69D8-747F-42AB-AE4B-1A27C79B4A82}" destId="{D56D8ED4-0F22-4B9C-8F2E-37B0B02FA891}" srcOrd="0" destOrd="0" presId="urn:microsoft.com/office/officeart/2005/8/layout/hList9"/>
    <dgm:cxn modelId="{D93F0648-7CD3-4E66-94B8-F480A454D99D}" srcId="{1AB50AFB-6774-465A-9446-B296B5A22C1F}" destId="{0AB76299-E18F-4F84-BF99-1460A0018E95}" srcOrd="0" destOrd="0" parTransId="{63487C60-7FC6-44D5-84EB-100EF9E9452A}" sibTransId="{8CECE5FD-BCE0-4469-9E2C-72ABA4FD11E6}"/>
    <dgm:cxn modelId="{E72B522E-E04A-495D-BD35-0C68ED4BE984}" type="presOf" srcId="{0AB76299-E18F-4F84-BF99-1460A0018E95}" destId="{42463787-414C-44AA-B702-D32C6339F632}" srcOrd="0" destOrd="0" presId="urn:microsoft.com/office/officeart/2005/8/layout/hList9"/>
    <dgm:cxn modelId="{2A9FCCCA-6BC1-411E-8BC6-5B9B64BBC740}" type="presOf" srcId="{336D69D8-747F-42AB-AE4B-1A27C79B4A82}" destId="{79F0B487-027C-42AE-862C-ABB751BD1173}" srcOrd="1" destOrd="0" presId="urn:microsoft.com/office/officeart/2005/8/layout/hList9"/>
    <dgm:cxn modelId="{8EA386F8-0BCF-4830-AA61-590E084618D2}" type="presOf" srcId="{1AB50AFB-6774-465A-9446-B296B5A22C1F}" destId="{89BF4201-FD18-413F-B99A-84C4C0FE1495}" srcOrd="0" destOrd="0" presId="urn:microsoft.com/office/officeart/2005/8/layout/hList9"/>
    <dgm:cxn modelId="{CAA87A41-A2DA-4B8F-85E1-0D312F54467E}" type="presParOf" srcId="{89BF4201-FD18-413F-B99A-84C4C0FE1495}" destId="{91EC0D44-5C0A-470D-A189-0352ADCBEFA6}" srcOrd="0" destOrd="0" presId="urn:microsoft.com/office/officeart/2005/8/layout/hList9"/>
    <dgm:cxn modelId="{B6CAFD60-9749-40B9-BB30-BA7ADBFD82A9}" type="presParOf" srcId="{89BF4201-FD18-413F-B99A-84C4C0FE1495}" destId="{81CE9CF1-01E3-4F19-8C33-6AE11A75E7D7}" srcOrd="1" destOrd="0" presId="urn:microsoft.com/office/officeart/2005/8/layout/hList9"/>
    <dgm:cxn modelId="{E00231FA-9B73-4240-8477-E294DB8797A3}" type="presParOf" srcId="{81CE9CF1-01E3-4F19-8C33-6AE11A75E7D7}" destId="{5363A8AE-26D9-4D42-ABF1-AE25F554515B}" srcOrd="0" destOrd="0" presId="urn:microsoft.com/office/officeart/2005/8/layout/hList9"/>
    <dgm:cxn modelId="{D83F653A-935A-4CDC-8222-936928D48909}" type="presParOf" srcId="{81CE9CF1-01E3-4F19-8C33-6AE11A75E7D7}" destId="{DBA8D114-1DE2-4102-A1E7-182BF96AE3DF}" srcOrd="1" destOrd="0" presId="urn:microsoft.com/office/officeart/2005/8/layout/hList9"/>
    <dgm:cxn modelId="{81840F83-840D-4FB2-B0B0-AA4DAC6C5D4A}" type="presParOf" srcId="{DBA8D114-1DE2-4102-A1E7-182BF96AE3DF}" destId="{D56D8ED4-0F22-4B9C-8F2E-37B0B02FA891}" srcOrd="0" destOrd="0" presId="urn:microsoft.com/office/officeart/2005/8/layout/hList9"/>
    <dgm:cxn modelId="{2D204AC5-C7D7-496D-9721-239C801B781B}" type="presParOf" srcId="{DBA8D114-1DE2-4102-A1E7-182BF96AE3DF}" destId="{79F0B487-027C-42AE-862C-ABB751BD1173}" srcOrd="1" destOrd="0" presId="urn:microsoft.com/office/officeart/2005/8/layout/hList9"/>
    <dgm:cxn modelId="{377480E5-D3E8-4054-9F03-5DEEB17792CA}" type="presParOf" srcId="{89BF4201-FD18-413F-B99A-84C4C0FE1495}" destId="{59AB10BB-8427-48D4-8084-C955BD3335C9}" srcOrd="2" destOrd="0" presId="urn:microsoft.com/office/officeart/2005/8/layout/hList9"/>
    <dgm:cxn modelId="{FEF3F759-DBF0-4852-896F-4C119293DB68}" type="presParOf" srcId="{89BF4201-FD18-413F-B99A-84C4C0FE1495}" destId="{42463787-414C-44AA-B702-D32C6339F632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1A1A8C-3E43-459C-8BA0-403BE42CE36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2E0DF79D-6217-45B1-B76C-0C05CFEBCE11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Determinar el comportamiento del consumidor frente a la oferta y demanda de víveres de primera necesidad.</a:t>
          </a:r>
          <a:r>
            <a:rPr lang="es-ES" sz="1600" dirty="0" smtClean="0">
              <a:solidFill>
                <a:schemeClr val="tx1"/>
              </a:solidFill>
            </a:rPr>
            <a:t/>
          </a:r>
          <a:br>
            <a:rPr lang="es-ES" sz="1600" dirty="0" smtClean="0">
              <a:solidFill>
                <a:schemeClr val="tx1"/>
              </a:solidFill>
            </a:rPr>
          </a:br>
          <a:endParaRPr lang="es-ES" sz="1600" dirty="0">
            <a:solidFill>
              <a:schemeClr val="tx1"/>
            </a:solidFill>
          </a:endParaRPr>
        </a:p>
      </dgm:t>
    </dgm:pt>
    <dgm:pt modelId="{A618FF41-B85F-4C1A-B9A7-0444595106F4}" type="sibTrans" cxnId="{8DB058B9-8395-4A0B-9F2B-F707829957E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3377240-FB8F-4B6B-856B-AF0E4D3F98F5}" type="parTrans" cxnId="{8DB058B9-8395-4A0B-9F2B-F707829957E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917678E-D501-46AE-929E-D4ECC690BF07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Determinar nuestros consumidores  la segmentación de mercado en el sector norte del Distrito Metropolitano de Quito.</a:t>
          </a:r>
          <a:endParaRPr lang="es-ES" dirty="0">
            <a:solidFill>
              <a:schemeClr val="tx1"/>
            </a:solidFill>
          </a:endParaRPr>
        </a:p>
      </dgm:t>
    </dgm:pt>
    <dgm:pt modelId="{D1CFCD38-931D-4E51-9FBC-E0346B7F8B30}" type="parTrans" cxnId="{3F16F232-89E2-4C8F-B5CE-B20C995CC0F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5E7CA6E-DD6B-43E8-8CF7-84A1531D7363}" type="sibTrans" cxnId="{3F16F232-89E2-4C8F-B5CE-B20C995CC0F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92FDD97-4934-4CBB-BDD4-1D8C159250A4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Establecer nuevas estrategias de venta una vez obtenidos los resultados del estudio de mercado.</a:t>
          </a:r>
          <a:endParaRPr lang="es-ES" dirty="0">
            <a:solidFill>
              <a:schemeClr val="tx1"/>
            </a:solidFill>
          </a:endParaRPr>
        </a:p>
      </dgm:t>
    </dgm:pt>
    <dgm:pt modelId="{BBF61F13-6538-4B27-ACBB-8EB4103CA352}" type="parTrans" cxnId="{59BC3C10-83C7-49EE-9DDF-2A18AFB1CB3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AA28EBB-E85C-4CA2-81DA-371846E7BF89}" type="sibTrans" cxnId="{59BC3C10-83C7-49EE-9DDF-2A18AFB1CB3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A2218A1-D9F4-4855-A7DA-9AFCDFBC245E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Estudiar el impacto social positivo que provocaría el desarrollo de una herramienta  de marketing para incrementar la venta de víveres de primera necesidad.</a:t>
          </a:r>
          <a:endParaRPr lang="es-ES" dirty="0">
            <a:solidFill>
              <a:schemeClr val="tx1"/>
            </a:solidFill>
          </a:endParaRPr>
        </a:p>
      </dgm:t>
    </dgm:pt>
    <dgm:pt modelId="{9614C15B-1096-46A6-81D6-F6B2F001C292}" type="parTrans" cxnId="{3D85DA17-8C9A-4CF4-8453-9A519FA336C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E2EA0CB-FA03-4F13-A90D-EF6AEA2441A7}" type="sibTrans" cxnId="{3D85DA17-8C9A-4CF4-8453-9A519FA336C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C3BAAC7-C9C5-4C19-B8AA-DB9B51A78015}" type="pres">
      <dgm:prSet presAssocID="{491A1A8C-3E43-459C-8BA0-403BE42CE36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42512F1C-1670-4849-A2C5-FA83CBC238F1}" type="pres">
      <dgm:prSet presAssocID="{491A1A8C-3E43-459C-8BA0-403BE42CE36B}" presName="Name1" presStyleCnt="0"/>
      <dgm:spPr/>
    </dgm:pt>
    <dgm:pt modelId="{876DB09D-A8AB-4E45-A5ED-E5A4EA96BC6D}" type="pres">
      <dgm:prSet presAssocID="{491A1A8C-3E43-459C-8BA0-403BE42CE36B}" presName="cycle" presStyleCnt="0"/>
      <dgm:spPr/>
    </dgm:pt>
    <dgm:pt modelId="{35F934FB-C91A-4F25-96F8-0A8F8639FE7C}" type="pres">
      <dgm:prSet presAssocID="{491A1A8C-3E43-459C-8BA0-403BE42CE36B}" presName="srcNode" presStyleLbl="node1" presStyleIdx="0" presStyleCnt="4"/>
      <dgm:spPr/>
    </dgm:pt>
    <dgm:pt modelId="{16250E9D-857A-46F0-82D0-DB55AFF715F2}" type="pres">
      <dgm:prSet presAssocID="{491A1A8C-3E43-459C-8BA0-403BE42CE36B}" presName="conn" presStyleLbl="parChTrans1D2" presStyleIdx="0" presStyleCnt="1"/>
      <dgm:spPr/>
      <dgm:t>
        <a:bodyPr/>
        <a:lstStyle/>
        <a:p>
          <a:endParaRPr lang="es-EC"/>
        </a:p>
      </dgm:t>
    </dgm:pt>
    <dgm:pt modelId="{2647FCEF-729E-458B-A827-AF0E69F1FEC0}" type="pres">
      <dgm:prSet presAssocID="{491A1A8C-3E43-459C-8BA0-403BE42CE36B}" presName="extraNode" presStyleLbl="node1" presStyleIdx="0" presStyleCnt="4"/>
      <dgm:spPr/>
    </dgm:pt>
    <dgm:pt modelId="{F11245C6-30E9-4832-A451-F7E14BFC965B}" type="pres">
      <dgm:prSet presAssocID="{491A1A8C-3E43-459C-8BA0-403BE42CE36B}" presName="dstNode" presStyleLbl="node1" presStyleIdx="0" presStyleCnt="4"/>
      <dgm:spPr/>
    </dgm:pt>
    <dgm:pt modelId="{2EEBC5B3-CDA6-44FF-9DAD-C08409904313}" type="pres">
      <dgm:prSet presAssocID="{B917678E-D501-46AE-929E-D4ECC690BF07}" presName="text_1" presStyleLbl="node1" presStyleIdx="0" presStyleCnt="4" custScaleY="1166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52D7C0-F305-4D4C-AD79-942245727D01}" type="pres">
      <dgm:prSet presAssocID="{B917678E-D501-46AE-929E-D4ECC690BF07}" presName="accent_1" presStyleCnt="0"/>
      <dgm:spPr/>
    </dgm:pt>
    <dgm:pt modelId="{01788E4B-948F-49AA-87EF-D512DD15177E}" type="pres">
      <dgm:prSet presAssocID="{B917678E-D501-46AE-929E-D4ECC690BF07}" presName="accentRepeatNode" presStyleLbl="solidFgAcc1" presStyleIdx="0" presStyleCnt="4"/>
      <dgm:spPr/>
    </dgm:pt>
    <dgm:pt modelId="{F23DA5C4-1660-488D-A945-8CF192308CF5}" type="pres">
      <dgm:prSet presAssocID="{E92FDD97-4934-4CBB-BDD4-1D8C159250A4}" presName="text_2" presStyleLbl="node1" presStyleIdx="1" presStyleCnt="4" custScaleY="10792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93E301-4E87-4C92-8406-967D3C203AE4}" type="pres">
      <dgm:prSet presAssocID="{E92FDD97-4934-4CBB-BDD4-1D8C159250A4}" presName="accent_2" presStyleCnt="0"/>
      <dgm:spPr/>
    </dgm:pt>
    <dgm:pt modelId="{FADE2EE6-4A23-4A9A-8CE8-F58E1E5A1F53}" type="pres">
      <dgm:prSet presAssocID="{E92FDD97-4934-4CBB-BDD4-1D8C159250A4}" presName="accentRepeatNode" presStyleLbl="solidFgAcc1" presStyleIdx="1" presStyleCnt="4"/>
      <dgm:spPr/>
    </dgm:pt>
    <dgm:pt modelId="{B85411B2-9738-40F6-954D-DD647291344D}" type="pres">
      <dgm:prSet presAssocID="{2E0DF79D-6217-45B1-B76C-0C05CFEBCE11}" presName="text_3" presStyleLbl="node1" presStyleIdx="2" presStyleCnt="4" custScaleY="1124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77C42E-6A32-4819-BC8F-047555079A65}" type="pres">
      <dgm:prSet presAssocID="{2E0DF79D-6217-45B1-B76C-0C05CFEBCE11}" presName="accent_3" presStyleCnt="0"/>
      <dgm:spPr/>
    </dgm:pt>
    <dgm:pt modelId="{73F3A0C9-62B8-40A5-95B3-750AF9FF3E96}" type="pres">
      <dgm:prSet presAssocID="{2E0DF79D-6217-45B1-B76C-0C05CFEBCE11}" presName="accentRepeatNode" presStyleLbl="solidFgAcc1" presStyleIdx="2" presStyleCnt="4"/>
      <dgm:spPr/>
    </dgm:pt>
    <dgm:pt modelId="{FDEBC468-3173-45DC-9D69-24F6A4E9E0C1}" type="pres">
      <dgm:prSet presAssocID="{DA2218A1-D9F4-4855-A7DA-9AFCDFBC245E}" presName="text_4" presStyleLbl="node1" presStyleIdx="3" presStyleCnt="4" custScaleY="1269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1F3251-EB4C-4729-B1F7-58624C42D4F9}" type="pres">
      <dgm:prSet presAssocID="{DA2218A1-D9F4-4855-A7DA-9AFCDFBC245E}" presName="accent_4" presStyleCnt="0"/>
      <dgm:spPr/>
    </dgm:pt>
    <dgm:pt modelId="{350783B2-BB02-4DA9-9579-E52C631F6F1D}" type="pres">
      <dgm:prSet presAssocID="{DA2218A1-D9F4-4855-A7DA-9AFCDFBC245E}" presName="accentRepeatNode" presStyleLbl="solidFgAcc1" presStyleIdx="3" presStyleCnt="4"/>
      <dgm:spPr/>
    </dgm:pt>
  </dgm:ptLst>
  <dgm:cxnLst>
    <dgm:cxn modelId="{52A676C1-7BFC-45E5-809E-358346A30DDA}" type="presOf" srcId="{B917678E-D501-46AE-929E-D4ECC690BF07}" destId="{2EEBC5B3-CDA6-44FF-9DAD-C08409904313}" srcOrd="0" destOrd="0" presId="urn:microsoft.com/office/officeart/2008/layout/VerticalCurvedList"/>
    <dgm:cxn modelId="{3F16F232-89E2-4C8F-B5CE-B20C995CC0F1}" srcId="{491A1A8C-3E43-459C-8BA0-403BE42CE36B}" destId="{B917678E-D501-46AE-929E-D4ECC690BF07}" srcOrd="0" destOrd="0" parTransId="{D1CFCD38-931D-4E51-9FBC-E0346B7F8B30}" sibTransId="{85E7CA6E-DD6B-43E8-8CF7-84A1531D7363}"/>
    <dgm:cxn modelId="{8DB058B9-8395-4A0B-9F2B-F707829957EC}" srcId="{491A1A8C-3E43-459C-8BA0-403BE42CE36B}" destId="{2E0DF79D-6217-45B1-B76C-0C05CFEBCE11}" srcOrd="2" destOrd="0" parTransId="{33377240-FB8F-4B6B-856B-AF0E4D3F98F5}" sibTransId="{A618FF41-B85F-4C1A-B9A7-0444595106F4}"/>
    <dgm:cxn modelId="{256B88C9-51D7-4E62-A044-A1EF7440FA1D}" type="presOf" srcId="{2E0DF79D-6217-45B1-B76C-0C05CFEBCE11}" destId="{B85411B2-9738-40F6-954D-DD647291344D}" srcOrd="0" destOrd="0" presId="urn:microsoft.com/office/officeart/2008/layout/VerticalCurvedList"/>
    <dgm:cxn modelId="{3D85DA17-8C9A-4CF4-8453-9A519FA336C7}" srcId="{491A1A8C-3E43-459C-8BA0-403BE42CE36B}" destId="{DA2218A1-D9F4-4855-A7DA-9AFCDFBC245E}" srcOrd="3" destOrd="0" parTransId="{9614C15B-1096-46A6-81D6-F6B2F001C292}" sibTransId="{BE2EA0CB-FA03-4F13-A90D-EF6AEA2441A7}"/>
    <dgm:cxn modelId="{09D64A9D-59F6-4F50-B9A6-CC2752082975}" type="presOf" srcId="{491A1A8C-3E43-459C-8BA0-403BE42CE36B}" destId="{0C3BAAC7-C9C5-4C19-B8AA-DB9B51A78015}" srcOrd="0" destOrd="0" presId="urn:microsoft.com/office/officeart/2008/layout/VerticalCurvedList"/>
    <dgm:cxn modelId="{C64BE14F-9CCA-4447-A21E-BD7C8F9ECB29}" type="presOf" srcId="{85E7CA6E-DD6B-43E8-8CF7-84A1531D7363}" destId="{16250E9D-857A-46F0-82D0-DB55AFF715F2}" srcOrd="0" destOrd="0" presId="urn:microsoft.com/office/officeart/2008/layout/VerticalCurvedList"/>
    <dgm:cxn modelId="{59BC3C10-83C7-49EE-9DDF-2A18AFB1CB33}" srcId="{491A1A8C-3E43-459C-8BA0-403BE42CE36B}" destId="{E92FDD97-4934-4CBB-BDD4-1D8C159250A4}" srcOrd="1" destOrd="0" parTransId="{BBF61F13-6538-4B27-ACBB-8EB4103CA352}" sibTransId="{5AA28EBB-E85C-4CA2-81DA-371846E7BF89}"/>
    <dgm:cxn modelId="{B4D6BA7C-48BB-4700-81D0-47CD4B0B9B47}" type="presOf" srcId="{DA2218A1-D9F4-4855-A7DA-9AFCDFBC245E}" destId="{FDEBC468-3173-45DC-9D69-24F6A4E9E0C1}" srcOrd="0" destOrd="0" presId="urn:microsoft.com/office/officeart/2008/layout/VerticalCurvedList"/>
    <dgm:cxn modelId="{4D279F4D-9957-4F49-8A18-288D8074D451}" type="presOf" srcId="{E92FDD97-4934-4CBB-BDD4-1D8C159250A4}" destId="{F23DA5C4-1660-488D-A945-8CF192308CF5}" srcOrd="0" destOrd="0" presId="urn:microsoft.com/office/officeart/2008/layout/VerticalCurvedList"/>
    <dgm:cxn modelId="{4CCF8F73-F819-4C78-82BE-C2858FB1F3E7}" type="presParOf" srcId="{0C3BAAC7-C9C5-4C19-B8AA-DB9B51A78015}" destId="{42512F1C-1670-4849-A2C5-FA83CBC238F1}" srcOrd="0" destOrd="0" presId="urn:microsoft.com/office/officeart/2008/layout/VerticalCurvedList"/>
    <dgm:cxn modelId="{81F5B3D6-8452-4B52-A421-79165DDF186E}" type="presParOf" srcId="{42512F1C-1670-4849-A2C5-FA83CBC238F1}" destId="{876DB09D-A8AB-4E45-A5ED-E5A4EA96BC6D}" srcOrd="0" destOrd="0" presId="urn:microsoft.com/office/officeart/2008/layout/VerticalCurvedList"/>
    <dgm:cxn modelId="{5F6A5BB2-6854-496A-9FCD-6C6010A93554}" type="presParOf" srcId="{876DB09D-A8AB-4E45-A5ED-E5A4EA96BC6D}" destId="{35F934FB-C91A-4F25-96F8-0A8F8639FE7C}" srcOrd="0" destOrd="0" presId="urn:microsoft.com/office/officeart/2008/layout/VerticalCurvedList"/>
    <dgm:cxn modelId="{B92A6D6A-0A9F-4246-B71C-BEC3DC4E4D57}" type="presParOf" srcId="{876DB09D-A8AB-4E45-A5ED-E5A4EA96BC6D}" destId="{16250E9D-857A-46F0-82D0-DB55AFF715F2}" srcOrd="1" destOrd="0" presId="urn:microsoft.com/office/officeart/2008/layout/VerticalCurvedList"/>
    <dgm:cxn modelId="{9F2ABFC6-336B-4229-B04C-256F3CB84E38}" type="presParOf" srcId="{876DB09D-A8AB-4E45-A5ED-E5A4EA96BC6D}" destId="{2647FCEF-729E-458B-A827-AF0E69F1FEC0}" srcOrd="2" destOrd="0" presId="urn:microsoft.com/office/officeart/2008/layout/VerticalCurvedList"/>
    <dgm:cxn modelId="{F1137963-4EE7-4CE4-9ADD-52A3CA90F58E}" type="presParOf" srcId="{876DB09D-A8AB-4E45-A5ED-E5A4EA96BC6D}" destId="{F11245C6-30E9-4832-A451-F7E14BFC965B}" srcOrd="3" destOrd="0" presId="urn:microsoft.com/office/officeart/2008/layout/VerticalCurvedList"/>
    <dgm:cxn modelId="{1CBD96C3-19C1-4113-AF96-7A13584D392A}" type="presParOf" srcId="{42512F1C-1670-4849-A2C5-FA83CBC238F1}" destId="{2EEBC5B3-CDA6-44FF-9DAD-C08409904313}" srcOrd="1" destOrd="0" presId="urn:microsoft.com/office/officeart/2008/layout/VerticalCurvedList"/>
    <dgm:cxn modelId="{2FEA99E9-7779-4BA2-9181-310F1027309C}" type="presParOf" srcId="{42512F1C-1670-4849-A2C5-FA83CBC238F1}" destId="{6A52D7C0-F305-4D4C-AD79-942245727D01}" srcOrd="2" destOrd="0" presId="urn:microsoft.com/office/officeart/2008/layout/VerticalCurvedList"/>
    <dgm:cxn modelId="{A621B8F4-8C40-41FC-83CB-DD762C93B448}" type="presParOf" srcId="{6A52D7C0-F305-4D4C-AD79-942245727D01}" destId="{01788E4B-948F-49AA-87EF-D512DD15177E}" srcOrd="0" destOrd="0" presId="urn:microsoft.com/office/officeart/2008/layout/VerticalCurvedList"/>
    <dgm:cxn modelId="{D93E5E76-17B4-4845-B274-06A7CE4052EB}" type="presParOf" srcId="{42512F1C-1670-4849-A2C5-FA83CBC238F1}" destId="{F23DA5C4-1660-488D-A945-8CF192308CF5}" srcOrd="3" destOrd="0" presId="urn:microsoft.com/office/officeart/2008/layout/VerticalCurvedList"/>
    <dgm:cxn modelId="{A529F05D-B62B-40C2-8125-F0968208933C}" type="presParOf" srcId="{42512F1C-1670-4849-A2C5-FA83CBC238F1}" destId="{3A93E301-4E87-4C92-8406-967D3C203AE4}" srcOrd="4" destOrd="0" presId="urn:microsoft.com/office/officeart/2008/layout/VerticalCurvedList"/>
    <dgm:cxn modelId="{973892F3-9239-461A-8E28-E2F9491CFC8B}" type="presParOf" srcId="{3A93E301-4E87-4C92-8406-967D3C203AE4}" destId="{FADE2EE6-4A23-4A9A-8CE8-F58E1E5A1F53}" srcOrd="0" destOrd="0" presId="urn:microsoft.com/office/officeart/2008/layout/VerticalCurvedList"/>
    <dgm:cxn modelId="{9CA50FD4-61BB-44AD-B71F-FA8BC2E2A049}" type="presParOf" srcId="{42512F1C-1670-4849-A2C5-FA83CBC238F1}" destId="{B85411B2-9738-40F6-954D-DD647291344D}" srcOrd="5" destOrd="0" presId="urn:microsoft.com/office/officeart/2008/layout/VerticalCurvedList"/>
    <dgm:cxn modelId="{FA639FB3-BE2C-4F23-840A-0E6EEF46FDFD}" type="presParOf" srcId="{42512F1C-1670-4849-A2C5-FA83CBC238F1}" destId="{D977C42E-6A32-4819-BC8F-047555079A65}" srcOrd="6" destOrd="0" presId="urn:microsoft.com/office/officeart/2008/layout/VerticalCurvedList"/>
    <dgm:cxn modelId="{837861B5-05AC-4F22-9616-54ABD01558A5}" type="presParOf" srcId="{D977C42E-6A32-4819-BC8F-047555079A65}" destId="{73F3A0C9-62B8-40A5-95B3-750AF9FF3E96}" srcOrd="0" destOrd="0" presId="urn:microsoft.com/office/officeart/2008/layout/VerticalCurvedList"/>
    <dgm:cxn modelId="{9468697C-3E18-4313-BBDA-907B7E351EB1}" type="presParOf" srcId="{42512F1C-1670-4849-A2C5-FA83CBC238F1}" destId="{FDEBC468-3173-45DC-9D69-24F6A4E9E0C1}" srcOrd="7" destOrd="0" presId="urn:microsoft.com/office/officeart/2008/layout/VerticalCurvedList"/>
    <dgm:cxn modelId="{F836342C-7A70-45C6-84A3-F24CE05F0D8C}" type="presParOf" srcId="{42512F1C-1670-4849-A2C5-FA83CBC238F1}" destId="{811F3251-EB4C-4729-B1F7-58624C42D4F9}" srcOrd="8" destOrd="0" presId="urn:microsoft.com/office/officeart/2008/layout/VerticalCurvedList"/>
    <dgm:cxn modelId="{DC64AC0D-E469-4925-BD8A-234EED39379D}" type="presParOf" srcId="{811F3251-EB4C-4729-B1F7-58624C42D4F9}" destId="{350783B2-BB02-4DA9-9579-E52C631F6F1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25585F-68D1-40D1-A1A5-42D35CF1A2C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9ED062C-698E-4548-9BFD-E425B4794BAB}">
      <dgm:prSet custT="1"/>
      <dgm:spPr/>
      <dgm:t>
        <a:bodyPr/>
        <a:lstStyle/>
        <a:p>
          <a:r>
            <a:rPr lang="es-ES" sz="2000" b="1" dirty="0" smtClean="0"/>
            <a:t>Teoría Benchmarking</a:t>
          </a:r>
          <a:endParaRPr lang="es-ES" sz="2000" b="1" dirty="0"/>
        </a:p>
      </dgm:t>
    </dgm:pt>
    <dgm:pt modelId="{76196FCE-EC4C-47A1-9DA3-F782C8D7679A}" type="parTrans" cxnId="{917C11FA-EF41-446B-BB4E-102A0DC06C78}">
      <dgm:prSet/>
      <dgm:spPr/>
      <dgm:t>
        <a:bodyPr/>
        <a:lstStyle/>
        <a:p>
          <a:endParaRPr lang="es-ES"/>
        </a:p>
      </dgm:t>
    </dgm:pt>
    <dgm:pt modelId="{AA51903C-DC46-47E8-9328-9FC8C1EE05F0}" type="sibTrans" cxnId="{917C11FA-EF41-446B-BB4E-102A0DC06C78}">
      <dgm:prSet/>
      <dgm:spPr/>
      <dgm:t>
        <a:bodyPr/>
        <a:lstStyle/>
        <a:p>
          <a:endParaRPr lang="es-ES"/>
        </a:p>
      </dgm:t>
    </dgm:pt>
    <dgm:pt modelId="{A8DE72C9-2B1C-4281-BCAA-5D41F0117304}">
      <dgm:prSet/>
      <dgm:spPr/>
      <dgm:t>
        <a:bodyPr/>
        <a:lstStyle/>
        <a:p>
          <a:r>
            <a:rPr lang="es-EC" dirty="0" smtClean="0"/>
            <a:t>BENCHMARKING es el proceso de comparar y medir las operaciones de una organización.</a:t>
          </a:r>
          <a:endParaRPr lang="es-ES" dirty="0"/>
        </a:p>
      </dgm:t>
    </dgm:pt>
    <dgm:pt modelId="{107E4D47-17A0-45C0-89FE-4E312B043165}" type="parTrans" cxnId="{E0485768-50BC-403B-BB73-B8269E79D79A}">
      <dgm:prSet/>
      <dgm:spPr/>
      <dgm:t>
        <a:bodyPr/>
        <a:lstStyle/>
        <a:p>
          <a:endParaRPr lang="es-ES"/>
        </a:p>
      </dgm:t>
    </dgm:pt>
    <dgm:pt modelId="{55EA6596-91DB-4F90-B36B-3F5CAAED793F}" type="sibTrans" cxnId="{E0485768-50BC-403B-BB73-B8269E79D79A}">
      <dgm:prSet/>
      <dgm:spPr/>
      <dgm:t>
        <a:bodyPr/>
        <a:lstStyle/>
        <a:p>
          <a:endParaRPr lang="es-ES"/>
        </a:p>
      </dgm:t>
    </dgm:pt>
    <dgm:pt modelId="{74B50EED-2404-44DA-B8F6-A619228C612D}">
      <dgm:prSet/>
      <dgm:spPr/>
      <dgm:t>
        <a:bodyPr/>
        <a:lstStyle/>
        <a:p>
          <a:endParaRPr lang="es-ES" dirty="0"/>
        </a:p>
      </dgm:t>
    </dgm:pt>
    <dgm:pt modelId="{F35E4E6A-78BC-4ADD-95D6-A95F6CD441D7}" type="parTrans" cxnId="{7EF6DD73-CE63-4457-B235-C249358C4F9E}">
      <dgm:prSet/>
      <dgm:spPr/>
      <dgm:t>
        <a:bodyPr/>
        <a:lstStyle/>
        <a:p>
          <a:endParaRPr lang="es-ES"/>
        </a:p>
      </dgm:t>
    </dgm:pt>
    <dgm:pt modelId="{36DF2241-F135-4441-A77F-EDC8BFC5F41D}" type="sibTrans" cxnId="{7EF6DD73-CE63-4457-B235-C249358C4F9E}">
      <dgm:prSet/>
      <dgm:spPr/>
      <dgm:t>
        <a:bodyPr/>
        <a:lstStyle/>
        <a:p>
          <a:endParaRPr lang="es-ES"/>
        </a:p>
      </dgm:t>
    </dgm:pt>
    <dgm:pt modelId="{959348B9-7430-4129-878C-54D4AEAB8209}">
      <dgm:prSet/>
      <dgm:spPr/>
      <dgm:t>
        <a:bodyPr/>
        <a:lstStyle/>
        <a:p>
          <a:endParaRPr lang="es-ES" dirty="0"/>
        </a:p>
      </dgm:t>
    </dgm:pt>
    <dgm:pt modelId="{6015E542-B29A-42C8-A990-1416AC185268}" type="parTrans" cxnId="{EC19CDAF-F27D-4CC4-B9D0-77C5AB966EDD}">
      <dgm:prSet/>
      <dgm:spPr/>
      <dgm:t>
        <a:bodyPr/>
        <a:lstStyle/>
        <a:p>
          <a:endParaRPr lang="es-ES"/>
        </a:p>
      </dgm:t>
    </dgm:pt>
    <dgm:pt modelId="{DD7D6303-E330-4081-B1E2-AA3D417462B8}" type="sibTrans" cxnId="{EC19CDAF-F27D-4CC4-B9D0-77C5AB966EDD}">
      <dgm:prSet/>
      <dgm:spPr/>
      <dgm:t>
        <a:bodyPr/>
        <a:lstStyle/>
        <a:p>
          <a:endParaRPr lang="es-ES"/>
        </a:p>
      </dgm:t>
    </dgm:pt>
    <dgm:pt modelId="{4497A322-9818-40F4-8EB3-3C4BC9700BE7}">
      <dgm:prSet/>
      <dgm:spPr/>
      <dgm:t>
        <a:bodyPr/>
        <a:lstStyle/>
        <a:p>
          <a:r>
            <a:rPr lang="es-EC" dirty="0" smtClean="0"/>
            <a:t>El benchmarking involucra a dos organizaciones que previamente han acordado compartir información acerca de sus procesos u operaciones. Ambas se anticipan de algún beneficio de compartir esa información. </a:t>
          </a:r>
          <a:endParaRPr lang="es-ES" dirty="0"/>
        </a:p>
      </dgm:t>
    </dgm:pt>
    <dgm:pt modelId="{FE1709EF-021E-4CF8-9417-E77A6D75FFA6}" type="parTrans" cxnId="{D9E7299A-6EF1-4210-8850-87171B3D6332}">
      <dgm:prSet/>
      <dgm:spPr/>
      <dgm:t>
        <a:bodyPr/>
        <a:lstStyle/>
        <a:p>
          <a:endParaRPr lang="es-EC"/>
        </a:p>
      </dgm:t>
    </dgm:pt>
    <dgm:pt modelId="{19D568CA-E110-43AB-B590-E591DB8A4290}" type="sibTrans" cxnId="{D9E7299A-6EF1-4210-8850-87171B3D6332}">
      <dgm:prSet/>
      <dgm:spPr/>
      <dgm:t>
        <a:bodyPr/>
        <a:lstStyle/>
        <a:p>
          <a:endParaRPr lang="es-EC"/>
        </a:p>
      </dgm:t>
    </dgm:pt>
    <dgm:pt modelId="{0E8069C1-9BB1-453B-BF5F-3FA21F67151E}" type="pres">
      <dgm:prSet presAssocID="{5F25585F-68D1-40D1-A1A5-42D35CF1A2C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F297CA16-AA3D-4004-A0E8-9F6EBAD05CE2}" type="pres">
      <dgm:prSet presAssocID="{09ED062C-698E-4548-9BFD-E425B4794BAB}" presName="linNode" presStyleCnt="0"/>
      <dgm:spPr/>
    </dgm:pt>
    <dgm:pt modelId="{3D844C95-DE2E-489A-9466-2B0D3F7C888C}" type="pres">
      <dgm:prSet presAssocID="{09ED062C-698E-4548-9BFD-E425B4794BAB}" presName="parentShp" presStyleLbl="node1" presStyleIdx="0" presStyleCnt="1" custScaleX="53793" custLinFactNeighborX="-12513" custLinFactNeighborY="8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3BB795-F3CA-4BD2-8CCA-16F8FEE6EE56}" type="pres">
      <dgm:prSet presAssocID="{09ED062C-698E-4548-9BFD-E425B4794BAB}" presName="childShp" presStyleLbl="bgAccFollowNode1" presStyleIdx="0" presStyleCnt="1" custScaleX="123148" custScaleY="3648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C19CDAF-F27D-4CC4-B9D0-77C5AB966EDD}" srcId="{09ED062C-698E-4548-9BFD-E425B4794BAB}" destId="{959348B9-7430-4129-878C-54D4AEAB8209}" srcOrd="3" destOrd="0" parTransId="{6015E542-B29A-42C8-A990-1416AC185268}" sibTransId="{DD7D6303-E330-4081-B1E2-AA3D417462B8}"/>
    <dgm:cxn modelId="{D9E7299A-6EF1-4210-8850-87171B3D6332}" srcId="{09ED062C-698E-4548-9BFD-E425B4794BAB}" destId="{4497A322-9818-40F4-8EB3-3C4BC9700BE7}" srcOrd="2" destOrd="0" parTransId="{FE1709EF-021E-4CF8-9417-E77A6D75FFA6}" sibTransId="{19D568CA-E110-43AB-B590-E591DB8A4290}"/>
    <dgm:cxn modelId="{EF60BF63-A424-4552-ADA6-77DD23685352}" type="presOf" srcId="{09ED062C-698E-4548-9BFD-E425B4794BAB}" destId="{3D844C95-DE2E-489A-9466-2B0D3F7C888C}" srcOrd="0" destOrd="0" presId="urn:microsoft.com/office/officeart/2005/8/layout/vList6"/>
    <dgm:cxn modelId="{E0485768-50BC-403B-BB73-B8269E79D79A}" srcId="{09ED062C-698E-4548-9BFD-E425B4794BAB}" destId="{A8DE72C9-2B1C-4281-BCAA-5D41F0117304}" srcOrd="1" destOrd="0" parTransId="{107E4D47-17A0-45C0-89FE-4E312B043165}" sibTransId="{55EA6596-91DB-4F90-B36B-3F5CAAED793F}"/>
    <dgm:cxn modelId="{EA817CF2-7D76-40F8-9698-E3E1CB4CEFD8}" type="presOf" srcId="{4497A322-9818-40F4-8EB3-3C4BC9700BE7}" destId="{5F3BB795-F3CA-4BD2-8CCA-16F8FEE6EE56}" srcOrd="0" destOrd="2" presId="urn:microsoft.com/office/officeart/2005/8/layout/vList6"/>
    <dgm:cxn modelId="{917C11FA-EF41-446B-BB4E-102A0DC06C78}" srcId="{5F25585F-68D1-40D1-A1A5-42D35CF1A2CA}" destId="{09ED062C-698E-4548-9BFD-E425B4794BAB}" srcOrd="0" destOrd="0" parTransId="{76196FCE-EC4C-47A1-9DA3-F782C8D7679A}" sibTransId="{AA51903C-DC46-47E8-9328-9FC8C1EE05F0}"/>
    <dgm:cxn modelId="{6B7808C4-46F2-406D-A320-59D8D617D436}" type="presOf" srcId="{5F25585F-68D1-40D1-A1A5-42D35CF1A2CA}" destId="{0E8069C1-9BB1-453B-BF5F-3FA21F67151E}" srcOrd="0" destOrd="0" presId="urn:microsoft.com/office/officeart/2005/8/layout/vList6"/>
    <dgm:cxn modelId="{83A9885B-94EC-447C-B854-4F65478DFF14}" type="presOf" srcId="{A8DE72C9-2B1C-4281-BCAA-5D41F0117304}" destId="{5F3BB795-F3CA-4BD2-8CCA-16F8FEE6EE56}" srcOrd="0" destOrd="1" presId="urn:microsoft.com/office/officeart/2005/8/layout/vList6"/>
    <dgm:cxn modelId="{2FDAC81A-EC82-4E77-8E1A-870F1F9B9EF4}" type="presOf" srcId="{74B50EED-2404-44DA-B8F6-A619228C612D}" destId="{5F3BB795-F3CA-4BD2-8CCA-16F8FEE6EE56}" srcOrd="0" destOrd="0" presId="urn:microsoft.com/office/officeart/2005/8/layout/vList6"/>
    <dgm:cxn modelId="{7EF6DD73-CE63-4457-B235-C249358C4F9E}" srcId="{09ED062C-698E-4548-9BFD-E425B4794BAB}" destId="{74B50EED-2404-44DA-B8F6-A619228C612D}" srcOrd="0" destOrd="0" parTransId="{F35E4E6A-78BC-4ADD-95D6-A95F6CD441D7}" sibTransId="{36DF2241-F135-4441-A77F-EDC8BFC5F41D}"/>
    <dgm:cxn modelId="{E752FD48-D987-4FB2-B29D-7FA14D4E7B32}" type="presOf" srcId="{959348B9-7430-4129-878C-54D4AEAB8209}" destId="{5F3BB795-F3CA-4BD2-8CCA-16F8FEE6EE56}" srcOrd="0" destOrd="3" presId="urn:microsoft.com/office/officeart/2005/8/layout/vList6"/>
    <dgm:cxn modelId="{B5E77F1C-2C20-412A-AF11-F0944191C542}" type="presParOf" srcId="{0E8069C1-9BB1-453B-BF5F-3FA21F67151E}" destId="{F297CA16-AA3D-4004-A0E8-9F6EBAD05CE2}" srcOrd="0" destOrd="0" presId="urn:microsoft.com/office/officeart/2005/8/layout/vList6"/>
    <dgm:cxn modelId="{BCCBD68F-1A63-4C43-AC8A-3645F4A27839}" type="presParOf" srcId="{F297CA16-AA3D-4004-A0E8-9F6EBAD05CE2}" destId="{3D844C95-DE2E-489A-9466-2B0D3F7C888C}" srcOrd="0" destOrd="0" presId="urn:microsoft.com/office/officeart/2005/8/layout/vList6"/>
    <dgm:cxn modelId="{1C324303-0493-4C44-BDDB-3DB819150446}" type="presParOf" srcId="{F297CA16-AA3D-4004-A0E8-9F6EBAD05CE2}" destId="{5F3BB795-F3CA-4BD2-8CCA-16F8FEE6EE5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25585F-68D1-40D1-A1A5-42D35CF1A2C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CD5E7EF-1350-4B71-A131-0B8A627DADDB}">
      <dgm:prSet custT="1"/>
      <dgm:spPr/>
      <dgm:t>
        <a:bodyPr/>
        <a:lstStyle/>
        <a:p>
          <a:r>
            <a:rPr lang="es-ES" sz="2000" b="1" dirty="0" smtClean="0"/>
            <a:t>Teoría Microeconómica</a:t>
          </a:r>
          <a:endParaRPr lang="es-ES" sz="2000" b="1" dirty="0"/>
        </a:p>
      </dgm:t>
    </dgm:pt>
    <dgm:pt modelId="{1BFAAD61-6485-4C89-84C6-13A48C9D46A4}" type="parTrans" cxnId="{A036675E-B351-4E94-8E95-6ACC30DC20EC}">
      <dgm:prSet/>
      <dgm:spPr/>
      <dgm:t>
        <a:bodyPr/>
        <a:lstStyle/>
        <a:p>
          <a:endParaRPr lang="es-ES"/>
        </a:p>
      </dgm:t>
    </dgm:pt>
    <dgm:pt modelId="{BD1BE0A2-550D-4BB7-8589-13CB3D740273}" type="sibTrans" cxnId="{A036675E-B351-4E94-8E95-6ACC30DC20EC}">
      <dgm:prSet/>
      <dgm:spPr/>
      <dgm:t>
        <a:bodyPr/>
        <a:lstStyle/>
        <a:p>
          <a:endParaRPr lang="es-ES"/>
        </a:p>
      </dgm:t>
    </dgm:pt>
    <dgm:pt modelId="{972C8065-825E-446E-A5D8-BDF357EADC70}">
      <dgm:prSet custT="1"/>
      <dgm:spPr/>
      <dgm:t>
        <a:bodyPr/>
        <a:lstStyle/>
        <a:p>
          <a:r>
            <a:rPr lang="es-EC" sz="2000" dirty="0" smtClean="0"/>
            <a:t>Según la ley de la oferta y la demanda, y asumiendo esa competencia perfecta, el precio de un bien se sitúa en la intersección de las curvas de oferta y demanda. Si el precio de un bien está demasiado bajo y los consumidores demandan más de lo que los productores pueden poner en el mercado, se produce una situación de escasez, y por tanto los consumidores estarán dispuestos a pagar más. </a:t>
          </a:r>
          <a:endParaRPr lang="es-ES" sz="2000" dirty="0"/>
        </a:p>
      </dgm:t>
    </dgm:pt>
    <dgm:pt modelId="{7FAE0790-E9F5-4DE1-B8F6-81075F1FF45F}" type="parTrans" cxnId="{90FD3FB8-4E4D-4DF8-8E1A-6FB534705992}">
      <dgm:prSet/>
      <dgm:spPr/>
      <dgm:t>
        <a:bodyPr/>
        <a:lstStyle/>
        <a:p>
          <a:endParaRPr lang="es-ES"/>
        </a:p>
      </dgm:t>
    </dgm:pt>
    <dgm:pt modelId="{30156DC5-825E-4D4A-944D-0BCD0B322AF7}" type="sibTrans" cxnId="{90FD3FB8-4E4D-4DF8-8E1A-6FB534705992}">
      <dgm:prSet/>
      <dgm:spPr/>
      <dgm:t>
        <a:bodyPr/>
        <a:lstStyle/>
        <a:p>
          <a:endParaRPr lang="es-ES"/>
        </a:p>
      </dgm:t>
    </dgm:pt>
    <dgm:pt modelId="{5E33A38B-3EEB-4421-B40D-855CF2A4B955}">
      <dgm:prSet custT="1"/>
      <dgm:spPr/>
      <dgm:t>
        <a:bodyPr/>
        <a:lstStyle/>
        <a:p>
          <a:endParaRPr lang="es-ES" sz="2000" dirty="0"/>
        </a:p>
      </dgm:t>
    </dgm:pt>
    <dgm:pt modelId="{6DF97FCD-D80B-4DA5-B57D-8E398C39F762}" type="parTrans" cxnId="{16B4450A-808F-481F-B252-EE3A8CC68950}">
      <dgm:prSet/>
      <dgm:spPr/>
      <dgm:t>
        <a:bodyPr/>
        <a:lstStyle/>
        <a:p>
          <a:endParaRPr lang="es-ES"/>
        </a:p>
      </dgm:t>
    </dgm:pt>
    <dgm:pt modelId="{C4528784-3BC3-4E46-8073-82374D2D8C06}" type="sibTrans" cxnId="{16B4450A-808F-481F-B252-EE3A8CC68950}">
      <dgm:prSet/>
      <dgm:spPr/>
      <dgm:t>
        <a:bodyPr/>
        <a:lstStyle/>
        <a:p>
          <a:endParaRPr lang="es-ES"/>
        </a:p>
      </dgm:t>
    </dgm:pt>
    <dgm:pt modelId="{208B6263-973D-45F4-9C3A-DB5F00D76495}">
      <dgm:prSet custT="1"/>
      <dgm:spPr/>
      <dgm:t>
        <a:bodyPr/>
        <a:lstStyle/>
        <a:p>
          <a:endParaRPr lang="es-ES" sz="2000" dirty="0"/>
        </a:p>
      </dgm:t>
    </dgm:pt>
    <dgm:pt modelId="{1B08FA82-0282-44FD-BA29-9787D720F068}" type="parTrans" cxnId="{D2251A11-00DA-4AB1-BBEA-2855CD0A5FCE}">
      <dgm:prSet/>
      <dgm:spPr/>
      <dgm:t>
        <a:bodyPr/>
        <a:lstStyle/>
        <a:p>
          <a:endParaRPr lang="es-ES"/>
        </a:p>
      </dgm:t>
    </dgm:pt>
    <dgm:pt modelId="{73D7F18A-08E1-4BCF-BBE9-13CB01889DC7}" type="sibTrans" cxnId="{D2251A11-00DA-4AB1-BBEA-2855CD0A5FCE}">
      <dgm:prSet/>
      <dgm:spPr/>
      <dgm:t>
        <a:bodyPr/>
        <a:lstStyle/>
        <a:p>
          <a:endParaRPr lang="es-ES"/>
        </a:p>
      </dgm:t>
    </dgm:pt>
    <dgm:pt modelId="{0E8069C1-9BB1-453B-BF5F-3FA21F67151E}" type="pres">
      <dgm:prSet presAssocID="{5F25585F-68D1-40D1-A1A5-42D35CF1A2C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B25E0ADF-17F9-4226-AD08-DEF848DD8677}" type="pres">
      <dgm:prSet presAssocID="{6CD5E7EF-1350-4B71-A131-0B8A627DADDB}" presName="linNode" presStyleCnt="0"/>
      <dgm:spPr/>
    </dgm:pt>
    <dgm:pt modelId="{4CF24929-E251-4981-BCD4-ECE12BBFB85D}" type="pres">
      <dgm:prSet presAssocID="{6CD5E7EF-1350-4B71-A131-0B8A627DADDB}" presName="parentShp" presStyleLbl="node1" presStyleIdx="0" presStyleCnt="1" custScaleX="68679" custLinFactNeighborX="-4026" custLinFactNeighborY="35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6CD96A-68E2-4959-A575-ED9647D183B7}" type="pres">
      <dgm:prSet presAssocID="{6CD5E7EF-1350-4B71-A131-0B8A627DADDB}" presName="childShp" presStyleLbl="bgAccFollowNode1" presStyleIdx="0" presStyleCnt="1" custScaleX="136675" custScaleY="4280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A1B2623-D814-4B4E-9875-2CCF78284FFA}" type="presOf" srcId="{5F25585F-68D1-40D1-A1A5-42D35CF1A2CA}" destId="{0E8069C1-9BB1-453B-BF5F-3FA21F67151E}" srcOrd="0" destOrd="0" presId="urn:microsoft.com/office/officeart/2005/8/layout/vList6"/>
    <dgm:cxn modelId="{90FD3FB8-4E4D-4DF8-8E1A-6FB534705992}" srcId="{6CD5E7EF-1350-4B71-A131-0B8A627DADDB}" destId="{972C8065-825E-446E-A5D8-BDF357EADC70}" srcOrd="2" destOrd="0" parTransId="{7FAE0790-E9F5-4DE1-B8F6-81075F1FF45F}" sibTransId="{30156DC5-825E-4D4A-944D-0BCD0B322AF7}"/>
    <dgm:cxn modelId="{18885FEC-DF7A-4F8F-BCC3-4546901788D4}" type="presOf" srcId="{972C8065-825E-446E-A5D8-BDF357EADC70}" destId="{6F6CD96A-68E2-4959-A575-ED9647D183B7}" srcOrd="0" destOrd="2" presId="urn:microsoft.com/office/officeart/2005/8/layout/vList6"/>
    <dgm:cxn modelId="{16B4450A-808F-481F-B252-EE3A8CC68950}" srcId="{6CD5E7EF-1350-4B71-A131-0B8A627DADDB}" destId="{5E33A38B-3EEB-4421-B40D-855CF2A4B955}" srcOrd="1" destOrd="0" parTransId="{6DF97FCD-D80B-4DA5-B57D-8E398C39F762}" sibTransId="{C4528784-3BC3-4E46-8073-82374D2D8C06}"/>
    <dgm:cxn modelId="{49879F6E-50B2-4AFB-98E7-83810B7F979C}" type="presOf" srcId="{5E33A38B-3EEB-4421-B40D-855CF2A4B955}" destId="{6F6CD96A-68E2-4959-A575-ED9647D183B7}" srcOrd="0" destOrd="1" presId="urn:microsoft.com/office/officeart/2005/8/layout/vList6"/>
    <dgm:cxn modelId="{05B02C5E-9F54-4885-BF41-AEAD4F6F3691}" type="presOf" srcId="{6CD5E7EF-1350-4B71-A131-0B8A627DADDB}" destId="{4CF24929-E251-4981-BCD4-ECE12BBFB85D}" srcOrd="0" destOrd="0" presId="urn:microsoft.com/office/officeart/2005/8/layout/vList6"/>
    <dgm:cxn modelId="{A036675E-B351-4E94-8E95-6ACC30DC20EC}" srcId="{5F25585F-68D1-40D1-A1A5-42D35CF1A2CA}" destId="{6CD5E7EF-1350-4B71-A131-0B8A627DADDB}" srcOrd="0" destOrd="0" parTransId="{1BFAAD61-6485-4C89-84C6-13A48C9D46A4}" sibTransId="{BD1BE0A2-550D-4BB7-8589-13CB3D740273}"/>
    <dgm:cxn modelId="{D2251A11-00DA-4AB1-BBEA-2855CD0A5FCE}" srcId="{6CD5E7EF-1350-4B71-A131-0B8A627DADDB}" destId="{208B6263-973D-45F4-9C3A-DB5F00D76495}" srcOrd="0" destOrd="0" parTransId="{1B08FA82-0282-44FD-BA29-9787D720F068}" sibTransId="{73D7F18A-08E1-4BCF-BBE9-13CB01889DC7}"/>
    <dgm:cxn modelId="{6A3A2A5C-2725-4EF1-96C7-86D3367ED371}" type="presOf" srcId="{208B6263-973D-45F4-9C3A-DB5F00D76495}" destId="{6F6CD96A-68E2-4959-A575-ED9647D183B7}" srcOrd="0" destOrd="0" presId="urn:microsoft.com/office/officeart/2005/8/layout/vList6"/>
    <dgm:cxn modelId="{B7DB5E13-13A6-4DB4-A9CD-B786B3519210}" type="presParOf" srcId="{0E8069C1-9BB1-453B-BF5F-3FA21F67151E}" destId="{B25E0ADF-17F9-4226-AD08-DEF848DD8677}" srcOrd="0" destOrd="0" presId="urn:microsoft.com/office/officeart/2005/8/layout/vList6"/>
    <dgm:cxn modelId="{53246E25-6944-4667-8476-34CA3EADF1A7}" type="presParOf" srcId="{B25E0ADF-17F9-4226-AD08-DEF848DD8677}" destId="{4CF24929-E251-4981-BCD4-ECE12BBFB85D}" srcOrd="0" destOrd="0" presId="urn:microsoft.com/office/officeart/2005/8/layout/vList6"/>
    <dgm:cxn modelId="{7C84B25F-A86A-49B4-BE5B-C41CBD2A3A10}" type="presParOf" srcId="{B25E0ADF-17F9-4226-AD08-DEF848DD8677}" destId="{6F6CD96A-68E2-4959-A575-ED9647D183B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25585F-68D1-40D1-A1A5-42D35CF1A2C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9ED062C-698E-4548-9BFD-E425B4794BAB}">
      <dgm:prSet custT="1"/>
      <dgm:spPr/>
      <dgm:t>
        <a:bodyPr/>
        <a:lstStyle/>
        <a:p>
          <a:r>
            <a:rPr lang="es-ES" sz="2000" b="1" dirty="0" smtClean="0"/>
            <a:t>Teoría del Marketing </a:t>
          </a:r>
          <a:r>
            <a:rPr lang="es-ES" sz="2000" b="1" dirty="0" err="1" smtClean="0"/>
            <a:t>Mix</a:t>
          </a:r>
          <a:endParaRPr lang="es-ES" sz="2000" b="1" dirty="0"/>
        </a:p>
      </dgm:t>
    </dgm:pt>
    <dgm:pt modelId="{76196FCE-EC4C-47A1-9DA3-F782C8D7679A}" type="parTrans" cxnId="{917C11FA-EF41-446B-BB4E-102A0DC06C78}">
      <dgm:prSet/>
      <dgm:spPr/>
      <dgm:t>
        <a:bodyPr/>
        <a:lstStyle/>
        <a:p>
          <a:endParaRPr lang="es-ES" sz="3600"/>
        </a:p>
      </dgm:t>
    </dgm:pt>
    <dgm:pt modelId="{AA51903C-DC46-47E8-9328-9FC8C1EE05F0}" type="sibTrans" cxnId="{917C11FA-EF41-446B-BB4E-102A0DC06C78}">
      <dgm:prSet/>
      <dgm:spPr/>
      <dgm:t>
        <a:bodyPr/>
        <a:lstStyle/>
        <a:p>
          <a:endParaRPr lang="es-ES" sz="3600"/>
        </a:p>
      </dgm:t>
    </dgm:pt>
    <dgm:pt modelId="{A8DE72C9-2B1C-4281-BCAA-5D41F0117304}">
      <dgm:prSet custT="1"/>
      <dgm:spPr/>
      <dgm:t>
        <a:bodyPr/>
        <a:lstStyle/>
        <a:p>
          <a:r>
            <a:rPr lang="es-EC" sz="2000" dirty="0" smtClean="0"/>
            <a:t>El marketing es una regla que busca fidelizar y mantener a los clientes de un producto o servicio, mediante la satisfacción de sus necesidades, es por eso que analiza constantemente el comportamiento de los mercados y de los consumidores. </a:t>
          </a:r>
          <a:endParaRPr lang="es-ES" sz="2000" dirty="0"/>
        </a:p>
      </dgm:t>
    </dgm:pt>
    <dgm:pt modelId="{107E4D47-17A0-45C0-89FE-4E312B043165}" type="parTrans" cxnId="{E0485768-50BC-403B-BB73-B8269E79D79A}">
      <dgm:prSet/>
      <dgm:spPr/>
      <dgm:t>
        <a:bodyPr/>
        <a:lstStyle/>
        <a:p>
          <a:endParaRPr lang="es-ES" sz="3600"/>
        </a:p>
      </dgm:t>
    </dgm:pt>
    <dgm:pt modelId="{55EA6596-91DB-4F90-B36B-3F5CAAED793F}" type="sibTrans" cxnId="{E0485768-50BC-403B-BB73-B8269E79D79A}">
      <dgm:prSet/>
      <dgm:spPr/>
      <dgm:t>
        <a:bodyPr/>
        <a:lstStyle/>
        <a:p>
          <a:endParaRPr lang="es-ES" sz="3600"/>
        </a:p>
      </dgm:t>
    </dgm:pt>
    <dgm:pt modelId="{EF1B986A-A0A3-43B9-906E-EB96BC9B5D38}">
      <dgm:prSet custT="1"/>
      <dgm:spPr/>
      <dgm:t>
        <a:bodyPr/>
        <a:lstStyle/>
        <a:p>
          <a:endParaRPr lang="es-ES" sz="2000" dirty="0"/>
        </a:p>
      </dgm:t>
    </dgm:pt>
    <dgm:pt modelId="{D3A51E73-B997-42EC-A5F0-26C6E0E95C70}" type="parTrans" cxnId="{0EAFD467-BEBF-4403-96C1-1774A568BE57}">
      <dgm:prSet/>
      <dgm:spPr/>
      <dgm:t>
        <a:bodyPr/>
        <a:lstStyle/>
        <a:p>
          <a:endParaRPr lang="es-ES"/>
        </a:p>
      </dgm:t>
    </dgm:pt>
    <dgm:pt modelId="{142C4519-7D0B-4A38-8413-BCAA9F9DE020}" type="sibTrans" cxnId="{0EAFD467-BEBF-4403-96C1-1774A568BE57}">
      <dgm:prSet/>
      <dgm:spPr/>
      <dgm:t>
        <a:bodyPr/>
        <a:lstStyle/>
        <a:p>
          <a:endParaRPr lang="es-ES"/>
        </a:p>
      </dgm:t>
    </dgm:pt>
    <dgm:pt modelId="{0E8069C1-9BB1-453B-BF5F-3FA21F67151E}" type="pres">
      <dgm:prSet presAssocID="{5F25585F-68D1-40D1-A1A5-42D35CF1A2C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F297CA16-AA3D-4004-A0E8-9F6EBAD05CE2}" type="pres">
      <dgm:prSet presAssocID="{09ED062C-698E-4548-9BFD-E425B4794BAB}" presName="linNode" presStyleCnt="0"/>
      <dgm:spPr/>
    </dgm:pt>
    <dgm:pt modelId="{3D844C95-DE2E-489A-9466-2B0D3F7C888C}" type="pres">
      <dgm:prSet presAssocID="{09ED062C-698E-4548-9BFD-E425B4794BAB}" presName="parentShp" presStyleLbl="node1" presStyleIdx="0" presStyleCnt="1" custScaleX="79034" custScaleY="605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3BB795-F3CA-4BD2-8CCA-16F8FEE6EE56}" type="pres">
      <dgm:prSet presAssocID="{09ED062C-698E-4548-9BFD-E425B4794BAB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50B1F08-E922-4236-B48D-3A35D2EA5FF3}" type="presOf" srcId="{EF1B986A-A0A3-43B9-906E-EB96BC9B5D38}" destId="{5F3BB795-F3CA-4BD2-8CCA-16F8FEE6EE56}" srcOrd="0" destOrd="0" presId="urn:microsoft.com/office/officeart/2005/8/layout/vList6"/>
    <dgm:cxn modelId="{E0485768-50BC-403B-BB73-B8269E79D79A}" srcId="{09ED062C-698E-4548-9BFD-E425B4794BAB}" destId="{A8DE72C9-2B1C-4281-BCAA-5D41F0117304}" srcOrd="1" destOrd="0" parTransId="{107E4D47-17A0-45C0-89FE-4E312B043165}" sibTransId="{55EA6596-91DB-4F90-B36B-3F5CAAED793F}"/>
    <dgm:cxn modelId="{3004F247-9C9F-40AC-84BE-6EDF98F2C782}" type="presOf" srcId="{5F25585F-68D1-40D1-A1A5-42D35CF1A2CA}" destId="{0E8069C1-9BB1-453B-BF5F-3FA21F67151E}" srcOrd="0" destOrd="0" presId="urn:microsoft.com/office/officeart/2005/8/layout/vList6"/>
    <dgm:cxn modelId="{917C11FA-EF41-446B-BB4E-102A0DC06C78}" srcId="{5F25585F-68D1-40D1-A1A5-42D35CF1A2CA}" destId="{09ED062C-698E-4548-9BFD-E425B4794BAB}" srcOrd="0" destOrd="0" parTransId="{76196FCE-EC4C-47A1-9DA3-F782C8D7679A}" sibTransId="{AA51903C-DC46-47E8-9328-9FC8C1EE05F0}"/>
    <dgm:cxn modelId="{D7CD7122-156F-4ABC-B978-F69EC93BE343}" type="presOf" srcId="{09ED062C-698E-4548-9BFD-E425B4794BAB}" destId="{3D844C95-DE2E-489A-9466-2B0D3F7C888C}" srcOrd="0" destOrd="0" presId="urn:microsoft.com/office/officeart/2005/8/layout/vList6"/>
    <dgm:cxn modelId="{14F046FF-17E2-49A3-A933-3BCB32919762}" type="presOf" srcId="{A8DE72C9-2B1C-4281-BCAA-5D41F0117304}" destId="{5F3BB795-F3CA-4BD2-8CCA-16F8FEE6EE56}" srcOrd="0" destOrd="1" presId="urn:microsoft.com/office/officeart/2005/8/layout/vList6"/>
    <dgm:cxn modelId="{0EAFD467-BEBF-4403-96C1-1774A568BE57}" srcId="{09ED062C-698E-4548-9BFD-E425B4794BAB}" destId="{EF1B986A-A0A3-43B9-906E-EB96BC9B5D38}" srcOrd="0" destOrd="0" parTransId="{D3A51E73-B997-42EC-A5F0-26C6E0E95C70}" sibTransId="{142C4519-7D0B-4A38-8413-BCAA9F9DE020}"/>
    <dgm:cxn modelId="{896E289C-0BC1-436A-9AA6-EC313A65B710}" type="presParOf" srcId="{0E8069C1-9BB1-453B-BF5F-3FA21F67151E}" destId="{F297CA16-AA3D-4004-A0E8-9F6EBAD05CE2}" srcOrd="0" destOrd="0" presId="urn:microsoft.com/office/officeart/2005/8/layout/vList6"/>
    <dgm:cxn modelId="{E54674CF-1069-4933-8022-426C982F924C}" type="presParOf" srcId="{F297CA16-AA3D-4004-A0E8-9F6EBAD05CE2}" destId="{3D844C95-DE2E-489A-9466-2B0D3F7C888C}" srcOrd="0" destOrd="0" presId="urn:microsoft.com/office/officeart/2005/8/layout/vList6"/>
    <dgm:cxn modelId="{8321CA6E-EBEF-4425-9BD4-F86AFF6014D8}" type="presParOf" srcId="{F297CA16-AA3D-4004-A0E8-9F6EBAD05CE2}" destId="{5F3BB795-F3CA-4BD2-8CCA-16F8FEE6EE5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25585F-68D1-40D1-A1A5-42D35CF1A2C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CD5E7EF-1350-4B71-A131-0B8A627DADDB}">
      <dgm:prSet custT="1"/>
      <dgm:spPr/>
      <dgm:t>
        <a:bodyPr/>
        <a:lstStyle/>
        <a:p>
          <a:r>
            <a:rPr lang="es-ES" sz="2800" b="1" dirty="0" smtClean="0"/>
            <a:t>Estudio de mercado</a:t>
          </a:r>
          <a:endParaRPr lang="es-ES" sz="2800" b="1" dirty="0"/>
        </a:p>
      </dgm:t>
    </dgm:pt>
    <dgm:pt modelId="{1BFAAD61-6485-4C89-84C6-13A48C9D46A4}" type="parTrans" cxnId="{A036675E-B351-4E94-8E95-6ACC30DC20EC}">
      <dgm:prSet/>
      <dgm:spPr/>
      <dgm:t>
        <a:bodyPr/>
        <a:lstStyle/>
        <a:p>
          <a:endParaRPr lang="es-ES" sz="3600"/>
        </a:p>
      </dgm:t>
    </dgm:pt>
    <dgm:pt modelId="{BD1BE0A2-550D-4BB7-8589-13CB3D740273}" type="sibTrans" cxnId="{A036675E-B351-4E94-8E95-6ACC30DC20EC}">
      <dgm:prSet/>
      <dgm:spPr/>
      <dgm:t>
        <a:bodyPr/>
        <a:lstStyle/>
        <a:p>
          <a:endParaRPr lang="es-ES" sz="3600"/>
        </a:p>
      </dgm:t>
    </dgm:pt>
    <dgm:pt modelId="{7B9539CC-7DEC-49CA-B30D-6CB076DBB503}">
      <dgm:prSet custT="1"/>
      <dgm:spPr/>
      <dgm:t>
        <a:bodyPr/>
        <a:lstStyle/>
        <a:p>
          <a:pPr algn="l"/>
          <a:r>
            <a:rPr lang="es-EC" sz="2000" dirty="0" smtClean="0"/>
            <a:t>El estudio de mercado es un vinculado de acciones que se confeccionan para saber la respuesta del mercado ante un producto o servicio. </a:t>
          </a:r>
          <a:endParaRPr lang="es-ES" sz="2000" dirty="0"/>
        </a:p>
      </dgm:t>
    </dgm:pt>
    <dgm:pt modelId="{7E47D80F-88F6-4952-BB5E-C4AC0153F347}" type="parTrans" cxnId="{AE0DAB79-A73B-4BBE-B660-F9B2B38A5D44}">
      <dgm:prSet/>
      <dgm:spPr/>
      <dgm:t>
        <a:bodyPr/>
        <a:lstStyle/>
        <a:p>
          <a:endParaRPr lang="es-ES" sz="3600"/>
        </a:p>
      </dgm:t>
    </dgm:pt>
    <dgm:pt modelId="{2EC9418A-0B7E-4A39-BB69-E3F8EC530182}" type="sibTrans" cxnId="{AE0DAB79-A73B-4BBE-B660-F9B2B38A5D44}">
      <dgm:prSet/>
      <dgm:spPr/>
      <dgm:t>
        <a:bodyPr/>
        <a:lstStyle/>
        <a:p>
          <a:endParaRPr lang="es-ES" sz="3600"/>
        </a:p>
      </dgm:t>
    </dgm:pt>
    <dgm:pt modelId="{1A275E51-817B-455C-9A24-CA654402924A}">
      <dgm:prSet custT="1"/>
      <dgm:spPr/>
      <dgm:t>
        <a:bodyPr/>
        <a:lstStyle/>
        <a:p>
          <a:pPr algn="l"/>
          <a:endParaRPr lang="es-ES" sz="2000" dirty="0"/>
        </a:p>
      </dgm:t>
    </dgm:pt>
    <dgm:pt modelId="{18168F9E-8CB7-488F-80F4-1230A50141A3}" type="parTrans" cxnId="{064B26B3-FBA0-4020-B6A6-E823223BFFC6}">
      <dgm:prSet/>
      <dgm:spPr/>
      <dgm:t>
        <a:bodyPr/>
        <a:lstStyle/>
        <a:p>
          <a:endParaRPr lang="es-ES"/>
        </a:p>
      </dgm:t>
    </dgm:pt>
    <dgm:pt modelId="{98DA7E63-2B3E-4479-ABDF-96FD0331FFB1}" type="sibTrans" cxnId="{064B26B3-FBA0-4020-B6A6-E823223BFFC6}">
      <dgm:prSet/>
      <dgm:spPr/>
      <dgm:t>
        <a:bodyPr/>
        <a:lstStyle/>
        <a:p>
          <a:endParaRPr lang="es-ES"/>
        </a:p>
      </dgm:t>
    </dgm:pt>
    <dgm:pt modelId="{725D7DED-19B5-4C56-B838-D51279CFB565}">
      <dgm:prSet custT="1"/>
      <dgm:spPr/>
      <dgm:t>
        <a:bodyPr/>
        <a:lstStyle/>
        <a:p>
          <a:pPr algn="l"/>
          <a:endParaRPr lang="es-ES" sz="2000" dirty="0"/>
        </a:p>
      </dgm:t>
    </dgm:pt>
    <dgm:pt modelId="{5F7C6BFD-E945-4108-B85D-3BD5F9DBDB52}" type="parTrans" cxnId="{437440B2-5843-4203-A077-6FEB0D90A3C0}">
      <dgm:prSet/>
      <dgm:spPr/>
      <dgm:t>
        <a:bodyPr/>
        <a:lstStyle/>
        <a:p>
          <a:endParaRPr lang="es-EC"/>
        </a:p>
      </dgm:t>
    </dgm:pt>
    <dgm:pt modelId="{B5A22AF1-0D95-4305-9644-CA84DA956C8E}" type="sibTrans" cxnId="{437440B2-5843-4203-A077-6FEB0D90A3C0}">
      <dgm:prSet/>
      <dgm:spPr/>
      <dgm:t>
        <a:bodyPr/>
        <a:lstStyle/>
        <a:p>
          <a:endParaRPr lang="es-EC"/>
        </a:p>
      </dgm:t>
    </dgm:pt>
    <dgm:pt modelId="{0E8069C1-9BB1-453B-BF5F-3FA21F67151E}" type="pres">
      <dgm:prSet presAssocID="{5F25585F-68D1-40D1-A1A5-42D35CF1A2C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B25E0ADF-17F9-4226-AD08-DEF848DD8677}" type="pres">
      <dgm:prSet presAssocID="{6CD5E7EF-1350-4B71-A131-0B8A627DADDB}" presName="linNode" presStyleCnt="0"/>
      <dgm:spPr/>
    </dgm:pt>
    <dgm:pt modelId="{4CF24929-E251-4981-BCD4-ECE12BBFB85D}" type="pres">
      <dgm:prSet presAssocID="{6CD5E7EF-1350-4B71-A131-0B8A627DADDB}" presName="parentShp" presStyleLbl="node1" presStyleIdx="0" presStyleCnt="1" custScaleX="57767" custScaleY="44993" custLinFactNeighborY="-37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6CD96A-68E2-4959-A575-ED9647D183B7}" type="pres">
      <dgm:prSet presAssocID="{6CD5E7EF-1350-4B71-A131-0B8A627DADDB}" presName="childShp" presStyleLbl="bgAccFollowNode1" presStyleIdx="0" presStyleCnt="1" custScaleX="81047" custScaleY="97570" custLinFactNeighborX="321" custLinFactNeighborY="10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F0C1D17-9486-488B-AE6B-7112E7CFABE5}" type="presOf" srcId="{7B9539CC-7DEC-49CA-B30D-6CB076DBB503}" destId="{6F6CD96A-68E2-4959-A575-ED9647D183B7}" srcOrd="0" destOrd="2" presId="urn:microsoft.com/office/officeart/2005/8/layout/vList6"/>
    <dgm:cxn modelId="{437440B2-5843-4203-A077-6FEB0D90A3C0}" srcId="{6CD5E7EF-1350-4B71-A131-0B8A627DADDB}" destId="{725D7DED-19B5-4C56-B838-D51279CFB565}" srcOrd="1" destOrd="0" parTransId="{5F7C6BFD-E945-4108-B85D-3BD5F9DBDB52}" sibTransId="{B5A22AF1-0D95-4305-9644-CA84DA956C8E}"/>
    <dgm:cxn modelId="{022E9144-5162-403C-9581-FEB39A79AC33}" type="presOf" srcId="{725D7DED-19B5-4C56-B838-D51279CFB565}" destId="{6F6CD96A-68E2-4959-A575-ED9647D183B7}" srcOrd="0" destOrd="1" presId="urn:microsoft.com/office/officeart/2005/8/layout/vList6"/>
    <dgm:cxn modelId="{A036675E-B351-4E94-8E95-6ACC30DC20EC}" srcId="{5F25585F-68D1-40D1-A1A5-42D35CF1A2CA}" destId="{6CD5E7EF-1350-4B71-A131-0B8A627DADDB}" srcOrd="0" destOrd="0" parTransId="{1BFAAD61-6485-4C89-84C6-13A48C9D46A4}" sibTransId="{BD1BE0A2-550D-4BB7-8589-13CB3D740273}"/>
    <dgm:cxn modelId="{064B26B3-FBA0-4020-B6A6-E823223BFFC6}" srcId="{6CD5E7EF-1350-4B71-A131-0B8A627DADDB}" destId="{1A275E51-817B-455C-9A24-CA654402924A}" srcOrd="0" destOrd="0" parTransId="{18168F9E-8CB7-488F-80F4-1230A50141A3}" sibTransId="{98DA7E63-2B3E-4479-ABDF-96FD0331FFB1}"/>
    <dgm:cxn modelId="{6A741C0C-71B7-4508-9348-FB159D675ED1}" type="presOf" srcId="{1A275E51-817B-455C-9A24-CA654402924A}" destId="{6F6CD96A-68E2-4959-A575-ED9647D183B7}" srcOrd="0" destOrd="0" presId="urn:microsoft.com/office/officeart/2005/8/layout/vList6"/>
    <dgm:cxn modelId="{AE0DAB79-A73B-4BBE-B660-F9B2B38A5D44}" srcId="{6CD5E7EF-1350-4B71-A131-0B8A627DADDB}" destId="{7B9539CC-7DEC-49CA-B30D-6CB076DBB503}" srcOrd="2" destOrd="0" parTransId="{7E47D80F-88F6-4952-BB5E-C4AC0153F347}" sibTransId="{2EC9418A-0B7E-4A39-BB69-E3F8EC530182}"/>
    <dgm:cxn modelId="{9105FF4B-B894-47A4-A50E-4B8572DCE946}" type="presOf" srcId="{6CD5E7EF-1350-4B71-A131-0B8A627DADDB}" destId="{4CF24929-E251-4981-BCD4-ECE12BBFB85D}" srcOrd="0" destOrd="0" presId="urn:microsoft.com/office/officeart/2005/8/layout/vList6"/>
    <dgm:cxn modelId="{F1D45FD6-E92B-45F7-9174-44A75C8AF770}" type="presOf" srcId="{5F25585F-68D1-40D1-A1A5-42D35CF1A2CA}" destId="{0E8069C1-9BB1-453B-BF5F-3FA21F67151E}" srcOrd="0" destOrd="0" presId="urn:microsoft.com/office/officeart/2005/8/layout/vList6"/>
    <dgm:cxn modelId="{F2CA9D31-30F7-42B6-840D-70ABE1D6C6CF}" type="presParOf" srcId="{0E8069C1-9BB1-453B-BF5F-3FA21F67151E}" destId="{B25E0ADF-17F9-4226-AD08-DEF848DD8677}" srcOrd="0" destOrd="0" presId="urn:microsoft.com/office/officeart/2005/8/layout/vList6"/>
    <dgm:cxn modelId="{482C1336-EB59-4513-8839-5E52C84548C4}" type="presParOf" srcId="{B25E0ADF-17F9-4226-AD08-DEF848DD8677}" destId="{4CF24929-E251-4981-BCD4-ECE12BBFB85D}" srcOrd="0" destOrd="0" presId="urn:microsoft.com/office/officeart/2005/8/layout/vList6"/>
    <dgm:cxn modelId="{9AFDC58F-EAD2-4000-85A5-5097F8C0E5A3}" type="presParOf" srcId="{B25E0ADF-17F9-4226-AD08-DEF848DD8677}" destId="{6F6CD96A-68E2-4959-A575-ED9647D183B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9EC37B3-6DB5-4D50-BAC7-A99130C020E7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0222707-5F36-4F2E-8260-71A1467A558C}">
      <dgm:prSet phldrT="[Texto]" custT="1"/>
      <dgm:spPr/>
      <dgm:t>
        <a:bodyPr/>
        <a:lstStyle/>
        <a:p>
          <a:r>
            <a:rPr lang="es-ES" sz="4400" dirty="0" smtClean="0"/>
            <a:t>Encuestas</a:t>
          </a:r>
        </a:p>
        <a:p>
          <a:r>
            <a:rPr lang="es-ES" sz="2400" dirty="0" smtClean="0"/>
            <a:t>Target 25-50 años </a:t>
          </a:r>
          <a:endParaRPr lang="es-ES" sz="2400" dirty="0"/>
        </a:p>
      </dgm:t>
    </dgm:pt>
    <dgm:pt modelId="{F3D88277-FF0D-4589-B2B5-633F1D15AC8D}" type="parTrans" cxnId="{401608F3-ECF2-4DAD-AD8D-B94EA240B3CF}">
      <dgm:prSet/>
      <dgm:spPr/>
      <dgm:t>
        <a:bodyPr/>
        <a:lstStyle/>
        <a:p>
          <a:endParaRPr lang="es-ES"/>
        </a:p>
      </dgm:t>
    </dgm:pt>
    <dgm:pt modelId="{1BA43396-4A7D-4910-BDB6-13F73E60F11C}" type="sibTrans" cxnId="{401608F3-ECF2-4DAD-AD8D-B94EA240B3CF}">
      <dgm:prSet/>
      <dgm:spPr/>
      <dgm:t>
        <a:bodyPr/>
        <a:lstStyle/>
        <a:p>
          <a:endParaRPr lang="es-ES"/>
        </a:p>
      </dgm:t>
    </dgm:pt>
    <dgm:pt modelId="{0313B258-99B0-45BD-9EDF-BCCC0C7CBFFB}" type="pres">
      <dgm:prSet presAssocID="{49EC37B3-6DB5-4D50-BAC7-A99130C020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A07C991-EFED-4177-B1A1-0CFD94AEE4D1}" type="pres">
      <dgm:prSet presAssocID="{70222707-5F36-4F2E-8260-71A1467A558C}" presName="Name5" presStyleLbl="venn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66635ED-6E67-4226-B57F-8EEF3407018B}" type="presOf" srcId="{49EC37B3-6DB5-4D50-BAC7-A99130C020E7}" destId="{0313B258-99B0-45BD-9EDF-BCCC0C7CBFFB}" srcOrd="0" destOrd="0" presId="urn:microsoft.com/office/officeart/2005/8/layout/venn3"/>
    <dgm:cxn modelId="{401608F3-ECF2-4DAD-AD8D-B94EA240B3CF}" srcId="{49EC37B3-6DB5-4D50-BAC7-A99130C020E7}" destId="{70222707-5F36-4F2E-8260-71A1467A558C}" srcOrd="0" destOrd="0" parTransId="{F3D88277-FF0D-4589-B2B5-633F1D15AC8D}" sibTransId="{1BA43396-4A7D-4910-BDB6-13F73E60F11C}"/>
    <dgm:cxn modelId="{CBE1A595-90D0-470E-87AF-0336DA0244ED}" type="presOf" srcId="{70222707-5F36-4F2E-8260-71A1467A558C}" destId="{7A07C991-EFED-4177-B1A1-0CFD94AEE4D1}" srcOrd="0" destOrd="0" presId="urn:microsoft.com/office/officeart/2005/8/layout/venn3"/>
    <dgm:cxn modelId="{0DD55BC8-B2A4-4ABE-8D0B-F130D280E630}" type="presParOf" srcId="{0313B258-99B0-45BD-9EDF-BCCC0C7CBFFB}" destId="{7A07C991-EFED-4177-B1A1-0CFD94AEE4D1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E5E8C8-5EC1-4CDB-B5D9-83202972EC92}">
      <dsp:nvSpPr>
        <dsp:cNvPr id="0" name=""/>
        <dsp:cNvSpPr/>
      </dsp:nvSpPr>
      <dsp:spPr>
        <a:xfrm>
          <a:off x="838113" y="1891366"/>
          <a:ext cx="3572122" cy="30538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Los mercados del norte del Distrito Metropolitano de Quito, actualmente son insuficientes puesto que no cumplen con las expectativas, requerimientos, y normas que permiten incrementar ventas.</a:t>
          </a:r>
          <a:endParaRPr lang="es-ES" sz="1600" kern="1200" dirty="0"/>
        </a:p>
      </dsp:txBody>
      <dsp:txXfrm>
        <a:off x="1409652" y="1891366"/>
        <a:ext cx="3000583" cy="3053839"/>
      </dsp:txXfrm>
    </dsp:sp>
    <dsp:sp modelId="{3EE88402-FC92-4B6F-98CE-17AF82EC1192}">
      <dsp:nvSpPr>
        <dsp:cNvPr id="0" name=""/>
        <dsp:cNvSpPr/>
      </dsp:nvSpPr>
      <dsp:spPr>
        <a:xfrm>
          <a:off x="0" y="673418"/>
          <a:ext cx="1603872" cy="16038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OFERTA</a:t>
          </a:r>
          <a:endParaRPr lang="es-ES" sz="1700" b="1" kern="1200" dirty="0"/>
        </a:p>
      </dsp:txBody>
      <dsp:txXfrm>
        <a:off x="234882" y="908300"/>
        <a:ext cx="1134108" cy="1134108"/>
      </dsp:txXfrm>
    </dsp:sp>
    <dsp:sp modelId="{68874DC6-A5FA-4637-A5BA-F12D5E66A98D}">
      <dsp:nvSpPr>
        <dsp:cNvPr id="0" name=""/>
        <dsp:cNvSpPr/>
      </dsp:nvSpPr>
      <dsp:spPr>
        <a:xfrm>
          <a:off x="5833643" y="1901701"/>
          <a:ext cx="3539423" cy="3175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 medida que el consumidor  tiene la premura primaria de alimentarse, el entorno que le rodea, le motiva a buscar satisfacer necesidades que al momento no se encuentran cubiertas.</a:t>
          </a:r>
          <a:endParaRPr lang="es-ES" sz="1600" kern="1200" dirty="0"/>
        </a:p>
      </dsp:txBody>
      <dsp:txXfrm>
        <a:off x="6399951" y="1901701"/>
        <a:ext cx="2973115" cy="3175875"/>
      </dsp:txXfrm>
    </dsp:sp>
    <dsp:sp modelId="{54D8BE3C-CC4E-4405-92C4-E515927106AB}">
      <dsp:nvSpPr>
        <dsp:cNvPr id="0" name=""/>
        <dsp:cNvSpPr/>
      </dsp:nvSpPr>
      <dsp:spPr>
        <a:xfrm>
          <a:off x="5413837" y="692488"/>
          <a:ext cx="1603872" cy="16038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DEMANDA</a:t>
          </a:r>
          <a:endParaRPr lang="es-ES" sz="1700" b="1" kern="1200" dirty="0"/>
        </a:p>
      </dsp:txBody>
      <dsp:txXfrm>
        <a:off x="5648719" y="927370"/>
        <a:ext cx="1134108" cy="113410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8D712-AC3D-4BC2-917A-D25E1C642F4E}">
      <dsp:nvSpPr>
        <dsp:cNvPr id="0" name=""/>
        <dsp:cNvSpPr/>
      </dsp:nvSpPr>
      <dsp:spPr>
        <a:xfrm>
          <a:off x="-6463487" y="-988933"/>
          <a:ext cx="7696086" cy="7696086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E47237-E559-4180-A5D6-84E6F2859EDE}">
      <dsp:nvSpPr>
        <dsp:cNvPr id="0" name=""/>
        <dsp:cNvSpPr/>
      </dsp:nvSpPr>
      <dsp:spPr>
        <a:xfrm>
          <a:off x="793688" y="571821"/>
          <a:ext cx="9791106" cy="1143643"/>
        </a:xfrm>
        <a:prstGeom prst="rect">
          <a:avLst/>
        </a:prstGeom>
        <a:solidFill>
          <a:schemeClr val="lt1"/>
        </a:solidFill>
        <a:ln w="15875" cap="rnd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07767" tIns="48260" rIns="48260" bIns="4826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/>
            <a:t>Implementación de un servicio de compra y entrega a domicilio de víveres de primera necesidad por lo cual se concluye que nuestro servicio tendrá una significativa clientela en el sector.</a:t>
          </a:r>
          <a:endParaRPr lang="es-ES" sz="1900" b="1" kern="1200" dirty="0"/>
        </a:p>
      </dsp:txBody>
      <dsp:txXfrm>
        <a:off x="793688" y="571821"/>
        <a:ext cx="9791106" cy="1143643"/>
      </dsp:txXfrm>
    </dsp:sp>
    <dsp:sp modelId="{06DB58C8-2364-4757-943C-73F4F97C9E5F}">
      <dsp:nvSpPr>
        <dsp:cNvPr id="0" name=""/>
        <dsp:cNvSpPr/>
      </dsp:nvSpPr>
      <dsp:spPr>
        <a:xfrm>
          <a:off x="78911" y="428866"/>
          <a:ext cx="1429554" cy="14295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24A15-B9F9-4554-8F10-E954CFD6C138}">
      <dsp:nvSpPr>
        <dsp:cNvPr id="0" name=""/>
        <dsp:cNvSpPr/>
      </dsp:nvSpPr>
      <dsp:spPr>
        <a:xfrm>
          <a:off x="1209403" y="2287287"/>
          <a:ext cx="9375392" cy="1143643"/>
        </a:xfrm>
        <a:prstGeom prst="rect">
          <a:avLst/>
        </a:prstGeom>
        <a:solidFill>
          <a:schemeClr val="lt1"/>
        </a:solidFill>
        <a:ln w="15875" cap="rnd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07767" tIns="48260" rIns="48260" bIns="4826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/>
            <a:t>Método de compra y de entrega de víveres por la web y que sean entregados en la comodidad de la casa u oficina con entrega inmediata, ya que nuestro servicio prioriza la comodidad del cliente.</a:t>
          </a:r>
          <a:endParaRPr lang="es-ES" sz="1900" b="1" kern="1200" dirty="0"/>
        </a:p>
      </dsp:txBody>
      <dsp:txXfrm>
        <a:off x="1209403" y="2287287"/>
        <a:ext cx="9375392" cy="1143643"/>
      </dsp:txXfrm>
    </dsp:sp>
    <dsp:sp modelId="{957FAF2A-7DA3-42BD-A504-126A692F2E99}">
      <dsp:nvSpPr>
        <dsp:cNvPr id="0" name=""/>
        <dsp:cNvSpPr/>
      </dsp:nvSpPr>
      <dsp:spPr>
        <a:xfrm>
          <a:off x="494625" y="2144332"/>
          <a:ext cx="1429554" cy="14295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D30BC-890D-46DE-833C-7998395A0F60}">
      <dsp:nvSpPr>
        <dsp:cNvPr id="0" name=""/>
        <dsp:cNvSpPr/>
      </dsp:nvSpPr>
      <dsp:spPr>
        <a:xfrm>
          <a:off x="793688" y="4002753"/>
          <a:ext cx="9791106" cy="1143643"/>
        </a:xfrm>
        <a:prstGeom prst="rect">
          <a:avLst/>
        </a:prstGeom>
        <a:solidFill>
          <a:schemeClr val="lt1"/>
        </a:solidFill>
        <a:ln w="15875" cap="rnd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07767" tIns="48260" rIns="48260" bIns="4826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/>
            <a:t>Considera interesante un catálogo en línea, por lo que se concluye que  la forma interactiva en la que se presenta nuestro producto es a través de una tienda virtual. </a:t>
          </a:r>
          <a:endParaRPr lang="es-ES" sz="1900" b="1" kern="1200" dirty="0"/>
        </a:p>
      </dsp:txBody>
      <dsp:txXfrm>
        <a:off x="793688" y="4002753"/>
        <a:ext cx="9791106" cy="1143643"/>
      </dsp:txXfrm>
    </dsp:sp>
    <dsp:sp modelId="{83592823-0A64-4AA9-A8E5-DB58D0CF5504}">
      <dsp:nvSpPr>
        <dsp:cNvPr id="0" name=""/>
        <dsp:cNvSpPr/>
      </dsp:nvSpPr>
      <dsp:spPr>
        <a:xfrm>
          <a:off x="78911" y="3859797"/>
          <a:ext cx="1429554" cy="14295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8D712-AC3D-4BC2-917A-D25E1C642F4E}">
      <dsp:nvSpPr>
        <dsp:cNvPr id="0" name=""/>
        <dsp:cNvSpPr/>
      </dsp:nvSpPr>
      <dsp:spPr>
        <a:xfrm>
          <a:off x="-6463487" y="-988933"/>
          <a:ext cx="7696086" cy="7696086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E47237-E559-4180-A5D6-84E6F2859EDE}">
      <dsp:nvSpPr>
        <dsp:cNvPr id="0" name=""/>
        <dsp:cNvSpPr/>
      </dsp:nvSpPr>
      <dsp:spPr>
        <a:xfrm>
          <a:off x="793688" y="571821"/>
          <a:ext cx="9791106" cy="1143643"/>
        </a:xfrm>
        <a:prstGeom prst="rect">
          <a:avLst/>
        </a:prstGeom>
        <a:solidFill>
          <a:schemeClr val="lt1"/>
        </a:solidFill>
        <a:ln w="15875" cap="rnd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0776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Clientes estarían muy interesados en realizar órdenes de compra de víveres de primera necesidad desde la comodidad de su hogar y recibirlos inmediatamente, optimizando recursos.</a:t>
          </a:r>
          <a:endParaRPr lang="es-ES" sz="1800" b="1" kern="1200" dirty="0"/>
        </a:p>
      </dsp:txBody>
      <dsp:txXfrm>
        <a:off x="793688" y="571821"/>
        <a:ext cx="9791106" cy="1143643"/>
      </dsp:txXfrm>
    </dsp:sp>
    <dsp:sp modelId="{06DB58C8-2364-4757-943C-73F4F97C9E5F}">
      <dsp:nvSpPr>
        <dsp:cNvPr id="0" name=""/>
        <dsp:cNvSpPr/>
      </dsp:nvSpPr>
      <dsp:spPr>
        <a:xfrm>
          <a:off x="78911" y="428866"/>
          <a:ext cx="1429554" cy="14295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24A15-B9F9-4554-8F10-E954CFD6C138}">
      <dsp:nvSpPr>
        <dsp:cNvPr id="0" name=""/>
        <dsp:cNvSpPr/>
      </dsp:nvSpPr>
      <dsp:spPr>
        <a:xfrm>
          <a:off x="1209403" y="2287287"/>
          <a:ext cx="9375392" cy="1143643"/>
        </a:xfrm>
        <a:prstGeom prst="rect">
          <a:avLst/>
        </a:prstGeom>
        <a:solidFill>
          <a:schemeClr val="lt1"/>
        </a:solidFill>
        <a:ln w="15875" cap="rnd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0776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Envío de información de nuestros productos y servicios a través de las plataformas virtuales de Facebook y WhatsApp por estas razones se establece que los clientes prefieren las redes sociales y sistema de mensajería instantánea para adquirir sus productos de primera necesidad.</a:t>
          </a:r>
          <a:endParaRPr lang="es-ES" sz="1800" b="1" kern="1200" dirty="0"/>
        </a:p>
      </dsp:txBody>
      <dsp:txXfrm>
        <a:off x="1209403" y="2287287"/>
        <a:ext cx="9375392" cy="1143643"/>
      </dsp:txXfrm>
    </dsp:sp>
    <dsp:sp modelId="{957FAF2A-7DA3-42BD-A504-126A692F2E99}">
      <dsp:nvSpPr>
        <dsp:cNvPr id="0" name=""/>
        <dsp:cNvSpPr/>
      </dsp:nvSpPr>
      <dsp:spPr>
        <a:xfrm>
          <a:off x="494625" y="2144332"/>
          <a:ext cx="1429554" cy="14295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D30BC-890D-46DE-833C-7998395A0F60}">
      <dsp:nvSpPr>
        <dsp:cNvPr id="0" name=""/>
        <dsp:cNvSpPr/>
      </dsp:nvSpPr>
      <dsp:spPr>
        <a:xfrm>
          <a:off x="793688" y="4002753"/>
          <a:ext cx="9791106" cy="1143643"/>
        </a:xfrm>
        <a:prstGeom prst="rect">
          <a:avLst/>
        </a:prstGeom>
        <a:solidFill>
          <a:schemeClr val="lt1"/>
        </a:solidFill>
        <a:ln w="15875" cap="rnd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0776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Se establece que el presupuesto que cada familia asigna para la compra de víveres de primera necesidad es de 1 a 3  integrantes $ 10 -30, y de 3 a 5 integrantes $ 30 – 50 por lo tanto se puede deducir que existe disponibilidad  recursos en cada familia para adquirir nuestros productos y servicios.    </a:t>
          </a:r>
          <a:endParaRPr lang="es-ES" sz="1800" b="1" kern="1200" dirty="0"/>
        </a:p>
      </dsp:txBody>
      <dsp:txXfrm>
        <a:off x="793688" y="4002753"/>
        <a:ext cx="9791106" cy="1143643"/>
      </dsp:txXfrm>
    </dsp:sp>
    <dsp:sp modelId="{83592823-0A64-4AA9-A8E5-DB58D0CF5504}">
      <dsp:nvSpPr>
        <dsp:cNvPr id="0" name=""/>
        <dsp:cNvSpPr/>
      </dsp:nvSpPr>
      <dsp:spPr>
        <a:xfrm>
          <a:off x="78911" y="3859797"/>
          <a:ext cx="1429554" cy="14295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8D712-AC3D-4BC2-917A-D25E1C642F4E}">
      <dsp:nvSpPr>
        <dsp:cNvPr id="0" name=""/>
        <dsp:cNvSpPr/>
      </dsp:nvSpPr>
      <dsp:spPr>
        <a:xfrm>
          <a:off x="-6414739" y="-988933"/>
          <a:ext cx="7696086" cy="7696086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E47237-E559-4180-A5D6-84E6F2859EDE}">
      <dsp:nvSpPr>
        <dsp:cNvPr id="0" name=""/>
        <dsp:cNvSpPr/>
      </dsp:nvSpPr>
      <dsp:spPr>
        <a:xfrm>
          <a:off x="1051151" y="816904"/>
          <a:ext cx="9582391" cy="1633580"/>
        </a:xfrm>
        <a:prstGeom prst="rect">
          <a:avLst/>
        </a:prstGeom>
        <a:solidFill>
          <a:schemeClr val="lt1"/>
        </a:solidFill>
        <a:ln w="15875" cap="rnd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96655" tIns="53340" rIns="53340" bIns="5334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/>
            <a:t>La implementación de una empresa que comercialice productos de primera necesidad a través de un catálogo virtual de fácil acceso, el cual permitirá emitir órdenes de compra y pagos en línea, con entrega de los productos a domicilio u oficina </a:t>
          </a:r>
          <a:endParaRPr lang="es-ES" sz="2100" b="1" kern="1200" dirty="0"/>
        </a:p>
      </dsp:txBody>
      <dsp:txXfrm>
        <a:off x="1051151" y="816904"/>
        <a:ext cx="9582391" cy="1633580"/>
      </dsp:txXfrm>
    </dsp:sp>
    <dsp:sp modelId="{06DB58C8-2364-4757-943C-73F4F97C9E5F}">
      <dsp:nvSpPr>
        <dsp:cNvPr id="0" name=""/>
        <dsp:cNvSpPr/>
      </dsp:nvSpPr>
      <dsp:spPr>
        <a:xfrm>
          <a:off x="30163" y="612707"/>
          <a:ext cx="2041976" cy="20419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24A15-B9F9-4554-8F10-E954CFD6C138}">
      <dsp:nvSpPr>
        <dsp:cNvPr id="0" name=""/>
        <dsp:cNvSpPr/>
      </dsp:nvSpPr>
      <dsp:spPr>
        <a:xfrm>
          <a:off x="1051151" y="3267733"/>
          <a:ext cx="9582391" cy="1633580"/>
        </a:xfrm>
        <a:prstGeom prst="rect">
          <a:avLst/>
        </a:prstGeom>
        <a:solidFill>
          <a:schemeClr val="lt1"/>
        </a:solidFill>
        <a:ln w="15875" cap="rnd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96655" tIns="53340" rIns="53340" bIns="5334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/>
            <a:t>La aplicación de estrategias publicitarias en las redes sociales, ya que por ser individuos económicamente activos tienen acceso a internet en sus equipos móviles, computadores de hogar o en sus estaciones de trabajo.</a:t>
          </a:r>
          <a:endParaRPr lang="es-ES" sz="2100" b="1" kern="1200" dirty="0"/>
        </a:p>
      </dsp:txBody>
      <dsp:txXfrm>
        <a:off x="1051151" y="3267733"/>
        <a:ext cx="9582391" cy="1633580"/>
      </dsp:txXfrm>
    </dsp:sp>
    <dsp:sp modelId="{957FAF2A-7DA3-42BD-A504-126A692F2E99}">
      <dsp:nvSpPr>
        <dsp:cNvPr id="0" name=""/>
        <dsp:cNvSpPr/>
      </dsp:nvSpPr>
      <dsp:spPr>
        <a:xfrm>
          <a:off x="30163" y="3063535"/>
          <a:ext cx="2041976" cy="20419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8D712-AC3D-4BC2-917A-D25E1C642F4E}">
      <dsp:nvSpPr>
        <dsp:cNvPr id="0" name=""/>
        <dsp:cNvSpPr/>
      </dsp:nvSpPr>
      <dsp:spPr>
        <a:xfrm>
          <a:off x="-6414739" y="-988933"/>
          <a:ext cx="7696086" cy="7696086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E47237-E559-4180-A5D6-84E6F2859EDE}">
      <dsp:nvSpPr>
        <dsp:cNvPr id="0" name=""/>
        <dsp:cNvSpPr/>
      </dsp:nvSpPr>
      <dsp:spPr>
        <a:xfrm>
          <a:off x="1051151" y="816904"/>
          <a:ext cx="9582391" cy="1633580"/>
        </a:xfrm>
        <a:prstGeom prst="rect">
          <a:avLst/>
        </a:prstGeom>
        <a:solidFill>
          <a:schemeClr val="lt1"/>
        </a:solidFill>
        <a:ln w="15875" cap="rnd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96655" tIns="55880" rIns="55880" bIns="5588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/>
            <a:t>Implementar estrategias </a:t>
          </a:r>
          <a:r>
            <a:rPr lang="es-EC" sz="2200" b="1" kern="1200" smtClean="0"/>
            <a:t>de </a:t>
          </a:r>
          <a:r>
            <a:rPr lang="es-EC" sz="2200" b="1" kern="1200" smtClean="0"/>
            <a:t>promoción; </a:t>
          </a:r>
          <a:r>
            <a:rPr lang="es-EC" sz="2200" b="1" kern="1200" dirty="0" smtClean="0"/>
            <a:t>Ofertas de precios especiales, descuentos en productos seleccionados, promociones de 2x1, días locos, días especiales, planes de referidos</a:t>
          </a:r>
          <a:endParaRPr lang="es-ES" sz="2200" b="1" kern="1200" dirty="0"/>
        </a:p>
      </dsp:txBody>
      <dsp:txXfrm>
        <a:off x="1051151" y="816904"/>
        <a:ext cx="9582391" cy="1633580"/>
      </dsp:txXfrm>
    </dsp:sp>
    <dsp:sp modelId="{06DB58C8-2364-4757-943C-73F4F97C9E5F}">
      <dsp:nvSpPr>
        <dsp:cNvPr id="0" name=""/>
        <dsp:cNvSpPr/>
      </dsp:nvSpPr>
      <dsp:spPr>
        <a:xfrm>
          <a:off x="30163" y="612707"/>
          <a:ext cx="2041976" cy="20419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24A15-B9F9-4554-8F10-E954CFD6C138}">
      <dsp:nvSpPr>
        <dsp:cNvPr id="0" name=""/>
        <dsp:cNvSpPr/>
      </dsp:nvSpPr>
      <dsp:spPr>
        <a:xfrm>
          <a:off x="1051151" y="3267733"/>
          <a:ext cx="9582391" cy="1633580"/>
        </a:xfrm>
        <a:prstGeom prst="rect">
          <a:avLst/>
        </a:prstGeom>
        <a:solidFill>
          <a:schemeClr val="lt1"/>
        </a:solidFill>
        <a:ln w="15875" cap="rnd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96655" tIns="55880" rIns="55880" bIns="5588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/>
            <a:t>Implantar un negocio en línea y por medio de campañas de concientización de los hábitos alimenticios y el ahorro del tiempo se obtendrá que el cliente asociase  a  nuestra empresa con los conceptos buena salud y gozo familiar.</a:t>
          </a:r>
          <a:endParaRPr lang="es-ES" sz="2200" b="1" kern="1200" dirty="0"/>
        </a:p>
      </dsp:txBody>
      <dsp:txXfrm>
        <a:off x="1051151" y="3267733"/>
        <a:ext cx="9582391" cy="1633580"/>
      </dsp:txXfrm>
    </dsp:sp>
    <dsp:sp modelId="{957FAF2A-7DA3-42BD-A504-126A692F2E99}">
      <dsp:nvSpPr>
        <dsp:cNvPr id="0" name=""/>
        <dsp:cNvSpPr/>
      </dsp:nvSpPr>
      <dsp:spPr>
        <a:xfrm>
          <a:off x="30163" y="3063535"/>
          <a:ext cx="2041976" cy="20419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C0E3C1-E193-4139-98E1-75B1D242158B}">
      <dsp:nvSpPr>
        <dsp:cNvPr id="0" name=""/>
        <dsp:cNvSpPr/>
      </dsp:nvSpPr>
      <dsp:spPr>
        <a:xfrm>
          <a:off x="969854" y="1249990"/>
          <a:ext cx="3713024" cy="35235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/>
            <a:t>En la actualidad por el sin número de actividades a realizar durante el día y con el escaso tiempo existente el consumidor busca optimizar dicho recurso. </a:t>
          </a:r>
          <a:endParaRPr lang="es-ES" sz="1600" b="0" kern="1200" dirty="0"/>
        </a:p>
      </dsp:txBody>
      <dsp:txXfrm>
        <a:off x="1563938" y="1249990"/>
        <a:ext cx="3118940" cy="3523508"/>
      </dsp:txXfrm>
    </dsp:sp>
    <dsp:sp modelId="{7323C05B-1888-40D1-86D1-0ACCF2C23D70}">
      <dsp:nvSpPr>
        <dsp:cNvPr id="0" name=""/>
        <dsp:cNvSpPr/>
      </dsp:nvSpPr>
      <dsp:spPr>
        <a:xfrm>
          <a:off x="35466" y="0"/>
          <a:ext cx="1612868" cy="16128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/>
            <a:t>Tiempo</a:t>
          </a:r>
          <a:endParaRPr lang="es-ES" sz="2300" b="1" kern="1200" dirty="0"/>
        </a:p>
      </dsp:txBody>
      <dsp:txXfrm>
        <a:off x="271665" y="236199"/>
        <a:ext cx="1140470" cy="1140470"/>
      </dsp:txXfrm>
    </dsp:sp>
    <dsp:sp modelId="{840AE963-6F53-417F-BBAB-FCC79FEC76EE}">
      <dsp:nvSpPr>
        <dsp:cNvPr id="0" name=""/>
        <dsp:cNvSpPr/>
      </dsp:nvSpPr>
      <dsp:spPr>
        <a:xfrm>
          <a:off x="5898115" y="1458783"/>
          <a:ext cx="3735356" cy="329864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/>
            <a:t>Abastecerse de alimentos, los cuales deben cumplir requisitos tales como, buena calidad, limpios, desinfectados, saludables, con registro sanitario y garantizados. </a:t>
          </a:r>
          <a:endParaRPr lang="es-ES" sz="1600" b="0" kern="1200" dirty="0"/>
        </a:p>
      </dsp:txBody>
      <dsp:txXfrm>
        <a:off x="6495773" y="1458783"/>
        <a:ext cx="3137699" cy="3298643"/>
      </dsp:txXfrm>
    </dsp:sp>
    <dsp:sp modelId="{6A1C37CC-D161-4B50-8869-13360E5ACB76}">
      <dsp:nvSpPr>
        <dsp:cNvPr id="0" name=""/>
        <dsp:cNvSpPr/>
      </dsp:nvSpPr>
      <dsp:spPr>
        <a:xfrm>
          <a:off x="4960491" y="177014"/>
          <a:ext cx="1612868" cy="16128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/>
            <a:t>Calidad</a:t>
          </a:r>
          <a:endParaRPr lang="es-ES" sz="2300" b="1" kern="1200" dirty="0"/>
        </a:p>
      </dsp:txBody>
      <dsp:txXfrm>
        <a:off x="5196690" y="413213"/>
        <a:ext cx="1140470" cy="1140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D8ED4-0F22-4B9C-8F2E-37B0B02FA891}">
      <dsp:nvSpPr>
        <dsp:cNvPr id="0" name=""/>
        <dsp:cNvSpPr/>
      </dsp:nvSpPr>
      <dsp:spPr>
        <a:xfrm>
          <a:off x="2306122" y="1645788"/>
          <a:ext cx="7278225" cy="35439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Analizar la incidencia del comportamiento del consumidor de oferta y demanda de víveres de primera necesidad en el norte del Distrito Metropolitano de Quito durante el periodo 2014-2016. Mediante la aplicación de herramientas de Marketing para definir estrategias de comercialización y nuevas oportunidades de negocio.</a:t>
          </a:r>
          <a:r>
            <a:rPr lang="es-ES" sz="2200" kern="1200" dirty="0" smtClean="0"/>
            <a:t/>
          </a:r>
          <a:br>
            <a:rPr lang="es-ES" sz="2200" kern="1200" dirty="0" smtClean="0"/>
          </a:br>
          <a:endParaRPr lang="es-ES" sz="2200" kern="1200" dirty="0"/>
        </a:p>
      </dsp:txBody>
      <dsp:txXfrm>
        <a:off x="3470638" y="1645788"/>
        <a:ext cx="6113709" cy="3543970"/>
      </dsp:txXfrm>
    </dsp:sp>
    <dsp:sp modelId="{42463787-414C-44AA-B702-D32C6339F632}">
      <dsp:nvSpPr>
        <dsp:cNvPr id="0" name=""/>
        <dsp:cNvSpPr/>
      </dsp:nvSpPr>
      <dsp:spPr>
        <a:xfrm>
          <a:off x="1312475" y="216014"/>
          <a:ext cx="2069175" cy="2140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cap="all" dirty="0" smtClean="0"/>
            <a:t>General</a:t>
          </a:r>
          <a:endParaRPr lang="es-ES" sz="2500" kern="1200" dirty="0"/>
        </a:p>
      </dsp:txBody>
      <dsp:txXfrm>
        <a:off x="1615499" y="529496"/>
        <a:ext cx="1463127" cy="15136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50E9D-857A-46F0-82D0-DB55AFF715F2}">
      <dsp:nvSpPr>
        <dsp:cNvPr id="0" name=""/>
        <dsp:cNvSpPr/>
      </dsp:nvSpPr>
      <dsp:spPr>
        <a:xfrm>
          <a:off x="-5717524" y="-875162"/>
          <a:ext cx="6807082" cy="6807082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15875" cap="rnd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EBC5B3-CDA6-44FF-9DAD-C08409904313}">
      <dsp:nvSpPr>
        <dsp:cNvPr id="0" name=""/>
        <dsp:cNvSpPr/>
      </dsp:nvSpPr>
      <dsp:spPr>
        <a:xfrm>
          <a:off x="570330" y="324171"/>
          <a:ext cx="9112402" cy="90711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48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Determinar nuestros consumidores  la segmentación de mercado en el sector norte del Distrito Metropolitano de Quito.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570330" y="324171"/>
        <a:ext cx="9112402" cy="907114"/>
      </dsp:txXfrm>
    </dsp:sp>
    <dsp:sp modelId="{01788E4B-948F-49AA-87EF-D512DD15177E}">
      <dsp:nvSpPr>
        <dsp:cNvPr id="0" name=""/>
        <dsp:cNvSpPr/>
      </dsp:nvSpPr>
      <dsp:spPr>
        <a:xfrm>
          <a:off x="84123" y="291522"/>
          <a:ext cx="972414" cy="972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3DA5C4-1660-488D-A945-8CF192308CF5}">
      <dsp:nvSpPr>
        <dsp:cNvPr id="0" name=""/>
        <dsp:cNvSpPr/>
      </dsp:nvSpPr>
      <dsp:spPr>
        <a:xfrm>
          <a:off x="1016336" y="1525029"/>
          <a:ext cx="8666396" cy="839598"/>
        </a:xfrm>
        <a:prstGeom prst="rect">
          <a:avLst/>
        </a:prstGeom>
        <a:solidFill>
          <a:schemeClr val="accent1">
            <a:shade val="80000"/>
            <a:hueOff val="163534"/>
            <a:satOff val="274"/>
            <a:lumOff val="937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48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Establecer nuevas estrategias de venta una vez obtenidos los resultados del estudio de mercado.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016336" y="1525029"/>
        <a:ext cx="8666396" cy="839598"/>
      </dsp:txXfrm>
    </dsp:sp>
    <dsp:sp modelId="{FADE2EE6-4A23-4A9A-8CE8-F58E1E5A1F53}">
      <dsp:nvSpPr>
        <dsp:cNvPr id="0" name=""/>
        <dsp:cNvSpPr/>
      </dsp:nvSpPr>
      <dsp:spPr>
        <a:xfrm>
          <a:off x="530129" y="1458621"/>
          <a:ext cx="972414" cy="972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163534"/>
              <a:satOff val="274"/>
              <a:lumOff val="93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411B2-9738-40F6-954D-DD647291344D}">
      <dsp:nvSpPr>
        <dsp:cNvPr id="0" name=""/>
        <dsp:cNvSpPr/>
      </dsp:nvSpPr>
      <dsp:spPr>
        <a:xfrm>
          <a:off x="1016336" y="2674373"/>
          <a:ext cx="8666396" cy="875110"/>
        </a:xfrm>
        <a:prstGeom prst="rect">
          <a:avLst/>
        </a:prstGeom>
        <a:solidFill>
          <a:schemeClr val="accent1">
            <a:shade val="80000"/>
            <a:hueOff val="327068"/>
            <a:satOff val="548"/>
            <a:lumOff val="1875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48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Determinar el comportamiento del consumidor frente a la oferta y demanda de víveres de primera necesidad.</a:t>
          </a:r>
          <a:r>
            <a:rPr lang="es-ES" sz="1600" kern="1200" dirty="0" smtClean="0">
              <a:solidFill>
                <a:schemeClr val="tx1"/>
              </a:solidFill>
            </a:rPr>
            <a:t/>
          </a:r>
          <a:br>
            <a:rPr lang="es-ES" sz="1600" kern="1200" dirty="0" smtClean="0">
              <a:solidFill>
                <a:schemeClr val="tx1"/>
              </a:solidFill>
            </a:rPr>
          </a:br>
          <a:endParaRPr lang="es-ES" sz="1600" kern="1200" dirty="0">
            <a:solidFill>
              <a:schemeClr val="tx1"/>
            </a:solidFill>
          </a:endParaRPr>
        </a:p>
      </dsp:txBody>
      <dsp:txXfrm>
        <a:off x="1016336" y="2674373"/>
        <a:ext cx="8666396" cy="875110"/>
      </dsp:txXfrm>
    </dsp:sp>
    <dsp:sp modelId="{73F3A0C9-62B8-40A5-95B3-750AF9FF3E96}">
      <dsp:nvSpPr>
        <dsp:cNvPr id="0" name=""/>
        <dsp:cNvSpPr/>
      </dsp:nvSpPr>
      <dsp:spPr>
        <a:xfrm>
          <a:off x="530129" y="2625721"/>
          <a:ext cx="972414" cy="972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327068"/>
              <a:satOff val="548"/>
              <a:lumOff val="187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EBC468-3173-45DC-9D69-24F6A4E9E0C1}">
      <dsp:nvSpPr>
        <dsp:cNvPr id="0" name=""/>
        <dsp:cNvSpPr/>
      </dsp:nvSpPr>
      <dsp:spPr>
        <a:xfrm>
          <a:off x="570330" y="3785080"/>
          <a:ext cx="9112402" cy="987895"/>
        </a:xfrm>
        <a:prstGeom prst="rect">
          <a:avLst/>
        </a:prstGeom>
        <a:solidFill>
          <a:schemeClr val="accent1">
            <a:shade val="80000"/>
            <a:hueOff val="490602"/>
            <a:satOff val="822"/>
            <a:lumOff val="2813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48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Estudiar el impacto social positivo que provocaría el desarrollo de una herramienta  de marketing para incrementar la venta de víveres de primera necesidad.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570330" y="3785080"/>
        <a:ext cx="9112402" cy="987895"/>
      </dsp:txXfrm>
    </dsp:sp>
    <dsp:sp modelId="{350783B2-BB02-4DA9-9579-E52C631F6F1D}">
      <dsp:nvSpPr>
        <dsp:cNvPr id="0" name=""/>
        <dsp:cNvSpPr/>
      </dsp:nvSpPr>
      <dsp:spPr>
        <a:xfrm>
          <a:off x="84123" y="3792821"/>
          <a:ext cx="972414" cy="972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490602"/>
              <a:satOff val="822"/>
              <a:lumOff val="281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BB795-F3CA-4BD2-8CCA-16F8FEE6EE56}">
      <dsp:nvSpPr>
        <dsp:cNvPr id="0" name=""/>
        <dsp:cNvSpPr/>
      </dsp:nvSpPr>
      <dsp:spPr>
        <a:xfrm>
          <a:off x="2527753" y="1469"/>
          <a:ext cx="7826847" cy="509709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/>
            <a:t>BENCHMARKING es el proceso de comparar y medir las operaciones de una organización.</a:t>
          </a:r>
          <a:endParaRPr lang="es-E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/>
            <a:t>El benchmarking involucra a dos organizaciones que previamente han acordado compartir información acerca de sus procesos u operaciones. Ambas se anticipan de algún beneficio de compartir esa información. </a:t>
          </a:r>
          <a:endParaRPr lang="es-E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300" kern="1200" dirty="0"/>
        </a:p>
      </dsp:txBody>
      <dsp:txXfrm>
        <a:off x="2527753" y="638606"/>
        <a:ext cx="5915436" cy="3822821"/>
      </dsp:txXfrm>
    </dsp:sp>
    <dsp:sp modelId="{3D844C95-DE2E-489A-9466-2B0D3F7C888C}">
      <dsp:nvSpPr>
        <dsp:cNvPr id="0" name=""/>
        <dsp:cNvSpPr/>
      </dsp:nvSpPr>
      <dsp:spPr>
        <a:xfrm>
          <a:off x="0" y="1862873"/>
          <a:ext cx="2279260" cy="13970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Teoría Benchmarking</a:t>
          </a:r>
          <a:endParaRPr lang="es-ES" sz="2000" b="1" kern="1200" dirty="0"/>
        </a:p>
      </dsp:txBody>
      <dsp:txXfrm>
        <a:off x="68197" y="1931070"/>
        <a:ext cx="2142866" cy="12606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CD96A-68E2-4959-A575-ED9647D183B7}">
      <dsp:nvSpPr>
        <dsp:cNvPr id="0" name=""/>
        <dsp:cNvSpPr/>
      </dsp:nvSpPr>
      <dsp:spPr>
        <a:xfrm>
          <a:off x="2661711" y="2487"/>
          <a:ext cx="7939342" cy="50950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Según la ley de la oferta y la demanda, y asumiendo esa competencia perfecta, el precio de un bien se sitúa en la intersección de las curvas de oferta y demanda. Si el precio de un bien está demasiado bajo y los consumidores demandan más de lo que los productores pueden poner en el mercado, se produce una situación de escasez, y por tanto los consumidores estarán dispuestos a pagar más. </a:t>
          </a:r>
          <a:endParaRPr lang="es-ES" sz="2000" kern="1200" dirty="0"/>
        </a:p>
      </dsp:txBody>
      <dsp:txXfrm>
        <a:off x="2661711" y="639370"/>
        <a:ext cx="6028695" cy="3821295"/>
      </dsp:txXfrm>
    </dsp:sp>
    <dsp:sp modelId="{4CF24929-E251-4981-BCD4-ECE12BBFB85D}">
      <dsp:nvSpPr>
        <dsp:cNvPr id="0" name=""/>
        <dsp:cNvSpPr/>
      </dsp:nvSpPr>
      <dsp:spPr>
        <a:xfrm>
          <a:off x="0" y="1997152"/>
          <a:ext cx="2659672" cy="1190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Teoría Microeconómica</a:t>
          </a:r>
          <a:endParaRPr lang="es-ES" sz="2000" b="1" kern="1200" dirty="0"/>
        </a:p>
      </dsp:txBody>
      <dsp:txXfrm>
        <a:off x="58108" y="2055260"/>
        <a:ext cx="2543456" cy="10741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BB795-F3CA-4BD2-8CCA-16F8FEE6EE56}">
      <dsp:nvSpPr>
        <dsp:cNvPr id="0" name=""/>
        <dsp:cNvSpPr/>
      </dsp:nvSpPr>
      <dsp:spPr>
        <a:xfrm>
          <a:off x="3409260" y="0"/>
          <a:ext cx="5712759" cy="444321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El marketing es una regla que busca fidelizar y mantener a los clientes de un producto o servicio, mediante la satisfacción de sus necesidades, es por eso que analiza constantemente el comportamiento de los mercados y de los consumidores. </a:t>
          </a:r>
          <a:endParaRPr lang="es-ES" sz="2000" kern="1200" dirty="0"/>
        </a:p>
      </dsp:txBody>
      <dsp:txXfrm>
        <a:off x="3409260" y="555402"/>
        <a:ext cx="4046555" cy="3332409"/>
      </dsp:txXfrm>
    </dsp:sp>
    <dsp:sp modelId="{3D844C95-DE2E-489A-9466-2B0D3F7C888C}">
      <dsp:nvSpPr>
        <dsp:cNvPr id="0" name=""/>
        <dsp:cNvSpPr/>
      </dsp:nvSpPr>
      <dsp:spPr>
        <a:xfrm>
          <a:off x="399245" y="875446"/>
          <a:ext cx="3010014" cy="2692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Teoría del Marketing </a:t>
          </a:r>
          <a:r>
            <a:rPr lang="es-ES" sz="2000" b="1" kern="1200" dirty="0" err="1" smtClean="0"/>
            <a:t>Mix</a:t>
          </a:r>
          <a:endParaRPr lang="es-ES" sz="2000" b="1" kern="1200" dirty="0"/>
        </a:p>
      </dsp:txBody>
      <dsp:txXfrm>
        <a:off x="530673" y="1006874"/>
        <a:ext cx="2747158" cy="24294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CD96A-68E2-4959-A575-ED9647D183B7}">
      <dsp:nvSpPr>
        <dsp:cNvPr id="0" name=""/>
        <dsp:cNvSpPr/>
      </dsp:nvSpPr>
      <dsp:spPr>
        <a:xfrm>
          <a:off x="3721504" y="113526"/>
          <a:ext cx="4842954" cy="49761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El estudio de mercado es un vinculado de acciones que se confeccionan para saber la respuesta del mercado ante un producto o servicio. </a:t>
          </a:r>
          <a:endParaRPr lang="es-ES" sz="2000" kern="1200" dirty="0"/>
        </a:p>
      </dsp:txBody>
      <dsp:txXfrm>
        <a:off x="3721504" y="735539"/>
        <a:ext cx="3026846" cy="3732078"/>
      </dsp:txXfrm>
    </dsp:sp>
    <dsp:sp modelId="{4CF24929-E251-4981-BCD4-ECE12BBFB85D}">
      <dsp:nvSpPr>
        <dsp:cNvPr id="0" name=""/>
        <dsp:cNvSpPr/>
      </dsp:nvSpPr>
      <dsp:spPr>
        <a:xfrm>
          <a:off x="1407476" y="1209141"/>
          <a:ext cx="2301240" cy="22946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Estudio de mercado</a:t>
          </a:r>
          <a:endParaRPr lang="es-ES" sz="2800" b="1" kern="1200" dirty="0"/>
        </a:p>
      </dsp:txBody>
      <dsp:txXfrm>
        <a:off x="1519492" y="1321157"/>
        <a:ext cx="2077208" cy="20706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07C991-EFED-4177-B1A1-0CFD94AEE4D1}">
      <dsp:nvSpPr>
        <dsp:cNvPr id="0" name=""/>
        <dsp:cNvSpPr/>
      </dsp:nvSpPr>
      <dsp:spPr>
        <a:xfrm>
          <a:off x="1746250" y="1222"/>
          <a:ext cx="4635500" cy="46355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5107" tIns="55880" rIns="255107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Encuestas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Target 25-50 años </a:t>
          </a:r>
          <a:endParaRPr lang="es-ES" sz="2400" kern="1200" dirty="0"/>
        </a:p>
      </dsp:txBody>
      <dsp:txXfrm>
        <a:off x="2425103" y="680075"/>
        <a:ext cx="3277794" cy="3277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123BF-B8E2-4411-B196-96923181F272}" type="datetimeFigureOut">
              <a:rPr lang="es-EC" smtClean="0"/>
              <a:t>22/02/2017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951A8-A46B-47FB-AC8E-BCE3757FBD1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1596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951A8-A46B-47FB-AC8E-BCE3757FBD17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72416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C" b="1" dirty="0" smtClean="0"/>
              <a:t>Todas las personas encuestadas en el norte del distrito metropolitano de Quito considera interesante la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C" b="1" dirty="0" smtClean="0"/>
              <a:t>Del total de las personas encuestadas, a todas Les gustaría un            por eso se elige que nuestro servicio brindará satisfacción a las necesidades de compra por internet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C" b="1" dirty="0" smtClean="0"/>
              <a:t>De los resultados obtenidos en las encuestas, se evidencia que la población     despierta mucho interés en la clientela del sector beneficiado con nuestro servicio.</a:t>
            </a:r>
            <a:endParaRPr lang="es-ES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EC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EC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EC" b="1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EC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951A8-A46B-47FB-AC8E-BCE3757FBD17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6207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C" b="1" dirty="0" smtClean="0"/>
              <a:t>Del trabajo realizado de campo se puede desprender que Existe una demanda insatisfecha palpable del 100%, por lo cual podemos concluir que los </a:t>
            </a:r>
            <a:endParaRPr lang="es-EC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EC" b="1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C" b="1" dirty="0" smtClean="0"/>
              <a:t>A la ciudadanía del norte del distrito metropolitano de Quito, de conformidad a los resultados arrojados en la encuesta, Le gustaría recibir toda la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C" b="1" dirty="0" smtClean="0"/>
              <a:t>De las respuestas registradas en nuestro estudio, </a:t>
            </a:r>
            <a:endParaRPr lang="es-EC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EC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EC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EC" b="1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EC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951A8-A46B-47FB-AC8E-BCE3757FBD17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2798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1- </a:t>
            </a:r>
            <a:r>
              <a:rPr lang="es-EC" b="1" dirty="0" smtClean="0"/>
              <a:t>Los resultados obtenidos demuestran que la población que reside al norte del distrito metropolitano de Quito tiene la necesidad de adquirir víveres de manera rápida y ágil, es por esto que se recomienda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b="1" dirty="0" smtClean="0"/>
              <a:t>2</a:t>
            </a:r>
            <a:r>
              <a:rPr lang="es-EC" b="1" baseline="0" dirty="0" smtClean="0"/>
              <a:t> </a:t>
            </a:r>
            <a:r>
              <a:rPr lang="es-EC" b="1" dirty="0" smtClean="0"/>
              <a:t>Las personas a las cuales se les aplicó las encuestas, en su mayoría son padres y madres de familia que realizan su actividad laboral y económica fuera del hogar y que disponen de escaso tiempo para adquirir víveres, es por esta razón que se recomienda</a:t>
            </a:r>
            <a:endParaRPr lang="es-EC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951A8-A46B-47FB-AC8E-BCE3757FBD17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1636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1 </a:t>
            </a:r>
            <a:r>
              <a:rPr lang="es-EC" b="1" dirty="0" smtClean="0"/>
              <a:t>Se recomienda   para</a:t>
            </a:r>
            <a:r>
              <a:rPr lang="es-EC" b="1" baseline="0" dirty="0" smtClean="0"/>
              <a:t> busque de fidelización de clientes y aumento de negocio</a:t>
            </a:r>
            <a:endParaRPr lang="es-EC" dirty="0" smtClean="0"/>
          </a:p>
          <a:p>
            <a:endParaRPr lang="es-EC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2 </a:t>
            </a:r>
            <a:r>
              <a:rPr lang="es-EC" b="1" dirty="0" smtClean="0"/>
              <a:t>Es oportuno aprovechar las tendencias mundiales respecto la importancia  del tiempo en familia y el consumo de alimentos saludables, por lo cual se recomienda  </a:t>
            </a:r>
            <a:endParaRPr lang="es-EC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951A8-A46B-47FB-AC8E-BCE3757FBD17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2056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9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75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1605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39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3988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487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331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572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515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809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02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73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1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17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63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36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8.gi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36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39.gif"/><Relationship Id="rId4" Type="http://schemas.openxmlformats.org/officeDocument/2006/relationships/diagramLayout" Target="../diagrams/layout11.xml"/><Relationship Id="rId9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diagramLayout" Target="../diagrams/layout2.xml"/><Relationship Id="rId7" Type="http://schemas.openxmlformats.org/officeDocument/2006/relationships/image" Target="../media/image5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.g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9.gi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0.gi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1.gi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9042" y="2060619"/>
            <a:ext cx="11749826" cy="4533611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/>
              <a:t>DEPARTAMENTO DE CIENCIAS ECONÓMICAS, ADMINISTRATIVAS Y DE </a:t>
            </a:r>
            <a:r>
              <a:rPr lang="es-ES" sz="2800" b="1" dirty="0" smtClean="0"/>
              <a:t>COMERCIO</a:t>
            </a:r>
            <a:endParaRPr lang="es-ES" sz="2800" b="1" dirty="0"/>
          </a:p>
          <a:p>
            <a:pPr algn="ctr"/>
            <a:r>
              <a:rPr lang="es-ES" sz="2800" b="1" dirty="0"/>
              <a:t> </a:t>
            </a:r>
            <a:endParaRPr lang="es-ES" sz="2800" dirty="0"/>
          </a:p>
          <a:p>
            <a:pPr algn="ctr"/>
            <a:r>
              <a:rPr lang="es-ES" sz="2800" b="1" dirty="0"/>
              <a:t>CARRERA INGENIERÍA EN MERCADOTECNÍA</a:t>
            </a:r>
            <a:endParaRPr lang="es-ES" sz="2800" dirty="0"/>
          </a:p>
          <a:p>
            <a:pPr algn="ctr"/>
            <a:r>
              <a:rPr lang="es-ES" sz="2800" b="1" dirty="0"/>
              <a:t> </a:t>
            </a:r>
            <a:endParaRPr lang="es-ES" sz="2800" dirty="0"/>
          </a:p>
          <a:p>
            <a:pPr algn="ctr"/>
            <a:r>
              <a:rPr lang="es-ES" sz="2800" b="1" dirty="0" smtClean="0"/>
              <a:t>AUTOR</a:t>
            </a:r>
            <a:r>
              <a:rPr lang="es-ES" sz="2800" b="1" dirty="0"/>
              <a:t>: LIZ </a:t>
            </a:r>
            <a:r>
              <a:rPr lang="es-ES" sz="2800" b="1" dirty="0" smtClean="0"/>
              <a:t>ENDARA </a:t>
            </a:r>
            <a:r>
              <a:rPr lang="es-ES" sz="2800" b="1" dirty="0"/>
              <a:t>M</a:t>
            </a:r>
            <a:r>
              <a:rPr lang="es-ES" sz="2800" b="1" dirty="0" smtClean="0"/>
              <a:t>.</a:t>
            </a:r>
          </a:p>
          <a:p>
            <a:pPr algn="ctr"/>
            <a:endParaRPr lang="es-ES" sz="2800" dirty="0"/>
          </a:p>
          <a:p>
            <a:pPr algn="ctr"/>
            <a:r>
              <a:rPr lang="es-ES" sz="2800" b="1" dirty="0"/>
              <a:t>DIRECTOR: ING. MERCY CORONEL</a:t>
            </a:r>
            <a:endParaRPr lang="es-ES" sz="2800" dirty="0"/>
          </a:p>
          <a:p>
            <a:pPr algn="ctr"/>
            <a:endParaRPr lang="es-ES" sz="2800" dirty="0"/>
          </a:p>
        </p:txBody>
      </p:sp>
      <p:pic>
        <p:nvPicPr>
          <p:cNvPr id="4" name="Imagen 3" descr="Resultado de imagen para universidad de las fuerzas armadas esp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25" y="215166"/>
            <a:ext cx="6091707" cy="1407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97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552180"/>
              </p:ext>
            </p:extLst>
          </p:nvPr>
        </p:nvGraphicFramePr>
        <p:xfrm>
          <a:off x="-141668" y="953035"/>
          <a:ext cx="9959148" cy="5100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ángulo 8"/>
          <p:cNvSpPr/>
          <p:nvPr/>
        </p:nvSpPr>
        <p:spPr>
          <a:xfrm>
            <a:off x="1452596" y="674897"/>
            <a:ext cx="48590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TEORÍAS DE SOPORTE</a:t>
            </a:r>
            <a:endParaRPr lang="es-E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n 4" descr="Resultado de imagen para pasos para un estudio de mercado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t="11445" r="6069" b="6022"/>
          <a:stretch/>
        </p:blipFill>
        <p:spPr bwMode="auto">
          <a:xfrm>
            <a:off x="8242479" y="901521"/>
            <a:ext cx="3541689" cy="54735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66" name="Picture 2" descr="Resultado de imagen para gif animado empres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58" y="3902186"/>
            <a:ext cx="333375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7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2615" y="634563"/>
            <a:ext cx="8911687" cy="1280890"/>
          </a:xfrm>
        </p:spPr>
        <p:txBody>
          <a:bodyPr/>
          <a:lstStyle/>
          <a:p>
            <a:r>
              <a:rPr lang="es-ES" b="1" dirty="0" smtClean="0"/>
              <a:t>POBLACIÓN </a:t>
            </a:r>
            <a:endParaRPr lang="es-ES" b="1" dirty="0"/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31506" t="16469" r="31086" b="21019"/>
          <a:stretch/>
        </p:blipFill>
        <p:spPr bwMode="auto">
          <a:xfrm>
            <a:off x="5488961" y="634564"/>
            <a:ext cx="5380808" cy="5843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l="33843" t="23839" r="49979" b="20824"/>
          <a:stretch/>
        </p:blipFill>
        <p:spPr bwMode="auto">
          <a:xfrm>
            <a:off x="1803042" y="1915453"/>
            <a:ext cx="3685919" cy="4627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318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6857" y="656823"/>
            <a:ext cx="8911687" cy="1280890"/>
          </a:xfrm>
        </p:spPr>
        <p:txBody>
          <a:bodyPr/>
          <a:lstStyle/>
          <a:p>
            <a:r>
              <a:rPr lang="es-ES" b="1" dirty="0" smtClean="0"/>
              <a:t>MUESTRA</a:t>
            </a:r>
            <a:endParaRPr lang="es-ES" b="1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30133" t="22716" r="29897" b="16119"/>
          <a:stretch/>
        </p:blipFill>
        <p:spPr bwMode="auto">
          <a:xfrm>
            <a:off x="4198513" y="721217"/>
            <a:ext cx="7476652" cy="5679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90" name="Picture 2" descr="Resultado de imagen para gif animado empres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10" y="2907405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84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8372" y="598351"/>
            <a:ext cx="8911687" cy="1280890"/>
          </a:xfrm>
        </p:spPr>
        <p:txBody>
          <a:bodyPr>
            <a:noAutofit/>
          </a:bodyPr>
          <a:lstStyle/>
          <a:p>
            <a:pPr lvl="1"/>
            <a:r>
              <a:rPr lang="es-ES" sz="3600" cap="all" dirty="0"/>
              <a:t>Instrumentos</a:t>
            </a:r>
            <a:br>
              <a:rPr lang="es-ES" sz="3600" cap="all" dirty="0"/>
            </a:br>
            <a:r>
              <a:rPr lang="es-ES" sz="3600" cap="all" dirty="0"/>
              <a:t/>
            </a:r>
            <a:br>
              <a:rPr lang="es-ES" sz="3600" cap="all" dirty="0"/>
            </a:br>
            <a:endParaRPr lang="es-ES" sz="3600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274948730"/>
              </p:ext>
            </p:extLst>
          </p:nvPr>
        </p:nvGraphicFramePr>
        <p:xfrm>
          <a:off x="2372059" y="1402247"/>
          <a:ext cx="8128000" cy="4637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 descr="Resultado de imagen para gif animado encuest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649" y="4086381"/>
            <a:ext cx="2984819" cy="277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44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1100" y="617633"/>
            <a:ext cx="8911687" cy="1280890"/>
          </a:xfrm>
        </p:spPr>
        <p:txBody>
          <a:bodyPr>
            <a:normAutofit/>
          </a:bodyPr>
          <a:lstStyle/>
          <a:p>
            <a:r>
              <a:rPr lang="es-ES" b="1" dirty="0" smtClean="0"/>
              <a:t>RESULTADOS </a:t>
            </a:r>
            <a:endParaRPr lang="es-ES" b="1" dirty="0"/>
          </a:p>
        </p:txBody>
      </p:sp>
      <p:sp>
        <p:nvSpPr>
          <p:cNvPr id="4" name="Rectángulo 3"/>
          <p:cNvSpPr/>
          <p:nvPr/>
        </p:nvSpPr>
        <p:spPr>
          <a:xfrm>
            <a:off x="4675030" y="1365162"/>
            <a:ext cx="7276563" cy="11263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 smtClean="0">
                <a:solidFill>
                  <a:schemeClr val="tx1"/>
                </a:solidFill>
              </a:rPr>
              <a:t>	1</a:t>
            </a:r>
            <a:r>
              <a:rPr lang="es-EC" dirty="0">
                <a:solidFill>
                  <a:schemeClr val="tx1"/>
                </a:solidFill>
              </a:rPr>
              <a:t>.- ¿Actualmente usted realiza sus compras de víveres de primera necesidad en el supermercado?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949262" y="1365162"/>
            <a:ext cx="1674254" cy="13394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 smtClean="0"/>
          </a:p>
          <a:p>
            <a:pPr algn="ctr"/>
            <a:r>
              <a:rPr lang="es-EC" b="1" dirty="0" smtClean="0"/>
              <a:t>Pregunta </a:t>
            </a:r>
            <a:r>
              <a:rPr lang="es-EC" b="1" dirty="0"/>
              <a:t>Nº 1</a:t>
            </a:r>
            <a:endParaRPr lang="es-ES" dirty="0"/>
          </a:p>
          <a:p>
            <a:pPr algn="ctr"/>
            <a:endParaRPr lang="es-ES" dirty="0"/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35245" t="29778" r="34630" b="38212"/>
          <a:stretch/>
        </p:blipFill>
        <p:spPr bwMode="auto">
          <a:xfrm>
            <a:off x="1283733" y="3123685"/>
            <a:ext cx="4305698" cy="31643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3"/>
          <a:srcRect l="32296" t="29430" r="32660" b="26545"/>
          <a:stretch/>
        </p:blipFill>
        <p:spPr bwMode="auto">
          <a:xfrm>
            <a:off x="6100002" y="2821017"/>
            <a:ext cx="5336437" cy="3682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879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121238" y="711836"/>
            <a:ext cx="7276563" cy="11263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 smtClean="0">
                <a:solidFill>
                  <a:schemeClr val="tx1"/>
                </a:solidFill>
              </a:rPr>
              <a:t>	</a:t>
            </a:r>
            <a:r>
              <a:rPr lang="es-EC" dirty="0">
                <a:solidFill>
                  <a:schemeClr val="tx1"/>
                </a:solidFill>
              </a:rPr>
              <a:t>2.- ¿Selecciones al menos 2 opciones de donde usted realiza las compras de víveres de primera necesidad?</a:t>
            </a:r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459864" y="492340"/>
            <a:ext cx="1661374" cy="14359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 smtClean="0"/>
          </a:p>
          <a:p>
            <a:pPr algn="ctr"/>
            <a:r>
              <a:rPr lang="es-EC" b="1" dirty="0" smtClean="0"/>
              <a:t>Pregunta </a:t>
            </a:r>
            <a:r>
              <a:rPr lang="es-EC" b="1" dirty="0"/>
              <a:t>Nº </a:t>
            </a:r>
            <a:r>
              <a:rPr lang="es-EC" b="1" dirty="0" smtClean="0"/>
              <a:t>2</a:t>
            </a:r>
            <a:endParaRPr lang="es-ES" dirty="0"/>
          </a:p>
          <a:p>
            <a:pPr algn="ctr"/>
            <a:endParaRPr lang="es-ES" dirty="0"/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l="34569" t="18567" r="34629" b="15117"/>
          <a:stretch/>
        </p:blipFill>
        <p:spPr bwMode="auto">
          <a:xfrm>
            <a:off x="837127" y="2421768"/>
            <a:ext cx="4932608" cy="43406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3"/>
          <a:srcRect l="33490" t="37474" r="33834" b="21372"/>
          <a:stretch/>
        </p:blipFill>
        <p:spPr bwMode="auto">
          <a:xfrm>
            <a:off x="5975363" y="2743742"/>
            <a:ext cx="5602744" cy="3554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124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597756" y="708338"/>
            <a:ext cx="7276563" cy="11263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 smtClean="0">
                <a:solidFill>
                  <a:schemeClr val="tx1"/>
                </a:solidFill>
              </a:rPr>
              <a:t>	</a:t>
            </a:r>
            <a:r>
              <a:rPr lang="es-EC" dirty="0">
                <a:solidFill>
                  <a:schemeClr val="tx1"/>
                </a:solidFill>
              </a:rPr>
              <a:t>3.- ¿Usted realiza sus compras de víveres de manera?</a:t>
            </a:r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820473" y="375870"/>
            <a:ext cx="1725767" cy="17456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 smtClean="0"/>
          </a:p>
          <a:p>
            <a:pPr algn="ctr"/>
            <a:r>
              <a:rPr lang="es-EC" b="1" dirty="0" smtClean="0"/>
              <a:t>Pregunta </a:t>
            </a:r>
            <a:r>
              <a:rPr lang="es-EC" b="1" dirty="0"/>
              <a:t>Nº </a:t>
            </a:r>
            <a:r>
              <a:rPr lang="es-EC" b="1" dirty="0" smtClean="0"/>
              <a:t>3</a:t>
            </a:r>
            <a:endParaRPr lang="es-ES" dirty="0"/>
          </a:p>
          <a:p>
            <a:pPr algn="ctr"/>
            <a:endParaRPr lang="es-ES" dirty="0"/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l="33870" t="11561" r="32660" b="45922"/>
          <a:stretch/>
        </p:blipFill>
        <p:spPr bwMode="auto">
          <a:xfrm>
            <a:off x="861873" y="2614953"/>
            <a:ext cx="5007610" cy="3901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3"/>
          <a:srcRect l="32493" t="25927" r="33250" b="30521"/>
          <a:stretch/>
        </p:blipFill>
        <p:spPr bwMode="auto">
          <a:xfrm>
            <a:off x="6214423" y="2614953"/>
            <a:ext cx="5131864" cy="37729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678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323196" y="476518"/>
            <a:ext cx="6615057" cy="11263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 smtClean="0">
                <a:solidFill>
                  <a:schemeClr val="tx1"/>
                </a:solidFill>
              </a:rPr>
              <a:t>	</a:t>
            </a:r>
            <a:r>
              <a:rPr lang="es-EC" dirty="0">
                <a:solidFill>
                  <a:schemeClr val="tx1"/>
                </a:solidFill>
              </a:rPr>
              <a:t>4.-  ¿Escoja el rango dependiendo del número de integrantes de su familia el  presupuesto que tiene asignado para la comprar de los víveres?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570507" y="182690"/>
            <a:ext cx="1697665" cy="17456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 smtClean="0"/>
          </a:p>
          <a:p>
            <a:pPr algn="ctr"/>
            <a:r>
              <a:rPr lang="es-EC" b="1" dirty="0" smtClean="0"/>
              <a:t>Pregunta </a:t>
            </a:r>
            <a:r>
              <a:rPr lang="es-EC" b="1" dirty="0"/>
              <a:t>Nº </a:t>
            </a:r>
            <a:r>
              <a:rPr lang="es-EC" b="1" dirty="0" smtClean="0"/>
              <a:t>4</a:t>
            </a:r>
            <a:endParaRPr lang="es-ES" dirty="0"/>
          </a:p>
          <a:p>
            <a:pPr algn="ctr"/>
            <a:endParaRPr lang="es-ES" dirty="0"/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l="36429" t="31871" r="35417" b="34775"/>
          <a:stretch/>
        </p:blipFill>
        <p:spPr bwMode="auto">
          <a:xfrm>
            <a:off x="1133341" y="2614953"/>
            <a:ext cx="4597757" cy="3927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3"/>
          <a:srcRect l="32495" t="35022" r="32267" b="25918"/>
          <a:stretch/>
        </p:blipFill>
        <p:spPr bwMode="auto">
          <a:xfrm>
            <a:off x="6100803" y="2614953"/>
            <a:ext cx="5528310" cy="379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68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588904" y="852583"/>
            <a:ext cx="7276563" cy="11263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 smtClean="0">
                <a:solidFill>
                  <a:schemeClr val="tx1"/>
                </a:solidFill>
              </a:rPr>
              <a:t>	</a:t>
            </a:r>
            <a:r>
              <a:rPr lang="es-EC" dirty="0">
                <a:solidFill>
                  <a:schemeClr val="tx1"/>
                </a:solidFill>
              </a:rPr>
              <a:t>5.- ¿Le gustaría adquirir sus víveres de primera necesidad sin salir de su casa u oficina?</a:t>
            </a:r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734347" y="542933"/>
            <a:ext cx="1854557" cy="17456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 smtClean="0"/>
          </a:p>
          <a:p>
            <a:pPr algn="ctr"/>
            <a:r>
              <a:rPr lang="es-EC" b="1" dirty="0" smtClean="0"/>
              <a:t>Pregunta </a:t>
            </a:r>
            <a:r>
              <a:rPr lang="es-EC" b="1" dirty="0"/>
              <a:t>Nº </a:t>
            </a:r>
            <a:r>
              <a:rPr lang="es-EC" b="1" dirty="0" smtClean="0"/>
              <a:t>5</a:t>
            </a:r>
            <a:endParaRPr lang="es-ES" dirty="0"/>
          </a:p>
          <a:p>
            <a:pPr algn="ctr"/>
            <a:endParaRPr lang="es-ES" dirty="0"/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l="34463" t="33638" r="33842" b="36084"/>
          <a:stretch/>
        </p:blipFill>
        <p:spPr bwMode="auto">
          <a:xfrm>
            <a:off x="1170725" y="2614954"/>
            <a:ext cx="4699000" cy="38116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3"/>
          <a:srcRect l="34465" t="28728" r="34433" b="31989"/>
          <a:stretch/>
        </p:blipFill>
        <p:spPr bwMode="auto">
          <a:xfrm>
            <a:off x="6318683" y="2798212"/>
            <a:ext cx="4898816" cy="3396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724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159875" y="281031"/>
            <a:ext cx="7276563" cy="16004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 smtClean="0">
                <a:solidFill>
                  <a:schemeClr val="tx1"/>
                </a:solidFill>
              </a:rPr>
              <a:t>	</a:t>
            </a:r>
            <a:r>
              <a:rPr lang="es-EC" dirty="0">
                <a:solidFill>
                  <a:schemeClr val="tx1"/>
                </a:solidFill>
              </a:rPr>
              <a:t>6.- ¿Sería interesante para usted el implemento de un servicio de compra y entrega a domicilio de víveres, que le permita optimizar recursos como tiempo de traslados y de realizar las compras?</a:t>
            </a:r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331076" y="208448"/>
            <a:ext cx="1828799" cy="17456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 smtClean="0"/>
          </a:p>
          <a:p>
            <a:pPr algn="ctr"/>
            <a:r>
              <a:rPr lang="es-EC" b="1" dirty="0" smtClean="0"/>
              <a:t>Pregunta </a:t>
            </a:r>
            <a:r>
              <a:rPr lang="es-EC" b="1" dirty="0"/>
              <a:t>Nº </a:t>
            </a:r>
            <a:r>
              <a:rPr lang="es-EC" b="1" dirty="0" smtClean="0"/>
              <a:t>6</a:t>
            </a:r>
            <a:endParaRPr lang="es-ES" dirty="0"/>
          </a:p>
          <a:p>
            <a:pPr algn="ctr"/>
            <a:endParaRPr lang="es-ES" dirty="0"/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l="34468" t="32574" r="33646" b="34852"/>
          <a:stretch/>
        </p:blipFill>
        <p:spPr bwMode="auto">
          <a:xfrm>
            <a:off x="1063191" y="2614953"/>
            <a:ext cx="4836795" cy="3682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3"/>
          <a:srcRect l="33089" t="22777" r="33250" b="31982"/>
          <a:stretch/>
        </p:blipFill>
        <p:spPr bwMode="auto">
          <a:xfrm>
            <a:off x="6224882" y="2614953"/>
            <a:ext cx="5366104" cy="35669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78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7693" y="224864"/>
            <a:ext cx="9933389" cy="6381998"/>
          </a:xfrm>
        </p:spPr>
        <p:txBody>
          <a:bodyPr>
            <a:normAutofit/>
          </a:bodyPr>
          <a:lstStyle/>
          <a:p>
            <a:pPr algn="ctr"/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b="1" dirty="0"/>
              <a:t>“LA INCIDENCIA EN EL COMPORTAMIENTO DEL CONSUMIDOR DE LA OFERTA Y DEMANDA DE VÍVERES DE PRIMERA NECESIDAD EN PYMES EN EL NORTE DEL DISTRITO METROPOLITANO DE QUITO DURANTE EL PERIODO 2014 – 2016”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1900" y="649139"/>
            <a:ext cx="164105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/>
              <a:t>TEMA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Resultado de imagen para gif trabajo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402" y="3802229"/>
            <a:ext cx="3334598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38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146996" y="203758"/>
            <a:ext cx="7276563" cy="16004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 smtClean="0">
                <a:solidFill>
                  <a:schemeClr val="tx1"/>
                </a:solidFill>
              </a:rPr>
              <a:t>	</a:t>
            </a:r>
            <a:r>
              <a:rPr lang="es-EC" dirty="0">
                <a:solidFill>
                  <a:schemeClr val="tx1"/>
                </a:solidFill>
              </a:rPr>
              <a:t>7.- ¿Le gustaría que uno de los métodos de comprar y entregar los de víveres sea por la web y entregados en la comodidad de su casa u oficina?</a:t>
            </a:r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66681" y="131175"/>
            <a:ext cx="1880315" cy="17456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 smtClean="0"/>
          </a:p>
          <a:p>
            <a:pPr algn="ctr"/>
            <a:r>
              <a:rPr lang="es-EC" b="1" dirty="0" smtClean="0"/>
              <a:t>Pregunta </a:t>
            </a:r>
            <a:r>
              <a:rPr lang="es-EC" b="1" dirty="0"/>
              <a:t>Nº 7</a:t>
            </a:r>
            <a:endParaRPr lang="es-ES" dirty="0"/>
          </a:p>
          <a:p>
            <a:pPr algn="ctr"/>
            <a:endParaRPr lang="es-ES" dirty="0"/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l="34468" t="32574" r="33646" b="34485"/>
          <a:stretch/>
        </p:blipFill>
        <p:spPr bwMode="auto">
          <a:xfrm>
            <a:off x="1232761" y="2755978"/>
            <a:ext cx="4836795" cy="35289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3"/>
          <a:srcRect l="32495" t="26976" r="33251" b="23736"/>
          <a:stretch/>
        </p:blipFill>
        <p:spPr bwMode="auto">
          <a:xfrm>
            <a:off x="6258698" y="2755978"/>
            <a:ext cx="5135245" cy="35804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49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069723" y="145167"/>
            <a:ext cx="7276563" cy="16004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 smtClean="0">
                <a:solidFill>
                  <a:schemeClr val="tx1"/>
                </a:solidFill>
              </a:rPr>
              <a:t>	</a:t>
            </a:r>
            <a:r>
              <a:rPr lang="es-EC" dirty="0">
                <a:solidFill>
                  <a:schemeClr val="tx1"/>
                </a:solidFill>
              </a:rPr>
              <a:t>8.- ¿Por qué medio web  le gustaría recibir toda esta información?</a:t>
            </a:r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038279" y="145167"/>
            <a:ext cx="1751526" cy="17456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 smtClean="0"/>
          </a:p>
          <a:p>
            <a:pPr algn="ctr"/>
            <a:r>
              <a:rPr lang="es-EC" b="1" dirty="0" smtClean="0"/>
              <a:t>Pregunta </a:t>
            </a:r>
            <a:r>
              <a:rPr lang="es-EC" b="1" dirty="0"/>
              <a:t>Nº </a:t>
            </a:r>
            <a:r>
              <a:rPr lang="es-EC" b="1" dirty="0" smtClean="0"/>
              <a:t>8</a:t>
            </a:r>
            <a:endParaRPr lang="es-ES" dirty="0"/>
          </a:p>
          <a:p>
            <a:pPr algn="ctr"/>
            <a:endParaRPr lang="es-ES" dirty="0"/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l="34472" t="20314" r="34039" b="49024"/>
          <a:stretch/>
        </p:blipFill>
        <p:spPr bwMode="auto">
          <a:xfrm>
            <a:off x="1190534" y="2839947"/>
            <a:ext cx="4921250" cy="34964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3"/>
          <a:srcRect l="43519" t="29429" r="16121" b="16997"/>
          <a:stretch/>
        </p:blipFill>
        <p:spPr bwMode="auto">
          <a:xfrm>
            <a:off x="6530148" y="2906014"/>
            <a:ext cx="5029200" cy="3288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352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78501" y="611232"/>
            <a:ext cx="8911687" cy="1280890"/>
          </a:xfrm>
        </p:spPr>
        <p:txBody>
          <a:bodyPr>
            <a:normAutofit/>
          </a:bodyPr>
          <a:lstStyle/>
          <a:p>
            <a:pPr lvl="1" algn="l" defTabSz="457200" rtl="0">
              <a:spcBef>
                <a:spcPct val="0"/>
              </a:spcBef>
            </a:pPr>
            <a:r>
              <a:rPr lang="es-ES" sz="3600" b="1" cap="all" dirty="0"/>
              <a:t>Conclusiones </a:t>
            </a:r>
            <a:br>
              <a:rPr lang="es-ES" sz="3600" b="1" cap="all" dirty="0"/>
            </a:br>
            <a:endParaRPr lang="es-ES" sz="3600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898526"/>
              </p:ext>
            </p:extLst>
          </p:nvPr>
        </p:nvGraphicFramePr>
        <p:xfrm>
          <a:off x="1326523" y="991673"/>
          <a:ext cx="10663707" cy="571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338" name="Picture 2" descr="Resultado de imagen para gif animado a domicili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17" y="1617280"/>
            <a:ext cx="874644" cy="93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n relacionad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15" y="3309869"/>
            <a:ext cx="1481291" cy="111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Resultado de imagen para compras en las we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501" y="5050873"/>
            <a:ext cx="1061668" cy="122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02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3978" y="641334"/>
            <a:ext cx="8911687" cy="1280890"/>
          </a:xfrm>
        </p:spPr>
        <p:txBody>
          <a:bodyPr>
            <a:normAutofit/>
          </a:bodyPr>
          <a:lstStyle/>
          <a:p>
            <a:pPr lvl="1" algn="l" defTabSz="457200" rtl="0">
              <a:spcBef>
                <a:spcPct val="0"/>
              </a:spcBef>
            </a:pPr>
            <a:r>
              <a:rPr lang="es-ES" sz="3600" b="1" cap="all" dirty="0"/>
              <a:t>Conclusiones </a:t>
            </a:r>
            <a:br>
              <a:rPr lang="es-ES" sz="3600" b="1" cap="all" dirty="0"/>
            </a:br>
            <a:endParaRPr lang="es-ES" sz="3600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4042839"/>
              </p:ext>
            </p:extLst>
          </p:nvPr>
        </p:nvGraphicFramePr>
        <p:xfrm>
          <a:off x="1326523" y="991673"/>
          <a:ext cx="10663707" cy="571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362" name="Picture 2" descr="Resultado de imagen para tiempo gif animad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48" y="1545464"/>
            <a:ext cx="1982318" cy="12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n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983" y="3354172"/>
            <a:ext cx="953037" cy="97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sultado de imagen para familia gif animad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99" y="4981785"/>
            <a:ext cx="919815" cy="11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5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6857" y="684596"/>
            <a:ext cx="8911687" cy="1280890"/>
          </a:xfrm>
        </p:spPr>
        <p:txBody>
          <a:bodyPr/>
          <a:lstStyle/>
          <a:p>
            <a:r>
              <a:rPr lang="es-ES" b="1" dirty="0" smtClean="0"/>
              <a:t>RECOMENDACIONES</a:t>
            </a:r>
            <a:endParaRPr lang="es-ES" b="1" dirty="0"/>
          </a:p>
        </p:txBody>
      </p:sp>
      <p:graphicFrame>
        <p:nvGraphicFramePr>
          <p:cNvPr id="4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467055"/>
              </p:ext>
            </p:extLst>
          </p:nvPr>
        </p:nvGraphicFramePr>
        <p:xfrm>
          <a:off x="1361692" y="932553"/>
          <a:ext cx="10663707" cy="571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8" name="Picture 2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525" y="4430334"/>
            <a:ext cx="1473545" cy="130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n para gif animado marketi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88" y="1869385"/>
            <a:ext cx="1312617" cy="147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37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3978" y="559715"/>
            <a:ext cx="8911687" cy="1280890"/>
          </a:xfrm>
        </p:spPr>
        <p:txBody>
          <a:bodyPr/>
          <a:lstStyle/>
          <a:p>
            <a:r>
              <a:rPr lang="es-ES" b="1" dirty="0" smtClean="0"/>
              <a:t>RECOMENDACIONES</a:t>
            </a:r>
            <a:endParaRPr lang="es-ES" b="1" dirty="0"/>
          </a:p>
        </p:txBody>
      </p:sp>
      <p:graphicFrame>
        <p:nvGraphicFramePr>
          <p:cNvPr id="8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3561281"/>
              </p:ext>
            </p:extLst>
          </p:nvPr>
        </p:nvGraphicFramePr>
        <p:xfrm>
          <a:off x="1326523" y="991673"/>
          <a:ext cx="10663707" cy="571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388" name="Picture 4" descr="Resultado de imagen para comer sano gif animad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78" y="4053467"/>
            <a:ext cx="1585057" cy="18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Resultado de imagen para promociones gif animad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798" y="2009104"/>
            <a:ext cx="1297958" cy="119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72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2615" y="666245"/>
            <a:ext cx="8911687" cy="1280890"/>
          </a:xfrm>
        </p:spPr>
        <p:txBody>
          <a:bodyPr/>
          <a:lstStyle/>
          <a:p>
            <a:r>
              <a:rPr lang="es-ES" b="1" dirty="0" smtClean="0"/>
              <a:t>GRACIAS  </a:t>
            </a:r>
            <a:br>
              <a:rPr lang="es-ES" b="1" dirty="0" smtClean="0"/>
            </a:br>
            <a:endParaRPr lang="es-ES" b="1" dirty="0"/>
          </a:p>
        </p:txBody>
      </p:sp>
      <p:pic>
        <p:nvPicPr>
          <p:cNvPr id="1026" name="Picture 2" descr="Resultado de imagen para proyecto 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521" y="733580"/>
            <a:ext cx="6439436" cy="612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26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2770" y="675627"/>
            <a:ext cx="3769238" cy="560746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ANTECEDENTES</a:t>
            </a:r>
            <a:endParaRPr lang="es-ES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746251758"/>
              </p:ext>
            </p:extLst>
          </p:nvPr>
        </p:nvGraphicFramePr>
        <p:xfrm>
          <a:off x="2057757" y="1236373"/>
          <a:ext cx="874761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Resultado de imagen para gif empres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206" y="1519710"/>
            <a:ext cx="2085349" cy="197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457" y="1661375"/>
            <a:ext cx="194309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0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575496" y="701384"/>
            <a:ext cx="3769238" cy="560746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ANTECEDENTES</a:t>
            </a:r>
            <a:endParaRPr lang="es-ES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377958"/>
              </p:ext>
            </p:extLst>
          </p:nvPr>
        </p:nvGraphicFramePr>
        <p:xfrm>
          <a:off x="1249811" y="1661375"/>
          <a:ext cx="8915400" cy="4997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Resultado de imagen para gif animado tiemp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234" y="1468192"/>
            <a:ext cx="20955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gif animado calida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025" y="166137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37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8902" y="678286"/>
            <a:ext cx="8915400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b="1" cap="all" dirty="0" smtClean="0"/>
              <a:t>Objetivos</a:t>
            </a:r>
            <a:endParaRPr lang="es-ES" sz="3200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681740465"/>
              </p:ext>
            </p:extLst>
          </p:nvPr>
        </p:nvGraphicFramePr>
        <p:xfrm>
          <a:off x="1825938" y="1439333"/>
          <a:ext cx="905671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Resultado de imagen para gif animado trabaj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634" y="122348"/>
            <a:ext cx="23145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19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4035736"/>
              </p:ext>
            </p:extLst>
          </p:nvPr>
        </p:nvGraphicFramePr>
        <p:xfrm>
          <a:off x="2326785" y="1202821"/>
          <a:ext cx="9753599" cy="505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contenido 2"/>
          <p:cNvSpPr txBox="1">
            <a:spLocks/>
          </p:cNvSpPr>
          <p:nvPr/>
        </p:nvSpPr>
        <p:spPr>
          <a:xfrm>
            <a:off x="1512121" y="665408"/>
            <a:ext cx="89154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s-ES" sz="3200" b="1" cap="all" dirty="0"/>
              <a:t>Objetivos Específicos</a:t>
            </a:r>
            <a:endParaRPr lang="es-ES" sz="3200" dirty="0"/>
          </a:p>
          <a:p>
            <a:pPr marL="0" indent="0">
              <a:buFont typeface="Wingdings 3" charset="2"/>
              <a:buNone/>
            </a:pPr>
            <a:endParaRPr lang="es-ES" sz="3200" b="1" dirty="0"/>
          </a:p>
        </p:txBody>
      </p:sp>
      <p:pic>
        <p:nvPicPr>
          <p:cNvPr id="6146" name="Picture 2" descr="Resultado de imagen para gif animado trabaj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1" y="2675093"/>
            <a:ext cx="1925733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72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7774790"/>
              </p:ext>
            </p:extLst>
          </p:nvPr>
        </p:nvGraphicFramePr>
        <p:xfrm>
          <a:off x="875763" y="767437"/>
          <a:ext cx="10603093" cy="5100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8"/>
          <p:cNvSpPr/>
          <p:nvPr/>
        </p:nvSpPr>
        <p:spPr>
          <a:xfrm>
            <a:off x="1524371" y="597624"/>
            <a:ext cx="48590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TEORÍAS DE SOPORTE</a:t>
            </a:r>
            <a:endParaRPr lang="es-E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194" name="Picture 2" descr="Resultado de imagen para gif animado empres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881" y="3507462"/>
            <a:ext cx="2341495" cy="335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73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2146930"/>
              </p:ext>
            </p:extLst>
          </p:nvPr>
        </p:nvGraphicFramePr>
        <p:xfrm>
          <a:off x="875763" y="767437"/>
          <a:ext cx="10603093" cy="5100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8"/>
          <p:cNvSpPr/>
          <p:nvPr/>
        </p:nvSpPr>
        <p:spPr>
          <a:xfrm>
            <a:off x="1550131" y="610503"/>
            <a:ext cx="48590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TEORÍAS DE SOPORTE</a:t>
            </a:r>
            <a:endParaRPr lang="es-E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70" name="Picture 2" descr="Resultado de imagen para gif animado empres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877" y="352425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21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/>
        </p:nvSpPr>
        <p:spPr>
          <a:xfrm>
            <a:off x="9015210" y="2266679"/>
            <a:ext cx="3142445" cy="3284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3460046"/>
              </p:ext>
            </p:extLst>
          </p:nvPr>
        </p:nvGraphicFramePr>
        <p:xfrm>
          <a:off x="100987" y="1635616"/>
          <a:ext cx="9521266" cy="4443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8"/>
          <p:cNvSpPr/>
          <p:nvPr/>
        </p:nvSpPr>
        <p:spPr>
          <a:xfrm>
            <a:off x="1472855" y="662019"/>
            <a:ext cx="48590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TEORÍAS DE SOPORTE</a:t>
            </a:r>
            <a:endParaRPr lang="es-E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Placa 3"/>
          <p:cNvSpPr/>
          <p:nvPr/>
        </p:nvSpPr>
        <p:spPr>
          <a:xfrm>
            <a:off x="9298545" y="2408347"/>
            <a:ext cx="2627290" cy="2859110"/>
          </a:xfrm>
          <a:prstGeom prst="plaque">
            <a:avLst>
              <a:gd name="adj" fmla="val 27941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9882663" y="3273535"/>
            <a:ext cx="145905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s-E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Producto</a:t>
            </a:r>
          </a:p>
          <a:p>
            <a:pPr algn="just"/>
            <a:r>
              <a:rPr lang="es-E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Precio</a:t>
            </a:r>
          </a:p>
          <a:p>
            <a:pPr algn="just"/>
            <a:r>
              <a:rPr lang="es-ES" sz="1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Plaza</a:t>
            </a:r>
          </a:p>
          <a:p>
            <a:pPr algn="just"/>
            <a:r>
              <a:rPr lang="es-E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Promoción </a:t>
            </a:r>
            <a:endParaRPr lang="es-ES" sz="1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42" name="Picture 2" descr="Resultado de imagen para gif animado empres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548" y="4768405"/>
            <a:ext cx="1894545" cy="208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20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8" grpId="0">
        <p:bldAsOne/>
      </p:bldGraphic>
      <p:bldP spid="4" grpId="0" animBg="1"/>
      <p:bldP spid="3" grpId="0"/>
    </p:bldLst>
  </p:timing>
</p:sld>
</file>

<file path=ppt/theme/theme1.xml><?xml version="1.0" encoding="utf-8"?>
<a:theme xmlns:a="http://schemas.openxmlformats.org/drawingml/2006/main" name="Espiral">
  <a:themeElements>
    <a:clrScheme name="Violeta rojo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431</TotalTime>
  <Words>1125</Words>
  <Application>Microsoft Office PowerPoint</Application>
  <PresentationFormat>Panorámica</PresentationFormat>
  <Paragraphs>113</Paragraphs>
  <Slides>26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Calibri</vt:lpstr>
      <vt:lpstr>Century Gothic</vt:lpstr>
      <vt:lpstr>Wingdings 3</vt:lpstr>
      <vt:lpstr>Espiral</vt:lpstr>
      <vt:lpstr>Presentación de PowerPoint</vt:lpstr>
      <vt:lpstr>  “LA INCIDENCIA EN EL COMPORTAMIENTO DEL CONSUMIDOR DE LA OFERTA Y DEMANDA DE VÍVERES DE PRIMERA NECESIDAD EN PYMES EN EL NORTE DEL DISTRITO METROPOLITANO DE QUITO DURANTE EL PERIODO 2014 – 2016” </vt:lpstr>
      <vt:lpstr>ANTECEDENTES</vt:lpstr>
      <vt:lpstr>ANTECEDENTES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POBLACIÓN </vt:lpstr>
      <vt:lpstr>MUESTRA</vt:lpstr>
      <vt:lpstr>Instrumentos  </vt:lpstr>
      <vt:lpstr>RESULTADOS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 </vt:lpstr>
      <vt:lpstr>Conclusiones  </vt:lpstr>
      <vt:lpstr>RECOMENDACIONES</vt:lpstr>
      <vt:lpstr>RECOMENDACIONES</vt:lpstr>
      <vt:lpstr>GRACIAS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USERPC</dc:creator>
  <cp:lastModifiedBy>LIZ</cp:lastModifiedBy>
  <cp:revision>51</cp:revision>
  <dcterms:created xsi:type="dcterms:W3CDTF">2017-02-19T01:46:10Z</dcterms:created>
  <dcterms:modified xsi:type="dcterms:W3CDTF">2017-02-22T22:43:38Z</dcterms:modified>
</cp:coreProperties>
</file>