
<file path=[Content_Types].xml><?xml version="1.0" encoding="utf-8"?>
<Types xmlns="http://schemas.openxmlformats.org/package/2006/content-types">
  <Override PartName="/ppt/slides/slide29.xml" ContentType="application/vnd.openxmlformats-officedocument.presentationml.slide+xml"/>
  <Override PartName="/ppt/diagrams/data17.xml" ContentType="application/vnd.openxmlformats-officedocument.drawingml.diagramData+xml"/>
  <Override PartName="/ppt/diagrams/colors22.xml" ContentType="application/vnd.openxmlformats-officedocument.drawingml.diagramColor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quickStyle24.xml" ContentType="application/vnd.openxmlformats-officedocument.drawingml.diagramStyle+xml"/>
  <Override PartName="/ppt/diagrams/colors8.xml" ContentType="application/vnd.openxmlformats-officedocument.drawingml.diagramColors+xml"/>
  <Override PartName="/ppt/diagrams/quickStyle13.xml" ContentType="application/vnd.openxmlformats-officedocument.drawingml.diagramStyle+xml"/>
  <Override PartName="/ppt/charts/chart7.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charts/chart3.xml" ContentType="application/vnd.openxmlformats-officedocument.drawingml.chart+xml"/>
  <Override PartName="/ppt/diagrams/quickStyle20.xml" ContentType="application/vnd.openxmlformats-officedocument.drawingml.diagramStyle+xml"/>
  <Override PartName="/ppt/diagrams/layout24.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diagrams/quickStyle25.xml" ContentType="application/vnd.openxmlformats-officedocument.drawingml.diagramStyle+xml"/>
  <Override PartName="/ppt/charts/chart8.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charts/chart6.xml" ContentType="application/vnd.openxmlformats-officedocument.drawingml.chart+xml"/>
  <Override PartName="/ppt/diagrams/quickStyle23.xml" ContentType="application/vnd.openxmlformats-officedocument.drawingml.diagramStyle+xml"/>
  <Override PartName="/ppt/diagrams/layout25.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charts/chart4.xml" ContentType="application/vnd.openxmlformats-officedocument.drawingml.chart+xml"/>
  <Override PartName="/ppt/diagrams/quickStyle21.xml" ContentType="application/vnd.openxmlformats-officedocument.drawingml.diagramStyle+xml"/>
  <Override PartName="/ppt/diagrams/layout23.xml" ContentType="application/vnd.openxmlformats-officedocument.drawingml.diagramLayout+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charts/chart2.xml" ContentType="application/vnd.openxmlformats-officedocument.drawingml.chart+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quickStyle22.xml" ContentType="application/vnd.openxmlformats-officedocument.drawingml.diagramStyl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charts/chart1.xml" ContentType="application/vnd.openxmlformats-officedocument.drawingml.char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slides/slide28.xml" ContentType="application/vnd.openxmlformats-officedocument.presentationml.slide+xml"/>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33"/>
  </p:notesMasterIdLst>
  <p:sldIdLst>
    <p:sldId id="267" r:id="rId2"/>
    <p:sldId id="314" r:id="rId3"/>
    <p:sldId id="441" r:id="rId4"/>
    <p:sldId id="442" r:id="rId5"/>
    <p:sldId id="369" r:id="rId6"/>
    <p:sldId id="445" r:id="rId7"/>
    <p:sldId id="443" r:id="rId8"/>
    <p:sldId id="444" r:id="rId9"/>
    <p:sldId id="446" r:id="rId10"/>
    <p:sldId id="459" r:id="rId11"/>
    <p:sldId id="457" r:id="rId12"/>
    <p:sldId id="460" r:id="rId13"/>
    <p:sldId id="447" r:id="rId14"/>
    <p:sldId id="455" r:id="rId15"/>
    <p:sldId id="456" r:id="rId16"/>
    <p:sldId id="448" r:id="rId17"/>
    <p:sldId id="461" r:id="rId18"/>
    <p:sldId id="458" r:id="rId19"/>
    <p:sldId id="449" r:id="rId20"/>
    <p:sldId id="471" r:id="rId21"/>
    <p:sldId id="462" r:id="rId22"/>
    <p:sldId id="463" r:id="rId23"/>
    <p:sldId id="452" r:id="rId24"/>
    <p:sldId id="464" r:id="rId25"/>
    <p:sldId id="451" r:id="rId26"/>
    <p:sldId id="465" r:id="rId27"/>
    <p:sldId id="453" r:id="rId28"/>
    <p:sldId id="466" r:id="rId29"/>
    <p:sldId id="467" r:id="rId30"/>
    <p:sldId id="434" r:id="rId31"/>
    <p:sldId id="438" r:id="rId32"/>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3E187"/>
    <a:srgbClr val="619428"/>
    <a:srgbClr val="405670"/>
    <a:srgbClr val="FFFF66"/>
    <a:srgbClr val="339933"/>
    <a:srgbClr val="F2F2AC"/>
    <a:srgbClr val="FFFF99"/>
    <a:srgbClr val="99FF99"/>
    <a:srgbClr val="F5A9EA"/>
    <a:srgbClr val="FF3B3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56" autoAdjust="0"/>
    <p:restoredTop sz="93852" autoAdjust="0"/>
  </p:normalViewPr>
  <p:slideViewPr>
    <p:cSldViewPr>
      <p:cViewPr>
        <p:scale>
          <a:sx n="75" d="100"/>
          <a:sy n="75" d="100"/>
        </p:scale>
        <p:origin x="-1224"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54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RMANDO\Desktop\Bambu,%20totora,Palma%20cap%20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RMANDO\Desktop\Bambu,%20totora,Palma%20cap%20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RMANDO\Desktop\Bambu,%20totora,Palma%20cap%20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RMANDO\Desktop\Bambu,%20totora,Palma%20cap%20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RMANDO\Desktop\Bambu,%20totora,Palma%20cap%204.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RMANDO\Desktop\Bambu,%20totora,Palma%20cap%204.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RMANDO\Desktop\Bambu,%20totora,Palma%20cap%204.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ARMANDO\Desktop\Bambu,%20totora,Palma%20cap%20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roundedCorners val="1"/>
  <c:chart>
    <c:title>
      <c:tx>
        <c:rich>
          <a:bodyPr/>
          <a:lstStyle/>
          <a:p>
            <a:pPr>
              <a:defRPr lang="es-ES"/>
            </a:pPr>
            <a:r>
              <a:rPr lang="es-EC" sz="1500" u="sng" dirty="0"/>
              <a:t>Temperatura Vs Tiempo</a:t>
            </a:r>
          </a:p>
        </c:rich>
      </c:tx>
      <c:layout>
        <c:manualLayout>
          <c:xMode val="edge"/>
          <c:yMode val="edge"/>
          <c:x val="0.31607299350827078"/>
          <c:y val="3.3350685398479976E-2"/>
        </c:manualLayout>
      </c:layout>
    </c:title>
    <c:plotArea>
      <c:layout>
        <c:manualLayout>
          <c:layoutTarget val="inner"/>
          <c:xMode val="edge"/>
          <c:yMode val="edge"/>
          <c:x val="0.11598527497315031"/>
          <c:y val="0.12102944040075507"/>
          <c:w val="0.72116355747903105"/>
          <c:h val="0.7247363562508472"/>
        </c:manualLayout>
      </c:layout>
      <c:lineChart>
        <c:grouping val="standard"/>
        <c:ser>
          <c:idx val="0"/>
          <c:order val="0"/>
          <c:tx>
            <c:strRef>
              <c:f>'Bagazo Primera'!$C$4</c:f>
              <c:strCache>
                <c:ptCount val="1"/>
                <c:pt idx="0">
                  <c:v>T1 (°C)</c:v>
                </c:pt>
              </c:strCache>
            </c:strRef>
          </c:tx>
          <c:spPr>
            <a:ln>
              <a:solidFill>
                <a:schemeClr val="accent6">
                  <a:lumMod val="60000"/>
                  <a:lumOff val="40000"/>
                </a:schemeClr>
              </a:solidFill>
            </a:ln>
          </c:spPr>
          <c:cat>
            <c:numRef>
              <c:f>'Bagazo Primera'!$D$3:$M$3</c:f>
              <c:numCache>
                <c:formatCode>h:mm</c:formatCode>
                <c:ptCount val="10"/>
                <c:pt idx="0">
                  <c:v>0.45833333333333326</c:v>
                </c:pt>
                <c:pt idx="1">
                  <c:v>0.47916666666667412</c:v>
                </c:pt>
                <c:pt idx="2">
                  <c:v>0.5</c:v>
                </c:pt>
                <c:pt idx="3">
                  <c:v>0.52083333333333304</c:v>
                </c:pt>
                <c:pt idx="4">
                  <c:v>0.54166666666666696</c:v>
                </c:pt>
                <c:pt idx="5">
                  <c:v>0.5625</c:v>
                </c:pt>
                <c:pt idx="6">
                  <c:v>0.58333333333333259</c:v>
                </c:pt>
                <c:pt idx="7">
                  <c:v>0.60416666666666696</c:v>
                </c:pt>
                <c:pt idx="8">
                  <c:v>0.6250000000000121</c:v>
                </c:pt>
                <c:pt idx="9">
                  <c:v>0.64583333333334836</c:v>
                </c:pt>
              </c:numCache>
            </c:numRef>
          </c:cat>
          <c:val>
            <c:numRef>
              <c:f>'Bagazo Primera'!$D$4:$M$4</c:f>
              <c:numCache>
                <c:formatCode>General</c:formatCode>
                <c:ptCount val="10"/>
                <c:pt idx="0">
                  <c:v>30.2</c:v>
                </c:pt>
                <c:pt idx="1">
                  <c:v>45.2</c:v>
                </c:pt>
                <c:pt idx="2">
                  <c:v>53.8</c:v>
                </c:pt>
                <c:pt idx="3">
                  <c:v>60</c:v>
                </c:pt>
                <c:pt idx="4">
                  <c:v>62.2</c:v>
                </c:pt>
                <c:pt idx="5">
                  <c:v>64.8</c:v>
                </c:pt>
                <c:pt idx="6">
                  <c:v>65.2</c:v>
                </c:pt>
                <c:pt idx="7">
                  <c:v>67.5</c:v>
                </c:pt>
                <c:pt idx="8">
                  <c:v>70.099999999999994</c:v>
                </c:pt>
                <c:pt idx="9">
                  <c:v>70.2</c:v>
                </c:pt>
              </c:numCache>
            </c:numRef>
          </c:val>
        </c:ser>
        <c:ser>
          <c:idx val="1"/>
          <c:order val="1"/>
          <c:tx>
            <c:strRef>
              <c:f>'Bagazo Primera'!$C$5</c:f>
              <c:strCache>
                <c:ptCount val="1"/>
                <c:pt idx="0">
                  <c:v>T2 (°C)</c:v>
                </c:pt>
              </c:strCache>
            </c:strRef>
          </c:tx>
          <c:spPr>
            <a:ln>
              <a:solidFill>
                <a:srgbClr val="23E187"/>
              </a:solidFill>
            </a:ln>
          </c:spPr>
          <c:marker>
            <c:symbol val="diamond"/>
            <c:size val="5"/>
          </c:marker>
          <c:cat>
            <c:numRef>
              <c:f>'Bagazo Primera'!$D$3:$M$3</c:f>
              <c:numCache>
                <c:formatCode>h:mm</c:formatCode>
                <c:ptCount val="10"/>
                <c:pt idx="0">
                  <c:v>0.45833333333333326</c:v>
                </c:pt>
                <c:pt idx="1">
                  <c:v>0.47916666666667412</c:v>
                </c:pt>
                <c:pt idx="2">
                  <c:v>0.5</c:v>
                </c:pt>
                <c:pt idx="3">
                  <c:v>0.52083333333333304</c:v>
                </c:pt>
                <c:pt idx="4">
                  <c:v>0.54166666666666696</c:v>
                </c:pt>
                <c:pt idx="5">
                  <c:v>0.5625</c:v>
                </c:pt>
                <c:pt idx="6">
                  <c:v>0.58333333333333259</c:v>
                </c:pt>
                <c:pt idx="7">
                  <c:v>0.60416666666666696</c:v>
                </c:pt>
                <c:pt idx="8">
                  <c:v>0.6250000000000121</c:v>
                </c:pt>
                <c:pt idx="9">
                  <c:v>0.64583333333334836</c:v>
                </c:pt>
              </c:numCache>
            </c:numRef>
          </c:cat>
          <c:val>
            <c:numRef>
              <c:f>'Bagazo Primera'!$D$5:$M$5</c:f>
              <c:numCache>
                <c:formatCode>General</c:formatCode>
                <c:ptCount val="10"/>
                <c:pt idx="0">
                  <c:v>25.9</c:v>
                </c:pt>
                <c:pt idx="1">
                  <c:v>44.1</c:v>
                </c:pt>
                <c:pt idx="2">
                  <c:v>55.2</c:v>
                </c:pt>
                <c:pt idx="3">
                  <c:v>60</c:v>
                </c:pt>
                <c:pt idx="4">
                  <c:v>62.1</c:v>
                </c:pt>
                <c:pt idx="5">
                  <c:v>64.7</c:v>
                </c:pt>
                <c:pt idx="6">
                  <c:v>65.099999999999994</c:v>
                </c:pt>
                <c:pt idx="7">
                  <c:v>67.400000000000006</c:v>
                </c:pt>
                <c:pt idx="8">
                  <c:v>70</c:v>
                </c:pt>
                <c:pt idx="9">
                  <c:v>70.099999999999994</c:v>
                </c:pt>
              </c:numCache>
            </c:numRef>
          </c:val>
        </c:ser>
        <c:ser>
          <c:idx val="2"/>
          <c:order val="2"/>
          <c:tx>
            <c:strRef>
              <c:f>'Bagazo Primera'!$C$6</c:f>
              <c:strCache>
                <c:ptCount val="1"/>
                <c:pt idx="0">
                  <c:v>T3 (°C)</c:v>
                </c:pt>
              </c:strCache>
            </c:strRef>
          </c:tx>
          <c:spPr>
            <a:ln>
              <a:solidFill>
                <a:srgbClr val="00B0F0"/>
              </a:solidFill>
            </a:ln>
          </c:spPr>
          <c:marker>
            <c:symbol val="x"/>
            <c:size val="5"/>
            <c:spPr>
              <a:ln>
                <a:solidFill>
                  <a:sysClr val="windowText" lastClr="000000">
                    <a:tint val="75000"/>
                  </a:sysClr>
                </a:solidFill>
              </a:ln>
            </c:spPr>
          </c:marker>
          <c:cat>
            <c:numRef>
              <c:f>'Bagazo Primera'!$D$3:$M$3</c:f>
              <c:numCache>
                <c:formatCode>h:mm</c:formatCode>
                <c:ptCount val="10"/>
                <c:pt idx="0">
                  <c:v>0.45833333333333326</c:v>
                </c:pt>
                <c:pt idx="1">
                  <c:v>0.47916666666667412</c:v>
                </c:pt>
                <c:pt idx="2">
                  <c:v>0.5</c:v>
                </c:pt>
                <c:pt idx="3">
                  <c:v>0.52083333333333304</c:v>
                </c:pt>
                <c:pt idx="4">
                  <c:v>0.54166666666666696</c:v>
                </c:pt>
                <c:pt idx="5">
                  <c:v>0.5625</c:v>
                </c:pt>
                <c:pt idx="6">
                  <c:v>0.58333333333333259</c:v>
                </c:pt>
                <c:pt idx="7">
                  <c:v>0.60416666666666696</c:v>
                </c:pt>
                <c:pt idx="8">
                  <c:v>0.6250000000000121</c:v>
                </c:pt>
                <c:pt idx="9">
                  <c:v>0.64583333333334836</c:v>
                </c:pt>
              </c:numCache>
            </c:numRef>
          </c:cat>
          <c:val>
            <c:numRef>
              <c:f>'Bagazo Primera'!$D$6:$M$6</c:f>
              <c:numCache>
                <c:formatCode>General</c:formatCode>
                <c:ptCount val="10"/>
                <c:pt idx="0">
                  <c:v>18.600000000000001</c:v>
                </c:pt>
                <c:pt idx="1">
                  <c:v>22.5</c:v>
                </c:pt>
                <c:pt idx="2">
                  <c:v>24.6</c:v>
                </c:pt>
                <c:pt idx="3">
                  <c:v>26</c:v>
                </c:pt>
                <c:pt idx="4">
                  <c:v>26.4</c:v>
                </c:pt>
                <c:pt idx="5">
                  <c:v>27.1</c:v>
                </c:pt>
                <c:pt idx="6">
                  <c:v>26.9</c:v>
                </c:pt>
                <c:pt idx="7">
                  <c:v>27.4</c:v>
                </c:pt>
                <c:pt idx="8">
                  <c:v>28.1</c:v>
                </c:pt>
                <c:pt idx="9">
                  <c:v>28.2</c:v>
                </c:pt>
              </c:numCache>
            </c:numRef>
          </c:val>
        </c:ser>
        <c:ser>
          <c:idx val="3"/>
          <c:order val="3"/>
          <c:tx>
            <c:strRef>
              <c:f>'Bagazo Primera'!$C$7</c:f>
              <c:strCache>
                <c:ptCount val="1"/>
                <c:pt idx="0">
                  <c:v>T4 (°C)</c:v>
                </c:pt>
              </c:strCache>
            </c:strRef>
          </c:tx>
          <c:cat>
            <c:numRef>
              <c:f>'Bagazo Primera'!$D$3:$M$3</c:f>
              <c:numCache>
                <c:formatCode>h:mm</c:formatCode>
                <c:ptCount val="10"/>
                <c:pt idx="0">
                  <c:v>0.45833333333333326</c:v>
                </c:pt>
                <c:pt idx="1">
                  <c:v>0.47916666666667412</c:v>
                </c:pt>
                <c:pt idx="2">
                  <c:v>0.5</c:v>
                </c:pt>
                <c:pt idx="3">
                  <c:v>0.52083333333333304</c:v>
                </c:pt>
                <c:pt idx="4">
                  <c:v>0.54166666666666696</c:v>
                </c:pt>
                <c:pt idx="5">
                  <c:v>0.5625</c:v>
                </c:pt>
                <c:pt idx="6">
                  <c:v>0.58333333333333259</c:v>
                </c:pt>
                <c:pt idx="7">
                  <c:v>0.60416666666666696</c:v>
                </c:pt>
                <c:pt idx="8">
                  <c:v>0.6250000000000121</c:v>
                </c:pt>
                <c:pt idx="9">
                  <c:v>0.64583333333334836</c:v>
                </c:pt>
              </c:numCache>
            </c:numRef>
          </c:cat>
          <c:val>
            <c:numRef>
              <c:f>'Bagazo Primera'!$D$7:$M$7</c:f>
              <c:numCache>
                <c:formatCode>General</c:formatCode>
                <c:ptCount val="10"/>
                <c:pt idx="0">
                  <c:v>18</c:v>
                </c:pt>
                <c:pt idx="1">
                  <c:v>21.9</c:v>
                </c:pt>
                <c:pt idx="2">
                  <c:v>24.4</c:v>
                </c:pt>
                <c:pt idx="3">
                  <c:v>25.6</c:v>
                </c:pt>
                <c:pt idx="4">
                  <c:v>26.1</c:v>
                </c:pt>
                <c:pt idx="5">
                  <c:v>26.6</c:v>
                </c:pt>
                <c:pt idx="6">
                  <c:v>26.5</c:v>
                </c:pt>
                <c:pt idx="7">
                  <c:v>27.1</c:v>
                </c:pt>
                <c:pt idx="8">
                  <c:v>27.8</c:v>
                </c:pt>
                <c:pt idx="9">
                  <c:v>27.8</c:v>
                </c:pt>
              </c:numCache>
            </c:numRef>
          </c:val>
        </c:ser>
        <c:marker val="1"/>
        <c:axId val="194073728"/>
        <c:axId val="194075264"/>
      </c:lineChart>
      <c:catAx>
        <c:axId val="194073728"/>
        <c:scaling>
          <c:orientation val="minMax"/>
        </c:scaling>
        <c:axPos val="b"/>
        <c:majorGridlines/>
        <c:minorGridlines/>
        <c:title>
          <c:tx>
            <c:rich>
              <a:bodyPr/>
              <a:lstStyle/>
              <a:p>
                <a:pPr>
                  <a:defRPr lang="es-ES"/>
                </a:pPr>
                <a:r>
                  <a:rPr lang="es-EC"/>
                  <a:t>TIEMPO</a:t>
                </a:r>
              </a:p>
            </c:rich>
          </c:tx>
        </c:title>
        <c:numFmt formatCode="h:mm" sourceLinked="1"/>
        <c:majorTickMark val="none"/>
        <c:tickLblPos val="nextTo"/>
        <c:txPr>
          <a:bodyPr/>
          <a:lstStyle/>
          <a:p>
            <a:pPr>
              <a:defRPr lang="es-ES"/>
            </a:pPr>
            <a:endParaRPr lang="es-EC"/>
          </a:p>
        </c:txPr>
        <c:crossAx val="194075264"/>
        <c:crosses val="autoZero"/>
        <c:auto val="1"/>
        <c:lblAlgn val="ctr"/>
        <c:lblOffset val="100"/>
      </c:catAx>
      <c:valAx>
        <c:axId val="194075264"/>
        <c:scaling>
          <c:orientation val="minMax"/>
          <c:min val="10"/>
        </c:scaling>
        <c:axPos val="l"/>
        <c:majorGridlines/>
        <c:title>
          <c:tx>
            <c:rich>
              <a:bodyPr/>
              <a:lstStyle/>
              <a:p>
                <a:pPr>
                  <a:defRPr lang="es-ES"/>
                </a:pPr>
                <a:r>
                  <a:rPr lang="es-EC"/>
                  <a:t>TEMPERATURA</a:t>
                </a:r>
                <a:r>
                  <a:rPr lang="es-EC" baseline="0"/>
                  <a:t> (°C)</a:t>
                </a:r>
                <a:endParaRPr lang="es-EC"/>
              </a:p>
            </c:rich>
          </c:tx>
        </c:title>
        <c:numFmt formatCode="General" sourceLinked="1"/>
        <c:tickLblPos val="nextTo"/>
        <c:txPr>
          <a:bodyPr/>
          <a:lstStyle/>
          <a:p>
            <a:pPr>
              <a:defRPr lang="es-ES"/>
            </a:pPr>
            <a:endParaRPr lang="es-EC"/>
          </a:p>
        </c:txPr>
        <c:crossAx val="194073728"/>
        <c:crosses val="autoZero"/>
        <c:crossBetween val="between"/>
        <c:majorUnit val="5"/>
      </c:valAx>
    </c:plotArea>
    <c:legend>
      <c:legendPos val="r"/>
      <c:layout>
        <c:manualLayout>
          <c:xMode val="edge"/>
          <c:yMode val="edge"/>
          <c:x val="0.84393683225082816"/>
          <c:y val="0.26188694264566137"/>
          <c:w val="0.13229916592819801"/>
          <c:h val="0.36487781161970773"/>
        </c:manualLayout>
      </c:layout>
    </c:legend>
    <c:plotVisOnly val="1"/>
    <c:dispBlanksAs val="gap"/>
  </c:chart>
  <c:spPr>
    <a:solidFill>
      <a:schemeClr val="bg1">
        <a:lumMod val="85000"/>
      </a:schemeClr>
    </a:solidFill>
    <a:ln w="12700">
      <a:solidFill>
        <a:schemeClr val="tx1"/>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C"/>
  <c:roundedCorners val="1"/>
  <c:chart>
    <c:title>
      <c:tx>
        <c:rich>
          <a:bodyPr/>
          <a:lstStyle/>
          <a:p>
            <a:pPr>
              <a:defRPr lang="es-ES"/>
            </a:pPr>
            <a:r>
              <a:rPr lang="es-EC" sz="1500" u="sng"/>
              <a:t>Temperatura Vs Tiempo</a:t>
            </a:r>
          </a:p>
        </c:rich>
      </c:tx>
      <c:layout>
        <c:manualLayout>
          <c:xMode val="edge"/>
          <c:yMode val="edge"/>
          <c:x val="0.32216645017132534"/>
          <c:y val="3.3144097728524682E-2"/>
        </c:manualLayout>
      </c:layout>
    </c:title>
    <c:plotArea>
      <c:layout/>
      <c:lineChart>
        <c:grouping val="standard"/>
        <c:ser>
          <c:idx val="0"/>
          <c:order val="0"/>
          <c:tx>
            <c:strRef>
              <c:f>'Bagazo con espuma flex'!$C$4</c:f>
              <c:strCache>
                <c:ptCount val="1"/>
                <c:pt idx="0">
                  <c:v>T1 (°C)</c:v>
                </c:pt>
              </c:strCache>
            </c:strRef>
          </c:tx>
          <c:cat>
            <c:numRef>
              <c:f>'Bagazo con espuma flex'!$D$3:$L$3</c:f>
              <c:numCache>
                <c:formatCode>h:mm</c:formatCode>
                <c:ptCount val="9"/>
                <c:pt idx="0">
                  <c:v>0.5</c:v>
                </c:pt>
                <c:pt idx="1">
                  <c:v>0.5208333333333337</c:v>
                </c:pt>
                <c:pt idx="2">
                  <c:v>0.54166666666666652</c:v>
                </c:pt>
                <c:pt idx="3">
                  <c:v>0.5625</c:v>
                </c:pt>
                <c:pt idx="4">
                  <c:v>0.58333333333333259</c:v>
                </c:pt>
                <c:pt idx="5">
                  <c:v>0.60416666666666696</c:v>
                </c:pt>
                <c:pt idx="6">
                  <c:v>0.6250000000000121</c:v>
                </c:pt>
                <c:pt idx="7">
                  <c:v>0.64583333333334936</c:v>
                </c:pt>
                <c:pt idx="8">
                  <c:v>0.66666666666666763</c:v>
                </c:pt>
              </c:numCache>
            </c:numRef>
          </c:cat>
          <c:val>
            <c:numRef>
              <c:f>'Bagazo con espuma flex'!$D$4:$L$4</c:f>
              <c:numCache>
                <c:formatCode>General</c:formatCode>
                <c:ptCount val="9"/>
                <c:pt idx="0">
                  <c:v>42</c:v>
                </c:pt>
                <c:pt idx="1">
                  <c:v>50.9</c:v>
                </c:pt>
                <c:pt idx="2">
                  <c:v>54.2</c:v>
                </c:pt>
                <c:pt idx="3">
                  <c:v>52.5</c:v>
                </c:pt>
                <c:pt idx="4">
                  <c:v>52.3</c:v>
                </c:pt>
                <c:pt idx="5">
                  <c:v>52.8</c:v>
                </c:pt>
                <c:pt idx="6">
                  <c:v>56.1</c:v>
                </c:pt>
                <c:pt idx="7">
                  <c:v>57.6</c:v>
                </c:pt>
                <c:pt idx="8">
                  <c:v>57.9</c:v>
                </c:pt>
              </c:numCache>
            </c:numRef>
          </c:val>
        </c:ser>
        <c:ser>
          <c:idx val="1"/>
          <c:order val="1"/>
          <c:tx>
            <c:strRef>
              <c:f>'Bagazo con espuma flex'!$C$5</c:f>
              <c:strCache>
                <c:ptCount val="1"/>
                <c:pt idx="0">
                  <c:v>T2 (°C)</c:v>
                </c:pt>
              </c:strCache>
            </c:strRef>
          </c:tx>
          <c:cat>
            <c:numRef>
              <c:f>'Bagazo con espuma flex'!$D$3:$L$3</c:f>
              <c:numCache>
                <c:formatCode>h:mm</c:formatCode>
                <c:ptCount val="9"/>
                <c:pt idx="0">
                  <c:v>0.5</c:v>
                </c:pt>
                <c:pt idx="1">
                  <c:v>0.5208333333333337</c:v>
                </c:pt>
                <c:pt idx="2">
                  <c:v>0.54166666666666652</c:v>
                </c:pt>
                <c:pt idx="3">
                  <c:v>0.5625</c:v>
                </c:pt>
                <c:pt idx="4">
                  <c:v>0.58333333333333259</c:v>
                </c:pt>
                <c:pt idx="5">
                  <c:v>0.60416666666666696</c:v>
                </c:pt>
                <c:pt idx="6">
                  <c:v>0.6250000000000121</c:v>
                </c:pt>
                <c:pt idx="7">
                  <c:v>0.64583333333334936</c:v>
                </c:pt>
                <c:pt idx="8">
                  <c:v>0.66666666666666763</c:v>
                </c:pt>
              </c:numCache>
            </c:numRef>
          </c:cat>
          <c:val>
            <c:numRef>
              <c:f>'Bagazo con espuma flex'!$D$5:$L$5</c:f>
              <c:numCache>
                <c:formatCode>General</c:formatCode>
                <c:ptCount val="9"/>
                <c:pt idx="0">
                  <c:v>41.8</c:v>
                </c:pt>
                <c:pt idx="1">
                  <c:v>51</c:v>
                </c:pt>
                <c:pt idx="2">
                  <c:v>54.1</c:v>
                </c:pt>
                <c:pt idx="3">
                  <c:v>52.4</c:v>
                </c:pt>
                <c:pt idx="4">
                  <c:v>52.2</c:v>
                </c:pt>
                <c:pt idx="5">
                  <c:v>52.7</c:v>
                </c:pt>
                <c:pt idx="6">
                  <c:v>56.3</c:v>
                </c:pt>
                <c:pt idx="7">
                  <c:v>57.5</c:v>
                </c:pt>
                <c:pt idx="8">
                  <c:v>57.8</c:v>
                </c:pt>
              </c:numCache>
            </c:numRef>
          </c:val>
        </c:ser>
        <c:ser>
          <c:idx val="2"/>
          <c:order val="2"/>
          <c:tx>
            <c:strRef>
              <c:f>'Bagazo con espuma flex'!$C$6</c:f>
              <c:strCache>
                <c:ptCount val="1"/>
                <c:pt idx="0">
                  <c:v>T3 (°C)</c:v>
                </c:pt>
              </c:strCache>
            </c:strRef>
          </c:tx>
          <c:spPr>
            <a:ln>
              <a:solidFill>
                <a:srgbClr val="0070C0"/>
              </a:solidFill>
            </a:ln>
          </c:spPr>
          <c:cat>
            <c:numRef>
              <c:f>'Bagazo con espuma flex'!$D$3:$L$3</c:f>
              <c:numCache>
                <c:formatCode>h:mm</c:formatCode>
                <c:ptCount val="9"/>
                <c:pt idx="0">
                  <c:v>0.5</c:v>
                </c:pt>
                <c:pt idx="1">
                  <c:v>0.5208333333333337</c:v>
                </c:pt>
                <c:pt idx="2">
                  <c:v>0.54166666666666652</c:v>
                </c:pt>
                <c:pt idx="3">
                  <c:v>0.5625</c:v>
                </c:pt>
                <c:pt idx="4">
                  <c:v>0.58333333333333259</c:v>
                </c:pt>
                <c:pt idx="5">
                  <c:v>0.60416666666666696</c:v>
                </c:pt>
                <c:pt idx="6">
                  <c:v>0.6250000000000121</c:v>
                </c:pt>
                <c:pt idx="7">
                  <c:v>0.64583333333334936</c:v>
                </c:pt>
                <c:pt idx="8">
                  <c:v>0.66666666666666763</c:v>
                </c:pt>
              </c:numCache>
            </c:numRef>
          </c:cat>
          <c:val>
            <c:numRef>
              <c:f>'Bagazo con espuma flex'!$D$6:$L$6</c:f>
              <c:numCache>
                <c:formatCode>General</c:formatCode>
                <c:ptCount val="9"/>
                <c:pt idx="0">
                  <c:v>18.100000000000001</c:v>
                </c:pt>
                <c:pt idx="1">
                  <c:v>20.100000000000001</c:v>
                </c:pt>
                <c:pt idx="2">
                  <c:v>20.5</c:v>
                </c:pt>
                <c:pt idx="3">
                  <c:v>19.600000000000001</c:v>
                </c:pt>
                <c:pt idx="4">
                  <c:v>20</c:v>
                </c:pt>
                <c:pt idx="5">
                  <c:v>20.100000000000001</c:v>
                </c:pt>
                <c:pt idx="6">
                  <c:v>20.9</c:v>
                </c:pt>
                <c:pt idx="7">
                  <c:v>21.1</c:v>
                </c:pt>
                <c:pt idx="8">
                  <c:v>21.1</c:v>
                </c:pt>
              </c:numCache>
            </c:numRef>
          </c:val>
        </c:ser>
        <c:ser>
          <c:idx val="3"/>
          <c:order val="3"/>
          <c:tx>
            <c:strRef>
              <c:f>'Bagazo con espuma flex'!$C$7</c:f>
              <c:strCache>
                <c:ptCount val="1"/>
                <c:pt idx="0">
                  <c:v>T4 (°C)</c:v>
                </c:pt>
              </c:strCache>
            </c:strRef>
          </c:tx>
          <c:cat>
            <c:numRef>
              <c:f>'Bagazo con espuma flex'!$D$3:$L$3</c:f>
              <c:numCache>
                <c:formatCode>h:mm</c:formatCode>
                <c:ptCount val="9"/>
                <c:pt idx="0">
                  <c:v>0.5</c:v>
                </c:pt>
                <c:pt idx="1">
                  <c:v>0.5208333333333337</c:v>
                </c:pt>
                <c:pt idx="2">
                  <c:v>0.54166666666666652</c:v>
                </c:pt>
                <c:pt idx="3">
                  <c:v>0.5625</c:v>
                </c:pt>
                <c:pt idx="4">
                  <c:v>0.58333333333333259</c:v>
                </c:pt>
                <c:pt idx="5">
                  <c:v>0.60416666666666696</c:v>
                </c:pt>
                <c:pt idx="6">
                  <c:v>0.6250000000000121</c:v>
                </c:pt>
                <c:pt idx="7">
                  <c:v>0.64583333333334936</c:v>
                </c:pt>
                <c:pt idx="8">
                  <c:v>0.66666666666666763</c:v>
                </c:pt>
              </c:numCache>
            </c:numRef>
          </c:cat>
          <c:val>
            <c:numRef>
              <c:f>'Bagazo con espuma flex'!$D$7:$L$7</c:f>
              <c:numCache>
                <c:formatCode>General</c:formatCode>
                <c:ptCount val="9"/>
                <c:pt idx="0">
                  <c:v>17.8</c:v>
                </c:pt>
                <c:pt idx="1">
                  <c:v>19.100000000000001</c:v>
                </c:pt>
                <c:pt idx="2">
                  <c:v>19.600000000000001</c:v>
                </c:pt>
                <c:pt idx="3">
                  <c:v>18.899999999999999</c:v>
                </c:pt>
                <c:pt idx="4">
                  <c:v>19.100000000000001</c:v>
                </c:pt>
                <c:pt idx="5">
                  <c:v>19</c:v>
                </c:pt>
                <c:pt idx="6">
                  <c:v>19.399999999999999</c:v>
                </c:pt>
                <c:pt idx="7">
                  <c:v>19.600000000000001</c:v>
                </c:pt>
                <c:pt idx="8">
                  <c:v>19.600000000000001</c:v>
                </c:pt>
              </c:numCache>
            </c:numRef>
          </c:val>
        </c:ser>
        <c:marker val="1"/>
        <c:axId val="194161664"/>
        <c:axId val="194163840"/>
      </c:lineChart>
      <c:catAx>
        <c:axId val="194161664"/>
        <c:scaling>
          <c:orientation val="minMax"/>
        </c:scaling>
        <c:axPos val="b"/>
        <c:majorGridlines/>
        <c:minorGridlines/>
        <c:title>
          <c:tx>
            <c:rich>
              <a:bodyPr/>
              <a:lstStyle/>
              <a:p>
                <a:pPr>
                  <a:defRPr lang="es-ES"/>
                </a:pPr>
                <a:r>
                  <a:rPr lang="es-EC" sz="1200"/>
                  <a:t>TIEMPO</a:t>
                </a:r>
              </a:p>
            </c:rich>
          </c:tx>
          <c:layout>
            <c:manualLayout>
              <c:xMode val="edge"/>
              <c:yMode val="edge"/>
              <c:x val="0.42907844258775968"/>
              <c:y val="0.88035390669903801"/>
            </c:manualLayout>
          </c:layout>
        </c:title>
        <c:numFmt formatCode="h:mm" sourceLinked="1"/>
        <c:majorTickMark val="none"/>
        <c:tickLblPos val="nextTo"/>
        <c:txPr>
          <a:bodyPr/>
          <a:lstStyle/>
          <a:p>
            <a:pPr>
              <a:defRPr lang="es-ES"/>
            </a:pPr>
            <a:endParaRPr lang="es-EC"/>
          </a:p>
        </c:txPr>
        <c:crossAx val="194163840"/>
        <c:crosses val="autoZero"/>
        <c:auto val="1"/>
        <c:lblAlgn val="ctr"/>
        <c:lblOffset val="100"/>
      </c:catAx>
      <c:valAx>
        <c:axId val="194163840"/>
        <c:scaling>
          <c:orientation val="minMax"/>
          <c:max val="60"/>
          <c:min val="15"/>
        </c:scaling>
        <c:axPos val="l"/>
        <c:majorGridlines/>
        <c:title>
          <c:tx>
            <c:rich>
              <a:bodyPr/>
              <a:lstStyle/>
              <a:p>
                <a:pPr>
                  <a:defRPr lang="es-ES"/>
                </a:pPr>
                <a:r>
                  <a:rPr lang="es-EC"/>
                  <a:t>TEMPERATURA (°C)</a:t>
                </a:r>
              </a:p>
            </c:rich>
          </c:tx>
        </c:title>
        <c:numFmt formatCode="General" sourceLinked="1"/>
        <c:tickLblPos val="nextTo"/>
        <c:txPr>
          <a:bodyPr/>
          <a:lstStyle/>
          <a:p>
            <a:pPr>
              <a:defRPr lang="es-ES"/>
            </a:pPr>
            <a:endParaRPr lang="es-EC"/>
          </a:p>
        </c:txPr>
        <c:crossAx val="194161664"/>
        <c:crosses val="autoZero"/>
        <c:crossBetween val="between"/>
        <c:majorUnit val="5"/>
        <c:minorUnit val="1"/>
      </c:valAx>
    </c:plotArea>
    <c:legend>
      <c:legendPos val="r"/>
      <c:txPr>
        <a:bodyPr/>
        <a:lstStyle/>
        <a:p>
          <a:pPr>
            <a:defRPr lang="es-ES"/>
          </a:pPr>
          <a:endParaRPr lang="es-EC"/>
        </a:p>
      </c:txPr>
    </c:legend>
    <c:plotVisOnly val="1"/>
    <c:dispBlanksAs val="gap"/>
  </c:chart>
  <c:spPr>
    <a:solidFill>
      <a:schemeClr val="bg1">
        <a:lumMod val="85000"/>
      </a:schemeClr>
    </a:solidFill>
    <a:ln w="19050" cap="rnd" cmpd="sng">
      <a:solidFill>
        <a:srgbClr val="000000"/>
      </a:solid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C"/>
  <c:roundedCorners val="1"/>
  <c:chart>
    <c:title>
      <c:tx>
        <c:rich>
          <a:bodyPr/>
          <a:lstStyle/>
          <a:p>
            <a:pPr>
              <a:defRPr lang="es-ES"/>
            </a:pPr>
            <a:r>
              <a:rPr lang="es-EC" sz="1500"/>
              <a:t>Temperatura Vs Tiempo</a:t>
            </a:r>
          </a:p>
        </c:rich>
      </c:tx>
      <c:layout>
        <c:manualLayout>
          <c:xMode val="edge"/>
          <c:yMode val="edge"/>
          <c:x val="0.28929325632813918"/>
          <c:y val="3.8378662498383231E-2"/>
        </c:manualLayout>
      </c:layout>
    </c:title>
    <c:plotArea>
      <c:layout>
        <c:manualLayout>
          <c:layoutTarget val="inner"/>
          <c:xMode val="edge"/>
          <c:yMode val="edge"/>
          <c:x val="0.1252049666152929"/>
          <c:y val="0.1371777125260403"/>
          <c:w val="0.70527723251923202"/>
          <c:h val="0.6880094887156385"/>
        </c:manualLayout>
      </c:layout>
      <c:lineChart>
        <c:grouping val="standard"/>
        <c:ser>
          <c:idx val="0"/>
          <c:order val="0"/>
          <c:tx>
            <c:strRef>
              <c:f>'Bagazo Final'!$C$4</c:f>
              <c:strCache>
                <c:ptCount val="1"/>
                <c:pt idx="0">
                  <c:v>T1 (°C)</c:v>
                </c:pt>
              </c:strCache>
            </c:strRef>
          </c:tx>
          <c:spPr>
            <a:ln>
              <a:solidFill>
                <a:srgbClr val="0070C0"/>
              </a:solidFill>
            </a:ln>
          </c:spPr>
          <c:cat>
            <c:numRef>
              <c:f>'Bagazo Final'!$D$3:$I$3</c:f>
              <c:numCache>
                <c:formatCode>h:mm</c:formatCode>
                <c:ptCount val="6"/>
                <c:pt idx="0">
                  <c:v>0.37500000000000488</c:v>
                </c:pt>
                <c:pt idx="1">
                  <c:v>0.41666666666667412</c:v>
                </c:pt>
                <c:pt idx="2">
                  <c:v>0.43750000000000488</c:v>
                </c:pt>
                <c:pt idx="3">
                  <c:v>0.45833333333333326</c:v>
                </c:pt>
                <c:pt idx="4">
                  <c:v>0.5</c:v>
                </c:pt>
                <c:pt idx="5">
                  <c:v>0.5208333333333337</c:v>
                </c:pt>
              </c:numCache>
            </c:numRef>
          </c:cat>
          <c:val>
            <c:numRef>
              <c:f>'Bagazo Final'!$D$4:$I$4</c:f>
              <c:numCache>
                <c:formatCode>General</c:formatCode>
                <c:ptCount val="6"/>
                <c:pt idx="0">
                  <c:v>28.8</c:v>
                </c:pt>
                <c:pt idx="1">
                  <c:v>29.1</c:v>
                </c:pt>
                <c:pt idx="2">
                  <c:v>28.7</c:v>
                </c:pt>
                <c:pt idx="3">
                  <c:v>28.6</c:v>
                </c:pt>
                <c:pt idx="4">
                  <c:v>28.6</c:v>
                </c:pt>
                <c:pt idx="5">
                  <c:v>28.5</c:v>
                </c:pt>
              </c:numCache>
            </c:numRef>
          </c:val>
        </c:ser>
        <c:ser>
          <c:idx val="1"/>
          <c:order val="1"/>
          <c:tx>
            <c:strRef>
              <c:f>'Bagazo Final'!$C$5</c:f>
              <c:strCache>
                <c:ptCount val="1"/>
                <c:pt idx="0">
                  <c:v>T2 (°C)</c:v>
                </c:pt>
              </c:strCache>
            </c:strRef>
          </c:tx>
          <c:cat>
            <c:numRef>
              <c:f>'Bagazo Final'!$D$3:$I$3</c:f>
              <c:numCache>
                <c:formatCode>h:mm</c:formatCode>
                <c:ptCount val="6"/>
                <c:pt idx="0">
                  <c:v>0.37500000000000488</c:v>
                </c:pt>
                <c:pt idx="1">
                  <c:v>0.41666666666667412</c:v>
                </c:pt>
                <c:pt idx="2">
                  <c:v>0.43750000000000488</c:v>
                </c:pt>
                <c:pt idx="3">
                  <c:v>0.45833333333333326</c:v>
                </c:pt>
                <c:pt idx="4">
                  <c:v>0.5</c:v>
                </c:pt>
                <c:pt idx="5">
                  <c:v>0.5208333333333337</c:v>
                </c:pt>
              </c:numCache>
            </c:numRef>
          </c:cat>
          <c:val>
            <c:numRef>
              <c:f>'Bagazo Final'!$D$5:$I$5</c:f>
              <c:numCache>
                <c:formatCode>General</c:formatCode>
                <c:ptCount val="6"/>
                <c:pt idx="0">
                  <c:v>28</c:v>
                </c:pt>
                <c:pt idx="1">
                  <c:v>28.4</c:v>
                </c:pt>
                <c:pt idx="2">
                  <c:v>28</c:v>
                </c:pt>
                <c:pt idx="3">
                  <c:v>28.1</c:v>
                </c:pt>
                <c:pt idx="4">
                  <c:v>28.2</c:v>
                </c:pt>
                <c:pt idx="5">
                  <c:v>28.1</c:v>
                </c:pt>
              </c:numCache>
            </c:numRef>
          </c:val>
        </c:ser>
        <c:ser>
          <c:idx val="2"/>
          <c:order val="2"/>
          <c:tx>
            <c:strRef>
              <c:f>'Bagazo Final'!$C$6</c:f>
              <c:strCache>
                <c:ptCount val="1"/>
                <c:pt idx="0">
                  <c:v>T3 (°C)</c:v>
                </c:pt>
              </c:strCache>
            </c:strRef>
          </c:tx>
          <c:spPr>
            <a:ln>
              <a:solidFill>
                <a:srgbClr val="FFC000"/>
              </a:solidFill>
            </a:ln>
          </c:spPr>
          <c:marker>
            <c:spPr>
              <a:solidFill>
                <a:srgbClr val="FFC000"/>
              </a:solidFill>
            </c:spPr>
          </c:marker>
          <c:cat>
            <c:numRef>
              <c:f>'Bagazo Final'!$D$3:$I$3</c:f>
              <c:numCache>
                <c:formatCode>h:mm</c:formatCode>
                <c:ptCount val="6"/>
                <c:pt idx="0">
                  <c:v>0.37500000000000488</c:v>
                </c:pt>
                <c:pt idx="1">
                  <c:v>0.41666666666667412</c:v>
                </c:pt>
                <c:pt idx="2">
                  <c:v>0.43750000000000488</c:v>
                </c:pt>
                <c:pt idx="3">
                  <c:v>0.45833333333333326</c:v>
                </c:pt>
                <c:pt idx="4">
                  <c:v>0.5</c:v>
                </c:pt>
                <c:pt idx="5">
                  <c:v>0.5208333333333337</c:v>
                </c:pt>
              </c:numCache>
            </c:numRef>
          </c:cat>
          <c:val>
            <c:numRef>
              <c:f>'Bagazo Final'!$D$6:$I$6</c:f>
              <c:numCache>
                <c:formatCode>General</c:formatCode>
                <c:ptCount val="6"/>
                <c:pt idx="0">
                  <c:v>16.2</c:v>
                </c:pt>
                <c:pt idx="1">
                  <c:v>15</c:v>
                </c:pt>
                <c:pt idx="2">
                  <c:v>14.2</c:v>
                </c:pt>
                <c:pt idx="3">
                  <c:v>13.9</c:v>
                </c:pt>
                <c:pt idx="4">
                  <c:v>13.4</c:v>
                </c:pt>
                <c:pt idx="5">
                  <c:v>13.2</c:v>
                </c:pt>
              </c:numCache>
            </c:numRef>
          </c:val>
        </c:ser>
        <c:ser>
          <c:idx val="3"/>
          <c:order val="3"/>
          <c:tx>
            <c:strRef>
              <c:f>'Bagazo Final'!$C$7</c:f>
              <c:strCache>
                <c:ptCount val="1"/>
                <c:pt idx="0">
                  <c:v>T4 (°C)</c:v>
                </c:pt>
              </c:strCache>
            </c:strRef>
          </c:tx>
          <c:spPr>
            <a:ln>
              <a:solidFill>
                <a:srgbClr val="92D050"/>
              </a:solidFill>
            </a:ln>
          </c:spPr>
          <c:cat>
            <c:numRef>
              <c:f>'Bagazo Final'!$D$3:$I$3</c:f>
              <c:numCache>
                <c:formatCode>h:mm</c:formatCode>
                <c:ptCount val="6"/>
                <c:pt idx="0">
                  <c:v>0.37500000000000488</c:v>
                </c:pt>
                <c:pt idx="1">
                  <c:v>0.41666666666667412</c:v>
                </c:pt>
                <c:pt idx="2">
                  <c:v>0.43750000000000488</c:v>
                </c:pt>
                <c:pt idx="3">
                  <c:v>0.45833333333333326</c:v>
                </c:pt>
                <c:pt idx="4">
                  <c:v>0.5</c:v>
                </c:pt>
                <c:pt idx="5">
                  <c:v>0.5208333333333337</c:v>
                </c:pt>
              </c:numCache>
            </c:numRef>
          </c:cat>
          <c:val>
            <c:numRef>
              <c:f>'Bagazo Final'!$D$7:$I$7</c:f>
              <c:numCache>
                <c:formatCode>General</c:formatCode>
                <c:ptCount val="6"/>
                <c:pt idx="0">
                  <c:v>16.2</c:v>
                </c:pt>
                <c:pt idx="1">
                  <c:v>15</c:v>
                </c:pt>
                <c:pt idx="2">
                  <c:v>14.1</c:v>
                </c:pt>
                <c:pt idx="3">
                  <c:v>13.6</c:v>
                </c:pt>
                <c:pt idx="4">
                  <c:v>13</c:v>
                </c:pt>
                <c:pt idx="5">
                  <c:v>12.7</c:v>
                </c:pt>
              </c:numCache>
            </c:numRef>
          </c:val>
        </c:ser>
        <c:marker val="1"/>
        <c:axId val="197664128"/>
        <c:axId val="197674496"/>
      </c:lineChart>
      <c:catAx>
        <c:axId val="197664128"/>
        <c:scaling>
          <c:orientation val="minMax"/>
        </c:scaling>
        <c:axPos val="b"/>
        <c:majorGridlines/>
        <c:minorGridlines/>
        <c:title>
          <c:tx>
            <c:rich>
              <a:bodyPr/>
              <a:lstStyle/>
              <a:p>
                <a:pPr>
                  <a:defRPr lang="es-ES"/>
                </a:pPr>
                <a:r>
                  <a:rPr lang="es-EC"/>
                  <a:t>TIEMPO</a:t>
                </a:r>
              </a:p>
            </c:rich>
          </c:tx>
        </c:title>
        <c:numFmt formatCode="h:mm" sourceLinked="1"/>
        <c:majorTickMark val="none"/>
        <c:tickLblPos val="nextTo"/>
        <c:txPr>
          <a:bodyPr/>
          <a:lstStyle/>
          <a:p>
            <a:pPr>
              <a:defRPr lang="es-ES"/>
            </a:pPr>
            <a:endParaRPr lang="es-EC"/>
          </a:p>
        </c:txPr>
        <c:crossAx val="197674496"/>
        <c:crosses val="autoZero"/>
        <c:auto val="1"/>
        <c:lblAlgn val="ctr"/>
        <c:lblOffset val="100"/>
      </c:catAx>
      <c:valAx>
        <c:axId val="197674496"/>
        <c:scaling>
          <c:orientation val="minMax"/>
          <c:max val="30"/>
          <c:min val="10"/>
        </c:scaling>
        <c:axPos val="l"/>
        <c:majorGridlines/>
        <c:title>
          <c:tx>
            <c:rich>
              <a:bodyPr/>
              <a:lstStyle/>
              <a:p>
                <a:pPr>
                  <a:defRPr lang="es-ES"/>
                </a:pPr>
                <a:r>
                  <a:rPr lang="es-EC"/>
                  <a:t>TEMPERATURA (°C)</a:t>
                </a:r>
              </a:p>
            </c:rich>
          </c:tx>
        </c:title>
        <c:numFmt formatCode="General" sourceLinked="1"/>
        <c:tickLblPos val="nextTo"/>
        <c:txPr>
          <a:bodyPr/>
          <a:lstStyle/>
          <a:p>
            <a:pPr>
              <a:defRPr lang="es-ES"/>
            </a:pPr>
            <a:endParaRPr lang="es-EC"/>
          </a:p>
        </c:txPr>
        <c:crossAx val="197664128"/>
        <c:crosses val="autoZero"/>
        <c:crossBetween val="between"/>
        <c:majorUnit val="2"/>
      </c:valAx>
    </c:plotArea>
    <c:legend>
      <c:legendPos val="r"/>
      <c:layout>
        <c:manualLayout>
          <c:xMode val="edge"/>
          <c:yMode val="edge"/>
          <c:x val="0.84526814612369905"/>
          <c:y val="0.21293360375805975"/>
          <c:w val="0.14265252371248438"/>
          <c:h val="0.4063576041758899"/>
        </c:manualLayout>
      </c:layout>
      <c:txPr>
        <a:bodyPr/>
        <a:lstStyle/>
        <a:p>
          <a:pPr>
            <a:defRPr lang="es-ES"/>
          </a:pPr>
          <a:endParaRPr lang="es-EC"/>
        </a:p>
      </c:txPr>
    </c:legend>
    <c:plotVisOnly val="1"/>
    <c:dispBlanksAs val="gap"/>
  </c:chart>
  <c:spPr>
    <a:solidFill>
      <a:schemeClr val="bg1">
        <a:lumMod val="85000"/>
      </a:schemeClr>
    </a:solidFill>
    <a:ln w="12700">
      <a:solidFill>
        <a:schemeClr val="tx1"/>
      </a:solid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C"/>
  <c:roundedCorners val="1"/>
  <c:chart>
    <c:title>
      <c:tx>
        <c:rich>
          <a:bodyPr/>
          <a:lstStyle/>
          <a:p>
            <a:pPr>
              <a:defRPr lang="es-ES"/>
            </a:pPr>
            <a:r>
              <a:rPr lang="en-US" sz="1600" u="sng" baseline="0"/>
              <a:t>Conductividad Térmica Vs  Pruebas Bagazo de Caña </a:t>
            </a:r>
            <a:endParaRPr lang="en-US" sz="1600" u="sng"/>
          </a:p>
        </c:rich>
      </c:tx>
      <c:layout>
        <c:manualLayout>
          <c:xMode val="edge"/>
          <c:yMode val="edge"/>
          <c:x val="0.16021501985119849"/>
          <c:y val="1.8939393939393936E-2"/>
        </c:manualLayout>
      </c:layout>
    </c:title>
    <c:plotArea>
      <c:layout/>
      <c:barChart>
        <c:barDir val="col"/>
        <c:grouping val="clustered"/>
        <c:ser>
          <c:idx val="0"/>
          <c:order val="0"/>
          <c:tx>
            <c:strRef>
              <c:f>Hoja1!$C$44</c:f>
              <c:strCache>
                <c:ptCount val="1"/>
                <c:pt idx="0">
                  <c:v>Coef Ajustado</c:v>
                </c:pt>
              </c:strCache>
            </c:strRef>
          </c:tx>
          <c:spPr>
            <a:solidFill>
              <a:srgbClr val="92D050"/>
            </a:solidFill>
          </c:spPr>
          <c:dPt>
            <c:idx val="0"/>
            <c:spPr>
              <a:solidFill>
                <a:schemeClr val="accent1">
                  <a:lumMod val="50000"/>
                </a:schemeClr>
              </a:solidFill>
            </c:spPr>
          </c:dPt>
          <c:dPt>
            <c:idx val="1"/>
            <c:spPr>
              <a:solidFill>
                <a:schemeClr val="accent1">
                  <a:lumMod val="90000"/>
                </a:schemeClr>
              </a:solidFill>
              <a:ln>
                <a:solidFill>
                  <a:schemeClr val="accent3">
                    <a:lumMod val="75000"/>
                  </a:schemeClr>
                </a:solidFill>
              </a:ln>
            </c:spPr>
          </c:dPt>
          <c:dPt>
            <c:idx val="2"/>
            <c:spPr>
              <a:solidFill>
                <a:schemeClr val="bg2"/>
              </a:solidFill>
            </c:spPr>
          </c:dPt>
          <c:dLbls>
            <c:dLbl>
              <c:idx val="0"/>
              <c:showVal val="1"/>
              <c:extLst>
                <c:ext xmlns:c15="http://schemas.microsoft.com/office/drawing/2012/chart" uri="{CE6537A1-D6FC-4f65-9D91-7224C49458BB}"/>
              </c:extLst>
            </c:dLbl>
            <c:dLbl>
              <c:idx val="1"/>
              <c:showVal val="1"/>
              <c:extLst>
                <c:ext xmlns:c15="http://schemas.microsoft.com/office/drawing/2012/chart" uri="{CE6537A1-D6FC-4f65-9D91-7224C49458BB}"/>
              </c:extLst>
            </c:dLbl>
            <c:dLbl>
              <c:idx val="2"/>
              <c:showVal val="1"/>
              <c:extLst>
                <c:ext xmlns:c15="http://schemas.microsoft.com/office/drawing/2012/chart" uri="{CE6537A1-D6FC-4f65-9D91-7224C49458BB}"/>
              </c:extLst>
            </c:dLbl>
            <c:delete val="1"/>
            <c:extLst>
              <c:ext xmlns:c15="http://schemas.microsoft.com/office/drawing/2012/chart" uri="{CE6537A1-D6FC-4f65-9D91-7224C49458BB}">
                <c15:showLeaderLines val="0"/>
              </c:ext>
            </c:extLst>
          </c:dLbls>
          <c:cat>
            <c:strRef>
              <c:f>Hoja1!$D$43:$F$43</c:f>
              <c:strCache>
                <c:ptCount val="3"/>
                <c:pt idx="0">
                  <c:v>B1</c:v>
                </c:pt>
                <c:pt idx="1">
                  <c:v>B2</c:v>
                </c:pt>
                <c:pt idx="2">
                  <c:v>B3</c:v>
                </c:pt>
              </c:strCache>
            </c:strRef>
          </c:cat>
          <c:val>
            <c:numRef>
              <c:f>Hoja1!$D$44:$F$44</c:f>
              <c:numCache>
                <c:formatCode>General</c:formatCode>
                <c:ptCount val="3"/>
                <c:pt idx="0">
                  <c:v>1.7000000000000001E-2</c:v>
                </c:pt>
                <c:pt idx="1">
                  <c:v>1.900000000000036E-2</c:v>
                </c:pt>
                <c:pt idx="2">
                  <c:v>4.2000000000000023E-2</c:v>
                </c:pt>
              </c:numCache>
            </c:numRef>
          </c:val>
        </c:ser>
        <c:axId val="197770240"/>
        <c:axId val="197780608"/>
      </c:barChart>
      <c:catAx>
        <c:axId val="197770240"/>
        <c:scaling>
          <c:orientation val="minMax"/>
        </c:scaling>
        <c:axPos val="b"/>
        <c:title>
          <c:tx>
            <c:rich>
              <a:bodyPr/>
              <a:lstStyle/>
              <a:p>
                <a:pPr>
                  <a:defRPr lang="es-ES"/>
                </a:pPr>
                <a:r>
                  <a:rPr lang="es-EC"/>
                  <a:t>Bagazo de Caña</a:t>
                </a:r>
              </a:p>
            </c:rich>
          </c:tx>
          <c:layout>
            <c:manualLayout>
              <c:xMode val="edge"/>
              <c:yMode val="edge"/>
              <c:x val="0.46812949742396082"/>
              <c:y val="0.89453591028394153"/>
            </c:manualLayout>
          </c:layout>
        </c:title>
        <c:numFmt formatCode="General" sourceLinked="1"/>
        <c:majorTickMark val="none"/>
        <c:tickLblPos val="nextTo"/>
        <c:txPr>
          <a:bodyPr/>
          <a:lstStyle/>
          <a:p>
            <a:pPr>
              <a:defRPr lang="es-ES"/>
            </a:pPr>
            <a:endParaRPr lang="es-EC"/>
          </a:p>
        </c:txPr>
        <c:crossAx val="197780608"/>
        <c:crosses val="autoZero"/>
        <c:auto val="1"/>
        <c:lblAlgn val="ctr"/>
        <c:lblOffset val="100"/>
      </c:catAx>
      <c:valAx>
        <c:axId val="197780608"/>
        <c:scaling>
          <c:orientation val="minMax"/>
        </c:scaling>
        <c:axPos val="l"/>
        <c:title>
          <c:tx>
            <c:rich>
              <a:bodyPr/>
              <a:lstStyle/>
              <a:p>
                <a:pPr>
                  <a:defRPr lang="es-ES"/>
                </a:pPr>
                <a:r>
                  <a:rPr lang="es-EC"/>
                  <a:t>Coeficeinte Térmico (W/°Km)</a:t>
                </a:r>
              </a:p>
            </c:rich>
          </c:tx>
        </c:title>
        <c:numFmt formatCode="General" sourceLinked="1"/>
        <c:tickLblPos val="nextTo"/>
        <c:txPr>
          <a:bodyPr/>
          <a:lstStyle/>
          <a:p>
            <a:pPr>
              <a:defRPr lang="es-ES"/>
            </a:pPr>
            <a:endParaRPr lang="es-EC"/>
          </a:p>
        </c:txPr>
        <c:crossAx val="197770240"/>
        <c:crosses val="autoZero"/>
        <c:crossBetween val="between"/>
      </c:valAx>
    </c:plotArea>
    <c:plotVisOnly val="1"/>
    <c:dispBlanksAs val="gap"/>
  </c:chart>
  <c:spPr>
    <a:ln>
      <a:solidFill>
        <a:sysClr val="windowText" lastClr="000000"/>
      </a:solid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C"/>
  <c:roundedCorners val="1"/>
  <c:chart>
    <c:title>
      <c:tx>
        <c:rich>
          <a:bodyPr/>
          <a:lstStyle/>
          <a:p>
            <a:pPr>
              <a:defRPr lang="es-ES"/>
            </a:pPr>
            <a:r>
              <a:rPr lang="es-EC" sz="1500" u="sng"/>
              <a:t>Temperatura Vs Tiempo</a:t>
            </a:r>
          </a:p>
        </c:rich>
      </c:tx>
      <c:layout>
        <c:manualLayout>
          <c:xMode val="edge"/>
          <c:yMode val="edge"/>
          <c:x val="0.30004693925856352"/>
          <c:y val="3.631697086572809E-2"/>
        </c:manualLayout>
      </c:layout>
    </c:title>
    <c:plotArea>
      <c:layout>
        <c:manualLayout>
          <c:layoutTarget val="inner"/>
          <c:xMode val="edge"/>
          <c:yMode val="edge"/>
          <c:x val="0.12446260673112378"/>
          <c:y val="0.17698237247157991"/>
          <c:w val="0.71342759370268549"/>
          <c:h val="0.63506429204235904"/>
        </c:manualLayout>
      </c:layout>
      <c:lineChart>
        <c:grouping val="standard"/>
        <c:ser>
          <c:idx val="0"/>
          <c:order val="0"/>
          <c:tx>
            <c:strRef>
              <c:f>Bambu!$C$4</c:f>
              <c:strCache>
                <c:ptCount val="1"/>
                <c:pt idx="0">
                  <c:v>T1 (°C)</c:v>
                </c:pt>
              </c:strCache>
            </c:strRef>
          </c:tx>
          <c:spPr>
            <a:ln>
              <a:solidFill>
                <a:srgbClr val="00B050"/>
              </a:solidFill>
            </a:ln>
          </c:spPr>
          <c:cat>
            <c:numRef>
              <c:f>Bambu!$D$3:$M$3</c:f>
              <c:numCache>
                <c:formatCode>h:mm</c:formatCode>
                <c:ptCount val="10"/>
                <c:pt idx="0">
                  <c:v>0.39583333333333331</c:v>
                </c:pt>
                <c:pt idx="1">
                  <c:v>0.41666666666667412</c:v>
                </c:pt>
                <c:pt idx="2">
                  <c:v>0.43750000000000488</c:v>
                </c:pt>
                <c:pt idx="3">
                  <c:v>0.45833333333333293</c:v>
                </c:pt>
                <c:pt idx="4">
                  <c:v>0.47916666666667446</c:v>
                </c:pt>
                <c:pt idx="5">
                  <c:v>0.5</c:v>
                </c:pt>
                <c:pt idx="6">
                  <c:v>0.52083333333333304</c:v>
                </c:pt>
                <c:pt idx="7">
                  <c:v>0.54166666666666696</c:v>
                </c:pt>
                <c:pt idx="8">
                  <c:v>0.5625</c:v>
                </c:pt>
                <c:pt idx="9">
                  <c:v>0.58333333333333259</c:v>
                </c:pt>
              </c:numCache>
            </c:numRef>
          </c:cat>
          <c:val>
            <c:numRef>
              <c:f>Bambu!$D$4:$M$4</c:f>
              <c:numCache>
                <c:formatCode>General</c:formatCode>
                <c:ptCount val="10"/>
                <c:pt idx="0">
                  <c:v>25.3</c:v>
                </c:pt>
                <c:pt idx="1">
                  <c:v>27.5</c:v>
                </c:pt>
                <c:pt idx="2">
                  <c:v>27.5</c:v>
                </c:pt>
                <c:pt idx="3">
                  <c:v>27</c:v>
                </c:pt>
                <c:pt idx="4">
                  <c:v>27.1</c:v>
                </c:pt>
                <c:pt idx="5">
                  <c:v>27.3</c:v>
                </c:pt>
                <c:pt idx="6">
                  <c:v>27.1</c:v>
                </c:pt>
                <c:pt idx="7">
                  <c:v>27.4</c:v>
                </c:pt>
                <c:pt idx="8">
                  <c:v>27.6</c:v>
                </c:pt>
                <c:pt idx="9">
                  <c:v>27.7</c:v>
                </c:pt>
              </c:numCache>
            </c:numRef>
          </c:val>
        </c:ser>
        <c:ser>
          <c:idx val="1"/>
          <c:order val="1"/>
          <c:tx>
            <c:strRef>
              <c:f>Bambu!$C$5</c:f>
              <c:strCache>
                <c:ptCount val="1"/>
                <c:pt idx="0">
                  <c:v>T2 (°C)</c:v>
                </c:pt>
              </c:strCache>
            </c:strRef>
          </c:tx>
          <c:marker>
            <c:symbol val="diamond"/>
            <c:size val="5"/>
          </c:marker>
          <c:cat>
            <c:numRef>
              <c:f>Bambu!$D$3:$M$3</c:f>
              <c:numCache>
                <c:formatCode>h:mm</c:formatCode>
                <c:ptCount val="10"/>
                <c:pt idx="0">
                  <c:v>0.39583333333333331</c:v>
                </c:pt>
                <c:pt idx="1">
                  <c:v>0.41666666666667412</c:v>
                </c:pt>
                <c:pt idx="2">
                  <c:v>0.43750000000000488</c:v>
                </c:pt>
                <c:pt idx="3">
                  <c:v>0.45833333333333293</c:v>
                </c:pt>
                <c:pt idx="4">
                  <c:v>0.47916666666667446</c:v>
                </c:pt>
                <c:pt idx="5">
                  <c:v>0.5</c:v>
                </c:pt>
                <c:pt idx="6">
                  <c:v>0.52083333333333304</c:v>
                </c:pt>
                <c:pt idx="7">
                  <c:v>0.54166666666666696</c:v>
                </c:pt>
                <c:pt idx="8">
                  <c:v>0.5625</c:v>
                </c:pt>
                <c:pt idx="9">
                  <c:v>0.58333333333333259</c:v>
                </c:pt>
              </c:numCache>
            </c:numRef>
          </c:cat>
          <c:val>
            <c:numRef>
              <c:f>Bambu!$D$5:$M$5</c:f>
              <c:numCache>
                <c:formatCode>General</c:formatCode>
                <c:ptCount val="10"/>
                <c:pt idx="0">
                  <c:v>23.3</c:v>
                </c:pt>
                <c:pt idx="1">
                  <c:v>25.6</c:v>
                </c:pt>
                <c:pt idx="2">
                  <c:v>26.8</c:v>
                </c:pt>
                <c:pt idx="3">
                  <c:v>26.8</c:v>
                </c:pt>
                <c:pt idx="4">
                  <c:v>26.9</c:v>
                </c:pt>
                <c:pt idx="5">
                  <c:v>26.9</c:v>
                </c:pt>
                <c:pt idx="6">
                  <c:v>27.1</c:v>
                </c:pt>
                <c:pt idx="7">
                  <c:v>27.4</c:v>
                </c:pt>
                <c:pt idx="8">
                  <c:v>27.6</c:v>
                </c:pt>
                <c:pt idx="9">
                  <c:v>27.7</c:v>
                </c:pt>
              </c:numCache>
            </c:numRef>
          </c:val>
        </c:ser>
        <c:ser>
          <c:idx val="2"/>
          <c:order val="2"/>
          <c:tx>
            <c:strRef>
              <c:f>Bambu!$C$6</c:f>
              <c:strCache>
                <c:ptCount val="1"/>
                <c:pt idx="0">
                  <c:v>T3 (°C)</c:v>
                </c:pt>
              </c:strCache>
            </c:strRef>
          </c:tx>
          <c:spPr>
            <a:ln>
              <a:solidFill>
                <a:srgbClr val="00B0F0"/>
              </a:solidFill>
            </a:ln>
          </c:spPr>
          <c:marker>
            <c:symbol val="x"/>
            <c:size val="5"/>
          </c:marker>
          <c:cat>
            <c:numRef>
              <c:f>Bambu!$D$3:$M$3</c:f>
              <c:numCache>
                <c:formatCode>h:mm</c:formatCode>
                <c:ptCount val="10"/>
                <c:pt idx="0">
                  <c:v>0.39583333333333331</c:v>
                </c:pt>
                <c:pt idx="1">
                  <c:v>0.41666666666667412</c:v>
                </c:pt>
                <c:pt idx="2">
                  <c:v>0.43750000000000488</c:v>
                </c:pt>
                <c:pt idx="3">
                  <c:v>0.45833333333333293</c:v>
                </c:pt>
                <c:pt idx="4">
                  <c:v>0.47916666666667446</c:v>
                </c:pt>
                <c:pt idx="5">
                  <c:v>0.5</c:v>
                </c:pt>
                <c:pt idx="6">
                  <c:v>0.52083333333333304</c:v>
                </c:pt>
                <c:pt idx="7">
                  <c:v>0.54166666666666696</c:v>
                </c:pt>
                <c:pt idx="8">
                  <c:v>0.5625</c:v>
                </c:pt>
                <c:pt idx="9">
                  <c:v>0.58333333333333259</c:v>
                </c:pt>
              </c:numCache>
            </c:numRef>
          </c:cat>
          <c:val>
            <c:numRef>
              <c:f>Bambu!$D$6:$M$6</c:f>
              <c:numCache>
                <c:formatCode>General</c:formatCode>
                <c:ptCount val="10"/>
                <c:pt idx="0">
                  <c:v>13.3</c:v>
                </c:pt>
                <c:pt idx="1">
                  <c:v>13</c:v>
                </c:pt>
                <c:pt idx="2">
                  <c:v>12.8</c:v>
                </c:pt>
                <c:pt idx="3">
                  <c:v>12.8</c:v>
                </c:pt>
                <c:pt idx="4">
                  <c:v>12.7</c:v>
                </c:pt>
                <c:pt idx="5">
                  <c:v>12.7</c:v>
                </c:pt>
                <c:pt idx="6">
                  <c:v>12.7</c:v>
                </c:pt>
                <c:pt idx="7">
                  <c:v>12.6</c:v>
                </c:pt>
                <c:pt idx="8">
                  <c:v>12.7</c:v>
                </c:pt>
                <c:pt idx="9">
                  <c:v>12.7</c:v>
                </c:pt>
              </c:numCache>
            </c:numRef>
          </c:val>
        </c:ser>
        <c:ser>
          <c:idx val="3"/>
          <c:order val="3"/>
          <c:tx>
            <c:strRef>
              <c:f>Bambu!$C$7</c:f>
              <c:strCache>
                <c:ptCount val="1"/>
                <c:pt idx="0">
                  <c:v>T4 (°C)</c:v>
                </c:pt>
              </c:strCache>
            </c:strRef>
          </c:tx>
          <c:cat>
            <c:numRef>
              <c:f>Bambu!$D$3:$M$3</c:f>
              <c:numCache>
                <c:formatCode>h:mm</c:formatCode>
                <c:ptCount val="10"/>
                <c:pt idx="0">
                  <c:v>0.39583333333333331</c:v>
                </c:pt>
                <c:pt idx="1">
                  <c:v>0.41666666666667412</c:v>
                </c:pt>
                <c:pt idx="2">
                  <c:v>0.43750000000000488</c:v>
                </c:pt>
                <c:pt idx="3">
                  <c:v>0.45833333333333293</c:v>
                </c:pt>
                <c:pt idx="4">
                  <c:v>0.47916666666667446</c:v>
                </c:pt>
                <c:pt idx="5">
                  <c:v>0.5</c:v>
                </c:pt>
                <c:pt idx="6">
                  <c:v>0.52083333333333304</c:v>
                </c:pt>
                <c:pt idx="7">
                  <c:v>0.54166666666666696</c:v>
                </c:pt>
                <c:pt idx="8">
                  <c:v>0.5625</c:v>
                </c:pt>
                <c:pt idx="9">
                  <c:v>0.58333333333333259</c:v>
                </c:pt>
              </c:numCache>
            </c:numRef>
          </c:cat>
          <c:val>
            <c:numRef>
              <c:f>Bambu!$D$7:$M$7</c:f>
              <c:numCache>
                <c:formatCode>General</c:formatCode>
                <c:ptCount val="10"/>
                <c:pt idx="0">
                  <c:v>12.9</c:v>
                </c:pt>
                <c:pt idx="1">
                  <c:v>12.5</c:v>
                </c:pt>
                <c:pt idx="2">
                  <c:v>12.3</c:v>
                </c:pt>
                <c:pt idx="3">
                  <c:v>12.2</c:v>
                </c:pt>
                <c:pt idx="4">
                  <c:v>12.1</c:v>
                </c:pt>
                <c:pt idx="5">
                  <c:v>12.4</c:v>
                </c:pt>
                <c:pt idx="6">
                  <c:v>12.3</c:v>
                </c:pt>
                <c:pt idx="7">
                  <c:v>12.1</c:v>
                </c:pt>
                <c:pt idx="8">
                  <c:v>12.1</c:v>
                </c:pt>
                <c:pt idx="9">
                  <c:v>12.2</c:v>
                </c:pt>
              </c:numCache>
            </c:numRef>
          </c:val>
        </c:ser>
        <c:marker val="1"/>
        <c:axId val="197937024"/>
        <c:axId val="197947392"/>
      </c:lineChart>
      <c:catAx>
        <c:axId val="197937024"/>
        <c:scaling>
          <c:orientation val="minMax"/>
        </c:scaling>
        <c:axPos val="b"/>
        <c:majorGridlines/>
        <c:title>
          <c:tx>
            <c:rich>
              <a:bodyPr/>
              <a:lstStyle/>
              <a:p>
                <a:pPr>
                  <a:defRPr lang="es-ES"/>
                </a:pPr>
                <a:r>
                  <a:rPr lang="es-EC"/>
                  <a:t>TIEMPO</a:t>
                </a:r>
              </a:p>
            </c:rich>
          </c:tx>
          <c:layout>
            <c:manualLayout>
              <c:xMode val="edge"/>
              <c:yMode val="edge"/>
              <c:x val="0.44824080534237032"/>
              <c:y val="0.91080950843289765"/>
            </c:manualLayout>
          </c:layout>
        </c:title>
        <c:numFmt formatCode="h:mm" sourceLinked="1"/>
        <c:majorTickMark val="none"/>
        <c:tickLblPos val="nextTo"/>
        <c:txPr>
          <a:bodyPr/>
          <a:lstStyle/>
          <a:p>
            <a:pPr>
              <a:defRPr lang="es-ES"/>
            </a:pPr>
            <a:endParaRPr lang="es-EC"/>
          </a:p>
        </c:txPr>
        <c:crossAx val="197947392"/>
        <c:crosses val="autoZero"/>
        <c:auto val="1"/>
        <c:lblAlgn val="ctr"/>
        <c:lblOffset val="100"/>
      </c:catAx>
      <c:valAx>
        <c:axId val="197947392"/>
        <c:scaling>
          <c:orientation val="minMax"/>
          <c:min val="10"/>
        </c:scaling>
        <c:axPos val="l"/>
        <c:majorGridlines/>
        <c:title>
          <c:tx>
            <c:rich>
              <a:bodyPr/>
              <a:lstStyle/>
              <a:p>
                <a:pPr>
                  <a:defRPr lang="es-ES"/>
                </a:pPr>
                <a:r>
                  <a:rPr lang="es-EC"/>
                  <a:t>TEMPERATURA (°C)</a:t>
                </a:r>
              </a:p>
            </c:rich>
          </c:tx>
        </c:title>
        <c:numFmt formatCode="General" sourceLinked="1"/>
        <c:tickLblPos val="nextTo"/>
        <c:txPr>
          <a:bodyPr/>
          <a:lstStyle/>
          <a:p>
            <a:pPr>
              <a:defRPr lang="es-ES"/>
            </a:pPr>
            <a:endParaRPr lang="es-EC"/>
          </a:p>
        </c:txPr>
        <c:crossAx val="197937024"/>
        <c:crosses val="autoZero"/>
        <c:crossBetween val="between"/>
      </c:valAx>
      <c:spPr>
        <a:solidFill>
          <a:schemeClr val="bg1">
            <a:lumMod val="85000"/>
          </a:schemeClr>
        </a:solidFill>
        <a:ln w="25400">
          <a:noFill/>
        </a:ln>
      </c:spPr>
    </c:plotArea>
    <c:legend>
      <c:legendPos val="r"/>
      <c:layout>
        <c:manualLayout>
          <c:xMode val="edge"/>
          <c:yMode val="edge"/>
          <c:x val="0.85181339674312861"/>
          <c:y val="0.23636917625044504"/>
          <c:w val="0.14803073666424621"/>
          <c:h val="0.43500567160967546"/>
        </c:manualLayout>
      </c:layout>
      <c:txPr>
        <a:bodyPr/>
        <a:lstStyle/>
        <a:p>
          <a:pPr>
            <a:defRPr lang="es-ES"/>
          </a:pPr>
          <a:endParaRPr lang="es-EC"/>
        </a:p>
      </c:txPr>
    </c:legend>
    <c:plotVisOnly val="1"/>
    <c:dispBlanksAs val="gap"/>
  </c:chart>
  <c:spPr>
    <a:solidFill>
      <a:srgbClr val="FFFFFF">
        <a:lumMod val="85000"/>
      </a:srgbClr>
    </a:solidFill>
    <a:ln w="12700">
      <a:solidFill>
        <a:schemeClr val="tx1"/>
      </a:solid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C"/>
  <c:roundedCorners val="1"/>
  <c:chart>
    <c:title>
      <c:tx>
        <c:rich>
          <a:bodyPr/>
          <a:lstStyle/>
          <a:p>
            <a:pPr>
              <a:defRPr lang="es-ES"/>
            </a:pPr>
            <a:r>
              <a:rPr lang="es-EC" sz="1500" u="sng"/>
              <a:t>Temperatura</a:t>
            </a:r>
            <a:r>
              <a:rPr lang="es-EC" sz="1500" u="sng" baseline="0"/>
              <a:t> Vs Tiempo</a:t>
            </a:r>
            <a:endParaRPr lang="es-EC" sz="1500" u="sng"/>
          </a:p>
        </c:rich>
      </c:tx>
    </c:title>
    <c:plotArea>
      <c:layout>
        <c:manualLayout>
          <c:layoutTarget val="inner"/>
          <c:xMode val="edge"/>
          <c:yMode val="edge"/>
          <c:x val="0.10579321471721595"/>
          <c:y val="0.14707497058283694"/>
          <c:w val="0.74411689288095106"/>
          <c:h val="0.68565916608103672"/>
        </c:manualLayout>
      </c:layout>
      <c:lineChart>
        <c:grouping val="standard"/>
        <c:ser>
          <c:idx val="0"/>
          <c:order val="0"/>
          <c:tx>
            <c:strRef>
              <c:f>Totora!$C$4</c:f>
              <c:strCache>
                <c:ptCount val="1"/>
                <c:pt idx="0">
                  <c:v>T1 (°C)</c:v>
                </c:pt>
              </c:strCache>
            </c:strRef>
          </c:tx>
          <c:spPr>
            <a:ln>
              <a:solidFill>
                <a:srgbClr val="339933"/>
              </a:solidFill>
            </a:ln>
          </c:spPr>
          <c:cat>
            <c:numRef>
              <c:f>Totora!$D$3:$O$3</c:f>
              <c:numCache>
                <c:formatCode>h:mm</c:formatCode>
                <c:ptCount val="12"/>
                <c:pt idx="0">
                  <c:v>0.33333333333333331</c:v>
                </c:pt>
                <c:pt idx="1">
                  <c:v>0.35416666666667412</c:v>
                </c:pt>
                <c:pt idx="2">
                  <c:v>0.37500000000000488</c:v>
                </c:pt>
                <c:pt idx="3">
                  <c:v>0.39583333333333298</c:v>
                </c:pt>
                <c:pt idx="4">
                  <c:v>0.41666666666667446</c:v>
                </c:pt>
                <c:pt idx="5">
                  <c:v>0.43750000000000488</c:v>
                </c:pt>
                <c:pt idx="6">
                  <c:v>0.45833333333333293</c:v>
                </c:pt>
                <c:pt idx="7">
                  <c:v>0.47916666666667446</c:v>
                </c:pt>
                <c:pt idx="8">
                  <c:v>0.5</c:v>
                </c:pt>
                <c:pt idx="9">
                  <c:v>0.52083333333333304</c:v>
                </c:pt>
                <c:pt idx="10">
                  <c:v>0.54166666666666696</c:v>
                </c:pt>
                <c:pt idx="11">
                  <c:v>0.5625</c:v>
                </c:pt>
              </c:numCache>
            </c:numRef>
          </c:cat>
          <c:val>
            <c:numRef>
              <c:f>Totora!$D$4:$O$4</c:f>
              <c:numCache>
                <c:formatCode>General</c:formatCode>
                <c:ptCount val="12"/>
                <c:pt idx="0">
                  <c:v>23.3</c:v>
                </c:pt>
                <c:pt idx="1">
                  <c:v>25</c:v>
                </c:pt>
                <c:pt idx="2">
                  <c:v>27.5</c:v>
                </c:pt>
                <c:pt idx="3">
                  <c:v>27.8</c:v>
                </c:pt>
                <c:pt idx="4">
                  <c:v>28.6</c:v>
                </c:pt>
                <c:pt idx="5">
                  <c:v>28.8</c:v>
                </c:pt>
                <c:pt idx="6">
                  <c:v>29.1</c:v>
                </c:pt>
                <c:pt idx="7">
                  <c:v>29.3</c:v>
                </c:pt>
                <c:pt idx="8">
                  <c:v>29.4</c:v>
                </c:pt>
                <c:pt idx="9">
                  <c:v>29.6</c:v>
                </c:pt>
                <c:pt idx="10">
                  <c:v>29.6</c:v>
                </c:pt>
                <c:pt idx="11">
                  <c:v>29.6</c:v>
                </c:pt>
              </c:numCache>
            </c:numRef>
          </c:val>
        </c:ser>
        <c:ser>
          <c:idx val="1"/>
          <c:order val="1"/>
          <c:tx>
            <c:strRef>
              <c:f>Totora!$C$5</c:f>
              <c:strCache>
                <c:ptCount val="1"/>
                <c:pt idx="0">
                  <c:v>T2 (°C)</c:v>
                </c:pt>
              </c:strCache>
            </c:strRef>
          </c:tx>
          <c:marker>
            <c:symbol val="diamond"/>
            <c:size val="5"/>
          </c:marker>
          <c:cat>
            <c:numRef>
              <c:f>Totora!$D$3:$O$3</c:f>
              <c:numCache>
                <c:formatCode>h:mm</c:formatCode>
                <c:ptCount val="12"/>
                <c:pt idx="0">
                  <c:v>0.33333333333333331</c:v>
                </c:pt>
                <c:pt idx="1">
                  <c:v>0.35416666666667412</c:v>
                </c:pt>
                <c:pt idx="2">
                  <c:v>0.37500000000000488</c:v>
                </c:pt>
                <c:pt idx="3">
                  <c:v>0.39583333333333298</c:v>
                </c:pt>
                <c:pt idx="4">
                  <c:v>0.41666666666667446</c:v>
                </c:pt>
                <c:pt idx="5">
                  <c:v>0.43750000000000488</c:v>
                </c:pt>
                <c:pt idx="6">
                  <c:v>0.45833333333333293</c:v>
                </c:pt>
                <c:pt idx="7">
                  <c:v>0.47916666666667446</c:v>
                </c:pt>
                <c:pt idx="8">
                  <c:v>0.5</c:v>
                </c:pt>
                <c:pt idx="9">
                  <c:v>0.52083333333333304</c:v>
                </c:pt>
                <c:pt idx="10">
                  <c:v>0.54166666666666696</c:v>
                </c:pt>
                <c:pt idx="11">
                  <c:v>0.5625</c:v>
                </c:pt>
              </c:numCache>
            </c:numRef>
          </c:cat>
          <c:val>
            <c:numRef>
              <c:f>Totora!$D$5:$O$5</c:f>
              <c:numCache>
                <c:formatCode>General</c:formatCode>
                <c:ptCount val="12"/>
                <c:pt idx="0">
                  <c:v>23.3</c:v>
                </c:pt>
                <c:pt idx="1">
                  <c:v>24.5</c:v>
                </c:pt>
                <c:pt idx="2">
                  <c:v>27.4</c:v>
                </c:pt>
                <c:pt idx="3">
                  <c:v>27.7</c:v>
                </c:pt>
                <c:pt idx="4">
                  <c:v>28.3</c:v>
                </c:pt>
                <c:pt idx="5">
                  <c:v>28.6</c:v>
                </c:pt>
                <c:pt idx="6">
                  <c:v>28.8</c:v>
                </c:pt>
                <c:pt idx="7">
                  <c:v>29</c:v>
                </c:pt>
                <c:pt idx="8">
                  <c:v>29.2</c:v>
                </c:pt>
                <c:pt idx="9">
                  <c:v>29.3</c:v>
                </c:pt>
                <c:pt idx="10">
                  <c:v>29.3</c:v>
                </c:pt>
                <c:pt idx="11">
                  <c:v>29.3</c:v>
                </c:pt>
              </c:numCache>
            </c:numRef>
          </c:val>
        </c:ser>
        <c:ser>
          <c:idx val="2"/>
          <c:order val="2"/>
          <c:tx>
            <c:strRef>
              <c:f>Totora!$C$6</c:f>
              <c:strCache>
                <c:ptCount val="1"/>
                <c:pt idx="0">
                  <c:v>T3 (°C)</c:v>
                </c:pt>
              </c:strCache>
            </c:strRef>
          </c:tx>
          <c:marker>
            <c:symbol val="x"/>
            <c:size val="5"/>
          </c:marker>
          <c:cat>
            <c:numRef>
              <c:f>Totora!$D$3:$O$3</c:f>
              <c:numCache>
                <c:formatCode>h:mm</c:formatCode>
                <c:ptCount val="12"/>
                <c:pt idx="0">
                  <c:v>0.33333333333333331</c:v>
                </c:pt>
                <c:pt idx="1">
                  <c:v>0.35416666666667412</c:v>
                </c:pt>
                <c:pt idx="2">
                  <c:v>0.37500000000000488</c:v>
                </c:pt>
                <c:pt idx="3">
                  <c:v>0.39583333333333298</c:v>
                </c:pt>
                <c:pt idx="4">
                  <c:v>0.41666666666667446</c:v>
                </c:pt>
                <c:pt idx="5">
                  <c:v>0.43750000000000488</c:v>
                </c:pt>
                <c:pt idx="6">
                  <c:v>0.45833333333333293</c:v>
                </c:pt>
                <c:pt idx="7">
                  <c:v>0.47916666666667446</c:v>
                </c:pt>
                <c:pt idx="8">
                  <c:v>0.5</c:v>
                </c:pt>
                <c:pt idx="9">
                  <c:v>0.52083333333333304</c:v>
                </c:pt>
                <c:pt idx="10">
                  <c:v>0.54166666666666696</c:v>
                </c:pt>
                <c:pt idx="11">
                  <c:v>0.5625</c:v>
                </c:pt>
              </c:numCache>
            </c:numRef>
          </c:cat>
          <c:val>
            <c:numRef>
              <c:f>Totora!$D$6:$O$6</c:f>
              <c:numCache>
                <c:formatCode>General</c:formatCode>
                <c:ptCount val="12"/>
                <c:pt idx="0">
                  <c:v>15.4</c:v>
                </c:pt>
                <c:pt idx="1">
                  <c:v>14.4</c:v>
                </c:pt>
                <c:pt idx="2">
                  <c:v>13.7</c:v>
                </c:pt>
                <c:pt idx="3">
                  <c:v>13.7</c:v>
                </c:pt>
                <c:pt idx="4">
                  <c:v>13.4</c:v>
                </c:pt>
                <c:pt idx="5">
                  <c:v>13.3</c:v>
                </c:pt>
                <c:pt idx="6">
                  <c:v>13.2</c:v>
                </c:pt>
                <c:pt idx="7">
                  <c:v>13.2</c:v>
                </c:pt>
                <c:pt idx="8">
                  <c:v>13.3</c:v>
                </c:pt>
                <c:pt idx="9">
                  <c:v>13.2</c:v>
                </c:pt>
                <c:pt idx="10">
                  <c:v>13.2</c:v>
                </c:pt>
                <c:pt idx="11">
                  <c:v>13.2</c:v>
                </c:pt>
              </c:numCache>
            </c:numRef>
          </c:val>
        </c:ser>
        <c:ser>
          <c:idx val="3"/>
          <c:order val="3"/>
          <c:tx>
            <c:strRef>
              <c:f>Totora!$C$7</c:f>
              <c:strCache>
                <c:ptCount val="1"/>
                <c:pt idx="0">
                  <c:v>T4 (°C)</c:v>
                </c:pt>
              </c:strCache>
            </c:strRef>
          </c:tx>
          <c:cat>
            <c:numRef>
              <c:f>Totora!$D$3:$O$3</c:f>
              <c:numCache>
                <c:formatCode>h:mm</c:formatCode>
                <c:ptCount val="12"/>
                <c:pt idx="0">
                  <c:v>0.33333333333333331</c:v>
                </c:pt>
                <c:pt idx="1">
                  <c:v>0.35416666666667412</c:v>
                </c:pt>
                <c:pt idx="2">
                  <c:v>0.37500000000000488</c:v>
                </c:pt>
                <c:pt idx="3">
                  <c:v>0.39583333333333298</c:v>
                </c:pt>
                <c:pt idx="4">
                  <c:v>0.41666666666667446</c:v>
                </c:pt>
                <c:pt idx="5">
                  <c:v>0.43750000000000488</c:v>
                </c:pt>
                <c:pt idx="6">
                  <c:v>0.45833333333333293</c:v>
                </c:pt>
                <c:pt idx="7">
                  <c:v>0.47916666666667446</c:v>
                </c:pt>
                <c:pt idx="8">
                  <c:v>0.5</c:v>
                </c:pt>
                <c:pt idx="9">
                  <c:v>0.52083333333333304</c:v>
                </c:pt>
                <c:pt idx="10">
                  <c:v>0.54166666666666696</c:v>
                </c:pt>
                <c:pt idx="11">
                  <c:v>0.5625</c:v>
                </c:pt>
              </c:numCache>
            </c:numRef>
          </c:cat>
          <c:val>
            <c:numRef>
              <c:f>Totora!$D$7:$O$7</c:f>
              <c:numCache>
                <c:formatCode>General</c:formatCode>
                <c:ptCount val="12"/>
                <c:pt idx="0">
                  <c:v>15</c:v>
                </c:pt>
                <c:pt idx="1">
                  <c:v>14</c:v>
                </c:pt>
                <c:pt idx="2">
                  <c:v>13.3</c:v>
                </c:pt>
                <c:pt idx="3">
                  <c:v>13.3</c:v>
                </c:pt>
                <c:pt idx="4">
                  <c:v>13</c:v>
                </c:pt>
                <c:pt idx="5">
                  <c:v>12.9</c:v>
                </c:pt>
                <c:pt idx="6">
                  <c:v>12.8</c:v>
                </c:pt>
                <c:pt idx="7">
                  <c:v>12.8</c:v>
                </c:pt>
                <c:pt idx="8">
                  <c:v>12.8</c:v>
                </c:pt>
                <c:pt idx="9">
                  <c:v>12.7</c:v>
                </c:pt>
                <c:pt idx="10">
                  <c:v>12.7</c:v>
                </c:pt>
                <c:pt idx="11">
                  <c:v>12.7</c:v>
                </c:pt>
              </c:numCache>
            </c:numRef>
          </c:val>
        </c:ser>
        <c:marker val="1"/>
        <c:axId val="198055808"/>
        <c:axId val="198078464"/>
      </c:lineChart>
      <c:catAx>
        <c:axId val="198055808"/>
        <c:scaling>
          <c:orientation val="minMax"/>
        </c:scaling>
        <c:axPos val="b"/>
        <c:majorGridlines/>
        <c:minorGridlines/>
        <c:title>
          <c:tx>
            <c:rich>
              <a:bodyPr/>
              <a:lstStyle/>
              <a:p>
                <a:pPr>
                  <a:defRPr lang="es-ES"/>
                </a:pPr>
                <a:r>
                  <a:rPr lang="es-EC"/>
                  <a:t>TIEMPO</a:t>
                </a:r>
              </a:p>
            </c:rich>
          </c:tx>
          <c:layout>
            <c:manualLayout>
              <c:xMode val="edge"/>
              <c:yMode val="edge"/>
              <c:x val="0.45784060597313331"/>
              <c:y val="0.9318903463002447"/>
            </c:manualLayout>
          </c:layout>
        </c:title>
        <c:numFmt formatCode="h:mm" sourceLinked="1"/>
        <c:majorTickMark val="none"/>
        <c:tickLblPos val="nextTo"/>
        <c:txPr>
          <a:bodyPr/>
          <a:lstStyle/>
          <a:p>
            <a:pPr>
              <a:defRPr lang="es-ES"/>
            </a:pPr>
            <a:endParaRPr lang="es-EC"/>
          </a:p>
        </c:txPr>
        <c:crossAx val="198078464"/>
        <c:crosses val="autoZero"/>
        <c:auto val="1"/>
        <c:lblAlgn val="ctr"/>
        <c:lblOffset val="100"/>
      </c:catAx>
      <c:valAx>
        <c:axId val="198078464"/>
        <c:scaling>
          <c:orientation val="minMax"/>
          <c:max val="31"/>
          <c:min val="7"/>
        </c:scaling>
        <c:axPos val="l"/>
        <c:majorGridlines/>
        <c:title>
          <c:tx>
            <c:rich>
              <a:bodyPr/>
              <a:lstStyle/>
              <a:p>
                <a:pPr>
                  <a:defRPr lang="es-ES"/>
                </a:pPr>
                <a:r>
                  <a:rPr lang="es-EC"/>
                  <a:t>TEMPERATURA (°C)</a:t>
                </a:r>
              </a:p>
            </c:rich>
          </c:tx>
        </c:title>
        <c:numFmt formatCode="General" sourceLinked="1"/>
        <c:tickLblPos val="nextTo"/>
        <c:txPr>
          <a:bodyPr/>
          <a:lstStyle/>
          <a:p>
            <a:pPr>
              <a:defRPr lang="es-ES"/>
            </a:pPr>
            <a:endParaRPr lang="es-EC"/>
          </a:p>
        </c:txPr>
        <c:crossAx val="198055808"/>
        <c:crosses val="autoZero"/>
        <c:crossBetween val="between"/>
        <c:majorUnit val="2"/>
      </c:valAx>
    </c:plotArea>
    <c:legend>
      <c:legendPos val="r"/>
      <c:layout>
        <c:manualLayout>
          <c:xMode val="edge"/>
          <c:yMode val="edge"/>
          <c:x val="0.86199321826117992"/>
          <c:y val="0.26456526478895281"/>
          <c:w val="0.13476220258618832"/>
          <c:h val="0.41964559439582338"/>
        </c:manualLayout>
      </c:layout>
      <c:txPr>
        <a:bodyPr/>
        <a:lstStyle/>
        <a:p>
          <a:pPr>
            <a:defRPr lang="es-ES"/>
          </a:pPr>
          <a:endParaRPr lang="es-EC"/>
        </a:p>
      </c:txPr>
    </c:legend>
    <c:plotVisOnly val="1"/>
    <c:dispBlanksAs val="gap"/>
  </c:chart>
  <c:spPr>
    <a:solidFill>
      <a:srgbClr val="FFFFFF">
        <a:lumMod val="85000"/>
      </a:srgbClr>
    </a:solidFill>
    <a:ln w="12700">
      <a:solidFill>
        <a:srgbClr val="000000"/>
      </a:solid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EC"/>
  <c:roundedCorners val="1"/>
  <c:chart>
    <c:title>
      <c:tx>
        <c:rich>
          <a:bodyPr/>
          <a:lstStyle/>
          <a:p>
            <a:pPr>
              <a:defRPr lang="es-ES"/>
            </a:pPr>
            <a:r>
              <a:rPr lang="es-EC" sz="1500" u="sng"/>
              <a:t>Temperatura</a:t>
            </a:r>
            <a:r>
              <a:rPr lang="es-EC" sz="1500" u="sng" baseline="0"/>
              <a:t> Vs Tiempo</a:t>
            </a:r>
            <a:endParaRPr lang="es-EC" sz="1500" u="sng"/>
          </a:p>
        </c:rich>
      </c:tx>
      <c:layout>
        <c:manualLayout>
          <c:xMode val="edge"/>
          <c:yMode val="edge"/>
          <c:x val="0.27825491592071883"/>
          <c:y val="2.251572357666181E-2"/>
        </c:manualLayout>
      </c:layout>
    </c:title>
    <c:plotArea>
      <c:layout>
        <c:manualLayout>
          <c:layoutTarget val="inner"/>
          <c:xMode val="edge"/>
          <c:yMode val="edge"/>
          <c:x val="0.11586199735558959"/>
          <c:y val="0.13045121522219941"/>
          <c:w val="0.73232745348173689"/>
          <c:h val="0.73381129990330163"/>
        </c:manualLayout>
      </c:layout>
      <c:lineChart>
        <c:grouping val="standard"/>
        <c:ser>
          <c:idx val="0"/>
          <c:order val="0"/>
          <c:tx>
            <c:strRef>
              <c:f>Palma!$C$4</c:f>
              <c:strCache>
                <c:ptCount val="1"/>
                <c:pt idx="0">
                  <c:v>T1 (°C)</c:v>
                </c:pt>
              </c:strCache>
            </c:strRef>
          </c:tx>
          <c:cat>
            <c:numRef>
              <c:f>Palma!$D$3:$M$3</c:f>
              <c:numCache>
                <c:formatCode>h:mm</c:formatCode>
                <c:ptCount val="10"/>
                <c:pt idx="0">
                  <c:v>0.41666666666667412</c:v>
                </c:pt>
                <c:pt idx="1">
                  <c:v>0.47916666666667412</c:v>
                </c:pt>
                <c:pt idx="2">
                  <c:v>0.5</c:v>
                </c:pt>
                <c:pt idx="3">
                  <c:v>0.52083333333333304</c:v>
                </c:pt>
                <c:pt idx="4">
                  <c:v>0.54166666666666696</c:v>
                </c:pt>
                <c:pt idx="5">
                  <c:v>0.5625</c:v>
                </c:pt>
                <c:pt idx="6">
                  <c:v>0.58333333333333359</c:v>
                </c:pt>
                <c:pt idx="7">
                  <c:v>0.60416666666666696</c:v>
                </c:pt>
                <c:pt idx="8">
                  <c:v>0.6250000000000121</c:v>
                </c:pt>
                <c:pt idx="9">
                  <c:v>0.64583333333334936</c:v>
                </c:pt>
              </c:numCache>
            </c:numRef>
          </c:cat>
          <c:val>
            <c:numRef>
              <c:f>Palma!$D$4:$M$4</c:f>
              <c:numCache>
                <c:formatCode>General</c:formatCode>
                <c:ptCount val="10"/>
                <c:pt idx="0">
                  <c:v>20.3</c:v>
                </c:pt>
                <c:pt idx="1">
                  <c:v>19.5</c:v>
                </c:pt>
                <c:pt idx="2">
                  <c:v>21.3</c:v>
                </c:pt>
                <c:pt idx="3">
                  <c:v>22.8</c:v>
                </c:pt>
                <c:pt idx="4">
                  <c:v>23.4</c:v>
                </c:pt>
                <c:pt idx="5">
                  <c:v>23.9</c:v>
                </c:pt>
                <c:pt idx="6">
                  <c:v>24.3</c:v>
                </c:pt>
                <c:pt idx="7">
                  <c:v>24.4</c:v>
                </c:pt>
                <c:pt idx="8">
                  <c:v>24.5</c:v>
                </c:pt>
                <c:pt idx="9">
                  <c:v>24.5</c:v>
                </c:pt>
              </c:numCache>
            </c:numRef>
          </c:val>
        </c:ser>
        <c:ser>
          <c:idx val="1"/>
          <c:order val="1"/>
          <c:tx>
            <c:strRef>
              <c:f>Palma!$C$5</c:f>
              <c:strCache>
                <c:ptCount val="1"/>
                <c:pt idx="0">
                  <c:v>T2 (°C)</c:v>
                </c:pt>
              </c:strCache>
            </c:strRef>
          </c:tx>
          <c:marker>
            <c:symbol val="diamond"/>
            <c:size val="5"/>
          </c:marker>
          <c:cat>
            <c:numRef>
              <c:f>Palma!$D$3:$M$3</c:f>
              <c:numCache>
                <c:formatCode>h:mm</c:formatCode>
                <c:ptCount val="10"/>
                <c:pt idx="0">
                  <c:v>0.41666666666667412</c:v>
                </c:pt>
                <c:pt idx="1">
                  <c:v>0.47916666666667412</c:v>
                </c:pt>
                <c:pt idx="2">
                  <c:v>0.5</c:v>
                </c:pt>
                <c:pt idx="3">
                  <c:v>0.52083333333333304</c:v>
                </c:pt>
                <c:pt idx="4">
                  <c:v>0.54166666666666696</c:v>
                </c:pt>
                <c:pt idx="5">
                  <c:v>0.5625</c:v>
                </c:pt>
                <c:pt idx="6">
                  <c:v>0.58333333333333359</c:v>
                </c:pt>
                <c:pt idx="7">
                  <c:v>0.60416666666666696</c:v>
                </c:pt>
                <c:pt idx="8">
                  <c:v>0.6250000000000121</c:v>
                </c:pt>
                <c:pt idx="9">
                  <c:v>0.64583333333334936</c:v>
                </c:pt>
              </c:numCache>
            </c:numRef>
          </c:cat>
          <c:val>
            <c:numRef>
              <c:f>Palma!$D$5:$M$5</c:f>
              <c:numCache>
                <c:formatCode>General</c:formatCode>
                <c:ptCount val="10"/>
                <c:pt idx="0">
                  <c:v>20.6</c:v>
                </c:pt>
                <c:pt idx="1">
                  <c:v>19.8</c:v>
                </c:pt>
                <c:pt idx="2">
                  <c:v>21.3</c:v>
                </c:pt>
                <c:pt idx="3">
                  <c:v>22.6</c:v>
                </c:pt>
                <c:pt idx="4">
                  <c:v>23.2</c:v>
                </c:pt>
                <c:pt idx="5">
                  <c:v>23.7</c:v>
                </c:pt>
                <c:pt idx="6">
                  <c:v>24</c:v>
                </c:pt>
                <c:pt idx="7">
                  <c:v>24.2</c:v>
                </c:pt>
                <c:pt idx="8">
                  <c:v>24.3</c:v>
                </c:pt>
                <c:pt idx="9">
                  <c:v>24.3</c:v>
                </c:pt>
              </c:numCache>
            </c:numRef>
          </c:val>
        </c:ser>
        <c:ser>
          <c:idx val="2"/>
          <c:order val="2"/>
          <c:tx>
            <c:strRef>
              <c:f>Palma!$C$6</c:f>
              <c:strCache>
                <c:ptCount val="1"/>
                <c:pt idx="0">
                  <c:v>T3 (°C)</c:v>
                </c:pt>
              </c:strCache>
            </c:strRef>
          </c:tx>
          <c:marker>
            <c:symbol val="x"/>
            <c:size val="5"/>
          </c:marker>
          <c:cat>
            <c:numRef>
              <c:f>Palma!$D$3:$M$3</c:f>
              <c:numCache>
                <c:formatCode>h:mm</c:formatCode>
                <c:ptCount val="10"/>
                <c:pt idx="0">
                  <c:v>0.41666666666667412</c:v>
                </c:pt>
                <c:pt idx="1">
                  <c:v>0.47916666666667412</c:v>
                </c:pt>
                <c:pt idx="2">
                  <c:v>0.5</c:v>
                </c:pt>
                <c:pt idx="3">
                  <c:v>0.52083333333333304</c:v>
                </c:pt>
                <c:pt idx="4">
                  <c:v>0.54166666666666696</c:v>
                </c:pt>
                <c:pt idx="5">
                  <c:v>0.5625</c:v>
                </c:pt>
                <c:pt idx="6">
                  <c:v>0.58333333333333359</c:v>
                </c:pt>
                <c:pt idx="7">
                  <c:v>0.60416666666666696</c:v>
                </c:pt>
                <c:pt idx="8">
                  <c:v>0.6250000000000121</c:v>
                </c:pt>
                <c:pt idx="9">
                  <c:v>0.64583333333334936</c:v>
                </c:pt>
              </c:numCache>
            </c:numRef>
          </c:cat>
          <c:val>
            <c:numRef>
              <c:f>Palma!$D$6:$M$6</c:f>
              <c:numCache>
                <c:formatCode>General</c:formatCode>
                <c:ptCount val="10"/>
                <c:pt idx="0">
                  <c:v>13.6</c:v>
                </c:pt>
                <c:pt idx="1">
                  <c:v>13.3</c:v>
                </c:pt>
                <c:pt idx="2">
                  <c:v>13.3</c:v>
                </c:pt>
                <c:pt idx="3">
                  <c:v>13.3</c:v>
                </c:pt>
                <c:pt idx="4">
                  <c:v>13.4</c:v>
                </c:pt>
                <c:pt idx="5">
                  <c:v>13.3</c:v>
                </c:pt>
                <c:pt idx="6">
                  <c:v>13.2</c:v>
                </c:pt>
                <c:pt idx="7">
                  <c:v>13.1</c:v>
                </c:pt>
                <c:pt idx="8">
                  <c:v>13.1</c:v>
                </c:pt>
                <c:pt idx="9">
                  <c:v>13.2</c:v>
                </c:pt>
              </c:numCache>
            </c:numRef>
          </c:val>
        </c:ser>
        <c:ser>
          <c:idx val="3"/>
          <c:order val="3"/>
          <c:tx>
            <c:strRef>
              <c:f>Palma!$C$7</c:f>
              <c:strCache>
                <c:ptCount val="1"/>
                <c:pt idx="0">
                  <c:v>T4 (°C)</c:v>
                </c:pt>
              </c:strCache>
            </c:strRef>
          </c:tx>
          <c:cat>
            <c:numRef>
              <c:f>Palma!$D$3:$M$3</c:f>
              <c:numCache>
                <c:formatCode>h:mm</c:formatCode>
                <c:ptCount val="10"/>
                <c:pt idx="0">
                  <c:v>0.41666666666667412</c:v>
                </c:pt>
                <c:pt idx="1">
                  <c:v>0.47916666666667412</c:v>
                </c:pt>
                <c:pt idx="2">
                  <c:v>0.5</c:v>
                </c:pt>
                <c:pt idx="3">
                  <c:v>0.52083333333333304</c:v>
                </c:pt>
                <c:pt idx="4">
                  <c:v>0.54166666666666696</c:v>
                </c:pt>
                <c:pt idx="5">
                  <c:v>0.5625</c:v>
                </c:pt>
                <c:pt idx="6">
                  <c:v>0.58333333333333359</c:v>
                </c:pt>
                <c:pt idx="7">
                  <c:v>0.60416666666666696</c:v>
                </c:pt>
                <c:pt idx="8">
                  <c:v>0.6250000000000121</c:v>
                </c:pt>
                <c:pt idx="9">
                  <c:v>0.64583333333334936</c:v>
                </c:pt>
              </c:numCache>
            </c:numRef>
          </c:cat>
          <c:val>
            <c:numRef>
              <c:f>Palma!$D$7:$M$7</c:f>
              <c:numCache>
                <c:formatCode>General</c:formatCode>
                <c:ptCount val="10"/>
                <c:pt idx="0">
                  <c:v>13.2</c:v>
                </c:pt>
                <c:pt idx="1">
                  <c:v>12.8</c:v>
                </c:pt>
                <c:pt idx="2">
                  <c:v>12.7</c:v>
                </c:pt>
                <c:pt idx="3">
                  <c:v>12.8</c:v>
                </c:pt>
                <c:pt idx="4">
                  <c:v>12.9</c:v>
                </c:pt>
                <c:pt idx="5">
                  <c:v>12.6</c:v>
                </c:pt>
                <c:pt idx="6">
                  <c:v>12.8</c:v>
                </c:pt>
                <c:pt idx="7">
                  <c:v>12.8</c:v>
                </c:pt>
                <c:pt idx="8">
                  <c:v>12.8</c:v>
                </c:pt>
                <c:pt idx="9">
                  <c:v>12.7</c:v>
                </c:pt>
              </c:numCache>
            </c:numRef>
          </c:val>
        </c:ser>
        <c:marker val="1"/>
        <c:axId val="198187264"/>
        <c:axId val="198197632"/>
      </c:lineChart>
      <c:catAx>
        <c:axId val="198187264"/>
        <c:scaling>
          <c:orientation val="minMax"/>
        </c:scaling>
        <c:axPos val="b"/>
        <c:majorGridlines/>
        <c:minorGridlines/>
        <c:title>
          <c:tx>
            <c:rich>
              <a:bodyPr/>
              <a:lstStyle/>
              <a:p>
                <a:pPr>
                  <a:defRPr lang="es-ES"/>
                </a:pPr>
                <a:r>
                  <a:rPr lang="es-EC"/>
                  <a:t>TIEMPO</a:t>
                </a:r>
              </a:p>
            </c:rich>
          </c:tx>
          <c:layout>
            <c:manualLayout>
              <c:xMode val="edge"/>
              <c:yMode val="edge"/>
              <c:x val="0.4443506820053798"/>
              <c:y val="0.94529647224795388"/>
            </c:manualLayout>
          </c:layout>
        </c:title>
        <c:numFmt formatCode="h:mm" sourceLinked="1"/>
        <c:majorTickMark val="none"/>
        <c:tickLblPos val="nextTo"/>
        <c:txPr>
          <a:bodyPr/>
          <a:lstStyle/>
          <a:p>
            <a:pPr>
              <a:defRPr lang="es-ES"/>
            </a:pPr>
            <a:endParaRPr lang="es-EC"/>
          </a:p>
        </c:txPr>
        <c:crossAx val="198197632"/>
        <c:crosses val="autoZero"/>
        <c:auto val="1"/>
        <c:lblAlgn val="ctr"/>
        <c:lblOffset val="100"/>
      </c:catAx>
      <c:valAx>
        <c:axId val="198197632"/>
        <c:scaling>
          <c:orientation val="minMax"/>
          <c:max val="25"/>
          <c:min val="5"/>
        </c:scaling>
        <c:axPos val="l"/>
        <c:majorGridlines/>
        <c:title>
          <c:tx>
            <c:rich>
              <a:bodyPr/>
              <a:lstStyle/>
              <a:p>
                <a:pPr>
                  <a:defRPr lang="es-ES"/>
                </a:pPr>
                <a:r>
                  <a:rPr lang="es-EC"/>
                  <a:t>TEMPERATURA</a:t>
                </a:r>
                <a:r>
                  <a:rPr lang="es-EC" baseline="0"/>
                  <a:t> (°C)</a:t>
                </a:r>
                <a:endParaRPr lang="es-EC"/>
              </a:p>
            </c:rich>
          </c:tx>
        </c:title>
        <c:numFmt formatCode="General" sourceLinked="1"/>
        <c:tickLblPos val="nextTo"/>
        <c:txPr>
          <a:bodyPr/>
          <a:lstStyle/>
          <a:p>
            <a:pPr>
              <a:defRPr lang="es-ES"/>
            </a:pPr>
            <a:endParaRPr lang="es-EC"/>
          </a:p>
        </c:txPr>
        <c:crossAx val="198187264"/>
        <c:crosses val="autoZero"/>
        <c:crossBetween val="between"/>
        <c:majorUnit val="2"/>
      </c:valAx>
    </c:plotArea>
    <c:legend>
      <c:legendPos val="r"/>
      <c:layout>
        <c:manualLayout>
          <c:xMode val="edge"/>
          <c:yMode val="edge"/>
          <c:x val="0.84405166018085631"/>
          <c:y val="0.2325867453581234"/>
          <c:w val="0.15594832199373596"/>
          <c:h val="0.45779527559055117"/>
        </c:manualLayout>
      </c:layout>
      <c:txPr>
        <a:bodyPr/>
        <a:lstStyle/>
        <a:p>
          <a:pPr>
            <a:defRPr lang="es-ES"/>
          </a:pPr>
          <a:endParaRPr lang="es-EC"/>
        </a:p>
      </c:txPr>
    </c:legend>
    <c:plotVisOnly val="1"/>
    <c:dispBlanksAs val="gap"/>
  </c:chart>
  <c:spPr>
    <a:solidFill>
      <a:srgbClr val="FFFFFF">
        <a:lumMod val="85000"/>
      </a:srgbClr>
    </a:solidFill>
    <a:ln w="12700">
      <a:solidFill>
        <a:schemeClr val="tx1"/>
      </a:solidFill>
    </a:ln>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EC"/>
  <c:roundedCorners val="1"/>
  <c:chart>
    <c:title>
      <c:tx>
        <c:rich>
          <a:bodyPr/>
          <a:lstStyle/>
          <a:p>
            <a:pPr>
              <a:defRPr lang="es-ES"/>
            </a:pPr>
            <a:r>
              <a:rPr lang="es-EC" sz="1400" u="sng" dirty="0"/>
              <a:t>Conductividad</a:t>
            </a:r>
            <a:r>
              <a:rPr lang="es-EC" sz="1400" u="sng" baseline="0" dirty="0"/>
              <a:t> Vs </a:t>
            </a:r>
            <a:r>
              <a:rPr lang="es-EC" sz="1400" u="sng" baseline="0" dirty="0" smtClean="0"/>
              <a:t>Densidad Aparente</a:t>
            </a:r>
            <a:endParaRPr lang="es-EC" sz="1400" u="sng" dirty="0"/>
          </a:p>
        </c:rich>
      </c:tx>
      <c:layout>
        <c:manualLayout>
          <c:xMode val="edge"/>
          <c:yMode val="edge"/>
          <c:x val="0.32555555555555582"/>
          <c:y val="2.3148148148148147E-2"/>
        </c:manualLayout>
      </c:layout>
    </c:title>
    <c:plotArea>
      <c:layout/>
      <c:barChart>
        <c:barDir val="col"/>
        <c:grouping val="clustered"/>
        <c:ser>
          <c:idx val="0"/>
          <c:order val="0"/>
          <c:tx>
            <c:strRef>
              <c:f>Hoja4!$B$14</c:f>
              <c:strCache>
                <c:ptCount val="1"/>
                <c:pt idx="0">
                  <c:v>λ(W/°Km)</c:v>
                </c:pt>
              </c:strCache>
            </c:strRef>
          </c:tx>
          <c:spPr>
            <a:solidFill>
              <a:srgbClr val="405670"/>
            </a:solidFill>
            <a:ln>
              <a:solidFill>
                <a:schemeClr val="tx1"/>
              </a:solidFill>
            </a:ln>
          </c:spPr>
          <c:dLbls>
            <c:spPr>
              <a:noFill/>
              <a:ln>
                <a:noFill/>
              </a:ln>
              <a:effectLst/>
            </c:spPr>
            <c:txPr>
              <a:bodyPr/>
              <a:lstStyle/>
              <a:p>
                <a:pPr>
                  <a:defRPr lang="es-ES"/>
                </a:pPr>
                <a:endParaRPr lang="es-EC"/>
              </a:p>
            </c:txPr>
            <c:showVal val="1"/>
            <c:extLst>
              <c:ext xmlns:c15="http://schemas.microsoft.com/office/drawing/2012/chart" uri="{CE6537A1-D6FC-4f65-9D91-7224C49458BB}">
                <c15:showLeaderLines val="0"/>
              </c:ext>
            </c:extLst>
          </c:dLbls>
          <c:cat>
            <c:strRef>
              <c:f>Hoja4!$C$13:$F$13</c:f>
              <c:strCache>
                <c:ptCount val="4"/>
                <c:pt idx="0">
                  <c:v>Palma</c:v>
                </c:pt>
                <c:pt idx="1">
                  <c:v>Totora</c:v>
                </c:pt>
                <c:pt idx="2">
                  <c:v>Bagazo de Caña</c:v>
                </c:pt>
                <c:pt idx="3">
                  <c:v>Bambu</c:v>
                </c:pt>
              </c:strCache>
            </c:strRef>
          </c:cat>
          <c:val>
            <c:numRef>
              <c:f>Hoja4!$C$14:$F$14</c:f>
              <c:numCache>
                <c:formatCode>General</c:formatCode>
                <c:ptCount val="4"/>
                <c:pt idx="0">
                  <c:v>3.2000000000000042E-2</c:v>
                </c:pt>
                <c:pt idx="1">
                  <c:v>4.0000000000000022E-2</c:v>
                </c:pt>
                <c:pt idx="2">
                  <c:v>4.2000000000000023E-2</c:v>
                </c:pt>
                <c:pt idx="3">
                  <c:v>4.9000000000000113E-2</c:v>
                </c:pt>
              </c:numCache>
            </c:numRef>
          </c:val>
        </c:ser>
        <c:ser>
          <c:idx val="1"/>
          <c:order val="1"/>
          <c:tx>
            <c:strRef>
              <c:f>Hoja4!$B$15</c:f>
              <c:strCache>
                <c:ptCount val="1"/>
                <c:pt idx="0">
                  <c:v>ρ(g/cm3)</c:v>
                </c:pt>
              </c:strCache>
            </c:strRef>
          </c:tx>
          <c:spPr>
            <a:solidFill>
              <a:srgbClr val="23E187"/>
            </a:solidFill>
          </c:spPr>
          <c:dLbls>
            <c:spPr>
              <a:noFill/>
              <a:ln>
                <a:noFill/>
              </a:ln>
              <a:effectLst/>
            </c:spPr>
            <c:txPr>
              <a:bodyPr/>
              <a:lstStyle/>
              <a:p>
                <a:pPr>
                  <a:defRPr lang="es-ES"/>
                </a:pPr>
                <a:endParaRPr lang="es-EC"/>
              </a:p>
            </c:txPr>
            <c:showVal val="1"/>
            <c:extLst>
              <c:ext xmlns:c15="http://schemas.microsoft.com/office/drawing/2012/chart" uri="{CE6537A1-D6FC-4f65-9D91-7224C49458BB}">
                <c15:showLeaderLines val="0"/>
              </c:ext>
            </c:extLst>
          </c:dLbls>
          <c:cat>
            <c:strRef>
              <c:f>Hoja4!$C$13:$F$13</c:f>
              <c:strCache>
                <c:ptCount val="4"/>
                <c:pt idx="0">
                  <c:v>Palma</c:v>
                </c:pt>
                <c:pt idx="1">
                  <c:v>Totora</c:v>
                </c:pt>
                <c:pt idx="2">
                  <c:v>Bagazo de Caña</c:v>
                </c:pt>
                <c:pt idx="3">
                  <c:v>Bambu</c:v>
                </c:pt>
              </c:strCache>
            </c:strRef>
          </c:cat>
          <c:val>
            <c:numRef>
              <c:f>Hoja4!$C$15:$F$15</c:f>
              <c:numCache>
                <c:formatCode>General</c:formatCode>
                <c:ptCount val="4"/>
                <c:pt idx="0">
                  <c:v>7.8000000000000014E-2</c:v>
                </c:pt>
                <c:pt idx="1">
                  <c:v>4.3999999999999997E-2</c:v>
                </c:pt>
                <c:pt idx="2">
                  <c:v>3.3000000000000002E-2</c:v>
                </c:pt>
                <c:pt idx="3">
                  <c:v>2.1999999999999999E-2</c:v>
                </c:pt>
              </c:numCache>
            </c:numRef>
          </c:val>
        </c:ser>
        <c:axId val="198367104"/>
        <c:axId val="198368640"/>
      </c:barChart>
      <c:catAx>
        <c:axId val="198367104"/>
        <c:scaling>
          <c:orientation val="minMax"/>
        </c:scaling>
        <c:axPos val="b"/>
        <c:numFmt formatCode="General" sourceLinked="0"/>
        <c:majorTickMark val="none"/>
        <c:tickLblPos val="nextTo"/>
        <c:txPr>
          <a:bodyPr/>
          <a:lstStyle/>
          <a:p>
            <a:pPr>
              <a:defRPr lang="es-ES"/>
            </a:pPr>
            <a:endParaRPr lang="es-EC"/>
          </a:p>
        </c:txPr>
        <c:crossAx val="198368640"/>
        <c:crosses val="autoZero"/>
        <c:auto val="1"/>
        <c:lblAlgn val="ctr"/>
        <c:lblOffset val="100"/>
      </c:catAx>
      <c:valAx>
        <c:axId val="198368640"/>
        <c:scaling>
          <c:orientation val="minMax"/>
        </c:scaling>
        <c:axPos val="l"/>
        <c:title>
          <c:tx>
            <c:rich>
              <a:bodyPr/>
              <a:lstStyle/>
              <a:p>
                <a:pPr>
                  <a:defRPr lang="es-ES"/>
                </a:pPr>
                <a:r>
                  <a:rPr lang="en-US"/>
                  <a:t>Conductividad Térmica (W/°Km)</a:t>
                </a:r>
              </a:p>
            </c:rich>
          </c:tx>
          <c:layout>
            <c:manualLayout>
              <c:xMode val="edge"/>
              <c:yMode val="edge"/>
              <c:x val="5.5555555555555455E-2"/>
              <c:y val="9.8113517060367431E-2"/>
            </c:manualLayout>
          </c:layout>
        </c:title>
        <c:numFmt formatCode="General" sourceLinked="1"/>
        <c:majorTickMark val="none"/>
        <c:tickLblPos val="nextTo"/>
        <c:txPr>
          <a:bodyPr/>
          <a:lstStyle/>
          <a:p>
            <a:pPr>
              <a:defRPr lang="es-ES"/>
            </a:pPr>
            <a:endParaRPr lang="es-EC"/>
          </a:p>
        </c:txPr>
        <c:crossAx val="198367104"/>
        <c:crosses val="autoZero"/>
        <c:crossBetween val="between"/>
      </c:valAx>
      <c:dTable>
        <c:showHorzBorder val="1"/>
        <c:showVertBorder val="1"/>
        <c:showOutline val="1"/>
        <c:showKeys val="1"/>
        <c:txPr>
          <a:bodyPr/>
          <a:lstStyle/>
          <a:p>
            <a:pPr rtl="0">
              <a:defRPr lang="es-ES"/>
            </a:pPr>
            <a:endParaRPr lang="es-EC"/>
          </a:p>
        </c:txPr>
      </c:dTable>
      <c:spPr>
        <a:noFill/>
      </c:spPr>
    </c:plotArea>
    <c:plotVisOnly val="1"/>
    <c:dispBlanksAs val="gap"/>
  </c:chart>
  <c:spPr>
    <a:ln>
      <a:solidFill>
        <a:schemeClr val="tx1"/>
      </a:solidFill>
    </a:ln>
  </c:spPr>
  <c:externalData r:id="rId1"/>
</c:chartSpace>
</file>

<file path=ppt/diagrams/_rels/data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8188BE-1730-4E06-B68C-D176CEB8F7A7}" type="doc">
      <dgm:prSet loTypeId="urn:microsoft.com/office/officeart/2005/8/layout/process4" loCatId="list" qsTypeId="urn:microsoft.com/office/officeart/2005/8/quickstyle/3d1" qsCatId="3D" csTypeId="urn:microsoft.com/office/officeart/2005/8/colors/accent1_1" csCatId="accent1" phldr="1"/>
      <dgm:spPr/>
      <dgm:t>
        <a:bodyPr/>
        <a:lstStyle/>
        <a:p>
          <a:endParaRPr lang="es-EC"/>
        </a:p>
      </dgm:t>
    </dgm:pt>
    <dgm:pt modelId="{8E4CCD69-3286-4DE2-ABEE-B63818571A10}">
      <dgm:prSet phldrT="[Texto]"/>
      <dgm:spPr/>
      <dgm:t>
        <a:bodyPr/>
        <a:lstStyle/>
        <a:p>
          <a:r>
            <a:rPr lang="es-ES" b="1" cap="all" spc="0" dirty="0" smtClean="0">
              <a:ln w="9000" cmpd="sng">
                <a:prstDash val="solid"/>
              </a:ln>
              <a:effectLst>
                <a:reflection blurRad="12700" stA="28000" endPos="45000" dist="1000" dir="5400000" sy="-100000" algn="bl" rotWithShape="0"/>
              </a:effectLst>
            </a:rPr>
            <a:t>ALCANCE</a:t>
          </a:r>
          <a:endParaRPr lang="es-EC" dirty="0"/>
        </a:p>
      </dgm:t>
    </dgm:pt>
    <dgm:pt modelId="{6422EC39-A284-4AEB-BF1A-FB1A2D2B7AEA}" type="parTrans" cxnId="{02B342C7-48A8-434A-A161-8692BA87A724}">
      <dgm:prSet/>
      <dgm:spPr/>
      <dgm:t>
        <a:bodyPr/>
        <a:lstStyle/>
        <a:p>
          <a:endParaRPr lang="es-EC"/>
        </a:p>
      </dgm:t>
    </dgm:pt>
    <dgm:pt modelId="{F7F277A6-1C12-4EA8-BEBB-1FEB803DABCE}" type="sibTrans" cxnId="{02B342C7-48A8-434A-A161-8692BA87A724}">
      <dgm:prSet/>
      <dgm:spPr/>
      <dgm:t>
        <a:bodyPr/>
        <a:lstStyle/>
        <a:p>
          <a:endParaRPr lang="es-EC"/>
        </a:p>
      </dgm:t>
    </dgm:pt>
    <dgm:pt modelId="{BADA8FF9-B3D2-40DD-A98A-0ACA685EE907}">
      <dgm:prSet phldrT="[Texto]" custT="1"/>
      <dgm:spPr/>
      <dgm:t>
        <a:bodyPr/>
        <a:lstStyle/>
        <a:p>
          <a:pPr algn="l"/>
          <a:r>
            <a:rPr lang="es-EC" sz="1600" b="0" dirty="0" smtClean="0"/>
            <a:t>Se seleccionara dos diferentes plantas fibrosas</a:t>
          </a:r>
        </a:p>
        <a:p>
          <a:pPr algn="l"/>
          <a:endParaRPr lang="es-EC" sz="1300" b="0" dirty="0"/>
        </a:p>
      </dgm:t>
    </dgm:pt>
    <dgm:pt modelId="{CC866F8D-8F63-4ED1-A422-1D00BF7359DB}" type="parTrans" cxnId="{2B0261A8-51F1-4C7B-91A7-A397C85513FC}">
      <dgm:prSet/>
      <dgm:spPr/>
      <dgm:t>
        <a:bodyPr/>
        <a:lstStyle/>
        <a:p>
          <a:endParaRPr lang="es-EC"/>
        </a:p>
      </dgm:t>
    </dgm:pt>
    <dgm:pt modelId="{1E2266BD-4EB0-42E0-9B55-3AAC5D5B7F70}" type="sibTrans" cxnId="{2B0261A8-51F1-4C7B-91A7-A397C85513FC}">
      <dgm:prSet/>
      <dgm:spPr/>
      <dgm:t>
        <a:bodyPr/>
        <a:lstStyle/>
        <a:p>
          <a:endParaRPr lang="es-EC"/>
        </a:p>
      </dgm:t>
    </dgm:pt>
    <dgm:pt modelId="{E7847DB7-2624-45C9-9832-43EEF773CA8B}">
      <dgm:prSet phldrT="[Texto]" custT="1"/>
      <dgm:spPr/>
      <dgm:t>
        <a:bodyPr/>
        <a:lstStyle/>
        <a:p>
          <a:pPr algn="l"/>
          <a:endParaRPr lang="es-EC" sz="1300" dirty="0" smtClean="0"/>
        </a:p>
        <a:p>
          <a:pPr algn="l"/>
          <a:endParaRPr lang="es-EC" sz="1300" dirty="0" smtClean="0"/>
        </a:p>
        <a:p>
          <a:pPr algn="l"/>
          <a:r>
            <a:rPr lang="es-EC" sz="1600" dirty="0" smtClean="0"/>
            <a:t>Determinar los coeficientes de conductividad térmica de las plantas fibrosas.</a:t>
          </a:r>
        </a:p>
        <a:p>
          <a:pPr algn="l"/>
          <a:endParaRPr lang="es-EC" sz="1300" dirty="0" smtClean="0"/>
        </a:p>
        <a:p>
          <a:pPr algn="just"/>
          <a:endParaRPr lang="es-EC" sz="1300" dirty="0" smtClean="0"/>
        </a:p>
        <a:p>
          <a:pPr algn="just"/>
          <a:endParaRPr lang="es-EC" sz="1300" dirty="0" smtClean="0"/>
        </a:p>
      </dgm:t>
    </dgm:pt>
    <dgm:pt modelId="{90C6DEB8-8482-46C9-98E5-D3375C079341}" type="parTrans" cxnId="{5EF85E72-AD02-4B42-9E57-482981D77069}">
      <dgm:prSet/>
      <dgm:spPr/>
      <dgm:t>
        <a:bodyPr/>
        <a:lstStyle/>
        <a:p>
          <a:endParaRPr lang="es-EC"/>
        </a:p>
      </dgm:t>
    </dgm:pt>
    <dgm:pt modelId="{AF9CC82C-9F76-46CD-B6D3-978D9F3CBAF6}" type="sibTrans" cxnId="{5EF85E72-AD02-4B42-9E57-482981D77069}">
      <dgm:prSet/>
      <dgm:spPr/>
      <dgm:t>
        <a:bodyPr/>
        <a:lstStyle/>
        <a:p>
          <a:endParaRPr lang="es-EC"/>
        </a:p>
      </dgm:t>
    </dgm:pt>
    <dgm:pt modelId="{31DCEFB1-3800-4691-99AA-178145088D50}">
      <dgm:prSet phldrT="[Texto]" custT="1"/>
      <dgm:spPr/>
      <dgm:t>
        <a:bodyPr/>
        <a:lstStyle/>
        <a:p>
          <a:pPr algn="l"/>
          <a:endParaRPr lang="es-EC" sz="1600" dirty="0" smtClean="0"/>
        </a:p>
        <a:p>
          <a:pPr algn="l"/>
          <a:r>
            <a:rPr lang="es-EC" sz="1600" dirty="0" smtClean="0"/>
            <a:t>Se analizarán los resultados para determinar la planta fibrosa de mejor comportamiento térmico.</a:t>
          </a:r>
        </a:p>
        <a:p>
          <a:pPr algn="l"/>
          <a:endParaRPr lang="es-EC" sz="1300" dirty="0" smtClean="0"/>
        </a:p>
        <a:p>
          <a:pPr algn="just"/>
          <a:endParaRPr lang="es-EC" sz="1300" dirty="0" smtClean="0"/>
        </a:p>
      </dgm:t>
    </dgm:pt>
    <dgm:pt modelId="{16A27E21-0D7F-4FEE-9F81-823385A9C44D}" type="parTrans" cxnId="{BB443BE3-E092-4AA5-8624-3D5E4305B735}">
      <dgm:prSet/>
      <dgm:spPr/>
      <dgm:t>
        <a:bodyPr/>
        <a:lstStyle/>
        <a:p>
          <a:endParaRPr lang="es-EC"/>
        </a:p>
      </dgm:t>
    </dgm:pt>
    <dgm:pt modelId="{DEB4A9E1-26D4-4D92-9A6E-801A8A642D80}" type="sibTrans" cxnId="{BB443BE3-E092-4AA5-8624-3D5E4305B735}">
      <dgm:prSet/>
      <dgm:spPr/>
      <dgm:t>
        <a:bodyPr/>
        <a:lstStyle/>
        <a:p>
          <a:endParaRPr lang="es-EC"/>
        </a:p>
      </dgm:t>
    </dgm:pt>
    <dgm:pt modelId="{E4687F35-37EF-47E2-86D2-F943192EAF60}" type="pres">
      <dgm:prSet presAssocID="{528188BE-1730-4E06-B68C-D176CEB8F7A7}" presName="Name0" presStyleCnt="0">
        <dgm:presLayoutVars>
          <dgm:dir/>
          <dgm:animLvl val="lvl"/>
          <dgm:resizeHandles val="exact"/>
        </dgm:presLayoutVars>
      </dgm:prSet>
      <dgm:spPr/>
      <dgm:t>
        <a:bodyPr/>
        <a:lstStyle/>
        <a:p>
          <a:endParaRPr lang="es-EC"/>
        </a:p>
      </dgm:t>
    </dgm:pt>
    <dgm:pt modelId="{3002C188-C643-4B3D-85FE-A2A88D01F23A}" type="pres">
      <dgm:prSet presAssocID="{8E4CCD69-3286-4DE2-ABEE-B63818571A10}" presName="boxAndChildren" presStyleCnt="0"/>
      <dgm:spPr/>
    </dgm:pt>
    <dgm:pt modelId="{2471B1C2-D149-456C-9C54-05160B98029E}" type="pres">
      <dgm:prSet presAssocID="{8E4CCD69-3286-4DE2-ABEE-B63818571A10}" presName="parentTextBox" presStyleLbl="node1" presStyleIdx="0" presStyleCnt="1"/>
      <dgm:spPr/>
      <dgm:t>
        <a:bodyPr/>
        <a:lstStyle/>
        <a:p>
          <a:endParaRPr lang="es-EC"/>
        </a:p>
      </dgm:t>
    </dgm:pt>
    <dgm:pt modelId="{B32EFC41-8ADD-4BCB-8FD9-6F046012E474}" type="pres">
      <dgm:prSet presAssocID="{8E4CCD69-3286-4DE2-ABEE-B63818571A10}" presName="entireBox" presStyleLbl="node1" presStyleIdx="0" presStyleCnt="1"/>
      <dgm:spPr/>
      <dgm:t>
        <a:bodyPr/>
        <a:lstStyle/>
        <a:p>
          <a:endParaRPr lang="es-EC"/>
        </a:p>
      </dgm:t>
    </dgm:pt>
    <dgm:pt modelId="{3545F10F-0BEA-44C5-8746-B3C8FCCAD0D7}" type="pres">
      <dgm:prSet presAssocID="{8E4CCD69-3286-4DE2-ABEE-B63818571A10}" presName="descendantBox" presStyleCnt="0"/>
      <dgm:spPr/>
    </dgm:pt>
    <dgm:pt modelId="{F57B5EA6-0F4F-4E0B-BFF4-430BB502C5F2}" type="pres">
      <dgm:prSet presAssocID="{BADA8FF9-B3D2-40DD-A98A-0ACA685EE907}" presName="childTextBox" presStyleLbl="fgAccFollowNode1" presStyleIdx="0" presStyleCnt="3">
        <dgm:presLayoutVars>
          <dgm:bulletEnabled val="1"/>
        </dgm:presLayoutVars>
      </dgm:prSet>
      <dgm:spPr/>
      <dgm:t>
        <a:bodyPr/>
        <a:lstStyle/>
        <a:p>
          <a:endParaRPr lang="es-EC"/>
        </a:p>
      </dgm:t>
    </dgm:pt>
    <dgm:pt modelId="{8B701649-7D8A-4FA0-9748-99B28E8F8C18}" type="pres">
      <dgm:prSet presAssocID="{E7847DB7-2624-45C9-9832-43EEF773CA8B}" presName="childTextBox" presStyleLbl="fgAccFollowNode1" presStyleIdx="1" presStyleCnt="3">
        <dgm:presLayoutVars>
          <dgm:bulletEnabled val="1"/>
        </dgm:presLayoutVars>
      </dgm:prSet>
      <dgm:spPr/>
      <dgm:t>
        <a:bodyPr/>
        <a:lstStyle/>
        <a:p>
          <a:endParaRPr lang="es-EC"/>
        </a:p>
      </dgm:t>
    </dgm:pt>
    <dgm:pt modelId="{B56676D0-A25D-4A77-8B84-40C559FB1EAD}" type="pres">
      <dgm:prSet presAssocID="{31DCEFB1-3800-4691-99AA-178145088D50}" presName="childTextBox" presStyleLbl="fgAccFollowNode1" presStyleIdx="2" presStyleCnt="3">
        <dgm:presLayoutVars>
          <dgm:bulletEnabled val="1"/>
        </dgm:presLayoutVars>
      </dgm:prSet>
      <dgm:spPr/>
      <dgm:t>
        <a:bodyPr/>
        <a:lstStyle/>
        <a:p>
          <a:endParaRPr lang="es-EC"/>
        </a:p>
      </dgm:t>
    </dgm:pt>
  </dgm:ptLst>
  <dgm:cxnLst>
    <dgm:cxn modelId="{2B0261A8-51F1-4C7B-91A7-A397C85513FC}" srcId="{8E4CCD69-3286-4DE2-ABEE-B63818571A10}" destId="{BADA8FF9-B3D2-40DD-A98A-0ACA685EE907}" srcOrd="0" destOrd="0" parTransId="{CC866F8D-8F63-4ED1-A422-1D00BF7359DB}" sibTransId="{1E2266BD-4EB0-42E0-9B55-3AAC5D5B7F70}"/>
    <dgm:cxn modelId="{5A479A14-6DE6-4F26-A94C-9803FBD49410}" type="presOf" srcId="{31DCEFB1-3800-4691-99AA-178145088D50}" destId="{B56676D0-A25D-4A77-8B84-40C559FB1EAD}" srcOrd="0" destOrd="0" presId="urn:microsoft.com/office/officeart/2005/8/layout/process4"/>
    <dgm:cxn modelId="{0871A604-ABFC-49E1-90AC-1AF4925F4A68}" type="presOf" srcId="{8E4CCD69-3286-4DE2-ABEE-B63818571A10}" destId="{B32EFC41-8ADD-4BCB-8FD9-6F046012E474}" srcOrd="1" destOrd="0" presId="urn:microsoft.com/office/officeart/2005/8/layout/process4"/>
    <dgm:cxn modelId="{40190138-6429-4BDE-827B-E9879A8FC277}" type="presOf" srcId="{E7847DB7-2624-45C9-9832-43EEF773CA8B}" destId="{8B701649-7D8A-4FA0-9748-99B28E8F8C18}" srcOrd="0" destOrd="0" presId="urn:microsoft.com/office/officeart/2005/8/layout/process4"/>
    <dgm:cxn modelId="{B3CC1445-0737-4F49-AF64-27C84016B2C5}" type="presOf" srcId="{528188BE-1730-4E06-B68C-D176CEB8F7A7}" destId="{E4687F35-37EF-47E2-86D2-F943192EAF60}" srcOrd="0" destOrd="0" presId="urn:microsoft.com/office/officeart/2005/8/layout/process4"/>
    <dgm:cxn modelId="{A230D35E-94A8-4E4F-8EE7-7071AD8D32AF}" type="presOf" srcId="{BADA8FF9-B3D2-40DD-A98A-0ACA685EE907}" destId="{F57B5EA6-0F4F-4E0B-BFF4-430BB502C5F2}" srcOrd="0" destOrd="0" presId="urn:microsoft.com/office/officeart/2005/8/layout/process4"/>
    <dgm:cxn modelId="{5EF85E72-AD02-4B42-9E57-482981D77069}" srcId="{8E4CCD69-3286-4DE2-ABEE-B63818571A10}" destId="{E7847DB7-2624-45C9-9832-43EEF773CA8B}" srcOrd="1" destOrd="0" parTransId="{90C6DEB8-8482-46C9-98E5-D3375C079341}" sibTransId="{AF9CC82C-9F76-46CD-B6D3-978D9F3CBAF6}"/>
    <dgm:cxn modelId="{02B342C7-48A8-434A-A161-8692BA87A724}" srcId="{528188BE-1730-4E06-B68C-D176CEB8F7A7}" destId="{8E4CCD69-3286-4DE2-ABEE-B63818571A10}" srcOrd="0" destOrd="0" parTransId="{6422EC39-A284-4AEB-BF1A-FB1A2D2B7AEA}" sibTransId="{F7F277A6-1C12-4EA8-BEBB-1FEB803DABCE}"/>
    <dgm:cxn modelId="{BB443BE3-E092-4AA5-8624-3D5E4305B735}" srcId="{8E4CCD69-3286-4DE2-ABEE-B63818571A10}" destId="{31DCEFB1-3800-4691-99AA-178145088D50}" srcOrd="2" destOrd="0" parTransId="{16A27E21-0D7F-4FEE-9F81-823385A9C44D}" sibTransId="{DEB4A9E1-26D4-4D92-9A6E-801A8A642D80}"/>
    <dgm:cxn modelId="{F39028FF-5BC6-4E83-9E93-3C6E5FD7385C}" type="presOf" srcId="{8E4CCD69-3286-4DE2-ABEE-B63818571A10}" destId="{2471B1C2-D149-456C-9C54-05160B98029E}" srcOrd="0" destOrd="0" presId="urn:microsoft.com/office/officeart/2005/8/layout/process4"/>
    <dgm:cxn modelId="{06C26F99-F0C5-47AC-806C-E798718FA129}" type="presParOf" srcId="{E4687F35-37EF-47E2-86D2-F943192EAF60}" destId="{3002C188-C643-4B3D-85FE-A2A88D01F23A}" srcOrd="0" destOrd="0" presId="urn:microsoft.com/office/officeart/2005/8/layout/process4"/>
    <dgm:cxn modelId="{B4A72DDE-1273-49CE-877C-5D52CA8AFEA5}" type="presParOf" srcId="{3002C188-C643-4B3D-85FE-A2A88D01F23A}" destId="{2471B1C2-D149-456C-9C54-05160B98029E}" srcOrd="0" destOrd="0" presId="urn:microsoft.com/office/officeart/2005/8/layout/process4"/>
    <dgm:cxn modelId="{FE96CE64-32EB-460C-BDD6-37B7C153E207}" type="presParOf" srcId="{3002C188-C643-4B3D-85FE-A2A88D01F23A}" destId="{B32EFC41-8ADD-4BCB-8FD9-6F046012E474}" srcOrd="1" destOrd="0" presId="urn:microsoft.com/office/officeart/2005/8/layout/process4"/>
    <dgm:cxn modelId="{28C9B87D-BDEA-483C-9ECE-8A1BEC949535}" type="presParOf" srcId="{3002C188-C643-4B3D-85FE-A2A88D01F23A}" destId="{3545F10F-0BEA-44C5-8746-B3C8FCCAD0D7}" srcOrd="2" destOrd="0" presId="urn:microsoft.com/office/officeart/2005/8/layout/process4"/>
    <dgm:cxn modelId="{CE921ADF-A379-4DB1-8AB3-F44F0C481129}" type="presParOf" srcId="{3545F10F-0BEA-44C5-8746-B3C8FCCAD0D7}" destId="{F57B5EA6-0F4F-4E0B-BFF4-430BB502C5F2}" srcOrd="0" destOrd="0" presId="urn:microsoft.com/office/officeart/2005/8/layout/process4"/>
    <dgm:cxn modelId="{EBB75647-1EB0-4E21-A4C9-5E67F69A8409}" type="presParOf" srcId="{3545F10F-0BEA-44C5-8746-B3C8FCCAD0D7}" destId="{8B701649-7D8A-4FA0-9748-99B28E8F8C18}" srcOrd="1" destOrd="0" presId="urn:microsoft.com/office/officeart/2005/8/layout/process4"/>
    <dgm:cxn modelId="{195AFFF2-389B-46D1-AF00-4D69CAF64088}" type="presParOf" srcId="{3545F10F-0BEA-44C5-8746-B3C8FCCAD0D7}" destId="{B56676D0-A25D-4A77-8B84-40C559FB1EAD}" srcOrd="2" destOrd="0" presId="urn:microsoft.com/office/officeart/2005/8/layout/process4"/>
  </dgm:cxnLst>
  <dgm:bg/>
  <dgm:whole/>
</dgm:dataModel>
</file>

<file path=ppt/diagrams/data10.xml><?xml version="1.0" encoding="utf-8"?>
<dgm:dataModel xmlns:dgm="http://schemas.openxmlformats.org/drawingml/2006/diagram" xmlns:a="http://schemas.openxmlformats.org/drawingml/2006/main">
  <dgm:ptLst>
    <dgm:pt modelId="{C2858C60-4983-4015-B40D-D176B8B93D03}" type="doc">
      <dgm:prSet loTypeId="urn:microsoft.com/office/officeart/2005/8/layout/hierarchy2" loCatId="hierarchy" qsTypeId="urn:microsoft.com/office/officeart/2005/8/quickstyle/simple2" qsCatId="simple" csTypeId="urn:microsoft.com/office/officeart/2005/8/colors/accent1_2" csCatId="accent1" phldr="1"/>
      <dgm:spPr/>
      <dgm:t>
        <a:bodyPr/>
        <a:lstStyle/>
        <a:p>
          <a:endParaRPr lang="es-EC"/>
        </a:p>
      </dgm:t>
    </dgm:pt>
    <dgm:pt modelId="{721F8386-5849-48A6-9A90-E01E2FA03080}">
      <dgm:prSet phldrT="[Texto]"/>
      <dgm:spPr>
        <a:solidFill>
          <a:schemeClr val="bg2"/>
        </a:solidFill>
      </dgm:spPr>
      <dgm:t>
        <a:bodyPr/>
        <a:lstStyle/>
        <a:p>
          <a:r>
            <a:rPr lang="es-EC" dirty="0" smtClean="0"/>
            <a:t>MATERIALES A ENSAYAR</a:t>
          </a:r>
          <a:endParaRPr lang="es-EC" dirty="0"/>
        </a:p>
      </dgm:t>
    </dgm:pt>
    <dgm:pt modelId="{10486728-2F25-40A2-8F0B-0DD79A30F022}" type="parTrans" cxnId="{00122C7A-37FD-4328-A56E-0E815D3994D3}">
      <dgm:prSet/>
      <dgm:spPr/>
      <dgm:t>
        <a:bodyPr/>
        <a:lstStyle/>
        <a:p>
          <a:endParaRPr lang="es-EC"/>
        </a:p>
      </dgm:t>
    </dgm:pt>
    <dgm:pt modelId="{0274EFAF-4E5C-4967-918B-394D590D7530}" type="sibTrans" cxnId="{00122C7A-37FD-4328-A56E-0E815D3994D3}">
      <dgm:prSet/>
      <dgm:spPr/>
      <dgm:t>
        <a:bodyPr/>
        <a:lstStyle/>
        <a:p>
          <a:endParaRPr lang="es-EC"/>
        </a:p>
      </dgm:t>
    </dgm:pt>
    <dgm:pt modelId="{A7942EC2-9E2F-4802-807B-E21912FF14A4}">
      <dgm:prSet phldrT="[Texto]"/>
      <dgm:spPr>
        <a:solidFill>
          <a:schemeClr val="accent1">
            <a:lumMod val="75000"/>
          </a:schemeClr>
        </a:solidFill>
      </dgm:spPr>
      <dgm:t>
        <a:bodyPr/>
        <a:lstStyle/>
        <a:p>
          <a:r>
            <a:rPr lang="es-EC" dirty="0" smtClean="0"/>
            <a:t>POR SU TALLO</a:t>
          </a:r>
          <a:endParaRPr lang="es-EC" dirty="0"/>
        </a:p>
      </dgm:t>
    </dgm:pt>
    <dgm:pt modelId="{27061C1E-00CF-429C-8B8D-81B14ECAB1CC}" type="parTrans" cxnId="{9EC96815-F892-4326-B66F-2C051B6B2340}">
      <dgm:prSet/>
      <dgm:spPr/>
      <dgm:t>
        <a:bodyPr/>
        <a:lstStyle/>
        <a:p>
          <a:endParaRPr lang="es-EC"/>
        </a:p>
      </dgm:t>
    </dgm:pt>
    <dgm:pt modelId="{FE36E9D4-7B23-4628-B017-E152C56B8BC8}" type="sibTrans" cxnId="{9EC96815-F892-4326-B66F-2C051B6B2340}">
      <dgm:prSet/>
      <dgm:spPr/>
      <dgm:t>
        <a:bodyPr/>
        <a:lstStyle/>
        <a:p>
          <a:endParaRPr lang="es-EC"/>
        </a:p>
      </dgm:t>
    </dgm:pt>
    <dgm:pt modelId="{A7C642E8-7A7F-48B8-B38E-34697D51F0ED}">
      <dgm:prSet phldrT="[Texto]"/>
      <dgm:spPr>
        <a:blipFill rotWithShape="0">
          <a:blip xmlns:r="http://schemas.openxmlformats.org/officeDocument/2006/relationships" r:embed="rId1"/>
          <a:tile tx="0" ty="0" sx="100000" sy="100000" flip="none" algn="tl"/>
        </a:blipFill>
      </dgm:spPr>
      <dgm:t>
        <a:bodyPr/>
        <a:lstStyle/>
        <a:p>
          <a:r>
            <a:rPr lang="es-EC" dirty="0" smtClean="0"/>
            <a:t>BAGAZO DE CAÑA DE AZÚCAR</a:t>
          </a:r>
          <a:endParaRPr lang="es-EC" dirty="0"/>
        </a:p>
      </dgm:t>
    </dgm:pt>
    <dgm:pt modelId="{1E25F91F-2EDA-4F36-85AF-901CF072DED5}" type="parTrans" cxnId="{B892A0F0-0479-4434-AAEC-71DEBA9B07DA}">
      <dgm:prSet/>
      <dgm:spPr/>
      <dgm:t>
        <a:bodyPr/>
        <a:lstStyle/>
        <a:p>
          <a:endParaRPr lang="es-EC"/>
        </a:p>
      </dgm:t>
    </dgm:pt>
    <dgm:pt modelId="{721147AC-29E4-414C-B98D-3BA778D5F294}" type="sibTrans" cxnId="{B892A0F0-0479-4434-AAEC-71DEBA9B07DA}">
      <dgm:prSet/>
      <dgm:spPr/>
      <dgm:t>
        <a:bodyPr/>
        <a:lstStyle/>
        <a:p>
          <a:endParaRPr lang="es-EC"/>
        </a:p>
      </dgm:t>
    </dgm:pt>
    <dgm:pt modelId="{684E6420-EE5D-4065-AA13-81C843386CBE}">
      <dgm:prSet phldrT="[Texto]"/>
      <dgm:spPr>
        <a:blipFill rotWithShape="0">
          <a:blip xmlns:r="http://schemas.openxmlformats.org/officeDocument/2006/relationships" r:embed="rId1"/>
          <a:tile tx="0" ty="0" sx="100000" sy="100000" flip="none" algn="tl"/>
        </a:blipFill>
      </dgm:spPr>
      <dgm:t>
        <a:bodyPr/>
        <a:lstStyle/>
        <a:p>
          <a:r>
            <a:rPr lang="es-EC" dirty="0" smtClean="0"/>
            <a:t>TOTORA</a:t>
          </a:r>
          <a:endParaRPr lang="es-EC" dirty="0"/>
        </a:p>
      </dgm:t>
    </dgm:pt>
    <dgm:pt modelId="{9BB35AD9-DE2F-49C7-880C-B0F30944579A}" type="parTrans" cxnId="{EA5FC3BA-15ED-4AB1-B2F2-03CD95160815}">
      <dgm:prSet/>
      <dgm:spPr/>
      <dgm:t>
        <a:bodyPr/>
        <a:lstStyle/>
        <a:p>
          <a:endParaRPr lang="es-EC"/>
        </a:p>
      </dgm:t>
    </dgm:pt>
    <dgm:pt modelId="{3C59927D-67D2-4FA4-85F6-A1BD12F17191}" type="sibTrans" cxnId="{EA5FC3BA-15ED-4AB1-B2F2-03CD95160815}">
      <dgm:prSet/>
      <dgm:spPr/>
      <dgm:t>
        <a:bodyPr/>
        <a:lstStyle/>
        <a:p>
          <a:endParaRPr lang="es-EC"/>
        </a:p>
      </dgm:t>
    </dgm:pt>
    <dgm:pt modelId="{F9984DB1-3806-4BC4-A624-A20364E602D5}">
      <dgm:prSet phldrT="[Texto]"/>
      <dgm:spPr>
        <a:solidFill>
          <a:schemeClr val="accent1">
            <a:lumMod val="75000"/>
          </a:schemeClr>
        </a:solidFill>
      </dgm:spPr>
      <dgm:t>
        <a:bodyPr/>
        <a:lstStyle/>
        <a:p>
          <a:r>
            <a:rPr lang="es-EC" dirty="0" smtClean="0"/>
            <a:t>POR SU RAQUIS</a:t>
          </a:r>
          <a:endParaRPr lang="es-EC" dirty="0"/>
        </a:p>
      </dgm:t>
    </dgm:pt>
    <dgm:pt modelId="{FABF9624-132C-4609-9B1F-3356E68185D8}" type="parTrans" cxnId="{F81882D7-7076-4C81-8CCB-A2A40B02269D}">
      <dgm:prSet/>
      <dgm:spPr/>
      <dgm:t>
        <a:bodyPr/>
        <a:lstStyle/>
        <a:p>
          <a:endParaRPr lang="es-EC"/>
        </a:p>
      </dgm:t>
    </dgm:pt>
    <dgm:pt modelId="{E15F79E2-9F07-4290-B10C-4C71C8B8CC6E}" type="sibTrans" cxnId="{F81882D7-7076-4C81-8CCB-A2A40B02269D}">
      <dgm:prSet/>
      <dgm:spPr/>
      <dgm:t>
        <a:bodyPr/>
        <a:lstStyle/>
        <a:p>
          <a:endParaRPr lang="es-EC"/>
        </a:p>
      </dgm:t>
    </dgm:pt>
    <dgm:pt modelId="{3C4D0C67-24CC-4F92-A7F8-86F88471D903}">
      <dgm:prSet phldrT="[Texto]"/>
      <dgm:spPr>
        <a:blipFill rotWithShape="0">
          <a:blip xmlns:r="http://schemas.openxmlformats.org/officeDocument/2006/relationships" r:embed="rId2"/>
          <a:tile tx="0" ty="0" sx="100000" sy="100000" flip="none" algn="tl"/>
        </a:blipFill>
      </dgm:spPr>
      <dgm:t>
        <a:bodyPr/>
        <a:lstStyle/>
        <a:p>
          <a:r>
            <a:rPr lang="es-EC" dirty="0" smtClean="0"/>
            <a:t>PALMA</a:t>
          </a:r>
          <a:endParaRPr lang="es-EC" dirty="0"/>
        </a:p>
      </dgm:t>
    </dgm:pt>
    <dgm:pt modelId="{348C8113-3D7C-4A7F-B2A6-134300753AEC}" type="parTrans" cxnId="{5E4C2174-F323-4679-921A-E8647A7A7F9A}">
      <dgm:prSet/>
      <dgm:spPr/>
      <dgm:t>
        <a:bodyPr/>
        <a:lstStyle/>
        <a:p>
          <a:endParaRPr lang="es-EC"/>
        </a:p>
      </dgm:t>
    </dgm:pt>
    <dgm:pt modelId="{6D55E704-9C11-4452-8518-9C0603926829}" type="sibTrans" cxnId="{5E4C2174-F323-4679-921A-E8647A7A7F9A}">
      <dgm:prSet/>
      <dgm:spPr/>
      <dgm:t>
        <a:bodyPr/>
        <a:lstStyle/>
        <a:p>
          <a:endParaRPr lang="es-EC"/>
        </a:p>
      </dgm:t>
    </dgm:pt>
    <dgm:pt modelId="{E53280E4-0BCF-497E-B86A-87D5678B4079}">
      <dgm:prSet/>
      <dgm:spPr>
        <a:blipFill rotWithShape="0">
          <a:blip xmlns:r="http://schemas.openxmlformats.org/officeDocument/2006/relationships" r:embed="rId1"/>
          <a:tile tx="0" ty="0" sx="100000" sy="100000" flip="none" algn="tl"/>
        </a:blipFill>
      </dgm:spPr>
      <dgm:t>
        <a:bodyPr/>
        <a:lstStyle/>
        <a:p>
          <a:r>
            <a:rPr lang="es-EC" dirty="0" smtClean="0"/>
            <a:t>BAMBÚ</a:t>
          </a:r>
          <a:endParaRPr lang="es-EC" dirty="0"/>
        </a:p>
      </dgm:t>
    </dgm:pt>
    <dgm:pt modelId="{2FD79E85-AF56-4163-BFB5-61C27B02FC9B}" type="parTrans" cxnId="{35CCCACD-DD62-4214-816D-975A3C6912A1}">
      <dgm:prSet/>
      <dgm:spPr/>
      <dgm:t>
        <a:bodyPr/>
        <a:lstStyle/>
        <a:p>
          <a:endParaRPr lang="es-EC"/>
        </a:p>
      </dgm:t>
    </dgm:pt>
    <dgm:pt modelId="{DF8582B9-218F-454E-8EC4-47BF5444C301}" type="sibTrans" cxnId="{35CCCACD-DD62-4214-816D-975A3C6912A1}">
      <dgm:prSet/>
      <dgm:spPr/>
      <dgm:t>
        <a:bodyPr/>
        <a:lstStyle/>
        <a:p>
          <a:endParaRPr lang="es-EC"/>
        </a:p>
      </dgm:t>
    </dgm:pt>
    <dgm:pt modelId="{D2840218-D66D-4E34-BE11-679AC2FF7F5A}">
      <dgm:prSet/>
      <dgm:spPr/>
      <dgm:t>
        <a:bodyPr/>
        <a:lstStyle/>
        <a:p>
          <a:pPr algn="l"/>
          <a:r>
            <a:rPr lang="es-EC" dirty="0" smtClean="0"/>
            <a:t>-Se encuentra en las tres regiones del País</a:t>
          </a:r>
        </a:p>
        <a:p>
          <a:pPr algn="l"/>
          <a:r>
            <a:rPr lang="es-EC" dirty="0" smtClean="0"/>
            <a:t>-La Costa concentra el 80 % de los sembríos. </a:t>
          </a:r>
          <a:endParaRPr lang="es-EC" dirty="0"/>
        </a:p>
      </dgm:t>
    </dgm:pt>
    <dgm:pt modelId="{450266CD-83D7-4BEB-BEBE-2DDF2EC5B789}" type="parTrans" cxnId="{15BC0169-C535-4D15-B7C4-EB20FF620C0C}">
      <dgm:prSet/>
      <dgm:spPr/>
      <dgm:t>
        <a:bodyPr/>
        <a:lstStyle/>
        <a:p>
          <a:endParaRPr lang="es-EC"/>
        </a:p>
      </dgm:t>
    </dgm:pt>
    <dgm:pt modelId="{837CB65E-3765-42EA-881B-31D9EFE9583F}" type="sibTrans" cxnId="{15BC0169-C535-4D15-B7C4-EB20FF620C0C}">
      <dgm:prSet/>
      <dgm:spPr/>
      <dgm:t>
        <a:bodyPr/>
        <a:lstStyle/>
        <a:p>
          <a:endParaRPr lang="es-EC"/>
        </a:p>
      </dgm:t>
    </dgm:pt>
    <dgm:pt modelId="{87D938E8-F593-4D87-82BE-537A286850EA}">
      <dgm:prSet/>
      <dgm:spPr/>
      <dgm:t>
        <a:bodyPr/>
        <a:lstStyle/>
        <a:p>
          <a:pPr algn="l"/>
          <a:r>
            <a:rPr lang="es-EC" dirty="0" smtClean="0"/>
            <a:t>-Planta que crece espontáneamente en los humedales</a:t>
          </a:r>
        </a:p>
        <a:p>
          <a:pPr algn="l"/>
          <a:r>
            <a:rPr lang="es-EC" dirty="0" smtClean="0"/>
            <a:t>-Impermeable y resistente</a:t>
          </a:r>
        </a:p>
      </dgm:t>
    </dgm:pt>
    <dgm:pt modelId="{90E39DB7-8BA0-49EE-9541-F2B6D8487DA1}" type="parTrans" cxnId="{437D6F9B-E24D-4182-96AE-74D820083957}">
      <dgm:prSet/>
      <dgm:spPr/>
      <dgm:t>
        <a:bodyPr/>
        <a:lstStyle/>
        <a:p>
          <a:endParaRPr lang="es-EC"/>
        </a:p>
      </dgm:t>
    </dgm:pt>
    <dgm:pt modelId="{B0FEE260-820B-4C50-BB45-5A5CD604DABE}" type="sibTrans" cxnId="{437D6F9B-E24D-4182-96AE-74D820083957}">
      <dgm:prSet/>
      <dgm:spPr/>
      <dgm:t>
        <a:bodyPr/>
        <a:lstStyle/>
        <a:p>
          <a:endParaRPr lang="es-EC"/>
        </a:p>
      </dgm:t>
    </dgm:pt>
    <dgm:pt modelId="{AC0E929C-F488-4FEB-B4A7-2BB03D49CFE2}">
      <dgm:prSet/>
      <dgm:spPr/>
      <dgm:t>
        <a:bodyPr/>
        <a:lstStyle/>
        <a:p>
          <a:pPr algn="l"/>
          <a:r>
            <a:rPr lang="es-EC" dirty="0" smtClean="0"/>
            <a:t>-Rápido crecimiento</a:t>
          </a:r>
        </a:p>
        <a:p>
          <a:pPr algn="l"/>
          <a:r>
            <a:rPr lang="es-EC" dirty="0" smtClean="0"/>
            <a:t>-Conocido por sus propiedades físicas y mecánicas</a:t>
          </a:r>
          <a:endParaRPr lang="es-EC" dirty="0"/>
        </a:p>
      </dgm:t>
    </dgm:pt>
    <dgm:pt modelId="{2FA6B2F0-43DE-49F7-974D-A5CC1395BFFB}" type="parTrans" cxnId="{98C8DE8D-075B-4EB2-8B99-C3F51C565B96}">
      <dgm:prSet/>
      <dgm:spPr/>
      <dgm:t>
        <a:bodyPr/>
        <a:lstStyle/>
        <a:p>
          <a:endParaRPr lang="es-EC"/>
        </a:p>
      </dgm:t>
    </dgm:pt>
    <dgm:pt modelId="{89999FB8-3DB9-4775-8D16-EE49A91FA137}" type="sibTrans" cxnId="{98C8DE8D-075B-4EB2-8B99-C3F51C565B96}">
      <dgm:prSet/>
      <dgm:spPr/>
      <dgm:t>
        <a:bodyPr/>
        <a:lstStyle/>
        <a:p>
          <a:endParaRPr lang="es-EC"/>
        </a:p>
      </dgm:t>
    </dgm:pt>
    <dgm:pt modelId="{979CE7C2-1280-4206-968C-E7BAD4AB916D}">
      <dgm:prSet/>
      <dgm:spPr/>
      <dgm:t>
        <a:bodyPr/>
        <a:lstStyle/>
        <a:p>
          <a:pPr algn="l"/>
          <a:r>
            <a:rPr lang="es-EC" dirty="0" smtClean="0"/>
            <a:t>-Conocida por sacar de ahí el aceite.</a:t>
          </a:r>
        </a:p>
        <a:p>
          <a:pPr algn="l"/>
          <a:r>
            <a:rPr lang="es-EC" dirty="0" smtClean="0"/>
            <a:t>-Cuenta la mayor cantidad de sembríos en la Costa</a:t>
          </a:r>
          <a:endParaRPr lang="es-EC" dirty="0"/>
        </a:p>
      </dgm:t>
    </dgm:pt>
    <dgm:pt modelId="{1BA29DC5-93F2-4275-8662-50EBCE026172}" type="parTrans" cxnId="{F7095EC7-1B87-4C45-BE09-0F94D9E52065}">
      <dgm:prSet/>
      <dgm:spPr/>
      <dgm:t>
        <a:bodyPr/>
        <a:lstStyle/>
        <a:p>
          <a:endParaRPr lang="es-EC"/>
        </a:p>
      </dgm:t>
    </dgm:pt>
    <dgm:pt modelId="{7756B944-A831-4051-B31C-EB01016418E3}" type="sibTrans" cxnId="{F7095EC7-1B87-4C45-BE09-0F94D9E52065}">
      <dgm:prSet/>
      <dgm:spPr/>
      <dgm:t>
        <a:bodyPr/>
        <a:lstStyle/>
        <a:p>
          <a:endParaRPr lang="es-EC"/>
        </a:p>
      </dgm:t>
    </dgm:pt>
    <dgm:pt modelId="{5FAF306E-940D-4E53-B81C-E034584B8230}" type="pres">
      <dgm:prSet presAssocID="{C2858C60-4983-4015-B40D-D176B8B93D03}" presName="diagram" presStyleCnt="0">
        <dgm:presLayoutVars>
          <dgm:chPref val="1"/>
          <dgm:dir/>
          <dgm:animOne val="branch"/>
          <dgm:animLvl val="lvl"/>
          <dgm:resizeHandles val="exact"/>
        </dgm:presLayoutVars>
      </dgm:prSet>
      <dgm:spPr/>
      <dgm:t>
        <a:bodyPr/>
        <a:lstStyle/>
        <a:p>
          <a:endParaRPr lang="es-EC"/>
        </a:p>
      </dgm:t>
    </dgm:pt>
    <dgm:pt modelId="{631B8151-5573-4EA3-B189-41252CFAB0F2}" type="pres">
      <dgm:prSet presAssocID="{721F8386-5849-48A6-9A90-E01E2FA03080}" presName="root1" presStyleCnt="0"/>
      <dgm:spPr/>
    </dgm:pt>
    <dgm:pt modelId="{789BA30A-6B46-4E91-BB67-6280D634A80F}" type="pres">
      <dgm:prSet presAssocID="{721F8386-5849-48A6-9A90-E01E2FA03080}" presName="LevelOneTextNode" presStyleLbl="node0" presStyleIdx="0" presStyleCnt="1">
        <dgm:presLayoutVars>
          <dgm:chPref val="3"/>
        </dgm:presLayoutVars>
      </dgm:prSet>
      <dgm:spPr/>
      <dgm:t>
        <a:bodyPr/>
        <a:lstStyle/>
        <a:p>
          <a:endParaRPr lang="es-EC"/>
        </a:p>
      </dgm:t>
    </dgm:pt>
    <dgm:pt modelId="{588DC7EF-DB81-4924-9E43-C64B8318A263}" type="pres">
      <dgm:prSet presAssocID="{721F8386-5849-48A6-9A90-E01E2FA03080}" presName="level2hierChild" presStyleCnt="0"/>
      <dgm:spPr/>
    </dgm:pt>
    <dgm:pt modelId="{0EE04043-9836-4458-AFEF-88B64CD2E81F}" type="pres">
      <dgm:prSet presAssocID="{27061C1E-00CF-429C-8B8D-81B14ECAB1CC}" presName="conn2-1" presStyleLbl="parChTrans1D2" presStyleIdx="0" presStyleCnt="2"/>
      <dgm:spPr/>
      <dgm:t>
        <a:bodyPr/>
        <a:lstStyle/>
        <a:p>
          <a:endParaRPr lang="es-EC"/>
        </a:p>
      </dgm:t>
    </dgm:pt>
    <dgm:pt modelId="{0BB801F8-0DAF-4891-8C29-B6DB6E0B117A}" type="pres">
      <dgm:prSet presAssocID="{27061C1E-00CF-429C-8B8D-81B14ECAB1CC}" presName="connTx" presStyleLbl="parChTrans1D2" presStyleIdx="0" presStyleCnt="2"/>
      <dgm:spPr/>
      <dgm:t>
        <a:bodyPr/>
        <a:lstStyle/>
        <a:p>
          <a:endParaRPr lang="es-EC"/>
        </a:p>
      </dgm:t>
    </dgm:pt>
    <dgm:pt modelId="{8519FAB1-BFD9-435E-9692-CEB3AC6CB516}" type="pres">
      <dgm:prSet presAssocID="{A7942EC2-9E2F-4802-807B-E21912FF14A4}" presName="root2" presStyleCnt="0"/>
      <dgm:spPr/>
    </dgm:pt>
    <dgm:pt modelId="{4733F3BE-645E-4E7B-BA60-9EED078B0948}" type="pres">
      <dgm:prSet presAssocID="{A7942EC2-9E2F-4802-807B-E21912FF14A4}" presName="LevelTwoTextNode" presStyleLbl="node2" presStyleIdx="0" presStyleCnt="2">
        <dgm:presLayoutVars>
          <dgm:chPref val="3"/>
        </dgm:presLayoutVars>
      </dgm:prSet>
      <dgm:spPr/>
      <dgm:t>
        <a:bodyPr/>
        <a:lstStyle/>
        <a:p>
          <a:endParaRPr lang="es-EC"/>
        </a:p>
      </dgm:t>
    </dgm:pt>
    <dgm:pt modelId="{C24DA4D9-3157-44E8-BD53-76BF40779CA0}" type="pres">
      <dgm:prSet presAssocID="{A7942EC2-9E2F-4802-807B-E21912FF14A4}" presName="level3hierChild" presStyleCnt="0"/>
      <dgm:spPr/>
    </dgm:pt>
    <dgm:pt modelId="{3251C2C0-D055-4B4D-BD30-A11A10031B87}" type="pres">
      <dgm:prSet presAssocID="{1E25F91F-2EDA-4F36-85AF-901CF072DED5}" presName="conn2-1" presStyleLbl="parChTrans1D3" presStyleIdx="0" presStyleCnt="4"/>
      <dgm:spPr/>
      <dgm:t>
        <a:bodyPr/>
        <a:lstStyle/>
        <a:p>
          <a:endParaRPr lang="es-EC"/>
        </a:p>
      </dgm:t>
    </dgm:pt>
    <dgm:pt modelId="{39D1F22B-5DB0-419A-A5C8-CCDE864CF80A}" type="pres">
      <dgm:prSet presAssocID="{1E25F91F-2EDA-4F36-85AF-901CF072DED5}" presName="connTx" presStyleLbl="parChTrans1D3" presStyleIdx="0" presStyleCnt="4"/>
      <dgm:spPr/>
      <dgm:t>
        <a:bodyPr/>
        <a:lstStyle/>
        <a:p>
          <a:endParaRPr lang="es-EC"/>
        </a:p>
      </dgm:t>
    </dgm:pt>
    <dgm:pt modelId="{4565290F-8311-429D-A979-54AA7D364E1E}" type="pres">
      <dgm:prSet presAssocID="{A7C642E8-7A7F-48B8-B38E-34697D51F0ED}" presName="root2" presStyleCnt="0"/>
      <dgm:spPr/>
    </dgm:pt>
    <dgm:pt modelId="{0488B34D-A87F-4728-8BC7-DB2B6F8FADB3}" type="pres">
      <dgm:prSet presAssocID="{A7C642E8-7A7F-48B8-B38E-34697D51F0ED}" presName="LevelTwoTextNode" presStyleLbl="node3" presStyleIdx="0" presStyleCnt="4">
        <dgm:presLayoutVars>
          <dgm:chPref val="3"/>
        </dgm:presLayoutVars>
      </dgm:prSet>
      <dgm:spPr/>
      <dgm:t>
        <a:bodyPr/>
        <a:lstStyle/>
        <a:p>
          <a:endParaRPr lang="es-EC"/>
        </a:p>
      </dgm:t>
    </dgm:pt>
    <dgm:pt modelId="{FE4D7A81-F4D7-4706-A927-F742E7E0BE92}" type="pres">
      <dgm:prSet presAssocID="{A7C642E8-7A7F-48B8-B38E-34697D51F0ED}" presName="level3hierChild" presStyleCnt="0"/>
      <dgm:spPr/>
    </dgm:pt>
    <dgm:pt modelId="{57934D37-7668-47B3-B30D-7D5747E7C7D8}" type="pres">
      <dgm:prSet presAssocID="{450266CD-83D7-4BEB-BEBE-2DDF2EC5B789}" presName="conn2-1" presStyleLbl="parChTrans1D4" presStyleIdx="0" presStyleCnt="4"/>
      <dgm:spPr/>
      <dgm:t>
        <a:bodyPr/>
        <a:lstStyle/>
        <a:p>
          <a:endParaRPr lang="es-EC"/>
        </a:p>
      </dgm:t>
    </dgm:pt>
    <dgm:pt modelId="{70FE379A-B9C4-4A15-9FAB-B78E39B4B2D2}" type="pres">
      <dgm:prSet presAssocID="{450266CD-83D7-4BEB-BEBE-2DDF2EC5B789}" presName="connTx" presStyleLbl="parChTrans1D4" presStyleIdx="0" presStyleCnt="4"/>
      <dgm:spPr/>
      <dgm:t>
        <a:bodyPr/>
        <a:lstStyle/>
        <a:p>
          <a:endParaRPr lang="es-EC"/>
        </a:p>
      </dgm:t>
    </dgm:pt>
    <dgm:pt modelId="{3EE47D8C-BC25-47CD-8CDF-E502E9C099C7}" type="pres">
      <dgm:prSet presAssocID="{D2840218-D66D-4E34-BE11-679AC2FF7F5A}" presName="root2" presStyleCnt="0"/>
      <dgm:spPr/>
    </dgm:pt>
    <dgm:pt modelId="{DA91A125-25C1-4DAA-BA9F-A0AE606D6FC3}" type="pres">
      <dgm:prSet presAssocID="{D2840218-D66D-4E34-BE11-679AC2FF7F5A}" presName="LevelTwoTextNode" presStyleLbl="node4" presStyleIdx="0" presStyleCnt="4">
        <dgm:presLayoutVars>
          <dgm:chPref val="3"/>
        </dgm:presLayoutVars>
      </dgm:prSet>
      <dgm:spPr/>
      <dgm:t>
        <a:bodyPr/>
        <a:lstStyle/>
        <a:p>
          <a:endParaRPr lang="es-EC"/>
        </a:p>
      </dgm:t>
    </dgm:pt>
    <dgm:pt modelId="{5CE3E783-99F2-4215-BF53-17C214A3FD4D}" type="pres">
      <dgm:prSet presAssocID="{D2840218-D66D-4E34-BE11-679AC2FF7F5A}" presName="level3hierChild" presStyleCnt="0"/>
      <dgm:spPr/>
    </dgm:pt>
    <dgm:pt modelId="{3CAA8022-D142-4EC0-B2B8-6D6F85302911}" type="pres">
      <dgm:prSet presAssocID="{9BB35AD9-DE2F-49C7-880C-B0F30944579A}" presName="conn2-1" presStyleLbl="parChTrans1D3" presStyleIdx="1" presStyleCnt="4"/>
      <dgm:spPr/>
      <dgm:t>
        <a:bodyPr/>
        <a:lstStyle/>
        <a:p>
          <a:endParaRPr lang="es-EC"/>
        </a:p>
      </dgm:t>
    </dgm:pt>
    <dgm:pt modelId="{8D4458C6-F16D-478C-AB40-1A6406324E57}" type="pres">
      <dgm:prSet presAssocID="{9BB35AD9-DE2F-49C7-880C-B0F30944579A}" presName="connTx" presStyleLbl="parChTrans1D3" presStyleIdx="1" presStyleCnt="4"/>
      <dgm:spPr/>
      <dgm:t>
        <a:bodyPr/>
        <a:lstStyle/>
        <a:p>
          <a:endParaRPr lang="es-EC"/>
        </a:p>
      </dgm:t>
    </dgm:pt>
    <dgm:pt modelId="{915D2F75-8FC4-46A0-AB94-03E764CCF940}" type="pres">
      <dgm:prSet presAssocID="{684E6420-EE5D-4065-AA13-81C843386CBE}" presName="root2" presStyleCnt="0"/>
      <dgm:spPr/>
    </dgm:pt>
    <dgm:pt modelId="{45A4A240-D22A-44D2-8B60-9B825399826F}" type="pres">
      <dgm:prSet presAssocID="{684E6420-EE5D-4065-AA13-81C843386CBE}" presName="LevelTwoTextNode" presStyleLbl="node3" presStyleIdx="1" presStyleCnt="4">
        <dgm:presLayoutVars>
          <dgm:chPref val="3"/>
        </dgm:presLayoutVars>
      </dgm:prSet>
      <dgm:spPr/>
      <dgm:t>
        <a:bodyPr/>
        <a:lstStyle/>
        <a:p>
          <a:endParaRPr lang="es-EC"/>
        </a:p>
      </dgm:t>
    </dgm:pt>
    <dgm:pt modelId="{C3964AF4-E3C5-4CCD-A592-030413735888}" type="pres">
      <dgm:prSet presAssocID="{684E6420-EE5D-4065-AA13-81C843386CBE}" presName="level3hierChild" presStyleCnt="0"/>
      <dgm:spPr/>
    </dgm:pt>
    <dgm:pt modelId="{50C51B55-635D-47F2-9F92-E232D613F8D4}" type="pres">
      <dgm:prSet presAssocID="{90E39DB7-8BA0-49EE-9541-F2B6D8487DA1}" presName="conn2-1" presStyleLbl="parChTrans1D4" presStyleIdx="1" presStyleCnt="4"/>
      <dgm:spPr/>
      <dgm:t>
        <a:bodyPr/>
        <a:lstStyle/>
        <a:p>
          <a:endParaRPr lang="es-EC"/>
        </a:p>
      </dgm:t>
    </dgm:pt>
    <dgm:pt modelId="{7DF72114-993B-41DF-B69A-883C6DF773A3}" type="pres">
      <dgm:prSet presAssocID="{90E39DB7-8BA0-49EE-9541-F2B6D8487DA1}" presName="connTx" presStyleLbl="parChTrans1D4" presStyleIdx="1" presStyleCnt="4"/>
      <dgm:spPr/>
      <dgm:t>
        <a:bodyPr/>
        <a:lstStyle/>
        <a:p>
          <a:endParaRPr lang="es-EC"/>
        </a:p>
      </dgm:t>
    </dgm:pt>
    <dgm:pt modelId="{86BE2906-E620-4B00-927A-42DB834DF0D4}" type="pres">
      <dgm:prSet presAssocID="{87D938E8-F593-4D87-82BE-537A286850EA}" presName="root2" presStyleCnt="0"/>
      <dgm:spPr/>
    </dgm:pt>
    <dgm:pt modelId="{DC22481F-D3CA-47C4-9A1C-9BC7AECC86B2}" type="pres">
      <dgm:prSet presAssocID="{87D938E8-F593-4D87-82BE-537A286850EA}" presName="LevelTwoTextNode" presStyleLbl="node4" presStyleIdx="1" presStyleCnt="4">
        <dgm:presLayoutVars>
          <dgm:chPref val="3"/>
        </dgm:presLayoutVars>
      </dgm:prSet>
      <dgm:spPr/>
      <dgm:t>
        <a:bodyPr/>
        <a:lstStyle/>
        <a:p>
          <a:endParaRPr lang="es-EC"/>
        </a:p>
      </dgm:t>
    </dgm:pt>
    <dgm:pt modelId="{04E15C0A-6386-4C14-9D60-3B2561C06484}" type="pres">
      <dgm:prSet presAssocID="{87D938E8-F593-4D87-82BE-537A286850EA}" presName="level3hierChild" presStyleCnt="0"/>
      <dgm:spPr/>
    </dgm:pt>
    <dgm:pt modelId="{36EB51F7-FFEB-4259-A8A4-8FFE3A346729}" type="pres">
      <dgm:prSet presAssocID="{2FD79E85-AF56-4163-BFB5-61C27B02FC9B}" presName="conn2-1" presStyleLbl="parChTrans1D3" presStyleIdx="2" presStyleCnt="4"/>
      <dgm:spPr/>
      <dgm:t>
        <a:bodyPr/>
        <a:lstStyle/>
        <a:p>
          <a:endParaRPr lang="es-EC"/>
        </a:p>
      </dgm:t>
    </dgm:pt>
    <dgm:pt modelId="{091DF996-9383-4340-8F88-85BBF3809CF6}" type="pres">
      <dgm:prSet presAssocID="{2FD79E85-AF56-4163-BFB5-61C27B02FC9B}" presName="connTx" presStyleLbl="parChTrans1D3" presStyleIdx="2" presStyleCnt="4"/>
      <dgm:spPr/>
      <dgm:t>
        <a:bodyPr/>
        <a:lstStyle/>
        <a:p>
          <a:endParaRPr lang="es-EC"/>
        </a:p>
      </dgm:t>
    </dgm:pt>
    <dgm:pt modelId="{53694578-86CF-4B3C-85F0-BC11758F0DCC}" type="pres">
      <dgm:prSet presAssocID="{E53280E4-0BCF-497E-B86A-87D5678B4079}" presName="root2" presStyleCnt="0"/>
      <dgm:spPr/>
    </dgm:pt>
    <dgm:pt modelId="{681DB636-F9E1-4990-95AF-AB6E98D9E8A7}" type="pres">
      <dgm:prSet presAssocID="{E53280E4-0BCF-497E-B86A-87D5678B4079}" presName="LevelTwoTextNode" presStyleLbl="node3" presStyleIdx="2" presStyleCnt="4">
        <dgm:presLayoutVars>
          <dgm:chPref val="3"/>
        </dgm:presLayoutVars>
      </dgm:prSet>
      <dgm:spPr/>
      <dgm:t>
        <a:bodyPr/>
        <a:lstStyle/>
        <a:p>
          <a:endParaRPr lang="es-EC"/>
        </a:p>
      </dgm:t>
    </dgm:pt>
    <dgm:pt modelId="{16EAF50E-BD1E-44CA-BAFC-D437F8214B58}" type="pres">
      <dgm:prSet presAssocID="{E53280E4-0BCF-497E-B86A-87D5678B4079}" presName="level3hierChild" presStyleCnt="0"/>
      <dgm:spPr/>
    </dgm:pt>
    <dgm:pt modelId="{12D48889-EAD7-4D6D-8438-5C948B30E58D}" type="pres">
      <dgm:prSet presAssocID="{2FA6B2F0-43DE-49F7-974D-A5CC1395BFFB}" presName="conn2-1" presStyleLbl="parChTrans1D4" presStyleIdx="2" presStyleCnt="4"/>
      <dgm:spPr/>
      <dgm:t>
        <a:bodyPr/>
        <a:lstStyle/>
        <a:p>
          <a:endParaRPr lang="es-EC"/>
        </a:p>
      </dgm:t>
    </dgm:pt>
    <dgm:pt modelId="{74BAA35F-4917-43AE-93E8-40D9B5DE0A32}" type="pres">
      <dgm:prSet presAssocID="{2FA6B2F0-43DE-49F7-974D-A5CC1395BFFB}" presName="connTx" presStyleLbl="parChTrans1D4" presStyleIdx="2" presStyleCnt="4"/>
      <dgm:spPr/>
      <dgm:t>
        <a:bodyPr/>
        <a:lstStyle/>
        <a:p>
          <a:endParaRPr lang="es-EC"/>
        </a:p>
      </dgm:t>
    </dgm:pt>
    <dgm:pt modelId="{24A994D8-465E-4B21-AEC8-2F9B6ADC53E4}" type="pres">
      <dgm:prSet presAssocID="{AC0E929C-F488-4FEB-B4A7-2BB03D49CFE2}" presName="root2" presStyleCnt="0"/>
      <dgm:spPr/>
    </dgm:pt>
    <dgm:pt modelId="{EDCB2FCA-63D1-41CA-9DC8-7638F6C5AFB0}" type="pres">
      <dgm:prSet presAssocID="{AC0E929C-F488-4FEB-B4A7-2BB03D49CFE2}" presName="LevelTwoTextNode" presStyleLbl="node4" presStyleIdx="2" presStyleCnt="4">
        <dgm:presLayoutVars>
          <dgm:chPref val="3"/>
        </dgm:presLayoutVars>
      </dgm:prSet>
      <dgm:spPr/>
      <dgm:t>
        <a:bodyPr/>
        <a:lstStyle/>
        <a:p>
          <a:endParaRPr lang="es-EC"/>
        </a:p>
      </dgm:t>
    </dgm:pt>
    <dgm:pt modelId="{943412A7-02A1-4272-BA85-CA50B4C50932}" type="pres">
      <dgm:prSet presAssocID="{AC0E929C-F488-4FEB-B4A7-2BB03D49CFE2}" presName="level3hierChild" presStyleCnt="0"/>
      <dgm:spPr/>
    </dgm:pt>
    <dgm:pt modelId="{56737BE7-E939-445D-9EC1-D721C533A361}" type="pres">
      <dgm:prSet presAssocID="{FABF9624-132C-4609-9B1F-3356E68185D8}" presName="conn2-1" presStyleLbl="parChTrans1D2" presStyleIdx="1" presStyleCnt="2"/>
      <dgm:spPr/>
      <dgm:t>
        <a:bodyPr/>
        <a:lstStyle/>
        <a:p>
          <a:endParaRPr lang="es-EC"/>
        </a:p>
      </dgm:t>
    </dgm:pt>
    <dgm:pt modelId="{05494137-4607-4993-BF4C-EA5A519E8973}" type="pres">
      <dgm:prSet presAssocID="{FABF9624-132C-4609-9B1F-3356E68185D8}" presName="connTx" presStyleLbl="parChTrans1D2" presStyleIdx="1" presStyleCnt="2"/>
      <dgm:spPr/>
      <dgm:t>
        <a:bodyPr/>
        <a:lstStyle/>
        <a:p>
          <a:endParaRPr lang="es-EC"/>
        </a:p>
      </dgm:t>
    </dgm:pt>
    <dgm:pt modelId="{8E526DE7-B80A-441F-86E2-9C4501731456}" type="pres">
      <dgm:prSet presAssocID="{F9984DB1-3806-4BC4-A624-A20364E602D5}" presName="root2" presStyleCnt="0"/>
      <dgm:spPr/>
    </dgm:pt>
    <dgm:pt modelId="{380C7BAF-FFCB-43E9-856C-158CF5015F65}" type="pres">
      <dgm:prSet presAssocID="{F9984DB1-3806-4BC4-A624-A20364E602D5}" presName="LevelTwoTextNode" presStyleLbl="node2" presStyleIdx="1" presStyleCnt="2">
        <dgm:presLayoutVars>
          <dgm:chPref val="3"/>
        </dgm:presLayoutVars>
      </dgm:prSet>
      <dgm:spPr/>
      <dgm:t>
        <a:bodyPr/>
        <a:lstStyle/>
        <a:p>
          <a:endParaRPr lang="es-EC"/>
        </a:p>
      </dgm:t>
    </dgm:pt>
    <dgm:pt modelId="{37C3E844-3B04-4704-B880-6DBBD8BFF1CB}" type="pres">
      <dgm:prSet presAssocID="{F9984DB1-3806-4BC4-A624-A20364E602D5}" presName="level3hierChild" presStyleCnt="0"/>
      <dgm:spPr/>
    </dgm:pt>
    <dgm:pt modelId="{FEEFBAA0-718A-4A96-972B-7908C6E0B27F}" type="pres">
      <dgm:prSet presAssocID="{348C8113-3D7C-4A7F-B2A6-134300753AEC}" presName="conn2-1" presStyleLbl="parChTrans1D3" presStyleIdx="3" presStyleCnt="4"/>
      <dgm:spPr/>
      <dgm:t>
        <a:bodyPr/>
        <a:lstStyle/>
        <a:p>
          <a:endParaRPr lang="es-EC"/>
        </a:p>
      </dgm:t>
    </dgm:pt>
    <dgm:pt modelId="{E89D23A8-3643-456B-A1D1-A21D11335708}" type="pres">
      <dgm:prSet presAssocID="{348C8113-3D7C-4A7F-B2A6-134300753AEC}" presName="connTx" presStyleLbl="parChTrans1D3" presStyleIdx="3" presStyleCnt="4"/>
      <dgm:spPr/>
      <dgm:t>
        <a:bodyPr/>
        <a:lstStyle/>
        <a:p>
          <a:endParaRPr lang="es-EC"/>
        </a:p>
      </dgm:t>
    </dgm:pt>
    <dgm:pt modelId="{21B89EAD-F121-4AE7-A416-D275ECD38701}" type="pres">
      <dgm:prSet presAssocID="{3C4D0C67-24CC-4F92-A7F8-86F88471D903}" presName="root2" presStyleCnt="0"/>
      <dgm:spPr/>
    </dgm:pt>
    <dgm:pt modelId="{9EF222CA-FCC9-4D0C-8096-D78C4F890C04}" type="pres">
      <dgm:prSet presAssocID="{3C4D0C67-24CC-4F92-A7F8-86F88471D903}" presName="LevelTwoTextNode" presStyleLbl="node3" presStyleIdx="3" presStyleCnt="4">
        <dgm:presLayoutVars>
          <dgm:chPref val="3"/>
        </dgm:presLayoutVars>
      </dgm:prSet>
      <dgm:spPr/>
      <dgm:t>
        <a:bodyPr/>
        <a:lstStyle/>
        <a:p>
          <a:endParaRPr lang="es-EC"/>
        </a:p>
      </dgm:t>
    </dgm:pt>
    <dgm:pt modelId="{A731C78C-C1D6-4A05-BB70-9929A8D5EE0A}" type="pres">
      <dgm:prSet presAssocID="{3C4D0C67-24CC-4F92-A7F8-86F88471D903}" presName="level3hierChild" presStyleCnt="0"/>
      <dgm:spPr/>
    </dgm:pt>
    <dgm:pt modelId="{59C4FB85-9A29-44F7-9BAE-410EC46CA802}" type="pres">
      <dgm:prSet presAssocID="{1BA29DC5-93F2-4275-8662-50EBCE026172}" presName="conn2-1" presStyleLbl="parChTrans1D4" presStyleIdx="3" presStyleCnt="4"/>
      <dgm:spPr/>
      <dgm:t>
        <a:bodyPr/>
        <a:lstStyle/>
        <a:p>
          <a:endParaRPr lang="es-EC"/>
        </a:p>
      </dgm:t>
    </dgm:pt>
    <dgm:pt modelId="{97DC29AF-A0DA-443F-A44C-18B6CAC4095E}" type="pres">
      <dgm:prSet presAssocID="{1BA29DC5-93F2-4275-8662-50EBCE026172}" presName="connTx" presStyleLbl="parChTrans1D4" presStyleIdx="3" presStyleCnt="4"/>
      <dgm:spPr/>
      <dgm:t>
        <a:bodyPr/>
        <a:lstStyle/>
        <a:p>
          <a:endParaRPr lang="es-EC"/>
        </a:p>
      </dgm:t>
    </dgm:pt>
    <dgm:pt modelId="{99F8E895-E23F-417D-B659-9D9BCBAE27F1}" type="pres">
      <dgm:prSet presAssocID="{979CE7C2-1280-4206-968C-E7BAD4AB916D}" presName="root2" presStyleCnt="0"/>
      <dgm:spPr/>
    </dgm:pt>
    <dgm:pt modelId="{0D1C9AC8-94E8-4B36-9298-3837D0F62DEC}" type="pres">
      <dgm:prSet presAssocID="{979CE7C2-1280-4206-968C-E7BAD4AB916D}" presName="LevelTwoTextNode" presStyleLbl="node4" presStyleIdx="3" presStyleCnt="4">
        <dgm:presLayoutVars>
          <dgm:chPref val="3"/>
        </dgm:presLayoutVars>
      </dgm:prSet>
      <dgm:spPr/>
      <dgm:t>
        <a:bodyPr/>
        <a:lstStyle/>
        <a:p>
          <a:endParaRPr lang="es-EC"/>
        </a:p>
      </dgm:t>
    </dgm:pt>
    <dgm:pt modelId="{C89D221F-21E2-4073-ADE6-5FE856E9829E}" type="pres">
      <dgm:prSet presAssocID="{979CE7C2-1280-4206-968C-E7BAD4AB916D}" presName="level3hierChild" presStyleCnt="0"/>
      <dgm:spPr/>
    </dgm:pt>
  </dgm:ptLst>
  <dgm:cxnLst>
    <dgm:cxn modelId="{5FA277C8-976D-4DAF-AA0A-CA570C0398BA}" type="presOf" srcId="{90E39DB7-8BA0-49EE-9541-F2B6D8487DA1}" destId="{50C51B55-635D-47F2-9F92-E232D613F8D4}" srcOrd="0" destOrd="0" presId="urn:microsoft.com/office/officeart/2005/8/layout/hierarchy2"/>
    <dgm:cxn modelId="{15BC0169-C535-4D15-B7C4-EB20FF620C0C}" srcId="{A7C642E8-7A7F-48B8-B38E-34697D51F0ED}" destId="{D2840218-D66D-4E34-BE11-679AC2FF7F5A}" srcOrd="0" destOrd="0" parTransId="{450266CD-83D7-4BEB-BEBE-2DDF2EC5B789}" sibTransId="{837CB65E-3765-42EA-881B-31D9EFE9583F}"/>
    <dgm:cxn modelId="{437D6F9B-E24D-4182-96AE-74D820083957}" srcId="{684E6420-EE5D-4065-AA13-81C843386CBE}" destId="{87D938E8-F593-4D87-82BE-537A286850EA}" srcOrd="0" destOrd="0" parTransId="{90E39DB7-8BA0-49EE-9541-F2B6D8487DA1}" sibTransId="{B0FEE260-820B-4C50-BB45-5A5CD604DABE}"/>
    <dgm:cxn modelId="{A6FA769B-579D-4176-9A41-FA38AA4BB636}" type="presOf" srcId="{348C8113-3D7C-4A7F-B2A6-134300753AEC}" destId="{FEEFBAA0-718A-4A96-972B-7908C6E0B27F}" srcOrd="0" destOrd="0" presId="urn:microsoft.com/office/officeart/2005/8/layout/hierarchy2"/>
    <dgm:cxn modelId="{68E82607-C0BC-4383-BC7A-EC7FEAB389B8}" type="presOf" srcId="{27061C1E-00CF-429C-8B8D-81B14ECAB1CC}" destId="{0EE04043-9836-4458-AFEF-88B64CD2E81F}" srcOrd="0" destOrd="0" presId="urn:microsoft.com/office/officeart/2005/8/layout/hierarchy2"/>
    <dgm:cxn modelId="{980D6138-3684-4B9E-B12C-44242C738669}" type="presOf" srcId="{721F8386-5849-48A6-9A90-E01E2FA03080}" destId="{789BA30A-6B46-4E91-BB67-6280D634A80F}" srcOrd="0" destOrd="0" presId="urn:microsoft.com/office/officeart/2005/8/layout/hierarchy2"/>
    <dgm:cxn modelId="{5DA0A66B-1746-4EF5-A740-C65D463B08E3}" type="presOf" srcId="{F9984DB1-3806-4BC4-A624-A20364E602D5}" destId="{380C7BAF-FFCB-43E9-856C-158CF5015F65}" srcOrd="0" destOrd="0" presId="urn:microsoft.com/office/officeart/2005/8/layout/hierarchy2"/>
    <dgm:cxn modelId="{3D8BD28A-7D9C-449D-A587-DC09A77BB719}" type="presOf" srcId="{2FD79E85-AF56-4163-BFB5-61C27B02FC9B}" destId="{091DF996-9383-4340-8F88-85BBF3809CF6}" srcOrd="1" destOrd="0" presId="urn:microsoft.com/office/officeart/2005/8/layout/hierarchy2"/>
    <dgm:cxn modelId="{5D366059-00E8-46BD-B425-CDB6C7FE21A6}" type="presOf" srcId="{A7C642E8-7A7F-48B8-B38E-34697D51F0ED}" destId="{0488B34D-A87F-4728-8BC7-DB2B6F8FADB3}" srcOrd="0" destOrd="0" presId="urn:microsoft.com/office/officeart/2005/8/layout/hierarchy2"/>
    <dgm:cxn modelId="{855ED536-509E-4B84-AE80-6C28157F8174}" type="presOf" srcId="{FABF9624-132C-4609-9B1F-3356E68185D8}" destId="{05494137-4607-4993-BF4C-EA5A519E8973}" srcOrd="1" destOrd="0" presId="urn:microsoft.com/office/officeart/2005/8/layout/hierarchy2"/>
    <dgm:cxn modelId="{F7095EC7-1B87-4C45-BE09-0F94D9E52065}" srcId="{3C4D0C67-24CC-4F92-A7F8-86F88471D903}" destId="{979CE7C2-1280-4206-968C-E7BAD4AB916D}" srcOrd="0" destOrd="0" parTransId="{1BA29DC5-93F2-4275-8662-50EBCE026172}" sibTransId="{7756B944-A831-4051-B31C-EB01016418E3}"/>
    <dgm:cxn modelId="{29E54922-887D-42AC-9A48-2018C830C230}" type="presOf" srcId="{90E39DB7-8BA0-49EE-9541-F2B6D8487DA1}" destId="{7DF72114-993B-41DF-B69A-883C6DF773A3}" srcOrd="1" destOrd="0" presId="urn:microsoft.com/office/officeart/2005/8/layout/hierarchy2"/>
    <dgm:cxn modelId="{B26BD591-3FE1-47F6-9CB8-C9BABC89F59C}" type="presOf" srcId="{348C8113-3D7C-4A7F-B2A6-134300753AEC}" destId="{E89D23A8-3643-456B-A1D1-A21D11335708}" srcOrd="1" destOrd="0" presId="urn:microsoft.com/office/officeart/2005/8/layout/hierarchy2"/>
    <dgm:cxn modelId="{73FB8A67-4494-4FE7-81A1-945A5274FB19}" type="presOf" srcId="{979CE7C2-1280-4206-968C-E7BAD4AB916D}" destId="{0D1C9AC8-94E8-4B36-9298-3837D0F62DEC}" srcOrd="0" destOrd="0" presId="urn:microsoft.com/office/officeart/2005/8/layout/hierarchy2"/>
    <dgm:cxn modelId="{294399A5-59C7-4963-B216-18AA77642F13}" type="presOf" srcId="{1E25F91F-2EDA-4F36-85AF-901CF072DED5}" destId="{39D1F22B-5DB0-419A-A5C8-CCDE864CF80A}" srcOrd="1" destOrd="0" presId="urn:microsoft.com/office/officeart/2005/8/layout/hierarchy2"/>
    <dgm:cxn modelId="{964E04F8-840C-49C0-93A1-212B52715570}" type="presOf" srcId="{3C4D0C67-24CC-4F92-A7F8-86F88471D903}" destId="{9EF222CA-FCC9-4D0C-8096-D78C4F890C04}" srcOrd="0" destOrd="0" presId="urn:microsoft.com/office/officeart/2005/8/layout/hierarchy2"/>
    <dgm:cxn modelId="{00122C7A-37FD-4328-A56E-0E815D3994D3}" srcId="{C2858C60-4983-4015-B40D-D176B8B93D03}" destId="{721F8386-5849-48A6-9A90-E01E2FA03080}" srcOrd="0" destOrd="0" parTransId="{10486728-2F25-40A2-8F0B-0DD79A30F022}" sibTransId="{0274EFAF-4E5C-4967-918B-394D590D7530}"/>
    <dgm:cxn modelId="{314631A8-714F-4180-B09D-260B41ADE7D7}" type="presOf" srcId="{27061C1E-00CF-429C-8B8D-81B14ECAB1CC}" destId="{0BB801F8-0DAF-4891-8C29-B6DB6E0B117A}" srcOrd="1" destOrd="0" presId="urn:microsoft.com/office/officeart/2005/8/layout/hierarchy2"/>
    <dgm:cxn modelId="{5E4C2174-F323-4679-921A-E8647A7A7F9A}" srcId="{F9984DB1-3806-4BC4-A624-A20364E602D5}" destId="{3C4D0C67-24CC-4F92-A7F8-86F88471D903}" srcOrd="0" destOrd="0" parTransId="{348C8113-3D7C-4A7F-B2A6-134300753AEC}" sibTransId="{6D55E704-9C11-4452-8518-9C0603926829}"/>
    <dgm:cxn modelId="{6B3BC8CC-495A-47DC-825A-E5F41B654298}" type="presOf" srcId="{1BA29DC5-93F2-4275-8662-50EBCE026172}" destId="{97DC29AF-A0DA-443F-A44C-18B6CAC4095E}" srcOrd="1" destOrd="0" presId="urn:microsoft.com/office/officeart/2005/8/layout/hierarchy2"/>
    <dgm:cxn modelId="{98C8DE8D-075B-4EB2-8B99-C3F51C565B96}" srcId="{E53280E4-0BCF-497E-B86A-87D5678B4079}" destId="{AC0E929C-F488-4FEB-B4A7-2BB03D49CFE2}" srcOrd="0" destOrd="0" parTransId="{2FA6B2F0-43DE-49F7-974D-A5CC1395BFFB}" sibTransId="{89999FB8-3DB9-4775-8D16-EE49A91FA137}"/>
    <dgm:cxn modelId="{49B8C94A-FD7A-4C7B-8D29-12AC449A7AF1}" type="presOf" srcId="{450266CD-83D7-4BEB-BEBE-2DDF2EC5B789}" destId="{57934D37-7668-47B3-B30D-7D5747E7C7D8}" srcOrd="0" destOrd="0" presId="urn:microsoft.com/office/officeart/2005/8/layout/hierarchy2"/>
    <dgm:cxn modelId="{25387D4B-D817-4302-BFBE-AD711F0BDAD8}" type="presOf" srcId="{C2858C60-4983-4015-B40D-D176B8B93D03}" destId="{5FAF306E-940D-4E53-B81C-E034584B8230}" srcOrd="0" destOrd="0" presId="urn:microsoft.com/office/officeart/2005/8/layout/hierarchy2"/>
    <dgm:cxn modelId="{F1700900-8715-4DF9-ABDB-420A9068662B}" type="presOf" srcId="{FABF9624-132C-4609-9B1F-3356E68185D8}" destId="{56737BE7-E939-445D-9EC1-D721C533A361}" srcOrd="0" destOrd="0" presId="urn:microsoft.com/office/officeart/2005/8/layout/hierarchy2"/>
    <dgm:cxn modelId="{9884EB3F-169C-45F7-A481-306F582245DB}" type="presOf" srcId="{9BB35AD9-DE2F-49C7-880C-B0F30944579A}" destId="{3CAA8022-D142-4EC0-B2B8-6D6F85302911}" srcOrd="0" destOrd="0" presId="urn:microsoft.com/office/officeart/2005/8/layout/hierarchy2"/>
    <dgm:cxn modelId="{F81882D7-7076-4C81-8CCB-A2A40B02269D}" srcId="{721F8386-5849-48A6-9A90-E01E2FA03080}" destId="{F9984DB1-3806-4BC4-A624-A20364E602D5}" srcOrd="1" destOrd="0" parTransId="{FABF9624-132C-4609-9B1F-3356E68185D8}" sibTransId="{E15F79E2-9F07-4290-B10C-4C71C8B8CC6E}"/>
    <dgm:cxn modelId="{A7885DA4-EF3C-447F-91A4-24280492D562}" type="presOf" srcId="{87D938E8-F593-4D87-82BE-537A286850EA}" destId="{DC22481F-D3CA-47C4-9A1C-9BC7AECC86B2}" srcOrd="0" destOrd="0" presId="urn:microsoft.com/office/officeart/2005/8/layout/hierarchy2"/>
    <dgm:cxn modelId="{B892A0F0-0479-4434-AAEC-71DEBA9B07DA}" srcId="{A7942EC2-9E2F-4802-807B-E21912FF14A4}" destId="{A7C642E8-7A7F-48B8-B38E-34697D51F0ED}" srcOrd="0" destOrd="0" parTransId="{1E25F91F-2EDA-4F36-85AF-901CF072DED5}" sibTransId="{721147AC-29E4-414C-B98D-3BA778D5F294}"/>
    <dgm:cxn modelId="{26E798A3-80B9-47C8-B56E-1321CFD7635F}" type="presOf" srcId="{2FA6B2F0-43DE-49F7-974D-A5CC1395BFFB}" destId="{74BAA35F-4917-43AE-93E8-40D9B5DE0A32}" srcOrd="1" destOrd="0" presId="urn:microsoft.com/office/officeart/2005/8/layout/hierarchy2"/>
    <dgm:cxn modelId="{99145BFC-CBD3-46AD-B844-3A69F54BD31A}" type="presOf" srcId="{D2840218-D66D-4E34-BE11-679AC2FF7F5A}" destId="{DA91A125-25C1-4DAA-BA9F-A0AE606D6FC3}" srcOrd="0" destOrd="0" presId="urn:microsoft.com/office/officeart/2005/8/layout/hierarchy2"/>
    <dgm:cxn modelId="{F628A637-BF96-4953-B9AF-5D86BB5C6044}" type="presOf" srcId="{684E6420-EE5D-4065-AA13-81C843386CBE}" destId="{45A4A240-D22A-44D2-8B60-9B825399826F}" srcOrd="0" destOrd="0" presId="urn:microsoft.com/office/officeart/2005/8/layout/hierarchy2"/>
    <dgm:cxn modelId="{1C0303BC-9FA7-49E0-AED6-1BDAF1C67C2A}" type="presOf" srcId="{1BA29DC5-93F2-4275-8662-50EBCE026172}" destId="{59C4FB85-9A29-44F7-9BAE-410EC46CA802}" srcOrd="0" destOrd="0" presId="urn:microsoft.com/office/officeart/2005/8/layout/hierarchy2"/>
    <dgm:cxn modelId="{E37C4F14-B736-4824-8183-7386D094FFD1}" type="presOf" srcId="{450266CD-83D7-4BEB-BEBE-2DDF2EC5B789}" destId="{70FE379A-B9C4-4A15-9FAB-B78E39B4B2D2}" srcOrd="1" destOrd="0" presId="urn:microsoft.com/office/officeart/2005/8/layout/hierarchy2"/>
    <dgm:cxn modelId="{12CBE4E3-68EF-4ECC-83AF-D35960540F4D}" type="presOf" srcId="{A7942EC2-9E2F-4802-807B-E21912FF14A4}" destId="{4733F3BE-645E-4E7B-BA60-9EED078B0948}" srcOrd="0" destOrd="0" presId="urn:microsoft.com/office/officeart/2005/8/layout/hierarchy2"/>
    <dgm:cxn modelId="{02D12C29-2917-4FA3-943F-23237D516483}" type="presOf" srcId="{1E25F91F-2EDA-4F36-85AF-901CF072DED5}" destId="{3251C2C0-D055-4B4D-BD30-A11A10031B87}" srcOrd="0" destOrd="0" presId="urn:microsoft.com/office/officeart/2005/8/layout/hierarchy2"/>
    <dgm:cxn modelId="{3A24CB71-C4C4-47A2-97CF-D238AFECA4AC}" type="presOf" srcId="{9BB35AD9-DE2F-49C7-880C-B0F30944579A}" destId="{8D4458C6-F16D-478C-AB40-1A6406324E57}" srcOrd="1" destOrd="0" presId="urn:microsoft.com/office/officeart/2005/8/layout/hierarchy2"/>
    <dgm:cxn modelId="{EA5FC3BA-15ED-4AB1-B2F2-03CD95160815}" srcId="{A7942EC2-9E2F-4802-807B-E21912FF14A4}" destId="{684E6420-EE5D-4065-AA13-81C843386CBE}" srcOrd="1" destOrd="0" parTransId="{9BB35AD9-DE2F-49C7-880C-B0F30944579A}" sibTransId="{3C59927D-67D2-4FA4-85F6-A1BD12F17191}"/>
    <dgm:cxn modelId="{35CCCACD-DD62-4214-816D-975A3C6912A1}" srcId="{A7942EC2-9E2F-4802-807B-E21912FF14A4}" destId="{E53280E4-0BCF-497E-B86A-87D5678B4079}" srcOrd="2" destOrd="0" parTransId="{2FD79E85-AF56-4163-BFB5-61C27B02FC9B}" sibTransId="{DF8582B9-218F-454E-8EC4-47BF5444C301}"/>
    <dgm:cxn modelId="{5870401B-2258-4F18-B8C7-208C168C596E}" type="presOf" srcId="{2FD79E85-AF56-4163-BFB5-61C27B02FC9B}" destId="{36EB51F7-FFEB-4259-A8A4-8FFE3A346729}" srcOrd="0" destOrd="0" presId="urn:microsoft.com/office/officeart/2005/8/layout/hierarchy2"/>
    <dgm:cxn modelId="{9EC96815-F892-4326-B66F-2C051B6B2340}" srcId="{721F8386-5849-48A6-9A90-E01E2FA03080}" destId="{A7942EC2-9E2F-4802-807B-E21912FF14A4}" srcOrd="0" destOrd="0" parTransId="{27061C1E-00CF-429C-8B8D-81B14ECAB1CC}" sibTransId="{FE36E9D4-7B23-4628-B017-E152C56B8BC8}"/>
    <dgm:cxn modelId="{54AE811A-38CC-473D-9025-B069A0DCA602}" type="presOf" srcId="{AC0E929C-F488-4FEB-B4A7-2BB03D49CFE2}" destId="{EDCB2FCA-63D1-41CA-9DC8-7638F6C5AFB0}" srcOrd="0" destOrd="0" presId="urn:microsoft.com/office/officeart/2005/8/layout/hierarchy2"/>
    <dgm:cxn modelId="{E509F496-2F95-4A1B-9B0E-FFFF9ECC9E5F}" type="presOf" srcId="{2FA6B2F0-43DE-49F7-974D-A5CC1395BFFB}" destId="{12D48889-EAD7-4D6D-8438-5C948B30E58D}" srcOrd="0" destOrd="0" presId="urn:microsoft.com/office/officeart/2005/8/layout/hierarchy2"/>
    <dgm:cxn modelId="{D794F05F-0B94-4847-82EB-6E3C41D0FFD4}" type="presOf" srcId="{E53280E4-0BCF-497E-B86A-87D5678B4079}" destId="{681DB636-F9E1-4990-95AF-AB6E98D9E8A7}" srcOrd="0" destOrd="0" presId="urn:microsoft.com/office/officeart/2005/8/layout/hierarchy2"/>
    <dgm:cxn modelId="{174643F7-D60D-4E04-95B0-12AA0645D00A}" type="presParOf" srcId="{5FAF306E-940D-4E53-B81C-E034584B8230}" destId="{631B8151-5573-4EA3-B189-41252CFAB0F2}" srcOrd="0" destOrd="0" presId="urn:microsoft.com/office/officeart/2005/8/layout/hierarchy2"/>
    <dgm:cxn modelId="{30A85955-2146-4729-A8D9-42D4B7EE3B2B}" type="presParOf" srcId="{631B8151-5573-4EA3-B189-41252CFAB0F2}" destId="{789BA30A-6B46-4E91-BB67-6280D634A80F}" srcOrd="0" destOrd="0" presId="urn:microsoft.com/office/officeart/2005/8/layout/hierarchy2"/>
    <dgm:cxn modelId="{31DC2CA2-0CB3-4A3D-BA41-856585F492B2}" type="presParOf" srcId="{631B8151-5573-4EA3-B189-41252CFAB0F2}" destId="{588DC7EF-DB81-4924-9E43-C64B8318A263}" srcOrd="1" destOrd="0" presId="urn:microsoft.com/office/officeart/2005/8/layout/hierarchy2"/>
    <dgm:cxn modelId="{D9480EA2-7652-4B13-AA92-0B368A5B6620}" type="presParOf" srcId="{588DC7EF-DB81-4924-9E43-C64B8318A263}" destId="{0EE04043-9836-4458-AFEF-88B64CD2E81F}" srcOrd="0" destOrd="0" presId="urn:microsoft.com/office/officeart/2005/8/layout/hierarchy2"/>
    <dgm:cxn modelId="{EE05A9F4-13D3-425F-BD78-10CFF1D1993F}" type="presParOf" srcId="{0EE04043-9836-4458-AFEF-88B64CD2E81F}" destId="{0BB801F8-0DAF-4891-8C29-B6DB6E0B117A}" srcOrd="0" destOrd="0" presId="urn:microsoft.com/office/officeart/2005/8/layout/hierarchy2"/>
    <dgm:cxn modelId="{4A2453C6-5217-4C1C-9D8B-AB746464C47D}" type="presParOf" srcId="{588DC7EF-DB81-4924-9E43-C64B8318A263}" destId="{8519FAB1-BFD9-435E-9692-CEB3AC6CB516}" srcOrd="1" destOrd="0" presId="urn:microsoft.com/office/officeart/2005/8/layout/hierarchy2"/>
    <dgm:cxn modelId="{FCFB3C7E-DE3D-4621-9B10-AC6E99C53B64}" type="presParOf" srcId="{8519FAB1-BFD9-435E-9692-CEB3AC6CB516}" destId="{4733F3BE-645E-4E7B-BA60-9EED078B0948}" srcOrd="0" destOrd="0" presId="urn:microsoft.com/office/officeart/2005/8/layout/hierarchy2"/>
    <dgm:cxn modelId="{C31C721A-8E48-446B-A956-3CD0E5FB7013}" type="presParOf" srcId="{8519FAB1-BFD9-435E-9692-CEB3AC6CB516}" destId="{C24DA4D9-3157-44E8-BD53-76BF40779CA0}" srcOrd="1" destOrd="0" presId="urn:microsoft.com/office/officeart/2005/8/layout/hierarchy2"/>
    <dgm:cxn modelId="{FE656517-130F-4F3A-B003-B2317E86138E}" type="presParOf" srcId="{C24DA4D9-3157-44E8-BD53-76BF40779CA0}" destId="{3251C2C0-D055-4B4D-BD30-A11A10031B87}" srcOrd="0" destOrd="0" presId="urn:microsoft.com/office/officeart/2005/8/layout/hierarchy2"/>
    <dgm:cxn modelId="{782B0F60-46B1-4AB6-9B3C-1DBA43576A7B}" type="presParOf" srcId="{3251C2C0-D055-4B4D-BD30-A11A10031B87}" destId="{39D1F22B-5DB0-419A-A5C8-CCDE864CF80A}" srcOrd="0" destOrd="0" presId="urn:microsoft.com/office/officeart/2005/8/layout/hierarchy2"/>
    <dgm:cxn modelId="{1BEC22AA-F9BF-4834-B386-C9F04660398A}" type="presParOf" srcId="{C24DA4D9-3157-44E8-BD53-76BF40779CA0}" destId="{4565290F-8311-429D-A979-54AA7D364E1E}" srcOrd="1" destOrd="0" presId="urn:microsoft.com/office/officeart/2005/8/layout/hierarchy2"/>
    <dgm:cxn modelId="{24D72086-1806-4287-9E05-9B116B69922F}" type="presParOf" srcId="{4565290F-8311-429D-A979-54AA7D364E1E}" destId="{0488B34D-A87F-4728-8BC7-DB2B6F8FADB3}" srcOrd="0" destOrd="0" presId="urn:microsoft.com/office/officeart/2005/8/layout/hierarchy2"/>
    <dgm:cxn modelId="{985D1D97-3597-4B96-B08E-FEB68955718B}" type="presParOf" srcId="{4565290F-8311-429D-A979-54AA7D364E1E}" destId="{FE4D7A81-F4D7-4706-A927-F742E7E0BE92}" srcOrd="1" destOrd="0" presId="urn:microsoft.com/office/officeart/2005/8/layout/hierarchy2"/>
    <dgm:cxn modelId="{89095454-7153-4E7E-B713-6DAE0AACD3D3}" type="presParOf" srcId="{FE4D7A81-F4D7-4706-A927-F742E7E0BE92}" destId="{57934D37-7668-47B3-B30D-7D5747E7C7D8}" srcOrd="0" destOrd="0" presId="urn:microsoft.com/office/officeart/2005/8/layout/hierarchy2"/>
    <dgm:cxn modelId="{7C532E51-D4EC-4FA6-82BA-F6170FD754AC}" type="presParOf" srcId="{57934D37-7668-47B3-B30D-7D5747E7C7D8}" destId="{70FE379A-B9C4-4A15-9FAB-B78E39B4B2D2}" srcOrd="0" destOrd="0" presId="urn:microsoft.com/office/officeart/2005/8/layout/hierarchy2"/>
    <dgm:cxn modelId="{47A8A494-A1B0-47F6-B24D-8FB1B82A02CD}" type="presParOf" srcId="{FE4D7A81-F4D7-4706-A927-F742E7E0BE92}" destId="{3EE47D8C-BC25-47CD-8CDF-E502E9C099C7}" srcOrd="1" destOrd="0" presId="urn:microsoft.com/office/officeart/2005/8/layout/hierarchy2"/>
    <dgm:cxn modelId="{BEEFC7E3-530F-4D16-BF66-5C6C707E58AA}" type="presParOf" srcId="{3EE47D8C-BC25-47CD-8CDF-E502E9C099C7}" destId="{DA91A125-25C1-4DAA-BA9F-A0AE606D6FC3}" srcOrd="0" destOrd="0" presId="urn:microsoft.com/office/officeart/2005/8/layout/hierarchy2"/>
    <dgm:cxn modelId="{D7262A14-EF9D-4D98-AD86-7BD1D298B561}" type="presParOf" srcId="{3EE47D8C-BC25-47CD-8CDF-E502E9C099C7}" destId="{5CE3E783-99F2-4215-BF53-17C214A3FD4D}" srcOrd="1" destOrd="0" presId="urn:microsoft.com/office/officeart/2005/8/layout/hierarchy2"/>
    <dgm:cxn modelId="{7383DBD8-8F97-4739-AE20-3E6E8F492CA8}" type="presParOf" srcId="{C24DA4D9-3157-44E8-BD53-76BF40779CA0}" destId="{3CAA8022-D142-4EC0-B2B8-6D6F85302911}" srcOrd="2" destOrd="0" presId="urn:microsoft.com/office/officeart/2005/8/layout/hierarchy2"/>
    <dgm:cxn modelId="{5580AD02-687A-4BB6-8BE8-FFF4405E02FC}" type="presParOf" srcId="{3CAA8022-D142-4EC0-B2B8-6D6F85302911}" destId="{8D4458C6-F16D-478C-AB40-1A6406324E57}" srcOrd="0" destOrd="0" presId="urn:microsoft.com/office/officeart/2005/8/layout/hierarchy2"/>
    <dgm:cxn modelId="{9211D09A-D35B-40C4-8281-5E0D8E16A684}" type="presParOf" srcId="{C24DA4D9-3157-44E8-BD53-76BF40779CA0}" destId="{915D2F75-8FC4-46A0-AB94-03E764CCF940}" srcOrd="3" destOrd="0" presId="urn:microsoft.com/office/officeart/2005/8/layout/hierarchy2"/>
    <dgm:cxn modelId="{0D166AAD-E4CF-4F30-A9CC-9A020222F3A7}" type="presParOf" srcId="{915D2F75-8FC4-46A0-AB94-03E764CCF940}" destId="{45A4A240-D22A-44D2-8B60-9B825399826F}" srcOrd="0" destOrd="0" presId="urn:microsoft.com/office/officeart/2005/8/layout/hierarchy2"/>
    <dgm:cxn modelId="{EBA87CFE-4A12-4E0B-B583-D425E9CC0EA8}" type="presParOf" srcId="{915D2F75-8FC4-46A0-AB94-03E764CCF940}" destId="{C3964AF4-E3C5-4CCD-A592-030413735888}" srcOrd="1" destOrd="0" presId="urn:microsoft.com/office/officeart/2005/8/layout/hierarchy2"/>
    <dgm:cxn modelId="{8EDF07EE-7BE4-45F1-B015-C6BB8FC8F92C}" type="presParOf" srcId="{C3964AF4-E3C5-4CCD-A592-030413735888}" destId="{50C51B55-635D-47F2-9F92-E232D613F8D4}" srcOrd="0" destOrd="0" presId="urn:microsoft.com/office/officeart/2005/8/layout/hierarchy2"/>
    <dgm:cxn modelId="{6E6DDB28-83DC-4E9E-A46F-B8606078A0D6}" type="presParOf" srcId="{50C51B55-635D-47F2-9F92-E232D613F8D4}" destId="{7DF72114-993B-41DF-B69A-883C6DF773A3}" srcOrd="0" destOrd="0" presId="urn:microsoft.com/office/officeart/2005/8/layout/hierarchy2"/>
    <dgm:cxn modelId="{EF588FB4-9E1E-4417-A7EF-690643BD0FD5}" type="presParOf" srcId="{C3964AF4-E3C5-4CCD-A592-030413735888}" destId="{86BE2906-E620-4B00-927A-42DB834DF0D4}" srcOrd="1" destOrd="0" presId="urn:microsoft.com/office/officeart/2005/8/layout/hierarchy2"/>
    <dgm:cxn modelId="{0C971638-0C7A-4AC5-8CD3-B5FA9A3AC93B}" type="presParOf" srcId="{86BE2906-E620-4B00-927A-42DB834DF0D4}" destId="{DC22481F-D3CA-47C4-9A1C-9BC7AECC86B2}" srcOrd="0" destOrd="0" presId="urn:microsoft.com/office/officeart/2005/8/layout/hierarchy2"/>
    <dgm:cxn modelId="{C4CDA115-DD82-4A44-AAFE-2E5D67F919AA}" type="presParOf" srcId="{86BE2906-E620-4B00-927A-42DB834DF0D4}" destId="{04E15C0A-6386-4C14-9D60-3B2561C06484}" srcOrd="1" destOrd="0" presId="urn:microsoft.com/office/officeart/2005/8/layout/hierarchy2"/>
    <dgm:cxn modelId="{5C90CA4C-EE50-45E6-A157-FC2FCE4415C9}" type="presParOf" srcId="{C24DA4D9-3157-44E8-BD53-76BF40779CA0}" destId="{36EB51F7-FFEB-4259-A8A4-8FFE3A346729}" srcOrd="4" destOrd="0" presId="urn:microsoft.com/office/officeart/2005/8/layout/hierarchy2"/>
    <dgm:cxn modelId="{9F2C22FD-93AD-47E2-8127-C10853DA7CC2}" type="presParOf" srcId="{36EB51F7-FFEB-4259-A8A4-8FFE3A346729}" destId="{091DF996-9383-4340-8F88-85BBF3809CF6}" srcOrd="0" destOrd="0" presId="urn:microsoft.com/office/officeart/2005/8/layout/hierarchy2"/>
    <dgm:cxn modelId="{FC21F71D-2683-4669-AB3C-D38070D42232}" type="presParOf" srcId="{C24DA4D9-3157-44E8-BD53-76BF40779CA0}" destId="{53694578-86CF-4B3C-85F0-BC11758F0DCC}" srcOrd="5" destOrd="0" presId="urn:microsoft.com/office/officeart/2005/8/layout/hierarchy2"/>
    <dgm:cxn modelId="{51589901-789E-4385-AE26-AC219818F3FE}" type="presParOf" srcId="{53694578-86CF-4B3C-85F0-BC11758F0DCC}" destId="{681DB636-F9E1-4990-95AF-AB6E98D9E8A7}" srcOrd="0" destOrd="0" presId="urn:microsoft.com/office/officeart/2005/8/layout/hierarchy2"/>
    <dgm:cxn modelId="{2F2F5DFE-EEA7-4C76-8DF2-1AB64020AC27}" type="presParOf" srcId="{53694578-86CF-4B3C-85F0-BC11758F0DCC}" destId="{16EAF50E-BD1E-44CA-BAFC-D437F8214B58}" srcOrd="1" destOrd="0" presId="urn:microsoft.com/office/officeart/2005/8/layout/hierarchy2"/>
    <dgm:cxn modelId="{D269596F-DFD7-49AE-B771-992FB066C445}" type="presParOf" srcId="{16EAF50E-BD1E-44CA-BAFC-D437F8214B58}" destId="{12D48889-EAD7-4D6D-8438-5C948B30E58D}" srcOrd="0" destOrd="0" presId="urn:microsoft.com/office/officeart/2005/8/layout/hierarchy2"/>
    <dgm:cxn modelId="{B3B65170-B558-4CC2-A89E-549014EC51ED}" type="presParOf" srcId="{12D48889-EAD7-4D6D-8438-5C948B30E58D}" destId="{74BAA35F-4917-43AE-93E8-40D9B5DE0A32}" srcOrd="0" destOrd="0" presId="urn:microsoft.com/office/officeart/2005/8/layout/hierarchy2"/>
    <dgm:cxn modelId="{D98BB88A-9D62-4921-8654-A3AA9A505302}" type="presParOf" srcId="{16EAF50E-BD1E-44CA-BAFC-D437F8214B58}" destId="{24A994D8-465E-4B21-AEC8-2F9B6ADC53E4}" srcOrd="1" destOrd="0" presId="urn:microsoft.com/office/officeart/2005/8/layout/hierarchy2"/>
    <dgm:cxn modelId="{AB83E324-BDCE-4967-9CA4-863BDC88DBD5}" type="presParOf" srcId="{24A994D8-465E-4B21-AEC8-2F9B6ADC53E4}" destId="{EDCB2FCA-63D1-41CA-9DC8-7638F6C5AFB0}" srcOrd="0" destOrd="0" presId="urn:microsoft.com/office/officeart/2005/8/layout/hierarchy2"/>
    <dgm:cxn modelId="{76AA11EF-B975-4CC0-8204-7AAA38FD1962}" type="presParOf" srcId="{24A994D8-465E-4B21-AEC8-2F9B6ADC53E4}" destId="{943412A7-02A1-4272-BA85-CA50B4C50932}" srcOrd="1" destOrd="0" presId="urn:microsoft.com/office/officeart/2005/8/layout/hierarchy2"/>
    <dgm:cxn modelId="{68C603D4-E273-4267-8D5D-CA55331E66EA}" type="presParOf" srcId="{588DC7EF-DB81-4924-9E43-C64B8318A263}" destId="{56737BE7-E939-445D-9EC1-D721C533A361}" srcOrd="2" destOrd="0" presId="urn:microsoft.com/office/officeart/2005/8/layout/hierarchy2"/>
    <dgm:cxn modelId="{FC5BEAE1-4E28-4C5A-87C7-7331493E6AA7}" type="presParOf" srcId="{56737BE7-E939-445D-9EC1-D721C533A361}" destId="{05494137-4607-4993-BF4C-EA5A519E8973}" srcOrd="0" destOrd="0" presId="urn:microsoft.com/office/officeart/2005/8/layout/hierarchy2"/>
    <dgm:cxn modelId="{8CB9D042-7892-488A-9828-787A859D2251}" type="presParOf" srcId="{588DC7EF-DB81-4924-9E43-C64B8318A263}" destId="{8E526DE7-B80A-441F-86E2-9C4501731456}" srcOrd="3" destOrd="0" presId="urn:microsoft.com/office/officeart/2005/8/layout/hierarchy2"/>
    <dgm:cxn modelId="{6DD07CA2-C699-43B6-A4F1-CAB51ED5D0F0}" type="presParOf" srcId="{8E526DE7-B80A-441F-86E2-9C4501731456}" destId="{380C7BAF-FFCB-43E9-856C-158CF5015F65}" srcOrd="0" destOrd="0" presId="urn:microsoft.com/office/officeart/2005/8/layout/hierarchy2"/>
    <dgm:cxn modelId="{73D8D743-4DB1-4F7A-A287-78837ADB4F1C}" type="presParOf" srcId="{8E526DE7-B80A-441F-86E2-9C4501731456}" destId="{37C3E844-3B04-4704-B880-6DBBD8BFF1CB}" srcOrd="1" destOrd="0" presId="urn:microsoft.com/office/officeart/2005/8/layout/hierarchy2"/>
    <dgm:cxn modelId="{572DFB28-90AB-425C-AF6A-401854899CBB}" type="presParOf" srcId="{37C3E844-3B04-4704-B880-6DBBD8BFF1CB}" destId="{FEEFBAA0-718A-4A96-972B-7908C6E0B27F}" srcOrd="0" destOrd="0" presId="urn:microsoft.com/office/officeart/2005/8/layout/hierarchy2"/>
    <dgm:cxn modelId="{A9F5E970-243B-4B0A-B2B6-B3AEF3205C42}" type="presParOf" srcId="{FEEFBAA0-718A-4A96-972B-7908C6E0B27F}" destId="{E89D23A8-3643-456B-A1D1-A21D11335708}" srcOrd="0" destOrd="0" presId="urn:microsoft.com/office/officeart/2005/8/layout/hierarchy2"/>
    <dgm:cxn modelId="{7A4D8D7C-FAD8-4C57-AE54-A9628C1CAE32}" type="presParOf" srcId="{37C3E844-3B04-4704-B880-6DBBD8BFF1CB}" destId="{21B89EAD-F121-4AE7-A416-D275ECD38701}" srcOrd="1" destOrd="0" presId="urn:microsoft.com/office/officeart/2005/8/layout/hierarchy2"/>
    <dgm:cxn modelId="{25BB9E43-1E28-4B45-9CCD-5E87954D62FE}" type="presParOf" srcId="{21B89EAD-F121-4AE7-A416-D275ECD38701}" destId="{9EF222CA-FCC9-4D0C-8096-D78C4F890C04}" srcOrd="0" destOrd="0" presId="urn:microsoft.com/office/officeart/2005/8/layout/hierarchy2"/>
    <dgm:cxn modelId="{2E65FC15-1EA4-4DE5-B419-4DF5BD3957DB}" type="presParOf" srcId="{21B89EAD-F121-4AE7-A416-D275ECD38701}" destId="{A731C78C-C1D6-4A05-BB70-9929A8D5EE0A}" srcOrd="1" destOrd="0" presId="urn:microsoft.com/office/officeart/2005/8/layout/hierarchy2"/>
    <dgm:cxn modelId="{C4DB6EE6-05C2-4EE3-BF6A-C503C7AA964B}" type="presParOf" srcId="{A731C78C-C1D6-4A05-BB70-9929A8D5EE0A}" destId="{59C4FB85-9A29-44F7-9BAE-410EC46CA802}" srcOrd="0" destOrd="0" presId="urn:microsoft.com/office/officeart/2005/8/layout/hierarchy2"/>
    <dgm:cxn modelId="{1CAEC143-7744-452E-9C81-BAED803A5030}" type="presParOf" srcId="{59C4FB85-9A29-44F7-9BAE-410EC46CA802}" destId="{97DC29AF-A0DA-443F-A44C-18B6CAC4095E}" srcOrd="0" destOrd="0" presId="urn:microsoft.com/office/officeart/2005/8/layout/hierarchy2"/>
    <dgm:cxn modelId="{235F1ECD-546B-4051-92BB-EFB50A5F8064}" type="presParOf" srcId="{A731C78C-C1D6-4A05-BB70-9929A8D5EE0A}" destId="{99F8E895-E23F-417D-B659-9D9BCBAE27F1}" srcOrd="1" destOrd="0" presId="urn:microsoft.com/office/officeart/2005/8/layout/hierarchy2"/>
    <dgm:cxn modelId="{ACD69409-4557-4E1D-BFDE-88C8EC85D8EA}" type="presParOf" srcId="{99F8E895-E23F-417D-B659-9D9BCBAE27F1}" destId="{0D1C9AC8-94E8-4B36-9298-3837D0F62DEC}" srcOrd="0" destOrd="0" presId="urn:microsoft.com/office/officeart/2005/8/layout/hierarchy2"/>
    <dgm:cxn modelId="{5B45CA6B-5650-4442-9AD8-D39AC4A6832B}" type="presParOf" srcId="{99F8E895-E23F-417D-B659-9D9BCBAE27F1}" destId="{C89D221F-21E2-4073-ADE6-5FE856E9829E}" srcOrd="1" destOrd="0" presId="urn:microsoft.com/office/officeart/2005/8/layout/hierarchy2"/>
  </dgm:cxnLst>
  <dgm:bg/>
  <dgm:whole/>
</dgm:dataModel>
</file>

<file path=ppt/diagrams/data11.xml><?xml version="1.0" encoding="utf-8"?>
<dgm:dataModel xmlns:dgm="http://schemas.openxmlformats.org/drawingml/2006/diagram" xmlns:a="http://schemas.openxmlformats.org/drawingml/2006/main">
  <dgm:ptLst>
    <dgm:pt modelId="{BD536503-7B69-4FA5-A6A2-ACB5E30F4F36}" type="doc">
      <dgm:prSet loTypeId="urn:microsoft.com/office/officeart/2005/8/layout/vList2" loCatId="list" qsTypeId="urn:microsoft.com/office/officeart/2005/8/quickstyle/simple1" qsCatId="simple" csTypeId="urn:microsoft.com/office/officeart/2005/8/colors/accent3_3" csCatId="accent3" phldr="1"/>
      <dgm:spPr/>
      <dgm:t>
        <a:bodyPr/>
        <a:lstStyle/>
        <a:p>
          <a:endParaRPr lang="es-EC"/>
        </a:p>
      </dgm:t>
    </dgm:pt>
    <dgm:pt modelId="{21B2A079-3C20-488C-99EC-8AFCF0859557}">
      <dgm:prSet/>
      <dgm:spPr>
        <a:solidFill>
          <a:srgbClr val="405670"/>
        </a:solidFill>
        <a:ln>
          <a:noFill/>
        </a:ln>
      </dgm:spPr>
      <dgm:t>
        <a:bodyPr/>
        <a:lstStyle/>
        <a:p>
          <a:pPr rtl="0"/>
          <a:r>
            <a:rPr lang="es-EC" dirty="0" smtClean="0"/>
            <a:t>MONTAJE</a:t>
          </a:r>
          <a:endParaRPr lang="es-EC" dirty="0"/>
        </a:p>
      </dgm:t>
    </dgm:pt>
    <dgm:pt modelId="{059C54DD-C311-4598-9AD5-7D493470A5BF}" type="parTrans" cxnId="{C7503192-DB33-445E-8367-99B16996BBEC}">
      <dgm:prSet/>
      <dgm:spPr/>
      <dgm:t>
        <a:bodyPr/>
        <a:lstStyle/>
        <a:p>
          <a:endParaRPr lang="es-EC"/>
        </a:p>
      </dgm:t>
    </dgm:pt>
    <dgm:pt modelId="{3CE7B9B7-FDA8-46DD-849E-4AFF73CC8132}" type="sibTrans" cxnId="{C7503192-DB33-445E-8367-99B16996BBEC}">
      <dgm:prSet/>
      <dgm:spPr/>
      <dgm:t>
        <a:bodyPr/>
        <a:lstStyle/>
        <a:p>
          <a:endParaRPr lang="es-EC"/>
        </a:p>
      </dgm:t>
    </dgm:pt>
    <dgm:pt modelId="{3E18CA08-9AE9-4AE8-8AE5-FF270CB3D9C1}" type="pres">
      <dgm:prSet presAssocID="{BD536503-7B69-4FA5-A6A2-ACB5E30F4F36}" presName="linear" presStyleCnt="0">
        <dgm:presLayoutVars>
          <dgm:animLvl val="lvl"/>
          <dgm:resizeHandles val="exact"/>
        </dgm:presLayoutVars>
      </dgm:prSet>
      <dgm:spPr/>
      <dgm:t>
        <a:bodyPr/>
        <a:lstStyle/>
        <a:p>
          <a:endParaRPr lang="es-EC"/>
        </a:p>
      </dgm:t>
    </dgm:pt>
    <dgm:pt modelId="{F349391D-9F1F-4622-90E3-5B69AFD64217}" type="pres">
      <dgm:prSet presAssocID="{21B2A079-3C20-488C-99EC-8AFCF0859557}" presName="parentText" presStyleLbl="node1" presStyleIdx="0" presStyleCnt="1" custLinFactNeighborY="-63670">
        <dgm:presLayoutVars>
          <dgm:chMax val="0"/>
          <dgm:bulletEnabled val="1"/>
        </dgm:presLayoutVars>
      </dgm:prSet>
      <dgm:spPr/>
      <dgm:t>
        <a:bodyPr/>
        <a:lstStyle/>
        <a:p>
          <a:endParaRPr lang="es-EC"/>
        </a:p>
      </dgm:t>
    </dgm:pt>
  </dgm:ptLst>
  <dgm:cxnLst>
    <dgm:cxn modelId="{C7503192-DB33-445E-8367-99B16996BBEC}" srcId="{BD536503-7B69-4FA5-A6A2-ACB5E30F4F36}" destId="{21B2A079-3C20-488C-99EC-8AFCF0859557}" srcOrd="0" destOrd="0" parTransId="{059C54DD-C311-4598-9AD5-7D493470A5BF}" sibTransId="{3CE7B9B7-FDA8-46DD-849E-4AFF73CC8132}"/>
    <dgm:cxn modelId="{8E01AE40-50A4-4B65-BF16-5A42B72D855A}" type="presOf" srcId="{21B2A079-3C20-488C-99EC-8AFCF0859557}" destId="{F349391D-9F1F-4622-90E3-5B69AFD64217}" srcOrd="0" destOrd="0" presId="urn:microsoft.com/office/officeart/2005/8/layout/vList2"/>
    <dgm:cxn modelId="{1AAA21F9-A242-47D9-BF23-4DE0A565D5B1}" type="presOf" srcId="{BD536503-7B69-4FA5-A6A2-ACB5E30F4F36}" destId="{3E18CA08-9AE9-4AE8-8AE5-FF270CB3D9C1}" srcOrd="0" destOrd="0" presId="urn:microsoft.com/office/officeart/2005/8/layout/vList2"/>
    <dgm:cxn modelId="{414DBE6A-2A50-413B-9475-46306EC0A0C9}" type="presParOf" srcId="{3E18CA08-9AE9-4AE8-8AE5-FF270CB3D9C1}" destId="{F349391D-9F1F-4622-90E3-5B69AFD64217}" srcOrd="0" destOrd="0" presId="urn:microsoft.com/office/officeart/2005/8/layout/vList2"/>
  </dgm:cxnLst>
  <dgm:bg/>
  <dgm:whole/>
</dgm:dataModel>
</file>

<file path=ppt/diagrams/data12.xml><?xml version="1.0" encoding="utf-8"?>
<dgm:dataModel xmlns:dgm="http://schemas.openxmlformats.org/drawingml/2006/diagram" xmlns:a="http://schemas.openxmlformats.org/drawingml/2006/main">
  <dgm:ptLst>
    <dgm:pt modelId="{218C5959-E1A1-4872-BEB5-418F777E4B41}" type="doc">
      <dgm:prSet loTypeId="urn:microsoft.com/office/officeart/2005/8/layout/vList2" loCatId="list" qsTypeId="urn:microsoft.com/office/officeart/2005/8/quickstyle/simple1" qsCatId="simple" csTypeId="urn:microsoft.com/office/officeart/2005/8/colors/accent3_3" csCatId="accent3" phldr="1"/>
      <dgm:spPr/>
      <dgm:t>
        <a:bodyPr/>
        <a:lstStyle/>
        <a:p>
          <a:endParaRPr lang="es-EC"/>
        </a:p>
      </dgm:t>
    </dgm:pt>
    <dgm:pt modelId="{3B19D6E3-9D3A-4E50-8127-670790230207}">
      <dgm:prSet/>
      <dgm:spPr>
        <a:solidFill>
          <a:srgbClr val="405670"/>
        </a:solidFill>
      </dgm:spPr>
      <dgm:t>
        <a:bodyPr/>
        <a:lstStyle/>
        <a:p>
          <a:pPr rtl="0"/>
          <a:r>
            <a:rPr lang="es-EC" dirty="0" smtClean="0"/>
            <a:t>RESULTADOS</a:t>
          </a:r>
          <a:endParaRPr lang="es-EC" dirty="0"/>
        </a:p>
      </dgm:t>
    </dgm:pt>
    <dgm:pt modelId="{B5219B51-C603-4CF1-92B4-04A1FC44244C}" type="parTrans" cxnId="{2A77CADE-E4E3-43CB-9A12-B1BD2B947CE4}">
      <dgm:prSet/>
      <dgm:spPr/>
      <dgm:t>
        <a:bodyPr/>
        <a:lstStyle/>
        <a:p>
          <a:endParaRPr lang="es-EC"/>
        </a:p>
      </dgm:t>
    </dgm:pt>
    <dgm:pt modelId="{1D635A84-B0EF-4151-A1B1-95B6B1FBC332}" type="sibTrans" cxnId="{2A77CADE-E4E3-43CB-9A12-B1BD2B947CE4}">
      <dgm:prSet/>
      <dgm:spPr/>
      <dgm:t>
        <a:bodyPr/>
        <a:lstStyle/>
        <a:p>
          <a:endParaRPr lang="es-EC"/>
        </a:p>
      </dgm:t>
    </dgm:pt>
    <dgm:pt modelId="{ED3FB6A2-BF1C-4177-B290-B07FE23EF745}" type="pres">
      <dgm:prSet presAssocID="{218C5959-E1A1-4872-BEB5-418F777E4B41}" presName="linear" presStyleCnt="0">
        <dgm:presLayoutVars>
          <dgm:animLvl val="lvl"/>
          <dgm:resizeHandles val="exact"/>
        </dgm:presLayoutVars>
      </dgm:prSet>
      <dgm:spPr/>
      <dgm:t>
        <a:bodyPr/>
        <a:lstStyle/>
        <a:p>
          <a:endParaRPr lang="es-EC"/>
        </a:p>
      </dgm:t>
    </dgm:pt>
    <dgm:pt modelId="{6A4AEBC5-DE7B-4E2B-8873-5E7244C6ED4C}" type="pres">
      <dgm:prSet presAssocID="{3B19D6E3-9D3A-4E50-8127-670790230207}" presName="parentText" presStyleLbl="node1" presStyleIdx="0" presStyleCnt="1">
        <dgm:presLayoutVars>
          <dgm:chMax val="0"/>
          <dgm:bulletEnabled val="1"/>
        </dgm:presLayoutVars>
      </dgm:prSet>
      <dgm:spPr/>
      <dgm:t>
        <a:bodyPr/>
        <a:lstStyle/>
        <a:p>
          <a:endParaRPr lang="es-EC"/>
        </a:p>
      </dgm:t>
    </dgm:pt>
  </dgm:ptLst>
  <dgm:cxnLst>
    <dgm:cxn modelId="{2A77CADE-E4E3-43CB-9A12-B1BD2B947CE4}" srcId="{218C5959-E1A1-4872-BEB5-418F777E4B41}" destId="{3B19D6E3-9D3A-4E50-8127-670790230207}" srcOrd="0" destOrd="0" parTransId="{B5219B51-C603-4CF1-92B4-04A1FC44244C}" sibTransId="{1D635A84-B0EF-4151-A1B1-95B6B1FBC332}"/>
    <dgm:cxn modelId="{F5FCA747-ABF8-4AF6-8DE1-44B7B1E66F4C}" type="presOf" srcId="{218C5959-E1A1-4872-BEB5-418F777E4B41}" destId="{ED3FB6A2-BF1C-4177-B290-B07FE23EF745}" srcOrd="0" destOrd="0" presId="urn:microsoft.com/office/officeart/2005/8/layout/vList2"/>
    <dgm:cxn modelId="{6AEAAEC7-5AD4-406E-9ECF-10685632E135}" type="presOf" srcId="{3B19D6E3-9D3A-4E50-8127-670790230207}" destId="{6A4AEBC5-DE7B-4E2B-8873-5E7244C6ED4C}" srcOrd="0" destOrd="0" presId="urn:microsoft.com/office/officeart/2005/8/layout/vList2"/>
    <dgm:cxn modelId="{2782A1FC-4B3D-4093-99E7-4476C3032091}" type="presParOf" srcId="{ED3FB6A2-BF1C-4177-B290-B07FE23EF745}" destId="{6A4AEBC5-DE7B-4E2B-8873-5E7244C6ED4C}" srcOrd="0" destOrd="0" presId="urn:microsoft.com/office/officeart/2005/8/layout/vList2"/>
  </dgm:cxnLst>
  <dgm:bg/>
  <dgm:whole/>
</dgm:dataModel>
</file>

<file path=ppt/diagrams/data13.xml><?xml version="1.0" encoding="utf-8"?>
<dgm:dataModel xmlns:dgm="http://schemas.openxmlformats.org/drawingml/2006/diagram" xmlns:a="http://schemas.openxmlformats.org/drawingml/2006/main">
  <dgm:ptLst>
    <dgm:pt modelId="{218C5959-E1A1-4872-BEB5-418F777E4B41}" type="doc">
      <dgm:prSet loTypeId="urn:microsoft.com/office/officeart/2005/8/layout/vList2" loCatId="list" qsTypeId="urn:microsoft.com/office/officeart/2005/8/quickstyle/simple1" qsCatId="simple" csTypeId="urn:microsoft.com/office/officeart/2005/8/colors/accent3_3" csCatId="accent3" phldr="1"/>
      <dgm:spPr/>
      <dgm:t>
        <a:bodyPr/>
        <a:lstStyle/>
        <a:p>
          <a:endParaRPr lang="es-EC"/>
        </a:p>
      </dgm:t>
    </dgm:pt>
    <dgm:pt modelId="{3B19D6E3-9D3A-4E50-8127-670790230207}">
      <dgm:prSet/>
      <dgm:spPr>
        <a:solidFill>
          <a:schemeClr val="accent1">
            <a:lumMod val="50000"/>
          </a:schemeClr>
        </a:solidFill>
      </dgm:spPr>
      <dgm:t>
        <a:bodyPr/>
        <a:lstStyle/>
        <a:p>
          <a:pPr rtl="0"/>
          <a:r>
            <a:rPr lang="es-EC" dirty="0" smtClean="0"/>
            <a:t>RESULTADOS</a:t>
          </a:r>
          <a:endParaRPr lang="es-EC" dirty="0"/>
        </a:p>
      </dgm:t>
    </dgm:pt>
    <dgm:pt modelId="{B5219B51-C603-4CF1-92B4-04A1FC44244C}" type="parTrans" cxnId="{2A77CADE-E4E3-43CB-9A12-B1BD2B947CE4}">
      <dgm:prSet/>
      <dgm:spPr/>
      <dgm:t>
        <a:bodyPr/>
        <a:lstStyle/>
        <a:p>
          <a:endParaRPr lang="es-EC"/>
        </a:p>
      </dgm:t>
    </dgm:pt>
    <dgm:pt modelId="{1D635A84-B0EF-4151-A1B1-95B6B1FBC332}" type="sibTrans" cxnId="{2A77CADE-E4E3-43CB-9A12-B1BD2B947CE4}">
      <dgm:prSet/>
      <dgm:spPr/>
      <dgm:t>
        <a:bodyPr/>
        <a:lstStyle/>
        <a:p>
          <a:endParaRPr lang="es-EC"/>
        </a:p>
      </dgm:t>
    </dgm:pt>
    <dgm:pt modelId="{ED3FB6A2-BF1C-4177-B290-B07FE23EF745}" type="pres">
      <dgm:prSet presAssocID="{218C5959-E1A1-4872-BEB5-418F777E4B41}" presName="linear" presStyleCnt="0">
        <dgm:presLayoutVars>
          <dgm:animLvl val="lvl"/>
          <dgm:resizeHandles val="exact"/>
        </dgm:presLayoutVars>
      </dgm:prSet>
      <dgm:spPr/>
      <dgm:t>
        <a:bodyPr/>
        <a:lstStyle/>
        <a:p>
          <a:endParaRPr lang="es-EC"/>
        </a:p>
      </dgm:t>
    </dgm:pt>
    <dgm:pt modelId="{6A4AEBC5-DE7B-4E2B-8873-5E7244C6ED4C}" type="pres">
      <dgm:prSet presAssocID="{3B19D6E3-9D3A-4E50-8127-670790230207}" presName="parentText" presStyleLbl="node1" presStyleIdx="0" presStyleCnt="1" custLinFactNeighborX="-1449" custLinFactNeighborY="-2611">
        <dgm:presLayoutVars>
          <dgm:chMax val="0"/>
          <dgm:bulletEnabled val="1"/>
        </dgm:presLayoutVars>
      </dgm:prSet>
      <dgm:spPr/>
      <dgm:t>
        <a:bodyPr/>
        <a:lstStyle/>
        <a:p>
          <a:endParaRPr lang="es-EC"/>
        </a:p>
      </dgm:t>
    </dgm:pt>
  </dgm:ptLst>
  <dgm:cxnLst>
    <dgm:cxn modelId="{37C5A4E8-D53E-4362-82DA-B4D02326AA21}" type="presOf" srcId="{218C5959-E1A1-4872-BEB5-418F777E4B41}" destId="{ED3FB6A2-BF1C-4177-B290-B07FE23EF745}" srcOrd="0" destOrd="0" presId="urn:microsoft.com/office/officeart/2005/8/layout/vList2"/>
    <dgm:cxn modelId="{2A77CADE-E4E3-43CB-9A12-B1BD2B947CE4}" srcId="{218C5959-E1A1-4872-BEB5-418F777E4B41}" destId="{3B19D6E3-9D3A-4E50-8127-670790230207}" srcOrd="0" destOrd="0" parTransId="{B5219B51-C603-4CF1-92B4-04A1FC44244C}" sibTransId="{1D635A84-B0EF-4151-A1B1-95B6B1FBC332}"/>
    <dgm:cxn modelId="{1C972476-612F-4FD5-BEBF-3F430EB709E3}" type="presOf" srcId="{3B19D6E3-9D3A-4E50-8127-670790230207}" destId="{6A4AEBC5-DE7B-4E2B-8873-5E7244C6ED4C}" srcOrd="0" destOrd="0" presId="urn:microsoft.com/office/officeart/2005/8/layout/vList2"/>
    <dgm:cxn modelId="{C1BAEB9B-9278-429A-9F30-5040B48C9F57}" type="presParOf" srcId="{ED3FB6A2-BF1C-4177-B290-B07FE23EF745}" destId="{6A4AEBC5-DE7B-4E2B-8873-5E7244C6ED4C}" srcOrd="0" destOrd="0" presId="urn:microsoft.com/office/officeart/2005/8/layout/vList2"/>
  </dgm:cxnLst>
  <dgm:bg>
    <a:solidFill>
      <a:schemeClr val="accent1">
        <a:lumMod val="75000"/>
      </a:schemeClr>
    </a:solidFill>
  </dgm:bg>
  <dgm:whole/>
</dgm:dataModel>
</file>

<file path=ppt/diagrams/data14.xml><?xml version="1.0" encoding="utf-8"?>
<dgm:dataModel xmlns:dgm="http://schemas.openxmlformats.org/drawingml/2006/diagram" xmlns:a="http://schemas.openxmlformats.org/drawingml/2006/main">
  <dgm:ptLst>
    <dgm:pt modelId="{BD536503-7B69-4FA5-A6A2-ACB5E30F4F36}" type="doc">
      <dgm:prSet loTypeId="urn:microsoft.com/office/officeart/2005/8/layout/vList2" loCatId="list" qsTypeId="urn:microsoft.com/office/officeart/2005/8/quickstyle/simple1" qsCatId="simple" csTypeId="urn:microsoft.com/office/officeart/2005/8/colors/accent3_3" csCatId="accent3" phldr="1"/>
      <dgm:spPr/>
      <dgm:t>
        <a:bodyPr/>
        <a:lstStyle/>
        <a:p>
          <a:endParaRPr lang="es-EC"/>
        </a:p>
      </dgm:t>
    </dgm:pt>
    <dgm:pt modelId="{21B2A079-3C20-488C-99EC-8AFCF0859557}">
      <dgm:prSet/>
      <dgm:spPr>
        <a:solidFill>
          <a:srgbClr val="405670"/>
        </a:solidFill>
      </dgm:spPr>
      <dgm:t>
        <a:bodyPr/>
        <a:lstStyle/>
        <a:p>
          <a:pPr rtl="0"/>
          <a:r>
            <a:rPr lang="es-EC" dirty="0" smtClean="0"/>
            <a:t>MONTAJE</a:t>
          </a:r>
          <a:endParaRPr lang="es-EC" dirty="0"/>
        </a:p>
      </dgm:t>
    </dgm:pt>
    <dgm:pt modelId="{059C54DD-C311-4598-9AD5-7D493470A5BF}" type="parTrans" cxnId="{C7503192-DB33-445E-8367-99B16996BBEC}">
      <dgm:prSet/>
      <dgm:spPr/>
      <dgm:t>
        <a:bodyPr/>
        <a:lstStyle/>
        <a:p>
          <a:endParaRPr lang="es-EC"/>
        </a:p>
      </dgm:t>
    </dgm:pt>
    <dgm:pt modelId="{3CE7B9B7-FDA8-46DD-849E-4AFF73CC8132}" type="sibTrans" cxnId="{C7503192-DB33-445E-8367-99B16996BBEC}">
      <dgm:prSet/>
      <dgm:spPr/>
      <dgm:t>
        <a:bodyPr/>
        <a:lstStyle/>
        <a:p>
          <a:endParaRPr lang="es-EC"/>
        </a:p>
      </dgm:t>
    </dgm:pt>
    <dgm:pt modelId="{3E18CA08-9AE9-4AE8-8AE5-FF270CB3D9C1}" type="pres">
      <dgm:prSet presAssocID="{BD536503-7B69-4FA5-A6A2-ACB5E30F4F36}" presName="linear" presStyleCnt="0">
        <dgm:presLayoutVars>
          <dgm:animLvl val="lvl"/>
          <dgm:resizeHandles val="exact"/>
        </dgm:presLayoutVars>
      </dgm:prSet>
      <dgm:spPr/>
      <dgm:t>
        <a:bodyPr/>
        <a:lstStyle/>
        <a:p>
          <a:endParaRPr lang="es-EC"/>
        </a:p>
      </dgm:t>
    </dgm:pt>
    <dgm:pt modelId="{F349391D-9F1F-4622-90E3-5B69AFD64217}" type="pres">
      <dgm:prSet presAssocID="{21B2A079-3C20-488C-99EC-8AFCF0859557}" presName="parentText" presStyleLbl="node1" presStyleIdx="0" presStyleCnt="1">
        <dgm:presLayoutVars>
          <dgm:chMax val="0"/>
          <dgm:bulletEnabled val="1"/>
        </dgm:presLayoutVars>
      </dgm:prSet>
      <dgm:spPr/>
      <dgm:t>
        <a:bodyPr/>
        <a:lstStyle/>
        <a:p>
          <a:endParaRPr lang="es-EC"/>
        </a:p>
      </dgm:t>
    </dgm:pt>
  </dgm:ptLst>
  <dgm:cxnLst>
    <dgm:cxn modelId="{C7503192-DB33-445E-8367-99B16996BBEC}" srcId="{BD536503-7B69-4FA5-A6A2-ACB5E30F4F36}" destId="{21B2A079-3C20-488C-99EC-8AFCF0859557}" srcOrd="0" destOrd="0" parTransId="{059C54DD-C311-4598-9AD5-7D493470A5BF}" sibTransId="{3CE7B9B7-FDA8-46DD-849E-4AFF73CC8132}"/>
    <dgm:cxn modelId="{B9AAF893-73F6-49C3-9B14-35C2721C84A4}" type="presOf" srcId="{21B2A079-3C20-488C-99EC-8AFCF0859557}" destId="{F349391D-9F1F-4622-90E3-5B69AFD64217}" srcOrd="0" destOrd="0" presId="urn:microsoft.com/office/officeart/2005/8/layout/vList2"/>
    <dgm:cxn modelId="{3F8F83AF-D33C-456F-B1ED-653B585D0C17}" type="presOf" srcId="{BD536503-7B69-4FA5-A6A2-ACB5E30F4F36}" destId="{3E18CA08-9AE9-4AE8-8AE5-FF270CB3D9C1}" srcOrd="0" destOrd="0" presId="urn:microsoft.com/office/officeart/2005/8/layout/vList2"/>
    <dgm:cxn modelId="{8B6FFE33-FB4D-4836-8CB4-FFFEB4F9DE6A}" type="presParOf" srcId="{3E18CA08-9AE9-4AE8-8AE5-FF270CB3D9C1}" destId="{F349391D-9F1F-4622-90E3-5B69AFD64217}" srcOrd="0" destOrd="0" presId="urn:microsoft.com/office/officeart/2005/8/layout/vList2"/>
  </dgm:cxnLst>
  <dgm:bg>
    <a:solidFill>
      <a:srgbClr val="405670"/>
    </a:solidFill>
  </dgm:bg>
  <dgm:whole/>
</dgm:dataModel>
</file>

<file path=ppt/diagrams/data15.xml><?xml version="1.0" encoding="utf-8"?>
<dgm:dataModel xmlns:dgm="http://schemas.openxmlformats.org/drawingml/2006/diagram" xmlns:a="http://schemas.openxmlformats.org/drawingml/2006/main">
  <dgm:ptLst>
    <dgm:pt modelId="{218C5959-E1A1-4872-BEB5-418F777E4B41}" type="doc">
      <dgm:prSet loTypeId="urn:microsoft.com/office/officeart/2005/8/layout/vList2" loCatId="list" qsTypeId="urn:microsoft.com/office/officeart/2005/8/quickstyle/simple1" qsCatId="simple" csTypeId="urn:microsoft.com/office/officeart/2005/8/colors/accent3_3" csCatId="accent3" phldr="1"/>
      <dgm:spPr/>
      <dgm:t>
        <a:bodyPr/>
        <a:lstStyle/>
        <a:p>
          <a:endParaRPr lang="es-EC"/>
        </a:p>
      </dgm:t>
    </dgm:pt>
    <dgm:pt modelId="{3B19D6E3-9D3A-4E50-8127-670790230207}">
      <dgm:prSet/>
      <dgm:spPr>
        <a:solidFill>
          <a:srgbClr val="405670"/>
        </a:solidFill>
      </dgm:spPr>
      <dgm:t>
        <a:bodyPr/>
        <a:lstStyle/>
        <a:p>
          <a:pPr rtl="0"/>
          <a:r>
            <a:rPr lang="es-EC" dirty="0" smtClean="0"/>
            <a:t>RESULTADOS</a:t>
          </a:r>
          <a:endParaRPr lang="es-EC" dirty="0"/>
        </a:p>
      </dgm:t>
    </dgm:pt>
    <dgm:pt modelId="{B5219B51-C603-4CF1-92B4-04A1FC44244C}" type="parTrans" cxnId="{2A77CADE-E4E3-43CB-9A12-B1BD2B947CE4}">
      <dgm:prSet/>
      <dgm:spPr/>
      <dgm:t>
        <a:bodyPr/>
        <a:lstStyle/>
        <a:p>
          <a:endParaRPr lang="es-EC"/>
        </a:p>
      </dgm:t>
    </dgm:pt>
    <dgm:pt modelId="{1D635A84-B0EF-4151-A1B1-95B6B1FBC332}" type="sibTrans" cxnId="{2A77CADE-E4E3-43CB-9A12-B1BD2B947CE4}">
      <dgm:prSet/>
      <dgm:spPr/>
      <dgm:t>
        <a:bodyPr/>
        <a:lstStyle/>
        <a:p>
          <a:endParaRPr lang="es-EC"/>
        </a:p>
      </dgm:t>
    </dgm:pt>
    <dgm:pt modelId="{ED3FB6A2-BF1C-4177-B290-B07FE23EF745}" type="pres">
      <dgm:prSet presAssocID="{218C5959-E1A1-4872-BEB5-418F777E4B41}" presName="linear" presStyleCnt="0">
        <dgm:presLayoutVars>
          <dgm:animLvl val="lvl"/>
          <dgm:resizeHandles val="exact"/>
        </dgm:presLayoutVars>
      </dgm:prSet>
      <dgm:spPr/>
      <dgm:t>
        <a:bodyPr/>
        <a:lstStyle/>
        <a:p>
          <a:endParaRPr lang="es-EC"/>
        </a:p>
      </dgm:t>
    </dgm:pt>
    <dgm:pt modelId="{6A4AEBC5-DE7B-4E2B-8873-5E7244C6ED4C}" type="pres">
      <dgm:prSet presAssocID="{3B19D6E3-9D3A-4E50-8127-670790230207}" presName="parentText" presStyleLbl="node1" presStyleIdx="0" presStyleCnt="1" custLinFactNeighborX="-1449" custLinFactNeighborY="-2611">
        <dgm:presLayoutVars>
          <dgm:chMax val="0"/>
          <dgm:bulletEnabled val="1"/>
        </dgm:presLayoutVars>
      </dgm:prSet>
      <dgm:spPr/>
      <dgm:t>
        <a:bodyPr/>
        <a:lstStyle/>
        <a:p>
          <a:endParaRPr lang="es-EC"/>
        </a:p>
      </dgm:t>
    </dgm:pt>
  </dgm:ptLst>
  <dgm:cxnLst>
    <dgm:cxn modelId="{2A77CADE-E4E3-43CB-9A12-B1BD2B947CE4}" srcId="{218C5959-E1A1-4872-BEB5-418F777E4B41}" destId="{3B19D6E3-9D3A-4E50-8127-670790230207}" srcOrd="0" destOrd="0" parTransId="{B5219B51-C603-4CF1-92B4-04A1FC44244C}" sibTransId="{1D635A84-B0EF-4151-A1B1-95B6B1FBC332}"/>
    <dgm:cxn modelId="{E30C1425-F8D3-4BCF-9267-4AAE8099EABF}" type="presOf" srcId="{218C5959-E1A1-4872-BEB5-418F777E4B41}" destId="{ED3FB6A2-BF1C-4177-B290-B07FE23EF745}" srcOrd="0" destOrd="0" presId="urn:microsoft.com/office/officeart/2005/8/layout/vList2"/>
    <dgm:cxn modelId="{99EDD168-FCD1-436F-9520-06340243EA75}" type="presOf" srcId="{3B19D6E3-9D3A-4E50-8127-670790230207}" destId="{6A4AEBC5-DE7B-4E2B-8873-5E7244C6ED4C}" srcOrd="0" destOrd="0" presId="urn:microsoft.com/office/officeart/2005/8/layout/vList2"/>
    <dgm:cxn modelId="{205373E4-9979-4FE8-9A6B-80A549E47425}" type="presParOf" srcId="{ED3FB6A2-BF1C-4177-B290-B07FE23EF745}" destId="{6A4AEBC5-DE7B-4E2B-8873-5E7244C6ED4C}" srcOrd="0" destOrd="0" presId="urn:microsoft.com/office/officeart/2005/8/layout/vList2"/>
  </dgm:cxnLst>
  <dgm:bg>
    <a:solidFill>
      <a:srgbClr val="405670"/>
    </a:solidFill>
  </dgm:bg>
  <dgm:whole/>
</dgm:dataModel>
</file>

<file path=ppt/diagrams/data16.xml><?xml version="1.0" encoding="utf-8"?>
<dgm:dataModel xmlns:dgm="http://schemas.openxmlformats.org/drawingml/2006/diagram" xmlns:a="http://schemas.openxmlformats.org/drawingml/2006/main">
  <dgm:ptLst>
    <dgm:pt modelId="{218C5959-E1A1-4872-BEB5-418F777E4B41}" type="doc">
      <dgm:prSet loTypeId="urn:microsoft.com/office/officeart/2005/8/layout/vList2" loCatId="list" qsTypeId="urn:microsoft.com/office/officeart/2005/8/quickstyle/simple1" qsCatId="simple" csTypeId="urn:microsoft.com/office/officeart/2005/8/colors/accent3_3" csCatId="accent3" phldr="1"/>
      <dgm:spPr/>
      <dgm:t>
        <a:bodyPr/>
        <a:lstStyle/>
        <a:p>
          <a:endParaRPr lang="es-EC"/>
        </a:p>
      </dgm:t>
    </dgm:pt>
    <dgm:pt modelId="{3B19D6E3-9D3A-4E50-8127-670790230207}">
      <dgm:prSet/>
      <dgm:spPr>
        <a:solidFill>
          <a:schemeClr val="accent1">
            <a:lumMod val="50000"/>
          </a:schemeClr>
        </a:solidFill>
      </dgm:spPr>
      <dgm:t>
        <a:bodyPr/>
        <a:lstStyle/>
        <a:p>
          <a:pPr rtl="0"/>
          <a:r>
            <a:rPr lang="es-EC" dirty="0" smtClean="0"/>
            <a:t>RESULTADOS</a:t>
          </a:r>
          <a:endParaRPr lang="es-EC" dirty="0"/>
        </a:p>
      </dgm:t>
    </dgm:pt>
    <dgm:pt modelId="{B5219B51-C603-4CF1-92B4-04A1FC44244C}" type="parTrans" cxnId="{2A77CADE-E4E3-43CB-9A12-B1BD2B947CE4}">
      <dgm:prSet/>
      <dgm:spPr/>
      <dgm:t>
        <a:bodyPr/>
        <a:lstStyle/>
        <a:p>
          <a:endParaRPr lang="es-EC"/>
        </a:p>
      </dgm:t>
    </dgm:pt>
    <dgm:pt modelId="{1D635A84-B0EF-4151-A1B1-95B6B1FBC332}" type="sibTrans" cxnId="{2A77CADE-E4E3-43CB-9A12-B1BD2B947CE4}">
      <dgm:prSet/>
      <dgm:spPr/>
      <dgm:t>
        <a:bodyPr/>
        <a:lstStyle/>
        <a:p>
          <a:endParaRPr lang="es-EC"/>
        </a:p>
      </dgm:t>
    </dgm:pt>
    <dgm:pt modelId="{ED3FB6A2-BF1C-4177-B290-B07FE23EF745}" type="pres">
      <dgm:prSet presAssocID="{218C5959-E1A1-4872-BEB5-418F777E4B41}" presName="linear" presStyleCnt="0">
        <dgm:presLayoutVars>
          <dgm:animLvl val="lvl"/>
          <dgm:resizeHandles val="exact"/>
        </dgm:presLayoutVars>
      </dgm:prSet>
      <dgm:spPr/>
      <dgm:t>
        <a:bodyPr/>
        <a:lstStyle/>
        <a:p>
          <a:endParaRPr lang="es-EC"/>
        </a:p>
      </dgm:t>
    </dgm:pt>
    <dgm:pt modelId="{6A4AEBC5-DE7B-4E2B-8873-5E7244C6ED4C}" type="pres">
      <dgm:prSet presAssocID="{3B19D6E3-9D3A-4E50-8127-670790230207}" presName="parentText" presStyleLbl="node1" presStyleIdx="0" presStyleCnt="1" custLinFactNeighborX="-1449" custLinFactNeighborY="-2611">
        <dgm:presLayoutVars>
          <dgm:chMax val="0"/>
          <dgm:bulletEnabled val="1"/>
        </dgm:presLayoutVars>
      </dgm:prSet>
      <dgm:spPr/>
      <dgm:t>
        <a:bodyPr/>
        <a:lstStyle/>
        <a:p>
          <a:endParaRPr lang="es-EC"/>
        </a:p>
      </dgm:t>
    </dgm:pt>
  </dgm:ptLst>
  <dgm:cxnLst>
    <dgm:cxn modelId="{FD34FE84-0FAB-45CC-A7AC-14601D17DDD5}" type="presOf" srcId="{218C5959-E1A1-4872-BEB5-418F777E4B41}" destId="{ED3FB6A2-BF1C-4177-B290-B07FE23EF745}" srcOrd="0" destOrd="0" presId="urn:microsoft.com/office/officeart/2005/8/layout/vList2"/>
    <dgm:cxn modelId="{2A77CADE-E4E3-43CB-9A12-B1BD2B947CE4}" srcId="{218C5959-E1A1-4872-BEB5-418F777E4B41}" destId="{3B19D6E3-9D3A-4E50-8127-670790230207}" srcOrd="0" destOrd="0" parTransId="{B5219B51-C603-4CF1-92B4-04A1FC44244C}" sibTransId="{1D635A84-B0EF-4151-A1B1-95B6B1FBC332}"/>
    <dgm:cxn modelId="{26B97324-8BA5-49C7-930D-B8D98B7FB43E}" type="presOf" srcId="{3B19D6E3-9D3A-4E50-8127-670790230207}" destId="{6A4AEBC5-DE7B-4E2B-8873-5E7244C6ED4C}" srcOrd="0" destOrd="0" presId="urn:microsoft.com/office/officeart/2005/8/layout/vList2"/>
    <dgm:cxn modelId="{D7469BD1-CB00-49FE-B43C-D0C4BA4E6082}" type="presParOf" srcId="{ED3FB6A2-BF1C-4177-B290-B07FE23EF745}" destId="{6A4AEBC5-DE7B-4E2B-8873-5E7244C6ED4C}" srcOrd="0" destOrd="0" presId="urn:microsoft.com/office/officeart/2005/8/layout/vList2"/>
  </dgm:cxnLst>
  <dgm:bg>
    <a:solidFill>
      <a:schemeClr val="accent1">
        <a:lumMod val="75000"/>
      </a:schemeClr>
    </a:solidFill>
  </dgm:bg>
  <dgm:whole/>
</dgm:dataModel>
</file>

<file path=ppt/diagrams/data17.xml><?xml version="1.0" encoding="utf-8"?>
<dgm:dataModel xmlns:dgm="http://schemas.openxmlformats.org/drawingml/2006/diagram" xmlns:a="http://schemas.openxmlformats.org/drawingml/2006/main">
  <dgm:ptLst>
    <dgm:pt modelId="{BD536503-7B69-4FA5-A6A2-ACB5E30F4F36}" type="doc">
      <dgm:prSet loTypeId="urn:microsoft.com/office/officeart/2005/8/layout/vList2" loCatId="list" qsTypeId="urn:microsoft.com/office/officeart/2005/8/quickstyle/simple1" qsCatId="simple" csTypeId="urn:microsoft.com/office/officeart/2005/8/colors/accent3_3" csCatId="accent3" phldr="1"/>
      <dgm:spPr/>
      <dgm:t>
        <a:bodyPr/>
        <a:lstStyle/>
        <a:p>
          <a:endParaRPr lang="es-EC"/>
        </a:p>
      </dgm:t>
    </dgm:pt>
    <dgm:pt modelId="{21B2A079-3C20-488C-99EC-8AFCF0859557}">
      <dgm:prSet/>
      <dgm:spPr>
        <a:solidFill>
          <a:srgbClr val="405670"/>
        </a:solidFill>
      </dgm:spPr>
      <dgm:t>
        <a:bodyPr/>
        <a:lstStyle/>
        <a:p>
          <a:pPr rtl="0"/>
          <a:r>
            <a:rPr lang="es-EC" dirty="0" smtClean="0"/>
            <a:t>MONTAJE</a:t>
          </a:r>
          <a:endParaRPr lang="es-EC" dirty="0"/>
        </a:p>
      </dgm:t>
    </dgm:pt>
    <dgm:pt modelId="{059C54DD-C311-4598-9AD5-7D493470A5BF}" type="parTrans" cxnId="{C7503192-DB33-445E-8367-99B16996BBEC}">
      <dgm:prSet/>
      <dgm:spPr/>
      <dgm:t>
        <a:bodyPr/>
        <a:lstStyle/>
        <a:p>
          <a:endParaRPr lang="es-EC"/>
        </a:p>
      </dgm:t>
    </dgm:pt>
    <dgm:pt modelId="{3CE7B9B7-FDA8-46DD-849E-4AFF73CC8132}" type="sibTrans" cxnId="{C7503192-DB33-445E-8367-99B16996BBEC}">
      <dgm:prSet/>
      <dgm:spPr/>
      <dgm:t>
        <a:bodyPr/>
        <a:lstStyle/>
        <a:p>
          <a:endParaRPr lang="es-EC"/>
        </a:p>
      </dgm:t>
    </dgm:pt>
    <dgm:pt modelId="{3E18CA08-9AE9-4AE8-8AE5-FF270CB3D9C1}" type="pres">
      <dgm:prSet presAssocID="{BD536503-7B69-4FA5-A6A2-ACB5E30F4F36}" presName="linear" presStyleCnt="0">
        <dgm:presLayoutVars>
          <dgm:animLvl val="lvl"/>
          <dgm:resizeHandles val="exact"/>
        </dgm:presLayoutVars>
      </dgm:prSet>
      <dgm:spPr/>
      <dgm:t>
        <a:bodyPr/>
        <a:lstStyle/>
        <a:p>
          <a:endParaRPr lang="es-EC"/>
        </a:p>
      </dgm:t>
    </dgm:pt>
    <dgm:pt modelId="{F349391D-9F1F-4622-90E3-5B69AFD64217}" type="pres">
      <dgm:prSet presAssocID="{21B2A079-3C20-488C-99EC-8AFCF0859557}" presName="parentText" presStyleLbl="node1" presStyleIdx="0" presStyleCnt="1" custLinFactNeighborY="99152">
        <dgm:presLayoutVars>
          <dgm:chMax val="0"/>
          <dgm:bulletEnabled val="1"/>
        </dgm:presLayoutVars>
      </dgm:prSet>
      <dgm:spPr/>
      <dgm:t>
        <a:bodyPr/>
        <a:lstStyle/>
        <a:p>
          <a:endParaRPr lang="es-EC"/>
        </a:p>
      </dgm:t>
    </dgm:pt>
  </dgm:ptLst>
  <dgm:cxnLst>
    <dgm:cxn modelId="{C7503192-DB33-445E-8367-99B16996BBEC}" srcId="{BD536503-7B69-4FA5-A6A2-ACB5E30F4F36}" destId="{21B2A079-3C20-488C-99EC-8AFCF0859557}" srcOrd="0" destOrd="0" parTransId="{059C54DD-C311-4598-9AD5-7D493470A5BF}" sibTransId="{3CE7B9B7-FDA8-46DD-849E-4AFF73CC8132}"/>
    <dgm:cxn modelId="{79CC04DD-F2F0-4DAF-B33B-901C2A9EB62B}" type="presOf" srcId="{BD536503-7B69-4FA5-A6A2-ACB5E30F4F36}" destId="{3E18CA08-9AE9-4AE8-8AE5-FF270CB3D9C1}" srcOrd="0" destOrd="0" presId="urn:microsoft.com/office/officeart/2005/8/layout/vList2"/>
    <dgm:cxn modelId="{7E305CDC-9804-4DE3-80A6-D0B00ED31FB5}" type="presOf" srcId="{21B2A079-3C20-488C-99EC-8AFCF0859557}" destId="{F349391D-9F1F-4622-90E3-5B69AFD64217}" srcOrd="0" destOrd="0" presId="urn:microsoft.com/office/officeart/2005/8/layout/vList2"/>
    <dgm:cxn modelId="{8467F4DF-DE3F-4486-8A9D-F46930921F4A}" type="presParOf" srcId="{3E18CA08-9AE9-4AE8-8AE5-FF270CB3D9C1}" destId="{F349391D-9F1F-4622-90E3-5B69AFD64217}" srcOrd="0" destOrd="0" presId="urn:microsoft.com/office/officeart/2005/8/layout/vList2"/>
  </dgm:cxnLst>
  <dgm:bg>
    <a:solidFill>
      <a:srgbClr val="405670"/>
    </a:solidFill>
  </dgm:bg>
  <dgm:whole/>
</dgm:dataModel>
</file>

<file path=ppt/diagrams/data18.xml><?xml version="1.0" encoding="utf-8"?>
<dgm:dataModel xmlns:dgm="http://schemas.openxmlformats.org/drawingml/2006/diagram" xmlns:a="http://schemas.openxmlformats.org/drawingml/2006/main">
  <dgm:ptLst>
    <dgm:pt modelId="{218C5959-E1A1-4872-BEB5-418F777E4B41}" type="doc">
      <dgm:prSet loTypeId="urn:microsoft.com/office/officeart/2005/8/layout/vList2" loCatId="list" qsTypeId="urn:microsoft.com/office/officeart/2005/8/quickstyle/simple1" qsCatId="simple" csTypeId="urn:microsoft.com/office/officeart/2005/8/colors/accent3_3" csCatId="accent3" phldr="1"/>
      <dgm:spPr/>
      <dgm:t>
        <a:bodyPr/>
        <a:lstStyle/>
        <a:p>
          <a:endParaRPr lang="es-EC"/>
        </a:p>
      </dgm:t>
    </dgm:pt>
    <dgm:pt modelId="{3B19D6E3-9D3A-4E50-8127-670790230207}">
      <dgm:prSet/>
      <dgm:spPr>
        <a:solidFill>
          <a:srgbClr val="405670"/>
        </a:solidFill>
      </dgm:spPr>
      <dgm:t>
        <a:bodyPr/>
        <a:lstStyle/>
        <a:p>
          <a:pPr rtl="0"/>
          <a:r>
            <a:rPr lang="es-EC" dirty="0" smtClean="0"/>
            <a:t>RESULTADOS</a:t>
          </a:r>
          <a:endParaRPr lang="es-EC" dirty="0"/>
        </a:p>
      </dgm:t>
    </dgm:pt>
    <dgm:pt modelId="{B5219B51-C603-4CF1-92B4-04A1FC44244C}" type="parTrans" cxnId="{2A77CADE-E4E3-43CB-9A12-B1BD2B947CE4}">
      <dgm:prSet/>
      <dgm:spPr/>
      <dgm:t>
        <a:bodyPr/>
        <a:lstStyle/>
        <a:p>
          <a:endParaRPr lang="es-EC"/>
        </a:p>
      </dgm:t>
    </dgm:pt>
    <dgm:pt modelId="{1D635A84-B0EF-4151-A1B1-95B6B1FBC332}" type="sibTrans" cxnId="{2A77CADE-E4E3-43CB-9A12-B1BD2B947CE4}">
      <dgm:prSet/>
      <dgm:spPr/>
      <dgm:t>
        <a:bodyPr/>
        <a:lstStyle/>
        <a:p>
          <a:endParaRPr lang="es-EC"/>
        </a:p>
      </dgm:t>
    </dgm:pt>
    <dgm:pt modelId="{ED3FB6A2-BF1C-4177-B290-B07FE23EF745}" type="pres">
      <dgm:prSet presAssocID="{218C5959-E1A1-4872-BEB5-418F777E4B41}" presName="linear" presStyleCnt="0">
        <dgm:presLayoutVars>
          <dgm:animLvl val="lvl"/>
          <dgm:resizeHandles val="exact"/>
        </dgm:presLayoutVars>
      </dgm:prSet>
      <dgm:spPr/>
      <dgm:t>
        <a:bodyPr/>
        <a:lstStyle/>
        <a:p>
          <a:endParaRPr lang="es-EC"/>
        </a:p>
      </dgm:t>
    </dgm:pt>
    <dgm:pt modelId="{6A4AEBC5-DE7B-4E2B-8873-5E7244C6ED4C}" type="pres">
      <dgm:prSet presAssocID="{3B19D6E3-9D3A-4E50-8127-670790230207}" presName="parentText" presStyleLbl="node1" presStyleIdx="0" presStyleCnt="1" custLinFactNeighborX="-1449" custLinFactNeighborY="-2611">
        <dgm:presLayoutVars>
          <dgm:chMax val="0"/>
          <dgm:bulletEnabled val="1"/>
        </dgm:presLayoutVars>
      </dgm:prSet>
      <dgm:spPr/>
      <dgm:t>
        <a:bodyPr/>
        <a:lstStyle/>
        <a:p>
          <a:endParaRPr lang="es-EC"/>
        </a:p>
      </dgm:t>
    </dgm:pt>
  </dgm:ptLst>
  <dgm:cxnLst>
    <dgm:cxn modelId="{2A77CADE-E4E3-43CB-9A12-B1BD2B947CE4}" srcId="{218C5959-E1A1-4872-BEB5-418F777E4B41}" destId="{3B19D6E3-9D3A-4E50-8127-670790230207}" srcOrd="0" destOrd="0" parTransId="{B5219B51-C603-4CF1-92B4-04A1FC44244C}" sibTransId="{1D635A84-B0EF-4151-A1B1-95B6B1FBC332}"/>
    <dgm:cxn modelId="{4D7347E5-0B09-406E-8DB4-5044CF59BC70}" type="presOf" srcId="{218C5959-E1A1-4872-BEB5-418F777E4B41}" destId="{ED3FB6A2-BF1C-4177-B290-B07FE23EF745}" srcOrd="0" destOrd="0" presId="urn:microsoft.com/office/officeart/2005/8/layout/vList2"/>
    <dgm:cxn modelId="{272DC239-C8CF-4AB7-BA4B-78DDF34417E4}" type="presOf" srcId="{3B19D6E3-9D3A-4E50-8127-670790230207}" destId="{6A4AEBC5-DE7B-4E2B-8873-5E7244C6ED4C}" srcOrd="0" destOrd="0" presId="urn:microsoft.com/office/officeart/2005/8/layout/vList2"/>
    <dgm:cxn modelId="{B66D4BAD-C2BB-4338-9520-226BBFD19003}" type="presParOf" srcId="{ED3FB6A2-BF1C-4177-B290-B07FE23EF745}" destId="{6A4AEBC5-DE7B-4E2B-8873-5E7244C6ED4C}" srcOrd="0" destOrd="0" presId="urn:microsoft.com/office/officeart/2005/8/layout/vList2"/>
  </dgm:cxnLst>
  <dgm:bg>
    <a:solidFill>
      <a:srgbClr val="405670"/>
    </a:solidFill>
  </dgm:bg>
  <dgm:whole/>
</dgm:dataModel>
</file>

<file path=ppt/diagrams/data19.xml><?xml version="1.0" encoding="utf-8"?>
<dgm:dataModel xmlns:dgm="http://schemas.openxmlformats.org/drawingml/2006/diagram" xmlns:a="http://schemas.openxmlformats.org/drawingml/2006/main">
  <dgm:ptLst>
    <dgm:pt modelId="{218C5959-E1A1-4872-BEB5-418F777E4B41}" type="doc">
      <dgm:prSet loTypeId="urn:microsoft.com/office/officeart/2005/8/layout/vList2" loCatId="list" qsTypeId="urn:microsoft.com/office/officeart/2005/8/quickstyle/simple1" qsCatId="simple" csTypeId="urn:microsoft.com/office/officeart/2005/8/colors/accent3_3" csCatId="accent3" phldr="1"/>
      <dgm:spPr/>
      <dgm:t>
        <a:bodyPr/>
        <a:lstStyle/>
        <a:p>
          <a:endParaRPr lang="es-EC"/>
        </a:p>
      </dgm:t>
    </dgm:pt>
    <dgm:pt modelId="{3B19D6E3-9D3A-4E50-8127-670790230207}">
      <dgm:prSet/>
      <dgm:spPr>
        <a:solidFill>
          <a:schemeClr val="accent1">
            <a:lumMod val="50000"/>
          </a:schemeClr>
        </a:solidFill>
      </dgm:spPr>
      <dgm:t>
        <a:bodyPr/>
        <a:lstStyle/>
        <a:p>
          <a:pPr rtl="0"/>
          <a:r>
            <a:rPr lang="es-EC" dirty="0" smtClean="0"/>
            <a:t>RESULTADOS</a:t>
          </a:r>
          <a:endParaRPr lang="es-EC" dirty="0"/>
        </a:p>
      </dgm:t>
    </dgm:pt>
    <dgm:pt modelId="{B5219B51-C603-4CF1-92B4-04A1FC44244C}" type="parTrans" cxnId="{2A77CADE-E4E3-43CB-9A12-B1BD2B947CE4}">
      <dgm:prSet/>
      <dgm:spPr/>
      <dgm:t>
        <a:bodyPr/>
        <a:lstStyle/>
        <a:p>
          <a:endParaRPr lang="es-EC"/>
        </a:p>
      </dgm:t>
    </dgm:pt>
    <dgm:pt modelId="{1D635A84-B0EF-4151-A1B1-95B6B1FBC332}" type="sibTrans" cxnId="{2A77CADE-E4E3-43CB-9A12-B1BD2B947CE4}">
      <dgm:prSet/>
      <dgm:spPr/>
      <dgm:t>
        <a:bodyPr/>
        <a:lstStyle/>
        <a:p>
          <a:endParaRPr lang="es-EC"/>
        </a:p>
      </dgm:t>
    </dgm:pt>
    <dgm:pt modelId="{ED3FB6A2-BF1C-4177-B290-B07FE23EF745}" type="pres">
      <dgm:prSet presAssocID="{218C5959-E1A1-4872-BEB5-418F777E4B41}" presName="linear" presStyleCnt="0">
        <dgm:presLayoutVars>
          <dgm:animLvl val="lvl"/>
          <dgm:resizeHandles val="exact"/>
        </dgm:presLayoutVars>
      </dgm:prSet>
      <dgm:spPr/>
      <dgm:t>
        <a:bodyPr/>
        <a:lstStyle/>
        <a:p>
          <a:endParaRPr lang="es-EC"/>
        </a:p>
      </dgm:t>
    </dgm:pt>
    <dgm:pt modelId="{6A4AEBC5-DE7B-4E2B-8873-5E7244C6ED4C}" type="pres">
      <dgm:prSet presAssocID="{3B19D6E3-9D3A-4E50-8127-670790230207}" presName="parentText" presStyleLbl="node1" presStyleIdx="0" presStyleCnt="1" custLinFactNeighborX="2174" custLinFactNeighborY="-2611">
        <dgm:presLayoutVars>
          <dgm:chMax val="0"/>
          <dgm:bulletEnabled val="1"/>
        </dgm:presLayoutVars>
      </dgm:prSet>
      <dgm:spPr/>
      <dgm:t>
        <a:bodyPr/>
        <a:lstStyle/>
        <a:p>
          <a:endParaRPr lang="es-EC"/>
        </a:p>
      </dgm:t>
    </dgm:pt>
  </dgm:ptLst>
  <dgm:cxnLst>
    <dgm:cxn modelId="{2A77CADE-E4E3-43CB-9A12-B1BD2B947CE4}" srcId="{218C5959-E1A1-4872-BEB5-418F777E4B41}" destId="{3B19D6E3-9D3A-4E50-8127-670790230207}" srcOrd="0" destOrd="0" parTransId="{B5219B51-C603-4CF1-92B4-04A1FC44244C}" sibTransId="{1D635A84-B0EF-4151-A1B1-95B6B1FBC332}"/>
    <dgm:cxn modelId="{A80DE4DC-9244-458B-B74A-209F698C8802}" type="presOf" srcId="{3B19D6E3-9D3A-4E50-8127-670790230207}" destId="{6A4AEBC5-DE7B-4E2B-8873-5E7244C6ED4C}" srcOrd="0" destOrd="0" presId="urn:microsoft.com/office/officeart/2005/8/layout/vList2"/>
    <dgm:cxn modelId="{DF279439-F239-4FDA-9287-AA066A3E29FF}" type="presOf" srcId="{218C5959-E1A1-4872-BEB5-418F777E4B41}" destId="{ED3FB6A2-BF1C-4177-B290-B07FE23EF745}" srcOrd="0" destOrd="0" presId="urn:microsoft.com/office/officeart/2005/8/layout/vList2"/>
    <dgm:cxn modelId="{F4AE11F7-C3F9-4228-9738-6EE229069DEC}" type="presParOf" srcId="{ED3FB6A2-BF1C-4177-B290-B07FE23EF745}" destId="{6A4AEBC5-DE7B-4E2B-8873-5E7244C6ED4C}" srcOrd="0" destOrd="0" presId="urn:microsoft.com/office/officeart/2005/8/layout/vList2"/>
  </dgm:cxnLst>
  <dgm:bg>
    <a:solidFill>
      <a:schemeClr val="accent1">
        <a:lumMod val="75000"/>
      </a:schemeClr>
    </a:solidFill>
  </dgm:bg>
  <dgm:whole/>
</dgm:dataModel>
</file>

<file path=ppt/diagrams/data2.xml><?xml version="1.0" encoding="utf-8"?>
<dgm:dataModel xmlns:dgm="http://schemas.openxmlformats.org/drawingml/2006/diagram" xmlns:a="http://schemas.openxmlformats.org/drawingml/2006/main">
  <dgm:ptLst>
    <dgm:pt modelId="{2E09D814-E8AB-4F61-8F1B-56022385B40A}" type="doc">
      <dgm:prSet loTypeId="urn:microsoft.com/office/officeart/2005/8/layout/matrix3" loCatId="matrix" qsTypeId="urn:microsoft.com/office/officeart/2005/8/quickstyle/simple3" qsCatId="simple" csTypeId="urn:microsoft.com/office/officeart/2005/8/colors/accent0_1" csCatId="mainScheme" phldr="1"/>
      <dgm:spPr/>
      <dgm:t>
        <a:bodyPr/>
        <a:lstStyle/>
        <a:p>
          <a:endParaRPr lang="es-EC"/>
        </a:p>
      </dgm:t>
    </dgm:pt>
    <dgm:pt modelId="{31FEDE42-57FF-4D4E-A2F4-942FE7BA35EF}">
      <dgm:prSet/>
      <dgm:spPr/>
      <dgm:t>
        <a:bodyPr/>
        <a:lstStyle/>
        <a:p>
          <a:pPr algn="l" rtl="0"/>
          <a:r>
            <a:rPr lang="es-EC" dirty="0" smtClean="0"/>
            <a:t>La conductividad térmica es la propiedad de un material que posibilita la transmisión de calor.</a:t>
          </a:r>
        </a:p>
        <a:p>
          <a:pPr algn="ctr" rtl="0"/>
          <a:endParaRPr lang="es-EC" dirty="0" smtClean="0"/>
        </a:p>
        <a:p>
          <a:pPr algn="ctr" rtl="0"/>
          <a:endParaRPr lang="es-EC" dirty="0" smtClean="0"/>
        </a:p>
        <a:p>
          <a:pPr algn="ctr" rtl="0"/>
          <a:endParaRPr lang="es-EC" dirty="0" smtClean="0"/>
        </a:p>
      </dgm:t>
    </dgm:pt>
    <dgm:pt modelId="{83635B9C-D78C-4056-BC45-865AC46DA02F}" type="parTrans" cxnId="{DBDB37DF-01BD-4996-BC30-2E3C53FDC599}">
      <dgm:prSet/>
      <dgm:spPr/>
      <dgm:t>
        <a:bodyPr/>
        <a:lstStyle/>
        <a:p>
          <a:endParaRPr lang="es-EC"/>
        </a:p>
      </dgm:t>
    </dgm:pt>
    <dgm:pt modelId="{FC230E69-4DE1-4850-A1CE-EA46DF9C3E57}" type="sibTrans" cxnId="{DBDB37DF-01BD-4996-BC30-2E3C53FDC599}">
      <dgm:prSet/>
      <dgm:spPr/>
      <dgm:t>
        <a:bodyPr/>
        <a:lstStyle/>
        <a:p>
          <a:endParaRPr lang="es-EC"/>
        </a:p>
      </dgm:t>
    </dgm:pt>
    <dgm:pt modelId="{FC5B6D9F-FE16-4DF7-9253-C73B410DAAA5}">
      <dgm:prSet/>
      <dgm:spPr/>
      <dgm:t>
        <a:bodyPr/>
        <a:lstStyle/>
        <a:p>
          <a:pPr algn="l" rtl="0"/>
          <a:r>
            <a:rPr lang="es-EC" dirty="0" smtClean="0"/>
            <a:t>Los metales son buenos conductores térmicos: por eso se utilizan donde se tienen que maximizar la transmisión de calor.</a:t>
          </a:r>
        </a:p>
        <a:p>
          <a:pPr algn="ctr" rtl="0"/>
          <a:r>
            <a:rPr lang="es-EC" dirty="0" smtClean="0"/>
            <a:t> </a:t>
          </a:r>
          <a:endParaRPr lang="es-EC" dirty="0"/>
        </a:p>
      </dgm:t>
    </dgm:pt>
    <dgm:pt modelId="{02BF8247-387D-441E-9474-65150183D8B9}" type="parTrans" cxnId="{92B98F7B-3CA1-40DD-9FAA-881343525C82}">
      <dgm:prSet/>
      <dgm:spPr/>
      <dgm:t>
        <a:bodyPr/>
        <a:lstStyle/>
        <a:p>
          <a:endParaRPr lang="es-EC"/>
        </a:p>
      </dgm:t>
    </dgm:pt>
    <dgm:pt modelId="{03C909DA-9395-4A28-B5B3-0DE4672F6F9C}" type="sibTrans" cxnId="{92B98F7B-3CA1-40DD-9FAA-881343525C82}">
      <dgm:prSet/>
      <dgm:spPr/>
      <dgm:t>
        <a:bodyPr/>
        <a:lstStyle/>
        <a:p>
          <a:endParaRPr lang="es-EC"/>
        </a:p>
      </dgm:t>
    </dgm:pt>
    <dgm:pt modelId="{C91B6A09-BD8A-4EB9-A45C-7E4FB3BC001D}">
      <dgm:prSet/>
      <dgm:spPr/>
      <dgm:t>
        <a:bodyPr/>
        <a:lstStyle/>
        <a:p>
          <a:pPr algn="l" rtl="0"/>
          <a:r>
            <a:rPr lang="es-EC" dirty="0" smtClean="0"/>
            <a:t>La conductividad térmica de los gases varía en un factor de 10</a:t>
          </a:r>
          <a:r>
            <a:rPr lang="es-EC" baseline="30000" dirty="0" smtClean="0"/>
            <a:t>4</a:t>
          </a:r>
          <a:r>
            <a:rPr lang="es-EC" dirty="0" smtClean="0"/>
            <a:t> con respecto a las de los metales.</a:t>
          </a:r>
        </a:p>
        <a:p>
          <a:pPr algn="ctr" rtl="0"/>
          <a:endParaRPr lang="es-EC" dirty="0" smtClean="0"/>
        </a:p>
        <a:p>
          <a:pPr algn="ctr" rtl="0"/>
          <a:endParaRPr lang="es-EC" dirty="0" smtClean="0"/>
        </a:p>
        <a:p>
          <a:pPr algn="ctr" rtl="0"/>
          <a:endParaRPr lang="es-EC" dirty="0" smtClean="0"/>
        </a:p>
      </dgm:t>
    </dgm:pt>
    <dgm:pt modelId="{FD5F31F5-F557-48AC-B1C3-7AACF9251048}" type="parTrans" cxnId="{1359A37B-BEE6-48E2-A387-947003652493}">
      <dgm:prSet/>
      <dgm:spPr/>
      <dgm:t>
        <a:bodyPr/>
        <a:lstStyle/>
        <a:p>
          <a:endParaRPr lang="es-EC"/>
        </a:p>
      </dgm:t>
    </dgm:pt>
    <dgm:pt modelId="{B7406A70-4F81-4CDF-81BA-A649397352F7}" type="sibTrans" cxnId="{1359A37B-BEE6-48E2-A387-947003652493}">
      <dgm:prSet/>
      <dgm:spPr/>
      <dgm:t>
        <a:bodyPr/>
        <a:lstStyle/>
        <a:p>
          <a:endParaRPr lang="es-EC"/>
        </a:p>
      </dgm:t>
    </dgm:pt>
    <dgm:pt modelId="{13F9972B-407D-41D9-A573-6607F52E3E38}">
      <dgm:prSet/>
      <dgm:spPr/>
      <dgm:t>
        <a:bodyPr/>
        <a:lstStyle/>
        <a:p>
          <a:pPr algn="l" rtl="0"/>
          <a:r>
            <a:rPr lang="es-EC" dirty="0" smtClean="0"/>
            <a:t>Para que exista conducción térmica hace falta una sustancia, de ahí que es nula en el vacío ideal, y muy baja en ambientes donde se ha practicado un vacío elevado.</a:t>
          </a:r>
          <a:endParaRPr lang="es-EC" dirty="0"/>
        </a:p>
      </dgm:t>
    </dgm:pt>
    <dgm:pt modelId="{C52B3977-D547-4843-81DC-054AE99E8961}" type="parTrans" cxnId="{2E7267A5-F48A-4779-932F-162A1A23811C}">
      <dgm:prSet/>
      <dgm:spPr/>
      <dgm:t>
        <a:bodyPr/>
        <a:lstStyle/>
        <a:p>
          <a:endParaRPr lang="es-EC"/>
        </a:p>
      </dgm:t>
    </dgm:pt>
    <dgm:pt modelId="{2AEC9B1D-1BF9-43D0-8B59-1B394F729447}" type="sibTrans" cxnId="{2E7267A5-F48A-4779-932F-162A1A23811C}">
      <dgm:prSet/>
      <dgm:spPr/>
      <dgm:t>
        <a:bodyPr/>
        <a:lstStyle/>
        <a:p>
          <a:endParaRPr lang="es-EC"/>
        </a:p>
      </dgm:t>
    </dgm:pt>
    <dgm:pt modelId="{089BE010-612D-47B6-9021-61879D7EAA83}">
      <dgm:prSet/>
      <dgm:spPr/>
      <dgm:t>
        <a:bodyPr/>
        <a:lstStyle/>
        <a:p>
          <a:pPr rtl="0"/>
          <a:endParaRPr lang="es-EC" dirty="0"/>
        </a:p>
      </dgm:t>
    </dgm:pt>
    <dgm:pt modelId="{A438467D-69D0-4A3B-A701-0154A95B5A76}" type="parTrans" cxnId="{0441ADF7-8FB8-43DA-8480-2F4C0F91D22F}">
      <dgm:prSet/>
      <dgm:spPr/>
      <dgm:t>
        <a:bodyPr/>
        <a:lstStyle/>
        <a:p>
          <a:endParaRPr lang="es-EC"/>
        </a:p>
      </dgm:t>
    </dgm:pt>
    <dgm:pt modelId="{5FCA6F96-B490-43E5-9145-DBF4D9B5639F}" type="sibTrans" cxnId="{0441ADF7-8FB8-43DA-8480-2F4C0F91D22F}">
      <dgm:prSet/>
      <dgm:spPr/>
      <dgm:t>
        <a:bodyPr/>
        <a:lstStyle/>
        <a:p>
          <a:endParaRPr lang="es-EC"/>
        </a:p>
      </dgm:t>
    </dgm:pt>
    <dgm:pt modelId="{9790F385-A62A-4BD2-B90F-8F2061676C69}">
      <dgm:prSet/>
      <dgm:spPr/>
      <dgm:t>
        <a:bodyPr/>
        <a:lstStyle/>
        <a:p>
          <a:pPr rtl="0"/>
          <a:endParaRPr lang="es-EC" dirty="0"/>
        </a:p>
      </dgm:t>
    </dgm:pt>
    <dgm:pt modelId="{0FF4EB28-2653-44C5-9030-2F1E40BBAA89}" type="parTrans" cxnId="{AF67C9C7-BDF5-477B-9045-9CC7A494A544}">
      <dgm:prSet/>
      <dgm:spPr/>
      <dgm:t>
        <a:bodyPr/>
        <a:lstStyle/>
        <a:p>
          <a:endParaRPr lang="es-EC"/>
        </a:p>
      </dgm:t>
    </dgm:pt>
    <dgm:pt modelId="{EE6B8AFF-783F-4255-AF85-DFE43D7A6283}" type="sibTrans" cxnId="{AF67C9C7-BDF5-477B-9045-9CC7A494A544}">
      <dgm:prSet/>
      <dgm:spPr/>
      <dgm:t>
        <a:bodyPr/>
        <a:lstStyle/>
        <a:p>
          <a:endParaRPr lang="es-EC"/>
        </a:p>
      </dgm:t>
    </dgm:pt>
    <dgm:pt modelId="{E5135B01-D564-4193-90CA-71615732480A}">
      <dgm:prSet/>
      <dgm:spPr/>
      <dgm:t>
        <a:bodyPr/>
        <a:lstStyle/>
        <a:p>
          <a:pPr rtl="0"/>
          <a:endParaRPr lang="es-EC" dirty="0"/>
        </a:p>
      </dgm:t>
    </dgm:pt>
    <dgm:pt modelId="{2F765B08-8E94-49FE-A536-7F7BE44CA261}" type="parTrans" cxnId="{56481FE3-5108-48D9-9691-45E231D6C32B}">
      <dgm:prSet/>
      <dgm:spPr/>
      <dgm:t>
        <a:bodyPr/>
        <a:lstStyle/>
        <a:p>
          <a:endParaRPr lang="es-EC"/>
        </a:p>
      </dgm:t>
    </dgm:pt>
    <dgm:pt modelId="{23E51F82-30AE-40FE-93E2-D51036CDF173}" type="sibTrans" cxnId="{56481FE3-5108-48D9-9691-45E231D6C32B}">
      <dgm:prSet/>
      <dgm:spPr/>
      <dgm:t>
        <a:bodyPr/>
        <a:lstStyle/>
        <a:p>
          <a:endParaRPr lang="es-EC"/>
        </a:p>
      </dgm:t>
    </dgm:pt>
    <dgm:pt modelId="{F42BBFED-FAED-4D5D-B9F0-DA353D18E9FB}" type="pres">
      <dgm:prSet presAssocID="{2E09D814-E8AB-4F61-8F1B-56022385B40A}" presName="matrix" presStyleCnt="0">
        <dgm:presLayoutVars>
          <dgm:chMax val="1"/>
          <dgm:dir/>
          <dgm:resizeHandles val="exact"/>
        </dgm:presLayoutVars>
      </dgm:prSet>
      <dgm:spPr/>
      <dgm:t>
        <a:bodyPr/>
        <a:lstStyle/>
        <a:p>
          <a:endParaRPr lang="es-EC"/>
        </a:p>
      </dgm:t>
    </dgm:pt>
    <dgm:pt modelId="{89F16146-7C3E-48FE-847D-4F9C9E965CB8}" type="pres">
      <dgm:prSet presAssocID="{2E09D814-E8AB-4F61-8F1B-56022385B40A}" presName="diamond" presStyleLbl="bgShp" presStyleIdx="0" presStyleCnt="1" custLinFactNeighborX="1818" custLinFactNeighborY="4545"/>
      <dgm:spPr/>
    </dgm:pt>
    <dgm:pt modelId="{2B36401C-8DD7-40DD-BA63-1C417ECAE02D}" type="pres">
      <dgm:prSet presAssocID="{2E09D814-E8AB-4F61-8F1B-56022385B40A}" presName="quad1" presStyleLbl="node1" presStyleIdx="0" presStyleCnt="4">
        <dgm:presLayoutVars>
          <dgm:chMax val="0"/>
          <dgm:chPref val="0"/>
          <dgm:bulletEnabled val="1"/>
        </dgm:presLayoutVars>
      </dgm:prSet>
      <dgm:spPr/>
      <dgm:t>
        <a:bodyPr/>
        <a:lstStyle/>
        <a:p>
          <a:endParaRPr lang="es-EC"/>
        </a:p>
      </dgm:t>
    </dgm:pt>
    <dgm:pt modelId="{E6F64720-E5B8-4090-927A-5B8D06304D1C}" type="pres">
      <dgm:prSet presAssocID="{2E09D814-E8AB-4F61-8F1B-56022385B40A}" presName="quad2" presStyleLbl="node1" presStyleIdx="1" presStyleCnt="4">
        <dgm:presLayoutVars>
          <dgm:chMax val="0"/>
          <dgm:chPref val="0"/>
          <dgm:bulletEnabled val="1"/>
        </dgm:presLayoutVars>
      </dgm:prSet>
      <dgm:spPr/>
      <dgm:t>
        <a:bodyPr/>
        <a:lstStyle/>
        <a:p>
          <a:endParaRPr lang="es-EC"/>
        </a:p>
      </dgm:t>
    </dgm:pt>
    <dgm:pt modelId="{B4D676E6-D87E-40B2-9469-FAC330F88C98}" type="pres">
      <dgm:prSet presAssocID="{2E09D814-E8AB-4F61-8F1B-56022385B40A}" presName="quad3" presStyleLbl="node1" presStyleIdx="2" presStyleCnt="4">
        <dgm:presLayoutVars>
          <dgm:chMax val="0"/>
          <dgm:chPref val="0"/>
          <dgm:bulletEnabled val="1"/>
        </dgm:presLayoutVars>
      </dgm:prSet>
      <dgm:spPr/>
      <dgm:t>
        <a:bodyPr/>
        <a:lstStyle/>
        <a:p>
          <a:endParaRPr lang="es-EC"/>
        </a:p>
      </dgm:t>
    </dgm:pt>
    <dgm:pt modelId="{E9D8FDDB-C69D-44EF-9BE8-9EA2E1FB3276}" type="pres">
      <dgm:prSet presAssocID="{2E09D814-E8AB-4F61-8F1B-56022385B40A}" presName="quad4" presStyleLbl="node1" presStyleIdx="3" presStyleCnt="4">
        <dgm:presLayoutVars>
          <dgm:chMax val="0"/>
          <dgm:chPref val="0"/>
          <dgm:bulletEnabled val="1"/>
        </dgm:presLayoutVars>
      </dgm:prSet>
      <dgm:spPr/>
      <dgm:t>
        <a:bodyPr/>
        <a:lstStyle/>
        <a:p>
          <a:endParaRPr lang="es-EC"/>
        </a:p>
      </dgm:t>
    </dgm:pt>
  </dgm:ptLst>
  <dgm:cxnLst>
    <dgm:cxn modelId="{502226CB-7979-4C03-B074-BA055E1798D6}" type="presOf" srcId="{2E09D814-E8AB-4F61-8F1B-56022385B40A}" destId="{F42BBFED-FAED-4D5D-B9F0-DA353D18E9FB}" srcOrd="0" destOrd="0" presId="urn:microsoft.com/office/officeart/2005/8/layout/matrix3"/>
    <dgm:cxn modelId="{56481FE3-5108-48D9-9691-45E231D6C32B}" srcId="{2E09D814-E8AB-4F61-8F1B-56022385B40A}" destId="{E5135B01-D564-4193-90CA-71615732480A}" srcOrd="6" destOrd="0" parTransId="{2F765B08-8E94-49FE-A536-7F7BE44CA261}" sibTransId="{23E51F82-30AE-40FE-93E2-D51036CDF173}"/>
    <dgm:cxn modelId="{2E7267A5-F48A-4779-932F-162A1A23811C}" srcId="{2E09D814-E8AB-4F61-8F1B-56022385B40A}" destId="{13F9972B-407D-41D9-A573-6607F52E3E38}" srcOrd="3" destOrd="0" parTransId="{C52B3977-D547-4843-81DC-054AE99E8961}" sibTransId="{2AEC9B1D-1BF9-43D0-8B59-1B394F729447}"/>
    <dgm:cxn modelId="{0C12A7EF-E5E5-46FF-93BA-334135361ABA}" type="presOf" srcId="{13F9972B-407D-41D9-A573-6607F52E3E38}" destId="{E9D8FDDB-C69D-44EF-9BE8-9EA2E1FB3276}" srcOrd="0" destOrd="0" presId="urn:microsoft.com/office/officeart/2005/8/layout/matrix3"/>
    <dgm:cxn modelId="{AF02D61B-5B69-498F-9466-A50E21DBB991}" type="presOf" srcId="{31FEDE42-57FF-4D4E-A2F4-942FE7BA35EF}" destId="{2B36401C-8DD7-40DD-BA63-1C417ECAE02D}" srcOrd="0" destOrd="0" presId="urn:microsoft.com/office/officeart/2005/8/layout/matrix3"/>
    <dgm:cxn modelId="{9FE1702E-80B3-4DA1-999F-04B753BD0BA6}" type="presOf" srcId="{FC5B6D9F-FE16-4DF7-9253-C73B410DAAA5}" destId="{E6F64720-E5B8-4090-927A-5B8D06304D1C}" srcOrd="0" destOrd="0" presId="urn:microsoft.com/office/officeart/2005/8/layout/matrix3"/>
    <dgm:cxn modelId="{0441ADF7-8FB8-43DA-8480-2F4C0F91D22F}" srcId="{2E09D814-E8AB-4F61-8F1B-56022385B40A}" destId="{089BE010-612D-47B6-9021-61879D7EAA83}" srcOrd="4" destOrd="0" parTransId="{A438467D-69D0-4A3B-A701-0154A95B5A76}" sibTransId="{5FCA6F96-B490-43E5-9145-DBF4D9B5639F}"/>
    <dgm:cxn modelId="{D19F8E23-8652-40F5-8BE0-5705D475765A}" type="presOf" srcId="{C91B6A09-BD8A-4EB9-A45C-7E4FB3BC001D}" destId="{B4D676E6-D87E-40B2-9469-FAC330F88C98}" srcOrd="0" destOrd="0" presId="urn:microsoft.com/office/officeart/2005/8/layout/matrix3"/>
    <dgm:cxn modelId="{AF67C9C7-BDF5-477B-9045-9CC7A494A544}" srcId="{2E09D814-E8AB-4F61-8F1B-56022385B40A}" destId="{9790F385-A62A-4BD2-B90F-8F2061676C69}" srcOrd="5" destOrd="0" parTransId="{0FF4EB28-2653-44C5-9030-2F1E40BBAA89}" sibTransId="{EE6B8AFF-783F-4255-AF85-DFE43D7A6283}"/>
    <dgm:cxn modelId="{DBDB37DF-01BD-4996-BC30-2E3C53FDC599}" srcId="{2E09D814-E8AB-4F61-8F1B-56022385B40A}" destId="{31FEDE42-57FF-4D4E-A2F4-942FE7BA35EF}" srcOrd="0" destOrd="0" parTransId="{83635B9C-D78C-4056-BC45-865AC46DA02F}" sibTransId="{FC230E69-4DE1-4850-A1CE-EA46DF9C3E57}"/>
    <dgm:cxn modelId="{1359A37B-BEE6-48E2-A387-947003652493}" srcId="{2E09D814-E8AB-4F61-8F1B-56022385B40A}" destId="{C91B6A09-BD8A-4EB9-A45C-7E4FB3BC001D}" srcOrd="2" destOrd="0" parTransId="{FD5F31F5-F557-48AC-B1C3-7AACF9251048}" sibTransId="{B7406A70-4F81-4CDF-81BA-A649397352F7}"/>
    <dgm:cxn modelId="{92B98F7B-3CA1-40DD-9FAA-881343525C82}" srcId="{2E09D814-E8AB-4F61-8F1B-56022385B40A}" destId="{FC5B6D9F-FE16-4DF7-9253-C73B410DAAA5}" srcOrd="1" destOrd="0" parTransId="{02BF8247-387D-441E-9474-65150183D8B9}" sibTransId="{03C909DA-9395-4A28-B5B3-0DE4672F6F9C}"/>
    <dgm:cxn modelId="{44FDB152-0F56-4AC4-B9CA-9D6A9C111ECB}" type="presParOf" srcId="{F42BBFED-FAED-4D5D-B9F0-DA353D18E9FB}" destId="{89F16146-7C3E-48FE-847D-4F9C9E965CB8}" srcOrd="0" destOrd="0" presId="urn:microsoft.com/office/officeart/2005/8/layout/matrix3"/>
    <dgm:cxn modelId="{9B201C9B-EF05-4AF9-821B-855393AD94C3}" type="presParOf" srcId="{F42BBFED-FAED-4D5D-B9F0-DA353D18E9FB}" destId="{2B36401C-8DD7-40DD-BA63-1C417ECAE02D}" srcOrd="1" destOrd="0" presId="urn:microsoft.com/office/officeart/2005/8/layout/matrix3"/>
    <dgm:cxn modelId="{A694CB9A-229B-4486-8ABF-CBEA52C22C0F}" type="presParOf" srcId="{F42BBFED-FAED-4D5D-B9F0-DA353D18E9FB}" destId="{E6F64720-E5B8-4090-927A-5B8D06304D1C}" srcOrd="2" destOrd="0" presId="urn:microsoft.com/office/officeart/2005/8/layout/matrix3"/>
    <dgm:cxn modelId="{D5B0423C-255B-4D30-A44B-6A9ED1D16C18}" type="presParOf" srcId="{F42BBFED-FAED-4D5D-B9F0-DA353D18E9FB}" destId="{B4D676E6-D87E-40B2-9469-FAC330F88C98}" srcOrd="3" destOrd="0" presId="urn:microsoft.com/office/officeart/2005/8/layout/matrix3"/>
    <dgm:cxn modelId="{08134B56-7DE0-496E-83C4-A8A42559F5DD}" type="presParOf" srcId="{F42BBFED-FAED-4D5D-B9F0-DA353D18E9FB}" destId="{E9D8FDDB-C69D-44EF-9BE8-9EA2E1FB3276}" srcOrd="4" destOrd="0" presId="urn:microsoft.com/office/officeart/2005/8/layout/matrix3"/>
  </dgm:cxnLst>
  <dgm:bg/>
  <dgm:whole/>
</dgm:dataModel>
</file>

<file path=ppt/diagrams/data20.xml><?xml version="1.0" encoding="utf-8"?>
<dgm:dataModel xmlns:dgm="http://schemas.openxmlformats.org/drawingml/2006/diagram" xmlns:a="http://schemas.openxmlformats.org/drawingml/2006/main">
  <dgm:ptLst>
    <dgm:pt modelId="{218C5959-E1A1-4872-BEB5-418F777E4B41}" type="doc">
      <dgm:prSet loTypeId="urn:microsoft.com/office/officeart/2005/8/layout/vList2" loCatId="list" qsTypeId="urn:microsoft.com/office/officeart/2005/8/quickstyle/simple1" qsCatId="simple" csTypeId="urn:microsoft.com/office/officeart/2005/8/colors/accent3_3" csCatId="accent3" phldr="1"/>
      <dgm:spPr/>
      <dgm:t>
        <a:bodyPr/>
        <a:lstStyle/>
        <a:p>
          <a:endParaRPr lang="es-EC"/>
        </a:p>
      </dgm:t>
    </dgm:pt>
    <dgm:pt modelId="{3B19D6E3-9D3A-4E50-8127-670790230207}">
      <dgm:prSet/>
      <dgm:spPr>
        <a:solidFill>
          <a:srgbClr val="405670"/>
        </a:solidFill>
      </dgm:spPr>
      <dgm:t>
        <a:bodyPr/>
        <a:lstStyle/>
        <a:p>
          <a:pPr rtl="0"/>
          <a:r>
            <a:rPr lang="es-EC" dirty="0" smtClean="0"/>
            <a:t>Conclusión Parcial</a:t>
          </a:r>
          <a:endParaRPr lang="es-EC" dirty="0"/>
        </a:p>
      </dgm:t>
    </dgm:pt>
    <dgm:pt modelId="{B5219B51-C603-4CF1-92B4-04A1FC44244C}" type="parTrans" cxnId="{2A77CADE-E4E3-43CB-9A12-B1BD2B947CE4}">
      <dgm:prSet/>
      <dgm:spPr/>
      <dgm:t>
        <a:bodyPr/>
        <a:lstStyle/>
        <a:p>
          <a:endParaRPr lang="es-EC"/>
        </a:p>
      </dgm:t>
    </dgm:pt>
    <dgm:pt modelId="{1D635A84-B0EF-4151-A1B1-95B6B1FBC332}" type="sibTrans" cxnId="{2A77CADE-E4E3-43CB-9A12-B1BD2B947CE4}">
      <dgm:prSet/>
      <dgm:spPr/>
      <dgm:t>
        <a:bodyPr/>
        <a:lstStyle/>
        <a:p>
          <a:endParaRPr lang="es-EC"/>
        </a:p>
      </dgm:t>
    </dgm:pt>
    <dgm:pt modelId="{ED3FB6A2-BF1C-4177-B290-B07FE23EF745}" type="pres">
      <dgm:prSet presAssocID="{218C5959-E1A1-4872-BEB5-418F777E4B41}" presName="linear" presStyleCnt="0">
        <dgm:presLayoutVars>
          <dgm:animLvl val="lvl"/>
          <dgm:resizeHandles val="exact"/>
        </dgm:presLayoutVars>
      </dgm:prSet>
      <dgm:spPr/>
      <dgm:t>
        <a:bodyPr/>
        <a:lstStyle/>
        <a:p>
          <a:endParaRPr lang="es-EC"/>
        </a:p>
      </dgm:t>
    </dgm:pt>
    <dgm:pt modelId="{6A4AEBC5-DE7B-4E2B-8873-5E7244C6ED4C}" type="pres">
      <dgm:prSet presAssocID="{3B19D6E3-9D3A-4E50-8127-670790230207}" presName="parentText" presStyleLbl="node1" presStyleIdx="0" presStyleCnt="1" custLinFactNeighborY="19505">
        <dgm:presLayoutVars>
          <dgm:chMax val="0"/>
          <dgm:bulletEnabled val="1"/>
        </dgm:presLayoutVars>
      </dgm:prSet>
      <dgm:spPr/>
      <dgm:t>
        <a:bodyPr/>
        <a:lstStyle/>
        <a:p>
          <a:endParaRPr lang="es-EC"/>
        </a:p>
      </dgm:t>
    </dgm:pt>
  </dgm:ptLst>
  <dgm:cxnLst>
    <dgm:cxn modelId="{513F8080-69DD-453E-8A89-2F0F69803A9E}" type="presOf" srcId="{218C5959-E1A1-4872-BEB5-418F777E4B41}" destId="{ED3FB6A2-BF1C-4177-B290-B07FE23EF745}" srcOrd="0" destOrd="0" presId="urn:microsoft.com/office/officeart/2005/8/layout/vList2"/>
    <dgm:cxn modelId="{2A77CADE-E4E3-43CB-9A12-B1BD2B947CE4}" srcId="{218C5959-E1A1-4872-BEB5-418F777E4B41}" destId="{3B19D6E3-9D3A-4E50-8127-670790230207}" srcOrd="0" destOrd="0" parTransId="{B5219B51-C603-4CF1-92B4-04A1FC44244C}" sibTransId="{1D635A84-B0EF-4151-A1B1-95B6B1FBC332}"/>
    <dgm:cxn modelId="{948CF231-229B-4FF6-A5B8-E2679499688E}" type="presOf" srcId="{3B19D6E3-9D3A-4E50-8127-670790230207}" destId="{6A4AEBC5-DE7B-4E2B-8873-5E7244C6ED4C}" srcOrd="0" destOrd="0" presId="urn:microsoft.com/office/officeart/2005/8/layout/vList2"/>
    <dgm:cxn modelId="{FCA71524-6C2F-46D0-BC74-B01B252A6F70}" type="presParOf" srcId="{ED3FB6A2-BF1C-4177-B290-B07FE23EF745}" destId="{6A4AEBC5-DE7B-4E2B-8873-5E7244C6ED4C}" srcOrd="0" destOrd="0" presId="urn:microsoft.com/office/officeart/2005/8/layout/vList2"/>
  </dgm:cxnLst>
  <dgm:bg>
    <a:solidFill>
      <a:srgbClr val="405670"/>
    </a:solidFill>
  </dgm:bg>
  <dgm:whole/>
</dgm:dataModel>
</file>

<file path=ppt/diagrams/data21.xml><?xml version="1.0" encoding="utf-8"?>
<dgm:dataModel xmlns:dgm="http://schemas.openxmlformats.org/drawingml/2006/diagram" xmlns:a="http://schemas.openxmlformats.org/drawingml/2006/main">
  <dgm:ptLst>
    <dgm:pt modelId="{218C5959-E1A1-4872-BEB5-418F777E4B41}" type="doc">
      <dgm:prSet loTypeId="urn:microsoft.com/office/officeart/2005/8/layout/vList2" loCatId="list" qsTypeId="urn:microsoft.com/office/officeart/2005/8/quickstyle/simple1" qsCatId="simple" csTypeId="urn:microsoft.com/office/officeart/2005/8/colors/accent3_3" csCatId="accent3" phldr="1"/>
      <dgm:spPr/>
      <dgm:t>
        <a:bodyPr/>
        <a:lstStyle/>
        <a:p>
          <a:endParaRPr lang="es-EC"/>
        </a:p>
      </dgm:t>
    </dgm:pt>
    <dgm:pt modelId="{3B19D6E3-9D3A-4E50-8127-670790230207}">
      <dgm:prSet/>
      <dgm:spPr>
        <a:solidFill>
          <a:schemeClr val="accent1">
            <a:lumMod val="50000"/>
          </a:schemeClr>
        </a:solidFill>
      </dgm:spPr>
      <dgm:t>
        <a:bodyPr/>
        <a:lstStyle/>
        <a:p>
          <a:pPr rtl="0"/>
          <a:r>
            <a:rPr lang="es-EC" dirty="0" smtClean="0"/>
            <a:t>RESULTADOS</a:t>
          </a:r>
          <a:endParaRPr lang="es-EC" dirty="0"/>
        </a:p>
      </dgm:t>
    </dgm:pt>
    <dgm:pt modelId="{B5219B51-C603-4CF1-92B4-04A1FC44244C}" type="parTrans" cxnId="{2A77CADE-E4E3-43CB-9A12-B1BD2B947CE4}">
      <dgm:prSet/>
      <dgm:spPr/>
      <dgm:t>
        <a:bodyPr/>
        <a:lstStyle/>
        <a:p>
          <a:endParaRPr lang="es-EC"/>
        </a:p>
      </dgm:t>
    </dgm:pt>
    <dgm:pt modelId="{1D635A84-B0EF-4151-A1B1-95B6B1FBC332}" type="sibTrans" cxnId="{2A77CADE-E4E3-43CB-9A12-B1BD2B947CE4}">
      <dgm:prSet/>
      <dgm:spPr/>
      <dgm:t>
        <a:bodyPr/>
        <a:lstStyle/>
        <a:p>
          <a:endParaRPr lang="es-EC"/>
        </a:p>
      </dgm:t>
    </dgm:pt>
    <dgm:pt modelId="{ED3FB6A2-BF1C-4177-B290-B07FE23EF745}" type="pres">
      <dgm:prSet presAssocID="{218C5959-E1A1-4872-BEB5-418F777E4B41}" presName="linear" presStyleCnt="0">
        <dgm:presLayoutVars>
          <dgm:animLvl val="lvl"/>
          <dgm:resizeHandles val="exact"/>
        </dgm:presLayoutVars>
      </dgm:prSet>
      <dgm:spPr/>
      <dgm:t>
        <a:bodyPr/>
        <a:lstStyle/>
        <a:p>
          <a:endParaRPr lang="es-EC"/>
        </a:p>
      </dgm:t>
    </dgm:pt>
    <dgm:pt modelId="{6A4AEBC5-DE7B-4E2B-8873-5E7244C6ED4C}" type="pres">
      <dgm:prSet presAssocID="{3B19D6E3-9D3A-4E50-8127-670790230207}" presName="parentText" presStyleLbl="node1" presStyleIdx="0" presStyleCnt="1" custLinFactNeighborX="-4348" custLinFactNeighborY="-2611">
        <dgm:presLayoutVars>
          <dgm:chMax val="0"/>
          <dgm:bulletEnabled val="1"/>
        </dgm:presLayoutVars>
      </dgm:prSet>
      <dgm:spPr/>
      <dgm:t>
        <a:bodyPr/>
        <a:lstStyle/>
        <a:p>
          <a:endParaRPr lang="es-EC"/>
        </a:p>
      </dgm:t>
    </dgm:pt>
  </dgm:ptLst>
  <dgm:cxnLst>
    <dgm:cxn modelId="{2A77CADE-E4E3-43CB-9A12-B1BD2B947CE4}" srcId="{218C5959-E1A1-4872-BEB5-418F777E4B41}" destId="{3B19D6E3-9D3A-4E50-8127-670790230207}" srcOrd="0" destOrd="0" parTransId="{B5219B51-C603-4CF1-92B4-04A1FC44244C}" sibTransId="{1D635A84-B0EF-4151-A1B1-95B6B1FBC332}"/>
    <dgm:cxn modelId="{DECE1AB1-2A93-4068-AB7F-830C9AD5E4DD}" type="presOf" srcId="{3B19D6E3-9D3A-4E50-8127-670790230207}" destId="{6A4AEBC5-DE7B-4E2B-8873-5E7244C6ED4C}" srcOrd="0" destOrd="0" presId="urn:microsoft.com/office/officeart/2005/8/layout/vList2"/>
    <dgm:cxn modelId="{A12EB613-BDCB-4A44-81A1-E4FF10335CE7}" type="presOf" srcId="{218C5959-E1A1-4872-BEB5-418F777E4B41}" destId="{ED3FB6A2-BF1C-4177-B290-B07FE23EF745}" srcOrd="0" destOrd="0" presId="urn:microsoft.com/office/officeart/2005/8/layout/vList2"/>
    <dgm:cxn modelId="{21580459-C66D-4CBB-8706-272155E39D37}" type="presParOf" srcId="{ED3FB6A2-BF1C-4177-B290-B07FE23EF745}" destId="{6A4AEBC5-DE7B-4E2B-8873-5E7244C6ED4C}" srcOrd="0" destOrd="0" presId="urn:microsoft.com/office/officeart/2005/8/layout/vList2"/>
  </dgm:cxnLst>
  <dgm:bg>
    <a:solidFill>
      <a:schemeClr val="accent1">
        <a:lumMod val="75000"/>
      </a:schemeClr>
    </a:solidFill>
  </dgm:bg>
  <dgm:whole/>
</dgm:dataModel>
</file>

<file path=ppt/diagrams/data22.xml><?xml version="1.0" encoding="utf-8"?>
<dgm:dataModel xmlns:dgm="http://schemas.openxmlformats.org/drawingml/2006/diagram" xmlns:a="http://schemas.openxmlformats.org/drawingml/2006/main">
  <dgm:ptLst>
    <dgm:pt modelId="{218C5959-E1A1-4872-BEB5-418F777E4B41}" type="doc">
      <dgm:prSet loTypeId="urn:microsoft.com/office/officeart/2005/8/layout/vList2" loCatId="list" qsTypeId="urn:microsoft.com/office/officeart/2005/8/quickstyle/simple1" qsCatId="simple" csTypeId="urn:microsoft.com/office/officeart/2005/8/colors/accent3_3" csCatId="accent3" phldr="1"/>
      <dgm:spPr/>
      <dgm:t>
        <a:bodyPr/>
        <a:lstStyle/>
        <a:p>
          <a:endParaRPr lang="es-EC"/>
        </a:p>
      </dgm:t>
    </dgm:pt>
    <dgm:pt modelId="{3B19D6E3-9D3A-4E50-8127-670790230207}">
      <dgm:prSet/>
      <dgm:spPr>
        <a:solidFill>
          <a:srgbClr val="405670"/>
        </a:solidFill>
      </dgm:spPr>
      <dgm:t>
        <a:bodyPr/>
        <a:lstStyle/>
        <a:p>
          <a:pPr rtl="0"/>
          <a:r>
            <a:rPr lang="es-EC" dirty="0" smtClean="0"/>
            <a:t>Observaciones:</a:t>
          </a:r>
          <a:endParaRPr lang="es-EC" dirty="0"/>
        </a:p>
      </dgm:t>
    </dgm:pt>
    <dgm:pt modelId="{B5219B51-C603-4CF1-92B4-04A1FC44244C}" type="parTrans" cxnId="{2A77CADE-E4E3-43CB-9A12-B1BD2B947CE4}">
      <dgm:prSet/>
      <dgm:spPr/>
      <dgm:t>
        <a:bodyPr/>
        <a:lstStyle/>
        <a:p>
          <a:endParaRPr lang="es-EC"/>
        </a:p>
      </dgm:t>
    </dgm:pt>
    <dgm:pt modelId="{1D635A84-B0EF-4151-A1B1-95B6B1FBC332}" type="sibTrans" cxnId="{2A77CADE-E4E3-43CB-9A12-B1BD2B947CE4}">
      <dgm:prSet/>
      <dgm:spPr/>
      <dgm:t>
        <a:bodyPr/>
        <a:lstStyle/>
        <a:p>
          <a:endParaRPr lang="es-EC"/>
        </a:p>
      </dgm:t>
    </dgm:pt>
    <dgm:pt modelId="{ED3FB6A2-BF1C-4177-B290-B07FE23EF745}" type="pres">
      <dgm:prSet presAssocID="{218C5959-E1A1-4872-BEB5-418F777E4B41}" presName="linear" presStyleCnt="0">
        <dgm:presLayoutVars>
          <dgm:animLvl val="lvl"/>
          <dgm:resizeHandles val="exact"/>
        </dgm:presLayoutVars>
      </dgm:prSet>
      <dgm:spPr/>
      <dgm:t>
        <a:bodyPr/>
        <a:lstStyle/>
        <a:p>
          <a:endParaRPr lang="es-EC"/>
        </a:p>
      </dgm:t>
    </dgm:pt>
    <dgm:pt modelId="{6A4AEBC5-DE7B-4E2B-8873-5E7244C6ED4C}" type="pres">
      <dgm:prSet presAssocID="{3B19D6E3-9D3A-4E50-8127-670790230207}" presName="parentText" presStyleLbl="node1" presStyleIdx="0" presStyleCnt="1" custLinFactX="100000" custLinFactY="-4375" custLinFactNeighborX="103571" custLinFactNeighborY="-100000">
        <dgm:presLayoutVars>
          <dgm:chMax val="0"/>
          <dgm:bulletEnabled val="1"/>
        </dgm:presLayoutVars>
      </dgm:prSet>
      <dgm:spPr/>
      <dgm:t>
        <a:bodyPr/>
        <a:lstStyle/>
        <a:p>
          <a:endParaRPr lang="es-EC"/>
        </a:p>
      </dgm:t>
    </dgm:pt>
  </dgm:ptLst>
  <dgm:cxnLst>
    <dgm:cxn modelId="{2A77CADE-E4E3-43CB-9A12-B1BD2B947CE4}" srcId="{218C5959-E1A1-4872-BEB5-418F777E4B41}" destId="{3B19D6E3-9D3A-4E50-8127-670790230207}" srcOrd="0" destOrd="0" parTransId="{B5219B51-C603-4CF1-92B4-04A1FC44244C}" sibTransId="{1D635A84-B0EF-4151-A1B1-95B6B1FBC332}"/>
    <dgm:cxn modelId="{7798F869-C2A0-4686-B366-CFF943CBCBB3}" type="presOf" srcId="{3B19D6E3-9D3A-4E50-8127-670790230207}" destId="{6A4AEBC5-DE7B-4E2B-8873-5E7244C6ED4C}" srcOrd="0" destOrd="0" presId="urn:microsoft.com/office/officeart/2005/8/layout/vList2"/>
    <dgm:cxn modelId="{0061816F-9E31-4606-82E1-6CEC7425D335}" type="presOf" srcId="{218C5959-E1A1-4872-BEB5-418F777E4B41}" destId="{ED3FB6A2-BF1C-4177-B290-B07FE23EF745}" srcOrd="0" destOrd="0" presId="urn:microsoft.com/office/officeart/2005/8/layout/vList2"/>
    <dgm:cxn modelId="{2284E2FF-AEAB-4DE4-B25B-ABE323E698A2}" type="presParOf" srcId="{ED3FB6A2-BF1C-4177-B290-B07FE23EF745}" destId="{6A4AEBC5-DE7B-4E2B-8873-5E7244C6ED4C}" srcOrd="0" destOrd="0" presId="urn:microsoft.com/office/officeart/2005/8/layout/vList2"/>
  </dgm:cxnLst>
  <dgm:bg>
    <a:solidFill>
      <a:srgbClr val="405670"/>
    </a:solidFill>
  </dgm:bg>
  <dgm:whole/>
</dgm:dataModel>
</file>

<file path=ppt/diagrams/data23.xml><?xml version="1.0" encoding="utf-8"?>
<dgm:dataModel xmlns:dgm="http://schemas.openxmlformats.org/drawingml/2006/diagram" xmlns:a="http://schemas.openxmlformats.org/drawingml/2006/main">
  <dgm:ptLst>
    <dgm:pt modelId="{218C5959-E1A1-4872-BEB5-418F777E4B41}" type="doc">
      <dgm:prSet loTypeId="urn:microsoft.com/office/officeart/2005/8/layout/vList2" loCatId="list" qsTypeId="urn:microsoft.com/office/officeart/2005/8/quickstyle/simple1" qsCatId="simple" csTypeId="urn:microsoft.com/office/officeart/2005/8/colors/accent3_3" csCatId="accent3" phldr="1"/>
      <dgm:spPr/>
      <dgm:t>
        <a:bodyPr/>
        <a:lstStyle/>
        <a:p>
          <a:endParaRPr lang="es-EC"/>
        </a:p>
      </dgm:t>
    </dgm:pt>
    <dgm:pt modelId="{3B19D6E3-9D3A-4E50-8127-670790230207}">
      <dgm:prSet/>
      <dgm:spPr>
        <a:solidFill>
          <a:schemeClr val="accent1">
            <a:lumMod val="50000"/>
          </a:schemeClr>
        </a:solidFill>
      </dgm:spPr>
      <dgm:t>
        <a:bodyPr/>
        <a:lstStyle/>
        <a:p>
          <a:pPr rtl="0"/>
          <a:r>
            <a:rPr lang="es-EC" dirty="0" smtClean="0"/>
            <a:t>RESULTADOS</a:t>
          </a:r>
          <a:endParaRPr lang="es-EC" dirty="0"/>
        </a:p>
      </dgm:t>
    </dgm:pt>
    <dgm:pt modelId="{B5219B51-C603-4CF1-92B4-04A1FC44244C}" type="parTrans" cxnId="{2A77CADE-E4E3-43CB-9A12-B1BD2B947CE4}">
      <dgm:prSet/>
      <dgm:spPr/>
      <dgm:t>
        <a:bodyPr/>
        <a:lstStyle/>
        <a:p>
          <a:endParaRPr lang="es-EC"/>
        </a:p>
      </dgm:t>
    </dgm:pt>
    <dgm:pt modelId="{1D635A84-B0EF-4151-A1B1-95B6B1FBC332}" type="sibTrans" cxnId="{2A77CADE-E4E3-43CB-9A12-B1BD2B947CE4}">
      <dgm:prSet/>
      <dgm:spPr/>
      <dgm:t>
        <a:bodyPr/>
        <a:lstStyle/>
        <a:p>
          <a:endParaRPr lang="es-EC"/>
        </a:p>
      </dgm:t>
    </dgm:pt>
    <dgm:pt modelId="{ED3FB6A2-BF1C-4177-B290-B07FE23EF745}" type="pres">
      <dgm:prSet presAssocID="{218C5959-E1A1-4872-BEB5-418F777E4B41}" presName="linear" presStyleCnt="0">
        <dgm:presLayoutVars>
          <dgm:animLvl val="lvl"/>
          <dgm:resizeHandles val="exact"/>
        </dgm:presLayoutVars>
      </dgm:prSet>
      <dgm:spPr/>
      <dgm:t>
        <a:bodyPr/>
        <a:lstStyle/>
        <a:p>
          <a:endParaRPr lang="es-EC"/>
        </a:p>
      </dgm:t>
    </dgm:pt>
    <dgm:pt modelId="{6A4AEBC5-DE7B-4E2B-8873-5E7244C6ED4C}" type="pres">
      <dgm:prSet presAssocID="{3B19D6E3-9D3A-4E50-8127-670790230207}" presName="parentText" presStyleLbl="node1" presStyleIdx="0" presStyleCnt="1" custLinFactNeighborX="2174" custLinFactNeighborY="17741">
        <dgm:presLayoutVars>
          <dgm:chMax val="0"/>
          <dgm:bulletEnabled val="1"/>
        </dgm:presLayoutVars>
      </dgm:prSet>
      <dgm:spPr/>
      <dgm:t>
        <a:bodyPr/>
        <a:lstStyle/>
        <a:p>
          <a:endParaRPr lang="es-EC"/>
        </a:p>
      </dgm:t>
    </dgm:pt>
  </dgm:ptLst>
  <dgm:cxnLst>
    <dgm:cxn modelId="{D8E7E89E-2810-43D5-96BA-C30E55093441}" type="presOf" srcId="{3B19D6E3-9D3A-4E50-8127-670790230207}" destId="{6A4AEBC5-DE7B-4E2B-8873-5E7244C6ED4C}" srcOrd="0" destOrd="0" presId="urn:microsoft.com/office/officeart/2005/8/layout/vList2"/>
    <dgm:cxn modelId="{2A77CADE-E4E3-43CB-9A12-B1BD2B947CE4}" srcId="{218C5959-E1A1-4872-BEB5-418F777E4B41}" destId="{3B19D6E3-9D3A-4E50-8127-670790230207}" srcOrd="0" destOrd="0" parTransId="{B5219B51-C603-4CF1-92B4-04A1FC44244C}" sibTransId="{1D635A84-B0EF-4151-A1B1-95B6B1FBC332}"/>
    <dgm:cxn modelId="{396F0C1B-F654-4C31-A507-4173D95DB3FC}" type="presOf" srcId="{218C5959-E1A1-4872-BEB5-418F777E4B41}" destId="{ED3FB6A2-BF1C-4177-B290-B07FE23EF745}" srcOrd="0" destOrd="0" presId="urn:microsoft.com/office/officeart/2005/8/layout/vList2"/>
    <dgm:cxn modelId="{9E78509E-0235-4E5F-8A0F-90F689C0EB60}" type="presParOf" srcId="{ED3FB6A2-BF1C-4177-B290-B07FE23EF745}" destId="{6A4AEBC5-DE7B-4E2B-8873-5E7244C6ED4C}" srcOrd="0" destOrd="0" presId="urn:microsoft.com/office/officeart/2005/8/layout/vList2"/>
  </dgm:cxnLst>
  <dgm:bg>
    <a:solidFill>
      <a:schemeClr val="accent1">
        <a:lumMod val="75000"/>
      </a:schemeClr>
    </a:solidFill>
  </dgm:bg>
  <dgm:whole/>
</dgm:dataModel>
</file>

<file path=ppt/diagrams/data24.xml><?xml version="1.0" encoding="utf-8"?>
<dgm:dataModel xmlns:dgm="http://schemas.openxmlformats.org/drawingml/2006/diagram" xmlns:a="http://schemas.openxmlformats.org/drawingml/2006/main">
  <dgm:ptLst>
    <dgm:pt modelId="{218C5959-E1A1-4872-BEB5-418F777E4B41}" type="doc">
      <dgm:prSet loTypeId="urn:microsoft.com/office/officeart/2005/8/layout/vList2" loCatId="list" qsTypeId="urn:microsoft.com/office/officeart/2005/8/quickstyle/simple1" qsCatId="simple" csTypeId="urn:microsoft.com/office/officeart/2005/8/colors/accent3_3" csCatId="accent3" phldr="1"/>
      <dgm:spPr/>
      <dgm:t>
        <a:bodyPr/>
        <a:lstStyle/>
        <a:p>
          <a:endParaRPr lang="es-EC"/>
        </a:p>
      </dgm:t>
    </dgm:pt>
    <dgm:pt modelId="{3B19D6E3-9D3A-4E50-8127-670790230207}">
      <dgm:prSet/>
      <dgm:spPr>
        <a:solidFill>
          <a:srgbClr val="405670"/>
        </a:solidFill>
      </dgm:spPr>
      <dgm:t>
        <a:bodyPr/>
        <a:lstStyle/>
        <a:p>
          <a:pPr rtl="0"/>
          <a:r>
            <a:rPr lang="es-EC" dirty="0" smtClean="0"/>
            <a:t>Observaciones:</a:t>
          </a:r>
          <a:endParaRPr lang="es-EC" dirty="0"/>
        </a:p>
      </dgm:t>
    </dgm:pt>
    <dgm:pt modelId="{B5219B51-C603-4CF1-92B4-04A1FC44244C}" type="parTrans" cxnId="{2A77CADE-E4E3-43CB-9A12-B1BD2B947CE4}">
      <dgm:prSet/>
      <dgm:spPr/>
      <dgm:t>
        <a:bodyPr/>
        <a:lstStyle/>
        <a:p>
          <a:endParaRPr lang="es-EC"/>
        </a:p>
      </dgm:t>
    </dgm:pt>
    <dgm:pt modelId="{1D635A84-B0EF-4151-A1B1-95B6B1FBC332}" type="sibTrans" cxnId="{2A77CADE-E4E3-43CB-9A12-B1BD2B947CE4}">
      <dgm:prSet/>
      <dgm:spPr/>
      <dgm:t>
        <a:bodyPr/>
        <a:lstStyle/>
        <a:p>
          <a:endParaRPr lang="es-EC"/>
        </a:p>
      </dgm:t>
    </dgm:pt>
    <dgm:pt modelId="{ED3FB6A2-BF1C-4177-B290-B07FE23EF745}" type="pres">
      <dgm:prSet presAssocID="{218C5959-E1A1-4872-BEB5-418F777E4B41}" presName="linear" presStyleCnt="0">
        <dgm:presLayoutVars>
          <dgm:animLvl val="lvl"/>
          <dgm:resizeHandles val="exact"/>
        </dgm:presLayoutVars>
      </dgm:prSet>
      <dgm:spPr/>
      <dgm:t>
        <a:bodyPr/>
        <a:lstStyle/>
        <a:p>
          <a:endParaRPr lang="es-EC"/>
        </a:p>
      </dgm:t>
    </dgm:pt>
    <dgm:pt modelId="{6A4AEBC5-DE7B-4E2B-8873-5E7244C6ED4C}" type="pres">
      <dgm:prSet presAssocID="{3B19D6E3-9D3A-4E50-8127-670790230207}" presName="parentText" presStyleLbl="node1" presStyleIdx="0" presStyleCnt="1" custLinFactX="100000" custLinFactY="-4375" custLinFactNeighborX="103571" custLinFactNeighborY="-100000">
        <dgm:presLayoutVars>
          <dgm:chMax val="0"/>
          <dgm:bulletEnabled val="1"/>
        </dgm:presLayoutVars>
      </dgm:prSet>
      <dgm:spPr/>
      <dgm:t>
        <a:bodyPr/>
        <a:lstStyle/>
        <a:p>
          <a:endParaRPr lang="es-EC"/>
        </a:p>
      </dgm:t>
    </dgm:pt>
  </dgm:ptLst>
  <dgm:cxnLst>
    <dgm:cxn modelId="{2A77CADE-E4E3-43CB-9A12-B1BD2B947CE4}" srcId="{218C5959-E1A1-4872-BEB5-418F777E4B41}" destId="{3B19D6E3-9D3A-4E50-8127-670790230207}" srcOrd="0" destOrd="0" parTransId="{B5219B51-C603-4CF1-92B4-04A1FC44244C}" sibTransId="{1D635A84-B0EF-4151-A1B1-95B6B1FBC332}"/>
    <dgm:cxn modelId="{6F39AAD3-D3A5-4942-8240-15506F59F4BC}" type="presOf" srcId="{218C5959-E1A1-4872-BEB5-418F777E4B41}" destId="{ED3FB6A2-BF1C-4177-B290-B07FE23EF745}" srcOrd="0" destOrd="0" presId="urn:microsoft.com/office/officeart/2005/8/layout/vList2"/>
    <dgm:cxn modelId="{59B63615-2856-4E25-8802-D806A9A68D94}" type="presOf" srcId="{3B19D6E3-9D3A-4E50-8127-670790230207}" destId="{6A4AEBC5-DE7B-4E2B-8873-5E7244C6ED4C}" srcOrd="0" destOrd="0" presId="urn:microsoft.com/office/officeart/2005/8/layout/vList2"/>
    <dgm:cxn modelId="{4B391F30-3C02-4CA0-A209-420F50DF099A}" type="presParOf" srcId="{ED3FB6A2-BF1C-4177-B290-B07FE23EF745}" destId="{6A4AEBC5-DE7B-4E2B-8873-5E7244C6ED4C}" srcOrd="0" destOrd="0" presId="urn:microsoft.com/office/officeart/2005/8/layout/vList2"/>
  </dgm:cxnLst>
  <dgm:bg>
    <a:solidFill>
      <a:srgbClr val="405670"/>
    </a:solidFill>
  </dgm:bg>
  <dgm:whole/>
</dgm:dataModel>
</file>

<file path=ppt/diagrams/data25.xml><?xml version="1.0" encoding="utf-8"?>
<dgm:dataModel xmlns:dgm="http://schemas.openxmlformats.org/drawingml/2006/diagram" xmlns:a="http://schemas.openxmlformats.org/drawingml/2006/main">
  <dgm:ptLst>
    <dgm:pt modelId="{218C5959-E1A1-4872-BEB5-418F777E4B41}" type="doc">
      <dgm:prSet loTypeId="urn:microsoft.com/office/officeart/2005/8/layout/vList2" loCatId="list" qsTypeId="urn:microsoft.com/office/officeart/2005/8/quickstyle/simple1" qsCatId="simple" csTypeId="urn:microsoft.com/office/officeart/2005/8/colors/accent3_3" csCatId="accent3" phldr="1"/>
      <dgm:spPr/>
      <dgm:t>
        <a:bodyPr/>
        <a:lstStyle/>
        <a:p>
          <a:endParaRPr lang="es-EC"/>
        </a:p>
      </dgm:t>
    </dgm:pt>
    <dgm:pt modelId="{3B19D6E3-9D3A-4E50-8127-670790230207}">
      <dgm:prSet/>
      <dgm:spPr>
        <a:solidFill>
          <a:schemeClr val="accent1">
            <a:lumMod val="50000"/>
          </a:schemeClr>
        </a:solidFill>
      </dgm:spPr>
      <dgm:t>
        <a:bodyPr/>
        <a:lstStyle/>
        <a:p>
          <a:pPr rtl="0"/>
          <a:r>
            <a:rPr lang="es-EC" dirty="0" smtClean="0"/>
            <a:t>RESULTADOS</a:t>
          </a:r>
          <a:endParaRPr lang="es-EC" dirty="0"/>
        </a:p>
      </dgm:t>
    </dgm:pt>
    <dgm:pt modelId="{B5219B51-C603-4CF1-92B4-04A1FC44244C}" type="parTrans" cxnId="{2A77CADE-E4E3-43CB-9A12-B1BD2B947CE4}">
      <dgm:prSet/>
      <dgm:spPr/>
      <dgm:t>
        <a:bodyPr/>
        <a:lstStyle/>
        <a:p>
          <a:endParaRPr lang="es-EC"/>
        </a:p>
      </dgm:t>
    </dgm:pt>
    <dgm:pt modelId="{1D635A84-B0EF-4151-A1B1-95B6B1FBC332}" type="sibTrans" cxnId="{2A77CADE-E4E3-43CB-9A12-B1BD2B947CE4}">
      <dgm:prSet/>
      <dgm:spPr/>
      <dgm:t>
        <a:bodyPr/>
        <a:lstStyle/>
        <a:p>
          <a:endParaRPr lang="es-EC"/>
        </a:p>
      </dgm:t>
    </dgm:pt>
    <dgm:pt modelId="{ED3FB6A2-BF1C-4177-B290-B07FE23EF745}" type="pres">
      <dgm:prSet presAssocID="{218C5959-E1A1-4872-BEB5-418F777E4B41}" presName="linear" presStyleCnt="0">
        <dgm:presLayoutVars>
          <dgm:animLvl val="lvl"/>
          <dgm:resizeHandles val="exact"/>
        </dgm:presLayoutVars>
      </dgm:prSet>
      <dgm:spPr/>
      <dgm:t>
        <a:bodyPr/>
        <a:lstStyle/>
        <a:p>
          <a:endParaRPr lang="es-EC"/>
        </a:p>
      </dgm:t>
    </dgm:pt>
    <dgm:pt modelId="{6A4AEBC5-DE7B-4E2B-8873-5E7244C6ED4C}" type="pres">
      <dgm:prSet presAssocID="{3B19D6E3-9D3A-4E50-8127-670790230207}" presName="parentText" presStyleLbl="node1" presStyleIdx="0" presStyleCnt="1" custLinFactNeighborY="38094">
        <dgm:presLayoutVars>
          <dgm:chMax val="0"/>
          <dgm:bulletEnabled val="1"/>
        </dgm:presLayoutVars>
      </dgm:prSet>
      <dgm:spPr/>
      <dgm:t>
        <a:bodyPr/>
        <a:lstStyle/>
        <a:p>
          <a:endParaRPr lang="es-EC"/>
        </a:p>
      </dgm:t>
    </dgm:pt>
  </dgm:ptLst>
  <dgm:cxnLst>
    <dgm:cxn modelId="{2A77CADE-E4E3-43CB-9A12-B1BD2B947CE4}" srcId="{218C5959-E1A1-4872-BEB5-418F777E4B41}" destId="{3B19D6E3-9D3A-4E50-8127-670790230207}" srcOrd="0" destOrd="0" parTransId="{B5219B51-C603-4CF1-92B4-04A1FC44244C}" sibTransId="{1D635A84-B0EF-4151-A1B1-95B6B1FBC332}"/>
    <dgm:cxn modelId="{CBFD5C64-7D39-4F14-9AF3-E89A73276CC8}" type="presOf" srcId="{3B19D6E3-9D3A-4E50-8127-670790230207}" destId="{6A4AEBC5-DE7B-4E2B-8873-5E7244C6ED4C}" srcOrd="0" destOrd="0" presId="urn:microsoft.com/office/officeart/2005/8/layout/vList2"/>
    <dgm:cxn modelId="{BBF6431C-7D25-4697-987B-AB4ED71B074A}" type="presOf" srcId="{218C5959-E1A1-4872-BEB5-418F777E4B41}" destId="{ED3FB6A2-BF1C-4177-B290-B07FE23EF745}" srcOrd="0" destOrd="0" presId="urn:microsoft.com/office/officeart/2005/8/layout/vList2"/>
    <dgm:cxn modelId="{255D2F88-74C1-4ABC-90DE-0A4232F98A05}" type="presParOf" srcId="{ED3FB6A2-BF1C-4177-B290-B07FE23EF745}" destId="{6A4AEBC5-DE7B-4E2B-8873-5E7244C6ED4C}" srcOrd="0" destOrd="0" presId="urn:microsoft.com/office/officeart/2005/8/layout/vList2"/>
  </dgm:cxnLst>
  <dgm:bg>
    <a:solidFill>
      <a:schemeClr val="accent1">
        <a:lumMod val="75000"/>
      </a:schemeClr>
    </a:solidFill>
  </dgm:bg>
  <dgm:whole/>
</dgm:dataModel>
</file>

<file path=ppt/diagrams/data3.xml><?xml version="1.0" encoding="utf-8"?>
<dgm:dataModel xmlns:dgm="http://schemas.openxmlformats.org/drawingml/2006/diagram" xmlns:a="http://schemas.openxmlformats.org/drawingml/2006/main">
  <dgm:ptLst>
    <dgm:pt modelId="{13820191-44F2-4A10-87CA-714EC3C94C73}" type="doc">
      <dgm:prSet loTypeId="urn:microsoft.com/office/officeart/2005/8/layout/hierarchy1" loCatId="hierarchy" qsTypeId="urn:microsoft.com/office/officeart/2005/8/quickstyle/simple4" qsCatId="simple" csTypeId="urn:microsoft.com/office/officeart/2005/8/colors/accent0_2" csCatId="mainScheme" phldr="1"/>
      <dgm:spPr/>
      <dgm:t>
        <a:bodyPr/>
        <a:lstStyle/>
        <a:p>
          <a:endParaRPr lang="es-EC"/>
        </a:p>
      </dgm:t>
    </dgm:pt>
    <dgm:pt modelId="{01093342-6AD9-417F-B3BD-E834EA8A5567}">
      <dgm:prSet phldrT="[Texto]"/>
      <dgm:spPr/>
      <dgm:t>
        <a:bodyPr/>
        <a:lstStyle/>
        <a:p>
          <a:r>
            <a:rPr lang="es-EC" dirty="0" smtClean="0"/>
            <a:t>Fibras Naturales</a:t>
          </a:r>
          <a:endParaRPr lang="es-EC" dirty="0"/>
        </a:p>
      </dgm:t>
    </dgm:pt>
    <dgm:pt modelId="{76705253-FF55-47BC-811C-F0592B8C2B0C}" type="parTrans" cxnId="{2354B68C-8083-4FE6-B8E3-27A62674C4D1}">
      <dgm:prSet/>
      <dgm:spPr/>
      <dgm:t>
        <a:bodyPr/>
        <a:lstStyle/>
        <a:p>
          <a:endParaRPr lang="es-EC"/>
        </a:p>
      </dgm:t>
    </dgm:pt>
    <dgm:pt modelId="{F07D2A10-8F24-479E-9D81-7E0F3402F3A0}" type="sibTrans" cxnId="{2354B68C-8083-4FE6-B8E3-27A62674C4D1}">
      <dgm:prSet/>
      <dgm:spPr/>
      <dgm:t>
        <a:bodyPr/>
        <a:lstStyle/>
        <a:p>
          <a:endParaRPr lang="es-EC"/>
        </a:p>
      </dgm:t>
    </dgm:pt>
    <dgm:pt modelId="{A2B5B12B-4CA5-4F75-89A8-91F9C84BF9E8}">
      <dgm:prSet phldrT="[Texto]"/>
      <dgm:spPr/>
      <dgm:t>
        <a:bodyPr/>
        <a:lstStyle/>
        <a:p>
          <a:r>
            <a:rPr lang="es-EC" dirty="0" smtClean="0"/>
            <a:t>Vegetal</a:t>
          </a:r>
          <a:endParaRPr lang="es-EC" dirty="0"/>
        </a:p>
      </dgm:t>
    </dgm:pt>
    <dgm:pt modelId="{1B6B011E-403E-46A1-8680-CFCC8E468C23}" type="parTrans" cxnId="{C4E760F4-81F0-4F7B-A468-A439096A1D40}">
      <dgm:prSet/>
      <dgm:spPr/>
      <dgm:t>
        <a:bodyPr/>
        <a:lstStyle/>
        <a:p>
          <a:endParaRPr lang="es-EC"/>
        </a:p>
      </dgm:t>
    </dgm:pt>
    <dgm:pt modelId="{B943991D-6E56-4598-8D01-216EB99F7412}" type="sibTrans" cxnId="{C4E760F4-81F0-4F7B-A468-A439096A1D40}">
      <dgm:prSet/>
      <dgm:spPr/>
      <dgm:t>
        <a:bodyPr/>
        <a:lstStyle/>
        <a:p>
          <a:endParaRPr lang="es-EC"/>
        </a:p>
      </dgm:t>
    </dgm:pt>
    <dgm:pt modelId="{A644BFCF-DFC1-4473-87D6-D1F5CDC2855D}">
      <dgm:prSet phldrT="[Texto]"/>
      <dgm:spPr/>
      <dgm:t>
        <a:bodyPr/>
        <a:lstStyle/>
        <a:p>
          <a:r>
            <a:rPr lang="es-EC" dirty="0" smtClean="0"/>
            <a:t>Blandas</a:t>
          </a:r>
        </a:p>
      </dgm:t>
    </dgm:pt>
    <dgm:pt modelId="{AE14B7D7-4F9F-414E-BA7F-2A9DB7DC39C3}" type="parTrans" cxnId="{3FD41461-4436-4D91-A207-A3DFEEF46BE0}">
      <dgm:prSet/>
      <dgm:spPr/>
      <dgm:t>
        <a:bodyPr/>
        <a:lstStyle/>
        <a:p>
          <a:endParaRPr lang="es-EC"/>
        </a:p>
      </dgm:t>
    </dgm:pt>
    <dgm:pt modelId="{697CEA17-46B5-49AA-94B9-C3F64E7930F5}" type="sibTrans" cxnId="{3FD41461-4436-4D91-A207-A3DFEEF46BE0}">
      <dgm:prSet/>
      <dgm:spPr/>
      <dgm:t>
        <a:bodyPr/>
        <a:lstStyle/>
        <a:p>
          <a:endParaRPr lang="es-EC"/>
        </a:p>
      </dgm:t>
    </dgm:pt>
    <dgm:pt modelId="{615F373C-EF3F-43B3-A3B2-02708D6D5D83}">
      <dgm:prSet phldrT="[Texto]"/>
      <dgm:spPr/>
      <dgm:t>
        <a:bodyPr/>
        <a:lstStyle/>
        <a:p>
          <a:r>
            <a:rPr lang="es-EC" dirty="0" smtClean="0"/>
            <a:t>Duras</a:t>
          </a:r>
          <a:endParaRPr lang="es-EC" dirty="0"/>
        </a:p>
      </dgm:t>
    </dgm:pt>
    <dgm:pt modelId="{12FE9020-8455-4428-9C65-887827B4ED9D}" type="parTrans" cxnId="{13F89A6B-AED3-4DC0-A747-4B5E24B0B227}">
      <dgm:prSet/>
      <dgm:spPr/>
      <dgm:t>
        <a:bodyPr/>
        <a:lstStyle/>
        <a:p>
          <a:endParaRPr lang="es-EC"/>
        </a:p>
      </dgm:t>
    </dgm:pt>
    <dgm:pt modelId="{4D17A9F7-2D7C-4FEF-99FD-14DA6A3867BD}" type="sibTrans" cxnId="{13F89A6B-AED3-4DC0-A747-4B5E24B0B227}">
      <dgm:prSet/>
      <dgm:spPr/>
      <dgm:t>
        <a:bodyPr/>
        <a:lstStyle/>
        <a:p>
          <a:endParaRPr lang="es-EC"/>
        </a:p>
      </dgm:t>
    </dgm:pt>
    <dgm:pt modelId="{4FEBE1C8-E117-473E-A794-A8BB04148D77}">
      <dgm:prSet phldrT="[Texto]"/>
      <dgm:spPr/>
      <dgm:t>
        <a:bodyPr/>
        <a:lstStyle/>
        <a:p>
          <a:r>
            <a:rPr lang="es-EC" dirty="0" smtClean="0"/>
            <a:t>Animal</a:t>
          </a:r>
          <a:endParaRPr lang="es-EC" dirty="0"/>
        </a:p>
      </dgm:t>
    </dgm:pt>
    <dgm:pt modelId="{473FFDAA-687C-4216-9952-DC179F88463C}" type="parTrans" cxnId="{C0C3E2ED-68E1-4DBD-9088-2AC4CD8E4263}">
      <dgm:prSet/>
      <dgm:spPr/>
      <dgm:t>
        <a:bodyPr/>
        <a:lstStyle/>
        <a:p>
          <a:endParaRPr lang="es-EC"/>
        </a:p>
      </dgm:t>
    </dgm:pt>
    <dgm:pt modelId="{475D87C6-4095-4A90-BD56-D1DEB2BEB3C0}" type="sibTrans" cxnId="{C0C3E2ED-68E1-4DBD-9088-2AC4CD8E4263}">
      <dgm:prSet/>
      <dgm:spPr/>
      <dgm:t>
        <a:bodyPr/>
        <a:lstStyle/>
        <a:p>
          <a:endParaRPr lang="es-EC"/>
        </a:p>
      </dgm:t>
    </dgm:pt>
    <dgm:pt modelId="{7895CC25-6BD0-4A77-8CE3-D7399047CD4C}">
      <dgm:prSet phldrT="[Texto]"/>
      <dgm:spPr/>
      <dgm:t>
        <a:bodyPr/>
        <a:lstStyle/>
        <a:p>
          <a:r>
            <a:rPr lang="es-EC" dirty="0" smtClean="0"/>
            <a:t>Lana</a:t>
          </a:r>
          <a:endParaRPr lang="es-EC" dirty="0"/>
        </a:p>
      </dgm:t>
    </dgm:pt>
    <dgm:pt modelId="{50FBFC47-D2B9-45B0-8711-B71161798574}" type="parTrans" cxnId="{9CC70BC7-197C-4647-AEA0-CFA90132C392}">
      <dgm:prSet/>
      <dgm:spPr/>
      <dgm:t>
        <a:bodyPr/>
        <a:lstStyle/>
        <a:p>
          <a:endParaRPr lang="es-EC"/>
        </a:p>
      </dgm:t>
    </dgm:pt>
    <dgm:pt modelId="{9937EB44-AC6A-40C8-80C6-AD18D1B4DD4A}" type="sibTrans" cxnId="{9CC70BC7-197C-4647-AEA0-CFA90132C392}">
      <dgm:prSet/>
      <dgm:spPr/>
      <dgm:t>
        <a:bodyPr/>
        <a:lstStyle/>
        <a:p>
          <a:endParaRPr lang="es-EC"/>
        </a:p>
      </dgm:t>
    </dgm:pt>
    <dgm:pt modelId="{41CFD894-5A55-4A49-85E1-C99C03E80F97}">
      <dgm:prSet phldrT="[Texto]"/>
      <dgm:spPr/>
      <dgm:t>
        <a:bodyPr/>
        <a:lstStyle/>
        <a:p>
          <a:r>
            <a:rPr lang="es-EC" dirty="0" smtClean="0"/>
            <a:t>Algodón</a:t>
          </a:r>
        </a:p>
      </dgm:t>
    </dgm:pt>
    <dgm:pt modelId="{C554796F-0339-484D-B441-C86ED01D547A}" type="parTrans" cxnId="{E0E93E8E-4794-4504-B44A-F2AE71461138}">
      <dgm:prSet/>
      <dgm:spPr/>
      <dgm:t>
        <a:bodyPr/>
        <a:lstStyle/>
        <a:p>
          <a:endParaRPr lang="es-EC"/>
        </a:p>
      </dgm:t>
    </dgm:pt>
    <dgm:pt modelId="{3BD5F0E8-8D72-402C-AEA9-FCDFAE03C4D4}" type="sibTrans" cxnId="{E0E93E8E-4794-4504-B44A-F2AE71461138}">
      <dgm:prSet/>
      <dgm:spPr/>
      <dgm:t>
        <a:bodyPr/>
        <a:lstStyle/>
        <a:p>
          <a:endParaRPr lang="es-EC"/>
        </a:p>
      </dgm:t>
    </dgm:pt>
    <dgm:pt modelId="{90664A67-A602-4834-8EEB-78AB15320D2A}">
      <dgm:prSet phldrT="[Texto]"/>
      <dgm:spPr/>
      <dgm:t>
        <a:bodyPr/>
        <a:lstStyle/>
        <a:p>
          <a:r>
            <a:rPr lang="es-EC" dirty="0" smtClean="0"/>
            <a:t>Piña</a:t>
          </a:r>
          <a:endParaRPr lang="es-EC" dirty="0"/>
        </a:p>
      </dgm:t>
    </dgm:pt>
    <dgm:pt modelId="{29CCC817-62BC-40A8-90EC-5061E05F4FF1}" type="parTrans" cxnId="{CDAE0369-2037-423F-9146-2298043473AA}">
      <dgm:prSet/>
      <dgm:spPr/>
      <dgm:t>
        <a:bodyPr/>
        <a:lstStyle/>
        <a:p>
          <a:endParaRPr lang="es-EC"/>
        </a:p>
      </dgm:t>
    </dgm:pt>
    <dgm:pt modelId="{0422E089-B4AE-499B-B5A1-DFC48FA43EE4}" type="sibTrans" cxnId="{CDAE0369-2037-423F-9146-2298043473AA}">
      <dgm:prSet/>
      <dgm:spPr/>
      <dgm:t>
        <a:bodyPr/>
        <a:lstStyle/>
        <a:p>
          <a:endParaRPr lang="es-EC"/>
        </a:p>
      </dgm:t>
    </dgm:pt>
    <dgm:pt modelId="{84039478-C780-4F48-8DBD-A48865585067}">
      <dgm:prSet phldrT="[Texto]"/>
      <dgm:spPr/>
      <dgm:t>
        <a:bodyPr/>
        <a:lstStyle/>
        <a:p>
          <a:r>
            <a:rPr lang="es-EC" dirty="0" smtClean="0"/>
            <a:t>Cuero</a:t>
          </a:r>
          <a:endParaRPr lang="es-EC" dirty="0"/>
        </a:p>
      </dgm:t>
    </dgm:pt>
    <dgm:pt modelId="{F8094522-D53A-47C1-B069-0F1C1B32332C}" type="parTrans" cxnId="{9B8E4BD3-10A4-47A8-8493-9499A9475231}">
      <dgm:prSet/>
      <dgm:spPr/>
      <dgm:t>
        <a:bodyPr/>
        <a:lstStyle/>
        <a:p>
          <a:endParaRPr lang="es-EC"/>
        </a:p>
      </dgm:t>
    </dgm:pt>
    <dgm:pt modelId="{BEB80CA9-9682-4948-9D02-A6E3FB3D361B}" type="sibTrans" cxnId="{9B8E4BD3-10A4-47A8-8493-9499A9475231}">
      <dgm:prSet/>
      <dgm:spPr/>
      <dgm:t>
        <a:bodyPr/>
        <a:lstStyle/>
        <a:p>
          <a:endParaRPr lang="es-EC"/>
        </a:p>
      </dgm:t>
    </dgm:pt>
    <dgm:pt modelId="{B5781FB4-D4C8-4841-B20D-28450CCC3E57}">
      <dgm:prSet/>
      <dgm:spPr/>
      <dgm:t>
        <a:bodyPr/>
        <a:lstStyle/>
        <a:p>
          <a:r>
            <a:rPr lang="es-EC" dirty="0" smtClean="0"/>
            <a:t>Mineral</a:t>
          </a:r>
          <a:endParaRPr lang="es-EC" dirty="0"/>
        </a:p>
      </dgm:t>
    </dgm:pt>
    <dgm:pt modelId="{3A7F1C62-F6F2-43EE-B106-19825439052A}" type="parTrans" cxnId="{07EBEB73-D07C-45E3-A061-BA1E8BF0FE80}">
      <dgm:prSet/>
      <dgm:spPr/>
      <dgm:t>
        <a:bodyPr/>
        <a:lstStyle/>
        <a:p>
          <a:endParaRPr lang="es-EC"/>
        </a:p>
      </dgm:t>
    </dgm:pt>
    <dgm:pt modelId="{6F8C7910-A23F-47FA-9D8B-84E50C040BBE}" type="sibTrans" cxnId="{07EBEB73-D07C-45E3-A061-BA1E8BF0FE80}">
      <dgm:prSet/>
      <dgm:spPr/>
      <dgm:t>
        <a:bodyPr/>
        <a:lstStyle/>
        <a:p>
          <a:endParaRPr lang="es-EC"/>
        </a:p>
      </dgm:t>
    </dgm:pt>
    <dgm:pt modelId="{28238C09-87B7-4BAA-A69F-9092763D10E2}">
      <dgm:prSet/>
      <dgm:spPr/>
      <dgm:t>
        <a:bodyPr/>
        <a:lstStyle/>
        <a:p>
          <a:r>
            <a:rPr lang="es-EC" dirty="0" smtClean="0"/>
            <a:t>Lana de roca</a:t>
          </a:r>
          <a:endParaRPr lang="es-EC" dirty="0"/>
        </a:p>
      </dgm:t>
    </dgm:pt>
    <dgm:pt modelId="{325020AC-CF28-4683-9FBD-C705BF205F8E}" type="parTrans" cxnId="{075CA439-6ED7-4C4A-8639-03EF3AFEFA0A}">
      <dgm:prSet/>
      <dgm:spPr/>
      <dgm:t>
        <a:bodyPr/>
        <a:lstStyle/>
        <a:p>
          <a:endParaRPr lang="es-EC"/>
        </a:p>
      </dgm:t>
    </dgm:pt>
    <dgm:pt modelId="{6F00E583-A9D2-4294-B910-EBF8637586E1}" type="sibTrans" cxnId="{075CA439-6ED7-4C4A-8639-03EF3AFEFA0A}">
      <dgm:prSet/>
      <dgm:spPr/>
      <dgm:t>
        <a:bodyPr/>
        <a:lstStyle/>
        <a:p>
          <a:endParaRPr lang="es-EC"/>
        </a:p>
      </dgm:t>
    </dgm:pt>
    <dgm:pt modelId="{C65C34FD-AD63-4104-A25B-0C2A2D85900E}">
      <dgm:prSet/>
      <dgm:spPr/>
      <dgm:t>
        <a:bodyPr/>
        <a:lstStyle/>
        <a:p>
          <a:r>
            <a:rPr lang="es-EC" dirty="0" smtClean="0"/>
            <a:t>Caliza</a:t>
          </a:r>
          <a:endParaRPr lang="es-EC" dirty="0"/>
        </a:p>
      </dgm:t>
    </dgm:pt>
    <dgm:pt modelId="{7394E76C-8CF9-4ADF-977C-2315DA08A857}" type="parTrans" cxnId="{FFBC1B0F-CCF3-4BBD-822E-F4DB8D9E7530}">
      <dgm:prSet/>
      <dgm:spPr/>
      <dgm:t>
        <a:bodyPr/>
        <a:lstStyle/>
        <a:p>
          <a:endParaRPr lang="es-EC"/>
        </a:p>
      </dgm:t>
    </dgm:pt>
    <dgm:pt modelId="{5F461808-DB8C-4C63-8DE8-D146AB70677A}" type="sibTrans" cxnId="{FFBC1B0F-CCF3-4BBD-822E-F4DB8D9E7530}">
      <dgm:prSet/>
      <dgm:spPr/>
      <dgm:t>
        <a:bodyPr/>
        <a:lstStyle/>
        <a:p>
          <a:endParaRPr lang="es-EC"/>
        </a:p>
      </dgm:t>
    </dgm:pt>
    <dgm:pt modelId="{C7614A16-FEC3-4E38-8A3B-049BA9602E78}">
      <dgm:prSet/>
      <dgm:spPr/>
      <dgm:t>
        <a:bodyPr/>
        <a:lstStyle/>
        <a:p>
          <a:r>
            <a:rPr lang="es-EC" dirty="0" smtClean="0"/>
            <a:t>Lino</a:t>
          </a:r>
          <a:endParaRPr lang="es-EC" dirty="0"/>
        </a:p>
      </dgm:t>
    </dgm:pt>
    <dgm:pt modelId="{2EFAD266-76A4-462B-9601-51CACD5C6512}" type="parTrans" cxnId="{3E6B597E-8CAC-4369-A988-CA7A7E9A022D}">
      <dgm:prSet/>
      <dgm:spPr/>
      <dgm:t>
        <a:bodyPr/>
        <a:lstStyle/>
        <a:p>
          <a:endParaRPr lang="es-EC"/>
        </a:p>
      </dgm:t>
    </dgm:pt>
    <dgm:pt modelId="{2DCB07BB-7E04-462C-811C-6700A6175EE5}" type="sibTrans" cxnId="{3E6B597E-8CAC-4369-A988-CA7A7E9A022D}">
      <dgm:prSet/>
      <dgm:spPr/>
      <dgm:t>
        <a:bodyPr/>
        <a:lstStyle/>
        <a:p>
          <a:endParaRPr lang="es-EC"/>
        </a:p>
      </dgm:t>
    </dgm:pt>
    <dgm:pt modelId="{C9C74493-5327-4132-8075-7F8EC2BF6BD1}">
      <dgm:prSet/>
      <dgm:spPr/>
      <dgm:t>
        <a:bodyPr/>
        <a:lstStyle/>
        <a:p>
          <a:r>
            <a:rPr lang="es-EC" dirty="0" smtClean="0"/>
            <a:t>Palmas</a:t>
          </a:r>
          <a:endParaRPr lang="es-EC" dirty="0"/>
        </a:p>
      </dgm:t>
    </dgm:pt>
    <dgm:pt modelId="{9732C079-4546-439D-911F-8057239414BF}" type="parTrans" cxnId="{410CCDB4-F2C4-44BD-ABB9-59C9B41B54E4}">
      <dgm:prSet/>
      <dgm:spPr/>
      <dgm:t>
        <a:bodyPr/>
        <a:lstStyle/>
        <a:p>
          <a:endParaRPr lang="es-EC"/>
        </a:p>
      </dgm:t>
    </dgm:pt>
    <dgm:pt modelId="{3579471D-87BD-463D-B104-CF7C8A12E2EE}" type="sibTrans" cxnId="{410CCDB4-F2C4-44BD-ABB9-59C9B41B54E4}">
      <dgm:prSet/>
      <dgm:spPr/>
      <dgm:t>
        <a:bodyPr/>
        <a:lstStyle/>
        <a:p>
          <a:endParaRPr lang="es-EC"/>
        </a:p>
      </dgm:t>
    </dgm:pt>
    <dgm:pt modelId="{4500BF0D-5A73-4DD4-8BA4-9A5039D7FF8D}">
      <dgm:prSet/>
      <dgm:spPr/>
      <dgm:t>
        <a:bodyPr/>
        <a:lstStyle/>
        <a:p>
          <a:r>
            <a:rPr lang="es-EC" dirty="0" smtClean="0"/>
            <a:t>Seda</a:t>
          </a:r>
          <a:endParaRPr lang="es-EC" dirty="0"/>
        </a:p>
      </dgm:t>
    </dgm:pt>
    <dgm:pt modelId="{A65BD22E-0C12-4BD1-9C81-0C41557C4558}" type="parTrans" cxnId="{8044333B-5573-43AC-8880-3F933866A088}">
      <dgm:prSet/>
      <dgm:spPr/>
      <dgm:t>
        <a:bodyPr/>
        <a:lstStyle/>
        <a:p>
          <a:endParaRPr lang="es-EC"/>
        </a:p>
      </dgm:t>
    </dgm:pt>
    <dgm:pt modelId="{AF6BC844-BDF0-4037-B71C-973A78EB4BB9}" type="sibTrans" cxnId="{8044333B-5573-43AC-8880-3F933866A088}">
      <dgm:prSet/>
      <dgm:spPr/>
      <dgm:t>
        <a:bodyPr/>
        <a:lstStyle/>
        <a:p>
          <a:endParaRPr lang="es-EC"/>
        </a:p>
      </dgm:t>
    </dgm:pt>
    <dgm:pt modelId="{C56F26DF-8586-496A-A54F-0E70F6FA0BEA}" type="pres">
      <dgm:prSet presAssocID="{13820191-44F2-4A10-87CA-714EC3C94C73}" presName="hierChild1" presStyleCnt="0">
        <dgm:presLayoutVars>
          <dgm:chPref val="1"/>
          <dgm:dir/>
          <dgm:animOne val="branch"/>
          <dgm:animLvl val="lvl"/>
          <dgm:resizeHandles/>
        </dgm:presLayoutVars>
      </dgm:prSet>
      <dgm:spPr/>
      <dgm:t>
        <a:bodyPr/>
        <a:lstStyle/>
        <a:p>
          <a:endParaRPr lang="es-EC"/>
        </a:p>
      </dgm:t>
    </dgm:pt>
    <dgm:pt modelId="{868AA1C0-B6F1-44CF-B066-DEC5AF7B9BD9}" type="pres">
      <dgm:prSet presAssocID="{01093342-6AD9-417F-B3BD-E834EA8A5567}" presName="hierRoot1" presStyleCnt="0"/>
      <dgm:spPr/>
      <dgm:t>
        <a:bodyPr/>
        <a:lstStyle/>
        <a:p>
          <a:endParaRPr lang="es-EC"/>
        </a:p>
      </dgm:t>
    </dgm:pt>
    <dgm:pt modelId="{ECF0F952-45C2-434E-A905-FACD9C2C732B}" type="pres">
      <dgm:prSet presAssocID="{01093342-6AD9-417F-B3BD-E834EA8A5567}" presName="composite" presStyleCnt="0"/>
      <dgm:spPr/>
      <dgm:t>
        <a:bodyPr/>
        <a:lstStyle/>
        <a:p>
          <a:endParaRPr lang="es-EC"/>
        </a:p>
      </dgm:t>
    </dgm:pt>
    <dgm:pt modelId="{F7AFBC26-D111-4A8A-95A9-098DE1820F12}" type="pres">
      <dgm:prSet presAssocID="{01093342-6AD9-417F-B3BD-E834EA8A5567}" presName="background" presStyleLbl="node0" presStyleIdx="0" presStyleCnt="1"/>
      <dgm:spPr/>
      <dgm:t>
        <a:bodyPr/>
        <a:lstStyle/>
        <a:p>
          <a:endParaRPr lang="es-EC"/>
        </a:p>
      </dgm:t>
    </dgm:pt>
    <dgm:pt modelId="{9D541432-11E8-4903-9004-9DA5B8C8F402}" type="pres">
      <dgm:prSet presAssocID="{01093342-6AD9-417F-B3BD-E834EA8A5567}" presName="text" presStyleLbl="fgAcc0" presStyleIdx="0" presStyleCnt="1">
        <dgm:presLayoutVars>
          <dgm:chPref val="3"/>
        </dgm:presLayoutVars>
      </dgm:prSet>
      <dgm:spPr/>
      <dgm:t>
        <a:bodyPr/>
        <a:lstStyle/>
        <a:p>
          <a:endParaRPr lang="es-EC"/>
        </a:p>
      </dgm:t>
    </dgm:pt>
    <dgm:pt modelId="{5006BD3F-C447-4EEB-A709-02D587B032F1}" type="pres">
      <dgm:prSet presAssocID="{01093342-6AD9-417F-B3BD-E834EA8A5567}" presName="hierChild2" presStyleCnt="0"/>
      <dgm:spPr/>
      <dgm:t>
        <a:bodyPr/>
        <a:lstStyle/>
        <a:p>
          <a:endParaRPr lang="es-EC"/>
        </a:p>
      </dgm:t>
    </dgm:pt>
    <dgm:pt modelId="{629F390C-CC7B-4A1D-9809-9033A64AA3A9}" type="pres">
      <dgm:prSet presAssocID="{1B6B011E-403E-46A1-8680-CFCC8E468C23}" presName="Name10" presStyleLbl="parChTrans1D2" presStyleIdx="0" presStyleCnt="3"/>
      <dgm:spPr/>
      <dgm:t>
        <a:bodyPr/>
        <a:lstStyle/>
        <a:p>
          <a:endParaRPr lang="es-EC"/>
        </a:p>
      </dgm:t>
    </dgm:pt>
    <dgm:pt modelId="{F3229A97-01E3-4850-B611-074184C58124}" type="pres">
      <dgm:prSet presAssocID="{A2B5B12B-4CA5-4F75-89A8-91F9C84BF9E8}" presName="hierRoot2" presStyleCnt="0"/>
      <dgm:spPr/>
      <dgm:t>
        <a:bodyPr/>
        <a:lstStyle/>
        <a:p>
          <a:endParaRPr lang="es-EC"/>
        </a:p>
      </dgm:t>
    </dgm:pt>
    <dgm:pt modelId="{2C276857-4BEC-4BC5-B0FB-CEF8C705818C}" type="pres">
      <dgm:prSet presAssocID="{A2B5B12B-4CA5-4F75-89A8-91F9C84BF9E8}" presName="composite2" presStyleCnt="0"/>
      <dgm:spPr/>
      <dgm:t>
        <a:bodyPr/>
        <a:lstStyle/>
        <a:p>
          <a:endParaRPr lang="es-EC"/>
        </a:p>
      </dgm:t>
    </dgm:pt>
    <dgm:pt modelId="{F185D2C6-0FCC-4667-B647-303086F80002}" type="pres">
      <dgm:prSet presAssocID="{A2B5B12B-4CA5-4F75-89A8-91F9C84BF9E8}" presName="background2" presStyleLbl="node2" presStyleIdx="0" presStyleCnt="3"/>
      <dgm:spPr/>
      <dgm:t>
        <a:bodyPr/>
        <a:lstStyle/>
        <a:p>
          <a:endParaRPr lang="es-EC"/>
        </a:p>
      </dgm:t>
    </dgm:pt>
    <dgm:pt modelId="{6492363E-B761-405F-AAC4-2C17DA901A4A}" type="pres">
      <dgm:prSet presAssocID="{A2B5B12B-4CA5-4F75-89A8-91F9C84BF9E8}" presName="text2" presStyleLbl="fgAcc2" presStyleIdx="0" presStyleCnt="3">
        <dgm:presLayoutVars>
          <dgm:chPref val="3"/>
        </dgm:presLayoutVars>
      </dgm:prSet>
      <dgm:spPr/>
      <dgm:t>
        <a:bodyPr/>
        <a:lstStyle/>
        <a:p>
          <a:endParaRPr lang="es-EC"/>
        </a:p>
      </dgm:t>
    </dgm:pt>
    <dgm:pt modelId="{77B31F64-4BC1-49FE-B8DE-16B482E37379}" type="pres">
      <dgm:prSet presAssocID="{A2B5B12B-4CA5-4F75-89A8-91F9C84BF9E8}" presName="hierChild3" presStyleCnt="0"/>
      <dgm:spPr/>
      <dgm:t>
        <a:bodyPr/>
        <a:lstStyle/>
        <a:p>
          <a:endParaRPr lang="es-EC"/>
        </a:p>
      </dgm:t>
    </dgm:pt>
    <dgm:pt modelId="{FEE4FE1F-8A85-4937-BE01-F47B311B807A}" type="pres">
      <dgm:prSet presAssocID="{AE14B7D7-4F9F-414E-BA7F-2A9DB7DC39C3}" presName="Name17" presStyleLbl="parChTrans1D3" presStyleIdx="0" presStyleCnt="4"/>
      <dgm:spPr/>
      <dgm:t>
        <a:bodyPr/>
        <a:lstStyle/>
        <a:p>
          <a:endParaRPr lang="es-EC"/>
        </a:p>
      </dgm:t>
    </dgm:pt>
    <dgm:pt modelId="{9D41CB30-FE2F-46EF-8A8F-7E65493EF129}" type="pres">
      <dgm:prSet presAssocID="{A644BFCF-DFC1-4473-87D6-D1F5CDC2855D}" presName="hierRoot3" presStyleCnt="0"/>
      <dgm:spPr/>
      <dgm:t>
        <a:bodyPr/>
        <a:lstStyle/>
        <a:p>
          <a:endParaRPr lang="es-EC"/>
        </a:p>
      </dgm:t>
    </dgm:pt>
    <dgm:pt modelId="{A10B905E-A0B6-4752-83CD-18B50731D4B0}" type="pres">
      <dgm:prSet presAssocID="{A644BFCF-DFC1-4473-87D6-D1F5CDC2855D}" presName="composite3" presStyleCnt="0"/>
      <dgm:spPr/>
      <dgm:t>
        <a:bodyPr/>
        <a:lstStyle/>
        <a:p>
          <a:endParaRPr lang="es-EC"/>
        </a:p>
      </dgm:t>
    </dgm:pt>
    <dgm:pt modelId="{E4EEE112-9776-4F45-B19C-28D9FE344E30}" type="pres">
      <dgm:prSet presAssocID="{A644BFCF-DFC1-4473-87D6-D1F5CDC2855D}" presName="background3" presStyleLbl="node3" presStyleIdx="0" presStyleCnt="4"/>
      <dgm:spPr/>
      <dgm:t>
        <a:bodyPr/>
        <a:lstStyle/>
        <a:p>
          <a:endParaRPr lang="es-EC"/>
        </a:p>
      </dgm:t>
    </dgm:pt>
    <dgm:pt modelId="{C6534F11-AA3D-47BC-A04D-615E45271C2A}" type="pres">
      <dgm:prSet presAssocID="{A644BFCF-DFC1-4473-87D6-D1F5CDC2855D}" presName="text3" presStyleLbl="fgAcc3" presStyleIdx="0" presStyleCnt="4">
        <dgm:presLayoutVars>
          <dgm:chPref val="3"/>
        </dgm:presLayoutVars>
      </dgm:prSet>
      <dgm:spPr/>
      <dgm:t>
        <a:bodyPr/>
        <a:lstStyle/>
        <a:p>
          <a:endParaRPr lang="es-EC"/>
        </a:p>
      </dgm:t>
    </dgm:pt>
    <dgm:pt modelId="{0EE6A20F-76B8-49A3-8F86-5F4815113B28}" type="pres">
      <dgm:prSet presAssocID="{A644BFCF-DFC1-4473-87D6-D1F5CDC2855D}" presName="hierChild4" presStyleCnt="0"/>
      <dgm:spPr/>
      <dgm:t>
        <a:bodyPr/>
        <a:lstStyle/>
        <a:p>
          <a:endParaRPr lang="es-EC"/>
        </a:p>
      </dgm:t>
    </dgm:pt>
    <dgm:pt modelId="{DCAC338F-617D-4543-906E-EC4093CC7511}" type="pres">
      <dgm:prSet presAssocID="{C554796F-0339-484D-B441-C86ED01D547A}" presName="Name23" presStyleLbl="parChTrans1D4" presStyleIdx="0" presStyleCnt="7"/>
      <dgm:spPr/>
      <dgm:t>
        <a:bodyPr/>
        <a:lstStyle/>
        <a:p>
          <a:endParaRPr lang="es-EC"/>
        </a:p>
      </dgm:t>
    </dgm:pt>
    <dgm:pt modelId="{80B9B872-AE5C-4E0B-9201-070C156199A3}" type="pres">
      <dgm:prSet presAssocID="{41CFD894-5A55-4A49-85E1-C99C03E80F97}" presName="hierRoot4" presStyleCnt="0"/>
      <dgm:spPr/>
      <dgm:t>
        <a:bodyPr/>
        <a:lstStyle/>
        <a:p>
          <a:endParaRPr lang="es-EC"/>
        </a:p>
      </dgm:t>
    </dgm:pt>
    <dgm:pt modelId="{5B65A95D-B339-4610-BB13-D553C91CE9DE}" type="pres">
      <dgm:prSet presAssocID="{41CFD894-5A55-4A49-85E1-C99C03E80F97}" presName="composite4" presStyleCnt="0"/>
      <dgm:spPr/>
      <dgm:t>
        <a:bodyPr/>
        <a:lstStyle/>
        <a:p>
          <a:endParaRPr lang="es-EC"/>
        </a:p>
      </dgm:t>
    </dgm:pt>
    <dgm:pt modelId="{C5DA2668-4A3D-4CEB-AFE7-DA122F4B88AE}" type="pres">
      <dgm:prSet presAssocID="{41CFD894-5A55-4A49-85E1-C99C03E80F97}" presName="background4" presStyleLbl="node4" presStyleIdx="0" presStyleCnt="7"/>
      <dgm:spPr/>
      <dgm:t>
        <a:bodyPr/>
        <a:lstStyle/>
        <a:p>
          <a:endParaRPr lang="es-EC"/>
        </a:p>
      </dgm:t>
    </dgm:pt>
    <dgm:pt modelId="{C16AAE50-5B92-4CDE-8DDF-9AC478EBE9A1}" type="pres">
      <dgm:prSet presAssocID="{41CFD894-5A55-4A49-85E1-C99C03E80F97}" presName="text4" presStyleLbl="fgAcc4" presStyleIdx="0" presStyleCnt="7">
        <dgm:presLayoutVars>
          <dgm:chPref val="3"/>
        </dgm:presLayoutVars>
      </dgm:prSet>
      <dgm:spPr/>
      <dgm:t>
        <a:bodyPr/>
        <a:lstStyle/>
        <a:p>
          <a:endParaRPr lang="es-EC"/>
        </a:p>
      </dgm:t>
    </dgm:pt>
    <dgm:pt modelId="{337B563A-6B1A-475A-8FAC-C2B98C00C7A4}" type="pres">
      <dgm:prSet presAssocID="{41CFD894-5A55-4A49-85E1-C99C03E80F97}" presName="hierChild5" presStyleCnt="0"/>
      <dgm:spPr/>
      <dgm:t>
        <a:bodyPr/>
        <a:lstStyle/>
        <a:p>
          <a:endParaRPr lang="es-EC"/>
        </a:p>
      </dgm:t>
    </dgm:pt>
    <dgm:pt modelId="{45D70FA9-833D-4512-BF4A-78B86335F6B8}" type="pres">
      <dgm:prSet presAssocID="{2EFAD266-76A4-462B-9601-51CACD5C6512}" presName="Name23" presStyleLbl="parChTrans1D4" presStyleIdx="1" presStyleCnt="7"/>
      <dgm:spPr/>
      <dgm:t>
        <a:bodyPr/>
        <a:lstStyle/>
        <a:p>
          <a:endParaRPr lang="es-EC"/>
        </a:p>
      </dgm:t>
    </dgm:pt>
    <dgm:pt modelId="{71E4DB82-48B8-423E-9204-5CCDC7831BCC}" type="pres">
      <dgm:prSet presAssocID="{C7614A16-FEC3-4E38-8A3B-049BA9602E78}" presName="hierRoot4" presStyleCnt="0"/>
      <dgm:spPr/>
      <dgm:t>
        <a:bodyPr/>
        <a:lstStyle/>
        <a:p>
          <a:endParaRPr lang="es-EC"/>
        </a:p>
      </dgm:t>
    </dgm:pt>
    <dgm:pt modelId="{D3F7DE2C-8C05-4EAC-97CD-F9EF279847A3}" type="pres">
      <dgm:prSet presAssocID="{C7614A16-FEC3-4E38-8A3B-049BA9602E78}" presName="composite4" presStyleCnt="0"/>
      <dgm:spPr/>
      <dgm:t>
        <a:bodyPr/>
        <a:lstStyle/>
        <a:p>
          <a:endParaRPr lang="es-EC"/>
        </a:p>
      </dgm:t>
    </dgm:pt>
    <dgm:pt modelId="{CCF8D02A-33A2-4FC3-BD3C-7EFEBF204DA3}" type="pres">
      <dgm:prSet presAssocID="{C7614A16-FEC3-4E38-8A3B-049BA9602E78}" presName="background4" presStyleLbl="node4" presStyleIdx="1" presStyleCnt="7"/>
      <dgm:spPr/>
      <dgm:t>
        <a:bodyPr/>
        <a:lstStyle/>
        <a:p>
          <a:endParaRPr lang="es-EC"/>
        </a:p>
      </dgm:t>
    </dgm:pt>
    <dgm:pt modelId="{7416AA42-E11D-4F4A-821B-D64029CF01D9}" type="pres">
      <dgm:prSet presAssocID="{C7614A16-FEC3-4E38-8A3B-049BA9602E78}" presName="text4" presStyleLbl="fgAcc4" presStyleIdx="1" presStyleCnt="7">
        <dgm:presLayoutVars>
          <dgm:chPref val="3"/>
        </dgm:presLayoutVars>
      </dgm:prSet>
      <dgm:spPr/>
      <dgm:t>
        <a:bodyPr/>
        <a:lstStyle/>
        <a:p>
          <a:endParaRPr lang="es-EC"/>
        </a:p>
      </dgm:t>
    </dgm:pt>
    <dgm:pt modelId="{C1265E0E-F84B-4E3E-9B66-F0A5A628E8AB}" type="pres">
      <dgm:prSet presAssocID="{C7614A16-FEC3-4E38-8A3B-049BA9602E78}" presName="hierChild5" presStyleCnt="0"/>
      <dgm:spPr/>
      <dgm:t>
        <a:bodyPr/>
        <a:lstStyle/>
        <a:p>
          <a:endParaRPr lang="es-EC"/>
        </a:p>
      </dgm:t>
    </dgm:pt>
    <dgm:pt modelId="{259F200E-8E87-41BA-AD7B-A69A2B80AEF9}" type="pres">
      <dgm:prSet presAssocID="{12FE9020-8455-4428-9C65-887827B4ED9D}" presName="Name17" presStyleLbl="parChTrans1D3" presStyleIdx="1" presStyleCnt="4"/>
      <dgm:spPr/>
      <dgm:t>
        <a:bodyPr/>
        <a:lstStyle/>
        <a:p>
          <a:endParaRPr lang="es-EC"/>
        </a:p>
      </dgm:t>
    </dgm:pt>
    <dgm:pt modelId="{F4155CCD-75D3-491B-8656-67CA53F360FA}" type="pres">
      <dgm:prSet presAssocID="{615F373C-EF3F-43B3-A3B2-02708D6D5D83}" presName="hierRoot3" presStyleCnt="0"/>
      <dgm:spPr/>
      <dgm:t>
        <a:bodyPr/>
        <a:lstStyle/>
        <a:p>
          <a:endParaRPr lang="es-EC"/>
        </a:p>
      </dgm:t>
    </dgm:pt>
    <dgm:pt modelId="{10EBE605-5CB4-4FD6-AA65-6319164E95EA}" type="pres">
      <dgm:prSet presAssocID="{615F373C-EF3F-43B3-A3B2-02708D6D5D83}" presName="composite3" presStyleCnt="0"/>
      <dgm:spPr/>
      <dgm:t>
        <a:bodyPr/>
        <a:lstStyle/>
        <a:p>
          <a:endParaRPr lang="es-EC"/>
        </a:p>
      </dgm:t>
    </dgm:pt>
    <dgm:pt modelId="{50B37CCA-F368-413D-864B-13BEBAF80DF7}" type="pres">
      <dgm:prSet presAssocID="{615F373C-EF3F-43B3-A3B2-02708D6D5D83}" presName="background3" presStyleLbl="node3" presStyleIdx="1" presStyleCnt="4"/>
      <dgm:spPr/>
      <dgm:t>
        <a:bodyPr/>
        <a:lstStyle/>
        <a:p>
          <a:endParaRPr lang="es-EC"/>
        </a:p>
      </dgm:t>
    </dgm:pt>
    <dgm:pt modelId="{B0F050CD-F54B-4127-97E3-593DE443EF25}" type="pres">
      <dgm:prSet presAssocID="{615F373C-EF3F-43B3-A3B2-02708D6D5D83}" presName="text3" presStyleLbl="fgAcc3" presStyleIdx="1" presStyleCnt="4">
        <dgm:presLayoutVars>
          <dgm:chPref val="3"/>
        </dgm:presLayoutVars>
      </dgm:prSet>
      <dgm:spPr/>
      <dgm:t>
        <a:bodyPr/>
        <a:lstStyle/>
        <a:p>
          <a:endParaRPr lang="es-EC"/>
        </a:p>
      </dgm:t>
    </dgm:pt>
    <dgm:pt modelId="{FCE34D8E-7BFF-45CA-AE0F-9E44D4026ECB}" type="pres">
      <dgm:prSet presAssocID="{615F373C-EF3F-43B3-A3B2-02708D6D5D83}" presName="hierChild4" presStyleCnt="0"/>
      <dgm:spPr/>
      <dgm:t>
        <a:bodyPr/>
        <a:lstStyle/>
        <a:p>
          <a:endParaRPr lang="es-EC"/>
        </a:p>
      </dgm:t>
    </dgm:pt>
    <dgm:pt modelId="{D7EB199E-F42A-4A35-95E7-151CB5AD9D23}" type="pres">
      <dgm:prSet presAssocID="{29CCC817-62BC-40A8-90EC-5061E05F4FF1}" presName="Name23" presStyleLbl="parChTrans1D4" presStyleIdx="2" presStyleCnt="7"/>
      <dgm:spPr/>
      <dgm:t>
        <a:bodyPr/>
        <a:lstStyle/>
        <a:p>
          <a:endParaRPr lang="es-EC"/>
        </a:p>
      </dgm:t>
    </dgm:pt>
    <dgm:pt modelId="{79C140F2-794E-4742-939C-53AECEC68CEF}" type="pres">
      <dgm:prSet presAssocID="{90664A67-A602-4834-8EEB-78AB15320D2A}" presName="hierRoot4" presStyleCnt="0"/>
      <dgm:spPr/>
      <dgm:t>
        <a:bodyPr/>
        <a:lstStyle/>
        <a:p>
          <a:endParaRPr lang="es-EC"/>
        </a:p>
      </dgm:t>
    </dgm:pt>
    <dgm:pt modelId="{FA1AFBF2-85DD-4248-B22D-E90407C21F78}" type="pres">
      <dgm:prSet presAssocID="{90664A67-A602-4834-8EEB-78AB15320D2A}" presName="composite4" presStyleCnt="0"/>
      <dgm:spPr/>
      <dgm:t>
        <a:bodyPr/>
        <a:lstStyle/>
        <a:p>
          <a:endParaRPr lang="es-EC"/>
        </a:p>
      </dgm:t>
    </dgm:pt>
    <dgm:pt modelId="{BB6ACDB8-8FD7-4D78-8486-4755DB200DC4}" type="pres">
      <dgm:prSet presAssocID="{90664A67-A602-4834-8EEB-78AB15320D2A}" presName="background4" presStyleLbl="node4" presStyleIdx="2" presStyleCnt="7"/>
      <dgm:spPr/>
      <dgm:t>
        <a:bodyPr/>
        <a:lstStyle/>
        <a:p>
          <a:endParaRPr lang="es-EC"/>
        </a:p>
      </dgm:t>
    </dgm:pt>
    <dgm:pt modelId="{2EC5E5A3-B4F7-49C3-B67A-55C2D302E1DE}" type="pres">
      <dgm:prSet presAssocID="{90664A67-A602-4834-8EEB-78AB15320D2A}" presName="text4" presStyleLbl="fgAcc4" presStyleIdx="2" presStyleCnt="7">
        <dgm:presLayoutVars>
          <dgm:chPref val="3"/>
        </dgm:presLayoutVars>
      </dgm:prSet>
      <dgm:spPr/>
      <dgm:t>
        <a:bodyPr/>
        <a:lstStyle/>
        <a:p>
          <a:endParaRPr lang="es-EC"/>
        </a:p>
      </dgm:t>
    </dgm:pt>
    <dgm:pt modelId="{584290BD-C7FB-4DDE-A4D5-6504C8490779}" type="pres">
      <dgm:prSet presAssocID="{90664A67-A602-4834-8EEB-78AB15320D2A}" presName="hierChild5" presStyleCnt="0"/>
      <dgm:spPr/>
      <dgm:t>
        <a:bodyPr/>
        <a:lstStyle/>
        <a:p>
          <a:endParaRPr lang="es-EC"/>
        </a:p>
      </dgm:t>
    </dgm:pt>
    <dgm:pt modelId="{F451B4E3-C28F-4700-9B06-7B5391AA3B5B}" type="pres">
      <dgm:prSet presAssocID="{9732C079-4546-439D-911F-8057239414BF}" presName="Name23" presStyleLbl="parChTrans1D4" presStyleIdx="3" presStyleCnt="7"/>
      <dgm:spPr/>
      <dgm:t>
        <a:bodyPr/>
        <a:lstStyle/>
        <a:p>
          <a:endParaRPr lang="es-EC"/>
        </a:p>
      </dgm:t>
    </dgm:pt>
    <dgm:pt modelId="{E90F9346-5EA7-4D43-BF0C-C92E55CABF38}" type="pres">
      <dgm:prSet presAssocID="{C9C74493-5327-4132-8075-7F8EC2BF6BD1}" presName="hierRoot4" presStyleCnt="0"/>
      <dgm:spPr/>
      <dgm:t>
        <a:bodyPr/>
        <a:lstStyle/>
        <a:p>
          <a:endParaRPr lang="es-EC"/>
        </a:p>
      </dgm:t>
    </dgm:pt>
    <dgm:pt modelId="{5BC2372C-0B9C-458C-80CD-50E22D73F055}" type="pres">
      <dgm:prSet presAssocID="{C9C74493-5327-4132-8075-7F8EC2BF6BD1}" presName="composite4" presStyleCnt="0"/>
      <dgm:spPr/>
      <dgm:t>
        <a:bodyPr/>
        <a:lstStyle/>
        <a:p>
          <a:endParaRPr lang="es-EC"/>
        </a:p>
      </dgm:t>
    </dgm:pt>
    <dgm:pt modelId="{4809B302-DAD0-4EAE-AD31-B4A1D40D4954}" type="pres">
      <dgm:prSet presAssocID="{C9C74493-5327-4132-8075-7F8EC2BF6BD1}" presName="background4" presStyleLbl="node4" presStyleIdx="3" presStyleCnt="7"/>
      <dgm:spPr/>
      <dgm:t>
        <a:bodyPr/>
        <a:lstStyle/>
        <a:p>
          <a:endParaRPr lang="es-EC"/>
        </a:p>
      </dgm:t>
    </dgm:pt>
    <dgm:pt modelId="{88329669-75DA-4FD2-AC4E-F53A5D6785FB}" type="pres">
      <dgm:prSet presAssocID="{C9C74493-5327-4132-8075-7F8EC2BF6BD1}" presName="text4" presStyleLbl="fgAcc4" presStyleIdx="3" presStyleCnt="7">
        <dgm:presLayoutVars>
          <dgm:chPref val="3"/>
        </dgm:presLayoutVars>
      </dgm:prSet>
      <dgm:spPr/>
      <dgm:t>
        <a:bodyPr/>
        <a:lstStyle/>
        <a:p>
          <a:endParaRPr lang="es-EC"/>
        </a:p>
      </dgm:t>
    </dgm:pt>
    <dgm:pt modelId="{0407A948-767B-44B7-8B24-2B3F74CA80E0}" type="pres">
      <dgm:prSet presAssocID="{C9C74493-5327-4132-8075-7F8EC2BF6BD1}" presName="hierChild5" presStyleCnt="0"/>
      <dgm:spPr/>
      <dgm:t>
        <a:bodyPr/>
        <a:lstStyle/>
        <a:p>
          <a:endParaRPr lang="es-EC"/>
        </a:p>
      </dgm:t>
    </dgm:pt>
    <dgm:pt modelId="{359994EE-7DAE-4170-8533-6E04E560BF3D}" type="pres">
      <dgm:prSet presAssocID="{473FFDAA-687C-4216-9952-DC179F88463C}" presName="Name10" presStyleLbl="parChTrans1D2" presStyleIdx="1" presStyleCnt="3"/>
      <dgm:spPr/>
      <dgm:t>
        <a:bodyPr/>
        <a:lstStyle/>
        <a:p>
          <a:endParaRPr lang="es-EC"/>
        </a:p>
      </dgm:t>
    </dgm:pt>
    <dgm:pt modelId="{21C5B662-B5DB-4677-AE58-B75BF03C97EA}" type="pres">
      <dgm:prSet presAssocID="{4FEBE1C8-E117-473E-A794-A8BB04148D77}" presName="hierRoot2" presStyleCnt="0"/>
      <dgm:spPr/>
      <dgm:t>
        <a:bodyPr/>
        <a:lstStyle/>
        <a:p>
          <a:endParaRPr lang="es-EC"/>
        </a:p>
      </dgm:t>
    </dgm:pt>
    <dgm:pt modelId="{A485B42B-2D83-4CA3-920B-5A832A90C19F}" type="pres">
      <dgm:prSet presAssocID="{4FEBE1C8-E117-473E-A794-A8BB04148D77}" presName="composite2" presStyleCnt="0"/>
      <dgm:spPr/>
      <dgm:t>
        <a:bodyPr/>
        <a:lstStyle/>
        <a:p>
          <a:endParaRPr lang="es-EC"/>
        </a:p>
      </dgm:t>
    </dgm:pt>
    <dgm:pt modelId="{315BF415-CED0-4072-83AC-591B561FD575}" type="pres">
      <dgm:prSet presAssocID="{4FEBE1C8-E117-473E-A794-A8BB04148D77}" presName="background2" presStyleLbl="node2" presStyleIdx="1" presStyleCnt="3"/>
      <dgm:spPr/>
      <dgm:t>
        <a:bodyPr/>
        <a:lstStyle/>
        <a:p>
          <a:endParaRPr lang="es-EC"/>
        </a:p>
      </dgm:t>
    </dgm:pt>
    <dgm:pt modelId="{F1B47E77-C770-4840-9BEC-1964D3898A5B}" type="pres">
      <dgm:prSet presAssocID="{4FEBE1C8-E117-473E-A794-A8BB04148D77}" presName="text2" presStyleLbl="fgAcc2" presStyleIdx="1" presStyleCnt="3">
        <dgm:presLayoutVars>
          <dgm:chPref val="3"/>
        </dgm:presLayoutVars>
      </dgm:prSet>
      <dgm:spPr/>
      <dgm:t>
        <a:bodyPr/>
        <a:lstStyle/>
        <a:p>
          <a:endParaRPr lang="es-EC"/>
        </a:p>
      </dgm:t>
    </dgm:pt>
    <dgm:pt modelId="{A360E0E4-B860-4342-B147-EA34614539B4}" type="pres">
      <dgm:prSet presAssocID="{4FEBE1C8-E117-473E-A794-A8BB04148D77}" presName="hierChild3" presStyleCnt="0"/>
      <dgm:spPr/>
      <dgm:t>
        <a:bodyPr/>
        <a:lstStyle/>
        <a:p>
          <a:endParaRPr lang="es-EC"/>
        </a:p>
      </dgm:t>
    </dgm:pt>
    <dgm:pt modelId="{99C4B583-C227-44CA-AA51-8B577ABDB904}" type="pres">
      <dgm:prSet presAssocID="{50FBFC47-D2B9-45B0-8711-B71161798574}" presName="Name17" presStyleLbl="parChTrans1D3" presStyleIdx="2" presStyleCnt="4"/>
      <dgm:spPr/>
      <dgm:t>
        <a:bodyPr/>
        <a:lstStyle/>
        <a:p>
          <a:endParaRPr lang="es-EC"/>
        </a:p>
      </dgm:t>
    </dgm:pt>
    <dgm:pt modelId="{FDEC3679-10F7-400A-B92E-9E4430A4A0EE}" type="pres">
      <dgm:prSet presAssocID="{7895CC25-6BD0-4A77-8CE3-D7399047CD4C}" presName="hierRoot3" presStyleCnt="0"/>
      <dgm:spPr/>
      <dgm:t>
        <a:bodyPr/>
        <a:lstStyle/>
        <a:p>
          <a:endParaRPr lang="es-EC"/>
        </a:p>
      </dgm:t>
    </dgm:pt>
    <dgm:pt modelId="{60F6AFE9-BCDD-47A3-B2BC-5AA7757F685E}" type="pres">
      <dgm:prSet presAssocID="{7895CC25-6BD0-4A77-8CE3-D7399047CD4C}" presName="composite3" presStyleCnt="0"/>
      <dgm:spPr/>
      <dgm:t>
        <a:bodyPr/>
        <a:lstStyle/>
        <a:p>
          <a:endParaRPr lang="es-EC"/>
        </a:p>
      </dgm:t>
    </dgm:pt>
    <dgm:pt modelId="{60D435DA-9C64-4A19-8634-803DF998C7A1}" type="pres">
      <dgm:prSet presAssocID="{7895CC25-6BD0-4A77-8CE3-D7399047CD4C}" presName="background3" presStyleLbl="node3" presStyleIdx="2" presStyleCnt="4"/>
      <dgm:spPr/>
      <dgm:t>
        <a:bodyPr/>
        <a:lstStyle/>
        <a:p>
          <a:endParaRPr lang="es-EC"/>
        </a:p>
      </dgm:t>
    </dgm:pt>
    <dgm:pt modelId="{C793E488-D8AC-47BE-B20C-C3211EE44B7B}" type="pres">
      <dgm:prSet presAssocID="{7895CC25-6BD0-4A77-8CE3-D7399047CD4C}" presName="text3" presStyleLbl="fgAcc3" presStyleIdx="2" presStyleCnt="4">
        <dgm:presLayoutVars>
          <dgm:chPref val="3"/>
        </dgm:presLayoutVars>
      </dgm:prSet>
      <dgm:spPr/>
      <dgm:t>
        <a:bodyPr/>
        <a:lstStyle/>
        <a:p>
          <a:endParaRPr lang="es-EC"/>
        </a:p>
      </dgm:t>
    </dgm:pt>
    <dgm:pt modelId="{BBF994EA-F442-4235-87E9-F807E86EF5A9}" type="pres">
      <dgm:prSet presAssocID="{7895CC25-6BD0-4A77-8CE3-D7399047CD4C}" presName="hierChild4" presStyleCnt="0"/>
      <dgm:spPr/>
      <dgm:t>
        <a:bodyPr/>
        <a:lstStyle/>
        <a:p>
          <a:endParaRPr lang="es-EC"/>
        </a:p>
      </dgm:t>
    </dgm:pt>
    <dgm:pt modelId="{222CA797-2BA6-42AC-8342-12697BEB55FC}" type="pres">
      <dgm:prSet presAssocID="{F8094522-D53A-47C1-B069-0F1C1B32332C}" presName="Name23" presStyleLbl="parChTrans1D4" presStyleIdx="4" presStyleCnt="7"/>
      <dgm:spPr/>
      <dgm:t>
        <a:bodyPr/>
        <a:lstStyle/>
        <a:p>
          <a:endParaRPr lang="es-EC"/>
        </a:p>
      </dgm:t>
    </dgm:pt>
    <dgm:pt modelId="{2D27675D-7218-4C12-B058-A58BB9CF82CD}" type="pres">
      <dgm:prSet presAssocID="{84039478-C780-4F48-8DBD-A48865585067}" presName="hierRoot4" presStyleCnt="0"/>
      <dgm:spPr/>
      <dgm:t>
        <a:bodyPr/>
        <a:lstStyle/>
        <a:p>
          <a:endParaRPr lang="es-EC"/>
        </a:p>
      </dgm:t>
    </dgm:pt>
    <dgm:pt modelId="{2DA5713C-59A6-4258-9AD4-D05015D3E6B8}" type="pres">
      <dgm:prSet presAssocID="{84039478-C780-4F48-8DBD-A48865585067}" presName="composite4" presStyleCnt="0"/>
      <dgm:spPr/>
      <dgm:t>
        <a:bodyPr/>
        <a:lstStyle/>
        <a:p>
          <a:endParaRPr lang="es-EC"/>
        </a:p>
      </dgm:t>
    </dgm:pt>
    <dgm:pt modelId="{D6BF9A8C-1B5C-4AAB-AD92-56574FD1AD5B}" type="pres">
      <dgm:prSet presAssocID="{84039478-C780-4F48-8DBD-A48865585067}" presName="background4" presStyleLbl="node4" presStyleIdx="4" presStyleCnt="7"/>
      <dgm:spPr/>
      <dgm:t>
        <a:bodyPr/>
        <a:lstStyle/>
        <a:p>
          <a:endParaRPr lang="es-EC"/>
        </a:p>
      </dgm:t>
    </dgm:pt>
    <dgm:pt modelId="{5EB83004-D94E-45FA-9790-8376FF872207}" type="pres">
      <dgm:prSet presAssocID="{84039478-C780-4F48-8DBD-A48865585067}" presName="text4" presStyleLbl="fgAcc4" presStyleIdx="4" presStyleCnt="7">
        <dgm:presLayoutVars>
          <dgm:chPref val="3"/>
        </dgm:presLayoutVars>
      </dgm:prSet>
      <dgm:spPr/>
      <dgm:t>
        <a:bodyPr/>
        <a:lstStyle/>
        <a:p>
          <a:endParaRPr lang="es-EC"/>
        </a:p>
      </dgm:t>
    </dgm:pt>
    <dgm:pt modelId="{D526B1D1-F382-49C6-8BE0-64BB63DD8E56}" type="pres">
      <dgm:prSet presAssocID="{84039478-C780-4F48-8DBD-A48865585067}" presName="hierChild5" presStyleCnt="0"/>
      <dgm:spPr/>
      <dgm:t>
        <a:bodyPr/>
        <a:lstStyle/>
        <a:p>
          <a:endParaRPr lang="es-EC"/>
        </a:p>
      </dgm:t>
    </dgm:pt>
    <dgm:pt modelId="{618D1FF1-7FFC-4E2D-9E15-1E109206C255}" type="pres">
      <dgm:prSet presAssocID="{A65BD22E-0C12-4BD1-9C81-0C41557C4558}" presName="Name23" presStyleLbl="parChTrans1D4" presStyleIdx="5" presStyleCnt="7"/>
      <dgm:spPr/>
      <dgm:t>
        <a:bodyPr/>
        <a:lstStyle/>
        <a:p>
          <a:endParaRPr lang="es-EC"/>
        </a:p>
      </dgm:t>
    </dgm:pt>
    <dgm:pt modelId="{5B14BE82-2170-415A-8F58-A1485A5B0B33}" type="pres">
      <dgm:prSet presAssocID="{4500BF0D-5A73-4DD4-8BA4-9A5039D7FF8D}" presName="hierRoot4" presStyleCnt="0"/>
      <dgm:spPr/>
      <dgm:t>
        <a:bodyPr/>
        <a:lstStyle/>
        <a:p>
          <a:endParaRPr lang="es-EC"/>
        </a:p>
      </dgm:t>
    </dgm:pt>
    <dgm:pt modelId="{C28CC7D2-AE55-48B4-8D14-9CBF683857EC}" type="pres">
      <dgm:prSet presAssocID="{4500BF0D-5A73-4DD4-8BA4-9A5039D7FF8D}" presName="composite4" presStyleCnt="0"/>
      <dgm:spPr/>
      <dgm:t>
        <a:bodyPr/>
        <a:lstStyle/>
        <a:p>
          <a:endParaRPr lang="es-EC"/>
        </a:p>
      </dgm:t>
    </dgm:pt>
    <dgm:pt modelId="{4DD9F9EE-A5F7-4BA9-8A56-92B4A441BB21}" type="pres">
      <dgm:prSet presAssocID="{4500BF0D-5A73-4DD4-8BA4-9A5039D7FF8D}" presName="background4" presStyleLbl="node4" presStyleIdx="5" presStyleCnt="7"/>
      <dgm:spPr/>
      <dgm:t>
        <a:bodyPr/>
        <a:lstStyle/>
        <a:p>
          <a:endParaRPr lang="es-EC"/>
        </a:p>
      </dgm:t>
    </dgm:pt>
    <dgm:pt modelId="{E6D8D16E-563B-461B-9FB4-055632CA63A7}" type="pres">
      <dgm:prSet presAssocID="{4500BF0D-5A73-4DD4-8BA4-9A5039D7FF8D}" presName="text4" presStyleLbl="fgAcc4" presStyleIdx="5" presStyleCnt="7">
        <dgm:presLayoutVars>
          <dgm:chPref val="3"/>
        </dgm:presLayoutVars>
      </dgm:prSet>
      <dgm:spPr/>
      <dgm:t>
        <a:bodyPr/>
        <a:lstStyle/>
        <a:p>
          <a:endParaRPr lang="es-EC"/>
        </a:p>
      </dgm:t>
    </dgm:pt>
    <dgm:pt modelId="{8213A683-BCBD-429A-918C-ABE10A04299E}" type="pres">
      <dgm:prSet presAssocID="{4500BF0D-5A73-4DD4-8BA4-9A5039D7FF8D}" presName="hierChild5" presStyleCnt="0"/>
      <dgm:spPr/>
      <dgm:t>
        <a:bodyPr/>
        <a:lstStyle/>
        <a:p>
          <a:endParaRPr lang="es-EC"/>
        </a:p>
      </dgm:t>
    </dgm:pt>
    <dgm:pt modelId="{93D810B6-A5FB-4264-BD2D-06AF5911A482}" type="pres">
      <dgm:prSet presAssocID="{3A7F1C62-F6F2-43EE-B106-19825439052A}" presName="Name10" presStyleLbl="parChTrans1D2" presStyleIdx="2" presStyleCnt="3"/>
      <dgm:spPr/>
      <dgm:t>
        <a:bodyPr/>
        <a:lstStyle/>
        <a:p>
          <a:endParaRPr lang="es-EC"/>
        </a:p>
      </dgm:t>
    </dgm:pt>
    <dgm:pt modelId="{EF7A77E8-0E86-4EA1-9765-7C1328D94D6D}" type="pres">
      <dgm:prSet presAssocID="{B5781FB4-D4C8-4841-B20D-28450CCC3E57}" presName="hierRoot2" presStyleCnt="0"/>
      <dgm:spPr/>
      <dgm:t>
        <a:bodyPr/>
        <a:lstStyle/>
        <a:p>
          <a:endParaRPr lang="es-EC"/>
        </a:p>
      </dgm:t>
    </dgm:pt>
    <dgm:pt modelId="{10C1E163-A77A-4B7D-82C2-86D50E91A43F}" type="pres">
      <dgm:prSet presAssocID="{B5781FB4-D4C8-4841-B20D-28450CCC3E57}" presName="composite2" presStyleCnt="0"/>
      <dgm:spPr/>
      <dgm:t>
        <a:bodyPr/>
        <a:lstStyle/>
        <a:p>
          <a:endParaRPr lang="es-EC"/>
        </a:p>
      </dgm:t>
    </dgm:pt>
    <dgm:pt modelId="{6F93B138-F0C2-4A25-B232-A7E4CA118F61}" type="pres">
      <dgm:prSet presAssocID="{B5781FB4-D4C8-4841-B20D-28450CCC3E57}" presName="background2" presStyleLbl="node2" presStyleIdx="2" presStyleCnt="3"/>
      <dgm:spPr/>
      <dgm:t>
        <a:bodyPr/>
        <a:lstStyle/>
        <a:p>
          <a:endParaRPr lang="es-EC"/>
        </a:p>
      </dgm:t>
    </dgm:pt>
    <dgm:pt modelId="{53FA1969-0026-46B7-85AE-E0CFD59DBE1B}" type="pres">
      <dgm:prSet presAssocID="{B5781FB4-D4C8-4841-B20D-28450CCC3E57}" presName="text2" presStyleLbl="fgAcc2" presStyleIdx="2" presStyleCnt="3">
        <dgm:presLayoutVars>
          <dgm:chPref val="3"/>
        </dgm:presLayoutVars>
      </dgm:prSet>
      <dgm:spPr/>
      <dgm:t>
        <a:bodyPr/>
        <a:lstStyle/>
        <a:p>
          <a:endParaRPr lang="es-EC"/>
        </a:p>
      </dgm:t>
    </dgm:pt>
    <dgm:pt modelId="{9936614F-6C0A-4A7C-854F-80C4A0C1695F}" type="pres">
      <dgm:prSet presAssocID="{B5781FB4-D4C8-4841-B20D-28450CCC3E57}" presName="hierChild3" presStyleCnt="0"/>
      <dgm:spPr/>
      <dgm:t>
        <a:bodyPr/>
        <a:lstStyle/>
        <a:p>
          <a:endParaRPr lang="es-EC"/>
        </a:p>
      </dgm:t>
    </dgm:pt>
    <dgm:pt modelId="{87398B74-EA4A-4622-AD1C-CFBB8D6A03A7}" type="pres">
      <dgm:prSet presAssocID="{325020AC-CF28-4683-9FBD-C705BF205F8E}" presName="Name17" presStyleLbl="parChTrans1D3" presStyleIdx="3" presStyleCnt="4"/>
      <dgm:spPr/>
      <dgm:t>
        <a:bodyPr/>
        <a:lstStyle/>
        <a:p>
          <a:endParaRPr lang="es-EC"/>
        </a:p>
      </dgm:t>
    </dgm:pt>
    <dgm:pt modelId="{E1C3B2D9-8697-434E-8483-6A4D30A10902}" type="pres">
      <dgm:prSet presAssocID="{28238C09-87B7-4BAA-A69F-9092763D10E2}" presName="hierRoot3" presStyleCnt="0"/>
      <dgm:spPr/>
      <dgm:t>
        <a:bodyPr/>
        <a:lstStyle/>
        <a:p>
          <a:endParaRPr lang="es-EC"/>
        </a:p>
      </dgm:t>
    </dgm:pt>
    <dgm:pt modelId="{348F1DE9-5D70-4778-94C7-96D06F50EF8A}" type="pres">
      <dgm:prSet presAssocID="{28238C09-87B7-4BAA-A69F-9092763D10E2}" presName="composite3" presStyleCnt="0"/>
      <dgm:spPr/>
      <dgm:t>
        <a:bodyPr/>
        <a:lstStyle/>
        <a:p>
          <a:endParaRPr lang="es-EC"/>
        </a:p>
      </dgm:t>
    </dgm:pt>
    <dgm:pt modelId="{9CE8BA00-D5BF-45D5-9C11-7F478D866EFB}" type="pres">
      <dgm:prSet presAssocID="{28238C09-87B7-4BAA-A69F-9092763D10E2}" presName="background3" presStyleLbl="node3" presStyleIdx="3" presStyleCnt="4"/>
      <dgm:spPr/>
      <dgm:t>
        <a:bodyPr/>
        <a:lstStyle/>
        <a:p>
          <a:endParaRPr lang="es-EC"/>
        </a:p>
      </dgm:t>
    </dgm:pt>
    <dgm:pt modelId="{EAA4F31F-19F3-4F7A-AE7A-B9EFB357656F}" type="pres">
      <dgm:prSet presAssocID="{28238C09-87B7-4BAA-A69F-9092763D10E2}" presName="text3" presStyleLbl="fgAcc3" presStyleIdx="3" presStyleCnt="4">
        <dgm:presLayoutVars>
          <dgm:chPref val="3"/>
        </dgm:presLayoutVars>
      </dgm:prSet>
      <dgm:spPr/>
      <dgm:t>
        <a:bodyPr/>
        <a:lstStyle/>
        <a:p>
          <a:endParaRPr lang="es-EC"/>
        </a:p>
      </dgm:t>
    </dgm:pt>
    <dgm:pt modelId="{92A3A071-74B9-4B4F-9FA2-B6C96E7D5133}" type="pres">
      <dgm:prSet presAssocID="{28238C09-87B7-4BAA-A69F-9092763D10E2}" presName="hierChild4" presStyleCnt="0"/>
      <dgm:spPr/>
      <dgm:t>
        <a:bodyPr/>
        <a:lstStyle/>
        <a:p>
          <a:endParaRPr lang="es-EC"/>
        </a:p>
      </dgm:t>
    </dgm:pt>
    <dgm:pt modelId="{F324EB8B-A4B6-4DB5-9C43-8B43E7B0D99F}" type="pres">
      <dgm:prSet presAssocID="{7394E76C-8CF9-4ADF-977C-2315DA08A857}" presName="Name23" presStyleLbl="parChTrans1D4" presStyleIdx="6" presStyleCnt="7"/>
      <dgm:spPr/>
      <dgm:t>
        <a:bodyPr/>
        <a:lstStyle/>
        <a:p>
          <a:endParaRPr lang="es-EC"/>
        </a:p>
      </dgm:t>
    </dgm:pt>
    <dgm:pt modelId="{0C4B850C-9482-4CEB-9D1B-F57CD31AA9F0}" type="pres">
      <dgm:prSet presAssocID="{C65C34FD-AD63-4104-A25B-0C2A2D85900E}" presName="hierRoot4" presStyleCnt="0"/>
      <dgm:spPr/>
      <dgm:t>
        <a:bodyPr/>
        <a:lstStyle/>
        <a:p>
          <a:endParaRPr lang="es-EC"/>
        </a:p>
      </dgm:t>
    </dgm:pt>
    <dgm:pt modelId="{38EFA304-25B5-44A8-AE12-395808770757}" type="pres">
      <dgm:prSet presAssocID="{C65C34FD-AD63-4104-A25B-0C2A2D85900E}" presName="composite4" presStyleCnt="0"/>
      <dgm:spPr/>
      <dgm:t>
        <a:bodyPr/>
        <a:lstStyle/>
        <a:p>
          <a:endParaRPr lang="es-EC"/>
        </a:p>
      </dgm:t>
    </dgm:pt>
    <dgm:pt modelId="{FE2C04B2-0677-4242-95C9-C560E9653035}" type="pres">
      <dgm:prSet presAssocID="{C65C34FD-AD63-4104-A25B-0C2A2D85900E}" presName="background4" presStyleLbl="node4" presStyleIdx="6" presStyleCnt="7"/>
      <dgm:spPr/>
      <dgm:t>
        <a:bodyPr/>
        <a:lstStyle/>
        <a:p>
          <a:endParaRPr lang="es-EC"/>
        </a:p>
      </dgm:t>
    </dgm:pt>
    <dgm:pt modelId="{0B031B46-9525-4E2A-8960-0A99FD8A5EE8}" type="pres">
      <dgm:prSet presAssocID="{C65C34FD-AD63-4104-A25B-0C2A2D85900E}" presName="text4" presStyleLbl="fgAcc4" presStyleIdx="6" presStyleCnt="7">
        <dgm:presLayoutVars>
          <dgm:chPref val="3"/>
        </dgm:presLayoutVars>
      </dgm:prSet>
      <dgm:spPr/>
      <dgm:t>
        <a:bodyPr/>
        <a:lstStyle/>
        <a:p>
          <a:endParaRPr lang="es-EC"/>
        </a:p>
      </dgm:t>
    </dgm:pt>
    <dgm:pt modelId="{E5D3A678-3CD9-496F-B207-3817EB7E29DC}" type="pres">
      <dgm:prSet presAssocID="{C65C34FD-AD63-4104-A25B-0C2A2D85900E}" presName="hierChild5" presStyleCnt="0"/>
      <dgm:spPr/>
      <dgm:t>
        <a:bodyPr/>
        <a:lstStyle/>
        <a:p>
          <a:endParaRPr lang="es-EC"/>
        </a:p>
      </dgm:t>
    </dgm:pt>
  </dgm:ptLst>
  <dgm:cxnLst>
    <dgm:cxn modelId="{8044333B-5573-43AC-8880-3F933866A088}" srcId="{84039478-C780-4F48-8DBD-A48865585067}" destId="{4500BF0D-5A73-4DD4-8BA4-9A5039D7FF8D}" srcOrd="0" destOrd="0" parTransId="{A65BD22E-0C12-4BD1-9C81-0C41557C4558}" sibTransId="{AF6BC844-BDF0-4037-B71C-973A78EB4BB9}"/>
    <dgm:cxn modelId="{7A9F0152-F0A1-458F-BA67-A70BDBADE62F}" type="presOf" srcId="{4500BF0D-5A73-4DD4-8BA4-9A5039D7FF8D}" destId="{E6D8D16E-563B-461B-9FB4-055632CA63A7}" srcOrd="0" destOrd="0" presId="urn:microsoft.com/office/officeart/2005/8/layout/hierarchy1"/>
    <dgm:cxn modelId="{07EBEB73-D07C-45E3-A061-BA1E8BF0FE80}" srcId="{01093342-6AD9-417F-B3BD-E834EA8A5567}" destId="{B5781FB4-D4C8-4841-B20D-28450CCC3E57}" srcOrd="2" destOrd="0" parTransId="{3A7F1C62-F6F2-43EE-B106-19825439052A}" sibTransId="{6F8C7910-A23F-47FA-9D8B-84E50C040BBE}"/>
    <dgm:cxn modelId="{6D78C0A3-810D-4436-90A0-4F342A5B6A49}" type="presOf" srcId="{A644BFCF-DFC1-4473-87D6-D1F5CDC2855D}" destId="{C6534F11-AA3D-47BC-A04D-615E45271C2A}" srcOrd="0" destOrd="0" presId="urn:microsoft.com/office/officeart/2005/8/layout/hierarchy1"/>
    <dgm:cxn modelId="{00405D57-C2FA-4DB8-AEFA-8EC513E6FC07}" type="presOf" srcId="{1B6B011E-403E-46A1-8680-CFCC8E468C23}" destId="{629F390C-CC7B-4A1D-9809-9033A64AA3A9}" srcOrd="0" destOrd="0" presId="urn:microsoft.com/office/officeart/2005/8/layout/hierarchy1"/>
    <dgm:cxn modelId="{3FD41461-4436-4D91-A207-A3DFEEF46BE0}" srcId="{A2B5B12B-4CA5-4F75-89A8-91F9C84BF9E8}" destId="{A644BFCF-DFC1-4473-87D6-D1F5CDC2855D}" srcOrd="0" destOrd="0" parTransId="{AE14B7D7-4F9F-414E-BA7F-2A9DB7DC39C3}" sibTransId="{697CEA17-46B5-49AA-94B9-C3F64E7930F5}"/>
    <dgm:cxn modelId="{6FB67C3F-DA46-4958-9234-F97820156843}" type="presOf" srcId="{9732C079-4546-439D-911F-8057239414BF}" destId="{F451B4E3-C28F-4700-9B06-7B5391AA3B5B}" srcOrd="0" destOrd="0" presId="urn:microsoft.com/office/officeart/2005/8/layout/hierarchy1"/>
    <dgm:cxn modelId="{F9DC801F-6DBC-4552-ABBA-3C9083F79AAA}" type="presOf" srcId="{C7614A16-FEC3-4E38-8A3B-049BA9602E78}" destId="{7416AA42-E11D-4F4A-821B-D64029CF01D9}" srcOrd="0" destOrd="0" presId="urn:microsoft.com/office/officeart/2005/8/layout/hierarchy1"/>
    <dgm:cxn modelId="{410CCDB4-F2C4-44BD-ABB9-59C9B41B54E4}" srcId="{90664A67-A602-4834-8EEB-78AB15320D2A}" destId="{C9C74493-5327-4132-8075-7F8EC2BF6BD1}" srcOrd="0" destOrd="0" parTransId="{9732C079-4546-439D-911F-8057239414BF}" sibTransId="{3579471D-87BD-463D-B104-CF7C8A12E2EE}"/>
    <dgm:cxn modelId="{D15E32E7-0DE9-4B37-84A2-DBFB9657EDDA}" type="presOf" srcId="{2EFAD266-76A4-462B-9601-51CACD5C6512}" destId="{45D70FA9-833D-4512-BF4A-78B86335F6B8}" srcOrd="0" destOrd="0" presId="urn:microsoft.com/office/officeart/2005/8/layout/hierarchy1"/>
    <dgm:cxn modelId="{0C47312E-616E-487B-8AEF-1E3409791995}" type="presOf" srcId="{C554796F-0339-484D-B441-C86ED01D547A}" destId="{DCAC338F-617D-4543-906E-EC4093CC7511}" srcOrd="0" destOrd="0" presId="urn:microsoft.com/office/officeart/2005/8/layout/hierarchy1"/>
    <dgm:cxn modelId="{AD37FE35-1CD6-49EE-B89A-B5E00A02FB33}" type="presOf" srcId="{50FBFC47-D2B9-45B0-8711-B71161798574}" destId="{99C4B583-C227-44CA-AA51-8B577ABDB904}" srcOrd="0" destOrd="0" presId="urn:microsoft.com/office/officeart/2005/8/layout/hierarchy1"/>
    <dgm:cxn modelId="{99F07F67-5754-4402-94A5-F639DB5EF5FF}" type="presOf" srcId="{84039478-C780-4F48-8DBD-A48865585067}" destId="{5EB83004-D94E-45FA-9790-8376FF872207}" srcOrd="0" destOrd="0" presId="urn:microsoft.com/office/officeart/2005/8/layout/hierarchy1"/>
    <dgm:cxn modelId="{2CA9503C-7158-43EB-99F5-4675490BCFA5}" type="presOf" srcId="{B5781FB4-D4C8-4841-B20D-28450CCC3E57}" destId="{53FA1969-0026-46B7-85AE-E0CFD59DBE1B}" srcOrd="0" destOrd="0" presId="urn:microsoft.com/office/officeart/2005/8/layout/hierarchy1"/>
    <dgm:cxn modelId="{FFBC1B0F-CCF3-4BBD-822E-F4DB8D9E7530}" srcId="{28238C09-87B7-4BAA-A69F-9092763D10E2}" destId="{C65C34FD-AD63-4104-A25B-0C2A2D85900E}" srcOrd="0" destOrd="0" parTransId="{7394E76C-8CF9-4ADF-977C-2315DA08A857}" sibTransId="{5F461808-DB8C-4C63-8DE8-D146AB70677A}"/>
    <dgm:cxn modelId="{C4E760F4-81F0-4F7B-A468-A439096A1D40}" srcId="{01093342-6AD9-417F-B3BD-E834EA8A5567}" destId="{A2B5B12B-4CA5-4F75-89A8-91F9C84BF9E8}" srcOrd="0" destOrd="0" parTransId="{1B6B011E-403E-46A1-8680-CFCC8E468C23}" sibTransId="{B943991D-6E56-4598-8D01-216EB99F7412}"/>
    <dgm:cxn modelId="{E0E93E8E-4794-4504-B44A-F2AE71461138}" srcId="{A644BFCF-DFC1-4473-87D6-D1F5CDC2855D}" destId="{41CFD894-5A55-4A49-85E1-C99C03E80F97}" srcOrd="0" destOrd="0" parTransId="{C554796F-0339-484D-B441-C86ED01D547A}" sibTransId="{3BD5F0E8-8D72-402C-AEA9-FCDFAE03C4D4}"/>
    <dgm:cxn modelId="{1F1C426D-98A1-453B-8A82-FE358D0E9C59}" type="presOf" srcId="{41CFD894-5A55-4A49-85E1-C99C03E80F97}" destId="{C16AAE50-5B92-4CDE-8DDF-9AC478EBE9A1}" srcOrd="0" destOrd="0" presId="urn:microsoft.com/office/officeart/2005/8/layout/hierarchy1"/>
    <dgm:cxn modelId="{896F76F8-8FF3-42D4-A81C-99B710702B43}" type="presOf" srcId="{29CCC817-62BC-40A8-90EC-5061E05F4FF1}" destId="{D7EB199E-F42A-4A35-95E7-151CB5AD9D23}" srcOrd="0" destOrd="0" presId="urn:microsoft.com/office/officeart/2005/8/layout/hierarchy1"/>
    <dgm:cxn modelId="{C0C3E2ED-68E1-4DBD-9088-2AC4CD8E4263}" srcId="{01093342-6AD9-417F-B3BD-E834EA8A5567}" destId="{4FEBE1C8-E117-473E-A794-A8BB04148D77}" srcOrd="1" destOrd="0" parTransId="{473FFDAA-687C-4216-9952-DC179F88463C}" sibTransId="{475D87C6-4095-4A90-BD56-D1DEB2BEB3C0}"/>
    <dgm:cxn modelId="{35A90426-7DC0-4E96-A6D7-8CAD11A10331}" type="presOf" srcId="{90664A67-A602-4834-8EEB-78AB15320D2A}" destId="{2EC5E5A3-B4F7-49C3-B67A-55C2D302E1DE}" srcOrd="0" destOrd="0" presId="urn:microsoft.com/office/officeart/2005/8/layout/hierarchy1"/>
    <dgm:cxn modelId="{4150BB38-6EC6-494B-814A-2C92AF031AD5}" type="presOf" srcId="{615F373C-EF3F-43B3-A3B2-02708D6D5D83}" destId="{B0F050CD-F54B-4127-97E3-593DE443EF25}" srcOrd="0" destOrd="0" presId="urn:microsoft.com/office/officeart/2005/8/layout/hierarchy1"/>
    <dgm:cxn modelId="{50C12A24-0FD4-452E-90B5-3758B32BDDB2}" type="presOf" srcId="{473FFDAA-687C-4216-9952-DC179F88463C}" destId="{359994EE-7DAE-4170-8533-6E04E560BF3D}" srcOrd="0" destOrd="0" presId="urn:microsoft.com/office/officeart/2005/8/layout/hierarchy1"/>
    <dgm:cxn modelId="{9CC70BC7-197C-4647-AEA0-CFA90132C392}" srcId="{4FEBE1C8-E117-473E-A794-A8BB04148D77}" destId="{7895CC25-6BD0-4A77-8CE3-D7399047CD4C}" srcOrd="0" destOrd="0" parTransId="{50FBFC47-D2B9-45B0-8711-B71161798574}" sibTransId="{9937EB44-AC6A-40C8-80C6-AD18D1B4DD4A}"/>
    <dgm:cxn modelId="{0C661F54-6583-49C7-B271-C2B533F0B537}" type="presOf" srcId="{28238C09-87B7-4BAA-A69F-9092763D10E2}" destId="{EAA4F31F-19F3-4F7A-AE7A-B9EFB357656F}" srcOrd="0" destOrd="0" presId="urn:microsoft.com/office/officeart/2005/8/layout/hierarchy1"/>
    <dgm:cxn modelId="{5E2F3C16-C2F6-420D-800C-8BC00F9700D5}" type="presOf" srcId="{C9C74493-5327-4132-8075-7F8EC2BF6BD1}" destId="{88329669-75DA-4FD2-AC4E-F53A5D6785FB}" srcOrd="0" destOrd="0" presId="urn:microsoft.com/office/officeart/2005/8/layout/hierarchy1"/>
    <dgm:cxn modelId="{16DF77BB-E7AE-4DFA-96B2-73D894903C0B}" type="presOf" srcId="{7895CC25-6BD0-4A77-8CE3-D7399047CD4C}" destId="{C793E488-D8AC-47BE-B20C-C3211EE44B7B}" srcOrd="0" destOrd="0" presId="urn:microsoft.com/office/officeart/2005/8/layout/hierarchy1"/>
    <dgm:cxn modelId="{CDAE0369-2037-423F-9146-2298043473AA}" srcId="{615F373C-EF3F-43B3-A3B2-02708D6D5D83}" destId="{90664A67-A602-4834-8EEB-78AB15320D2A}" srcOrd="0" destOrd="0" parTransId="{29CCC817-62BC-40A8-90EC-5061E05F4FF1}" sibTransId="{0422E089-B4AE-499B-B5A1-DFC48FA43EE4}"/>
    <dgm:cxn modelId="{9E816F81-B3B1-47C9-8E3F-6A4FB6F77DD2}" type="presOf" srcId="{3A7F1C62-F6F2-43EE-B106-19825439052A}" destId="{93D810B6-A5FB-4264-BD2D-06AF5911A482}" srcOrd="0" destOrd="0" presId="urn:microsoft.com/office/officeart/2005/8/layout/hierarchy1"/>
    <dgm:cxn modelId="{075CA439-6ED7-4C4A-8639-03EF3AFEFA0A}" srcId="{B5781FB4-D4C8-4841-B20D-28450CCC3E57}" destId="{28238C09-87B7-4BAA-A69F-9092763D10E2}" srcOrd="0" destOrd="0" parTransId="{325020AC-CF28-4683-9FBD-C705BF205F8E}" sibTransId="{6F00E583-A9D2-4294-B910-EBF8637586E1}"/>
    <dgm:cxn modelId="{C7173A4A-F286-412F-87FD-E07BD6359F29}" type="presOf" srcId="{325020AC-CF28-4683-9FBD-C705BF205F8E}" destId="{87398B74-EA4A-4622-AD1C-CFBB8D6A03A7}" srcOrd="0" destOrd="0" presId="urn:microsoft.com/office/officeart/2005/8/layout/hierarchy1"/>
    <dgm:cxn modelId="{5FA75459-7D78-4612-8D72-A03D5BA22689}" type="presOf" srcId="{AE14B7D7-4F9F-414E-BA7F-2A9DB7DC39C3}" destId="{FEE4FE1F-8A85-4937-BE01-F47B311B807A}" srcOrd="0" destOrd="0" presId="urn:microsoft.com/office/officeart/2005/8/layout/hierarchy1"/>
    <dgm:cxn modelId="{22B50656-FA0B-4B83-894A-6214241F4996}" type="presOf" srcId="{C65C34FD-AD63-4104-A25B-0C2A2D85900E}" destId="{0B031B46-9525-4E2A-8960-0A99FD8A5EE8}" srcOrd="0" destOrd="0" presId="urn:microsoft.com/office/officeart/2005/8/layout/hierarchy1"/>
    <dgm:cxn modelId="{01CC4DEF-B408-43CC-B97C-80CEB724F20E}" type="presOf" srcId="{01093342-6AD9-417F-B3BD-E834EA8A5567}" destId="{9D541432-11E8-4903-9004-9DA5B8C8F402}" srcOrd="0" destOrd="0" presId="urn:microsoft.com/office/officeart/2005/8/layout/hierarchy1"/>
    <dgm:cxn modelId="{484E15B4-A468-460B-BA35-97AF1D8AFB16}" type="presOf" srcId="{12FE9020-8455-4428-9C65-887827B4ED9D}" destId="{259F200E-8E87-41BA-AD7B-A69A2B80AEF9}" srcOrd="0" destOrd="0" presId="urn:microsoft.com/office/officeart/2005/8/layout/hierarchy1"/>
    <dgm:cxn modelId="{B6F9BCFE-DC95-4097-BBDF-37AE0CD5AB5B}" type="presOf" srcId="{13820191-44F2-4A10-87CA-714EC3C94C73}" destId="{C56F26DF-8586-496A-A54F-0E70F6FA0BEA}" srcOrd="0" destOrd="0" presId="urn:microsoft.com/office/officeart/2005/8/layout/hierarchy1"/>
    <dgm:cxn modelId="{2354B68C-8083-4FE6-B8E3-27A62674C4D1}" srcId="{13820191-44F2-4A10-87CA-714EC3C94C73}" destId="{01093342-6AD9-417F-B3BD-E834EA8A5567}" srcOrd="0" destOrd="0" parTransId="{76705253-FF55-47BC-811C-F0592B8C2B0C}" sibTransId="{F07D2A10-8F24-479E-9D81-7E0F3402F3A0}"/>
    <dgm:cxn modelId="{0BD6D594-D48C-481C-B981-A91216568917}" type="presOf" srcId="{4FEBE1C8-E117-473E-A794-A8BB04148D77}" destId="{F1B47E77-C770-4840-9BEC-1964D3898A5B}" srcOrd="0" destOrd="0" presId="urn:microsoft.com/office/officeart/2005/8/layout/hierarchy1"/>
    <dgm:cxn modelId="{13F89A6B-AED3-4DC0-A747-4B5E24B0B227}" srcId="{A2B5B12B-4CA5-4F75-89A8-91F9C84BF9E8}" destId="{615F373C-EF3F-43B3-A3B2-02708D6D5D83}" srcOrd="1" destOrd="0" parTransId="{12FE9020-8455-4428-9C65-887827B4ED9D}" sibTransId="{4D17A9F7-2D7C-4FEF-99FD-14DA6A3867BD}"/>
    <dgm:cxn modelId="{6DB04CC5-8A62-4A25-A373-61DC3279BFAD}" type="presOf" srcId="{A2B5B12B-4CA5-4F75-89A8-91F9C84BF9E8}" destId="{6492363E-B761-405F-AAC4-2C17DA901A4A}" srcOrd="0" destOrd="0" presId="urn:microsoft.com/office/officeart/2005/8/layout/hierarchy1"/>
    <dgm:cxn modelId="{72FF5D02-984E-402A-848B-DF2769A4B145}" type="presOf" srcId="{7394E76C-8CF9-4ADF-977C-2315DA08A857}" destId="{F324EB8B-A4B6-4DB5-9C43-8B43E7B0D99F}" srcOrd="0" destOrd="0" presId="urn:microsoft.com/office/officeart/2005/8/layout/hierarchy1"/>
    <dgm:cxn modelId="{3E6B597E-8CAC-4369-A988-CA7A7E9A022D}" srcId="{41CFD894-5A55-4A49-85E1-C99C03E80F97}" destId="{C7614A16-FEC3-4E38-8A3B-049BA9602E78}" srcOrd="0" destOrd="0" parTransId="{2EFAD266-76A4-462B-9601-51CACD5C6512}" sibTransId="{2DCB07BB-7E04-462C-811C-6700A6175EE5}"/>
    <dgm:cxn modelId="{07287C95-4E97-4DBE-BB90-E0D7A1C473E8}" type="presOf" srcId="{F8094522-D53A-47C1-B069-0F1C1B32332C}" destId="{222CA797-2BA6-42AC-8342-12697BEB55FC}" srcOrd="0" destOrd="0" presId="urn:microsoft.com/office/officeart/2005/8/layout/hierarchy1"/>
    <dgm:cxn modelId="{CD785C3B-4DA8-427B-A86D-D5FA41385C74}" type="presOf" srcId="{A65BD22E-0C12-4BD1-9C81-0C41557C4558}" destId="{618D1FF1-7FFC-4E2D-9E15-1E109206C255}" srcOrd="0" destOrd="0" presId="urn:microsoft.com/office/officeart/2005/8/layout/hierarchy1"/>
    <dgm:cxn modelId="{9B8E4BD3-10A4-47A8-8493-9499A9475231}" srcId="{7895CC25-6BD0-4A77-8CE3-D7399047CD4C}" destId="{84039478-C780-4F48-8DBD-A48865585067}" srcOrd="0" destOrd="0" parTransId="{F8094522-D53A-47C1-B069-0F1C1B32332C}" sibTransId="{BEB80CA9-9682-4948-9D02-A6E3FB3D361B}"/>
    <dgm:cxn modelId="{0C7DFD2C-3DF6-4154-BE51-DDF23A006493}" type="presParOf" srcId="{C56F26DF-8586-496A-A54F-0E70F6FA0BEA}" destId="{868AA1C0-B6F1-44CF-B066-DEC5AF7B9BD9}" srcOrd="0" destOrd="0" presId="urn:microsoft.com/office/officeart/2005/8/layout/hierarchy1"/>
    <dgm:cxn modelId="{79710A7D-F02D-427C-B6DE-0178AA2745D8}" type="presParOf" srcId="{868AA1C0-B6F1-44CF-B066-DEC5AF7B9BD9}" destId="{ECF0F952-45C2-434E-A905-FACD9C2C732B}" srcOrd="0" destOrd="0" presId="urn:microsoft.com/office/officeart/2005/8/layout/hierarchy1"/>
    <dgm:cxn modelId="{8B86860E-48E5-47FD-9B0C-1C75B56CC7AA}" type="presParOf" srcId="{ECF0F952-45C2-434E-A905-FACD9C2C732B}" destId="{F7AFBC26-D111-4A8A-95A9-098DE1820F12}" srcOrd="0" destOrd="0" presId="urn:microsoft.com/office/officeart/2005/8/layout/hierarchy1"/>
    <dgm:cxn modelId="{EE146277-FBDB-41A0-9FE2-D11E4312891B}" type="presParOf" srcId="{ECF0F952-45C2-434E-A905-FACD9C2C732B}" destId="{9D541432-11E8-4903-9004-9DA5B8C8F402}" srcOrd="1" destOrd="0" presId="urn:microsoft.com/office/officeart/2005/8/layout/hierarchy1"/>
    <dgm:cxn modelId="{82F5C295-7E94-4308-BC6D-E55C6BC80B00}" type="presParOf" srcId="{868AA1C0-B6F1-44CF-B066-DEC5AF7B9BD9}" destId="{5006BD3F-C447-4EEB-A709-02D587B032F1}" srcOrd="1" destOrd="0" presId="urn:microsoft.com/office/officeart/2005/8/layout/hierarchy1"/>
    <dgm:cxn modelId="{76A4CA5C-E6E1-4C0E-8E46-248B608C9777}" type="presParOf" srcId="{5006BD3F-C447-4EEB-A709-02D587B032F1}" destId="{629F390C-CC7B-4A1D-9809-9033A64AA3A9}" srcOrd="0" destOrd="0" presId="urn:microsoft.com/office/officeart/2005/8/layout/hierarchy1"/>
    <dgm:cxn modelId="{8E21C489-9142-4643-9E99-C332596E01D0}" type="presParOf" srcId="{5006BD3F-C447-4EEB-A709-02D587B032F1}" destId="{F3229A97-01E3-4850-B611-074184C58124}" srcOrd="1" destOrd="0" presId="urn:microsoft.com/office/officeart/2005/8/layout/hierarchy1"/>
    <dgm:cxn modelId="{1559029D-12DF-4044-8A4F-1D02DE1A2D7F}" type="presParOf" srcId="{F3229A97-01E3-4850-B611-074184C58124}" destId="{2C276857-4BEC-4BC5-B0FB-CEF8C705818C}" srcOrd="0" destOrd="0" presId="urn:microsoft.com/office/officeart/2005/8/layout/hierarchy1"/>
    <dgm:cxn modelId="{72D78ED2-DA7F-4D57-BDDA-BF1B47744DB1}" type="presParOf" srcId="{2C276857-4BEC-4BC5-B0FB-CEF8C705818C}" destId="{F185D2C6-0FCC-4667-B647-303086F80002}" srcOrd="0" destOrd="0" presId="urn:microsoft.com/office/officeart/2005/8/layout/hierarchy1"/>
    <dgm:cxn modelId="{077587B6-748B-4370-8BE2-116ED3E1C7FF}" type="presParOf" srcId="{2C276857-4BEC-4BC5-B0FB-CEF8C705818C}" destId="{6492363E-B761-405F-AAC4-2C17DA901A4A}" srcOrd="1" destOrd="0" presId="urn:microsoft.com/office/officeart/2005/8/layout/hierarchy1"/>
    <dgm:cxn modelId="{A31DDDFB-47DB-4713-B7A2-8E46F19C3FA9}" type="presParOf" srcId="{F3229A97-01E3-4850-B611-074184C58124}" destId="{77B31F64-4BC1-49FE-B8DE-16B482E37379}" srcOrd="1" destOrd="0" presId="urn:microsoft.com/office/officeart/2005/8/layout/hierarchy1"/>
    <dgm:cxn modelId="{9CF2FB37-F275-432C-8E83-2688D309C597}" type="presParOf" srcId="{77B31F64-4BC1-49FE-B8DE-16B482E37379}" destId="{FEE4FE1F-8A85-4937-BE01-F47B311B807A}" srcOrd="0" destOrd="0" presId="urn:microsoft.com/office/officeart/2005/8/layout/hierarchy1"/>
    <dgm:cxn modelId="{FD9E51FC-0191-4DCC-B839-8945731CD70F}" type="presParOf" srcId="{77B31F64-4BC1-49FE-B8DE-16B482E37379}" destId="{9D41CB30-FE2F-46EF-8A8F-7E65493EF129}" srcOrd="1" destOrd="0" presId="urn:microsoft.com/office/officeart/2005/8/layout/hierarchy1"/>
    <dgm:cxn modelId="{D4A499F5-CFBE-41D7-BCD4-4C949E31AE07}" type="presParOf" srcId="{9D41CB30-FE2F-46EF-8A8F-7E65493EF129}" destId="{A10B905E-A0B6-4752-83CD-18B50731D4B0}" srcOrd="0" destOrd="0" presId="urn:microsoft.com/office/officeart/2005/8/layout/hierarchy1"/>
    <dgm:cxn modelId="{FE85E483-7B89-4ED3-BD01-54D28C83F880}" type="presParOf" srcId="{A10B905E-A0B6-4752-83CD-18B50731D4B0}" destId="{E4EEE112-9776-4F45-B19C-28D9FE344E30}" srcOrd="0" destOrd="0" presId="urn:microsoft.com/office/officeart/2005/8/layout/hierarchy1"/>
    <dgm:cxn modelId="{4A8860DF-C391-4701-AC56-ACF7207C71A5}" type="presParOf" srcId="{A10B905E-A0B6-4752-83CD-18B50731D4B0}" destId="{C6534F11-AA3D-47BC-A04D-615E45271C2A}" srcOrd="1" destOrd="0" presId="urn:microsoft.com/office/officeart/2005/8/layout/hierarchy1"/>
    <dgm:cxn modelId="{9E34EE18-6580-4DA4-A1B4-19374AC85491}" type="presParOf" srcId="{9D41CB30-FE2F-46EF-8A8F-7E65493EF129}" destId="{0EE6A20F-76B8-49A3-8F86-5F4815113B28}" srcOrd="1" destOrd="0" presId="urn:microsoft.com/office/officeart/2005/8/layout/hierarchy1"/>
    <dgm:cxn modelId="{C250A8B7-1859-4A65-B79D-F2A4806EA823}" type="presParOf" srcId="{0EE6A20F-76B8-49A3-8F86-5F4815113B28}" destId="{DCAC338F-617D-4543-906E-EC4093CC7511}" srcOrd="0" destOrd="0" presId="urn:microsoft.com/office/officeart/2005/8/layout/hierarchy1"/>
    <dgm:cxn modelId="{7914EF5E-11DF-46D5-9C4D-BF51D5D3A602}" type="presParOf" srcId="{0EE6A20F-76B8-49A3-8F86-5F4815113B28}" destId="{80B9B872-AE5C-4E0B-9201-070C156199A3}" srcOrd="1" destOrd="0" presId="urn:microsoft.com/office/officeart/2005/8/layout/hierarchy1"/>
    <dgm:cxn modelId="{253C21FD-6876-4557-85D0-FD876A1035C5}" type="presParOf" srcId="{80B9B872-AE5C-4E0B-9201-070C156199A3}" destId="{5B65A95D-B339-4610-BB13-D553C91CE9DE}" srcOrd="0" destOrd="0" presId="urn:microsoft.com/office/officeart/2005/8/layout/hierarchy1"/>
    <dgm:cxn modelId="{C1F8D1C9-195A-472B-8E7D-D0BD1CB855D9}" type="presParOf" srcId="{5B65A95D-B339-4610-BB13-D553C91CE9DE}" destId="{C5DA2668-4A3D-4CEB-AFE7-DA122F4B88AE}" srcOrd="0" destOrd="0" presId="urn:microsoft.com/office/officeart/2005/8/layout/hierarchy1"/>
    <dgm:cxn modelId="{4B4CC419-5826-464D-BEC1-A1738FAEAA77}" type="presParOf" srcId="{5B65A95D-B339-4610-BB13-D553C91CE9DE}" destId="{C16AAE50-5B92-4CDE-8DDF-9AC478EBE9A1}" srcOrd="1" destOrd="0" presId="urn:microsoft.com/office/officeart/2005/8/layout/hierarchy1"/>
    <dgm:cxn modelId="{2BAE7188-115C-4662-AD73-319B465A8AA0}" type="presParOf" srcId="{80B9B872-AE5C-4E0B-9201-070C156199A3}" destId="{337B563A-6B1A-475A-8FAC-C2B98C00C7A4}" srcOrd="1" destOrd="0" presId="urn:microsoft.com/office/officeart/2005/8/layout/hierarchy1"/>
    <dgm:cxn modelId="{0EBD3401-081C-4062-A939-07F1B0258D5F}" type="presParOf" srcId="{337B563A-6B1A-475A-8FAC-C2B98C00C7A4}" destId="{45D70FA9-833D-4512-BF4A-78B86335F6B8}" srcOrd="0" destOrd="0" presId="urn:microsoft.com/office/officeart/2005/8/layout/hierarchy1"/>
    <dgm:cxn modelId="{01FAF9A8-AA1F-4F7C-A9FC-DCA23AC88E9C}" type="presParOf" srcId="{337B563A-6B1A-475A-8FAC-C2B98C00C7A4}" destId="{71E4DB82-48B8-423E-9204-5CCDC7831BCC}" srcOrd="1" destOrd="0" presId="urn:microsoft.com/office/officeart/2005/8/layout/hierarchy1"/>
    <dgm:cxn modelId="{2AECC5B5-4498-4B43-A681-B480CC9C8545}" type="presParOf" srcId="{71E4DB82-48B8-423E-9204-5CCDC7831BCC}" destId="{D3F7DE2C-8C05-4EAC-97CD-F9EF279847A3}" srcOrd="0" destOrd="0" presId="urn:microsoft.com/office/officeart/2005/8/layout/hierarchy1"/>
    <dgm:cxn modelId="{0DE46FEE-CB57-485F-94C6-17342BC46F6E}" type="presParOf" srcId="{D3F7DE2C-8C05-4EAC-97CD-F9EF279847A3}" destId="{CCF8D02A-33A2-4FC3-BD3C-7EFEBF204DA3}" srcOrd="0" destOrd="0" presId="urn:microsoft.com/office/officeart/2005/8/layout/hierarchy1"/>
    <dgm:cxn modelId="{AE5F3DA4-FCF1-4A27-9E21-99D5FA2655C5}" type="presParOf" srcId="{D3F7DE2C-8C05-4EAC-97CD-F9EF279847A3}" destId="{7416AA42-E11D-4F4A-821B-D64029CF01D9}" srcOrd="1" destOrd="0" presId="urn:microsoft.com/office/officeart/2005/8/layout/hierarchy1"/>
    <dgm:cxn modelId="{08810257-A4CE-440E-8D68-3FA4DEC7549D}" type="presParOf" srcId="{71E4DB82-48B8-423E-9204-5CCDC7831BCC}" destId="{C1265E0E-F84B-4E3E-9B66-F0A5A628E8AB}" srcOrd="1" destOrd="0" presId="urn:microsoft.com/office/officeart/2005/8/layout/hierarchy1"/>
    <dgm:cxn modelId="{41A3A19D-A66D-4EFE-B97D-6763E5431261}" type="presParOf" srcId="{77B31F64-4BC1-49FE-B8DE-16B482E37379}" destId="{259F200E-8E87-41BA-AD7B-A69A2B80AEF9}" srcOrd="2" destOrd="0" presId="urn:microsoft.com/office/officeart/2005/8/layout/hierarchy1"/>
    <dgm:cxn modelId="{D316D7A1-8DF4-4B02-873B-E90B6BE84D64}" type="presParOf" srcId="{77B31F64-4BC1-49FE-B8DE-16B482E37379}" destId="{F4155CCD-75D3-491B-8656-67CA53F360FA}" srcOrd="3" destOrd="0" presId="urn:microsoft.com/office/officeart/2005/8/layout/hierarchy1"/>
    <dgm:cxn modelId="{57C5CAD7-547F-4C2D-8EC1-F848212E6C37}" type="presParOf" srcId="{F4155CCD-75D3-491B-8656-67CA53F360FA}" destId="{10EBE605-5CB4-4FD6-AA65-6319164E95EA}" srcOrd="0" destOrd="0" presId="urn:microsoft.com/office/officeart/2005/8/layout/hierarchy1"/>
    <dgm:cxn modelId="{D399F9B2-DDA1-4511-B0F9-B57589B068AE}" type="presParOf" srcId="{10EBE605-5CB4-4FD6-AA65-6319164E95EA}" destId="{50B37CCA-F368-413D-864B-13BEBAF80DF7}" srcOrd="0" destOrd="0" presId="urn:microsoft.com/office/officeart/2005/8/layout/hierarchy1"/>
    <dgm:cxn modelId="{D8CAE0C7-288F-41C9-858C-FB030954B313}" type="presParOf" srcId="{10EBE605-5CB4-4FD6-AA65-6319164E95EA}" destId="{B0F050CD-F54B-4127-97E3-593DE443EF25}" srcOrd="1" destOrd="0" presId="urn:microsoft.com/office/officeart/2005/8/layout/hierarchy1"/>
    <dgm:cxn modelId="{2B17D50C-FB27-40CC-AF42-88614E62F603}" type="presParOf" srcId="{F4155CCD-75D3-491B-8656-67CA53F360FA}" destId="{FCE34D8E-7BFF-45CA-AE0F-9E44D4026ECB}" srcOrd="1" destOrd="0" presId="urn:microsoft.com/office/officeart/2005/8/layout/hierarchy1"/>
    <dgm:cxn modelId="{74048F98-D3E8-4427-BBDB-4AAADF36E9AF}" type="presParOf" srcId="{FCE34D8E-7BFF-45CA-AE0F-9E44D4026ECB}" destId="{D7EB199E-F42A-4A35-95E7-151CB5AD9D23}" srcOrd="0" destOrd="0" presId="urn:microsoft.com/office/officeart/2005/8/layout/hierarchy1"/>
    <dgm:cxn modelId="{7AFDFF2F-39F6-4E50-ADE4-082CAF7A3B5A}" type="presParOf" srcId="{FCE34D8E-7BFF-45CA-AE0F-9E44D4026ECB}" destId="{79C140F2-794E-4742-939C-53AECEC68CEF}" srcOrd="1" destOrd="0" presId="urn:microsoft.com/office/officeart/2005/8/layout/hierarchy1"/>
    <dgm:cxn modelId="{801581A1-E821-4238-B73C-A1FD428D9C83}" type="presParOf" srcId="{79C140F2-794E-4742-939C-53AECEC68CEF}" destId="{FA1AFBF2-85DD-4248-B22D-E90407C21F78}" srcOrd="0" destOrd="0" presId="urn:microsoft.com/office/officeart/2005/8/layout/hierarchy1"/>
    <dgm:cxn modelId="{8E4D09F4-3DED-4EC6-9AB1-7885299AD455}" type="presParOf" srcId="{FA1AFBF2-85DD-4248-B22D-E90407C21F78}" destId="{BB6ACDB8-8FD7-4D78-8486-4755DB200DC4}" srcOrd="0" destOrd="0" presId="urn:microsoft.com/office/officeart/2005/8/layout/hierarchy1"/>
    <dgm:cxn modelId="{5E8E93D1-746C-4E3F-960D-4E1E432467B8}" type="presParOf" srcId="{FA1AFBF2-85DD-4248-B22D-E90407C21F78}" destId="{2EC5E5A3-B4F7-49C3-B67A-55C2D302E1DE}" srcOrd="1" destOrd="0" presId="urn:microsoft.com/office/officeart/2005/8/layout/hierarchy1"/>
    <dgm:cxn modelId="{255A7C02-B871-4FD8-95DD-246FC2099B57}" type="presParOf" srcId="{79C140F2-794E-4742-939C-53AECEC68CEF}" destId="{584290BD-C7FB-4DDE-A4D5-6504C8490779}" srcOrd="1" destOrd="0" presId="urn:microsoft.com/office/officeart/2005/8/layout/hierarchy1"/>
    <dgm:cxn modelId="{85543CBF-A1E8-4327-B7B2-EF8DB88792E1}" type="presParOf" srcId="{584290BD-C7FB-4DDE-A4D5-6504C8490779}" destId="{F451B4E3-C28F-4700-9B06-7B5391AA3B5B}" srcOrd="0" destOrd="0" presId="urn:microsoft.com/office/officeart/2005/8/layout/hierarchy1"/>
    <dgm:cxn modelId="{526C1D88-B622-48A1-A037-8489EC890581}" type="presParOf" srcId="{584290BD-C7FB-4DDE-A4D5-6504C8490779}" destId="{E90F9346-5EA7-4D43-BF0C-C92E55CABF38}" srcOrd="1" destOrd="0" presId="urn:microsoft.com/office/officeart/2005/8/layout/hierarchy1"/>
    <dgm:cxn modelId="{38EFB2E0-DA6E-4603-A8DB-80E8FFC4C200}" type="presParOf" srcId="{E90F9346-5EA7-4D43-BF0C-C92E55CABF38}" destId="{5BC2372C-0B9C-458C-80CD-50E22D73F055}" srcOrd="0" destOrd="0" presId="urn:microsoft.com/office/officeart/2005/8/layout/hierarchy1"/>
    <dgm:cxn modelId="{7CDED63B-0C49-47A3-81F4-C434835E404D}" type="presParOf" srcId="{5BC2372C-0B9C-458C-80CD-50E22D73F055}" destId="{4809B302-DAD0-4EAE-AD31-B4A1D40D4954}" srcOrd="0" destOrd="0" presId="urn:microsoft.com/office/officeart/2005/8/layout/hierarchy1"/>
    <dgm:cxn modelId="{D40D6070-B199-4A5E-A434-F50E2998D4DA}" type="presParOf" srcId="{5BC2372C-0B9C-458C-80CD-50E22D73F055}" destId="{88329669-75DA-4FD2-AC4E-F53A5D6785FB}" srcOrd="1" destOrd="0" presId="urn:microsoft.com/office/officeart/2005/8/layout/hierarchy1"/>
    <dgm:cxn modelId="{79EEA5AE-9E10-4E8B-8C8A-E93049B894A9}" type="presParOf" srcId="{E90F9346-5EA7-4D43-BF0C-C92E55CABF38}" destId="{0407A948-767B-44B7-8B24-2B3F74CA80E0}" srcOrd="1" destOrd="0" presId="urn:microsoft.com/office/officeart/2005/8/layout/hierarchy1"/>
    <dgm:cxn modelId="{59218152-1676-4A7C-A744-AB8D3133B77B}" type="presParOf" srcId="{5006BD3F-C447-4EEB-A709-02D587B032F1}" destId="{359994EE-7DAE-4170-8533-6E04E560BF3D}" srcOrd="2" destOrd="0" presId="urn:microsoft.com/office/officeart/2005/8/layout/hierarchy1"/>
    <dgm:cxn modelId="{9AD0B1D4-AA24-4022-A62E-BA4D1A3A7F57}" type="presParOf" srcId="{5006BD3F-C447-4EEB-A709-02D587B032F1}" destId="{21C5B662-B5DB-4677-AE58-B75BF03C97EA}" srcOrd="3" destOrd="0" presId="urn:microsoft.com/office/officeart/2005/8/layout/hierarchy1"/>
    <dgm:cxn modelId="{388A5162-365A-4303-BB9F-A61927A46E0C}" type="presParOf" srcId="{21C5B662-B5DB-4677-AE58-B75BF03C97EA}" destId="{A485B42B-2D83-4CA3-920B-5A832A90C19F}" srcOrd="0" destOrd="0" presId="urn:microsoft.com/office/officeart/2005/8/layout/hierarchy1"/>
    <dgm:cxn modelId="{F0C705CD-3C80-4FE1-8353-B2C7B897DB65}" type="presParOf" srcId="{A485B42B-2D83-4CA3-920B-5A832A90C19F}" destId="{315BF415-CED0-4072-83AC-591B561FD575}" srcOrd="0" destOrd="0" presId="urn:microsoft.com/office/officeart/2005/8/layout/hierarchy1"/>
    <dgm:cxn modelId="{BF449EA5-64A1-40B9-BFB2-C4BD67AB0B8F}" type="presParOf" srcId="{A485B42B-2D83-4CA3-920B-5A832A90C19F}" destId="{F1B47E77-C770-4840-9BEC-1964D3898A5B}" srcOrd="1" destOrd="0" presId="urn:microsoft.com/office/officeart/2005/8/layout/hierarchy1"/>
    <dgm:cxn modelId="{8A9A6703-2FC9-4DF7-AA94-B81AA5BB449B}" type="presParOf" srcId="{21C5B662-B5DB-4677-AE58-B75BF03C97EA}" destId="{A360E0E4-B860-4342-B147-EA34614539B4}" srcOrd="1" destOrd="0" presId="urn:microsoft.com/office/officeart/2005/8/layout/hierarchy1"/>
    <dgm:cxn modelId="{8DC8DDA5-7FAE-4F64-A33B-71D1BE57A568}" type="presParOf" srcId="{A360E0E4-B860-4342-B147-EA34614539B4}" destId="{99C4B583-C227-44CA-AA51-8B577ABDB904}" srcOrd="0" destOrd="0" presId="urn:microsoft.com/office/officeart/2005/8/layout/hierarchy1"/>
    <dgm:cxn modelId="{4159A17D-094A-4ED1-A77C-F9C0711E4E68}" type="presParOf" srcId="{A360E0E4-B860-4342-B147-EA34614539B4}" destId="{FDEC3679-10F7-400A-B92E-9E4430A4A0EE}" srcOrd="1" destOrd="0" presId="urn:microsoft.com/office/officeart/2005/8/layout/hierarchy1"/>
    <dgm:cxn modelId="{3E4550D1-BAF0-4E11-BDDA-B37FDD5F6A87}" type="presParOf" srcId="{FDEC3679-10F7-400A-B92E-9E4430A4A0EE}" destId="{60F6AFE9-BCDD-47A3-B2BC-5AA7757F685E}" srcOrd="0" destOrd="0" presId="urn:microsoft.com/office/officeart/2005/8/layout/hierarchy1"/>
    <dgm:cxn modelId="{9FF4045F-401E-428B-8B38-1CA2BFDB5965}" type="presParOf" srcId="{60F6AFE9-BCDD-47A3-B2BC-5AA7757F685E}" destId="{60D435DA-9C64-4A19-8634-803DF998C7A1}" srcOrd="0" destOrd="0" presId="urn:microsoft.com/office/officeart/2005/8/layout/hierarchy1"/>
    <dgm:cxn modelId="{0CCEBE03-5B04-48EE-A4FB-9E8926B30C8B}" type="presParOf" srcId="{60F6AFE9-BCDD-47A3-B2BC-5AA7757F685E}" destId="{C793E488-D8AC-47BE-B20C-C3211EE44B7B}" srcOrd="1" destOrd="0" presId="urn:microsoft.com/office/officeart/2005/8/layout/hierarchy1"/>
    <dgm:cxn modelId="{18094410-1613-4175-A387-924C574F600A}" type="presParOf" srcId="{FDEC3679-10F7-400A-B92E-9E4430A4A0EE}" destId="{BBF994EA-F442-4235-87E9-F807E86EF5A9}" srcOrd="1" destOrd="0" presId="urn:microsoft.com/office/officeart/2005/8/layout/hierarchy1"/>
    <dgm:cxn modelId="{80EC85FE-FC97-4BD0-A022-38979009C969}" type="presParOf" srcId="{BBF994EA-F442-4235-87E9-F807E86EF5A9}" destId="{222CA797-2BA6-42AC-8342-12697BEB55FC}" srcOrd="0" destOrd="0" presId="urn:microsoft.com/office/officeart/2005/8/layout/hierarchy1"/>
    <dgm:cxn modelId="{E4DF430A-9A5B-4666-92BC-56662EDF85ED}" type="presParOf" srcId="{BBF994EA-F442-4235-87E9-F807E86EF5A9}" destId="{2D27675D-7218-4C12-B058-A58BB9CF82CD}" srcOrd="1" destOrd="0" presId="urn:microsoft.com/office/officeart/2005/8/layout/hierarchy1"/>
    <dgm:cxn modelId="{34BFCEC3-D687-4DFC-A690-5DB6C8042283}" type="presParOf" srcId="{2D27675D-7218-4C12-B058-A58BB9CF82CD}" destId="{2DA5713C-59A6-4258-9AD4-D05015D3E6B8}" srcOrd="0" destOrd="0" presId="urn:microsoft.com/office/officeart/2005/8/layout/hierarchy1"/>
    <dgm:cxn modelId="{1709C17F-C882-4426-A085-ADCB465818FF}" type="presParOf" srcId="{2DA5713C-59A6-4258-9AD4-D05015D3E6B8}" destId="{D6BF9A8C-1B5C-4AAB-AD92-56574FD1AD5B}" srcOrd="0" destOrd="0" presId="urn:microsoft.com/office/officeart/2005/8/layout/hierarchy1"/>
    <dgm:cxn modelId="{E9B4817F-F2C1-4E8A-992B-2FFD95E17E7B}" type="presParOf" srcId="{2DA5713C-59A6-4258-9AD4-D05015D3E6B8}" destId="{5EB83004-D94E-45FA-9790-8376FF872207}" srcOrd="1" destOrd="0" presId="urn:microsoft.com/office/officeart/2005/8/layout/hierarchy1"/>
    <dgm:cxn modelId="{36DC9674-6347-4659-959F-48E9ACE3771F}" type="presParOf" srcId="{2D27675D-7218-4C12-B058-A58BB9CF82CD}" destId="{D526B1D1-F382-49C6-8BE0-64BB63DD8E56}" srcOrd="1" destOrd="0" presId="urn:microsoft.com/office/officeart/2005/8/layout/hierarchy1"/>
    <dgm:cxn modelId="{0C6DDCF0-F787-44D0-8D95-D655E4F61B64}" type="presParOf" srcId="{D526B1D1-F382-49C6-8BE0-64BB63DD8E56}" destId="{618D1FF1-7FFC-4E2D-9E15-1E109206C255}" srcOrd="0" destOrd="0" presId="urn:microsoft.com/office/officeart/2005/8/layout/hierarchy1"/>
    <dgm:cxn modelId="{1178BD8D-5649-44B2-99E4-F208FDA12798}" type="presParOf" srcId="{D526B1D1-F382-49C6-8BE0-64BB63DD8E56}" destId="{5B14BE82-2170-415A-8F58-A1485A5B0B33}" srcOrd="1" destOrd="0" presId="urn:microsoft.com/office/officeart/2005/8/layout/hierarchy1"/>
    <dgm:cxn modelId="{2AE8569F-97EE-4061-B7CB-6FCAB7ED452C}" type="presParOf" srcId="{5B14BE82-2170-415A-8F58-A1485A5B0B33}" destId="{C28CC7D2-AE55-48B4-8D14-9CBF683857EC}" srcOrd="0" destOrd="0" presId="urn:microsoft.com/office/officeart/2005/8/layout/hierarchy1"/>
    <dgm:cxn modelId="{89AF6682-3271-413B-898B-70748A4F7AC0}" type="presParOf" srcId="{C28CC7D2-AE55-48B4-8D14-9CBF683857EC}" destId="{4DD9F9EE-A5F7-4BA9-8A56-92B4A441BB21}" srcOrd="0" destOrd="0" presId="urn:microsoft.com/office/officeart/2005/8/layout/hierarchy1"/>
    <dgm:cxn modelId="{F859AB42-2024-4B0E-9F51-7043B5A52D65}" type="presParOf" srcId="{C28CC7D2-AE55-48B4-8D14-9CBF683857EC}" destId="{E6D8D16E-563B-461B-9FB4-055632CA63A7}" srcOrd="1" destOrd="0" presId="urn:microsoft.com/office/officeart/2005/8/layout/hierarchy1"/>
    <dgm:cxn modelId="{E719AE89-9C46-4518-9B6F-4ECB8C9170E6}" type="presParOf" srcId="{5B14BE82-2170-415A-8F58-A1485A5B0B33}" destId="{8213A683-BCBD-429A-918C-ABE10A04299E}" srcOrd="1" destOrd="0" presId="urn:microsoft.com/office/officeart/2005/8/layout/hierarchy1"/>
    <dgm:cxn modelId="{443CA182-B7A8-4FD2-9E0D-89D37CEBFEA6}" type="presParOf" srcId="{5006BD3F-C447-4EEB-A709-02D587B032F1}" destId="{93D810B6-A5FB-4264-BD2D-06AF5911A482}" srcOrd="4" destOrd="0" presId="urn:microsoft.com/office/officeart/2005/8/layout/hierarchy1"/>
    <dgm:cxn modelId="{A999B240-8D9E-42F8-90EF-16EC97B01948}" type="presParOf" srcId="{5006BD3F-C447-4EEB-A709-02D587B032F1}" destId="{EF7A77E8-0E86-4EA1-9765-7C1328D94D6D}" srcOrd="5" destOrd="0" presId="urn:microsoft.com/office/officeart/2005/8/layout/hierarchy1"/>
    <dgm:cxn modelId="{4F660549-F1FE-4AC9-ACD6-1971C985A8E3}" type="presParOf" srcId="{EF7A77E8-0E86-4EA1-9765-7C1328D94D6D}" destId="{10C1E163-A77A-4B7D-82C2-86D50E91A43F}" srcOrd="0" destOrd="0" presId="urn:microsoft.com/office/officeart/2005/8/layout/hierarchy1"/>
    <dgm:cxn modelId="{0F42EC1D-D418-4281-8A64-AE4FCAB73ACD}" type="presParOf" srcId="{10C1E163-A77A-4B7D-82C2-86D50E91A43F}" destId="{6F93B138-F0C2-4A25-B232-A7E4CA118F61}" srcOrd="0" destOrd="0" presId="urn:microsoft.com/office/officeart/2005/8/layout/hierarchy1"/>
    <dgm:cxn modelId="{DAE3CB2B-7484-4069-B69F-D4BEE12B258B}" type="presParOf" srcId="{10C1E163-A77A-4B7D-82C2-86D50E91A43F}" destId="{53FA1969-0026-46B7-85AE-E0CFD59DBE1B}" srcOrd="1" destOrd="0" presId="urn:microsoft.com/office/officeart/2005/8/layout/hierarchy1"/>
    <dgm:cxn modelId="{00DE4885-6715-41BA-8A67-0C2C528E656E}" type="presParOf" srcId="{EF7A77E8-0E86-4EA1-9765-7C1328D94D6D}" destId="{9936614F-6C0A-4A7C-854F-80C4A0C1695F}" srcOrd="1" destOrd="0" presId="urn:microsoft.com/office/officeart/2005/8/layout/hierarchy1"/>
    <dgm:cxn modelId="{4D06831A-962C-4E4C-A480-38F6A50A2064}" type="presParOf" srcId="{9936614F-6C0A-4A7C-854F-80C4A0C1695F}" destId="{87398B74-EA4A-4622-AD1C-CFBB8D6A03A7}" srcOrd="0" destOrd="0" presId="urn:microsoft.com/office/officeart/2005/8/layout/hierarchy1"/>
    <dgm:cxn modelId="{0CF92316-658F-4115-99B6-0E293F03244F}" type="presParOf" srcId="{9936614F-6C0A-4A7C-854F-80C4A0C1695F}" destId="{E1C3B2D9-8697-434E-8483-6A4D30A10902}" srcOrd="1" destOrd="0" presId="urn:microsoft.com/office/officeart/2005/8/layout/hierarchy1"/>
    <dgm:cxn modelId="{D8E92089-4F81-4BBA-BF1A-4FD2983AAB51}" type="presParOf" srcId="{E1C3B2D9-8697-434E-8483-6A4D30A10902}" destId="{348F1DE9-5D70-4778-94C7-96D06F50EF8A}" srcOrd="0" destOrd="0" presId="urn:microsoft.com/office/officeart/2005/8/layout/hierarchy1"/>
    <dgm:cxn modelId="{0500F86D-24EE-4CDF-ABBA-77CA15345B91}" type="presParOf" srcId="{348F1DE9-5D70-4778-94C7-96D06F50EF8A}" destId="{9CE8BA00-D5BF-45D5-9C11-7F478D866EFB}" srcOrd="0" destOrd="0" presId="urn:microsoft.com/office/officeart/2005/8/layout/hierarchy1"/>
    <dgm:cxn modelId="{837CE0F0-D6C9-47EB-B752-574DCFE9ACD2}" type="presParOf" srcId="{348F1DE9-5D70-4778-94C7-96D06F50EF8A}" destId="{EAA4F31F-19F3-4F7A-AE7A-B9EFB357656F}" srcOrd="1" destOrd="0" presId="urn:microsoft.com/office/officeart/2005/8/layout/hierarchy1"/>
    <dgm:cxn modelId="{BF825920-C32E-45E3-A7C5-1C49329D56B6}" type="presParOf" srcId="{E1C3B2D9-8697-434E-8483-6A4D30A10902}" destId="{92A3A071-74B9-4B4F-9FA2-B6C96E7D5133}" srcOrd="1" destOrd="0" presId="urn:microsoft.com/office/officeart/2005/8/layout/hierarchy1"/>
    <dgm:cxn modelId="{BD437ADA-5D27-49C4-9CF9-543C2F32D9F6}" type="presParOf" srcId="{92A3A071-74B9-4B4F-9FA2-B6C96E7D5133}" destId="{F324EB8B-A4B6-4DB5-9C43-8B43E7B0D99F}" srcOrd="0" destOrd="0" presId="urn:microsoft.com/office/officeart/2005/8/layout/hierarchy1"/>
    <dgm:cxn modelId="{3F901170-52A7-4D5D-B473-493EA6DD973F}" type="presParOf" srcId="{92A3A071-74B9-4B4F-9FA2-B6C96E7D5133}" destId="{0C4B850C-9482-4CEB-9D1B-F57CD31AA9F0}" srcOrd="1" destOrd="0" presId="urn:microsoft.com/office/officeart/2005/8/layout/hierarchy1"/>
    <dgm:cxn modelId="{048FBD83-02E8-4BB2-8D7B-D2910AC4A9A1}" type="presParOf" srcId="{0C4B850C-9482-4CEB-9D1B-F57CD31AA9F0}" destId="{38EFA304-25B5-44A8-AE12-395808770757}" srcOrd="0" destOrd="0" presId="urn:microsoft.com/office/officeart/2005/8/layout/hierarchy1"/>
    <dgm:cxn modelId="{C00A28CD-C9E0-4303-BD9D-E7476B338251}" type="presParOf" srcId="{38EFA304-25B5-44A8-AE12-395808770757}" destId="{FE2C04B2-0677-4242-95C9-C560E9653035}" srcOrd="0" destOrd="0" presId="urn:microsoft.com/office/officeart/2005/8/layout/hierarchy1"/>
    <dgm:cxn modelId="{1FCA9973-58DD-4BB3-B56C-E0252EBC0219}" type="presParOf" srcId="{38EFA304-25B5-44A8-AE12-395808770757}" destId="{0B031B46-9525-4E2A-8960-0A99FD8A5EE8}" srcOrd="1" destOrd="0" presId="urn:microsoft.com/office/officeart/2005/8/layout/hierarchy1"/>
    <dgm:cxn modelId="{F03AB891-C06C-4679-897C-72A16457698E}" type="presParOf" srcId="{0C4B850C-9482-4CEB-9D1B-F57CD31AA9F0}" destId="{E5D3A678-3CD9-496F-B207-3817EB7E29DC}"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CD9E35-EA3B-497C-819C-DC11F79ABE00}"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s-EC"/>
        </a:p>
      </dgm:t>
    </dgm:pt>
    <dgm:pt modelId="{78510B01-B486-4CA0-B2B7-28E2B1BC2DDD}">
      <dgm:prSet/>
      <dgm:spPr>
        <a:solidFill>
          <a:schemeClr val="accent5">
            <a:lumMod val="50000"/>
          </a:schemeClr>
        </a:solidFill>
      </dgm:spPr>
      <dgm:t>
        <a:bodyPr/>
        <a:lstStyle/>
        <a:p>
          <a:pPr algn="just" rtl="0"/>
          <a:r>
            <a:rPr lang="es-EC" dirty="0" smtClean="0"/>
            <a:t>Parámetro que indica el calor cedido en una superficie. </a:t>
          </a:r>
          <a:endParaRPr lang="es-EC" dirty="0"/>
        </a:p>
      </dgm:t>
    </dgm:pt>
    <dgm:pt modelId="{C153D4FF-EB1C-49D4-872E-B3AB0FC875D2}" type="parTrans" cxnId="{59D877DA-75C6-4103-93D7-BC2DF45C6F38}">
      <dgm:prSet/>
      <dgm:spPr/>
      <dgm:t>
        <a:bodyPr/>
        <a:lstStyle/>
        <a:p>
          <a:endParaRPr lang="es-EC"/>
        </a:p>
      </dgm:t>
    </dgm:pt>
    <dgm:pt modelId="{23DB88E7-6D19-436B-9C02-1D373D84E893}" type="sibTrans" cxnId="{59D877DA-75C6-4103-93D7-BC2DF45C6F38}">
      <dgm:prSet/>
      <dgm:spPr/>
      <dgm:t>
        <a:bodyPr/>
        <a:lstStyle/>
        <a:p>
          <a:endParaRPr lang="es-EC"/>
        </a:p>
      </dgm:t>
    </dgm:pt>
    <dgm:pt modelId="{37EFE8B0-EB73-4708-8E33-6867503A4B54}">
      <dgm:prSet/>
      <dgm:spPr>
        <a:solidFill>
          <a:schemeClr val="bg2">
            <a:lumMod val="40000"/>
            <a:lumOff val="60000"/>
          </a:schemeClr>
        </a:solidFill>
      </dgm:spPr>
      <dgm:t>
        <a:bodyPr/>
        <a:lstStyle/>
        <a:p>
          <a:pPr algn="just" rtl="0"/>
          <a:r>
            <a:rPr lang="es-EC" dirty="0" smtClean="0"/>
            <a:t>Se representa por el símbolo λ (lambda) siendo sus unidades (W/</a:t>
          </a:r>
          <a:r>
            <a:rPr lang="es-EC" dirty="0" err="1" smtClean="0"/>
            <a:t>°Km</a:t>
          </a:r>
          <a:r>
            <a:rPr lang="es-EC" dirty="0" smtClean="0"/>
            <a:t>).</a:t>
          </a:r>
          <a:endParaRPr lang="es-EC" dirty="0"/>
        </a:p>
      </dgm:t>
    </dgm:pt>
    <dgm:pt modelId="{170EDA84-B222-4DAA-AF49-B416B157EAB1}" type="parTrans" cxnId="{462326F7-7A67-4D23-8C60-6EBF9BBB4593}">
      <dgm:prSet/>
      <dgm:spPr/>
      <dgm:t>
        <a:bodyPr/>
        <a:lstStyle/>
        <a:p>
          <a:endParaRPr lang="es-EC"/>
        </a:p>
      </dgm:t>
    </dgm:pt>
    <dgm:pt modelId="{73B4A2D2-054D-46D9-9467-04094EF3A97B}" type="sibTrans" cxnId="{462326F7-7A67-4D23-8C60-6EBF9BBB4593}">
      <dgm:prSet/>
      <dgm:spPr/>
      <dgm:t>
        <a:bodyPr/>
        <a:lstStyle/>
        <a:p>
          <a:endParaRPr lang="es-EC"/>
        </a:p>
      </dgm:t>
    </dgm:pt>
    <dgm:pt modelId="{873E0460-4E9F-440B-8930-77F597C8BAA2}">
      <dgm:prSet/>
      <dgm:spPr>
        <a:solidFill>
          <a:schemeClr val="tx1">
            <a:lumMod val="50000"/>
            <a:lumOff val="50000"/>
          </a:schemeClr>
        </a:solidFill>
      </dgm:spPr>
      <dgm:t>
        <a:bodyPr/>
        <a:lstStyle/>
        <a:p>
          <a:pPr algn="just" rtl="0"/>
          <a:r>
            <a:rPr lang="es-EC" dirty="0" smtClean="0"/>
            <a:t>Cuanto menor es el valor de conductividad térmica es mejor su comportamiento como aislante térmico.</a:t>
          </a:r>
          <a:endParaRPr lang="es-EC" dirty="0"/>
        </a:p>
      </dgm:t>
    </dgm:pt>
    <dgm:pt modelId="{F2E17156-CAA6-434C-8FF5-3297E72CD640}" type="parTrans" cxnId="{1BAFADEA-D250-439F-B17F-74A1ED8258D6}">
      <dgm:prSet/>
      <dgm:spPr/>
      <dgm:t>
        <a:bodyPr/>
        <a:lstStyle/>
        <a:p>
          <a:endParaRPr lang="es-EC"/>
        </a:p>
      </dgm:t>
    </dgm:pt>
    <dgm:pt modelId="{FC71FB17-5FF4-4997-AE70-B818C10921A6}" type="sibTrans" cxnId="{1BAFADEA-D250-439F-B17F-74A1ED8258D6}">
      <dgm:prSet/>
      <dgm:spPr/>
      <dgm:t>
        <a:bodyPr/>
        <a:lstStyle/>
        <a:p>
          <a:endParaRPr lang="es-EC"/>
        </a:p>
      </dgm:t>
    </dgm:pt>
    <dgm:pt modelId="{7CEB2599-6EA3-4B24-93E9-216EC84CF335}" type="pres">
      <dgm:prSet presAssocID="{F2CD9E35-EA3B-497C-819C-DC11F79ABE00}" presName="linear" presStyleCnt="0">
        <dgm:presLayoutVars>
          <dgm:animLvl val="lvl"/>
          <dgm:resizeHandles val="exact"/>
        </dgm:presLayoutVars>
      </dgm:prSet>
      <dgm:spPr/>
      <dgm:t>
        <a:bodyPr/>
        <a:lstStyle/>
        <a:p>
          <a:endParaRPr lang="es-EC"/>
        </a:p>
      </dgm:t>
    </dgm:pt>
    <dgm:pt modelId="{C1AB89C7-B585-4401-B910-668D1A9939C9}" type="pres">
      <dgm:prSet presAssocID="{78510B01-B486-4CA0-B2B7-28E2B1BC2DDD}" presName="parentText" presStyleLbl="node1" presStyleIdx="0" presStyleCnt="3">
        <dgm:presLayoutVars>
          <dgm:chMax val="0"/>
          <dgm:bulletEnabled val="1"/>
        </dgm:presLayoutVars>
      </dgm:prSet>
      <dgm:spPr/>
      <dgm:t>
        <a:bodyPr/>
        <a:lstStyle/>
        <a:p>
          <a:endParaRPr lang="es-EC"/>
        </a:p>
      </dgm:t>
    </dgm:pt>
    <dgm:pt modelId="{A04BF7E5-F330-4A1C-B765-D2C2D082C615}" type="pres">
      <dgm:prSet presAssocID="{23DB88E7-6D19-436B-9C02-1D373D84E893}" presName="spacer" presStyleCnt="0"/>
      <dgm:spPr/>
    </dgm:pt>
    <dgm:pt modelId="{CFF6E329-AB81-4AA9-AA12-3BB6153F0ABA}" type="pres">
      <dgm:prSet presAssocID="{37EFE8B0-EB73-4708-8E33-6867503A4B54}" presName="parentText" presStyleLbl="node1" presStyleIdx="1" presStyleCnt="3">
        <dgm:presLayoutVars>
          <dgm:chMax val="0"/>
          <dgm:bulletEnabled val="1"/>
        </dgm:presLayoutVars>
      </dgm:prSet>
      <dgm:spPr/>
      <dgm:t>
        <a:bodyPr/>
        <a:lstStyle/>
        <a:p>
          <a:endParaRPr lang="es-EC"/>
        </a:p>
      </dgm:t>
    </dgm:pt>
    <dgm:pt modelId="{8778AA77-A445-472B-898E-D6C05A9BEAD4}" type="pres">
      <dgm:prSet presAssocID="{73B4A2D2-054D-46D9-9467-04094EF3A97B}" presName="spacer" presStyleCnt="0"/>
      <dgm:spPr/>
    </dgm:pt>
    <dgm:pt modelId="{A785EE50-BE5C-481F-A216-B4D03502AF03}" type="pres">
      <dgm:prSet presAssocID="{873E0460-4E9F-440B-8930-77F597C8BAA2}" presName="parentText" presStyleLbl="node1" presStyleIdx="2" presStyleCnt="3">
        <dgm:presLayoutVars>
          <dgm:chMax val="0"/>
          <dgm:bulletEnabled val="1"/>
        </dgm:presLayoutVars>
      </dgm:prSet>
      <dgm:spPr/>
      <dgm:t>
        <a:bodyPr/>
        <a:lstStyle/>
        <a:p>
          <a:endParaRPr lang="es-EC"/>
        </a:p>
      </dgm:t>
    </dgm:pt>
  </dgm:ptLst>
  <dgm:cxnLst>
    <dgm:cxn modelId="{59D877DA-75C6-4103-93D7-BC2DF45C6F38}" srcId="{F2CD9E35-EA3B-497C-819C-DC11F79ABE00}" destId="{78510B01-B486-4CA0-B2B7-28E2B1BC2DDD}" srcOrd="0" destOrd="0" parTransId="{C153D4FF-EB1C-49D4-872E-B3AB0FC875D2}" sibTransId="{23DB88E7-6D19-436B-9C02-1D373D84E893}"/>
    <dgm:cxn modelId="{E5FB9294-710D-4687-8639-3F9B06734F9D}" type="presOf" srcId="{F2CD9E35-EA3B-497C-819C-DC11F79ABE00}" destId="{7CEB2599-6EA3-4B24-93E9-216EC84CF335}" srcOrd="0" destOrd="0" presId="urn:microsoft.com/office/officeart/2005/8/layout/vList2"/>
    <dgm:cxn modelId="{462326F7-7A67-4D23-8C60-6EBF9BBB4593}" srcId="{F2CD9E35-EA3B-497C-819C-DC11F79ABE00}" destId="{37EFE8B0-EB73-4708-8E33-6867503A4B54}" srcOrd="1" destOrd="0" parTransId="{170EDA84-B222-4DAA-AF49-B416B157EAB1}" sibTransId="{73B4A2D2-054D-46D9-9467-04094EF3A97B}"/>
    <dgm:cxn modelId="{48909C92-F5B3-49CA-8146-1DB6A6024830}" type="presOf" srcId="{37EFE8B0-EB73-4708-8E33-6867503A4B54}" destId="{CFF6E329-AB81-4AA9-AA12-3BB6153F0ABA}" srcOrd="0" destOrd="0" presId="urn:microsoft.com/office/officeart/2005/8/layout/vList2"/>
    <dgm:cxn modelId="{14C52BAF-007C-4048-BA60-E80D1497C1FA}" type="presOf" srcId="{78510B01-B486-4CA0-B2B7-28E2B1BC2DDD}" destId="{C1AB89C7-B585-4401-B910-668D1A9939C9}" srcOrd="0" destOrd="0" presId="urn:microsoft.com/office/officeart/2005/8/layout/vList2"/>
    <dgm:cxn modelId="{DB246AB6-A129-493A-9FF6-3F84D8CEA76F}" type="presOf" srcId="{873E0460-4E9F-440B-8930-77F597C8BAA2}" destId="{A785EE50-BE5C-481F-A216-B4D03502AF03}" srcOrd="0" destOrd="0" presId="urn:microsoft.com/office/officeart/2005/8/layout/vList2"/>
    <dgm:cxn modelId="{1BAFADEA-D250-439F-B17F-74A1ED8258D6}" srcId="{F2CD9E35-EA3B-497C-819C-DC11F79ABE00}" destId="{873E0460-4E9F-440B-8930-77F597C8BAA2}" srcOrd="2" destOrd="0" parTransId="{F2E17156-CAA6-434C-8FF5-3297E72CD640}" sibTransId="{FC71FB17-5FF4-4997-AE70-B818C10921A6}"/>
    <dgm:cxn modelId="{D8B76460-6175-42FF-B73B-680B7E1E26DD}" type="presParOf" srcId="{7CEB2599-6EA3-4B24-93E9-216EC84CF335}" destId="{C1AB89C7-B585-4401-B910-668D1A9939C9}" srcOrd="0" destOrd="0" presId="urn:microsoft.com/office/officeart/2005/8/layout/vList2"/>
    <dgm:cxn modelId="{5C708DFB-D71C-421D-B340-CEFC7AA8FEF4}" type="presParOf" srcId="{7CEB2599-6EA3-4B24-93E9-216EC84CF335}" destId="{A04BF7E5-F330-4A1C-B765-D2C2D082C615}" srcOrd="1" destOrd="0" presId="urn:microsoft.com/office/officeart/2005/8/layout/vList2"/>
    <dgm:cxn modelId="{E0B23C17-D285-41AB-B526-DA020CD80EAF}" type="presParOf" srcId="{7CEB2599-6EA3-4B24-93E9-216EC84CF335}" destId="{CFF6E329-AB81-4AA9-AA12-3BB6153F0ABA}" srcOrd="2" destOrd="0" presId="urn:microsoft.com/office/officeart/2005/8/layout/vList2"/>
    <dgm:cxn modelId="{3CCD761F-B2AB-49B7-8140-68DA31E32A4E}" type="presParOf" srcId="{7CEB2599-6EA3-4B24-93E9-216EC84CF335}" destId="{8778AA77-A445-472B-898E-D6C05A9BEAD4}" srcOrd="3" destOrd="0" presId="urn:microsoft.com/office/officeart/2005/8/layout/vList2"/>
    <dgm:cxn modelId="{86DD87E2-3756-41F0-BC91-9B3923452F20}" type="presParOf" srcId="{7CEB2599-6EA3-4B24-93E9-216EC84CF335}" destId="{A785EE50-BE5C-481F-A216-B4D03502AF03}" srcOrd="4" destOrd="0" presId="urn:microsoft.com/office/officeart/2005/8/layout/vList2"/>
  </dgm:cxnLst>
  <dgm:bg/>
  <dgm:whole/>
</dgm:dataModel>
</file>

<file path=ppt/diagrams/data5.xml><?xml version="1.0" encoding="utf-8"?>
<dgm:dataModel xmlns:dgm="http://schemas.openxmlformats.org/drawingml/2006/diagram" xmlns:a="http://schemas.openxmlformats.org/drawingml/2006/main">
  <dgm:ptLst>
    <dgm:pt modelId="{5F775055-744D-4E21-8B76-E82056F38AA1}"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s-EC"/>
        </a:p>
      </dgm:t>
    </dgm:pt>
    <dgm:pt modelId="{703A809F-5ADD-456F-B3DC-1AD7BA34953A}">
      <dgm:prSet phldrT="[Texto]"/>
      <dgm:spPr/>
      <dgm:t>
        <a:bodyPr/>
        <a:lstStyle/>
        <a:p>
          <a:pPr algn="l"/>
          <a:r>
            <a:rPr lang="es-EC" dirty="0" smtClean="0"/>
            <a:t>Los aislamientos térmicos son materiales usados para establecer una barrera al paso del calor entre dos puntos.</a:t>
          </a:r>
        </a:p>
        <a:p>
          <a:pPr algn="l"/>
          <a:r>
            <a:rPr lang="es-EC" dirty="0" smtClean="0"/>
            <a:t>Además de constituir una parte importante fundamental para el ahorro y eficiencia energética en una vivienda. </a:t>
          </a:r>
          <a:endParaRPr lang="es-EC" dirty="0"/>
        </a:p>
      </dgm:t>
    </dgm:pt>
    <dgm:pt modelId="{CDBB853C-E918-4595-BA9B-038542B649E6}" type="parTrans" cxnId="{086EF889-9A46-4637-BB96-FA71331F4CFD}">
      <dgm:prSet/>
      <dgm:spPr/>
      <dgm:t>
        <a:bodyPr/>
        <a:lstStyle/>
        <a:p>
          <a:endParaRPr lang="es-EC"/>
        </a:p>
      </dgm:t>
    </dgm:pt>
    <dgm:pt modelId="{366903E9-F517-401D-B012-FF361ADCCCFF}" type="sibTrans" cxnId="{086EF889-9A46-4637-BB96-FA71331F4CFD}">
      <dgm:prSet/>
      <dgm:spPr/>
      <dgm:t>
        <a:bodyPr/>
        <a:lstStyle/>
        <a:p>
          <a:endParaRPr lang="es-EC"/>
        </a:p>
      </dgm:t>
    </dgm:pt>
    <dgm:pt modelId="{1A728A0F-7293-4F66-85A2-A18F7FC31727}">
      <dgm:prSet phldrT="[Texto]" custT="1"/>
      <dgm:spPr/>
      <dgm:t>
        <a:bodyPr/>
        <a:lstStyle/>
        <a:p>
          <a:pPr algn="l"/>
          <a:r>
            <a:rPr lang="es-EC" sz="1100" dirty="0" smtClean="0"/>
            <a:t>La mayor parte de ellos son materiales heterogéneos, los cuales tienen baja conductividad térmica y contienen bolsas de aire</a:t>
          </a:r>
          <a:endParaRPr lang="es-EC" sz="1100" dirty="0"/>
        </a:p>
      </dgm:t>
    </dgm:pt>
    <dgm:pt modelId="{7723367D-BF2A-4275-9D3F-1AD6E12BBA8F}" type="parTrans" cxnId="{458F8977-E91E-49DE-AB07-DB375167C2DD}">
      <dgm:prSet/>
      <dgm:spPr/>
      <dgm:t>
        <a:bodyPr/>
        <a:lstStyle/>
        <a:p>
          <a:endParaRPr lang="es-EC"/>
        </a:p>
      </dgm:t>
    </dgm:pt>
    <dgm:pt modelId="{29A44391-1D6A-4C9E-97ED-7578E616AA41}" type="sibTrans" cxnId="{458F8977-E91E-49DE-AB07-DB375167C2DD}">
      <dgm:prSet/>
      <dgm:spPr/>
      <dgm:t>
        <a:bodyPr/>
        <a:lstStyle/>
        <a:p>
          <a:endParaRPr lang="es-EC"/>
        </a:p>
      </dgm:t>
    </dgm:pt>
    <dgm:pt modelId="{A4C02A35-D7D4-479E-8768-0BC349594E70}">
      <dgm:prSet phldrT="[Texto]" custT="1"/>
      <dgm:spPr>
        <a:solidFill>
          <a:schemeClr val="bg2">
            <a:lumMod val="40000"/>
            <a:lumOff val="60000"/>
          </a:schemeClr>
        </a:solidFill>
      </dgm:spPr>
      <dgm:t>
        <a:bodyPr/>
        <a:lstStyle/>
        <a:p>
          <a:pPr algn="l"/>
          <a:r>
            <a:rPr lang="es-EC" sz="1200" dirty="0" smtClean="0"/>
            <a:t>Esto no es sorprendente, ya que el aire tiene una de las conductividades térmicas más bajas y se dispone de él con facilidad</a:t>
          </a:r>
        </a:p>
      </dgm:t>
    </dgm:pt>
    <dgm:pt modelId="{58B8C663-B5A9-44FA-9B0A-6B0C096BAC6A}" type="parTrans" cxnId="{B174383C-EFA4-4F52-ACDC-373FF53F174D}">
      <dgm:prSet/>
      <dgm:spPr/>
      <dgm:t>
        <a:bodyPr/>
        <a:lstStyle/>
        <a:p>
          <a:endParaRPr lang="es-EC"/>
        </a:p>
      </dgm:t>
    </dgm:pt>
    <dgm:pt modelId="{B1FF7527-885F-4F74-93DC-D1EA55ABA517}" type="sibTrans" cxnId="{B174383C-EFA4-4F52-ACDC-373FF53F174D}">
      <dgm:prSet/>
      <dgm:spPr/>
      <dgm:t>
        <a:bodyPr/>
        <a:lstStyle/>
        <a:p>
          <a:endParaRPr lang="es-EC"/>
        </a:p>
      </dgm:t>
    </dgm:pt>
    <dgm:pt modelId="{7C5B3B34-3C1A-4BF9-A3C5-7FD92D2D2051}">
      <dgm:prSet phldrT="[Texto]" custT="1"/>
      <dgm:spPr/>
      <dgm:t>
        <a:bodyPr/>
        <a:lstStyle/>
        <a:p>
          <a:pPr algn="l"/>
          <a:r>
            <a:rPr lang="es-EC" sz="1100" dirty="0" smtClean="0"/>
            <a:t>La diferencia de temperatura es la fuerza impulsora para el flujo de calor; entre mayor sea esa diferencia, más grande es la razón de la transferencia de calor.</a:t>
          </a:r>
          <a:endParaRPr lang="es-EC" sz="1100" dirty="0"/>
        </a:p>
      </dgm:t>
    </dgm:pt>
    <dgm:pt modelId="{ED317D26-DD43-4F5A-B9E0-FF2FBE83EC8B}" type="parTrans" cxnId="{6648A19E-B9F2-47BB-A1AD-9A024AF16053}">
      <dgm:prSet/>
      <dgm:spPr/>
      <dgm:t>
        <a:bodyPr/>
        <a:lstStyle/>
        <a:p>
          <a:endParaRPr lang="es-EC"/>
        </a:p>
      </dgm:t>
    </dgm:pt>
    <dgm:pt modelId="{3F5557A7-3B30-4EA9-8F92-A22FFD44FEDE}" type="sibTrans" cxnId="{6648A19E-B9F2-47BB-A1AD-9A024AF16053}">
      <dgm:prSet/>
      <dgm:spPr/>
      <dgm:t>
        <a:bodyPr/>
        <a:lstStyle/>
        <a:p>
          <a:endParaRPr lang="es-EC"/>
        </a:p>
      </dgm:t>
    </dgm:pt>
    <dgm:pt modelId="{8B50068F-2AAB-4392-AF94-10BC439E2249}" type="pres">
      <dgm:prSet presAssocID="{5F775055-744D-4E21-8B76-E82056F38AA1}" presName="cycle" presStyleCnt="0">
        <dgm:presLayoutVars>
          <dgm:dir/>
          <dgm:resizeHandles val="exact"/>
        </dgm:presLayoutVars>
      </dgm:prSet>
      <dgm:spPr/>
      <dgm:t>
        <a:bodyPr/>
        <a:lstStyle/>
        <a:p>
          <a:endParaRPr lang="es-EC"/>
        </a:p>
      </dgm:t>
    </dgm:pt>
    <dgm:pt modelId="{3EE53E80-2814-4FEA-8987-963B105B3A87}" type="pres">
      <dgm:prSet presAssocID="{703A809F-5ADD-456F-B3DC-1AD7BA34953A}" presName="node" presStyleLbl="node1" presStyleIdx="0" presStyleCnt="4">
        <dgm:presLayoutVars>
          <dgm:bulletEnabled val="1"/>
        </dgm:presLayoutVars>
      </dgm:prSet>
      <dgm:spPr/>
      <dgm:t>
        <a:bodyPr/>
        <a:lstStyle/>
        <a:p>
          <a:endParaRPr lang="es-EC"/>
        </a:p>
      </dgm:t>
    </dgm:pt>
    <dgm:pt modelId="{A063E553-0D5F-4272-B6B8-E10624F52A7E}" type="pres">
      <dgm:prSet presAssocID="{703A809F-5ADD-456F-B3DC-1AD7BA34953A}" presName="spNode" presStyleCnt="0"/>
      <dgm:spPr/>
    </dgm:pt>
    <dgm:pt modelId="{6397F2E4-A77D-4131-86D1-CA5D906E6D09}" type="pres">
      <dgm:prSet presAssocID="{366903E9-F517-401D-B012-FF361ADCCCFF}" presName="sibTrans" presStyleLbl="sibTrans1D1" presStyleIdx="0" presStyleCnt="4"/>
      <dgm:spPr/>
      <dgm:t>
        <a:bodyPr/>
        <a:lstStyle/>
        <a:p>
          <a:endParaRPr lang="es-EC"/>
        </a:p>
      </dgm:t>
    </dgm:pt>
    <dgm:pt modelId="{CBB10017-886D-4EC3-976A-76FE90203B12}" type="pres">
      <dgm:prSet presAssocID="{1A728A0F-7293-4F66-85A2-A18F7FC31727}" presName="node" presStyleLbl="node1" presStyleIdx="1" presStyleCnt="4">
        <dgm:presLayoutVars>
          <dgm:bulletEnabled val="1"/>
        </dgm:presLayoutVars>
      </dgm:prSet>
      <dgm:spPr/>
      <dgm:t>
        <a:bodyPr/>
        <a:lstStyle/>
        <a:p>
          <a:endParaRPr lang="es-EC"/>
        </a:p>
      </dgm:t>
    </dgm:pt>
    <dgm:pt modelId="{438CA2FC-76C9-49E0-A24A-4B14173F4876}" type="pres">
      <dgm:prSet presAssocID="{1A728A0F-7293-4F66-85A2-A18F7FC31727}" presName="spNode" presStyleCnt="0"/>
      <dgm:spPr/>
    </dgm:pt>
    <dgm:pt modelId="{08E1276C-C899-4D12-9B06-044BD6835B05}" type="pres">
      <dgm:prSet presAssocID="{29A44391-1D6A-4C9E-97ED-7578E616AA41}" presName="sibTrans" presStyleLbl="sibTrans1D1" presStyleIdx="1" presStyleCnt="4"/>
      <dgm:spPr/>
      <dgm:t>
        <a:bodyPr/>
        <a:lstStyle/>
        <a:p>
          <a:endParaRPr lang="es-EC"/>
        </a:p>
      </dgm:t>
    </dgm:pt>
    <dgm:pt modelId="{93FF1337-8F91-489F-A39B-56E2017D54B0}" type="pres">
      <dgm:prSet presAssocID="{A4C02A35-D7D4-479E-8768-0BC349594E70}" presName="node" presStyleLbl="node1" presStyleIdx="2" presStyleCnt="4">
        <dgm:presLayoutVars>
          <dgm:bulletEnabled val="1"/>
        </dgm:presLayoutVars>
      </dgm:prSet>
      <dgm:spPr/>
      <dgm:t>
        <a:bodyPr/>
        <a:lstStyle/>
        <a:p>
          <a:endParaRPr lang="es-EC"/>
        </a:p>
      </dgm:t>
    </dgm:pt>
    <dgm:pt modelId="{EE23E257-5138-4E2F-9878-266E26DDE0AA}" type="pres">
      <dgm:prSet presAssocID="{A4C02A35-D7D4-479E-8768-0BC349594E70}" presName="spNode" presStyleCnt="0"/>
      <dgm:spPr/>
    </dgm:pt>
    <dgm:pt modelId="{3DDB21E0-22C6-4A28-B134-2B50B202B33E}" type="pres">
      <dgm:prSet presAssocID="{B1FF7527-885F-4F74-93DC-D1EA55ABA517}" presName="sibTrans" presStyleLbl="sibTrans1D1" presStyleIdx="2" presStyleCnt="4"/>
      <dgm:spPr/>
      <dgm:t>
        <a:bodyPr/>
        <a:lstStyle/>
        <a:p>
          <a:endParaRPr lang="es-EC"/>
        </a:p>
      </dgm:t>
    </dgm:pt>
    <dgm:pt modelId="{8EE714B9-71BC-4896-8C84-1675D36C560A}" type="pres">
      <dgm:prSet presAssocID="{7C5B3B34-3C1A-4BF9-A3C5-7FD92D2D2051}" presName="node" presStyleLbl="node1" presStyleIdx="3" presStyleCnt="4">
        <dgm:presLayoutVars>
          <dgm:bulletEnabled val="1"/>
        </dgm:presLayoutVars>
      </dgm:prSet>
      <dgm:spPr/>
      <dgm:t>
        <a:bodyPr/>
        <a:lstStyle/>
        <a:p>
          <a:endParaRPr lang="es-EC"/>
        </a:p>
      </dgm:t>
    </dgm:pt>
    <dgm:pt modelId="{8A31C59A-32F7-446B-95B4-BAB2142ACFE3}" type="pres">
      <dgm:prSet presAssocID="{7C5B3B34-3C1A-4BF9-A3C5-7FD92D2D2051}" presName="spNode" presStyleCnt="0"/>
      <dgm:spPr/>
    </dgm:pt>
    <dgm:pt modelId="{0896B03F-7B6E-4276-953F-FAFC82D0338D}" type="pres">
      <dgm:prSet presAssocID="{3F5557A7-3B30-4EA9-8F92-A22FFD44FEDE}" presName="sibTrans" presStyleLbl="sibTrans1D1" presStyleIdx="3" presStyleCnt="4"/>
      <dgm:spPr/>
      <dgm:t>
        <a:bodyPr/>
        <a:lstStyle/>
        <a:p>
          <a:endParaRPr lang="es-EC"/>
        </a:p>
      </dgm:t>
    </dgm:pt>
  </dgm:ptLst>
  <dgm:cxnLst>
    <dgm:cxn modelId="{FE6547AD-6FEF-494E-83CE-1B4D867DA478}" type="presOf" srcId="{7C5B3B34-3C1A-4BF9-A3C5-7FD92D2D2051}" destId="{8EE714B9-71BC-4896-8C84-1675D36C560A}" srcOrd="0" destOrd="0" presId="urn:microsoft.com/office/officeart/2005/8/layout/cycle6"/>
    <dgm:cxn modelId="{458F8977-E91E-49DE-AB07-DB375167C2DD}" srcId="{5F775055-744D-4E21-8B76-E82056F38AA1}" destId="{1A728A0F-7293-4F66-85A2-A18F7FC31727}" srcOrd="1" destOrd="0" parTransId="{7723367D-BF2A-4275-9D3F-1AD6E12BBA8F}" sibTransId="{29A44391-1D6A-4C9E-97ED-7578E616AA41}"/>
    <dgm:cxn modelId="{B174383C-EFA4-4F52-ACDC-373FF53F174D}" srcId="{5F775055-744D-4E21-8B76-E82056F38AA1}" destId="{A4C02A35-D7D4-479E-8768-0BC349594E70}" srcOrd="2" destOrd="0" parTransId="{58B8C663-B5A9-44FA-9B0A-6B0C096BAC6A}" sibTransId="{B1FF7527-885F-4F74-93DC-D1EA55ABA517}"/>
    <dgm:cxn modelId="{0A3967A8-241D-4496-B788-ED286C280068}" type="presOf" srcId="{B1FF7527-885F-4F74-93DC-D1EA55ABA517}" destId="{3DDB21E0-22C6-4A28-B134-2B50B202B33E}" srcOrd="0" destOrd="0" presId="urn:microsoft.com/office/officeart/2005/8/layout/cycle6"/>
    <dgm:cxn modelId="{086EF889-9A46-4637-BB96-FA71331F4CFD}" srcId="{5F775055-744D-4E21-8B76-E82056F38AA1}" destId="{703A809F-5ADD-456F-B3DC-1AD7BA34953A}" srcOrd="0" destOrd="0" parTransId="{CDBB853C-E918-4595-BA9B-038542B649E6}" sibTransId="{366903E9-F517-401D-B012-FF361ADCCCFF}"/>
    <dgm:cxn modelId="{A468E0F8-1C7E-494D-A3F3-19780A1DB905}" type="presOf" srcId="{29A44391-1D6A-4C9E-97ED-7578E616AA41}" destId="{08E1276C-C899-4D12-9B06-044BD6835B05}" srcOrd="0" destOrd="0" presId="urn:microsoft.com/office/officeart/2005/8/layout/cycle6"/>
    <dgm:cxn modelId="{C05D65CE-9901-4AC7-9191-9CF8FF1380B4}" type="presOf" srcId="{1A728A0F-7293-4F66-85A2-A18F7FC31727}" destId="{CBB10017-886D-4EC3-976A-76FE90203B12}" srcOrd="0" destOrd="0" presId="urn:microsoft.com/office/officeart/2005/8/layout/cycle6"/>
    <dgm:cxn modelId="{6648A19E-B9F2-47BB-A1AD-9A024AF16053}" srcId="{5F775055-744D-4E21-8B76-E82056F38AA1}" destId="{7C5B3B34-3C1A-4BF9-A3C5-7FD92D2D2051}" srcOrd="3" destOrd="0" parTransId="{ED317D26-DD43-4F5A-B9E0-FF2FBE83EC8B}" sibTransId="{3F5557A7-3B30-4EA9-8F92-A22FFD44FEDE}"/>
    <dgm:cxn modelId="{29D7C394-B4D8-4F5D-B1B7-16463DF826F9}" type="presOf" srcId="{366903E9-F517-401D-B012-FF361ADCCCFF}" destId="{6397F2E4-A77D-4131-86D1-CA5D906E6D09}" srcOrd="0" destOrd="0" presId="urn:microsoft.com/office/officeart/2005/8/layout/cycle6"/>
    <dgm:cxn modelId="{595D8194-8D65-45A2-9C62-46496C40BF8A}" type="presOf" srcId="{3F5557A7-3B30-4EA9-8F92-A22FFD44FEDE}" destId="{0896B03F-7B6E-4276-953F-FAFC82D0338D}" srcOrd="0" destOrd="0" presId="urn:microsoft.com/office/officeart/2005/8/layout/cycle6"/>
    <dgm:cxn modelId="{4CC313EE-B75A-4838-A83E-97AFC384B026}" type="presOf" srcId="{5F775055-744D-4E21-8B76-E82056F38AA1}" destId="{8B50068F-2AAB-4392-AF94-10BC439E2249}" srcOrd="0" destOrd="0" presId="urn:microsoft.com/office/officeart/2005/8/layout/cycle6"/>
    <dgm:cxn modelId="{C1F2D6CE-5441-41A4-B1A9-CDE3E66E34DA}" type="presOf" srcId="{A4C02A35-D7D4-479E-8768-0BC349594E70}" destId="{93FF1337-8F91-489F-A39B-56E2017D54B0}" srcOrd="0" destOrd="0" presId="urn:microsoft.com/office/officeart/2005/8/layout/cycle6"/>
    <dgm:cxn modelId="{92AFE1D5-44BD-49CA-94CD-9A027E8590E6}" type="presOf" srcId="{703A809F-5ADD-456F-B3DC-1AD7BA34953A}" destId="{3EE53E80-2814-4FEA-8987-963B105B3A87}" srcOrd="0" destOrd="0" presId="urn:microsoft.com/office/officeart/2005/8/layout/cycle6"/>
    <dgm:cxn modelId="{443D048E-8B36-49F3-890E-203EB618FA82}" type="presParOf" srcId="{8B50068F-2AAB-4392-AF94-10BC439E2249}" destId="{3EE53E80-2814-4FEA-8987-963B105B3A87}" srcOrd="0" destOrd="0" presId="urn:microsoft.com/office/officeart/2005/8/layout/cycle6"/>
    <dgm:cxn modelId="{5756163E-E1BC-478E-B632-5A93D88B6C1C}" type="presParOf" srcId="{8B50068F-2AAB-4392-AF94-10BC439E2249}" destId="{A063E553-0D5F-4272-B6B8-E10624F52A7E}" srcOrd="1" destOrd="0" presId="urn:microsoft.com/office/officeart/2005/8/layout/cycle6"/>
    <dgm:cxn modelId="{0E0DFF37-8001-48A4-A859-FC30C30DEDAE}" type="presParOf" srcId="{8B50068F-2AAB-4392-AF94-10BC439E2249}" destId="{6397F2E4-A77D-4131-86D1-CA5D906E6D09}" srcOrd="2" destOrd="0" presId="urn:microsoft.com/office/officeart/2005/8/layout/cycle6"/>
    <dgm:cxn modelId="{D9EBE670-040E-4EBE-88CA-04A2764A357E}" type="presParOf" srcId="{8B50068F-2AAB-4392-AF94-10BC439E2249}" destId="{CBB10017-886D-4EC3-976A-76FE90203B12}" srcOrd="3" destOrd="0" presId="urn:microsoft.com/office/officeart/2005/8/layout/cycle6"/>
    <dgm:cxn modelId="{9D3AC1B4-86B3-4FE3-AC08-3D81CF86D9F5}" type="presParOf" srcId="{8B50068F-2AAB-4392-AF94-10BC439E2249}" destId="{438CA2FC-76C9-49E0-A24A-4B14173F4876}" srcOrd="4" destOrd="0" presId="urn:microsoft.com/office/officeart/2005/8/layout/cycle6"/>
    <dgm:cxn modelId="{826D2973-1DEA-4E24-A344-1ADFABD3159A}" type="presParOf" srcId="{8B50068F-2AAB-4392-AF94-10BC439E2249}" destId="{08E1276C-C899-4D12-9B06-044BD6835B05}" srcOrd="5" destOrd="0" presId="urn:microsoft.com/office/officeart/2005/8/layout/cycle6"/>
    <dgm:cxn modelId="{C448717A-A7A3-4F39-9689-3E86F159AEDE}" type="presParOf" srcId="{8B50068F-2AAB-4392-AF94-10BC439E2249}" destId="{93FF1337-8F91-489F-A39B-56E2017D54B0}" srcOrd="6" destOrd="0" presId="urn:microsoft.com/office/officeart/2005/8/layout/cycle6"/>
    <dgm:cxn modelId="{A5C20B90-E211-4199-BEE7-D7E1681F53BB}" type="presParOf" srcId="{8B50068F-2AAB-4392-AF94-10BC439E2249}" destId="{EE23E257-5138-4E2F-9878-266E26DDE0AA}" srcOrd="7" destOrd="0" presId="urn:microsoft.com/office/officeart/2005/8/layout/cycle6"/>
    <dgm:cxn modelId="{4A9D6642-A86C-470D-8EDF-F342B8E68A29}" type="presParOf" srcId="{8B50068F-2AAB-4392-AF94-10BC439E2249}" destId="{3DDB21E0-22C6-4A28-B134-2B50B202B33E}" srcOrd="8" destOrd="0" presId="urn:microsoft.com/office/officeart/2005/8/layout/cycle6"/>
    <dgm:cxn modelId="{C8D38FDC-6D78-40B2-A85C-849B58185C64}" type="presParOf" srcId="{8B50068F-2AAB-4392-AF94-10BC439E2249}" destId="{8EE714B9-71BC-4896-8C84-1675D36C560A}" srcOrd="9" destOrd="0" presId="urn:microsoft.com/office/officeart/2005/8/layout/cycle6"/>
    <dgm:cxn modelId="{CF35678B-3BE3-4ACC-9738-8BAEF09BD5EA}" type="presParOf" srcId="{8B50068F-2AAB-4392-AF94-10BC439E2249}" destId="{8A31C59A-32F7-446B-95B4-BAB2142ACFE3}" srcOrd="10" destOrd="0" presId="urn:microsoft.com/office/officeart/2005/8/layout/cycle6"/>
    <dgm:cxn modelId="{5F625BF4-72D8-4D2E-9D81-24A8690DE1CA}" type="presParOf" srcId="{8B50068F-2AAB-4392-AF94-10BC439E2249}" destId="{0896B03F-7B6E-4276-953F-FAFC82D0338D}" srcOrd="11" destOrd="0" presId="urn:microsoft.com/office/officeart/2005/8/layout/cycle6"/>
  </dgm:cxnLst>
  <dgm:bg/>
  <dgm:whole/>
</dgm:dataModel>
</file>

<file path=ppt/diagrams/data6.xml><?xml version="1.0" encoding="utf-8"?>
<dgm:dataModel xmlns:dgm="http://schemas.openxmlformats.org/drawingml/2006/diagram" xmlns:a="http://schemas.openxmlformats.org/drawingml/2006/main">
  <dgm:ptLst>
    <dgm:pt modelId="{EFF9838B-F19C-4A07-9222-DF281C8C8375}"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s-EC"/>
        </a:p>
      </dgm:t>
    </dgm:pt>
    <dgm:pt modelId="{AD067F25-4723-43E4-B5DC-416A65B78CA9}">
      <dgm:prSet phldrT="[Texto]"/>
      <dgm:spPr/>
      <dgm:t>
        <a:bodyPr/>
        <a:lstStyle/>
        <a:p>
          <a:r>
            <a:rPr lang="es-EC" dirty="0" smtClean="0"/>
            <a:t>ESTADO ESTACIONARIO</a:t>
          </a:r>
          <a:endParaRPr lang="es-EC" dirty="0"/>
        </a:p>
      </dgm:t>
    </dgm:pt>
    <dgm:pt modelId="{2416D1F3-640B-43DC-A9F0-C9B5F3E931C3}" type="parTrans" cxnId="{2011611D-C485-4FD0-AEC0-D890CC369A19}">
      <dgm:prSet/>
      <dgm:spPr/>
      <dgm:t>
        <a:bodyPr/>
        <a:lstStyle/>
        <a:p>
          <a:endParaRPr lang="es-EC"/>
        </a:p>
      </dgm:t>
    </dgm:pt>
    <dgm:pt modelId="{C0845BD0-7FD1-4FEF-B8EE-461CF955BAE8}" type="sibTrans" cxnId="{2011611D-C485-4FD0-AEC0-D890CC369A19}">
      <dgm:prSet/>
      <dgm:spPr/>
      <dgm:t>
        <a:bodyPr/>
        <a:lstStyle/>
        <a:p>
          <a:endParaRPr lang="es-EC"/>
        </a:p>
      </dgm:t>
    </dgm:pt>
    <dgm:pt modelId="{7534CDDA-4C60-40C8-8C78-746ABDA44D54}">
      <dgm:prSet phldrT="[Texto]"/>
      <dgm:spPr/>
      <dgm:t>
        <a:bodyPr/>
        <a:lstStyle/>
        <a:p>
          <a:r>
            <a:rPr lang="es-EC" dirty="0" smtClean="0"/>
            <a:t>La temperatura permanecen constantes entre dos puntos un externo y un interno</a:t>
          </a:r>
          <a:endParaRPr lang="es-EC" dirty="0"/>
        </a:p>
      </dgm:t>
    </dgm:pt>
    <dgm:pt modelId="{94FADE42-2A40-46CD-8230-4C392E5A51F9}" type="parTrans" cxnId="{B8527FB7-A8D6-42DA-B913-B7013F2F98D3}">
      <dgm:prSet/>
      <dgm:spPr/>
      <dgm:t>
        <a:bodyPr/>
        <a:lstStyle/>
        <a:p>
          <a:endParaRPr lang="es-EC"/>
        </a:p>
      </dgm:t>
    </dgm:pt>
    <dgm:pt modelId="{95AA5E7A-2EF1-4288-99FC-65EF45D87662}" type="sibTrans" cxnId="{B8527FB7-A8D6-42DA-B913-B7013F2F98D3}">
      <dgm:prSet/>
      <dgm:spPr/>
      <dgm:t>
        <a:bodyPr/>
        <a:lstStyle/>
        <a:p>
          <a:endParaRPr lang="es-EC"/>
        </a:p>
      </dgm:t>
    </dgm:pt>
    <dgm:pt modelId="{3DE755E8-20E3-4465-963A-529CAD8A8DF8}" type="pres">
      <dgm:prSet presAssocID="{EFF9838B-F19C-4A07-9222-DF281C8C8375}" presName="Name0" presStyleCnt="0">
        <dgm:presLayoutVars>
          <dgm:dir/>
          <dgm:animLvl val="lvl"/>
          <dgm:resizeHandles val="exact"/>
        </dgm:presLayoutVars>
      </dgm:prSet>
      <dgm:spPr/>
      <dgm:t>
        <a:bodyPr/>
        <a:lstStyle/>
        <a:p>
          <a:endParaRPr lang="es-EC"/>
        </a:p>
      </dgm:t>
    </dgm:pt>
    <dgm:pt modelId="{5AA45E72-BD5E-4969-84D1-24DD1A77CC40}" type="pres">
      <dgm:prSet presAssocID="{AD067F25-4723-43E4-B5DC-416A65B78CA9}" presName="linNode" presStyleCnt="0"/>
      <dgm:spPr/>
      <dgm:t>
        <a:bodyPr/>
        <a:lstStyle/>
        <a:p>
          <a:endParaRPr lang="es-EC"/>
        </a:p>
      </dgm:t>
    </dgm:pt>
    <dgm:pt modelId="{A6DB3605-F95D-425C-A7DE-2AF1C2E5F52B}" type="pres">
      <dgm:prSet presAssocID="{AD067F25-4723-43E4-B5DC-416A65B78CA9}" presName="parentText" presStyleLbl="node1" presStyleIdx="0" presStyleCnt="1" custScaleX="122262">
        <dgm:presLayoutVars>
          <dgm:chMax val="1"/>
          <dgm:bulletEnabled val="1"/>
        </dgm:presLayoutVars>
      </dgm:prSet>
      <dgm:spPr/>
      <dgm:t>
        <a:bodyPr/>
        <a:lstStyle/>
        <a:p>
          <a:endParaRPr lang="es-EC"/>
        </a:p>
      </dgm:t>
    </dgm:pt>
    <dgm:pt modelId="{FB88F0EE-1487-4CCF-99B2-C7EC33348824}" type="pres">
      <dgm:prSet presAssocID="{AD067F25-4723-43E4-B5DC-416A65B78CA9}" presName="descendantText" presStyleLbl="alignAccFollowNode1" presStyleIdx="0" presStyleCnt="1" custScaleX="128027">
        <dgm:presLayoutVars>
          <dgm:bulletEnabled val="1"/>
        </dgm:presLayoutVars>
      </dgm:prSet>
      <dgm:spPr/>
      <dgm:t>
        <a:bodyPr/>
        <a:lstStyle/>
        <a:p>
          <a:endParaRPr lang="es-EC"/>
        </a:p>
      </dgm:t>
    </dgm:pt>
  </dgm:ptLst>
  <dgm:cxnLst>
    <dgm:cxn modelId="{2011611D-C485-4FD0-AEC0-D890CC369A19}" srcId="{EFF9838B-F19C-4A07-9222-DF281C8C8375}" destId="{AD067F25-4723-43E4-B5DC-416A65B78CA9}" srcOrd="0" destOrd="0" parTransId="{2416D1F3-640B-43DC-A9F0-C9B5F3E931C3}" sibTransId="{C0845BD0-7FD1-4FEF-B8EE-461CF955BAE8}"/>
    <dgm:cxn modelId="{67ACF28D-701A-4F98-9B4F-E37A2B33D609}" type="presOf" srcId="{EFF9838B-F19C-4A07-9222-DF281C8C8375}" destId="{3DE755E8-20E3-4465-963A-529CAD8A8DF8}" srcOrd="0" destOrd="0" presId="urn:microsoft.com/office/officeart/2005/8/layout/vList5"/>
    <dgm:cxn modelId="{C4133097-11F0-4F04-A04B-041E62BFEF47}" type="presOf" srcId="{7534CDDA-4C60-40C8-8C78-746ABDA44D54}" destId="{FB88F0EE-1487-4CCF-99B2-C7EC33348824}" srcOrd="0" destOrd="0" presId="urn:microsoft.com/office/officeart/2005/8/layout/vList5"/>
    <dgm:cxn modelId="{F157C6B6-01AD-4582-B155-2E47D975E381}" type="presOf" srcId="{AD067F25-4723-43E4-B5DC-416A65B78CA9}" destId="{A6DB3605-F95D-425C-A7DE-2AF1C2E5F52B}" srcOrd="0" destOrd="0" presId="urn:microsoft.com/office/officeart/2005/8/layout/vList5"/>
    <dgm:cxn modelId="{B8527FB7-A8D6-42DA-B913-B7013F2F98D3}" srcId="{AD067F25-4723-43E4-B5DC-416A65B78CA9}" destId="{7534CDDA-4C60-40C8-8C78-746ABDA44D54}" srcOrd="0" destOrd="0" parTransId="{94FADE42-2A40-46CD-8230-4C392E5A51F9}" sibTransId="{95AA5E7A-2EF1-4288-99FC-65EF45D87662}"/>
    <dgm:cxn modelId="{B78CE995-703D-4202-9E1E-3DE432A63718}" type="presParOf" srcId="{3DE755E8-20E3-4465-963A-529CAD8A8DF8}" destId="{5AA45E72-BD5E-4969-84D1-24DD1A77CC40}" srcOrd="0" destOrd="0" presId="urn:microsoft.com/office/officeart/2005/8/layout/vList5"/>
    <dgm:cxn modelId="{F1640EE5-183F-48A8-80AC-436AD5818A4E}" type="presParOf" srcId="{5AA45E72-BD5E-4969-84D1-24DD1A77CC40}" destId="{A6DB3605-F95D-425C-A7DE-2AF1C2E5F52B}" srcOrd="0" destOrd="0" presId="urn:microsoft.com/office/officeart/2005/8/layout/vList5"/>
    <dgm:cxn modelId="{A4AE73EC-997D-4593-8F09-7963EA8075A2}" type="presParOf" srcId="{5AA45E72-BD5E-4969-84D1-24DD1A77CC40}" destId="{FB88F0EE-1487-4CCF-99B2-C7EC33348824}" srcOrd="1" destOrd="0" presId="urn:microsoft.com/office/officeart/2005/8/layout/vList5"/>
  </dgm:cxnLst>
  <dgm:bg/>
  <dgm:whole/>
</dgm:dataModel>
</file>

<file path=ppt/diagrams/data7.xml><?xml version="1.0" encoding="utf-8"?>
<dgm:dataModel xmlns:dgm="http://schemas.openxmlformats.org/drawingml/2006/diagram" xmlns:a="http://schemas.openxmlformats.org/drawingml/2006/main">
  <dgm:ptLst>
    <dgm:pt modelId="{EFF9838B-F19C-4A07-9222-DF281C8C8375}"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s-EC"/>
        </a:p>
      </dgm:t>
    </dgm:pt>
    <dgm:pt modelId="{AD067F25-4723-43E4-B5DC-416A65B78CA9}">
      <dgm:prSet phldrT="[Texto]"/>
      <dgm:spPr/>
      <dgm:t>
        <a:bodyPr/>
        <a:lstStyle/>
        <a:p>
          <a:r>
            <a:rPr lang="es-EC" dirty="0" smtClean="0"/>
            <a:t>TEMPERATURA</a:t>
          </a:r>
          <a:endParaRPr lang="es-EC" dirty="0"/>
        </a:p>
      </dgm:t>
    </dgm:pt>
    <dgm:pt modelId="{2416D1F3-640B-43DC-A9F0-C9B5F3E931C3}" type="parTrans" cxnId="{2011611D-C485-4FD0-AEC0-D890CC369A19}">
      <dgm:prSet/>
      <dgm:spPr/>
      <dgm:t>
        <a:bodyPr/>
        <a:lstStyle/>
        <a:p>
          <a:endParaRPr lang="es-EC"/>
        </a:p>
      </dgm:t>
    </dgm:pt>
    <dgm:pt modelId="{C0845BD0-7FD1-4FEF-B8EE-461CF955BAE8}" type="sibTrans" cxnId="{2011611D-C485-4FD0-AEC0-D890CC369A19}">
      <dgm:prSet/>
      <dgm:spPr/>
      <dgm:t>
        <a:bodyPr/>
        <a:lstStyle/>
        <a:p>
          <a:endParaRPr lang="es-EC"/>
        </a:p>
      </dgm:t>
    </dgm:pt>
    <dgm:pt modelId="{7534CDDA-4C60-40C8-8C78-746ABDA44D54}">
      <dgm:prSet phldrT="[Texto]"/>
      <dgm:spPr/>
      <dgm:t>
        <a:bodyPr/>
        <a:lstStyle/>
        <a:p>
          <a:r>
            <a:rPr lang="es-EC" dirty="0" smtClean="0"/>
            <a:t>Medida de la concentración de calor</a:t>
          </a:r>
          <a:endParaRPr lang="es-EC" dirty="0"/>
        </a:p>
      </dgm:t>
    </dgm:pt>
    <dgm:pt modelId="{94FADE42-2A40-46CD-8230-4C392E5A51F9}" type="parTrans" cxnId="{B8527FB7-A8D6-42DA-B913-B7013F2F98D3}">
      <dgm:prSet/>
      <dgm:spPr/>
      <dgm:t>
        <a:bodyPr/>
        <a:lstStyle/>
        <a:p>
          <a:endParaRPr lang="es-EC"/>
        </a:p>
      </dgm:t>
    </dgm:pt>
    <dgm:pt modelId="{95AA5E7A-2EF1-4288-99FC-65EF45D87662}" type="sibTrans" cxnId="{B8527FB7-A8D6-42DA-B913-B7013F2F98D3}">
      <dgm:prSet/>
      <dgm:spPr/>
      <dgm:t>
        <a:bodyPr/>
        <a:lstStyle/>
        <a:p>
          <a:endParaRPr lang="es-EC"/>
        </a:p>
      </dgm:t>
    </dgm:pt>
    <dgm:pt modelId="{9100A030-3208-4A92-B155-FBE548929458}">
      <dgm:prSet phldrT="[Texto]"/>
      <dgm:spPr/>
      <dgm:t>
        <a:bodyPr/>
        <a:lstStyle/>
        <a:p>
          <a:r>
            <a:rPr lang="es-EC" dirty="0" smtClean="0"/>
            <a:t>Influye aumentando o disminuyendo la efectividad del traspaso de calor</a:t>
          </a:r>
          <a:endParaRPr lang="es-EC" dirty="0"/>
        </a:p>
      </dgm:t>
    </dgm:pt>
    <dgm:pt modelId="{D965377A-1E2E-4476-A194-DD8A1EE55423}" type="parTrans" cxnId="{84462502-49FB-4DB6-9178-6AA13BA19DD0}">
      <dgm:prSet/>
      <dgm:spPr/>
      <dgm:t>
        <a:bodyPr/>
        <a:lstStyle/>
        <a:p>
          <a:endParaRPr lang="es-EC"/>
        </a:p>
      </dgm:t>
    </dgm:pt>
    <dgm:pt modelId="{3920F33E-ACFD-4F85-9C94-F4B8B3A509E3}" type="sibTrans" cxnId="{84462502-49FB-4DB6-9178-6AA13BA19DD0}">
      <dgm:prSet/>
      <dgm:spPr/>
      <dgm:t>
        <a:bodyPr/>
        <a:lstStyle/>
        <a:p>
          <a:endParaRPr lang="es-EC"/>
        </a:p>
      </dgm:t>
    </dgm:pt>
    <dgm:pt modelId="{3DE755E8-20E3-4465-963A-529CAD8A8DF8}" type="pres">
      <dgm:prSet presAssocID="{EFF9838B-F19C-4A07-9222-DF281C8C8375}" presName="Name0" presStyleCnt="0">
        <dgm:presLayoutVars>
          <dgm:dir/>
          <dgm:animLvl val="lvl"/>
          <dgm:resizeHandles val="exact"/>
        </dgm:presLayoutVars>
      </dgm:prSet>
      <dgm:spPr/>
      <dgm:t>
        <a:bodyPr/>
        <a:lstStyle/>
        <a:p>
          <a:endParaRPr lang="es-EC"/>
        </a:p>
      </dgm:t>
    </dgm:pt>
    <dgm:pt modelId="{5AA45E72-BD5E-4969-84D1-24DD1A77CC40}" type="pres">
      <dgm:prSet presAssocID="{AD067F25-4723-43E4-B5DC-416A65B78CA9}" presName="linNode" presStyleCnt="0"/>
      <dgm:spPr/>
      <dgm:t>
        <a:bodyPr/>
        <a:lstStyle/>
        <a:p>
          <a:endParaRPr lang="es-EC"/>
        </a:p>
      </dgm:t>
    </dgm:pt>
    <dgm:pt modelId="{A6DB3605-F95D-425C-A7DE-2AF1C2E5F52B}" type="pres">
      <dgm:prSet presAssocID="{AD067F25-4723-43E4-B5DC-416A65B78CA9}" presName="parentText" presStyleLbl="node1" presStyleIdx="0" presStyleCnt="1">
        <dgm:presLayoutVars>
          <dgm:chMax val="1"/>
          <dgm:bulletEnabled val="1"/>
        </dgm:presLayoutVars>
      </dgm:prSet>
      <dgm:spPr/>
      <dgm:t>
        <a:bodyPr/>
        <a:lstStyle/>
        <a:p>
          <a:endParaRPr lang="es-EC"/>
        </a:p>
      </dgm:t>
    </dgm:pt>
    <dgm:pt modelId="{FB88F0EE-1487-4CCF-99B2-C7EC33348824}" type="pres">
      <dgm:prSet presAssocID="{AD067F25-4723-43E4-B5DC-416A65B78CA9}" presName="descendantText" presStyleLbl="alignAccFollowNode1" presStyleIdx="0" presStyleCnt="1">
        <dgm:presLayoutVars>
          <dgm:bulletEnabled val="1"/>
        </dgm:presLayoutVars>
      </dgm:prSet>
      <dgm:spPr/>
      <dgm:t>
        <a:bodyPr/>
        <a:lstStyle/>
        <a:p>
          <a:endParaRPr lang="es-EC"/>
        </a:p>
      </dgm:t>
    </dgm:pt>
  </dgm:ptLst>
  <dgm:cxnLst>
    <dgm:cxn modelId="{2011611D-C485-4FD0-AEC0-D890CC369A19}" srcId="{EFF9838B-F19C-4A07-9222-DF281C8C8375}" destId="{AD067F25-4723-43E4-B5DC-416A65B78CA9}" srcOrd="0" destOrd="0" parTransId="{2416D1F3-640B-43DC-A9F0-C9B5F3E931C3}" sibTransId="{C0845BD0-7FD1-4FEF-B8EE-461CF955BAE8}"/>
    <dgm:cxn modelId="{84462502-49FB-4DB6-9178-6AA13BA19DD0}" srcId="{AD067F25-4723-43E4-B5DC-416A65B78CA9}" destId="{9100A030-3208-4A92-B155-FBE548929458}" srcOrd="1" destOrd="0" parTransId="{D965377A-1E2E-4476-A194-DD8A1EE55423}" sibTransId="{3920F33E-ACFD-4F85-9C94-F4B8B3A509E3}"/>
    <dgm:cxn modelId="{5FAA0417-7707-47E1-A439-7B987AD3BDE4}" type="presOf" srcId="{7534CDDA-4C60-40C8-8C78-746ABDA44D54}" destId="{FB88F0EE-1487-4CCF-99B2-C7EC33348824}" srcOrd="0" destOrd="0" presId="urn:microsoft.com/office/officeart/2005/8/layout/vList5"/>
    <dgm:cxn modelId="{B8527FB7-A8D6-42DA-B913-B7013F2F98D3}" srcId="{AD067F25-4723-43E4-B5DC-416A65B78CA9}" destId="{7534CDDA-4C60-40C8-8C78-746ABDA44D54}" srcOrd="0" destOrd="0" parTransId="{94FADE42-2A40-46CD-8230-4C392E5A51F9}" sibTransId="{95AA5E7A-2EF1-4288-99FC-65EF45D87662}"/>
    <dgm:cxn modelId="{5DE75FB4-AAF5-49CC-B2D1-62DCF9A3B75D}" type="presOf" srcId="{9100A030-3208-4A92-B155-FBE548929458}" destId="{FB88F0EE-1487-4CCF-99B2-C7EC33348824}" srcOrd="0" destOrd="1" presId="urn:microsoft.com/office/officeart/2005/8/layout/vList5"/>
    <dgm:cxn modelId="{DAAE8EEF-0824-40CD-85E6-65A578DF71DD}" type="presOf" srcId="{AD067F25-4723-43E4-B5DC-416A65B78CA9}" destId="{A6DB3605-F95D-425C-A7DE-2AF1C2E5F52B}" srcOrd="0" destOrd="0" presId="urn:microsoft.com/office/officeart/2005/8/layout/vList5"/>
    <dgm:cxn modelId="{5AFE34E9-4457-43B6-9754-4B4C97A7000B}" type="presOf" srcId="{EFF9838B-F19C-4A07-9222-DF281C8C8375}" destId="{3DE755E8-20E3-4465-963A-529CAD8A8DF8}" srcOrd="0" destOrd="0" presId="urn:microsoft.com/office/officeart/2005/8/layout/vList5"/>
    <dgm:cxn modelId="{BD899218-2FD0-4016-A4C2-4E0C64880856}" type="presParOf" srcId="{3DE755E8-20E3-4465-963A-529CAD8A8DF8}" destId="{5AA45E72-BD5E-4969-84D1-24DD1A77CC40}" srcOrd="0" destOrd="0" presId="urn:microsoft.com/office/officeart/2005/8/layout/vList5"/>
    <dgm:cxn modelId="{B545BBAC-28C6-4FB3-A445-08AF056D4934}" type="presParOf" srcId="{5AA45E72-BD5E-4969-84D1-24DD1A77CC40}" destId="{A6DB3605-F95D-425C-A7DE-2AF1C2E5F52B}" srcOrd="0" destOrd="0" presId="urn:microsoft.com/office/officeart/2005/8/layout/vList5"/>
    <dgm:cxn modelId="{78132C0C-668B-41DB-B350-1CFFECD89E5F}" type="presParOf" srcId="{5AA45E72-BD5E-4969-84D1-24DD1A77CC40}" destId="{FB88F0EE-1487-4CCF-99B2-C7EC33348824}" srcOrd="1" destOrd="0" presId="urn:microsoft.com/office/officeart/2005/8/layout/vList5"/>
  </dgm:cxnLst>
  <dgm:bg/>
  <dgm:whole/>
</dgm:dataModel>
</file>

<file path=ppt/diagrams/data8.xml><?xml version="1.0" encoding="utf-8"?>
<dgm:dataModel xmlns:dgm="http://schemas.openxmlformats.org/drawingml/2006/diagram" xmlns:a="http://schemas.openxmlformats.org/drawingml/2006/main">
  <dgm:ptLst>
    <dgm:pt modelId="{EFF9838B-F19C-4A07-9222-DF281C8C8375}"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s-EC"/>
        </a:p>
      </dgm:t>
    </dgm:pt>
    <dgm:pt modelId="{AD067F25-4723-43E4-B5DC-416A65B78CA9}">
      <dgm:prSet phldrT="[Texto]"/>
      <dgm:spPr/>
      <dgm:t>
        <a:bodyPr/>
        <a:lstStyle/>
        <a:p>
          <a:r>
            <a:rPr lang="es-EC" dirty="0" smtClean="0"/>
            <a:t>CONDUCCIÓN</a:t>
          </a:r>
          <a:endParaRPr lang="es-EC" dirty="0"/>
        </a:p>
      </dgm:t>
    </dgm:pt>
    <dgm:pt modelId="{2416D1F3-640B-43DC-A9F0-C9B5F3E931C3}" type="parTrans" cxnId="{2011611D-C485-4FD0-AEC0-D890CC369A19}">
      <dgm:prSet/>
      <dgm:spPr/>
      <dgm:t>
        <a:bodyPr/>
        <a:lstStyle/>
        <a:p>
          <a:endParaRPr lang="es-EC"/>
        </a:p>
      </dgm:t>
    </dgm:pt>
    <dgm:pt modelId="{C0845BD0-7FD1-4FEF-B8EE-461CF955BAE8}" type="sibTrans" cxnId="{2011611D-C485-4FD0-AEC0-D890CC369A19}">
      <dgm:prSet/>
      <dgm:spPr/>
      <dgm:t>
        <a:bodyPr/>
        <a:lstStyle/>
        <a:p>
          <a:endParaRPr lang="es-EC"/>
        </a:p>
      </dgm:t>
    </dgm:pt>
    <dgm:pt modelId="{7534CDDA-4C60-40C8-8C78-746ABDA44D54}">
      <dgm:prSet phldrT="[Texto]"/>
      <dgm:spPr/>
      <dgm:t>
        <a:bodyPr/>
        <a:lstStyle/>
        <a:p>
          <a:r>
            <a:rPr lang="es-EC" dirty="0" smtClean="0"/>
            <a:t>Transmisión de calor de un cuerpo a otro por contacto directo</a:t>
          </a:r>
          <a:endParaRPr lang="es-EC" dirty="0"/>
        </a:p>
      </dgm:t>
    </dgm:pt>
    <dgm:pt modelId="{94FADE42-2A40-46CD-8230-4C392E5A51F9}" type="parTrans" cxnId="{B8527FB7-A8D6-42DA-B913-B7013F2F98D3}">
      <dgm:prSet/>
      <dgm:spPr/>
      <dgm:t>
        <a:bodyPr/>
        <a:lstStyle/>
        <a:p>
          <a:endParaRPr lang="es-EC"/>
        </a:p>
      </dgm:t>
    </dgm:pt>
    <dgm:pt modelId="{95AA5E7A-2EF1-4288-99FC-65EF45D87662}" type="sibTrans" cxnId="{B8527FB7-A8D6-42DA-B913-B7013F2F98D3}">
      <dgm:prSet/>
      <dgm:spPr/>
      <dgm:t>
        <a:bodyPr/>
        <a:lstStyle/>
        <a:p>
          <a:endParaRPr lang="es-EC"/>
        </a:p>
      </dgm:t>
    </dgm:pt>
    <dgm:pt modelId="{3DE755E8-20E3-4465-963A-529CAD8A8DF8}" type="pres">
      <dgm:prSet presAssocID="{EFF9838B-F19C-4A07-9222-DF281C8C8375}" presName="Name0" presStyleCnt="0">
        <dgm:presLayoutVars>
          <dgm:dir/>
          <dgm:animLvl val="lvl"/>
          <dgm:resizeHandles val="exact"/>
        </dgm:presLayoutVars>
      </dgm:prSet>
      <dgm:spPr/>
      <dgm:t>
        <a:bodyPr/>
        <a:lstStyle/>
        <a:p>
          <a:endParaRPr lang="es-EC"/>
        </a:p>
      </dgm:t>
    </dgm:pt>
    <dgm:pt modelId="{5AA45E72-BD5E-4969-84D1-24DD1A77CC40}" type="pres">
      <dgm:prSet presAssocID="{AD067F25-4723-43E4-B5DC-416A65B78CA9}" presName="linNode" presStyleCnt="0"/>
      <dgm:spPr/>
      <dgm:t>
        <a:bodyPr/>
        <a:lstStyle/>
        <a:p>
          <a:endParaRPr lang="es-EC"/>
        </a:p>
      </dgm:t>
    </dgm:pt>
    <dgm:pt modelId="{A6DB3605-F95D-425C-A7DE-2AF1C2E5F52B}" type="pres">
      <dgm:prSet presAssocID="{AD067F25-4723-43E4-B5DC-416A65B78CA9}" presName="parentText" presStyleLbl="node1" presStyleIdx="0" presStyleCnt="1" custScaleX="103230">
        <dgm:presLayoutVars>
          <dgm:chMax val="1"/>
          <dgm:bulletEnabled val="1"/>
        </dgm:presLayoutVars>
      </dgm:prSet>
      <dgm:spPr/>
      <dgm:t>
        <a:bodyPr/>
        <a:lstStyle/>
        <a:p>
          <a:endParaRPr lang="es-EC"/>
        </a:p>
      </dgm:t>
    </dgm:pt>
    <dgm:pt modelId="{FB88F0EE-1487-4CCF-99B2-C7EC33348824}" type="pres">
      <dgm:prSet presAssocID="{AD067F25-4723-43E4-B5DC-416A65B78CA9}" presName="descendantText" presStyleLbl="alignAccFollowNode1" presStyleIdx="0" presStyleCnt="1">
        <dgm:presLayoutVars>
          <dgm:bulletEnabled val="1"/>
        </dgm:presLayoutVars>
      </dgm:prSet>
      <dgm:spPr/>
      <dgm:t>
        <a:bodyPr/>
        <a:lstStyle/>
        <a:p>
          <a:endParaRPr lang="es-EC"/>
        </a:p>
      </dgm:t>
    </dgm:pt>
  </dgm:ptLst>
  <dgm:cxnLst>
    <dgm:cxn modelId="{2011611D-C485-4FD0-AEC0-D890CC369A19}" srcId="{EFF9838B-F19C-4A07-9222-DF281C8C8375}" destId="{AD067F25-4723-43E4-B5DC-416A65B78CA9}" srcOrd="0" destOrd="0" parTransId="{2416D1F3-640B-43DC-A9F0-C9B5F3E931C3}" sibTransId="{C0845BD0-7FD1-4FEF-B8EE-461CF955BAE8}"/>
    <dgm:cxn modelId="{10B94DE8-27B0-4146-BD22-35CC450DCD1C}" type="presOf" srcId="{EFF9838B-F19C-4A07-9222-DF281C8C8375}" destId="{3DE755E8-20E3-4465-963A-529CAD8A8DF8}" srcOrd="0" destOrd="0" presId="urn:microsoft.com/office/officeart/2005/8/layout/vList5"/>
    <dgm:cxn modelId="{B8527FB7-A8D6-42DA-B913-B7013F2F98D3}" srcId="{AD067F25-4723-43E4-B5DC-416A65B78CA9}" destId="{7534CDDA-4C60-40C8-8C78-746ABDA44D54}" srcOrd="0" destOrd="0" parTransId="{94FADE42-2A40-46CD-8230-4C392E5A51F9}" sibTransId="{95AA5E7A-2EF1-4288-99FC-65EF45D87662}"/>
    <dgm:cxn modelId="{F94C265F-638F-478A-882F-70CD1FCA09A5}" type="presOf" srcId="{AD067F25-4723-43E4-B5DC-416A65B78CA9}" destId="{A6DB3605-F95D-425C-A7DE-2AF1C2E5F52B}" srcOrd="0" destOrd="0" presId="urn:microsoft.com/office/officeart/2005/8/layout/vList5"/>
    <dgm:cxn modelId="{8E857F06-4EE9-40B4-8B11-6920554FF50B}" type="presOf" srcId="{7534CDDA-4C60-40C8-8C78-746ABDA44D54}" destId="{FB88F0EE-1487-4CCF-99B2-C7EC33348824}" srcOrd="0" destOrd="0" presId="urn:microsoft.com/office/officeart/2005/8/layout/vList5"/>
    <dgm:cxn modelId="{D5E35B60-8CA6-4E0F-9945-EF155F1FFDE2}" type="presParOf" srcId="{3DE755E8-20E3-4465-963A-529CAD8A8DF8}" destId="{5AA45E72-BD5E-4969-84D1-24DD1A77CC40}" srcOrd="0" destOrd="0" presId="urn:microsoft.com/office/officeart/2005/8/layout/vList5"/>
    <dgm:cxn modelId="{805F6A0E-58E5-4329-85BE-6E6160063D0C}" type="presParOf" srcId="{5AA45E72-BD5E-4969-84D1-24DD1A77CC40}" destId="{A6DB3605-F95D-425C-A7DE-2AF1C2E5F52B}" srcOrd="0" destOrd="0" presId="urn:microsoft.com/office/officeart/2005/8/layout/vList5"/>
    <dgm:cxn modelId="{AB319B71-53E1-4E3B-B99E-20AC62362FE8}" type="presParOf" srcId="{5AA45E72-BD5E-4969-84D1-24DD1A77CC40}" destId="{FB88F0EE-1487-4CCF-99B2-C7EC33348824}" srcOrd="1" destOrd="0" presId="urn:microsoft.com/office/officeart/2005/8/layout/vList5"/>
  </dgm:cxnLst>
  <dgm:bg/>
  <dgm:whole/>
</dgm:dataModel>
</file>

<file path=ppt/diagrams/data9.xml><?xml version="1.0" encoding="utf-8"?>
<dgm:dataModel xmlns:dgm="http://schemas.openxmlformats.org/drawingml/2006/diagram" xmlns:a="http://schemas.openxmlformats.org/drawingml/2006/main">
  <dgm:ptLst>
    <dgm:pt modelId="{EFF9838B-F19C-4A07-9222-DF281C8C8375}"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s-EC"/>
        </a:p>
      </dgm:t>
    </dgm:pt>
    <dgm:pt modelId="{AD067F25-4723-43E4-B5DC-416A65B78CA9}">
      <dgm:prSet phldrT="[Texto]"/>
      <dgm:spPr/>
      <dgm:t>
        <a:bodyPr/>
        <a:lstStyle/>
        <a:p>
          <a:r>
            <a:rPr lang="es-EC" dirty="0" smtClean="0"/>
            <a:t>CONVECCIÓN</a:t>
          </a:r>
          <a:endParaRPr lang="es-EC" dirty="0"/>
        </a:p>
      </dgm:t>
    </dgm:pt>
    <dgm:pt modelId="{2416D1F3-640B-43DC-A9F0-C9B5F3E931C3}" type="parTrans" cxnId="{2011611D-C485-4FD0-AEC0-D890CC369A19}">
      <dgm:prSet/>
      <dgm:spPr/>
      <dgm:t>
        <a:bodyPr/>
        <a:lstStyle/>
        <a:p>
          <a:endParaRPr lang="es-EC"/>
        </a:p>
      </dgm:t>
    </dgm:pt>
    <dgm:pt modelId="{C0845BD0-7FD1-4FEF-B8EE-461CF955BAE8}" type="sibTrans" cxnId="{2011611D-C485-4FD0-AEC0-D890CC369A19}">
      <dgm:prSet/>
      <dgm:spPr/>
      <dgm:t>
        <a:bodyPr/>
        <a:lstStyle/>
        <a:p>
          <a:endParaRPr lang="es-EC"/>
        </a:p>
      </dgm:t>
    </dgm:pt>
    <dgm:pt modelId="{7534CDDA-4C60-40C8-8C78-746ABDA44D54}">
      <dgm:prSet phldrT="[Texto]"/>
      <dgm:spPr/>
      <dgm:t>
        <a:bodyPr/>
        <a:lstStyle/>
        <a:p>
          <a:r>
            <a:rPr lang="es-EC" dirty="0" smtClean="0"/>
            <a:t>Movimiento de aire ocasionado por una diferencia de temperatura</a:t>
          </a:r>
          <a:endParaRPr lang="es-EC" dirty="0"/>
        </a:p>
      </dgm:t>
    </dgm:pt>
    <dgm:pt modelId="{94FADE42-2A40-46CD-8230-4C392E5A51F9}" type="parTrans" cxnId="{B8527FB7-A8D6-42DA-B913-B7013F2F98D3}">
      <dgm:prSet/>
      <dgm:spPr/>
      <dgm:t>
        <a:bodyPr/>
        <a:lstStyle/>
        <a:p>
          <a:endParaRPr lang="es-EC"/>
        </a:p>
      </dgm:t>
    </dgm:pt>
    <dgm:pt modelId="{95AA5E7A-2EF1-4288-99FC-65EF45D87662}" type="sibTrans" cxnId="{B8527FB7-A8D6-42DA-B913-B7013F2F98D3}">
      <dgm:prSet/>
      <dgm:spPr/>
      <dgm:t>
        <a:bodyPr/>
        <a:lstStyle/>
        <a:p>
          <a:endParaRPr lang="es-EC"/>
        </a:p>
      </dgm:t>
    </dgm:pt>
    <dgm:pt modelId="{3DE755E8-20E3-4465-963A-529CAD8A8DF8}" type="pres">
      <dgm:prSet presAssocID="{EFF9838B-F19C-4A07-9222-DF281C8C8375}" presName="Name0" presStyleCnt="0">
        <dgm:presLayoutVars>
          <dgm:dir/>
          <dgm:animLvl val="lvl"/>
          <dgm:resizeHandles val="exact"/>
        </dgm:presLayoutVars>
      </dgm:prSet>
      <dgm:spPr/>
      <dgm:t>
        <a:bodyPr/>
        <a:lstStyle/>
        <a:p>
          <a:endParaRPr lang="es-EC"/>
        </a:p>
      </dgm:t>
    </dgm:pt>
    <dgm:pt modelId="{5AA45E72-BD5E-4969-84D1-24DD1A77CC40}" type="pres">
      <dgm:prSet presAssocID="{AD067F25-4723-43E4-B5DC-416A65B78CA9}" presName="linNode" presStyleCnt="0"/>
      <dgm:spPr/>
      <dgm:t>
        <a:bodyPr/>
        <a:lstStyle/>
        <a:p>
          <a:endParaRPr lang="es-EC"/>
        </a:p>
      </dgm:t>
    </dgm:pt>
    <dgm:pt modelId="{A6DB3605-F95D-425C-A7DE-2AF1C2E5F52B}" type="pres">
      <dgm:prSet presAssocID="{AD067F25-4723-43E4-B5DC-416A65B78CA9}" presName="parentText" presStyleLbl="node1" presStyleIdx="0" presStyleCnt="1">
        <dgm:presLayoutVars>
          <dgm:chMax val="1"/>
          <dgm:bulletEnabled val="1"/>
        </dgm:presLayoutVars>
      </dgm:prSet>
      <dgm:spPr/>
      <dgm:t>
        <a:bodyPr/>
        <a:lstStyle/>
        <a:p>
          <a:endParaRPr lang="es-EC"/>
        </a:p>
      </dgm:t>
    </dgm:pt>
    <dgm:pt modelId="{FB88F0EE-1487-4CCF-99B2-C7EC33348824}" type="pres">
      <dgm:prSet presAssocID="{AD067F25-4723-43E4-B5DC-416A65B78CA9}" presName="descendantText" presStyleLbl="alignAccFollowNode1" presStyleIdx="0" presStyleCnt="1">
        <dgm:presLayoutVars>
          <dgm:bulletEnabled val="1"/>
        </dgm:presLayoutVars>
      </dgm:prSet>
      <dgm:spPr/>
      <dgm:t>
        <a:bodyPr/>
        <a:lstStyle/>
        <a:p>
          <a:endParaRPr lang="es-EC"/>
        </a:p>
      </dgm:t>
    </dgm:pt>
  </dgm:ptLst>
  <dgm:cxnLst>
    <dgm:cxn modelId="{2011611D-C485-4FD0-AEC0-D890CC369A19}" srcId="{EFF9838B-F19C-4A07-9222-DF281C8C8375}" destId="{AD067F25-4723-43E4-B5DC-416A65B78CA9}" srcOrd="0" destOrd="0" parTransId="{2416D1F3-640B-43DC-A9F0-C9B5F3E931C3}" sibTransId="{C0845BD0-7FD1-4FEF-B8EE-461CF955BAE8}"/>
    <dgm:cxn modelId="{301645AD-7986-4E80-A11C-A2756006BF69}" type="presOf" srcId="{AD067F25-4723-43E4-B5DC-416A65B78CA9}" destId="{A6DB3605-F95D-425C-A7DE-2AF1C2E5F52B}" srcOrd="0" destOrd="0" presId="urn:microsoft.com/office/officeart/2005/8/layout/vList5"/>
    <dgm:cxn modelId="{B8527FB7-A8D6-42DA-B913-B7013F2F98D3}" srcId="{AD067F25-4723-43E4-B5DC-416A65B78CA9}" destId="{7534CDDA-4C60-40C8-8C78-746ABDA44D54}" srcOrd="0" destOrd="0" parTransId="{94FADE42-2A40-46CD-8230-4C392E5A51F9}" sibTransId="{95AA5E7A-2EF1-4288-99FC-65EF45D87662}"/>
    <dgm:cxn modelId="{E5020064-7DBE-4B1F-96BC-4001C8AECC16}" type="presOf" srcId="{EFF9838B-F19C-4A07-9222-DF281C8C8375}" destId="{3DE755E8-20E3-4465-963A-529CAD8A8DF8}" srcOrd="0" destOrd="0" presId="urn:microsoft.com/office/officeart/2005/8/layout/vList5"/>
    <dgm:cxn modelId="{D937EDC8-A973-410C-A2FE-2B4C8208DA3E}" type="presOf" srcId="{7534CDDA-4C60-40C8-8C78-746ABDA44D54}" destId="{FB88F0EE-1487-4CCF-99B2-C7EC33348824}" srcOrd="0" destOrd="0" presId="urn:microsoft.com/office/officeart/2005/8/layout/vList5"/>
    <dgm:cxn modelId="{0027F25A-AABF-40B4-8A1D-CD524C48BDEE}" type="presParOf" srcId="{3DE755E8-20E3-4465-963A-529CAD8A8DF8}" destId="{5AA45E72-BD5E-4969-84D1-24DD1A77CC40}" srcOrd="0" destOrd="0" presId="urn:microsoft.com/office/officeart/2005/8/layout/vList5"/>
    <dgm:cxn modelId="{3E0FF981-4D93-47DB-A4D2-D0E864987762}" type="presParOf" srcId="{5AA45E72-BD5E-4969-84D1-24DD1A77CC40}" destId="{A6DB3605-F95D-425C-A7DE-2AF1C2E5F52B}" srcOrd="0" destOrd="0" presId="urn:microsoft.com/office/officeart/2005/8/layout/vList5"/>
    <dgm:cxn modelId="{E39E6B10-C8B7-4F23-B90A-B0BDA482893B}" type="presParOf" srcId="{5AA45E72-BD5E-4969-84D1-24DD1A77CC40}" destId="{FB88F0EE-1487-4CCF-99B2-C7EC33348824}" srcOrd="1" destOrd="0" presId="urn:microsoft.com/office/officeart/2005/8/layout/vList5"/>
  </dgm:cxnLst>
  <dgm:bg/>
  <dgm:whole/>
</dgm:dataModel>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4CB90-6E2F-4980-BE76-0949596B30C4}">
      <dsp:nvSpPr>
        <dsp:cNvPr id="0" name=""/>
        <dsp:cNvSpPr/>
      </dsp:nvSpPr>
      <dsp:spPr>
        <a:xfrm>
          <a:off x="7809315" y="3724524"/>
          <a:ext cx="91440" cy="423767"/>
        </a:xfrm>
        <a:custGeom>
          <a:avLst/>
          <a:gdLst/>
          <a:ahLst/>
          <a:cxnLst/>
          <a:rect l="0" t="0" r="0" b="0"/>
          <a:pathLst>
            <a:path>
              <a:moveTo>
                <a:pt x="45720" y="0"/>
              </a:moveTo>
              <a:lnTo>
                <a:pt x="45720" y="4237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76544B-56AA-4802-8CF1-186447D613F6}">
      <dsp:nvSpPr>
        <dsp:cNvPr id="0" name=""/>
        <dsp:cNvSpPr/>
      </dsp:nvSpPr>
      <dsp:spPr>
        <a:xfrm>
          <a:off x="6964597" y="2375510"/>
          <a:ext cx="890438" cy="423767"/>
        </a:xfrm>
        <a:custGeom>
          <a:avLst/>
          <a:gdLst/>
          <a:ahLst/>
          <a:cxnLst/>
          <a:rect l="0" t="0" r="0" b="0"/>
          <a:pathLst>
            <a:path>
              <a:moveTo>
                <a:pt x="0" y="0"/>
              </a:moveTo>
              <a:lnTo>
                <a:pt x="0" y="288785"/>
              </a:lnTo>
              <a:lnTo>
                <a:pt x="890438" y="288785"/>
              </a:lnTo>
              <a:lnTo>
                <a:pt x="890438" y="4237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2CA797-2BA6-42AC-8342-12697BEB55FC}">
      <dsp:nvSpPr>
        <dsp:cNvPr id="0" name=""/>
        <dsp:cNvSpPr/>
      </dsp:nvSpPr>
      <dsp:spPr>
        <a:xfrm>
          <a:off x="6028439" y="3724524"/>
          <a:ext cx="91440" cy="423767"/>
        </a:xfrm>
        <a:custGeom>
          <a:avLst/>
          <a:gdLst/>
          <a:ahLst/>
          <a:cxnLst/>
          <a:rect l="0" t="0" r="0" b="0"/>
          <a:pathLst>
            <a:path>
              <a:moveTo>
                <a:pt x="45720" y="0"/>
              </a:moveTo>
              <a:lnTo>
                <a:pt x="45720" y="4237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C4B583-C227-44CA-AA51-8B577ABDB904}">
      <dsp:nvSpPr>
        <dsp:cNvPr id="0" name=""/>
        <dsp:cNvSpPr/>
      </dsp:nvSpPr>
      <dsp:spPr>
        <a:xfrm>
          <a:off x="6074159" y="2375510"/>
          <a:ext cx="890438" cy="423767"/>
        </a:xfrm>
        <a:custGeom>
          <a:avLst/>
          <a:gdLst/>
          <a:ahLst/>
          <a:cxnLst/>
          <a:rect l="0" t="0" r="0" b="0"/>
          <a:pathLst>
            <a:path>
              <a:moveTo>
                <a:pt x="890438" y="0"/>
              </a:moveTo>
              <a:lnTo>
                <a:pt x="890438" y="288785"/>
              </a:lnTo>
              <a:lnTo>
                <a:pt x="0" y="288785"/>
              </a:lnTo>
              <a:lnTo>
                <a:pt x="0" y="4237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9994EE-7DAE-4170-8533-6E04E560BF3D}">
      <dsp:nvSpPr>
        <dsp:cNvPr id="0" name=""/>
        <dsp:cNvSpPr/>
      </dsp:nvSpPr>
      <dsp:spPr>
        <a:xfrm>
          <a:off x="4738502" y="1026496"/>
          <a:ext cx="2226095" cy="423767"/>
        </a:xfrm>
        <a:custGeom>
          <a:avLst/>
          <a:gdLst/>
          <a:ahLst/>
          <a:cxnLst/>
          <a:rect l="0" t="0" r="0" b="0"/>
          <a:pathLst>
            <a:path>
              <a:moveTo>
                <a:pt x="0" y="0"/>
              </a:moveTo>
              <a:lnTo>
                <a:pt x="0" y="288785"/>
              </a:lnTo>
              <a:lnTo>
                <a:pt x="2226095" y="288785"/>
              </a:lnTo>
              <a:lnTo>
                <a:pt x="2226095" y="4237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BC545C-242C-4D91-AB1A-BB197D29AA37}">
      <dsp:nvSpPr>
        <dsp:cNvPr id="0" name=""/>
        <dsp:cNvSpPr/>
      </dsp:nvSpPr>
      <dsp:spPr>
        <a:xfrm>
          <a:off x="4247563" y="3724524"/>
          <a:ext cx="91440" cy="423767"/>
        </a:xfrm>
        <a:custGeom>
          <a:avLst/>
          <a:gdLst/>
          <a:ahLst/>
          <a:cxnLst/>
          <a:rect l="0" t="0" r="0" b="0"/>
          <a:pathLst>
            <a:path>
              <a:moveTo>
                <a:pt x="45720" y="0"/>
              </a:moveTo>
              <a:lnTo>
                <a:pt x="45720" y="4237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22AB62-3647-4DEC-A840-0EC80F54EDF3}">
      <dsp:nvSpPr>
        <dsp:cNvPr id="0" name=""/>
        <dsp:cNvSpPr/>
      </dsp:nvSpPr>
      <dsp:spPr>
        <a:xfrm>
          <a:off x="2512406" y="2375510"/>
          <a:ext cx="1780876" cy="423767"/>
        </a:xfrm>
        <a:custGeom>
          <a:avLst/>
          <a:gdLst/>
          <a:ahLst/>
          <a:cxnLst/>
          <a:rect l="0" t="0" r="0" b="0"/>
          <a:pathLst>
            <a:path>
              <a:moveTo>
                <a:pt x="0" y="0"/>
              </a:moveTo>
              <a:lnTo>
                <a:pt x="0" y="288785"/>
              </a:lnTo>
              <a:lnTo>
                <a:pt x="1780876" y="288785"/>
              </a:lnTo>
              <a:lnTo>
                <a:pt x="1780876" y="4237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EB199E-F42A-4A35-95E7-151CB5AD9D23}">
      <dsp:nvSpPr>
        <dsp:cNvPr id="0" name=""/>
        <dsp:cNvSpPr/>
      </dsp:nvSpPr>
      <dsp:spPr>
        <a:xfrm>
          <a:off x="2466686" y="3724524"/>
          <a:ext cx="91440" cy="423767"/>
        </a:xfrm>
        <a:custGeom>
          <a:avLst/>
          <a:gdLst/>
          <a:ahLst/>
          <a:cxnLst/>
          <a:rect l="0" t="0" r="0" b="0"/>
          <a:pathLst>
            <a:path>
              <a:moveTo>
                <a:pt x="45720" y="0"/>
              </a:moveTo>
              <a:lnTo>
                <a:pt x="45720" y="4237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9F200E-8E87-41BA-AD7B-A69A2B80AEF9}">
      <dsp:nvSpPr>
        <dsp:cNvPr id="0" name=""/>
        <dsp:cNvSpPr/>
      </dsp:nvSpPr>
      <dsp:spPr>
        <a:xfrm>
          <a:off x="2466686" y="2375510"/>
          <a:ext cx="91440" cy="423767"/>
        </a:xfrm>
        <a:custGeom>
          <a:avLst/>
          <a:gdLst/>
          <a:ahLst/>
          <a:cxnLst/>
          <a:rect l="0" t="0" r="0" b="0"/>
          <a:pathLst>
            <a:path>
              <a:moveTo>
                <a:pt x="45720" y="0"/>
              </a:moveTo>
              <a:lnTo>
                <a:pt x="45720" y="4237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AC338F-617D-4543-906E-EC4093CC7511}">
      <dsp:nvSpPr>
        <dsp:cNvPr id="0" name=""/>
        <dsp:cNvSpPr/>
      </dsp:nvSpPr>
      <dsp:spPr>
        <a:xfrm>
          <a:off x="685810" y="3724524"/>
          <a:ext cx="91440" cy="423767"/>
        </a:xfrm>
        <a:custGeom>
          <a:avLst/>
          <a:gdLst/>
          <a:ahLst/>
          <a:cxnLst/>
          <a:rect l="0" t="0" r="0" b="0"/>
          <a:pathLst>
            <a:path>
              <a:moveTo>
                <a:pt x="45720" y="0"/>
              </a:moveTo>
              <a:lnTo>
                <a:pt x="45720" y="4237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E4FE1F-8A85-4937-BE01-F47B311B807A}">
      <dsp:nvSpPr>
        <dsp:cNvPr id="0" name=""/>
        <dsp:cNvSpPr/>
      </dsp:nvSpPr>
      <dsp:spPr>
        <a:xfrm>
          <a:off x="731530" y="2375510"/>
          <a:ext cx="1780876" cy="423767"/>
        </a:xfrm>
        <a:custGeom>
          <a:avLst/>
          <a:gdLst/>
          <a:ahLst/>
          <a:cxnLst/>
          <a:rect l="0" t="0" r="0" b="0"/>
          <a:pathLst>
            <a:path>
              <a:moveTo>
                <a:pt x="1780876" y="0"/>
              </a:moveTo>
              <a:lnTo>
                <a:pt x="1780876" y="288785"/>
              </a:lnTo>
              <a:lnTo>
                <a:pt x="0" y="288785"/>
              </a:lnTo>
              <a:lnTo>
                <a:pt x="0" y="4237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9F390C-CC7B-4A1D-9809-9033A64AA3A9}">
      <dsp:nvSpPr>
        <dsp:cNvPr id="0" name=""/>
        <dsp:cNvSpPr/>
      </dsp:nvSpPr>
      <dsp:spPr>
        <a:xfrm>
          <a:off x="2512406" y="1026496"/>
          <a:ext cx="2226095" cy="423767"/>
        </a:xfrm>
        <a:custGeom>
          <a:avLst/>
          <a:gdLst/>
          <a:ahLst/>
          <a:cxnLst/>
          <a:rect l="0" t="0" r="0" b="0"/>
          <a:pathLst>
            <a:path>
              <a:moveTo>
                <a:pt x="2226095" y="0"/>
              </a:moveTo>
              <a:lnTo>
                <a:pt x="2226095" y="288785"/>
              </a:lnTo>
              <a:lnTo>
                <a:pt x="0" y="288785"/>
              </a:lnTo>
              <a:lnTo>
                <a:pt x="0" y="4237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AFBC26-D111-4A8A-95A9-098DE1820F12}">
      <dsp:nvSpPr>
        <dsp:cNvPr id="0" name=""/>
        <dsp:cNvSpPr/>
      </dsp:nvSpPr>
      <dsp:spPr>
        <a:xfrm>
          <a:off x="4009961" y="101250"/>
          <a:ext cx="1457080" cy="9252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541432-11E8-4903-9004-9DA5B8C8F402}">
      <dsp:nvSpPr>
        <dsp:cNvPr id="0" name=""/>
        <dsp:cNvSpPr/>
      </dsp:nvSpPr>
      <dsp:spPr>
        <a:xfrm>
          <a:off x="4171859" y="255053"/>
          <a:ext cx="1457080" cy="925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Fibras</a:t>
          </a:r>
          <a:endParaRPr lang="es-EC" sz="1400" kern="1200" dirty="0"/>
        </a:p>
      </dsp:txBody>
      <dsp:txXfrm>
        <a:off x="4198959" y="282153"/>
        <a:ext cx="1402880" cy="871046"/>
      </dsp:txXfrm>
    </dsp:sp>
    <dsp:sp modelId="{F185D2C6-0FCC-4667-B647-303086F80002}">
      <dsp:nvSpPr>
        <dsp:cNvPr id="0" name=""/>
        <dsp:cNvSpPr/>
      </dsp:nvSpPr>
      <dsp:spPr>
        <a:xfrm>
          <a:off x="1783866" y="1450264"/>
          <a:ext cx="1457080" cy="9252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92363E-B761-405F-AAC4-2C17DA901A4A}">
      <dsp:nvSpPr>
        <dsp:cNvPr id="0" name=""/>
        <dsp:cNvSpPr/>
      </dsp:nvSpPr>
      <dsp:spPr>
        <a:xfrm>
          <a:off x="1945764" y="1604067"/>
          <a:ext cx="1457080" cy="925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Vegetal</a:t>
          </a:r>
          <a:endParaRPr lang="es-EC" sz="1400" kern="1200" dirty="0"/>
        </a:p>
      </dsp:txBody>
      <dsp:txXfrm>
        <a:off x="1972864" y="1631167"/>
        <a:ext cx="1402880" cy="871046"/>
      </dsp:txXfrm>
    </dsp:sp>
    <dsp:sp modelId="{E4EEE112-9776-4F45-B19C-28D9FE344E30}">
      <dsp:nvSpPr>
        <dsp:cNvPr id="0" name=""/>
        <dsp:cNvSpPr/>
      </dsp:nvSpPr>
      <dsp:spPr>
        <a:xfrm>
          <a:off x="2990" y="2799278"/>
          <a:ext cx="1457080" cy="9252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534F11-AA3D-47BC-A04D-615E45271C2A}">
      <dsp:nvSpPr>
        <dsp:cNvPr id="0" name=""/>
        <dsp:cNvSpPr/>
      </dsp:nvSpPr>
      <dsp:spPr>
        <a:xfrm>
          <a:off x="164888" y="2953081"/>
          <a:ext cx="1457080" cy="925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De semilla</a:t>
          </a:r>
        </a:p>
      </dsp:txBody>
      <dsp:txXfrm>
        <a:off x="191988" y="2980181"/>
        <a:ext cx="1402880" cy="871046"/>
      </dsp:txXfrm>
    </dsp:sp>
    <dsp:sp modelId="{C5DA2668-4A3D-4CEB-AFE7-DA122F4B88AE}">
      <dsp:nvSpPr>
        <dsp:cNvPr id="0" name=""/>
        <dsp:cNvSpPr/>
      </dsp:nvSpPr>
      <dsp:spPr>
        <a:xfrm>
          <a:off x="2990" y="4148292"/>
          <a:ext cx="1457080" cy="9252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6AAE50-5B92-4CDE-8DDF-9AC478EBE9A1}">
      <dsp:nvSpPr>
        <dsp:cNvPr id="0" name=""/>
        <dsp:cNvSpPr/>
      </dsp:nvSpPr>
      <dsp:spPr>
        <a:xfrm>
          <a:off x="164888" y="4302095"/>
          <a:ext cx="1457080" cy="925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Algodón</a:t>
          </a:r>
        </a:p>
      </dsp:txBody>
      <dsp:txXfrm>
        <a:off x="191988" y="4329195"/>
        <a:ext cx="1402880" cy="871046"/>
      </dsp:txXfrm>
    </dsp:sp>
    <dsp:sp modelId="{50B37CCA-F368-413D-864B-13BEBAF80DF7}">
      <dsp:nvSpPr>
        <dsp:cNvPr id="0" name=""/>
        <dsp:cNvSpPr/>
      </dsp:nvSpPr>
      <dsp:spPr>
        <a:xfrm>
          <a:off x="1783866" y="2799278"/>
          <a:ext cx="1457080" cy="9252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F050CD-F54B-4127-97E3-593DE443EF25}">
      <dsp:nvSpPr>
        <dsp:cNvPr id="0" name=""/>
        <dsp:cNvSpPr/>
      </dsp:nvSpPr>
      <dsp:spPr>
        <a:xfrm>
          <a:off x="1945764" y="2953081"/>
          <a:ext cx="1457080" cy="925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De tallo</a:t>
          </a:r>
          <a:endParaRPr lang="es-EC" sz="1400" kern="1200" dirty="0"/>
        </a:p>
      </dsp:txBody>
      <dsp:txXfrm>
        <a:off x="1972864" y="2980181"/>
        <a:ext cx="1402880" cy="871046"/>
      </dsp:txXfrm>
    </dsp:sp>
    <dsp:sp modelId="{BB6ACDB8-8FD7-4D78-8486-4755DB200DC4}">
      <dsp:nvSpPr>
        <dsp:cNvPr id="0" name=""/>
        <dsp:cNvSpPr/>
      </dsp:nvSpPr>
      <dsp:spPr>
        <a:xfrm>
          <a:off x="1783866" y="4148292"/>
          <a:ext cx="1457080" cy="9252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C5E5A3-B4F7-49C3-B67A-55C2D302E1DE}">
      <dsp:nvSpPr>
        <dsp:cNvPr id="0" name=""/>
        <dsp:cNvSpPr/>
      </dsp:nvSpPr>
      <dsp:spPr>
        <a:xfrm>
          <a:off x="1945764" y="4302095"/>
          <a:ext cx="1457080" cy="925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Lino, cáñamo, </a:t>
          </a:r>
          <a:r>
            <a:rPr lang="es-EC" sz="1400" kern="1200" dirty="0" err="1" smtClean="0"/>
            <a:t>raquis,yute,ect</a:t>
          </a:r>
          <a:r>
            <a:rPr lang="es-EC" sz="1400" kern="1200" dirty="0" smtClean="0"/>
            <a:t>.</a:t>
          </a:r>
          <a:endParaRPr lang="es-EC" sz="1400" kern="1200" dirty="0"/>
        </a:p>
      </dsp:txBody>
      <dsp:txXfrm>
        <a:off x="1972864" y="4329195"/>
        <a:ext cx="1402880" cy="871046"/>
      </dsp:txXfrm>
    </dsp:sp>
    <dsp:sp modelId="{2423ACE5-D5DA-4C3F-B745-DE195C828A50}">
      <dsp:nvSpPr>
        <dsp:cNvPr id="0" name=""/>
        <dsp:cNvSpPr/>
      </dsp:nvSpPr>
      <dsp:spPr>
        <a:xfrm>
          <a:off x="3564742" y="2799278"/>
          <a:ext cx="1457080" cy="9252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302688-92C5-47A4-96CD-FF44CD2B2B26}">
      <dsp:nvSpPr>
        <dsp:cNvPr id="0" name=""/>
        <dsp:cNvSpPr/>
      </dsp:nvSpPr>
      <dsp:spPr>
        <a:xfrm>
          <a:off x="3726640" y="2953081"/>
          <a:ext cx="1457080" cy="925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De Hoja</a:t>
          </a:r>
          <a:endParaRPr lang="es-EC" sz="1400" kern="1200" dirty="0"/>
        </a:p>
      </dsp:txBody>
      <dsp:txXfrm>
        <a:off x="3753740" y="2980181"/>
        <a:ext cx="1402880" cy="871046"/>
      </dsp:txXfrm>
    </dsp:sp>
    <dsp:sp modelId="{10D3B17D-A6F5-4C76-84E8-D766C84ECB83}">
      <dsp:nvSpPr>
        <dsp:cNvPr id="0" name=""/>
        <dsp:cNvSpPr/>
      </dsp:nvSpPr>
      <dsp:spPr>
        <a:xfrm>
          <a:off x="3564742" y="4148292"/>
          <a:ext cx="1457080" cy="9252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E21DE2-FA5A-47FC-A34F-BB8AE38DF85B}">
      <dsp:nvSpPr>
        <dsp:cNvPr id="0" name=""/>
        <dsp:cNvSpPr/>
      </dsp:nvSpPr>
      <dsp:spPr>
        <a:xfrm>
          <a:off x="3726640" y="4302095"/>
          <a:ext cx="1457080" cy="925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err="1" smtClean="0"/>
            <a:t>Abaca</a:t>
          </a:r>
          <a:r>
            <a:rPr lang="es-EC" sz="1400" kern="1200" dirty="0" smtClean="0"/>
            <a:t>, Sisal</a:t>
          </a:r>
          <a:endParaRPr lang="es-EC" sz="1400" kern="1200" dirty="0"/>
        </a:p>
      </dsp:txBody>
      <dsp:txXfrm>
        <a:off x="3753740" y="4329195"/>
        <a:ext cx="1402880" cy="871046"/>
      </dsp:txXfrm>
    </dsp:sp>
    <dsp:sp modelId="{315BF415-CED0-4072-83AC-591B561FD575}">
      <dsp:nvSpPr>
        <dsp:cNvPr id="0" name=""/>
        <dsp:cNvSpPr/>
      </dsp:nvSpPr>
      <dsp:spPr>
        <a:xfrm>
          <a:off x="6236057" y="1450264"/>
          <a:ext cx="1457080" cy="9252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B47E77-C770-4840-9BEC-1964D3898A5B}">
      <dsp:nvSpPr>
        <dsp:cNvPr id="0" name=""/>
        <dsp:cNvSpPr/>
      </dsp:nvSpPr>
      <dsp:spPr>
        <a:xfrm>
          <a:off x="6397955" y="1604067"/>
          <a:ext cx="1457080" cy="925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Animal</a:t>
          </a:r>
          <a:endParaRPr lang="es-EC" sz="1400" kern="1200" dirty="0"/>
        </a:p>
      </dsp:txBody>
      <dsp:txXfrm>
        <a:off x="6425055" y="1631167"/>
        <a:ext cx="1402880" cy="871046"/>
      </dsp:txXfrm>
    </dsp:sp>
    <dsp:sp modelId="{60D435DA-9C64-4A19-8634-803DF998C7A1}">
      <dsp:nvSpPr>
        <dsp:cNvPr id="0" name=""/>
        <dsp:cNvSpPr/>
      </dsp:nvSpPr>
      <dsp:spPr>
        <a:xfrm>
          <a:off x="5345619" y="2799278"/>
          <a:ext cx="1457080" cy="9252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93E488-D8AC-47BE-B20C-C3211EE44B7B}">
      <dsp:nvSpPr>
        <dsp:cNvPr id="0" name=""/>
        <dsp:cNvSpPr/>
      </dsp:nvSpPr>
      <dsp:spPr>
        <a:xfrm>
          <a:off x="5507516" y="2953081"/>
          <a:ext cx="1457080" cy="925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De glándulas sedosas</a:t>
          </a:r>
          <a:endParaRPr lang="es-EC" sz="1400" kern="1200" dirty="0"/>
        </a:p>
      </dsp:txBody>
      <dsp:txXfrm>
        <a:off x="5534616" y="2980181"/>
        <a:ext cx="1402880" cy="871046"/>
      </dsp:txXfrm>
    </dsp:sp>
    <dsp:sp modelId="{D6BF9A8C-1B5C-4AAB-AD92-56574FD1AD5B}">
      <dsp:nvSpPr>
        <dsp:cNvPr id="0" name=""/>
        <dsp:cNvSpPr/>
      </dsp:nvSpPr>
      <dsp:spPr>
        <a:xfrm>
          <a:off x="5345619" y="4148292"/>
          <a:ext cx="1457080" cy="9252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B83004-D94E-45FA-9790-8376FF872207}">
      <dsp:nvSpPr>
        <dsp:cNvPr id="0" name=""/>
        <dsp:cNvSpPr/>
      </dsp:nvSpPr>
      <dsp:spPr>
        <a:xfrm>
          <a:off x="5507516" y="4302095"/>
          <a:ext cx="1457080" cy="925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Seda</a:t>
          </a:r>
          <a:endParaRPr lang="es-EC" sz="1400" kern="1200" dirty="0"/>
        </a:p>
      </dsp:txBody>
      <dsp:txXfrm>
        <a:off x="5534616" y="4329195"/>
        <a:ext cx="1402880" cy="871046"/>
      </dsp:txXfrm>
    </dsp:sp>
    <dsp:sp modelId="{A8616DAA-6930-443C-A4F0-9AF1C360D9B8}">
      <dsp:nvSpPr>
        <dsp:cNvPr id="0" name=""/>
        <dsp:cNvSpPr/>
      </dsp:nvSpPr>
      <dsp:spPr>
        <a:xfrm>
          <a:off x="7126495" y="2799278"/>
          <a:ext cx="1457080" cy="9252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ED9292-0379-48A0-AC42-CC4F695886AC}">
      <dsp:nvSpPr>
        <dsp:cNvPr id="0" name=""/>
        <dsp:cNvSpPr/>
      </dsp:nvSpPr>
      <dsp:spPr>
        <a:xfrm>
          <a:off x="7288393" y="2953081"/>
          <a:ext cx="1457080" cy="925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De folículo piloso</a:t>
          </a:r>
          <a:endParaRPr lang="es-EC" sz="1400" kern="1200" dirty="0"/>
        </a:p>
      </dsp:txBody>
      <dsp:txXfrm>
        <a:off x="7315493" y="2980181"/>
        <a:ext cx="1402880" cy="871046"/>
      </dsp:txXfrm>
    </dsp:sp>
    <dsp:sp modelId="{29E495F7-B71F-4D63-825B-6895A8D70E9E}">
      <dsp:nvSpPr>
        <dsp:cNvPr id="0" name=""/>
        <dsp:cNvSpPr/>
      </dsp:nvSpPr>
      <dsp:spPr>
        <a:xfrm>
          <a:off x="7126495" y="4148292"/>
          <a:ext cx="1457080" cy="9252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D955A9-F5BD-4B4A-AB0A-E08BD2E6C66B}">
      <dsp:nvSpPr>
        <dsp:cNvPr id="0" name=""/>
        <dsp:cNvSpPr/>
      </dsp:nvSpPr>
      <dsp:spPr>
        <a:xfrm>
          <a:off x="7288393" y="4302095"/>
          <a:ext cx="1457080" cy="9252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Lana, pelo</a:t>
          </a:r>
          <a:endParaRPr lang="es-EC" sz="1400" kern="1200" dirty="0"/>
        </a:p>
      </dsp:txBody>
      <dsp:txXfrm>
        <a:off x="7315493" y="4329195"/>
        <a:ext cx="1402880" cy="87104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84940E-131B-4C7F-9F3E-969D4D19D09E}" type="datetimeFigureOut">
              <a:rPr lang="es-EC" smtClean="0"/>
              <a:pPr/>
              <a:t>1/3/2017</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C24C61-EE73-4030-B6C8-4E37F90934FB}" type="slidenum">
              <a:rPr lang="es-EC" smtClean="0"/>
              <a:pPr/>
              <a:t>‹Nº›</a:t>
            </a:fld>
            <a:endParaRPr lang="es-EC"/>
          </a:p>
        </p:txBody>
      </p:sp>
    </p:spTree>
    <p:extLst>
      <p:ext uri="{BB962C8B-B14F-4D97-AF65-F5344CB8AC3E}">
        <p14:creationId xmlns:p14="http://schemas.microsoft.com/office/powerpoint/2010/main" xmlns="" val="1822229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5BC24C61-EE73-4030-B6C8-4E37F90934FB}" type="slidenum">
              <a:rPr lang="es-EC" smtClean="0"/>
              <a:pPr/>
              <a:t>5</a:t>
            </a:fld>
            <a:endParaRPr lang="es-EC"/>
          </a:p>
        </p:txBody>
      </p:sp>
    </p:spTree>
    <p:extLst>
      <p:ext uri="{BB962C8B-B14F-4D97-AF65-F5344CB8AC3E}">
        <p14:creationId xmlns:p14="http://schemas.microsoft.com/office/powerpoint/2010/main" xmlns="" val="3443540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userDrawn="1"/>
        </p:nvGraphicFramePr>
        <p:xfrm>
          <a:off x="0" y="981075"/>
          <a:ext cx="9144000" cy="5616575"/>
        </p:xfrm>
        <a:graphic>
          <a:graphicData uri="http://schemas.openxmlformats.org/presentationml/2006/ole">
            <p:oleObj spid="_x0000_s7276" name="CorelDRAW" r:id="rId3" imgW="9151920" imgH="5621400" progId="">
              <p:embed/>
            </p:oleObj>
          </a:graphicData>
        </a:graphic>
      </p:graphicFrame>
      <p:sp>
        <p:nvSpPr>
          <p:cNvPr id="3" name="Rectangle 24"/>
          <p:cNvSpPr>
            <a:spLocks noChangeArrowheads="1"/>
          </p:cNvSpPr>
          <p:nvPr userDrawn="1"/>
        </p:nvSpPr>
        <p:spPr bwMode="auto">
          <a:xfrm>
            <a:off x="457200" y="6245225"/>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s-EC" altLang="es-EC" sz="1400">
              <a:solidFill>
                <a:srgbClr val="000000"/>
              </a:solidFill>
            </a:endParaRPr>
          </a:p>
        </p:txBody>
      </p:sp>
      <p:sp>
        <p:nvSpPr>
          <p:cNvPr id="4" name="Rectangle 25"/>
          <p:cNvSpPr>
            <a:spLocks noChangeArrowheads="1"/>
          </p:cNvSpPr>
          <p:nvPr userDrawn="1"/>
        </p:nvSpPr>
        <p:spPr bwMode="auto">
          <a:xfrm>
            <a:off x="3124200" y="6245225"/>
            <a:ext cx="2895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s-EC" altLang="es-EC" sz="1400">
              <a:solidFill>
                <a:srgbClr val="000000"/>
              </a:solidFill>
            </a:endParaRPr>
          </a:p>
        </p:txBody>
      </p:sp>
      <p:sp>
        <p:nvSpPr>
          <p:cNvPr id="5" name="Rectangle 26"/>
          <p:cNvSpPr>
            <a:spLocks noChangeArrowheads="1"/>
          </p:cNvSpPr>
          <p:nvPr userDrawn="1"/>
        </p:nvSpPr>
        <p:spPr bwMode="auto">
          <a:xfrm>
            <a:off x="457200" y="6245225"/>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s-EC" altLang="es-EC" sz="1400">
              <a:solidFill>
                <a:srgbClr val="000000"/>
              </a:solidFill>
            </a:endParaRPr>
          </a:p>
        </p:txBody>
      </p:sp>
      <p:sp>
        <p:nvSpPr>
          <p:cNvPr id="6" name="Rectangle 27"/>
          <p:cNvSpPr>
            <a:spLocks noChangeArrowheads="1"/>
          </p:cNvSpPr>
          <p:nvPr userDrawn="1"/>
        </p:nvSpPr>
        <p:spPr bwMode="auto">
          <a:xfrm>
            <a:off x="3124200" y="6245225"/>
            <a:ext cx="2895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s-EC" altLang="es-EC" sz="1400">
              <a:solidFill>
                <a:srgbClr val="000000"/>
              </a:solidFill>
            </a:endParaRPr>
          </a:p>
        </p:txBody>
      </p:sp>
      <p:pic>
        <p:nvPicPr>
          <p:cNvPr id="7" name="Picture 48" descr="bannner 2"/>
          <p:cNvPicPr>
            <a:picLocks noChangeAspect="1" noChangeArrowheads="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50"/>
          <p:cNvSpPr>
            <a:spLocks noChangeArrowheads="1"/>
          </p:cNvSpPr>
          <p:nvPr userDrawn="1"/>
        </p:nvSpPr>
        <p:spPr bwMode="auto">
          <a:xfrm>
            <a:off x="217488" y="260350"/>
            <a:ext cx="792162" cy="792163"/>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s-EC" altLang="es-EC">
              <a:solidFill>
                <a:srgbClr val="000000"/>
              </a:solidFill>
            </a:endParaRPr>
          </a:p>
        </p:txBody>
      </p:sp>
      <p:pic>
        <p:nvPicPr>
          <p:cNvPr id="9" name="Picture 49" descr="LOGO ESPE ORIGINAL copia"/>
          <p:cNvPicPr>
            <a:picLocks noChangeAspect="1" noChangeArrowheads="1"/>
          </p:cNvPicPr>
          <p:nvPr userDrawn="1"/>
        </p:nvPicPr>
        <p:blipFill>
          <a:blip r:embed="rId5">
            <a:extLst>
              <a:ext uri="{28A0092B-C50C-407E-A947-70E740481C1C}">
                <a14:useLocalDpi xmlns:a14="http://schemas.microsoft.com/office/drawing/2010/main" xmlns="" val="0"/>
              </a:ext>
            </a:extLst>
          </a:blip>
          <a:srcRect/>
          <a:stretch>
            <a:fillRect/>
          </a:stretch>
        </p:blipFill>
        <p:spPr bwMode="auto">
          <a:xfrm>
            <a:off x="107950" y="115888"/>
            <a:ext cx="3313113" cy="887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6742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xmlns="" val="1301840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xmlns="" val="3440435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xmlns="" val="3505896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xmlns="" val="2265878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xmlns="" val="1458257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xmlns="" val="3741239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Tree>
    <p:extLst>
      <p:ext uri="{BB962C8B-B14F-4D97-AF65-F5344CB8AC3E}">
        <p14:creationId xmlns:p14="http://schemas.microsoft.com/office/powerpoint/2010/main" xmlns="" val="2489080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23633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xmlns="" val="910307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xmlns="" val="600146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s-EC" altLang="es-EC">
              <a:solidFill>
                <a:srgbClr val="000000"/>
              </a:solidFill>
            </a:endParaRPr>
          </a:p>
        </p:txBody>
      </p:sp>
      <p:sp>
        <p:nvSpPr>
          <p:cNvPr id="1027"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s-EC" altLang="es-EC">
              <a:solidFill>
                <a:srgbClr val="000000"/>
              </a:solidFill>
            </a:endParaRPr>
          </a:p>
        </p:txBody>
      </p:sp>
      <p:sp>
        <p:nvSpPr>
          <p:cNvPr id="1028"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s-EC">
              <a:solidFill>
                <a:srgbClr val="000000"/>
              </a:solidFill>
            </a:endParaRPr>
          </a:p>
        </p:txBody>
      </p:sp>
      <p:sp>
        <p:nvSpPr>
          <p:cNvPr id="1029"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s-EC">
              <a:solidFill>
                <a:srgbClr val="000000"/>
              </a:solidFill>
            </a:endParaRPr>
          </a:p>
        </p:txBody>
      </p:sp>
      <p:pic>
        <p:nvPicPr>
          <p:cNvPr id="1030" name="Picture 26" descr="LOGO ESPE ORIGINAL copia"/>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6732588" y="5949950"/>
            <a:ext cx="2305050" cy="636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927670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6.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1.xml"/><Relationship Id="rId13" Type="http://schemas.openxmlformats.org/officeDocument/2006/relationships/image" Target="../media/image6.png"/><Relationship Id="rId3" Type="http://schemas.openxmlformats.org/officeDocument/2006/relationships/image" Target="../media/image26.jpeg"/><Relationship Id="rId7" Type="http://schemas.openxmlformats.org/officeDocument/2006/relationships/diagramQuickStyle" Target="../diagrams/quickStyle11.xml"/><Relationship Id="rId12" Type="http://schemas.openxmlformats.org/officeDocument/2006/relationships/diagramColors" Target="../diagrams/colors12.xml"/><Relationship Id="rId2"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diagramLayout" Target="../diagrams/layout11.xml"/><Relationship Id="rId11" Type="http://schemas.openxmlformats.org/officeDocument/2006/relationships/diagramQuickStyle" Target="../diagrams/quickStyle12.xml"/><Relationship Id="rId5" Type="http://schemas.openxmlformats.org/officeDocument/2006/relationships/diagramData" Target="../diagrams/data11.xml"/><Relationship Id="rId10" Type="http://schemas.openxmlformats.org/officeDocument/2006/relationships/diagramLayout" Target="../diagrams/layout12.xml"/><Relationship Id="rId4" Type="http://schemas.openxmlformats.org/officeDocument/2006/relationships/image" Target="../media/image27.jpeg"/><Relationship Id="rId9" Type="http://schemas.openxmlformats.org/officeDocument/2006/relationships/diagramData" Target="../diagrams/data1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3.xml"/><Relationship Id="rId7"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15.xml"/><Relationship Id="rId3" Type="http://schemas.openxmlformats.org/officeDocument/2006/relationships/diagramLayout" Target="../diagrams/layout14.xml"/><Relationship Id="rId7" Type="http://schemas.openxmlformats.org/officeDocument/2006/relationships/diagramLayout" Target="../diagrams/layout15.xml"/><Relationship Id="rId12" Type="http://schemas.openxmlformats.org/officeDocument/2006/relationships/image" Target="../media/image6.png"/><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openxmlformats.org/officeDocument/2006/relationships/diagramData" Target="../diagrams/data15.xml"/><Relationship Id="rId11" Type="http://schemas.openxmlformats.org/officeDocument/2006/relationships/image" Target="../media/image29.jpeg"/><Relationship Id="rId5" Type="http://schemas.openxmlformats.org/officeDocument/2006/relationships/diagramColors" Target="../diagrams/colors14.xml"/><Relationship Id="rId10" Type="http://schemas.openxmlformats.org/officeDocument/2006/relationships/image" Target="../media/image28.jpeg"/><Relationship Id="rId4" Type="http://schemas.openxmlformats.org/officeDocument/2006/relationships/diagramQuickStyle" Target="../diagrams/quickStyle14.xml"/><Relationship Id="rId9" Type="http://schemas.openxmlformats.org/officeDocument/2006/relationships/diagramColors" Target="../diagrams/colors15.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6.xml"/><Relationship Id="rId7" Type="http://schemas.openxmlformats.org/officeDocument/2006/relationships/image" Target="../media/image6.png"/><Relationship Id="rId2" Type="http://schemas.openxmlformats.org/officeDocument/2006/relationships/chart" Target="../charts/chart2.xml"/><Relationship Id="rId1" Type="http://schemas.openxmlformats.org/officeDocument/2006/relationships/slideLayout" Target="../slideLayouts/slideLayout6.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18.xml"/><Relationship Id="rId3" Type="http://schemas.openxmlformats.org/officeDocument/2006/relationships/image" Target="../media/image31.jpeg"/><Relationship Id="rId7" Type="http://schemas.openxmlformats.org/officeDocument/2006/relationships/diagramColors" Target="../diagrams/colors17.xml"/><Relationship Id="rId12" Type="http://schemas.openxmlformats.org/officeDocument/2006/relationships/image" Target="../media/image6.png"/><Relationship Id="rId2" Type="http://schemas.openxmlformats.org/officeDocument/2006/relationships/image" Target="../media/image30.jpeg"/><Relationship Id="rId1" Type="http://schemas.openxmlformats.org/officeDocument/2006/relationships/slideLayout" Target="../slideLayouts/slideLayout6.xml"/><Relationship Id="rId6" Type="http://schemas.openxmlformats.org/officeDocument/2006/relationships/diagramQuickStyle" Target="../diagrams/quickStyle17.xml"/><Relationship Id="rId11" Type="http://schemas.openxmlformats.org/officeDocument/2006/relationships/diagramColors" Target="../diagrams/colors18.xml"/><Relationship Id="rId5" Type="http://schemas.openxmlformats.org/officeDocument/2006/relationships/diagramLayout" Target="../diagrams/layout17.xml"/><Relationship Id="rId10" Type="http://schemas.openxmlformats.org/officeDocument/2006/relationships/diagramQuickStyle" Target="../diagrams/quickStyle18.xml"/><Relationship Id="rId4" Type="http://schemas.openxmlformats.org/officeDocument/2006/relationships/diagramData" Target="../diagrams/data17.xml"/><Relationship Id="rId9" Type="http://schemas.openxmlformats.org/officeDocument/2006/relationships/diagramLayout" Target="../diagrams/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9.xml"/><Relationship Id="rId7" Type="http://schemas.openxmlformats.org/officeDocument/2006/relationships/image" Target="../media/image6.png"/><Relationship Id="rId2" Type="http://schemas.openxmlformats.org/officeDocument/2006/relationships/chart" Target="../charts/chart3.xml"/><Relationship Id="rId1" Type="http://schemas.openxmlformats.org/officeDocument/2006/relationships/slideLayout" Target="../slideLayouts/slideLayout6.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0.xml"/><Relationship Id="rId7" Type="http://schemas.openxmlformats.org/officeDocument/2006/relationships/image" Target="../media/image6.png"/><Relationship Id="rId2" Type="http://schemas.openxmlformats.org/officeDocument/2006/relationships/chart" Target="../charts/chart4.xml"/><Relationship Id="rId1" Type="http://schemas.openxmlformats.org/officeDocument/2006/relationships/slideLayout" Target="../slideLayouts/slideLayout6.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1.xml"/><Relationship Id="rId7" Type="http://schemas.openxmlformats.org/officeDocument/2006/relationships/image" Target="../media/image6.png"/><Relationship Id="rId2" Type="http://schemas.openxmlformats.org/officeDocument/2006/relationships/chart" Target="../charts/chart5.xml"/><Relationship Id="rId1" Type="http://schemas.openxmlformats.org/officeDocument/2006/relationships/slideLayout" Target="../slideLayouts/slideLayout6.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2.xml"/><Relationship Id="rId7" Type="http://schemas.openxmlformats.org/officeDocument/2006/relationships/image" Target="../media/image6.png"/><Relationship Id="rId2" Type="http://schemas.openxmlformats.org/officeDocument/2006/relationships/image" Target="../media/image33.jpeg"/><Relationship Id="rId1" Type="http://schemas.openxmlformats.org/officeDocument/2006/relationships/slideLayout" Target="../slideLayouts/slideLayout6.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3.xml"/><Relationship Id="rId7" Type="http://schemas.openxmlformats.org/officeDocument/2006/relationships/image" Target="../media/image6.png"/><Relationship Id="rId2" Type="http://schemas.openxmlformats.org/officeDocument/2006/relationships/chart" Target="../charts/chart6.xml"/><Relationship Id="rId1" Type="http://schemas.openxmlformats.org/officeDocument/2006/relationships/slideLayout" Target="../slideLayouts/slideLayout6.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4.xml"/><Relationship Id="rId7" Type="http://schemas.openxmlformats.org/officeDocument/2006/relationships/image" Target="../media/image6.png"/><Relationship Id="rId2" Type="http://schemas.openxmlformats.org/officeDocument/2006/relationships/image" Target="../media/image34.jpeg"/><Relationship Id="rId1" Type="http://schemas.openxmlformats.org/officeDocument/2006/relationships/slideLayout" Target="../slideLayouts/slideLayout6.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5.xml"/><Relationship Id="rId7" Type="http://schemas.openxmlformats.org/officeDocument/2006/relationships/image" Target="../media/image6.png"/><Relationship Id="rId2" Type="http://schemas.openxmlformats.org/officeDocument/2006/relationships/chart" Target="../charts/chart7.xml"/><Relationship Id="rId1" Type="http://schemas.openxmlformats.org/officeDocument/2006/relationships/slideLayout" Target="../slideLayouts/slideLayout6.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diagramData" Target="../diagrams/data3.xml"/><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7.xml"/><Relationship Id="rId13" Type="http://schemas.openxmlformats.org/officeDocument/2006/relationships/diagramColors" Target="../diagrams/colors8.xml"/><Relationship Id="rId18" Type="http://schemas.openxmlformats.org/officeDocument/2006/relationships/image" Target="../media/image6.png"/><Relationship Id="rId3" Type="http://schemas.openxmlformats.org/officeDocument/2006/relationships/diagramLayout" Target="../diagrams/layout6.xml"/><Relationship Id="rId7" Type="http://schemas.openxmlformats.org/officeDocument/2006/relationships/diagramLayout" Target="../diagrams/layout7.xml"/><Relationship Id="rId12" Type="http://schemas.openxmlformats.org/officeDocument/2006/relationships/diagramQuickStyle" Target="../diagrams/quickStyle8.xml"/><Relationship Id="rId17" Type="http://schemas.openxmlformats.org/officeDocument/2006/relationships/diagramColors" Target="../diagrams/colors9.xml"/><Relationship Id="rId2" Type="http://schemas.openxmlformats.org/officeDocument/2006/relationships/diagramData" Target="../diagrams/data6.xml"/><Relationship Id="rId16" Type="http://schemas.openxmlformats.org/officeDocument/2006/relationships/diagramQuickStyle" Target="../diagrams/quickStyle9.xml"/><Relationship Id="rId1" Type="http://schemas.openxmlformats.org/officeDocument/2006/relationships/slideLayout" Target="../slideLayouts/slideLayout6.xml"/><Relationship Id="rId6" Type="http://schemas.openxmlformats.org/officeDocument/2006/relationships/diagramData" Target="../diagrams/data7.xml"/><Relationship Id="rId11" Type="http://schemas.openxmlformats.org/officeDocument/2006/relationships/diagramLayout" Target="../diagrams/layout8.xml"/><Relationship Id="rId5" Type="http://schemas.openxmlformats.org/officeDocument/2006/relationships/diagramColors" Target="../diagrams/colors6.xml"/><Relationship Id="rId15" Type="http://schemas.openxmlformats.org/officeDocument/2006/relationships/diagramLayout" Target="../diagrams/layout9.xml"/><Relationship Id="rId10" Type="http://schemas.openxmlformats.org/officeDocument/2006/relationships/diagramData" Target="../diagrams/data8.xml"/><Relationship Id="rId4" Type="http://schemas.openxmlformats.org/officeDocument/2006/relationships/diagramQuickStyle" Target="../diagrams/quickStyle6.xml"/><Relationship Id="rId9" Type="http://schemas.openxmlformats.org/officeDocument/2006/relationships/diagramColors" Target="../diagrams/colors7.xml"/><Relationship Id="rId14" Type="http://schemas.openxmlformats.org/officeDocument/2006/relationships/diagramData" Target="../diagrams/data9.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4 Image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0825" y="155575"/>
            <a:ext cx="3162300" cy="896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3 CuadroTexto"/>
          <p:cNvSpPr txBox="1">
            <a:spLocks noChangeArrowheads="1"/>
          </p:cNvSpPr>
          <p:nvPr/>
        </p:nvSpPr>
        <p:spPr bwMode="auto">
          <a:xfrm>
            <a:off x="1857356" y="1214422"/>
            <a:ext cx="619283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s-ES" b="1" dirty="0">
                <a:latin typeface="Calibri" pitchFamily="34" charset="0"/>
              </a:rPr>
              <a:t>DEPARTAMENTO DE CIENCIAS </a:t>
            </a:r>
            <a:r>
              <a:rPr lang="es-ES" b="1" dirty="0" smtClean="0">
                <a:latin typeface="Calibri" pitchFamily="34" charset="0"/>
              </a:rPr>
              <a:t>DE LA ENERGIA Y MECANICA</a:t>
            </a:r>
            <a:endParaRPr lang="es-ES" b="1" dirty="0">
              <a:latin typeface="Calibri" pitchFamily="34" charset="0"/>
            </a:endParaRPr>
          </a:p>
        </p:txBody>
      </p:sp>
      <p:sp>
        <p:nvSpPr>
          <p:cNvPr id="7" name="6 CuadroTexto"/>
          <p:cNvSpPr txBox="1"/>
          <p:nvPr/>
        </p:nvSpPr>
        <p:spPr>
          <a:xfrm>
            <a:off x="2643174" y="1785926"/>
            <a:ext cx="4495800" cy="923330"/>
          </a:xfrm>
          <a:prstGeom prst="rect">
            <a:avLst/>
          </a:prstGeom>
          <a:noFill/>
        </p:spPr>
        <p:txBody>
          <a:bodyPr wrap="square" rtlCol="0">
            <a:spAutoFit/>
          </a:bodyPr>
          <a:lstStyle/>
          <a:p>
            <a:pPr algn="ctr"/>
            <a:r>
              <a:rPr lang="es-ES" b="1" dirty="0" smtClean="0">
                <a:latin typeface="Calibri" pitchFamily="34" charset="0"/>
                <a:cs typeface="Calibri" pitchFamily="34" charset="0"/>
              </a:rPr>
              <a:t>INGENIERÍA </a:t>
            </a:r>
            <a:r>
              <a:rPr lang="es-EC" b="1" dirty="0" smtClean="0">
                <a:latin typeface="Calibri" pitchFamily="34" charset="0"/>
                <a:cs typeface="Calibri" pitchFamily="34" charset="0"/>
              </a:rPr>
              <a:t>MECANICA</a:t>
            </a:r>
            <a:endParaRPr lang="en-US" dirty="0" smtClean="0">
              <a:latin typeface="Calibri" pitchFamily="34" charset="0"/>
              <a:cs typeface="Calibri" pitchFamily="34" charset="0"/>
            </a:endParaRPr>
          </a:p>
          <a:p>
            <a:pPr algn="ctr"/>
            <a:endParaRPr lang="en-US" dirty="0">
              <a:latin typeface="Calibri" pitchFamily="34" charset="0"/>
              <a:cs typeface="Calibri" pitchFamily="34" charset="0"/>
            </a:endParaRPr>
          </a:p>
          <a:p>
            <a:pPr algn="ctr"/>
            <a:endParaRPr lang="en-US" dirty="0">
              <a:latin typeface="Calibri" pitchFamily="34" charset="0"/>
              <a:cs typeface="Calibri" pitchFamily="34" charset="0"/>
            </a:endParaRPr>
          </a:p>
        </p:txBody>
      </p:sp>
      <p:sp>
        <p:nvSpPr>
          <p:cNvPr id="9" name="8 CuadroTexto"/>
          <p:cNvSpPr txBox="1"/>
          <p:nvPr/>
        </p:nvSpPr>
        <p:spPr>
          <a:xfrm>
            <a:off x="2071670" y="2428868"/>
            <a:ext cx="5790565" cy="1292662"/>
          </a:xfrm>
          <a:prstGeom prst="rect">
            <a:avLst/>
          </a:prstGeom>
          <a:noFill/>
        </p:spPr>
        <p:txBody>
          <a:bodyPr wrap="square" rtlCol="0">
            <a:spAutoFit/>
          </a:bodyPr>
          <a:lstStyle/>
          <a:p>
            <a:pPr algn="ctr"/>
            <a:r>
              <a:rPr lang="es-ES" b="1" dirty="0" smtClean="0">
                <a:latin typeface="Calibri" pitchFamily="34" charset="0"/>
                <a:cs typeface="Calibri" pitchFamily="34" charset="0"/>
              </a:rPr>
              <a:t>“</a:t>
            </a:r>
            <a:r>
              <a:rPr lang="es-ES" sz="2000" b="1" dirty="0" smtClean="0">
                <a:latin typeface="Calibri" pitchFamily="34" charset="0"/>
                <a:cs typeface="Calibri" pitchFamily="34" charset="0"/>
              </a:rPr>
              <a:t>COMPORTAMIENTO TÉRMICO DE DOS PLANTAS FIBROSAS ECUATORIANAS PARA LA UTILIZACIÓN COMO AISLAMIENTO EN VIVIENDAS.”</a:t>
            </a:r>
            <a:endParaRPr lang="en-US" sz="2000" dirty="0">
              <a:latin typeface="Calibri" pitchFamily="34" charset="0"/>
              <a:cs typeface="Calibri" pitchFamily="34" charset="0"/>
            </a:endParaRPr>
          </a:p>
          <a:p>
            <a:pPr algn="ctr"/>
            <a:endParaRPr lang="en-US" dirty="0">
              <a:latin typeface="Calibri" pitchFamily="34" charset="0"/>
              <a:cs typeface="Calibri" pitchFamily="34" charset="0"/>
            </a:endParaRPr>
          </a:p>
        </p:txBody>
      </p:sp>
      <p:sp>
        <p:nvSpPr>
          <p:cNvPr id="10" name="9 CuadroTexto"/>
          <p:cNvSpPr txBox="1"/>
          <p:nvPr/>
        </p:nvSpPr>
        <p:spPr>
          <a:xfrm>
            <a:off x="2665442" y="3537792"/>
            <a:ext cx="4267200" cy="923330"/>
          </a:xfrm>
          <a:prstGeom prst="rect">
            <a:avLst/>
          </a:prstGeom>
          <a:noFill/>
        </p:spPr>
        <p:txBody>
          <a:bodyPr wrap="square" rtlCol="0">
            <a:spAutoFit/>
          </a:bodyPr>
          <a:lstStyle/>
          <a:p>
            <a:pPr algn="ctr"/>
            <a:r>
              <a:rPr lang="es-EC" b="1" dirty="0" smtClean="0">
                <a:latin typeface="Calibri" pitchFamily="34" charset="0"/>
                <a:cs typeface="Calibri" pitchFamily="34" charset="0"/>
              </a:rPr>
              <a:t>AUTOR:</a:t>
            </a:r>
          </a:p>
          <a:p>
            <a:pPr algn="ctr"/>
            <a:r>
              <a:rPr lang="es-EC" b="1" dirty="0" smtClean="0">
                <a:latin typeface="Calibri" pitchFamily="34" charset="0"/>
                <a:cs typeface="Calibri" pitchFamily="34" charset="0"/>
              </a:rPr>
              <a:t>ARMANDO VINICIO VITERI LOPEZ</a:t>
            </a:r>
            <a:endParaRPr lang="en-US" dirty="0">
              <a:latin typeface="Calibri" pitchFamily="34" charset="0"/>
              <a:cs typeface="Calibri" pitchFamily="34" charset="0"/>
            </a:endParaRPr>
          </a:p>
          <a:p>
            <a:pPr algn="ctr"/>
            <a:endParaRPr lang="en-US" dirty="0">
              <a:latin typeface="Calibri" pitchFamily="34" charset="0"/>
              <a:cs typeface="Calibri" pitchFamily="34" charset="0"/>
            </a:endParaRPr>
          </a:p>
        </p:txBody>
      </p:sp>
      <p:sp>
        <p:nvSpPr>
          <p:cNvPr id="11" name="10 CuadroTexto"/>
          <p:cNvSpPr txBox="1"/>
          <p:nvPr/>
        </p:nvSpPr>
        <p:spPr>
          <a:xfrm>
            <a:off x="3010082" y="4514687"/>
            <a:ext cx="3962400" cy="1200329"/>
          </a:xfrm>
          <a:prstGeom prst="rect">
            <a:avLst/>
          </a:prstGeom>
          <a:noFill/>
        </p:spPr>
        <p:txBody>
          <a:bodyPr wrap="square" rtlCol="0">
            <a:spAutoFit/>
          </a:bodyPr>
          <a:lstStyle/>
          <a:p>
            <a:pPr algn="ctr"/>
            <a:r>
              <a:rPr lang="es-ES" b="1" dirty="0">
                <a:latin typeface="Calibri" pitchFamily="34" charset="0"/>
                <a:cs typeface="Calibri" pitchFamily="34" charset="0"/>
              </a:rPr>
              <a:t>DIRECTOR: </a:t>
            </a:r>
            <a:r>
              <a:rPr lang="es-ES" b="1" dirty="0" smtClean="0">
                <a:latin typeface="Calibri" pitchFamily="34" charset="0"/>
                <a:cs typeface="Calibri" pitchFamily="34" charset="0"/>
              </a:rPr>
              <a:t>DR. REINALDO DELGADO</a:t>
            </a:r>
            <a:endParaRPr lang="en-US" dirty="0">
              <a:latin typeface="Calibri" pitchFamily="34" charset="0"/>
              <a:cs typeface="Calibri" pitchFamily="34" charset="0"/>
            </a:endParaRPr>
          </a:p>
          <a:p>
            <a:pPr algn="ctr"/>
            <a:endParaRPr lang="es-ES" b="1" dirty="0" smtClean="0">
              <a:latin typeface="Calibri" pitchFamily="34" charset="0"/>
              <a:cs typeface="Calibri" pitchFamily="34" charset="0"/>
            </a:endParaRPr>
          </a:p>
          <a:p>
            <a:pPr algn="ctr"/>
            <a:r>
              <a:rPr lang="es-ES" b="1" dirty="0" smtClean="0">
                <a:latin typeface="Calibri" pitchFamily="34" charset="0"/>
                <a:cs typeface="Calibri" pitchFamily="34" charset="0"/>
              </a:rPr>
              <a:t>2017 </a:t>
            </a:r>
            <a:endParaRPr lang="en-US" dirty="0">
              <a:latin typeface="Calibri" pitchFamily="34" charset="0"/>
              <a:cs typeface="Calibri" pitchFamily="34" charset="0"/>
            </a:endParaRPr>
          </a:p>
          <a:p>
            <a:pPr algn="ctr"/>
            <a:endParaRPr lang="en-US" dirty="0">
              <a:latin typeface="Calibri" pitchFamily="34" charset="0"/>
              <a:cs typeface="Calibri" pitchFamily="34" charset="0"/>
            </a:endParaRPr>
          </a:p>
        </p:txBody>
      </p:sp>
    </p:spTree>
    <p:extLst>
      <p:ext uri="{BB962C8B-B14F-4D97-AF65-F5344CB8AC3E}">
        <p14:creationId xmlns:p14="http://schemas.microsoft.com/office/powerpoint/2010/main" xmlns="" val="3949694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214282" y="142852"/>
            <a:ext cx="8229600" cy="571496"/>
          </a:xfrm>
          <a:prstGeom prst="rect">
            <a:avLst/>
          </a:prstGeom>
        </p:spPr>
        <p:txBody>
          <a:bodyPr/>
          <a:lstStyle/>
          <a:p>
            <a:pPr lvl="0" eaLnBrk="0" fontAlgn="base" hangingPunct="0">
              <a:spcBef>
                <a:spcPct val="0"/>
              </a:spcBef>
              <a:spcAft>
                <a:spcPct val="0"/>
              </a:spcAft>
            </a:pPr>
            <a:r>
              <a:rPr lang="es-EC" b="1" dirty="0" smtClean="0"/>
              <a:t>EQUIPO DE ANÁLISIS DE CONDUCTIVIDAD TÉRMICA</a:t>
            </a:r>
            <a:endParaRPr kumimoji="0" lang="es-EC"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pic>
        <p:nvPicPr>
          <p:cNvPr id="4" name="3 Imagen" descr="E:\Documentos Armando\TESIS\BIOMASA\Fotos\Nueva carpeta\IMG_20170125_074902.jpg"/>
          <p:cNvPicPr/>
          <p:nvPr/>
        </p:nvPicPr>
        <p:blipFill>
          <a:blip r:embed="rId2" cstate="print"/>
          <a:srcRect l="6891" t="12605" r="13142" b="4046"/>
          <a:stretch>
            <a:fillRect/>
          </a:stretch>
        </p:blipFill>
        <p:spPr bwMode="auto">
          <a:xfrm>
            <a:off x="928662" y="1142984"/>
            <a:ext cx="4214842" cy="2428892"/>
          </a:xfrm>
          <a:prstGeom prst="rect">
            <a:avLst/>
          </a:prstGeom>
          <a:noFill/>
          <a:ln w="9525">
            <a:solidFill>
              <a:schemeClr val="tx1"/>
            </a:solidFill>
            <a:miter lim="800000"/>
            <a:headEnd/>
            <a:tailEnd/>
          </a:ln>
        </p:spPr>
      </p:pic>
      <p:sp>
        <p:nvSpPr>
          <p:cNvPr id="6" name="5 CuadroTexto"/>
          <p:cNvSpPr txBox="1"/>
          <p:nvPr/>
        </p:nvSpPr>
        <p:spPr>
          <a:xfrm>
            <a:off x="0" y="4143380"/>
            <a:ext cx="6072198" cy="1846659"/>
          </a:xfrm>
          <a:prstGeom prst="rect">
            <a:avLst/>
          </a:prstGeom>
          <a:noFill/>
        </p:spPr>
        <p:txBody>
          <a:bodyPr wrap="square" rtlCol="0">
            <a:spAutoFit/>
          </a:bodyPr>
          <a:lstStyle/>
          <a:p>
            <a:pPr algn="just">
              <a:buFont typeface="Wingdings" pitchFamily="2" charset="2"/>
              <a:buChar char="Ø"/>
            </a:pPr>
            <a:r>
              <a:rPr lang="es-EC" sz="1200" dirty="0" smtClean="0"/>
              <a:t>Fuente que consiste en una placa metálica cuadrada de 15 cm x 15 cm (Calefactor)</a:t>
            </a:r>
          </a:p>
          <a:p>
            <a:pPr algn="just"/>
            <a:r>
              <a:rPr lang="es-EC" sz="1200" dirty="0" smtClean="0"/>
              <a:t>rodeada de otra placa (Anillo de guarda) que evita la perdida de calor del calefactor.</a:t>
            </a:r>
          </a:p>
          <a:p>
            <a:pPr algn="just">
              <a:buFont typeface="Wingdings" pitchFamily="2" charset="2"/>
              <a:buChar char="Ø"/>
            </a:pPr>
            <a:r>
              <a:rPr lang="es-EC" sz="1200" dirty="0" smtClean="0"/>
              <a:t>Además dos sumideros, Sumidero 1 y Sumidero 2  refrigeradas por corriente de agua con un sensor para medir la temperatura.</a:t>
            </a:r>
          </a:p>
          <a:p>
            <a:pPr algn="just">
              <a:buFont typeface="Wingdings" pitchFamily="2" charset="2"/>
              <a:buChar char="Ø"/>
            </a:pPr>
            <a:r>
              <a:rPr lang="es-EC" sz="1200" dirty="0" smtClean="0"/>
              <a:t>Sistema de Refrigeración que permite mantener un flujo con una presión constante que permite el monitoreo con dos termómetros y un regulador de temperatura.</a:t>
            </a:r>
          </a:p>
          <a:p>
            <a:pPr algn="just">
              <a:buFont typeface="Wingdings" pitchFamily="2" charset="2"/>
              <a:buChar char="Ø"/>
            </a:pPr>
            <a:r>
              <a:rPr lang="es-EC" sz="1200" dirty="0" smtClean="0"/>
              <a:t>Las diferentes temperaturas no debe existir muchas diferencia entre ellas, para este estudio se procuró que las temperaturas no excedan un rango de 0,01 de °C.</a:t>
            </a:r>
          </a:p>
          <a:p>
            <a:endParaRPr lang="es-EC" dirty="0"/>
          </a:p>
        </p:txBody>
      </p:sp>
      <p:cxnSp>
        <p:nvCxnSpPr>
          <p:cNvPr id="12" name="11 Conector recto de flecha"/>
          <p:cNvCxnSpPr/>
          <p:nvPr/>
        </p:nvCxnSpPr>
        <p:spPr>
          <a:xfrm rot="5400000">
            <a:off x="2143108" y="1071546"/>
            <a:ext cx="1071570" cy="1071570"/>
          </a:xfrm>
          <a:prstGeom prst="straightConnector1">
            <a:avLst/>
          </a:prstGeom>
          <a:ln w="28575">
            <a:solidFill>
              <a:srgbClr val="23E187"/>
            </a:solidFill>
            <a:tailEnd type="arrow"/>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2928926" y="785794"/>
            <a:ext cx="1785950" cy="307777"/>
          </a:xfrm>
          <a:prstGeom prst="rect">
            <a:avLst/>
          </a:prstGeom>
          <a:noFill/>
        </p:spPr>
        <p:txBody>
          <a:bodyPr wrap="square" rtlCol="0">
            <a:spAutoFit/>
          </a:bodyPr>
          <a:lstStyle/>
          <a:p>
            <a:r>
              <a:rPr lang="es-EC" sz="1400" dirty="0" smtClean="0"/>
              <a:t>FUENTE</a:t>
            </a:r>
            <a:endParaRPr lang="es-EC" sz="1400" dirty="0"/>
          </a:p>
        </p:txBody>
      </p:sp>
      <p:cxnSp>
        <p:nvCxnSpPr>
          <p:cNvPr id="21" name="20 Conector recto de flecha"/>
          <p:cNvCxnSpPr/>
          <p:nvPr/>
        </p:nvCxnSpPr>
        <p:spPr>
          <a:xfrm rot="16200000" flipV="1">
            <a:off x="2464579" y="2893215"/>
            <a:ext cx="928694" cy="714380"/>
          </a:xfrm>
          <a:prstGeom prst="straightConnector1">
            <a:avLst/>
          </a:prstGeom>
          <a:ln w="28575">
            <a:solidFill>
              <a:srgbClr val="23E187"/>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rot="16200000" flipH="1">
            <a:off x="1107257" y="1035827"/>
            <a:ext cx="571504" cy="500066"/>
          </a:xfrm>
          <a:prstGeom prst="straightConnector1">
            <a:avLst/>
          </a:prstGeom>
          <a:ln w="28575">
            <a:solidFill>
              <a:srgbClr val="23E187"/>
            </a:solidFill>
            <a:tailEnd type="arrow"/>
          </a:ln>
        </p:spPr>
        <p:style>
          <a:lnRef idx="1">
            <a:schemeClr val="accent1"/>
          </a:lnRef>
          <a:fillRef idx="0">
            <a:schemeClr val="accent1"/>
          </a:fillRef>
          <a:effectRef idx="0">
            <a:schemeClr val="accent1"/>
          </a:effectRef>
          <a:fontRef idx="minor">
            <a:schemeClr val="tx1"/>
          </a:fontRef>
        </p:style>
      </p:cxnSp>
      <p:sp>
        <p:nvSpPr>
          <p:cNvPr id="25" name="24 CuadroTexto"/>
          <p:cNvSpPr txBox="1"/>
          <p:nvPr/>
        </p:nvSpPr>
        <p:spPr>
          <a:xfrm>
            <a:off x="2714612" y="3714752"/>
            <a:ext cx="2500330" cy="307777"/>
          </a:xfrm>
          <a:prstGeom prst="rect">
            <a:avLst/>
          </a:prstGeom>
          <a:noFill/>
        </p:spPr>
        <p:txBody>
          <a:bodyPr wrap="square" rtlCol="0">
            <a:spAutoFit/>
          </a:bodyPr>
          <a:lstStyle/>
          <a:p>
            <a:r>
              <a:rPr lang="es-EC" sz="1400" dirty="0" smtClean="0"/>
              <a:t>INGRESO DE AGUA</a:t>
            </a:r>
            <a:endParaRPr lang="es-EC" sz="1400" dirty="0"/>
          </a:p>
        </p:txBody>
      </p:sp>
      <p:sp>
        <p:nvSpPr>
          <p:cNvPr id="26" name="25 CuadroTexto"/>
          <p:cNvSpPr txBox="1"/>
          <p:nvPr/>
        </p:nvSpPr>
        <p:spPr>
          <a:xfrm>
            <a:off x="214282" y="714356"/>
            <a:ext cx="2286016" cy="307777"/>
          </a:xfrm>
          <a:prstGeom prst="rect">
            <a:avLst/>
          </a:prstGeom>
          <a:noFill/>
        </p:spPr>
        <p:txBody>
          <a:bodyPr wrap="square" rtlCol="0">
            <a:spAutoFit/>
          </a:bodyPr>
          <a:lstStyle/>
          <a:p>
            <a:r>
              <a:rPr lang="es-EC" sz="1400" dirty="0" smtClean="0"/>
              <a:t>SALIDA DE AGUA</a:t>
            </a:r>
            <a:endParaRPr lang="es-EC" sz="1400" dirty="0"/>
          </a:p>
        </p:txBody>
      </p:sp>
      <p:cxnSp>
        <p:nvCxnSpPr>
          <p:cNvPr id="28" name="27 Conector recto de flecha"/>
          <p:cNvCxnSpPr/>
          <p:nvPr/>
        </p:nvCxnSpPr>
        <p:spPr>
          <a:xfrm rot="5400000" flipH="1" flipV="1">
            <a:off x="964381" y="2750339"/>
            <a:ext cx="1071570" cy="857256"/>
          </a:xfrm>
          <a:prstGeom prst="straightConnector1">
            <a:avLst/>
          </a:prstGeom>
          <a:ln w="28575">
            <a:solidFill>
              <a:srgbClr val="23E187"/>
            </a:solidFill>
            <a:tailEnd type="arrow"/>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285720" y="3714752"/>
            <a:ext cx="1643074" cy="307777"/>
          </a:xfrm>
          <a:prstGeom prst="rect">
            <a:avLst/>
          </a:prstGeom>
          <a:noFill/>
        </p:spPr>
        <p:txBody>
          <a:bodyPr wrap="square" rtlCol="0">
            <a:spAutoFit/>
          </a:bodyPr>
          <a:lstStyle/>
          <a:p>
            <a:r>
              <a:rPr lang="es-EC" sz="1400" dirty="0" smtClean="0"/>
              <a:t>SUMIDERO 1</a:t>
            </a:r>
            <a:endParaRPr lang="es-EC" sz="1400" dirty="0"/>
          </a:p>
        </p:txBody>
      </p:sp>
      <p:cxnSp>
        <p:nvCxnSpPr>
          <p:cNvPr id="31" name="30 Conector recto de flecha"/>
          <p:cNvCxnSpPr/>
          <p:nvPr/>
        </p:nvCxnSpPr>
        <p:spPr>
          <a:xfrm rot="10800000" flipV="1">
            <a:off x="2500298" y="1714488"/>
            <a:ext cx="1357322" cy="642942"/>
          </a:xfrm>
          <a:prstGeom prst="straightConnector1">
            <a:avLst/>
          </a:prstGeom>
          <a:ln w="28575">
            <a:solidFill>
              <a:srgbClr val="23E187"/>
            </a:solidFill>
            <a:tailEnd type="arrow"/>
          </a:ln>
        </p:spPr>
        <p:style>
          <a:lnRef idx="1">
            <a:schemeClr val="accent1"/>
          </a:lnRef>
          <a:fillRef idx="0">
            <a:schemeClr val="accent1"/>
          </a:fillRef>
          <a:effectRef idx="0">
            <a:schemeClr val="accent1"/>
          </a:effectRef>
          <a:fontRef idx="minor">
            <a:schemeClr val="tx1"/>
          </a:fontRef>
        </p:style>
      </p:cxnSp>
      <p:sp>
        <p:nvSpPr>
          <p:cNvPr id="32" name="31 CuadroTexto"/>
          <p:cNvSpPr txBox="1"/>
          <p:nvPr/>
        </p:nvSpPr>
        <p:spPr>
          <a:xfrm>
            <a:off x="3571868" y="1428736"/>
            <a:ext cx="1357322" cy="307777"/>
          </a:xfrm>
          <a:prstGeom prst="rect">
            <a:avLst/>
          </a:prstGeom>
          <a:solidFill>
            <a:schemeClr val="bg1"/>
          </a:solidFill>
        </p:spPr>
        <p:txBody>
          <a:bodyPr wrap="square" rtlCol="0">
            <a:spAutoFit/>
          </a:bodyPr>
          <a:lstStyle/>
          <a:p>
            <a:r>
              <a:rPr lang="es-EC" sz="1400" dirty="0" smtClean="0"/>
              <a:t>SUMIDERO 2</a:t>
            </a:r>
            <a:endParaRPr lang="es-EC" sz="1400" dirty="0"/>
          </a:p>
        </p:txBody>
      </p:sp>
      <p:pic>
        <p:nvPicPr>
          <p:cNvPr id="33" name="32 Imagen" descr="E:\Documentos Armando\TESIS\BIOMASA\Fotos\Nueva carpeta\IMG_20170125_074837.jpg"/>
          <p:cNvPicPr/>
          <p:nvPr/>
        </p:nvPicPr>
        <p:blipFill>
          <a:blip r:embed="rId3" cstate="print"/>
          <a:srcRect l="14102" r="27885" b="9244"/>
          <a:stretch>
            <a:fillRect/>
          </a:stretch>
        </p:blipFill>
        <p:spPr bwMode="auto">
          <a:xfrm>
            <a:off x="6429388" y="1000108"/>
            <a:ext cx="1714512" cy="1643074"/>
          </a:xfrm>
          <a:prstGeom prst="rect">
            <a:avLst/>
          </a:prstGeom>
          <a:noFill/>
          <a:ln w="9525">
            <a:solidFill>
              <a:schemeClr val="tx1"/>
            </a:solidFill>
            <a:miter lim="800000"/>
            <a:headEnd/>
            <a:tailEnd/>
          </a:ln>
        </p:spPr>
      </p:pic>
      <p:pic>
        <p:nvPicPr>
          <p:cNvPr id="34" name="33 Imagen" descr="E:\Documentos Armando\TESIS\BIOMASA\Fotos\20150615_091658.jpg"/>
          <p:cNvPicPr/>
          <p:nvPr/>
        </p:nvPicPr>
        <p:blipFill>
          <a:blip r:embed="rId4" cstate="print"/>
          <a:srcRect l="11545" r="13603"/>
          <a:stretch>
            <a:fillRect/>
          </a:stretch>
        </p:blipFill>
        <p:spPr bwMode="auto">
          <a:xfrm rot="5400000">
            <a:off x="5910282" y="3662354"/>
            <a:ext cx="1824029" cy="1357322"/>
          </a:xfrm>
          <a:prstGeom prst="rect">
            <a:avLst/>
          </a:prstGeom>
          <a:noFill/>
          <a:ln w="9525">
            <a:solidFill>
              <a:schemeClr val="tx1"/>
            </a:solidFill>
            <a:miter lim="800000"/>
            <a:headEnd/>
            <a:tailEnd/>
          </a:ln>
        </p:spPr>
      </p:pic>
      <p:pic>
        <p:nvPicPr>
          <p:cNvPr id="35" name="34 Imagen" descr="E:\Documentos Armando\TESIS\BIOMASA\Fotos\20150615_091710.jpg"/>
          <p:cNvPicPr/>
          <p:nvPr/>
        </p:nvPicPr>
        <p:blipFill>
          <a:blip r:embed="rId5" cstate="print"/>
          <a:srcRect/>
          <a:stretch>
            <a:fillRect/>
          </a:stretch>
        </p:blipFill>
        <p:spPr bwMode="auto">
          <a:xfrm rot="5400000">
            <a:off x="7393801" y="3750471"/>
            <a:ext cx="1785950" cy="1143008"/>
          </a:xfrm>
          <a:prstGeom prst="rect">
            <a:avLst/>
          </a:prstGeom>
          <a:noFill/>
          <a:ln w="9525">
            <a:solidFill>
              <a:schemeClr val="tx1"/>
            </a:solidFill>
            <a:miter lim="800000"/>
            <a:headEnd/>
            <a:tailEnd/>
          </a:ln>
        </p:spPr>
      </p:pic>
      <p:sp>
        <p:nvSpPr>
          <p:cNvPr id="37" name="36 CuadroTexto"/>
          <p:cNvSpPr txBox="1"/>
          <p:nvPr/>
        </p:nvSpPr>
        <p:spPr>
          <a:xfrm>
            <a:off x="6715140" y="642918"/>
            <a:ext cx="1714512" cy="307777"/>
          </a:xfrm>
          <a:prstGeom prst="rect">
            <a:avLst/>
          </a:prstGeom>
          <a:noFill/>
        </p:spPr>
        <p:txBody>
          <a:bodyPr wrap="square" rtlCol="0">
            <a:spAutoFit/>
          </a:bodyPr>
          <a:lstStyle/>
          <a:p>
            <a:r>
              <a:rPr lang="es-EC" sz="1400" b="1" u="sng" dirty="0" smtClean="0"/>
              <a:t>FUENTE</a:t>
            </a:r>
            <a:endParaRPr lang="es-EC" sz="1400" b="1" u="sng" dirty="0"/>
          </a:p>
        </p:txBody>
      </p:sp>
      <p:cxnSp>
        <p:nvCxnSpPr>
          <p:cNvPr id="39" name="38 Conector recto de flecha"/>
          <p:cNvCxnSpPr/>
          <p:nvPr/>
        </p:nvCxnSpPr>
        <p:spPr>
          <a:xfrm>
            <a:off x="6000760" y="1285860"/>
            <a:ext cx="1071570" cy="357190"/>
          </a:xfrm>
          <a:prstGeom prst="straightConnector1">
            <a:avLst/>
          </a:prstGeom>
          <a:ln w="28575">
            <a:solidFill>
              <a:srgbClr val="23E187"/>
            </a:solidFill>
            <a:tailEnd type="arrow"/>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a:stCxn id="52" idx="2"/>
          </p:cNvCxnSpPr>
          <p:nvPr/>
        </p:nvCxnSpPr>
        <p:spPr>
          <a:xfrm rot="5400000">
            <a:off x="7764475" y="1299343"/>
            <a:ext cx="580257" cy="535785"/>
          </a:xfrm>
          <a:prstGeom prst="straightConnector1">
            <a:avLst/>
          </a:prstGeom>
          <a:ln w="28575">
            <a:solidFill>
              <a:srgbClr val="23E187"/>
            </a:solidFill>
            <a:tailEnd type="arrow"/>
          </a:ln>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6072198" y="3000372"/>
            <a:ext cx="4000528" cy="307777"/>
          </a:xfrm>
          <a:prstGeom prst="rect">
            <a:avLst/>
          </a:prstGeom>
          <a:noFill/>
        </p:spPr>
        <p:txBody>
          <a:bodyPr wrap="square" rtlCol="0">
            <a:spAutoFit/>
          </a:bodyPr>
          <a:lstStyle/>
          <a:p>
            <a:r>
              <a:rPr lang="es-EC" sz="1400" b="1" u="sng" dirty="0" smtClean="0"/>
              <a:t>SISTEMA DE REFRIGREACIÓN</a:t>
            </a:r>
            <a:endParaRPr lang="es-EC" sz="1400" b="1" u="sng" dirty="0"/>
          </a:p>
        </p:txBody>
      </p:sp>
      <p:sp>
        <p:nvSpPr>
          <p:cNvPr id="51" name="50 CuadroTexto"/>
          <p:cNvSpPr txBox="1"/>
          <p:nvPr/>
        </p:nvSpPr>
        <p:spPr>
          <a:xfrm>
            <a:off x="5429256" y="1071546"/>
            <a:ext cx="1143008" cy="261610"/>
          </a:xfrm>
          <a:prstGeom prst="rect">
            <a:avLst/>
          </a:prstGeom>
          <a:solidFill>
            <a:schemeClr val="bg1"/>
          </a:solidFill>
        </p:spPr>
        <p:txBody>
          <a:bodyPr wrap="square" rtlCol="0">
            <a:spAutoFit/>
          </a:bodyPr>
          <a:lstStyle/>
          <a:p>
            <a:r>
              <a:rPr lang="es-EC" sz="1100" dirty="0" smtClean="0"/>
              <a:t>CALEFACTOR</a:t>
            </a:r>
            <a:endParaRPr lang="es-EC" sz="1100" dirty="0"/>
          </a:p>
        </p:txBody>
      </p:sp>
      <p:sp>
        <p:nvSpPr>
          <p:cNvPr id="52" name="51 CuadroTexto"/>
          <p:cNvSpPr txBox="1"/>
          <p:nvPr/>
        </p:nvSpPr>
        <p:spPr>
          <a:xfrm>
            <a:off x="7858148" y="1000108"/>
            <a:ext cx="928694" cy="276999"/>
          </a:xfrm>
          <a:prstGeom prst="rect">
            <a:avLst/>
          </a:prstGeom>
          <a:solidFill>
            <a:schemeClr val="bg1"/>
          </a:solidFill>
        </p:spPr>
        <p:txBody>
          <a:bodyPr wrap="square" rtlCol="0">
            <a:spAutoFit/>
          </a:bodyPr>
          <a:lstStyle/>
          <a:p>
            <a:r>
              <a:rPr lang="es-EC" sz="1200" dirty="0" smtClean="0"/>
              <a:t>GUARDA</a:t>
            </a:r>
            <a:endParaRPr lang="es-EC" sz="1200" dirty="0"/>
          </a:p>
        </p:txBody>
      </p:sp>
      <p:pic>
        <p:nvPicPr>
          <p:cNvPr id="55" name="54 Imagen"/>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732240" y="5949280"/>
            <a:ext cx="2270125"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20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20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20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2000"/>
                                        <p:tgtEl>
                                          <p:spTgt spid="26"/>
                                        </p:tgtEl>
                                      </p:cBhvr>
                                    </p:animEffect>
                                  </p:childTnLst>
                                </p:cTn>
                              </p:par>
                              <p:par>
                                <p:cTn id="26" presetID="10"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2000"/>
                                        <p:tgtEl>
                                          <p:spTgt spid="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2000"/>
                                        <p:tgtEl>
                                          <p:spTgt spid="29"/>
                                        </p:tgtEl>
                                      </p:cBhvr>
                                    </p:animEffect>
                                  </p:childTnLst>
                                </p:cTn>
                              </p:par>
                              <p:par>
                                <p:cTn id="32" presetID="10"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2000"/>
                                        <p:tgtEl>
                                          <p:spTgt spid="3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20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fade">
                                      <p:cBhvr>
                                        <p:cTn id="42" dur="2000"/>
                                        <p:tgtEl>
                                          <p:spTgt spid="6">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animEffect transition="in" filter="fade">
                                      <p:cBhvr>
                                        <p:cTn id="45" dur="2000"/>
                                        <p:tgtEl>
                                          <p:spTgt spid="6">
                                            <p:txEl>
                                              <p:pRg st="1" end="1"/>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
                                            <p:txEl>
                                              <p:pRg st="2" end="2"/>
                                            </p:txEl>
                                          </p:spTgt>
                                        </p:tgtEl>
                                        <p:attrNameLst>
                                          <p:attrName>style.visibility</p:attrName>
                                        </p:attrNameLst>
                                      </p:cBhvr>
                                      <p:to>
                                        <p:strVal val="visible"/>
                                      </p:to>
                                    </p:set>
                                    <p:animEffect transition="in" filter="fade">
                                      <p:cBhvr>
                                        <p:cTn id="48" dur="2000"/>
                                        <p:tgtEl>
                                          <p:spTgt spid="6">
                                            <p:txEl>
                                              <p:pRg st="2" end="2"/>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
                                            <p:txEl>
                                              <p:pRg st="3" end="3"/>
                                            </p:txEl>
                                          </p:spTgt>
                                        </p:tgtEl>
                                        <p:attrNameLst>
                                          <p:attrName>style.visibility</p:attrName>
                                        </p:attrNameLst>
                                      </p:cBhvr>
                                      <p:to>
                                        <p:strVal val="visible"/>
                                      </p:to>
                                    </p:set>
                                    <p:animEffect transition="in" filter="fade">
                                      <p:cBhvr>
                                        <p:cTn id="51" dur="2000"/>
                                        <p:tgtEl>
                                          <p:spTgt spid="6">
                                            <p:txEl>
                                              <p:pRg st="3" end="3"/>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
                                            <p:txEl>
                                              <p:pRg st="4" end="4"/>
                                            </p:txEl>
                                          </p:spTgt>
                                        </p:tgtEl>
                                        <p:attrNameLst>
                                          <p:attrName>style.visibility</p:attrName>
                                        </p:attrNameLst>
                                      </p:cBhvr>
                                      <p:to>
                                        <p:strVal val="visible"/>
                                      </p:to>
                                    </p:set>
                                    <p:animEffect transition="in" filter="fade">
                                      <p:cBhvr>
                                        <p:cTn id="54" dur="2000"/>
                                        <p:tgtEl>
                                          <p:spTgt spid="6">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2000"/>
                                        <p:tgtEl>
                                          <p:spTgt spid="33"/>
                                        </p:tgtEl>
                                      </p:cBhvr>
                                    </p:animEffect>
                                  </p:childTnLst>
                                </p:cTn>
                              </p:par>
                              <p:par>
                                <p:cTn id="60" presetID="10" presetClass="entr" presetSubtype="0" fill="hold"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2000"/>
                                        <p:tgtEl>
                                          <p:spTgt spid="34"/>
                                        </p:tgtEl>
                                      </p:cBhvr>
                                    </p:animEffect>
                                  </p:childTnLst>
                                </p:cTn>
                              </p:par>
                              <p:par>
                                <p:cTn id="63" presetID="10" presetClass="entr" presetSubtype="0"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2000"/>
                                        <p:tgtEl>
                                          <p:spTgt spid="3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2000"/>
                                        <p:tgtEl>
                                          <p:spTgt spid="37"/>
                                        </p:tgtEl>
                                      </p:cBhvr>
                                    </p:animEffect>
                                  </p:childTnLst>
                                </p:cTn>
                              </p:par>
                              <p:par>
                                <p:cTn id="69" presetID="10" presetClass="entr" presetSubtype="0" fill="hold"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2000"/>
                                        <p:tgtEl>
                                          <p:spTgt spid="39"/>
                                        </p:tgtEl>
                                      </p:cBhvr>
                                    </p:animEffect>
                                  </p:childTnLst>
                                </p:cTn>
                              </p:par>
                              <p:par>
                                <p:cTn id="72" presetID="10" presetClass="entr" presetSubtype="0" fill="hold" nodeType="with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fade">
                                      <p:cBhvr>
                                        <p:cTn id="74" dur="2000"/>
                                        <p:tgtEl>
                                          <p:spTgt spid="4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fade">
                                      <p:cBhvr>
                                        <p:cTn id="77" dur="2000"/>
                                        <p:tgtEl>
                                          <p:spTgt spid="5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2000"/>
                                        <p:tgtEl>
                                          <p:spTgt spid="5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fade">
                                      <p:cBhvr>
                                        <p:cTn id="83"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15" grpId="0"/>
      <p:bldP spid="25" grpId="0"/>
      <p:bldP spid="26" grpId="0"/>
      <p:bldP spid="29" grpId="0"/>
      <p:bldP spid="32" grpId="0" animBg="1"/>
      <p:bldP spid="37" grpId="0"/>
      <p:bldP spid="42" grpId="0"/>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20" name="Picture 8"/>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072198" y="1214422"/>
            <a:ext cx="1466850" cy="342900"/>
          </a:xfrm>
          <a:prstGeom prst="rect">
            <a:avLst/>
          </a:prstGeom>
          <a:noFill/>
        </p:spPr>
      </p:pic>
      <p:pic>
        <p:nvPicPr>
          <p:cNvPr id="90119"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215074" y="1571612"/>
            <a:ext cx="1238250" cy="781050"/>
          </a:xfrm>
          <a:prstGeom prst="rect">
            <a:avLst/>
          </a:prstGeom>
          <a:noFill/>
        </p:spPr>
      </p:pic>
      <p:pic>
        <p:nvPicPr>
          <p:cNvPr id="90117"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143636" y="2428868"/>
            <a:ext cx="1381125" cy="533400"/>
          </a:xfrm>
          <a:prstGeom prst="rect">
            <a:avLst/>
          </a:prstGeom>
          <a:noFill/>
        </p:spPr>
      </p:pic>
      <p:pic>
        <p:nvPicPr>
          <p:cNvPr id="90116"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000760" y="2928934"/>
            <a:ext cx="1838325" cy="504825"/>
          </a:xfrm>
          <a:prstGeom prst="rect">
            <a:avLst/>
          </a:prstGeom>
          <a:noFill/>
        </p:spPr>
      </p:pic>
      <p:pic>
        <p:nvPicPr>
          <p:cNvPr id="90115" name="Picture 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072198" y="3500438"/>
            <a:ext cx="1762125" cy="514350"/>
          </a:xfrm>
          <a:prstGeom prst="rect">
            <a:avLst/>
          </a:prstGeom>
          <a:noFill/>
        </p:spPr>
      </p:pic>
      <p:pic>
        <p:nvPicPr>
          <p:cNvPr id="90114" name="Picture 2"/>
          <p:cNvPicPr>
            <a:picLocks noChangeAspect="1" noChangeArrowheads="1"/>
          </p:cNvPicPr>
          <p:nvPr/>
        </p:nvPicPr>
        <p:blipFill>
          <a:blip r:embed="rId7">
            <a:clrChange>
              <a:clrFrom>
                <a:srgbClr val="FFFFFF"/>
              </a:clrFrom>
              <a:clrTo>
                <a:srgbClr val="FFFFFF">
                  <a:alpha val="0"/>
                </a:srgbClr>
              </a:clrTo>
            </a:clrChange>
          </a:blip>
          <a:srcRect r="16667"/>
          <a:stretch>
            <a:fillRect/>
          </a:stretch>
        </p:blipFill>
        <p:spPr bwMode="auto">
          <a:xfrm>
            <a:off x="6429388" y="4143380"/>
            <a:ext cx="1428760" cy="657225"/>
          </a:xfrm>
          <a:prstGeom prst="rect">
            <a:avLst/>
          </a:prstGeom>
          <a:noFill/>
        </p:spPr>
      </p:pic>
      <p:pic>
        <p:nvPicPr>
          <p:cNvPr id="90113" name="Picture 1"/>
          <p:cNvPicPr>
            <a:picLocks noChangeAspect="1" noChangeArrowheads="1"/>
          </p:cNvPicPr>
          <p:nvPr/>
        </p:nvPicPr>
        <p:blipFill>
          <a:blip r:embed="rId8">
            <a:clrChange>
              <a:clrFrom>
                <a:srgbClr val="FFFFFF"/>
              </a:clrFrom>
              <a:clrTo>
                <a:srgbClr val="FFFFFF">
                  <a:alpha val="0"/>
                </a:srgbClr>
              </a:clrTo>
            </a:clrChange>
          </a:blip>
          <a:srcRect r="17322" b="943"/>
          <a:stretch>
            <a:fillRect/>
          </a:stretch>
        </p:blipFill>
        <p:spPr bwMode="auto">
          <a:xfrm>
            <a:off x="6643702" y="4857760"/>
            <a:ext cx="1000132" cy="500066"/>
          </a:xfrm>
          <a:prstGeom prst="rect">
            <a:avLst/>
          </a:prstGeom>
          <a:noFill/>
        </p:spPr>
      </p:pic>
      <p:sp>
        <p:nvSpPr>
          <p:cNvPr id="9012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0125" name="Rectangle 13"/>
          <p:cNvSpPr>
            <a:spLocks noChangeArrowheads="1"/>
          </p:cNvSpPr>
          <p:nvPr/>
        </p:nvSpPr>
        <p:spPr bwMode="auto">
          <a:xfrm>
            <a:off x="0" y="2533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90126" name="Rectangle 14"/>
          <p:cNvSpPr>
            <a:spLocks noChangeArrowheads="1"/>
          </p:cNvSpPr>
          <p:nvPr/>
        </p:nvSpPr>
        <p:spPr bwMode="auto">
          <a:xfrm>
            <a:off x="0" y="3038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90127" name="Rectangle 15"/>
          <p:cNvSpPr>
            <a:spLocks noChangeArrowheads="1"/>
          </p:cNvSpPr>
          <p:nvPr/>
        </p:nvSpPr>
        <p:spPr bwMode="auto">
          <a:xfrm>
            <a:off x="0" y="3552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90129" name="Rectangle 17"/>
          <p:cNvSpPr>
            <a:spLocks noChangeArrowheads="1"/>
          </p:cNvSpPr>
          <p:nvPr/>
        </p:nvSpPr>
        <p:spPr bwMode="auto">
          <a:xfrm>
            <a:off x="428596" y="4714884"/>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14 CuadroTexto"/>
          <p:cNvSpPr txBox="1"/>
          <p:nvPr/>
        </p:nvSpPr>
        <p:spPr>
          <a:xfrm>
            <a:off x="571472" y="142852"/>
            <a:ext cx="6143668" cy="523220"/>
          </a:xfrm>
          <a:prstGeom prst="rect">
            <a:avLst/>
          </a:prstGeom>
          <a:noFill/>
        </p:spPr>
        <p:txBody>
          <a:bodyPr wrap="square" rtlCol="0">
            <a:spAutoFit/>
          </a:bodyPr>
          <a:lstStyle/>
          <a:p>
            <a:pPr lvl="0"/>
            <a:r>
              <a:rPr lang="es-EC" sz="2800" b="1" dirty="0" smtClean="0"/>
              <a:t>FORMULA  AJUSTADA</a:t>
            </a:r>
            <a:endParaRPr lang="es-EC" sz="2800" b="1" dirty="0"/>
          </a:p>
        </p:txBody>
      </p:sp>
      <p:sp>
        <p:nvSpPr>
          <p:cNvPr id="3891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8916" name="Rectangle 4"/>
          <p:cNvSpPr>
            <a:spLocks noChangeArrowheads="1"/>
          </p:cNvSpPr>
          <p:nvPr/>
        </p:nvSpPr>
        <p:spPr bwMode="auto">
          <a:xfrm>
            <a:off x="898525"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8917" name="Rectangle 5"/>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20 CuadroTexto"/>
          <p:cNvSpPr txBox="1"/>
          <p:nvPr/>
        </p:nvSpPr>
        <p:spPr>
          <a:xfrm>
            <a:off x="642910" y="1000108"/>
            <a:ext cx="4714908" cy="2739211"/>
          </a:xfrm>
          <a:prstGeom prst="rect">
            <a:avLst/>
          </a:prstGeom>
          <a:noFill/>
        </p:spPr>
        <p:txBody>
          <a:bodyPr wrap="square" rtlCol="0">
            <a:spAutoFit/>
          </a:bodyPr>
          <a:lstStyle/>
          <a:p>
            <a:pPr algn="just"/>
            <a:r>
              <a:rPr lang="es-EC" sz="1400" dirty="0" smtClean="0"/>
              <a:t>Esta fórmula es obtenida debido a un problema en el diseño y construcción de la máquina que se utilizó para el desarrollo de la Investigación, dado que la máquina utiliza el mismo sistema de refrigeración para los dos sumideros, es decir la fuente transfiere calor a los moldes, pero la temperatura en los sumideros no es igual ya que el refrigerante primero llega a un sumidero y luego va al otro sumidero existiendo dos temperaturas diferentes que para este caso es T3 y T4, que son las temperaturas de los sumideros medidos independientemente.</a:t>
            </a:r>
          </a:p>
          <a:p>
            <a:endParaRPr lang="es-EC" dirty="0"/>
          </a:p>
        </p:txBody>
      </p:sp>
      <p:pic>
        <p:nvPicPr>
          <p:cNvPr id="38919" name="Picture 7"/>
          <p:cNvPicPr>
            <a:picLocks noChangeAspect="1" noChangeArrowheads="1"/>
          </p:cNvPicPr>
          <p:nvPr/>
        </p:nvPicPr>
        <p:blipFill>
          <a:blip r:embed="rId9">
            <a:clrChange>
              <a:clrFrom>
                <a:srgbClr val="FFFFFF"/>
              </a:clrFrom>
              <a:clrTo>
                <a:srgbClr val="FFFFFF">
                  <a:alpha val="0"/>
                </a:srgbClr>
              </a:clrTo>
            </a:clrChange>
          </a:blip>
          <a:srcRect r="12878"/>
          <a:stretch>
            <a:fillRect/>
          </a:stretch>
        </p:blipFill>
        <p:spPr bwMode="auto">
          <a:xfrm>
            <a:off x="2428860" y="3714752"/>
            <a:ext cx="1643074" cy="533400"/>
          </a:xfrm>
          <a:prstGeom prst="rect">
            <a:avLst/>
          </a:prstGeom>
          <a:noFill/>
        </p:spPr>
      </p:pic>
      <p:pic>
        <p:nvPicPr>
          <p:cNvPr id="38918" name="Picture 6"/>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2428860" y="4214818"/>
            <a:ext cx="1038225" cy="533400"/>
          </a:xfrm>
          <a:prstGeom prst="rect">
            <a:avLst/>
          </a:prstGeom>
          <a:noFill/>
        </p:spPr>
      </p:pic>
      <p:sp>
        <p:nvSpPr>
          <p:cNvPr id="38920" name="Rectangle 8"/>
          <p:cNvSpPr>
            <a:spLocks noChangeArrowheads="1"/>
          </p:cNvSpPr>
          <p:nvPr/>
        </p:nvSpPr>
        <p:spPr bwMode="auto">
          <a:xfrm>
            <a:off x="0" y="21429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8921" name="Rectangle 9"/>
          <p:cNvSpPr>
            <a:spLocks noChangeArrowheads="1"/>
          </p:cNvSpPr>
          <p:nvPr/>
        </p:nvSpPr>
        <p:spPr bwMode="auto">
          <a:xfrm>
            <a:off x="898525"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8922" name="Rectangle 10"/>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27 Rectángulo"/>
          <p:cNvSpPr/>
          <p:nvPr/>
        </p:nvSpPr>
        <p:spPr>
          <a:xfrm>
            <a:off x="6572264" y="4857760"/>
            <a:ext cx="1000132" cy="5715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28 Rectángulo redondeado"/>
          <p:cNvSpPr/>
          <p:nvPr/>
        </p:nvSpPr>
        <p:spPr>
          <a:xfrm>
            <a:off x="5715008" y="1142984"/>
            <a:ext cx="2571768" cy="44291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0" name="29 Rectángulo redondeado"/>
          <p:cNvSpPr/>
          <p:nvPr/>
        </p:nvSpPr>
        <p:spPr>
          <a:xfrm>
            <a:off x="2285984" y="3643314"/>
            <a:ext cx="1428760" cy="12858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2" name="31 Imagen"/>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732240" y="5949280"/>
            <a:ext cx="2270125"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20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919"/>
                                        </p:tgtEl>
                                        <p:attrNameLst>
                                          <p:attrName>style.visibility</p:attrName>
                                        </p:attrNameLst>
                                      </p:cBhvr>
                                      <p:to>
                                        <p:strVal val="visible"/>
                                      </p:to>
                                    </p:set>
                                    <p:animEffect transition="in" filter="fade">
                                      <p:cBhvr>
                                        <p:cTn id="12" dur="2000"/>
                                        <p:tgtEl>
                                          <p:spTgt spid="38919"/>
                                        </p:tgtEl>
                                      </p:cBhvr>
                                    </p:animEffect>
                                  </p:childTnLst>
                                </p:cTn>
                              </p:par>
                              <p:par>
                                <p:cTn id="13" presetID="10" presetClass="entr" presetSubtype="0" fill="hold" nodeType="withEffect">
                                  <p:stCondLst>
                                    <p:cond delay="0"/>
                                  </p:stCondLst>
                                  <p:childTnLst>
                                    <p:set>
                                      <p:cBhvr>
                                        <p:cTn id="14" dur="1" fill="hold">
                                          <p:stCondLst>
                                            <p:cond delay="0"/>
                                          </p:stCondLst>
                                        </p:cTn>
                                        <p:tgtEl>
                                          <p:spTgt spid="38918"/>
                                        </p:tgtEl>
                                        <p:attrNameLst>
                                          <p:attrName>style.visibility</p:attrName>
                                        </p:attrNameLst>
                                      </p:cBhvr>
                                      <p:to>
                                        <p:strVal val="visible"/>
                                      </p:to>
                                    </p:set>
                                    <p:animEffect transition="in" filter="fade">
                                      <p:cBhvr>
                                        <p:cTn id="15" dur="2000"/>
                                        <p:tgtEl>
                                          <p:spTgt spid="389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20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0120"/>
                                        </p:tgtEl>
                                        <p:attrNameLst>
                                          <p:attrName>style.visibility</p:attrName>
                                        </p:attrNameLst>
                                      </p:cBhvr>
                                      <p:to>
                                        <p:strVal val="visible"/>
                                      </p:to>
                                    </p:set>
                                    <p:animEffect transition="in" filter="fade">
                                      <p:cBhvr>
                                        <p:cTn id="23" dur="2000"/>
                                        <p:tgtEl>
                                          <p:spTgt spid="90120"/>
                                        </p:tgtEl>
                                      </p:cBhvr>
                                    </p:animEffect>
                                  </p:childTnLst>
                                </p:cTn>
                              </p:par>
                              <p:par>
                                <p:cTn id="24" presetID="10" presetClass="entr" presetSubtype="0" fill="hold" nodeType="withEffect">
                                  <p:stCondLst>
                                    <p:cond delay="0"/>
                                  </p:stCondLst>
                                  <p:childTnLst>
                                    <p:set>
                                      <p:cBhvr>
                                        <p:cTn id="25" dur="1" fill="hold">
                                          <p:stCondLst>
                                            <p:cond delay="0"/>
                                          </p:stCondLst>
                                        </p:cTn>
                                        <p:tgtEl>
                                          <p:spTgt spid="90119"/>
                                        </p:tgtEl>
                                        <p:attrNameLst>
                                          <p:attrName>style.visibility</p:attrName>
                                        </p:attrNameLst>
                                      </p:cBhvr>
                                      <p:to>
                                        <p:strVal val="visible"/>
                                      </p:to>
                                    </p:set>
                                    <p:animEffect transition="in" filter="fade">
                                      <p:cBhvr>
                                        <p:cTn id="26" dur="2000"/>
                                        <p:tgtEl>
                                          <p:spTgt spid="90119"/>
                                        </p:tgtEl>
                                      </p:cBhvr>
                                    </p:animEffect>
                                  </p:childTnLst>
                                </p:cTn>
                              </p:par>
                              <p:par>
                                <p:cTn id="27" presetID="10" presetClass="entr" presetSubtype="0" fill="hold" nodeType="withEffect">
                                  <p:stCondLst>
                                    <p:cond delay="0"/>
                                  </p:stCondLst>
                                  <p:childTnLst>
                                    <p:set>
                                      <p:cBhvr>
                                        <p:cTn id="28" dur="1" fill="hold">
                                          <p:stCondLst>
                                            <p:cond delay="0"/>
                                          </p:stCondLst>
                                        </p:cTn>
                                        <p:tgtEl>
                                          <p:spTgt spid="90117"/>
                                        </p:tgtEl>
                                        <p:attrNameLst>
                                          <p:attrName>style.visibility</p:attrName>
                                        </p:attrNameLst>
                                      </p:cBhvr>
                                      <p:to>
                                        <p:strVal val="visible"/>
                                      </p:to>
                                    </p:set>
                                    <p:animEffect transition="in" filter="fade">
                                      <p:cBhvr>
                                        <p:cTn id="29" dur="2000"/>
                                        <p:tgtEl>
                                          <p:spTgt spid="90117"/>
                                        </p:tgtEl>
                                      </p:cBhvr>
                                    </p:animEffect>
                                  </p:childTnLst>
                                </p:cTn>
                              </p:par>
                              <p:par>
                                <p:cTn id="30" presetID="10" presetClass="entr" presetSubtype="0" fill="hold" nodeType="withEffect">
                                  <p:stCondLst>
                                    <p:cond delay="0"/>
                                  </p:stCondLst>
                                  <p:childTnLst>
                                    <p:set>
                                      <p:cBhvr>
                                        <p:cTn id="31" dur="1" fill="hold">
                                          <p:stCondLst>
                                            <p:cond delay="0"/>
                                          </p:stCondLst>
                                        </p:cTn>
                                        <p:tgtEl>
                                          <p:spTgt spid="90116"/>
                                        </p:tgtEl>
                                        <p:attrNameLst>
                                          <p:attrName>style.visibility</p:attrName>
                                        </p:attrNameLst>
                                      </p:cBhvr>
                                      <p:to>
                                        <p:strVal val="visible"/>
                                      </p:to>
                                    </p:set>
                                    <p:animEffect transition="in" filter="fade">
                                      <p:cBhvr>
                                        <p:cTn id="32" dur="2000"/>
                                        <p:tgtEl>
                                          <p:spTgt spid="90116"/>
                                        </p:tgtEl>
                                      </p:cBhvr>
                                    </p:animEffect>
                                  </p:childTnLst>
                                </p:cTn>
                              </p:par>
                              <p:par>
                                <p:cTn id="33" presetID="10" presetClass="entr" presetSubtype="0" fill="hold" nodeType="withEffect">
                                  <p:stCondLst>
                                    <p:cond delay="0"/>
                                  </p:stCondLst>
                                  <p:childTnLst>
                                    <p:set>
                                      <p:cBhvr>
                                        <p:cTn id="34" dur="1" fill="hold">
                                          <p:stCondLst>
                                            <p:cond delay="0"/>
                                          </p:stCondLst>
                                        </p:cTn>
                                        <p:tgtEl>
                                          <p:spTgt spid="90115"/>
                                        </p:tgtEl>
                                        <p:attrNameLst>
                                          <p:attrName>style.visibility</p:attrName>
                                        </p:attrNameLst>
                                      </p:cBhvr>
                                      <p:to>
                                        <p:strVal val="visible"/>
                                      </p:to>
                                    </p:set>
                                    <p:animEffect transition="in" filter="fade">
                                      <p:cBhvr>
                                        <p:cTn id="35" dur="2000"/>
                                        <p:tgtEl>
                                          <p:spTgt spid="90115"/>
                                        </p:tgtEl>
                                      </p:cBhvr>
                                    </p:animEffect>
                                  </p:childTnLst>
                                </p:cTn>
                              </p:par>
                              <p:par>
                                <p:cTn id="36" presetID="10" presetClass="entr" presetSubtype="0" fill="hold" nodeType="withEffect">
                                  <p:stCondLst>
                                    <p:cond delay="0"/>
                                  </p:stCondLst>
                                  <p:childTnLst>
                                    <p:set>
                                      <p:cBhvr>
                                        <p:cTn id="37" dur="1" fill="hold">
                                          <p:stCondLst>
                                            <p:cond delay="0"/>
                                          </p:stCondLst>
                                        </p:cTn>
                                        <p:tgtEl>
                                          <p:spTgt spid="90114"/>
                                        </p:tgtEl>
                                        <p:attrNameLst>
                                          <p:attrName>style.visibility</p:attrName>
                                        </p:attrNameLst>
                                      </p:cBhvr>
                                      <p:to>
                                        <p:strVal val="visible"/>
                                      </p:to>
                                    </p:set>
                                    <p:animEffect transition="in" filter="fade">
                                      <p:cBhvr>
                                        <p:cTn id="38" dur="2000"/>
                                        <p:tgtEl>
                                          <p:spTgt spid="90114"/>
                                        </p:tgtEl>
                                      </p:cBhvr>
                                    </p:animEffect>
                                  </p:childTnLst>
                                </p:cTn>
                              </p:par>
                              <p:par>
                                <p:cTn id="39" presetID="10" presetClass="entr" presetSubtype="0" fill="hold" nodeType="withEffect">
                                  <p:stCondLst>
                                    <p:cond delay="0"/>
                                  </p:stCondLst>
                                  <p:childTnLst>
                                    <p:set>
                                      <p:cBhvr>
                                        <p:cTn id="40" dur="1" fill="hold">
                                          <p:stCondLst>
                                            <p:cond delay="0"/>
                                          </p:stCondLst>
                                        </p:cTn>
                                        <p:tgtEl>
                                          <p:spTgt spid="90113"/>
                                        </p:tgtEl>
                                        <p:attrNameLst>
                                          <p:attrName>style.visibility</p:attrName>
                                        </p:attrNameLst>
                                      </p:cBhvr>
                                      <p:to>
                                        <p:strVal val="visible"/>
                                      </p:to>
                                    </p:set>
                                    <p:animEffect transition="in" filter="fade">
                                      <p:cBhvr>
                                        <p:cTn id="41" dur="2000"/>
                                        <p:tgtEl>
                                          <p:spTgt spid="901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20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allAtOnce"/>
      <p:bldP spid="28" grpId="0" animBg="1"/>
      <p:bldP spid="29"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500034" y="214290"/>
            <a:ext cx="3286148" cy="428628"/>
          </a:xfrm>
        </p:spPr>
        <p:txBody>
          <a:bodyPr/>
          <a:lstStyle/>
          <a:p>
            <a:pPr algn="l"/>
            <a:r>
              <a:rPr lang="es-EC" sz="1800" i="0" dirty="0" smtClean="0">
                <a:solidFill>
                  <a:schemeClr val="tx1"/>
                </a:solidFill>
              </a:rPr>
              <a:t>MATERIALES A ENSAYAR</a:t>
            </a:r>
            <a:endParaRPr lang="es-EC" sz="1800" i="0" dirty="0">
              <a:solidFill>
                <a:schemeClr val="tx1"/>
              </a:solidFill>
            </a:endParaRPr>
          </a:p>
        </p:txBody>
      </p:sp>
      <p:graphicFrame>
        <p:nvGraphicFramePr>
          <p:cNvPr id="8" name="7 Diagrama"/>
          <p:cNvGraphicFramePr/>
          <p:nvPr/>
        </p:nvGraphicFramePr>
        <p:xfrm>
          <a:off x="1000100" y="1071546"/>
          <a:ext cx="742955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8 Imagen"/>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732240" y="5949280"/>
            <a:ext cx="2270125"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789BA30A-6B46-4E91-BB67-6280D634A80F}"/>
                                            </p:graphicEl>
                                          </p:spTgt>
                                        </p:tgtEl>
                                        <p:attrNameLst>
                                          <p:attrName>style.visibility</p:attrName>
                                        </p:attrNameLst>
                                      </p:cBhvr>
                                      <p:to>
                                        <p:strVal val="visible"/>
                                      </p:to>
                                    </p:set>
                                    <p:animEffect transition="in" filter="fade">
                                      <p:cBhvr>
                                        <p:cTn id="7" dur="2000"/>
                                        <p:tgtEl>
                                          <p:spTgt spid="8">
                                            <p:graphicEl>
                                              <a:dgm id="{789BA30A-6B46-4E91-BB67-6280D634A80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0EE04043-9836-4458-AFEF-88B64CD2E81F}"/>
                                            </p:graphicEl>
                                          </p:spTgt>
                                        </p:tgtEl>
                                        <p:attrNameLst>
                                          <p:attrName>style.visibility</p:attrName>
                                        </p:attrNameLst>
                                      </p:cBhvr>
                                      <p:to>
                                        <p:strVal val="visible"/>
                                      </p:to>
                                    </p:set>
                                    <p:animEffect transition="in" filter="fade">
                                      <p:cBhvr>
                                        <p:cTn id="12" dur="2000"/>
                                        <p:tgtEl>
                                          <p:spTgt spid="8">
                                            <p:graphicEl>
                                              <a:dgm id="{0EE04043-9836-4458-AFEF-88B64CD2E81F}"/>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graphicEl>
                                              <a:dgm id="{4733F3BE-645E-4E7B-BA60-9EED078B0948}"/>
                                            </p:graphicEl>
                                          </p:spTgt>
                                        </p:tgtEl>
                                        <p:attrNameLst>
                                          <p:attrName>style.visibility</p:attrName>
                                        </p:attrNameLst>
                                      </p:cBhvr>
                                      <p:to>
                                        <p:strVal val="visible"/>
                                      </p:to>
                                    </p:set>
                                    <p:animEffect transition="in" filter="fade">
                                      <p:cBhvr>
                                        <p:cTn id="15" dur="2000"/>
                                        <p:tgtEl>
                                          <p:spTgt spid="8">
                                            <p:graphicEl>
                                              <a:dgm id="{4733F3BE-645E-4E7B-BA60-9EED078B094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graphicEl>
                                              <a:dgm id="{3251C2C0-D055-4B4D-BD30-A11A10031B87}"/>
                                            </p:graphicEl>
                                          </p:spTgt>
                                        </p:tgtEl>
                                        <p:attrNameLst>
                                          <p:attrName>style.visibility</p:attrName>
                                        </p:attrNameLst>
                                      </p:cBhvr>
                                      <p:to>
                                        <p:strVal val="visible"/>
                                      </p:to>
                                    </p:set>
                                    <p:animEffect transition="in" filter="fade">
                                      <p:cBhvr>
                                        <p:cTn id="20" dur="2000"/>
                                        <p:tgtEl>
                                          <p:spTgt spid="8">
                                            <p:graphicEl>
                                              <a:dgm id="{3251C2C0-D055-4B4D-BD30-A11A10031B87}"/>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graphicEl>
                                              <a:dgm id="{0488B34D-A87F-4728-8BC7-DB2B6F8FADB3}"/>
                                            </p:graphicEl>
                                          </p:spTgt>
                                        </p:tgtEl>
                                        <p:attrNameLst>
                                          <p:attrName>style.visibility</p:attrName>
                                        </p:attrNameLst>
                                      </p:cBhvr>
                                      <p:to>
                                        <p:strVal val="visible"/>
                                      </p:to>
                                    </p:set>
                                    <p:animEffect transition="in" filter="fade">
                                      <p:cBhvr>
                                        <p:cTn id="23" dur="2000"/>
                                        <p:tgtEl>
                                          <p:spTgt spid="8">
                                            <p:graphicEl>
                                              <a:dgm id="{0488B34D-A87F-4728-8BC7-DB2B6F8FADB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graphicEl>
                                              <a:dgm id="{57934D37-7668-47B3-B30D-7D5747E7C7D8}"/>
                                            </p:graphicEl>
                                          </p:spTgt>
                                        </p:tgtEl>
                                        <p:attrNameLst>
                                          <p:attrName>style.visibility</p:attrName>
                                        </p:attrNameLst>
                                      </p:cBhvr>
                                      <p:to>
                                        <p:strVal val="visible"/>
                                      </p:to>
                                    </p:set>
                                    <p:animEffect transition="in" filter="fade">
                                      <p:cBhvr>
                                        <p:cTn id="28" dur="2000"/>
                                        <p:tgtEl>
                                          <p:spTgt spid="8">
                                            <p:graphicEl>
                                              <a:dgm id="{57934D37-7668-47B3-B30D-7D5747E7C7D8}"/>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graphicEl>
                                              <a:dgm id="{DA91A125-25C1-4DAA-BA9F-A0AE606D6FC3}"/>
                                            </p:graphicEl>
                                          </p:spTgt>
                                        </p:tgtEl>
                                        <p:attrNameLst>
                                          <p:attrName>style.visibility</p:attrName>
                                        </p:attrNameLst>
                                      </p:cBhvr>
                                      <p:to>
                                        <p:strVal val="visible"/>
                                      </p:to>
                                    </p:set>
                                    <p:animEffect transition="in" filter="fade">
                                      <p:cBhvr>
                                        <p:cTn id="31" dur="2000"/>
                                        <p:tgtEl>
                                          <p:spTgt spid="8">
                                            <p:graphicEl>
                                              <a:dgm id="{DA91A125-25C1-4DAA-BA9F-A0AE606D6FC3}"/>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graphicEl>
                                              <a:dgm id="{3CAA8022-D142-4EC0-B2B8-6D6F85302911}"/>
                                            </p:graphicEl>
                                          </p:spTgt>
                                        </p:tgtEl>
                                        <p:attrNameLst>
                                          <p:attrName>style.visibility</p:attrName>
                                        </p:attrNameLst>
                                      </p:cBhvr>
                                      <p:to>
                                        <p:strVal val="visible"/>
                                      </p:to>
                                    </p:set>
                                    <p:animEffect transition="in" filter="fade">
                                      <p:cBhvr>
                                        <p:cTn id="36" dur="2000"/>
                                        <p:tgtEl>
                                          <p:spTgt spid="8">
                                            <p:graphicEl>
                                              <a:dgm id="{3CAA8022-D142-4EC0-B2B8-6D6F85302911}"/>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graphicEl>
                                              <a:dgm id="{45A4A240-D22A-44D2-8B60-9B825399826F}"/>
                                            </p:graphicEl>
                                          </p:spTgt>
                                        </p:tgtEl>
                                        <p:attrNameLst>
                                          <p:attrName>style.visibility</p:attrName>
                                        </p:attrNameLst>
                                      </p:cBhvr>
                                      <p:to>
                                        <p:strVal val="visible"/>
                                      </p:to>
                                    </p:set>
                                    <p:animEffect transition="in" filter="fade">
                                      <p:cBhvr>
                                        <p:cTn id="39" dur="2000"/>
                                        <p:tgtEl>
                                          <p:spTgt spid="8">
                                            <p:graphicEl>
                                              <a:dgm id="{45A4A240-D22A-44D2-8B60-9B825399826F}"/>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graphicEl>
                                              <a:dgm id="{50C51B55-635D-47F2-9F92-E232D613F8D4}"/>
                                            </p:graphicEl>
                                          </p:spTgt>
                                        </p:tgtEl>
                                        <p:attrNameLst>
                                          <p:attrName>style.visibility</p:attrName>
                                        </p:attrNameLst>
                                      </p:cBhvr>
                                      <p:to>
                                        <p:strVal val="visible"/>
                                      </p:to>
                                    </p:set>
                                    <p:animEffect transition="in" filter="fade">
                                      <p:cBhvr>
                                        <p:cTn id="44" dur="2000"/>
                                        <p:tgtEl>
                                          <p:spTgt spid="8">
                                            <p:graphicEl>
                                              <a:dgm id="{50C51B55-635D-47F2-9F92-E232D613F8D4}"/>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
                                            <p:graphicEl>
                                              <a:dgm id="{DC22481F-D3CA-47C4-9A1C-9BC7AECC86B2}"/>
                                            </p:graphicEl>
                                          </p:spTgt>
                                        </p:tgtEl>
                                        <p:attrNameLst>
                                          <p:attrName>style.visibility</p:attrName>
                                        </p:attrNameLst>
                                      </p:cBhvr>
                                      <p:to>
                                        <p:strVal val="visible"/>
                                      </p:to>
                                    </p:set>
                                    <p:animEffect transition="in" filter="fade">
                                      <p:cBhvr>
                                        <p:cTn id="47" dur="2000"/>
                                        <p:tgtEl>
                                          <p:spTgt spid="8">
                                            <p:graphicEl>
                                              <a:dgm id="{DC22481F-D3CA-47C4-9A1C-9BC7AECC86B2}"/>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graphicEl>
                                              <a:dgm id="{36EB51F7-FFEB-4259-A8A4-8FFE3A346729}"/>
                                            </p:graphicEl>
                                          </p:spTgt>
                                        </p:tgtEl>
                                        <p:attrNameLst>
                                          <p:attrName>style.visibility</p:attrName>
                                        </p:attrNameLst>
                                      </p:cBhvr>
                                      <p:to>
                                        <p:strVal val="visible"/>
                                      </p:to>
                                    </p:set>
                                    <p:animEffect transition="in" filter="fade">
                                      <p:cBhvr>
                                        <p:cTn id="52" dur="2000"/>
                                        <p:tgtEl>
                                          <p:spTgt spid="8">
                                            <p:graphicEl>
                                              <a:dgm id="{36EB51F7-FFEB-4259-A8A4-8FFE3A346729}"/>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
                                            <p:graphicEl>
                                              <a:dgm id="{681DB636-F9E1-4990-95AF-AB6E98D9E8A7}"/>
                                            </p:graphicEl>
                                          </p:spTgt>
                                        </p:tgtEl>
                                        <p:attrNameLst>
                                          <p:attrName>style.visibility</p:attrName>
                                        </p:attrNameLst>
                                      </p:cBhvr>
                                      <p:to>
                                        <p:strVal val="visible"/>
                                      </p:to>
                                    </p:set>
                                    <p:animEffect transition="in" filter="fade">
                                      <p:cBhvr>
                                        <p:cTn id="55" dur="2000"/>
                                        <p:tgtEl>
                                          <p:spTgt spid="8">
                                            <p:graphicEl>
                                              <a:dgm id="{681DB636-F9E1-4990-95AF-AB6E98D9E8A7}"/>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
                                            <p:graphicEl>
                                              <a:dgm id="{12D48889-EAD7-4D6D-8438-5C948B30E58D}"/>
                                            </p:graphicEl>
                                          </p:spTgt>
                                        </p:tgtEl>
                                        <p:attrNameLst>
                                          <p:attrName>style.visibility</p:attrName>
                                        </p:attrNameLst>
                                      </p:cBhvr>
                                      <p:to>
                                        <p:strVal val="visible"/>
                                      </p:to>
                                    </p:set>
                                    <p:animEffect transition="in" filter="fade">
                                      <p:cBhvr>
                                        <p:cTn id="60" dur="2000"/>
                                        <p:tgtEl>
                                          <p:spTgt spid="8">
                                            <p:graphicEl>
                                              <a:dgm id="{12D48889-EAD7-4D6D-8438-5C948B30E58D}"/>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
                                            <p:graphicEl>
                                              <a:dgm id="{EDCB2FCA-63D1-41CA-9DC8-7638F6C5AFB0}"/>
                                            </p:graphicEl>
                                          </p:spTgt>
                                        </p:tgtEl>
                                        <p:attrNameLst>
                                          <p:attrName>style.visibility</p:attrName>
                                        </p:attrNameLst>
                                      </p:cBhvr>
                                      <p:to>
                                        <p:strVal val="visible"/>
                                      </p:to>
                                    </p:set>
                                    <p:animEffect transition="in" filter="fade">
                                      <p:cBhvr>
                                        <p:cTn id="63" dur="2000"/>
                                        <p:tgtEl>
                                          <p:spTgt spid="8">
                                            <p:graphicEl>
                                              <a:dgm id="{EDCB2FCA-63D1-41CA-9DC8-7638F6C5AFB0}"/>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8">
                                            <p:graphicEl>
                                              <a:dgm id="{56737BE7-E939-445D-9EC1-D721C533A361}"/>
                                            </p:graphicEl>
                                          </p:spTgt>
                                        </p:tgtEl>
                                        <p:attrNameLst>
                                          <p:attrName>style.visibility</p:attrName>
                                        </p:attrNameLst>
                                      </p:cBhvr>
                                      <p:to>
                                        <p:strVal val="visible"/>
                                      </p:to>
                                    </p:set>
                                    <p:animEffect transition="in" filter="fade">
                                      <p:cBhvr>
                                        <p:cTn id="68" dur="2000"/>
                                        <p:tgtEl>
                                          <p:spTgt spid="8">
                                            <p:graphicEl>
                                              <a:dgm id="{56737BE7-E939-445D-9EC1-D721C533A361}"/>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8">
                                            <p:graphicEl>
                                              <a:dgm id="{380C7BAF-FFCB-43E9-856C-158CF5015F65}"/>
                                            </p:graphicEl>
                                          </p:spTgt>
                                        </p:tgtEl>
                                        <p:attrNameLst>
                                          <p:attrName>style.visibility</p:attrName>
                                        </p:attrNameLst>
                                      </p:cBhvr>
                                      <p:to>
                                        <p:strVal val="visible"/>
                                      </p:to>
                                    </p:set>
                                    <p:animEffect transition="in" filter="fade">
                                      <p:cBhvr>
                                        <p:cTn id="71" dur="2000"/>
                                        <p:tgtEl>
                                          <p:spTgt spid="8">
                                            <p:graphicEl>
                                              <a:dgm id="{380C7BAF-FFCB-43E9-856C-158CF5015F65}"/>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8">
                                            <p:graphicEl>
                                              <a:dgm id="{FEEFBAA0-718A-4A96-972B-7908C6E0B27F}"/>
                                            </p:graphicEl>
                                          </p:spTgt>
                                        </p:tgtEl>
                                        <p:attrNameLst>
                                          <p:attrName>style.visibility</p:attrName>
                                        </p:attrNameLst>
                                      </p:cBhvr>
                                      <p:to>
                                        <p:strVal val="visible"/>
                                      </p:to>
                                    </p:set>
                                    <p:animEffect transition="in" filter="fade">
                                      <p:cBhvr>
                                        <p:cTn id="76" dur="2000"/>
                                        <p:tgtEl>
                                          <p:spTgt spid="8">
                                            <p:graphicEl>
                                              <a:dgm id="{FEEFBAA0-718A-4A96-972B-7908C6E0B27F}"/>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
                                            <p:graphicEl>
                                              <a:dgm id="{9EF222CA-FCC9-4D0C-8096-D78C4F890C04}"/>
                                            </p:graphicEl>
                                          </p:spTgt>
                                        </p:tgtEl>
                                        <p:attrNameLst>
                                          <p:attrName>style.visibility</p:attrName>
                                        </p:attrNameLst>
                                      </p:cBhvr>
                                      <p:to>
                                        <p:strVal val="visible"/>
                                      </p:to>
                                    </p:set>
                                    <p:animEffect transition="in" filter="fade">
                                      <p:cBhvr>
                                        <p:cTn id="79" dur="2000"/>
                                        <p:tgtEl>
                                          <p:spTgt spid="8">
                                            <p:graphicEl>
                                              <a:dgm id="{9EF222CA-FCC9-4D0C-8096-D78C4F890C04}"/>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8">
                                            <p:graphicEl>
                                              <a:dgm id="{59C4FB85-9A29-44F7-9BAE-410EC46CA802}"/>
                                            </p:graphicEl>
                                          </p:spTgt>
                                        </p:tgtEl>
                                        <p:attrNameLst>
                                          <p:attrName>style.visibility</p:attrName>
                                        </p:attrNameLst>
                                      </p:cBhvr>
                                      <p:to>
                                        <p:strVal val="visible"/>
                                      </p:to>
                                    </p:set>
                                    <p:animEffect transition="in" filter="fade">
                                      <p:cBhvr>
                                        <p:cTn id="84" dur="2000"/>
                                        <p:tgtEl>
                                          <p:spTgt spid="8">
                                            <p:graphicEl>
                                              <a:dgm id="{59C4FB85-9A29-44F7-9BAE-410EC46CA802}"/>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8">
                                            <p:graphicEl>
                                              <a:dgm id="{0D1C9AC8-94E8-4B36-9298-3837D0F62DEC}"/>
                                            </p:graphicEl>
                                          </p:spTgt>
                                        </p:tgtEl>
                                        <p:attrNameLst>
                                          <p:attrName>style.visibility</p:attrName>
                                        </p:attrNameLst>
                                      </p:cBhvr>
                                      <p:to>
                                        <p:strVal val="visible"/>
                                      </p:to>
                                    </p:set>
                                    <p:animEffect transition="in" filter="fade">
                                      <p:cBhvr>
                                        <p:cTn id="87" dur="2000"/>
                                        <p:tgtEl>
                                          <p:spTgt spid="8">
                                            <p:graphicEl>
                                              <a:dgm id="{0D1C9AC8-94E8-4B36-9298-3837D0F62DE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71422"/>
            <a:ext cx="8229600" cy="500058"/>
          </a:xfrm>
        </p:spPr>
        <p:txBody>
          <a:bodyPr/>
          <a:lstStyle/>
          <a:p>
            <a:pPr algn="l"/>
            <a:r>
              <a:rPr lang="es-EC" b="0" i="0" dirty="0" smtClean="0">
                <a:solidFill>
                  <a:schemeClr val="tx1"/>
                </a:solidFill>
              </a:rPr>
              <a:t>BAGAZO A GRANEL 1</a:t>
            </a:r>
            <a:endParaRPr lang="es-EC" b="0" i="0" dirty="0">
              <a:solidFill>
                <a:schemeClr val="tx1"/>
              </a:solidFill>
            </a:endParaRPr>
          </a:p>
        </p:txBody>
      </p:sp>
      <p:pic>
        <p:nvPicPr>
          <p:cNvPr id="3" name="2 Imagen" descr="E:\Documentos Armando\TESIS\BIOMASA\Fotos\20150601_093431.jpg"/>
          <p:cNvPicPr/>
          <p:nvPr/>
        </p:nvPicPr>
        <p:blipFill>
          <a:blip r:embed="rId2" cstate="print"/>
          <a:srcRect l="29982" t="20063" r="38801" b="27273"/>
          <a:stretch>
            <a:fillRect/>
          </a:stretch>
        </p:blipFill>
        <p:spPr bwMode="auto">
          <a:xfrm>
            <a:off x="6286512" y="785794"/>
            <a:ext cx="2643174" cy="2401532"/>
          </a:xfrm>
          <a:prstGeom prst="rect">
            <a:avLst/>
          </a:prstGeom>
          <a:noFill/>
          <a:ln w="9525">
            <a:solidFill>
              <a:schemeClr val="tx1"/>
            </a:solidFill>
            <a:miter lim="800000"/>
            <a:headEnd/>
            <a:tailEnd/>
          </a:ln>
        </p:spPr>
      </p:pic>
      <p:sp>
        <p:nvSpPr>
          <p:cNvPr id="4" name="3 CuadroTexto"/>
          <p:cNvSpPr txBox="1"/>
          <p:nvPr/>
        </p:nvSpPr>
        <p:spPr>
          <a:xfrm>
            <a:off x="285720" y="785794"/>
            <a:ext cx="6000792" cy="1477328"/>
          </a:xfrm>
          <a:prstGeom prst="rect">
            <a:avLst/>
          </a:prstGeom>
          <a:noFill/>
        </p:spPr>
        <p:txBody>
          <a:bodyPr wrap="square" rtlCol="0">
            <a:spAutoFit/>
          </a:bodyPr>
          <a:lstStyle/>
          <a:p>
            <a:pPr algn="just">
              <a:buFont typeface="Arial" pitchFamily="34" charset="0"/>
              <a:buChar char="•"/>
            </a:pPr>
            <a:r>
              <a:rPr lang="es-EC" dirty="0" smtClean="0"/>
              <a:t>Bagazo a granel de 6 cm de largo x 2 cm de ancho. </a:t>
            </a:r>
          </a:p>
          <a:p>
            <a:pPr algn="just">
              <a:buFont typeface="Arial" pitchFamily="34" charset="0"/>
              <a:buChar char="•"/>
            </a:pPr>
            <a:r>
              <a:rPr lang="es-EC" dirty="0" smtClean="0"/>
              <a:t>Masa de 200 gramos</a:t>
            </a:r>
          </a:p>
          <a:p>
            <a:pPr algn="just">
              <a:buFont typeface="Arial" pitchFamily="34" charset="0"/>
              <a:buChar char="•"/>
            </a:pPr>
            <a:r>
              <a:rPr lang="es-EC" dirty="0" smtClean="0"/>
              <a:t>Densidad aparente de 0,044 g/cm</a:t>
            </a:r>
            <a:r>
              <a:rPr lang="es-EC" baseline="30000" dirty="0" smtClean="0"/>
              <a:t>3 en</a:t>
            </a:r>
            <a:r>
              <a:rPr lang="es-EC" dirty="0" smtClean="0"/>
              <a:t> cada uno de los moldes.</a:t>
            </a:r>
          </a:p>
          <a:p>
            <a:endParaRPr lang="es-EC" dirty="0"/>
          </a:p>
        </p:txBody>
      </p:sp>
      <p:pic>
        <p:nvPicPr>
          <p:cNvPr id="5" name="4 Imagen" descr="E:\Documentos Armando\TESIS\BIOMASA\Fotos\20150417_113622.jpg"/>
          <p:cNvPicPr/>
          <p:nvPr/>
        </p:nvPicPr>
        <p:blipFill>
          <a:blip r:embed="rId3" cstate="print"/>
          <a:srcRect l="10187"/>
          <a:stretch>
            <a:fillRect/>
          </a:stretch>
        </p:blipFill>
        <p:spPr bwMode="auto">
          <a:xfrm rot="5400000">
            <a:off x="5442109" y="4201964"/>
            <a:ext cx="2071702" cy="1240154"/>
          </a:xfrm>
          <a:prstGeom prst="rect">
            <a:avLst/>
          </a:prstGeom>
          <a:noFill/>
          <a:ln w="9525">
            <a:noFill/>
            <a:miter lim="800000"/>
            <a:headEnd/>
            <a:tailEnd/>
          </a:ln>
        </p:spPr>
      </p:pic>
      <p:pic>
        <p:nvPicPr>
          <p:cNvPr id="6" name="5 Imagen" descr="E:\Documentos Armando\TESIS\BIOMASA\Fotos\20150417_113616.jpg"/>
          <p:cNvPicPr/>
          <p:nvPr/>
        </p:nvPicPr>
        <p:blipFill>
          <a:blip r:embed="rId4" cstate="print"/>
          <a:srcRect l="11291" r="17216"/>
          <a:stretch>
            <a:fillRect/>
          </a:stretch>
        </p:blipFill>
        <p:spPr bwMode="auto">
          <a:xfrm rot="5400000">
            <a:off x="7090830" y="3982004"/>
            <a:ext cx="2034701" cy="1643074"/>
          </a:xfrm>
          <a:prstGeom prst="rect">
            <a:avLst/>
          </a:prstGeom>
          <a:noFill/>
          <a:ln w="9525">
            <a:noFill/>
            <a:miter lim="800000"/>
            <a:headEnd/>
            <a:tailEnd/>
          </a:ln>
        </p:spPr>
      </p:pic>
      <p:graphicFrame>
        <p:nvGraphicFramePr>
          <p:cNvPr id="9" name="8 Diagrama"/>
          <p:cNvGraphicFramePr/>
          <p:nvPr/>
        </p:nvGraphicFramePr>
        <p:xfrm>
          <a:off x="357158" y="1928802"/>
          <a:ext cx="4929222" cy="3693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0" name="9 Diagrama"/>
          <p:cNvGraphicFramePr/>
          <p:nvPr/>
        </p:nvGraphicFramePr>
        <p:xfrm>
          <a:off x="357158" y="4214818"/>
          <a:ext cx="4929222" cy="3693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10 CuadroTexto"/>
          <p:cNvSpPr txBox="1"/>
          <p:nvPr/>
        </p:nvSpPr>
        <p:spPr>
          <a:xfrm>
            <a:off x="285720" y="2500306"/>
            <a:ext cx="6000792" cy="1754326"/>
          </a:xfrm>
          <a:prstGeom prst="rect">
            <a:avLst/>
          </a:prstGeom>
          <a:noFill/>
        </p:spPr>
        <p:txBody>
          <a:bodyPr wrap="square" rtlCol="0">
            <a:spAutoFit/>
          </a:bodyPr>
          <a:lstStyle/>
          <a:p>
            <a:pPr lvl="0" algn="just">
              <a:buFont typeface="Arial" pitchFamily="34" charset="0"/>
              <a:buChar char="•"/>
            </a:pPr>
            <a:r>
              <a:rPr lang="es-EC" dirty="0" smtClean="0"/>
              <a:t>Se coloca de una forma aleatoria el bagazo de caña de azúcar dentro de los moldes.</a:t>
            </a:r>
          </a:p>
          <a:p>
            <a:pPr lvl="0" algn="just">
              <a:buFont typeface="Arial" pitchFamily="34" charset="0"/>
              <a:buChar char="•"/>
            </a:pPr>
            <a:r>
              <a:rPr lang="es-EC" dirty="0" smtClean="0"/>
              <a:t>Se marcan los centros de la probeta en cada cara</a:t>
            </a:r>
          </a:p>
          <a:p>
            <a:pPr lvl="0" algn="just">
              <a:buFont typeface="Arial" pitchFamily="34" charset="0"/>
              <a:buChar char="•"/>
            </a:pPr>
            <a:r>
              <a:rPr lang="es-EC" dirty="0" smtClean="0"/>
              <a:t>Se coloca un film adherente de plástico envolviendo los moldes.</a:t>
            </a:r>
          </a:p>
          <a:p>
            <a:endParaRPr lang="es-EC" dirty="0"/>
          </a:p>
        </p:txBody>
      </p:sp>
      <p:sp>
        <p:nvSpPr>
          <p:cNvPr id="12" name="11 CuadroTexto"/>
          <p:cNvSpPr txBox="1"/>
          <p:nvPr/>
        </p:nvSpPr>
        <p:spPr>
          <a:xfrm>
            <a:off x="285720" y="4643446"/>
            <a:ext cx="5429288" cy="1200329"/>
          </a:xfrm>
          <a:prstGeom prst="rect">
            <a:avLst/>
          </a:prstGeom>
          <a:noFill/>
        </p:spPr>
        <p:txBody>
          <a:bodyPr wrap="square" rtlCol="0">
            <a:spAutoFit/>
          </a:bodyPr>
          <a:lstStyle/>
          <a:p>
            <a:pPr algn="just">
              <a:buFont typeface="Arial" pitchFamily="34" charset="0"/>
              <a:buChar char="•"/>
            </a:pPr>
            <a:r>
              <a:rPr lang="es-EC" dirty="0" smtClean="0"/>
              <a:t>Las fibras mal compactadas</a:t>
            </a:r>
          </a:p>
          <a:p>
            <a:pPr algn="just">
              <a:buFont typeface="Arial" pitchFamily="34" charset="0"/>
              <a:buChar char="•"/>
            </a:pPr>
            <a:r>
              <a:rPr lang="es-EC" dirty="0" smtClean="0"/>
              <a:t>Espacios de aire entre las fibras en el molde.</a:t>
            </a:r>
          </a:p>
          <a:p>
            <a:pPr algn="just">
              <a:buFont typeface="Arial" pitchFamily="34" charset="0"/>
              <a:buChar char="•"/>
            </a:pPr>
            <a:r>
              <a:rPr lang="es-EC" dirty="0" smtClean="0"/>
              <a:t>Aire calentado al ambiente por convección.</a:t>
            </a:r>
          </a:p>
          <a:p>
            <a:endParaRPr lang="es-EC" dirty="0"/>
          </a:p>
        </p:txBody>
      </p:sp>
      <p:pic>
        <p:nvPicPr>
          <p:cNvPr id="13" name="12 Imagen"/>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6732240" y="5949280"/>
            <a:ext cx="2270125"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0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9" grpId="0">
        <p:bldAsOne/>
      </p:bldGraphic>
      <p:bldGraphic spid="10" grpId="0">
        <p:bldAsOne/>
      </p:bldGraphic>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500034" y="928670"/>
          <a:ext cx="8286811" cy="4929219"/>
        </p:xfrm>
        <a:graphic>
          <a:graphicData uri="http://schemas.openxmlformats.org/drawingml/2006/table">
            <a:tbl>
              <a:tblPr/>
              <a:tblGrid>
                <a:gridCol w="1163291"/>
                <a:gridCol w="712352"/>
                <a:gridCol w="712352"/>
                <a:gridCol w="712352"/>
                <a:gridCol w="712352"/>
                <a:gridCol w="712352"/>
                <a:gridCol w="712352"/>
                <a:gridCol w="712352"/>
                <a:gridCol w="712352"/>
                <a:gridCol w="712352"/>
                <a:gridCol w="712352"/>
              </a:tblGrid>
              <a:tr h="228911">
                <a:tc>
                  <a:txBody>
                    <a:bodyPr/>
                    <a:lstStyle/>
                    <a:p>
                      <a:pPr algn="l">
                        <a:lnSpc>
                          <a:spcPct val="150000"/>
                        </a:lnSpc>
                        <a:spcBef>
                          <a:spcPts val="600"/>
                        </a:spcBef>
                        <a:spcAft>
                          <a:spcPts val="0"/>
                        </a:spcAft>
                      </a:pPr>
                      <a:r>
                        <a:rPr lang="es-EC" sz="800" dirty="0">
                          <a:solidFill>
                            <a:srgbClr val="000000"/>
                          </a:solidFill>
                          <a:latin typeface="Calibri"/>
                          <a:ea typeface="Times New Roman"/>
                          <a:cs typeface="Times New Roman"/>
                        </a:rPr>
                        <a:t>Hora</a:t>
                      </a:r>
                      <a:endParaRPr lang="es-EC" sz="800" dirty="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11:00</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11:30</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12:00</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12:30</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13:00</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13:30</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14:00</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14:30</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15:00</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dirty="0">
                          <a:solidFill>
                            <a:srgbClr val="000000"/>
                          </a:solidFill>
                          <a:latin typeface="Calibri"/>
                          <a:ea typeface="Times New Roman"/>
                          <a:cs typeface="Times New Roman"/>
                        </a:rPr>
                        <a:t>15:30</a:t>
                      </a:r>
                      <a:endParaRPr lang="es-EC" sz="800" dirty="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r>
              <a:tr h="228911">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T1 (°C)</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30,2</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45,2</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53,8</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60</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62,2</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64,8</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65,2</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67,5</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70,1</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70,2</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911">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T2 (°C)</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25,9</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44,1</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55,2</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60</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62,1</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64,7</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65,1</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67,4</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70</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70,1</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911">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T3 (°C)</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18,6</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22,5</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24,6</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26</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26,4</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27,1</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26,9</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27,4</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28,1</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28,2</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911">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T4 (°C)</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18</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21,9</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24,4</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25,6</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26,1</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26,6</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26,5</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27,1</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27,8</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27,8</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911">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V1 (V)</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10</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10,9</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9,3</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7,6</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8</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7,8</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7,9</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8</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7,8</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7,7</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911">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Tr (°C)</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18,4</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18,1</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18,2</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18,6</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18,7</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18,2</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18,2</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18,4</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18,2</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18,4</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911">
                <a:tc>
                  <a:txBody>
                    <a:bodyPr/>
                    <a:lstStyle/>
                    <a:p>
                      <a:pPr algn="l">
                        <a:lnSpc>
                          <a:spcPct val="150000"/>
                        </a:lnSpc>
                        <a:spcBef>
                          <a:spcPts val="600"/>
                        </a:spcBef>
                        <a:spcAft>
                          <a:spcPts val="0"/>
                        </a:spcAft>
                      </a:pPr>
                      <a:r>
                        <a:rPr lang="es-EC" sz="800" dirty="0">
                          <a:solidFill>
                            <a:srgbClr val="000000"/>
                          </a:solidFill>
                          <a:latin typeface="Calibri"/>
                          <a:ea typeface="Times New Roman"/>
                          <a:cs typeface="Times New Roman"/>
                        </a:rPr>
                        <a:t>∆T1(°K)</a:t>
                      </a:r>
                      <a:endParaRPr lang="es-EC" sz="800" dirty="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11,6</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22,7</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29,2</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34</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35,8</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37,7</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38,3</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40,1</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42</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42</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911">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∆T2(°K)</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12,2</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23,3</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29,4</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34,4</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36,1</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38,2</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38,7</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40,4</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42,3</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42,4</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911">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Área (m^2)</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0,023</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0,023</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0,023</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0,023</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0,023</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0,023</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0,023</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0,023</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0,023</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0,023</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911">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e (m)</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0,050</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0,050</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0,050</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0,050</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0,050</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0,050</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0,050</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0,050</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0,050</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0,050</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911">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Qeléctrico (W)</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1,074</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1,276</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0,929</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0,620</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0,687</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0,653</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0,670</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0,687</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0,653</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0,637</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911">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Q1(W)</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0,524</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0,630</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0,463</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0,308</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0,342</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0,325</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0,333</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0,342</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0,326</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0,317</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911">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λ Ajus. [W/°Km]</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0,100</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0,061</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0,035</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0,020</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0,021</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0,019</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0,019</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0,019</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0,017</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0,017</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911">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λ Conv. [W/°Km]</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0,102</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0,062</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0,035</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0,020</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0,021</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0,019</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0,019</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0,019</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0,017</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0,017</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499">
                <a:tc>
                  <a:txBody>
                    <a:bodyPr/>
                    <a:lstStyle/>
                    <a:p>
                      <a:pPr algn="l">
                        <a:lnSpc>
                          <a:spcPct val="115000"/>
                        </a:lnSpc>
                      </a:pPr>
                      <a:endParaRPr lang="es-EC" sz="800">
                        <a:latin typeface="Calibri"/>
                        <a:cs typeface="Times New Roman"/>
                      </a:endParaRPr>
                    </a:p>
                  </a:txBody>
                  <a:tcPr marL="30594" marR="3059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w="12700" cap="flat" cmpd="sng" algn="ctr">
                      <a:solidFill>
                        <a:srgbClr val="000000"/>
                      </a:solidFill>
                      <a:prstDash val="solid"/>
                      <a:round/>
                      <a:headEnd type="none" w="med" len="med"/>
                      <a:tailEnd type="none" w="med" len="med"/>
                    </a:lnT>
                    <a:lnB>
                      <a:noFill/>
                    </a:lnB>
                  </a:tcPr>
                </a:tc>
              </a:tr>
              <a:tr h="175499">
                <a:tc>
                  <a:txBody>
                    <a:bodyPr/>
                    <a:lstStyle/>
                    <a:p>
                      <a:pPr algn="l">
                        <a:lnSpc>
                          <a:spcPct val="115000"/>
                        </a:lnSpc>
                      </a:pPr>
                      <a:endParaRPr lang="es-EC" sz="800">
                        <a:latin typeface="Calibri"/>
                        <a:cs typeface="Times New Roman"/>
                      </a:endParaRPr>
                    </a:p>
                  </a:txBody>
                  <a:tcPr marL="30594" marR="3059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a:noFill/>
                    </a:lnT>
                    <a:lnB>
                      <a:noFill/>
                    </a:lnB>
                  </a:tcPr>
                </a:tc>
              </a:tr>
              <a:tr h="228911">
                <a:tc>
                  <a:txBody>
                    <a:bodyPr/>
                    <a:lstStyle/>
                    <a:p>
                      <a:pPr algn="l">
                        <a:lnSpc>
                          <a:spcPct val="150000"/>
                        </a:lnSpc>
                        <a:spcBef>
                          <a:spcPts val="600"/>
                        </a:spcBef>
                        <a:spcAft>
                          <a:spcPts val="0"/>
                        </a:spcAft>
                      </a:pPr>
                      <a:r>
                        <a:rPr lang="es-EC" sz="800" b="1">
                          <a:solidFill>
                            <a:srgbClr val="000000"/>
                          </a:solidFill>
                          <a:latin typeface="Calibri"/>
                          <a:ea typeface="Times New Roman"/>
                          <a:cs typeface="Times New Roman"/>
                        </a:rPr>
                        <a:t>Moldes</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b="1">
                          <a:solidFill>
                            <a:srgbClr val="000000"/>
                          </a:solidFill>
                          <a:latin typeface="Calibri"/>
                          <a:ea typeface="Times New Roman"/>
                          <a:cs typeface="Times New Roman"/>
                        </a:rPr>
                        <a:t>1</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b="1">
                          <a:solidFill>
                            <a:srgbClr val="000000"/>
                          </a:solidFill>
                          <a:latin typeface="Calibri"/>
                          <a:ea typeface="Times New Roman"/>
                          <a:cs typeface="Times New Roman"/>
                        </a:rPr>
                        <a:t>2</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l">
                        <a:lnSpc>
                          <a:spcPct val="115000"/>
                        </a:lnSpc>
                      </a:pPr>
                      <a:endParaRPr lang="es-EC" sz="800">
                        <a:latin typeface="Calibri"/>
                        <a:cs typeface="Times New Roman"/>
                      </a:endParaRPr>
                    </a:p>
                  </a:txBody>
                  <a:tcPr marL="30594" marR="30594"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a:noFill/>
                    </a:lnT>
                    <a:lnB>
                      <a:noFill/>
                    </a:lnB>
                  </a:tcPr>
                </a:tc>
              </a:tr>
              <a:tr h="228911">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Masa (gr)</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200</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200</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C" sz="800">
                        <a:latin typeface="Calibri"/>
                        <a:cs typeface="Times New Roman"/>
                      </a:endParaRPr>
                    </a:p>
                  </a:txBody>
                  <a:tcPr marL="30594" marR="30594"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a:noFill/>
                    </a:lnT>
                    <a:lnB>
                      <a:noFill/>
                    </a:lnB>
                  </a:tcPr>
                </a:tc>
              </a:tr>
              <a:tr h="228911">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V (cm3)</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4500</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4500</a:t>
                      </a:r>
                      <a:endParaRPr lang="es-EC" sz="800">
                        <a:latin typeface="Arial"/>
                        <a:ea typeface="Times New Roman"/>
                        <a:cs typeface="Times New Roman"/>
                      </a:endParaRPr>
                    </a:p>
                  </a:txBody>
                  <a:tcPr marL="30594" marR="305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C" sz="800">
                        <a:latin typeface="Calibri"/>
                        <a:cs typeface="Times New Roman"/>
                      </a:endParaRPr>
                    </a:p>
                  </a:txBody>
                  <a:tcPr marL="30594" marR="30594"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a:noFill/>
                    </a:lnT>
                    <a:lnB>
                      <a:noFill/>
                    </a:lnB>
                  </a:tcPr>
                </a:tc>
              </a:tr>
              <a:tr h="175499">
                <a:tc rowSpan="2">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Densidad Aparente (gr/cm3)</a:t>
                      </a:r>
                      <a:endParaRPr lang="es-EC" sz="800">
                        <a:latin typeface="Arial"/>
                        <a:ea typeface="Times New Roman"/>
                        <a:cs typeface="Times New Roman"/>
                      </a:endParaRPr>
                    </a:p>
                  </a:txBody>
                  <a:tcPr marL="30594" marR="30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rowSpan="2">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0,044</a:t>
                      </a:r>
                      <a:endParaRPr lang="es-EC" sz="800">
                        <a:latin typeface="Arial"/>
                        <a:ea typeface="Times New Roman"/>
                        <a:cs typeface="Times New Roman"/>
                      </a:endParaRPr>
                    </a:p>
                  </a:txBody>
                  <a:tcPr marL="30594" marR="30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0,044</a:t>
                      </a:r>
                      <a:endParaRPr lang="es-EC" sz="800">
                        <a:latin typeface="Arial"/>
                        <a:ea typeface="Times New Roman"/>
                        <a:cs typeface="Times New Roman"/>
                      </a:endParaRPr>
                    </a:p>
                  </a:txBody>
                  <a:tcPr marL="30594" marR="305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C" sz="800">
                        <a:latin typeface="Calibri"/>
                        <a:cs typeface="Times New Roman"/>
                      </a:endParaRPr>
                    </a:p>
                  </a:txBody>
                  <a:tcPr marL="30594" marR="30594"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a:noFill/>
                    </a:lnT>
                    <a:lnB>
                      <a:noFill/>
                    </a:lnB>
                  </a:tcPr>
                </a:tc>
              </a:tr>
              <a:tr h="282324">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a:lnSpc>
                          <a:spcPct val="115000"/>
                        </a:lnSpc>
                      </a:pPr>
                      <a:endParaRPr lang="es-EC" sz="800">
                        <a:latin typeface="Calibri"/>
                        <a:cs typeface="Times New Roman"/>
                      </a:endParaRPr>
                    </a:p>
                  </a:txBody>
                  <a:tcPr marL="30594" marR="30594"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0594" marR="30594" marT="0" marB="0" anchor="b">
                    <a:lnL>
                      <a:noFill/>
                    </a:lnL>
                    <a:lnR>
                      <a:noFill/>
                    </a:lnR>
                    <a:lnT>
                      <a:noFill/>
                    </a:lnT>
                    <a:lnB>
                      <a:noFill/>
                    </a:lnB>
                  </a:tcPr>
                </a:tc>
                <a:tc>
                  <a:txBody>
                    <a:bodyPr/>
                    <a:lstStyle/>
                    <a:p>
                      <a:pPr algn="l">
                        <a:lnSpc>
                          <a:spcPct val="115000"/>
                        </a:lnSpc>
                      </a:pPr>
                      <a:endParaRPr lang="es-EC" sz="800" dirty="0">
                        <a:latin typeface="Calibri"/>
                        <a:cs typeface="Times New Roman"/>
                      </a:endParaRPr>
                    </a:p>
                  </a:txBody>
                  <a:tcPr marL="30594" marR="30594" marT="0" marB="0" anchor="b">
                    <a:lnL>
                      <a:noFill/>
                    </a:lnL>
                    <a:lnR>
                      <a:noFill/>
                    </a:lnR>
                    <a:lnT>
                      <a:noFill/>
                    </a:lnT>
                    <a:lnB>
                      <a:noFill/>
                    </a:lnB>
                  </a:tcPr>
                </a:tc>
              </a:tr>
            </a:tbl>
          </a:graphicData>
        </a:graphic>
      </p:graphicFrame>
      <p:sp>
        <p:nvSpPr>
          <p:cNvPr id="8499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2285280" tIns="914112" rIns="914112" bIns="91411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s-EC"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1 Título"/>
          <p:cNvSpPr txBox="1">
            <a:spLocks/>
          </p:cNvSpPr>
          <p:nvPr/>
        </p:nvSpPr>
        <p:spPr>
          <a:xfrm>
            <a:off x="285720" y="214290"/>
            <a:ext cx="8229600" cy="428628"/>
          </a:xfrm>
          <a:prstGeom prst="rect">
            <a:avLst/>
          </a:prstGeom>
        </p:spPr>
        <p:txBody>
          <a:bodyPr/>
          <a:lstStyle/>
          <a:p>
            <a:r>
              <a:rPr lang="es-EC" dirty="0" smtClean="0"/>
              <a:t>Determinación del Coeficiente de Conductividad Térmica Bagazo a Granel 1.</a:t>
            </a:r>
            <a:endParaRPr lang="es-EC" b="1" dirty="0"/>
          </a:p>
        </p:txBody>
      </p:sp>
      <p:pic>
        <p:nvPicPr>
          <p:cNvPr id="6" name="5 Image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32240" y="5949280"/>
            <a:ext cx="2270125"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5500702"/>
            <a:ext cx="8229600" cy="1143000"/>
          </a:xfrm>
        </p:spPr>
        <p:txBody>
          <a:bodyPr/>
          <a:lstStyle/>
          <a:p>
            <a:pPr algn="l"/>
            <a:r>
              <a:rPr lang="es-EC" sz="1600" b="0" i="0" dirty="0" smtClean="0">
                <a:solidFill>
                  <a:schemeClr val="tx1"/>
                </a:solidFill>
                <a:effectLst/>
              </a:rPr>
              <a:t>Elevación excesiva de temperatura en la fuente.                               </a:t>
            </a:r>
            <a:br>
              <a:rPr lang="es-EC" sz="1600" b="0" i="0" dirty="0" smtClean="0">
                <a:solidFill>
                  <a:schemeClr val="tx1"/>
                </a:solidFill>
                <a:effectLst/>
              </a:rPr>
            </a:br>
            <a:r>
              <a:rPr lang="es-EC" sz="1600" b="0" i="0" dirty="0" smtClean="0">
                <a:solidFill>
                  <a:schemeClr val="tx1"/>
                </a:solidFill>
                <a:effectLst/>
              </a:rPr>
              <a:t>Poca entrega de calor en los sumideros con respecto a la fuente.</a:t>
            </a:r>
            <a:r>
              <a:rPr lang="es-EC" sz="1200" b="0" i="0" dirty="0" smtClean="0">
                <a:solidFill>
                  <a:schemeClr val="tx1"/>
                </a:solidFill>
                <a:effectLst/>
              </a:rPr>
              <a:t/>
            </a:r>
            <a:br>
              <a:rPr lang="es-EC" sz="1200" b="0" i="0" dirty="0" smtClean="0">
                <a:solidFill>
                  <a:schemeClr val="tx1"/>
                </a:solidFill>
                <a:effectLst/>
              </a:rPr>
            </a:br>
            <a:endParaRPr lang="es-EC" sz="1200" dirty="0"/>
          </a:p>
        </p:txBody>
      </p:sp>
      <p:graphicFrame>
        <p:nvGraphicFramePr>
          <p:cNvPr id="3" name="2 Gráfico"/>
          <p:cNvGraphicFramePr/>
          <p:nvPr/>
        </p:nvGraphicFramePr>
        <p:xfrm>
          <a:off x="1785918" y="714356"/>
          <a:ext cx="6092213" cy="4118626"/>
        </p:xfrm>
        <a:graphic>
          <a:graphicData uri="http://schemas.openxmlformats.org/drawingml/2006/chart">
            <c:chart xmlns:c="http://schemas.openxmlformats.org/drawingml/2006/chart" xmlns:r="http://schemas.openxmlformats.org/officeDocument/2006/relationships" r:id="rId2"/>
          </a:graphicData>
        </a:graphic>
      </p:graphicFrame>
      <p:sp>
        <p:nvSpPr>
          <p:cNvPr id="4" name="1 Título"/>
          <p:cNvSpPr txBox="1">
            <a:spLocks/>
          </p:cNvSpPr>
          <p:nvPr/>
        </p:nvSpPr>
        <p:spPr>
          <a:xfrm>
            <a:off x="285720" y="214290"/>
            <a:ext cx="6715172" cy="428628"/>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C"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GRAFICA DE</a:t>
            </a:r>
            <a:r>
              <a:rPr kumimoji="0" lang="es-EC" b="0" i="0" u="none" strike="noStrike" kern="0" cap="none" spc="0" normalizeH="0" noProof="0" dirty="0" smtClean="0">
                <a:ln>
                  <a:noFill/>
                </a:ln>
                <a:solidFill>
                  <a:schemeClr val="tx1"/>
                </a:solidFill>
                <a:effectLst>
                  <a:outerShdw blurRad="38100" dist="38100" dir="2700000" algn="tl">
                    <a:srgbClr val="C0C0C0"/>
                  </a:outerShdw>
                </a:effectLst>
                <a:uLnTx/>
                <a:uFillTx/>
                <a:latin typeface="+mj-lt"/>
                <a:ea typeface="+mj-ea"/>
                <a:cs typeface="+mj-cs"/>
              </a:rPr>
              <a:t> TEMP. VS TIEMPO DEL BAGAZO A GRANEL 1</a:t>
            </a:r>
            <a:endParaRPr kumimoji="0" lang="es-EC"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graphicFrame>
        <p:nvGraphicFramePr>
          <p:cNvPr id="5" name="4 Diagrama"/>
          <p:cNvGraphicFramePr/>
          <p:nvPr/>
        </p:nvGraphicFramePr>
        <p:xfrm>
          <a:off x="642910" y="5072074"/>
          <a:ext cx="3286148"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5 Imagen"/>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732240" y="5949280"/>
            <a:ext cx="2270125"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71422"/>
            <a:ext cx="8229600" cy="1143000"/>
          </a:xfrm>
        </p:spPr>
        <p:txBody>
          <a:bodyPr/>
          <a:lstStyle/>
          <a:p>
            <a:pPr algn="l"/>
            <a:r>
              <a:rPr lang="es-EC" b="0" i="0" dirty="0" smtClean="0">
                <a:solidFill>
                  <a:schemeClr val="tx1"/>
                </a:solidFill>
              </a:rPr>
              <a:t>BAGAZO A GRANEL 2</a:t>
            </a:r>
            <a:endParaRPr lang="es-EC" b="0" i="0" dirty="0">
              <a:solidFill>
                <a:schemeClr val="tx1"/>
              </a:solidFill>
            </a:endParaRPr>
          </a:p>
        </p:txBody>
      </p:sp>
      <p:sp>
        <p:nvSpPr>
          <p:cNvPr id="4" name="3 CuadroTexto"/>
          <p:cNvSpPr txBox="1"/>
          <p:nvPr/>
        </p:nvSpPr>
        <p:spPr>
          <a:xfrm>
            <a:off x="357158" y="785794"/>
            <a:ext cx="4572032" cy="1600438"/>
          </a:xfrm>
          <a:prstGeom prst="rect">
            <a:avLst/>
          </a:prstGeom>
          <a:noFill/>
        </p:spPr>
        <p:txBody>
          <a:bodyPr wrap="square" rtlCol="0">
            <a:spAutoFit/>
          </a:bodyPr>
          <a:lstStyle/>
          <a:p>
            <a:pPr algn="just">
              <a:buFont typeface="Arial" pitchFamily="34" charset="0"/>
              <a:buChar char="•"/>
            </a:pPr>
            <a:r>
              <a:rPr lang="es-EC" sz="1600" dirty="0" smtClean="0"/>
              <a:t>Bagazo a granel de 6 cm de largo x 1 cm de ancho. </a:t>
            </a:r>
          </a:p>
          <a:p>
            <a:pPr algn="just">
              <a:buFont typeface="Arial" pitchFamily="34" charset="0"/>
              <a:buChar char="•"/>
            </a:pPr>
            <a:r>
              <a:rPr lang="es-EC" sz="1600" dirty="0" smtClean="0"/>
              <a:t>Masa de 175 gramos </a:t>
            </a:r>
          </a:p>
          <a:p>
            <a:pPr algn="just">
              <a:buFont typeface="Arial" pitchFamily="34" charset="0"/>
              <a:buChar char="•"/>
            </a:pPr>
            <a:r>
              <a:rPr lang="es-EC" sz="1600" dirty="0" smtClean="0"/>
              <a:t>Densidad aparente de 0,039 g/cm</a:t>
            </a:r>
            <a:r>
              <a:rPr lang="es-EC" sz="1600" baseline="30000" dirty="0" smtClean="0"/>
              <a:t>3 </a:t>
            </a:r>
            <a:r>
              <a:rPr lang="es-EC" sz="1600" dirty="0" smtClean="0"/>
              <a:t>en cada uno de los moldes.</a:t>
            </a:r>
          </a:p>
          <a:p>
            <a:endParaRPr lang="es-EC" dirty="0"/>
          </a:p>
        </p:txBody>
      </p:sp>
      <p:graphicFrame>
        <p:nvGraphicFramePr>
          <p:cNvPr id="9" name="8 Diagrama"/>
          <p:cNvGraphicFramePr/>
          <p:nvPr/>
        </p:nvGraphicFramePr>
        <p:xfrm>
          <a:off x="285720" y="2214554"/>
          <a:ext cx="4572032" cy="369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9 Diagrama"/>
          <p:cNvGraphicFramePr/>
          <p:nvPr/>
        </p:nvGraphicFramePr>
        <p:xfrm>
          <a:off x="5357818" y="4500570"/>
          <a:ext cx="3286148" cy="3693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10 CuadroTexto"/>
          <p:cNvSpPr txBox="1"/>
          <p:nvPr/>
        </p:nvSpPr>
        <p:spPr>
          <a:xfrm>
            <a:off x="214282" y="2786058"/>
            <a:ext cx="6000792" cy="923330"/>
          </a:xfrm>
          <a:prstGeom prst="rect">
            <a:avLst/>
          </a:prstGeom>
          <a:noFill/>
        </p:spPr>
        <p:txBody>
          <a:bodyPr wrap="square" rtlCol="0">
            <a:spAutoFit/>
          </a:bodyPr>
          <a:lstStyle/>
          <a:p>
            <a:pPr lvl="0"/>
            <a:r>
              <a:rPr lang="es-EC" dirty="0" smtClean="0"/>
              <a:t>Fundas de papel aluminio.</a:t>
            </a:r>
          </a:p>
          <a:p>
            <a:pPr lvl="0"/>
            <a:r>
              <a:rPr lang="es-EC" dirty="0" smtClean="0"/>
              <a:t>Se las coloca en la maquina ajustando los lados</a:t>
            </a:r>
          </a:p>
          <a:p>
            <a:endParaRPr lang="es-EC" dirty="0"/>
          </a:p>
        </p:txBody>
      </p:sp>
      <p:sp>
        <p:nvSpPr>
          <p:cNvPr id="12" name="11 CuadroTexto"/>
          <p:cNvSpPr txBox="1"/>
          <p:nvPr/>
        </p:nvSpPr>
        <p:spPr>
          <a:xfrm>
            <a:off x="5286380" y="4929198"/>
            <a:ext cx="4500594" cy="923330"/>
          </a:xfrm>
          <a:prstGeom prst="rect">
            <a:avLst/>
          </a:prstGeom>
          <a:noFill/>
        </p:spPr>
        <p:txBody>
          <a:bodyPr wrap="square" rtlCol="0">
            <a:spAutoFit/>
          </a:bodyPr>
          <a:lstStyle/>
          <a:p>
            <a:pPr algn="just"/>
            <a:r>
              <a:rPr lang="es-EC" dirty="0" smtClean="0"/>
              <a:t>Molde no rígido</a:t>
            </a:r>
          </a:p>
          <a:p>
            <a:pPr algn="just"/>
            <a:r>
              <a:rPr lang="es-EC" dirty="0" smtClean="0"/>
              <a:t>Rotura de molde de papel aluminio.</a:t>
            </a:r>
          </a:p>
          <a:p>
            <a:endParaRPr lang="es-EC" dirty="0"/>
          </a:p>
        </p:txBody>
      </p:sp>
      <p:pic>
        <p:nvPicPr>
          <p:cNvPr id="13" name="12 Imagen" descr="E:\Documentos Armando\TESIS\BIOMASA\Fotos\20150603_102544.jpg"/>
          <p:cNvPicPr/>
          <p:nvPr/>
        </p:nvPicPr>
        <p:blipFill>
          <a:blip r:embed="rId10" cstate="print"/>
          <a:srcRect l="7760" t="11599" r="17813" b="12853"/>
          <a:stretch>
            <a:fillRect/>
          </a:stretch>
        </p:blipFill>
        <p:spPr bwMode="auto">
          <a:xfrm>
            <a:off x="5214942" y="1071546"/>
            <a:ext cx="3714776" cy="2571768"/>
          </a:xfrm>
          <a:prstGeom prst="rect">
            <a:avLst/>
          </a:prstGeom>
          <a:noFill/>
          <a:ln w="9525">
            <a:solidFill>
              <a:schemeClr val="tx1"/>
            </a:solidFill>
            <a:miter lim="800000"/>
            <a:headEnd/>
            <a:tailEnd/>
          </a:ln>
        </p:spPr>
      </p:pic>
      <p:pic>
        <p:nvPicPr>
          <p:cNvPr id="14" name="13 Imagen" descr="E:\Documentos Armando\TESIS\BIOMASA\Fotos\20150603_102549.jpg"/>
          <p:cNvPicPr/>
          <p:nvPr/>
        </p:nvPicPr>
        <p:blipFill>
          <a:blip r:embed="rId11" cstate="print"/>
          <a:srcRect/>
          <a:stretch>
            <a:fillRect/>
          </a:stretch>
        </p:blipFill>
        <p:spPr bwMode="auto">
          <a:xfrm>
            <a:off x="285720" y="3714752"/>
            <a:ext cx="4714908" cy="2260635"/>
          </a:xfrm>
          <a:prstGeom prst="rect">
            <a:avLst/>
          </a:prstGeom>
          <a:noFill/>
          <a:ln w="9525">
            <a:solidFill>
              <a:schemeClr val="tx1"/>
            </a:solidFill>
            <a:miter lim="800000"/>
            <a:headEnd/>
            <a:tailEnd/>
          </a:ln>
        </p:spPr>
      </p:pic>
      <p:pic>
        <p:nvPicPr>
          <p:cNvPr id="15" name="14 Imagen"/>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6732240" y="5949280"/>
            <a:ext cx="2270125"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9" grpId="0">
        <p:bldAsOne/>
      </p:bldGraphic>
      <p:bldGraphic spid="10" grpId="0">
        <p:bldAsOne/>
      </p:bldGraphic>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642910" y="1000108"/>
          <a:ext cx="8072490" cy="4500593"/>
        </p:xfrm>
        <a:graphic>
          <a:graphicData uri="http://schemas.openxmlformats.org/drawingml/2006/table">
            <a:tbl>
              <a:tblPr/>
              <a:tblGrid>
                <a:gridCol w="1229513"/>
                <a:gridCol w="672921"/>
                <a:gridCol w="771257"/>
                <a:gridCol w="771257"/>
                <a:gridCol w="771257"/>
                <a:gridCol w="771257"/>
                <a:gridCol w="771257"/>
                <a:gridCol w="771257"/>
                <a:gridCol w="771257"/>
                <a:gridCol w="771257"/>
              </a:tblGrid>
              <a:tr h="209006">
                <a:tc>
                  <a:txBody>
                    <a:bodyPr/>
                    <a:lstStyle/>
                    <a:p>
                      <a:pPr algn="l">
                        <a:lnSpc>
                          <a:spcPct val="150000"/>
                        </a:lnSpc>
                        <a:spcBef>
                          <a:spcPts val="600"/>
                        </a:spcBef>
                        <a:spcAft>
                          <a:spcPts val="0"/>
                        </a:spcAft>
                      </a:pPr>
                      <a:r>
                        <a:rPr lang="es-EC" sz="800" dirty="0">
                          <a:solidFill>
                            <a:srgbClr val="000000"/>
                          </a:solidFill>
                          <a:latin typeface="Calibri"/>
                          <a:ea typeface="Times New Roman"/>
                          <a:cs typeface="Times New Roman"/>
                        </a:rPr>
                        <a:t>Hora</a:t>
                      </a:r>
                      <a:endParaRPr lang="es-EC" sz="900" dirty="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12:00</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12:30</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13:00</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13:30</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14:00</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14:30</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15:00</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15:30</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16:00</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r>
              <a:tr h="209006">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T1 (°C)</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42</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50,9</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54,2</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52,5</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52,3</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52,8</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56,1</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57,6</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57,9</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006">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T2 (°C)</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41,8</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51</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54,1</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52,4</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52,2</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52,7</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56,3</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57,5</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57,8</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006">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T3 (°C)</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18,1</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20,1</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20,5</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19,6</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20</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20,1</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20,9</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21,1</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21,1</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006">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T4 (°C)</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17,8</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19,1</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19,6</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18,9</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19,1</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19</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19,4</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19,6</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19,6</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006">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V1(V)</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7,8</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7,4</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7,8</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7,8</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7,6</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7,7</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7,8</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7,7</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7,7</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006">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Tr (°C)</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17</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17</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17,2</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17,6</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17,7</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17,6</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17,8</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17,7</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17,7</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006">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∆T1(°K)</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23,9</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30,8</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33,7</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32,9</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32,3</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32,7</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35,2</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36,5</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36,8</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006">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∆T2(°K)</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800" dirty="0">
                          <a:solidFill>
                            <a:srgbClr val="000000"/>
                          </a:solidFill>
                          <a:latin typeface="Calibri"/>
                          <a:ea typeface="Times New Roman"/>
                          <a:cs typeface="Times New Roman"/>
                        </a:rPr>
                        <a:t>24,2</a:t>
                      </a:r>
                      <a:endParaRPr lang="es-EC" sz="900" dirty="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31,8</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34,6</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33,6</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33,2</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33,8</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36,7</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38,0</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38,3</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006">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Área  (m^2)</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0,023</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0,023</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0,023</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0,023</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0,023</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0,023</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0,023</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0,023</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0,023</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006">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e (m)</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0,050</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0,050</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0,050</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0,050</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0,050</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0,050</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0,050</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0,050</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0,050</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006">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Qelectrico(W)</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0,653</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0,588</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0,653</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0,653</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0,620</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0,637</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0,653</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0,637</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0,637</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006">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Q1 (W)</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0,325</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0,289</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0,322</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0,323</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0,306</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0,313</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0,320</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0,312</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0,312</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006">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λ Ajus. [W/°Km]</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0,030</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0,021</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0,021</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0,022</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0,021</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0,021</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0,020</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0,019</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0,019</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006">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λ Conv. [W/°Km]</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0,030</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0,021</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0,021</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0,022</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0,021</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0,021</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0,020</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0,019</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0,019</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237">
                <a:tc>
                  <a:txBody>
                    <a:bodyPr/>
                    <a:lstStyle/>
                    <a:p>
                      <a:pPr algn="r">
                        <a:lnSpc>
                          <a:spcPct val="115000"/>
                        </a:lnSpc>
                      </a:pPr>
                      <a:endParaRPr lang="es-EC" sz="800">
                        <a:latin typeface="Calibri"/>
                        <a:cs typeface="Times New Roman"/>
                      </a:endParaRPr>
                    </a:p>
                  </a:txBody>
                  <a:tcPr marL="33361" marR="3336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pPr>
                      <a:endParaRPr lang="es-EC" sz="800">
                        <a:latin typeface="Calibri"/>
                        <a:cs typeface="Times New Roman"/>
                      </a:endParaRPr>
                    </a:p>
                  </a:txBody>
                  <a:tcPr marL="33361" marR="3336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pPr>
                      <a:endParaRPr lang="es-EC" sz="800">
                        <a:latin typeface="Calibri"/>
                        <a:cs typeface="Times New Roman"/>
                      </a:endParaRPr>
                    </a:p>
                  </a:txBody>
                  <a:tcPr marL="33361" marR="3336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pPr>
                      <a:endParaRPr lang="es-EC" sz="800">
                        <a:latin typeface="Calibri"/>
                        <a:cs typeface="Times New Roman"/>
                      </a:endParaRPr>
                    </a:p>
                  </a:txBody>
                  <a:tcPr marL="33361" marR="3336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pPr>
                      <a:endParaRPr lang="es-EC" sz="800">
                        <a:latin typeface="Calibri"/>
                        <a:cs typeface="Times New Roman"/>
                      </a:endParaRPr>
                    </a:p>
                  </a:txBody>
                  <a:tcPr marL="33361" marR="3336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pPr>
                      <a:endParaRPr lang="es-EC" sz="800">
                        <a:latin typeface="Calibri"/>
                        <a:cs typeface="Times New Roman"/>
                      </a:endParaRPr>
                    </a:p>
                  </a:txBody>
                  <a:tcPr marL="33361" marR="3336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pPr>
                      <a:endParaRPr lang="es-EC" sz="800">
                        <a:latin typeface="Calibri"/>
                        <a:cs typeface="Times New Roman"/>
                      </a:endParaRPr>
                    </a:p>
                  </a:txBody>
                  <a:tcPr marL="33361" marR="3336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pPr>
                      <a:endParaRPr lang="es-EC" sz="800">
                        <a:latin typeface="Calibri"/>
                        <a:cs typeface="Times New Roman"/>
                      </a:endParaRPr>
                    </a:p>
                  </a:txBody>
                  <a:tcPr marL="33361" marR="3336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pPr>
                      <a:endParaRPr lang="es-EC" sz="800">
                        <a:latin typeface="Calibri"/>
                        <a:cs typeface="Times New Roman"/>
                      </a:endParaRPr>
                    </a:p>
                  </a:txBody>
                  <a:tcPr marL="33361" marR="3336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pPr>
                      <a:endParaRPr lang="es-EC" sz="800">
                        <a:latin typeface="Calibri"/>
                        <a:cs typeface="Times New Roman"/>
                      </a:endParaRPr>
                    </a:p>
                  </a:txBody>
                  <a:tcPr marL="33361" marR="33361" marT="0" marB="0" anchor="b">
                    <a:lnL>
                      <a:noFill/>
                    </a:lnL>
                    <a:lnR>
                      <a:noFill/>
                    </a:lnR>
                    <a:lnT w="12700" cap="flat" cmpd="sng" algn="ctr">
                      <a:solidFill>
                        <a:srgbClr val="000000"/>
                      </a:solidFill>
                      <a:prstDash val="solid"/>
                      <a:round/>
                      <a:headEnd type="none" w="med" len="med"/>
                      <a:tailEnd type="none" w="med" len="med"/>
                    </a:lnT>
                    <a:lnB>
                      <a:noFill/>
                    </a:lnB>
                  </a:tcPr>
                </a:tc>
              </a:tr>
              <a:tr h="160237">
                <a:tc>
                  <a:txBody>
                    <a:bodyPr/>
                    <a:lstStyle/>
                    <a:p>
                      <a:pPr algn="r">
                        <a:lnSpc>
                          <a:spcPct val="115000"/>
                        </a:lnSpc>
                      </a:pPr>
                      <a:endParaRPr lang="es-EC" sz="800">
                        <a:latin typeface="Calibri"/>
                        <a:cs typeface="Times New Roman"/>
                      </a:endParaRPr>
                    </a:p>
                  </a:txBody>
                  <a:tcPr marL="33361" marR="3336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pPr>
                      <a:endParaRPr lang="es-EC" sz="800">
                        <a:latin typeface="Calibri"/>
                        <a:cs typeface="Times New Roman"/>
                      </a:endParaRPr>
                    </a:p>
                  </a:txBody>
                  <a:tcPr marL="33361" marR="3336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pPr>
                      <a:endParaRPr lang="es-EC" sz="800">
                        <a:latin typeface="Calibri"/>
                        <a:cs typeface="Times New Roman"/>
                      </a:endParaRPr>
                    </a:p>
                  </a:txBody>
                  <a:tcPr marL="33361" marR="3336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pPr>
                      <a:endParaRPr lang="es-EC" sz="800">
                        <a:latin typeface="Calibri"/>
                        <a:cs typeface="Times New Roman"/>
                      </a:endParaRPr>
                    </a:p>
                  </a:txBody>
                  <a:tcPr marL="33361" marR="33361"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3361" marR="33361"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3361" marR="33361"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3361" marR="33361"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3361" marR="33361"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3361" marR="33361"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3361" marR="33361" marT="0" marB="0" anchor="b">
                    <a:lnL>
                      <a:noFill/>
                    </a:lnL>
                    <a:lnR>
                      <a:noFill/>
                    </a:lnR>
                    <a:lnT>
                      <a:noFill/>
                    </a:lnT>
                    <a:lnB>
                      <a:noFill/>
                    </a:lnB>
                  </a:tcPr>
                </a:tc>
              </a:tr>
              <a:tr h="209006">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Probetas</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r">
                        <a:lnSpc>
                          <a:spcPct val="115000"/>
                        </a:lnSpc>
                      </a:pPr>
                      <a:endParaRPr lang="es-EC" sz="800">
                        <a:latin typeface="Calibri"/>
                        <a:cs typeface="Times New Roman"/>
                      </a:endParaRPr>
                    </a:p>
                  </a:txBody>
                  <a:tcPr marL="33361" marR="3336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pPr>
                      <a:endParaRPr lang="es-EC" sz="800">
                        <a:latin typeface="Calibri"/>
                        <a:cs typeface="Times New Roman"/>
                      </a:endParaRPr>
                    </a:p>
                  </a:txBody>
                  <a:tcPr marL="33361" marR="33361"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3361" marR="33361"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3361" marR="33361"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3361" marR="33361"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3361" marR="33361"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3361" marR="33361" marT="0" marB="0" anchor="b">
                    <a:lnL>
                      <a:noFill/>
                    </a:lnL>
                    <a:lnR>
                      <a:noFill/>
                    </a:lnR>
                    <a:lnT>
                      <a:noFill/>
                    </a:lnT>
                    <a:lnB>
                      <a:noFill/>
                    </a:lnB>
                  </a:tcPr>
                </a:tc>
              </a:tr>
              <a:tr h="209006">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Masa (gr)</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175</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175</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endParaRPr lang="es-EC" sz="800">
                        <a:latin typeface="Calibri"/>
                        <a:cs typeface="Times New Roman"/>
                      </a:endParaRPr>
                    </a:p>
                  </a:txBody>
                  <a:tcPr marL="33361" marR="3336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pPr>
                      <a:endParaRPr lang="es-EC" sz="800">
                        <a:latin typeface="Calibri"/>
                        <a:cs typeface="Times New Roman"/>
                      </a:endParaRPr>
                    </a:p>
                  </a:txBody>
                  <a:tcPr marL="33361" marR="33361"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3361" marR="33361"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3361" marR="33361"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3361" marR="33361"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3361" marR="33361"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3361" marR="33361" marT="0" marB="0" anchor="b">
                    <a:lnL>
                      <a:noFill/>
                    </a:lnL>
                    <a:lnR>
                      <a:noFill/>
                    </a:lnR>
                    <a:lnT>
                      <a:noFill/>
                    </a:lnT>
                    <a:lnB>
                      <a:noFill/>
                    </a:lnB>
                  </a:tcPr>
                </a:tc>
              </a:tr>
              <a:tr h="209006">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V(cm3)</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4500</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4500</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endParaRPr lang="es-EC" sz="800">
                        <a:latin typeface="Calibri"/>
                        <a:cs typeface="Times New Roman"/>
                      </a:endParaRPr>
                    </a:p>
                  </a:txBody>
                  <a:tcPr marL="33361" marR="3336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pPr>
                      <a:endParaRPr lang="es-EC" sz="800">
                        <a:latin typeface="Calibri"/>
                        <a:cs typeface="Times New Roman"/>
                      </a:endParaRPr>
                    </a:p>
                  </a:txBody>
                  <a:tcPr marL="33361" marR="33361"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3361" marR="33361"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3361" marR="33361"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3361" marR="33361"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3361" marR="33361"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3361" marR="33361" marT="0" marB="0" anchor="b">
                    <a:lnL>
                      <a:noFill/>
                    </a:lnL>
                    <a:lnR>
                      <a:noFill/>
                    </a:lnR>
                    <a:lnT>
                      <a:noFill/>
                    </a:lnT>
                    <a:lnB>
                      <a:noFill/>
                    </a:lnB>
                  </a:tcPr>
                </a:tc>
              </a:tr>
              <a:tr h="160237">
                <a:tc rowSpan="2">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Densidad Aparente (gr/cm3)</a:t>
                      </a:r>
                      <a:endParaRPr lang="es-EC" sz="900">
                        <a:latin typeface="Arial"/>
                        <a:ea typeface="Times New Roman"/>
                        <a:cs typeface="Times New Roman"/>
                      </a:endParaRPr>
                    </a:p>
                  </a:txBody>
                  <a:tcPr marL="33361" marR="33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rowSpan="2">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0,039</a:t>
                      </a:r>
                      <a:endParaRPr lang="es-EC" sz="900">
                        <a:latin typeface="Arial"/>
                        <a:ea typeface="Times New Roman"/>
                        <a:cs typeface="Times New Roman"/>
                      </a:endParaRPr>
                    </a:p>
                  </a:txBody>
                  <a:tcPr marL="33361" marR="33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0,039</a:t>
                      </a:r>
                      <a:endParaRPr lang="es-EC" sz="900">
                        <a:latin typeface="Arial"/>
                        <a:ea typeface="Times New Roman"/>
                        <a:cs typeface="Times New Roman"/>
                      </a:endParaRPr>
                    </a:p>
                  </a:txBody>
                  <a:tcPr marL="33361" marR="33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endParaRPr lang="es-EC" sz="800">
                        <a:latin typeface="Calibri"/>
                        <a:cs typeface="Times New Roman"/>
                      </a:endParaRPr>
                    </a:p>
                  </a:txBody>
                  <a:tcPr marL="33361" marR="3336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pPr>
                      <a:endParaRPr lang="es-EC" sz="800">
                        <a:latin typeface="Calibri"/>
                        <a:cs typeface="Times New Roman"/>
                      </a:endParaRPr>
                    </a:p>
                  </a:txBody>
                  <a:tcPr marL="33361" marR="33361"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3361" marR="33361"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3361" marR="33361"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3361" marR="33361"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3361" marR="33361"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3361" marR="33361" marT="0" marB="0" anchor="b">
                    <a:lnL>
                      <a:noFill/>
                    </a:lnL>
                    <a:lnR>
                      <a:noFill/>
                    </a:lnR>
                    <a:lnT>
                      <a:noFill/>
                    </a:lnT>
                    <a:lnB>
                      <a:noFill/>
                    </a:lnB>
                  </a:tcPr>
                </a:tc>
              </a:tr>
              <a:tr h="257774">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r">
                        <a:lnSpc>
                          <a:spcPct val="115000"/>
                        </a:lnSpc>
                      </a:pPr>
                      <a:endParaRPr lang="es-EC" sz="800">
                        <a:latin typeface="Calibri"/>
                        <a:cs typeface="Times New Roman"/>
                      </a:endParaRPr>
                    </a:p>
                  </a:txBody>
                  <a:tcPr marL="33361" marR="3336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pPr>
                      <a:endParaRPr lang="es-EC" sz="800">
                        <a:latin typeface="Calibri"/>
                        <a:cs typeface="Times New Roman"/>
                      </a:endParaRPr>
                    </a:p>
                  </a:txBody>
                  <a:tcPr marL="33361" marR="33361"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3361" marR="33361"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3361" marR="33361"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3361" marR="33361"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3361" marR="33361" marT="0" marB="0" anchor="b">
                    <a:lnL>
                      <a:noFill/>
                    </a:lnL>
                    <a:lnR>
                      <a:noFill/>
                    </a:lnR>
                    <a:lnT>
                      <a:noFill/>
                    </a:lnT>
                    <a:lnB>
                      <a:noFill/>
                    </a:lnB>
                  </a:tcPr>
                </a:tc>
                <a:tc>
                  <a:txBody>
                    <a:bodyPr/>
                    <a:lstStyle/>
                    <a:p>
                      <a:pPr algn="r">
                        <a:lnSpc>
                          <a:spcPct val="115000"/>
                        </a:lnSpc>
                      </a:pPr>
                      <a:endParaRPr lang="es-EC" sz="800" dirty="0">
                        <a:latin typeface="Calibri"/>
                        <a:cs typeface="Times New Roman"/>
                      </a:endParaRPr>
                    </a:p>
                  </a:txBody>
                  <a:tcPr marL="33361" marR="33361" marT="0" marB="0" anchor="b">
                    <a:lnL>
                      <a:noFill/>
                    </a:lnL>
                    <a:lnR>
                      <a:noFill/>
                    </a:lnR>
                    <a:lnT>
                      <a:noFill/>
                    </a:lnT>
                    <a:lnB>
                      <a:noFill/>
                    </a:lnB>
                  </a:tcPr>
                </a:tc>
              </a:tr>
            </a:tbl>
          </a:graphicData>
        </a:graphic>
      </p:graphicFrame>
      <p:sp>
        <p:nvSpPr>
          <p:cNvPr id="4" name="1 Título"/>
          <p:cNvSpPr txBox="1">
            <a:spLocks/>
          </p:cNvSpPr>
          <p:nvPr/>
        </p:nvSpPr>
        <p:spPr>
          <a:xfrm>
            <a:off x="285720" y="214290"/>
            <a:ext cx="8229600" cy="428628"/>
          </a:xfrm>
          <a:prstGeom prst="rect">
            <a:avLst/>
          </a:prstGeom>
        </p:spPr>
        <p:txBody>
          <a:bodyPr/>
          <a:lstStyle/>
          <a:p>
            <a:r>
              <a:rPr lang="es-EC" dirty="0" smtClean="0"/>
              <a:t>Determinación del Coeficiente de Conductividad Térmica Bagazo a Granel 2.</a:t>
            </a:r>
            <a:endParaRPr lang="es-EC" b="1" dirty="0"/>
          </a:p>
        </p:txBody>
      </p:sp>
      <p:pic>
        <p:nvPicPr>
          <p:cNvPr id="5" name="4 Image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32240" y="5949280"/>
            <a:ext cx="2270125"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Gráfico"/>
          <p:cNvGraphicFramePr/>
          <p:nvPr/>
        </p:nvGraphicFramePr>
        <p:xfrm>
          <a:off x="1785918" y="714356"/>
          <a:ext cx="6000792" cy="3643338"/>
        </p:xfrm>
        <a:graphic>
          <a:graphicData uri="http://schemas.openxmlformats.org/drawingml/2006/chart">
            <c:chart xmlns:c="http://schemas.openxmlformats.org/drawingml/2006/chart" xmlns:r="http://schemas.openxmlformats.org/officeDocument/2006/relationships" r:id="rId2"/>
          </a:graphicData>
        </a:graphic>
      </p:graphicFrame>
      <p:sp>
        <p:nvSpPr>
          <p:cNvPr id="4" name="3 CuadroTexto"/>
          <p:cNvSpPr txBox="1"/>
          <p:nvPr/>
        </p:nvSpPr>
        <p:spPr>
          <a:xfrm>
            <a:off x="500034" y="5072074"/>
            <a:ext cx="7572428" cy="830997"/>
          </a:xfrm>
          <a:prstGeom prst="rect">
            <a:avLst/>
          </a:prstGeom>
          <a:noFill/>
        </p:spPr>
        <p:txBody>
          <a:bodyPr wrap="square" rtlCol="0">
            <a:spAutoFit/>
          </a:bodyPr>
          <a:lstStyle/>
          <a:p>
            <a:pPr algn="just"/>
            <a:r>
              <a:rPr lang="es-EC" sz="1600" dirty="0" smtClean="0"/>
              <a:t>Diferente configuración, bagazo con dimensiones más pequeñas con un molde de papel aluminio.</a:t>
            </a:r>
          </a:p>
          <a:p>
            <a:r>
              <a:rPr lang="es-EC" sz="1600" dirty="0" smtClean="0"/>
              <a:t>Existe aun mucha inestabilidad de las temperaturas de la fuente.</a:t>
            </a:r>
          </a:p>
        </p:txBody>
      </p:sp>
      <p:graphicFrame>
        <p:nvGraphicFramePr>
          <p:cNvPr id="5" name="4 Diagrama"/>
          <p:cNvGraphicFramePr/>
          <p:nvPr/>
        </p:nvGraphicFramePr>
        <p:xfrm>
          <a:off x="571472" y="4572008"/>
          <a:ext cx="3286148"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5 Imagen"/>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732240" y="5949280"/>
            <a:ext cx="2270125"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1 Título"/>
          <p:cNvSpPr txBox="1">
            <a:spLocks/>
          </p:cNvSpPr>
          <p:nvPr/>
        </p:nvSpPr>
        <p:spPr>
          <a:xfrm>
            <a:off x="285720" y="214290"/>
            <a:ext cx="6715172" cy="428628"/>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C"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GRAFICA DE</a:t>
            </a:r>
            <a:r>
              <a:rPr kumimoji="0" lang="es-EC" b="0" i="0" u="none" strike="noStrike" kern="0" cap="none" spc="0" normalizeH="0" noProof="0" dirty="0" smtClean="0">
                <a:ln>
                  <a:noFill/>
                </a:ln>
                <a:solidFill>
                  <a:schemeClr val="tx1"/>
                </a:solidFill>
                <a:effectLst>
                  <a:outerShdw blurRad="38100" dist="38100" dir="2700000" algn="tl">
                    <a:srgbClr val="C0C0C0"/>
                  </a:outerShdw>
                </a:effectLst>
                <a:uLnTx/>
                <a:uFillTx/>
                <a:latin typeface="+mj-lt"/>
                <a:ea typeface="+mj-ea"/>
                <a:cs typeface="+mj-cs"/>
              </a:rPr>
              <a:t> TEMP. VS TIEMPO DEL BAGAZO A GRANEL 2</a:t>
            </a:r>
            <a:endParaRPr kumimoji="0" lang="es-EC"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Graphic spid="5"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71422"/>
            <a:ext cx="8229600" cy="1143000"/>
          </a:xfrm>
        </p:spPr>
        <p:txBody>
          <a:bodyPr/>
          <a:lstStyle/>
          <a:p>
            <a:pPr algn="l"/>
            <a:r>
              <a:rPr lang="es-EC" b="0" i="0" dirty="0" smtClean="0">
                <a:solidFill>
                  <a:schemeClr val="tx1"/>
                </a:solidFill>
              </a:rPr>
              <a:t>BAGAZO A GRANEL 3</a:t>
            </a:r>
            <a:endParaRPr lang="es-EC" b="0" i="0" dirty="0">
              <a:solidFill>
                <a:schemeClr val="tx1"/>
              </a:solidFill>
            </a:endParaRPr>
          </a:p>
        </p:txBody>
      </p:sp>
      <p:pic>
        <p:nvPicPr>
          <p:cNvPr id="15" name="14 Imagen" descr="E:\Documentos Armando\TESIS\BIOMASA\Fotos\20150605_085346.jpg"/>
          <p:cNvPicPr/>
          <p:nvPr/>
        </p:nvPicPr>
        <p:blipFill>
          <a:blip r:embed="rId2" cstate="print"/>
          <a:srcRect l="12346" r="6878"/>
          <a:stretch>
            <a:fillRect/>
          </a:stretch>
        </p:blipFill>
        <p:spPr bwMode="auto">
          <a:xfrm>
            <a:off x="5286380" y="857232"/>
            <a:ext cx="3500462" cy="2357454"/>
          </a:xfrm>
          <a:prstGeom prst="rect">
            <a:avLst/>
          </a:prstGeom>
          <a:noFill/>
          <a:ln w="9525">
            <a:solidFill>
              <a:schemeClr val="tx1"/>
            </a:solidFill>
            <a:miter lim="800000"/>
            <a:headEnd/>
            <a:tailEnd/>
          </a:ln>
        </p:spPr>
      </p:pic>
      <p:pic>
        <p:nvPicPr>
          <p:cNvPr id="5" name="4 Imagen" descr="E:\Documentos Armando\TESIS\BIOMASA\Fotos\20150605_093625.jpg"/>
          <p:cNvPicPr/>
          <p:nvPr/>
        </p:nvPicPr>
        <p:blipFill>
          <a:blip r:embed="rId3" cstate="print"/>
          <a:srcRect l="10582" r="4233"/>
          <a:stretch>
            <a:fillRect/>
          </a:stretch>
        </p:blipFill>
        <p:spPr bwMode="auto">
          <a:xfrm>
            <a:off x="5286380" y="3357562"/>
            <a:ext cx="3500462" cy="2552695"/>
          </a:xfrm>
          <a:prstGeom prst="rect">
            <a:avLst/>
          </a:prstGeom>
          <a:noFill/>
          <a:ln w="9525">
            <a:solidFill>
              <a:schemeClr val="tx1"/>
            </a:solidFill>
            <a:miter lim="800000"/>
            <a:headEnd/>
            <a:tailEnd/>
          </a:ln>
        </p:spPr>
      </p:pic>
      <p:sp>
        <p:nvSpPr>
          <p:cNvPr id="6" name="5 CuadroTexto"/>
          <p:cNvSpPr txBox="1"/>
          <p:nvPr/>
        </p:nvSpPr>
        <p:spPr>
          <a:xfrm>
            <a:off x="357158" y="785795"/>
            <a:ext cx="4643470" cy="1661993"/>
          </a:xfrm>
          <a:prstGeom prst="rect">
            <a:avLst/>
          </a:prstGeom>
          <a:noFill/>
        </p:spPr>
        <p:txBody>
          <a:bodyPr wrap="square" rtlCol="0">
            <a:spAutoFit/>
          </a:bodyPr>
          <a:lstStyle/>
          <a:p>
            <a:pPr algn="just">
              <a:buFont typeface="Arial" pitchFamily="34" charset="0"/>
              <a:buChar char="•"/>
            </a:pPr>
            <a:r>
              <a:rPr lang="es-EC" sz="1400" dirty="0" smtClean="0"/>
              <a:t>Bagazo a granel de 6 cm de largo x 2 cm de ancho. </a:t>
            </a:r>
          </a:p>
          <a:p>
            <a:pPr algn="just">
              <a:buFont typeface="Arial" pitchFamily="34" charset="0"/>
              <a:buChar char="•"/>
            </a:pPr>
            <a:r>
              <a:rPr lang="es-EC" sz="1400" dirty="0" smtClean="0"/>
              <a:t>Masa de 150 gramos </a:t>
            </a:r>
          </a:p>
          <a:p>
            <a:pPr algn="just">
              <a:buFont typeface="Arial" pitchFamily="34" charset="0"/>
              <a:buChar char="•"/>
            </a:pPr>
            <a:r>
              <a:rPr lang="es-EC" sz="1400" dirty="0" smtClean="0"/>
              <a:t>Densidad aparente de 0,033 g/cm</a:t>
            </a:r>
            <a:r>
              <a:rPr lang="es-EC" sz="1400" baseline="30000" dirty="0" smtClean="0"/>
              <a:t>3 </a:t>
            </a:r>
            <a:r>
              <a:rPr lang="es-EC" sz="1400" dirty="0" smtClean="0"/>
              <a:t>en cada uno de los moldes.</a:t>
            </a:r>
          </a:p>
          <a:p>
            <a:pPr algn="just">
              <a:buFont typeface="Arial" pitchFamily="34" charset="0"/>
              <a:buChar char="•"/>
            </a:pPr>
            <a:r>
              <a:rPr lang="es-EC" sz="1400" dirty="0" smtClean="0"/>
              <a:t>Espacio confinado de cartón de 15 cm x15 cm en el centro</a:t>
            </a:r>
          </a:p>
          <a:p>
            <a:endParaRPr lang="es-EC" dirty="0"/>
          </a:p>
        </p:txBody>
      </p:sp>
      <p:graphicFrame>
        <p:nvGraphicFramePr>
          <p:cNvPr id="7" name="6 Diagrama"/>
          <p:cNvGraphicFramePr/>
          <p:nvPr/>
        </p:nvGraphicFramePr>
        <p:xfrm>
          <a:off x="357158" y="2285991"/>
          <a:ext cx="3357586" cy="3693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7 CuadroTexto"/>
          <p:cNvSpPr txBox="1"/>
          <p:nvPr/>
        </p:nvSpPr>
        <p:spPr>
          <a:xfrm>
            <a:off x="285720" y="2714620"/>
            <a:ext cx="5000660" cy="1877437"/>
          </a:xfrm>
          <a:prstGeom prst="rect">
            <a:avLst/>
          </a:prstGeom>
          <a:noFill/>
        </p:spPr>
        <p:txBody>
          <a:bodyPr wrap="square" rtlCol="0">
            <a:spAutoFit/>
          </a:bodyPr>
          <a:lstStyle/>
          <a:p>
            <a:pPr lvl="0">
              <a:buFont typeface="Arial" pitchFamily="34" charset="0"/>
              <a:buChar char="•"/>
            </a:pPr>
            <a:r>
              <a:rPr lang="es-EC" sz="1400" dirty="0" smtClean="0"/>
              <a:t>Se cambian las laminas laterales por papel aluminio para tapar los moldes.</a:t>
            </a:r>
          </a:p>
          <a:p>
            <a:pPr lvl="0">
              <a:buFont typeface="Arial" pitchFamily="34" charset="0"/>
              <a:buChar char="•"/>
            </a:pPr>
            <a:r>
              <a:rPr lang="es-EC" sz="1400" dirty="0" smtClean="0"/>
              <a:t>Colocación del cartón en el molde.</a:t>
            </a:r>
          </a:p>
          <a:p>
            <a:pPr lvl="0">
              <a:buFont typeface="Arial" pitchFamily="34" charset="0"/>
              <a:buChar char="•"/>
            </a:pPr>
            <a:r>
              <a:rPr lang="es-EC" sz="1400" dirty="0" smtClean="0"/>
              <a:t>Colocación de la fibra dentro de los espacios de cartón.</a:t>
            </a:r>
          </a:p>
          <a:p>
            <a:pPr lvl="0">
              <a:buFont typeface="Arial" pitchFamily="34" charset="0"/>
              <a:buChar char="•"/>
            </a:pPr>
            <a:r>
              <a:rPr lang="es-EC" sz="1400" dirty="0" smtClean="0"/>
              <a:t>Se tapa con el papel aluminio el lado faltante del molde.</a:t>
            </a:r>
          </a:p>
          <a:p>
            <a:pPr lvl="0">
              <a:buFont typeface="Arial" pitchFamily="34" charset="0"/>
              <a:buChar char="•"/>
            </a:pPr>
            <a:r>
              <a:rPr lang="es-EC" sz="1400" dirty="0" smtClean="0"/>
              <a:t>Se coloca en la Maquina de Ensayos</a:t>
            </a:r>
          </a:p>
          <a:p>
            <a:pPr lvl="0">
              <a:buFont typeface="Arial" pitchFamily="34" charset="0"/>
              <a:buChar char="•"/>
            </a:pPr>
            <a:r>
              <a:rPr lang="es-EC" sz="1400" dirty="0" smtClean="0"/>
              <a:t>Medición de temperaturas</a:t>
            </a:r>
          </a:p>
          <a:p>
            <a:endParaRPr lang="es-EC" dirty="0"/>
          </a:p>
        </p:txBody>
      </p:sp>
      <p:graphicFrame>
        <p:nvGraphicFramePr>
          <p:cNvPr id="10" name="9 Diagrama"/>
          <p:cNvGraphicFramePr/>
          <p:nvPr/>
        </p:nvGraphicFramePr>
        <p:xfrm>
          <a:off x="357158" y="4286256"/>
          <a:ext cx="3286148" cy="3693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10 CuadroTexto"/>
          <p:cNvSpPr txBox="1"/>
          <p:nvPr/>
        </p:nvSpPr>
        <p:spPr>
          <a:xfrm>
            <a:off x="285720" y="4714884"/>
            <a:ext cx="4714908" cy="954107"/>
          </a:xfrm>
          <a:prstGeom prst="rect">
            <a:avLst/>
          </a:prstGeom>
          <a:noFill/>
        </p:spPr>
        <p:txBody>
          <a:bodyPr wrap="square" rtlCol="0">
            <a:spAutoFit/>
          </a:bodyPr>
          <a:lstStyle/>
          <a:p>
            <a:pPr>
              <a:buFont typeface="Arial" pitchFamily="34" charset="0"/>
              <a:buChar char="•"/>
            </a:pPr>
            <a:r>
              <a:rPr lang="es-EC" sz="1400" dirty="0" smtClean="0"/>
              <a:t>Mejor distribución y disposición del  bagazo de caña.</a:t>
            </a:r>
          </a:p>
          <a:p>
            <a:pPr>
              <a:buFont typeface="Arial" pitchFamily="34" charset="0"/>
              <a:buChar char="•"/>
            </a:pPr>
            <a:r>
              <a:rPr lang="es-EC" sz="1400" dirty="0" smtClean="0"/>
              <a:t>Temperaturas mas estables.</a:t>
            </a:r>
          </a:p>
          <a:p>
            <a:pPr>
              <a:buFont typeface="Arial" pitchFamily="34" charset="0"/>
              <a:buChar char="•"/>
            </a:pPr>
            <a:r>
              <a:rPr lang="es-EC" sz="1400" dirty="0" smtClean="0"/>
              <a:t>Se va a utilizar el mismo montaje para los demás ensayos.</a:t>
            </a:r>
          </a:p>
        </p:txBody>
      </p:sp>
      <p:pic>
        <p:nvPicPr>
          <p:cNvPr id="12" name="11 Imagen"/>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6732240" y="5949280"/>
            <a:ext cx="2270125"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7" grpId="0">
        <p:bldAsOne/>
      </p:bldGraphic>
      <p:bldP spid="8" grpId="0"/>
      <p:bldGraphic spid="10" grpId="0">
        <p:bldAsOne/>
      </p:bldGraphic>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Rectángulo"/>
          <p:cNvSpPr/>
          <p:nvPr/>
        </p:nvSpPr>
        <p:spPr>
          <a:xfrm>
            <a:off x="3428992" y="0"/>
            <a:ext cx="2533066" cy="584775"/>
          </a:xfrm>
          <a:prstGeom prst="rect">
            <a:avLst/>
          </a:prstGeom>
          <a:noFill/>
        </p:spPr>
        <p:txBody>
          <a:bodyPr wrap="none" lIns="91440" tIns="45720" rIns="91440" bIns="45720">
            <a:spAutoFit/>
          </a:bodyPr>
          <a:lstStyle/>
          <a:p>
            <a:pPr algn="ctr"/>
            <a:r>
              <a:rPr lang="es-E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OBJETIVOS</a:t>
            </a:r>
            <a:endParaRPr lang="es-E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uadroTexto 2"/>
          <p:cNvSpPr txBox="1"/>
          <p:nvPr/>
        </p:nvSpPr>
        <p:spPr>
          <a:xfrm>
            <a:off x="785786" y="928670"/>
            <a:ext cx="7604348" cy="4524315"/>
          </a:xfrm>
          <a:prstGeom prst="rect">
            <a:avLst/>
          </a:prstGeom>
          <a:noFill/>
        </p:spPr>
        <p:txBody>
          <a:bodyPr wrap="square" rtlCol="0">
            <a:spAutoFit/>
          </a:bodyPr>
          <a:lstStyle/>
          <a:p>
            <a:pPr algn="just"/>
            <a:r>
              <a:rPr lang="es-MX" b="1" dirty="0" smtClean="0"/>
              <a:t>OBJETIVO GENERAL:</a:t>
            </a:r>
          </a:p>
          <a:p>
            <a:endParaRPr lang="es-EC" dirty="0" smtClean="0"/>
          </a:p>
          <a:p>
            <a:r>
              <a:rPr lang="es-EC" dirty="0" smtClean="0"/>
              <a:t>Establecer el comportamiento térmico de dos plantas fibrosas ecuatorianas para la utilización como aislamiento en viviendas.</a:t>
            </a:r>
          </a:p>
          <a:p>
            <a:pPr algn="just"/>
            <a:endParaRPr lang="es-MX" b="1" dirty="0"/>
          </a:p>
          <a:p>
            <a:pPr algn="just"/>
            <a:r>
              <a:rPr lang="es-MX" b="1" dirty="0" smtClean="0"/>
              <a:t>OBJETIVO ESPECÍFICO:</a:t>
            </a:r>
          </a:p>
          <a:p>
            <a:pPr algn="just"/>
            <a:endParaRPr lang="es-MX" b="1" dirty="0" smtClean="0"/>
          </a:p>
          <a:p>
            <a:pPr lvl="0">
              <a:buFont typeface="Wingdings" pitchFamily="2" charset="2"/>
              <a:buChar char="ü"/>
            </a:pPr>
            <a:r>
              <a:rPr lang="es-EC" dirty="0" smtClean="0"/>
              <a:t>Determinar la capacidad aislante de dos fibras naturales ecuatorianas en diferentes estados de </a:t>
            </a:r>
            <a:r>
              <a:rPr lang="es-EC" dirty="0" err="1" smtClean="0"/>
              <a:t>particulación</a:t>
            </a:r>
            <a:r>
              <a:rPr lang="es-EC" dirty="0" smtClean="0"/>
              <a:t> y compactación.</a:t>
            </a:r>
          </a:p>
          <a:p>
            <a:pPr lvl="0">
              <a:buFont typeface="Wingdings" pitchFamily="2" charset="2"/>
              <a:buChar char="ü"/>
            </a:pPr>
            <a:r>
              <a:rPr lang="es-EC" dirty="0" smtClean="0"/>
              <a:t>Determinar la influencia del grado de compactación en la variación de la conductividad de las fibras naturales.</a:t>
            </a:r>
          </a:p>
          <a:p>
            <a:pPr lvl="0">
              <a:buFont typeface="Wingdings" pitchFamily="2" charset="2"/>
              <a:buChar char="ü"/>
            </a:pPr>
            <a:r>
              <a:rPr lang="es-EC" dirty="0" smtClean="0"/>
              <a:t>Determinar la influencia del tamaño medio del agregado y su distribución de tamaños en su conductividad. </a:t>
            </a:r>
          </a:p>
          <a:p>
            <a:pPr lvl="0">
              <a:buFont typeface="Wingdings" pitchFamily="2" charset="2"/>
              <a:buChar char="ü"/>
            </a:pPr>
            <a:r>
              <a:rPr lang="es-EC" dirty="0" smtClean="0"/>
              <a:t>Determinar la influencia de la disposición de plantas fibrosas y fibras naturales en la conductividad.</a:t>
            </a:r>
          </a:p>
          <a:p>
            <a:pPr algn="just"/>
            <a:r>
              <a:rPr lang="es-MX" b="1" dirty="0" smtClean="0"/>
              <a:t>	</a:t>
            </a:r>
            <a:endParaRPr lang="es-MX" b="1" dirty="0"/>
          </a:p>
        </p:txBody>
      </p:sp>
      <p:pic>
        <p:nvPicPr>
          <p:cNvPr id="4" name="3 Image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32240" y="5949280"/>
            <a:ext cx="2270125"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7955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1214414" y="1000108"/>
          <a:ext cx="6715170" cy="3960821"/>
        </p:xfrm>
        <a:graphic>
          <a:graphicData uri="http://schemas.openxmlformats.org/drawingml/2006/table">
            <a:tbl>
              <a:tblPr/>
              <a:tblGrid>
                <a:gridCol w="1433720"/>
                <a:gridCol w="784685"/>
                <a:gridCol w="899353"/>
                <a:gridCol w="899353"/>
                <a:gridCol w="899353"/>
                <a:gridCol w="899353"/>
                <a:gridCol w="899353"/>
              </a:tblGrid>
              <a:tr h="183939">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Hora</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9:00</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10:00</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10:30</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11:00</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12:00</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12:30</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r>
              <a:tr h="183939">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T1 (°C)</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28,8</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29,1</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28,7</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28,6</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28,6</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28,5</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939">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T2 (°C)</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28</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28,4</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28</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28,1</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28,2</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28,1</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939">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T3 (°C)</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16,2</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15</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14,2</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13,9</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13,4</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13,2</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939">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T4 (°C)</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16,2</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15</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14,1</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13,6</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13</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12,7</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939">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V1 (V)</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7,39</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7,39</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7,41</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7,39</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7,39</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7,4</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939">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Tr (°C)</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 17</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17</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17</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17</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16,5</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16,6</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939">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∆T1(°K)</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12,6</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14,1</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14,5</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14,7</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15,2</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15,3</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939">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∆T2(°K)</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12,6</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14,1</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14,6</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15</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15,6</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15,8</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939">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Área (m^2)</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0,023</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0,023</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0,023</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0,023</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0,023</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0,023</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939">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e (m)</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0,050</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0,050</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0,050</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0,050</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0,050</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0,050</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939">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Qeléctrico(W)</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0,587</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0,587</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0,590</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0,587</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0,587</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0,588</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939">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Q1(W)</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0,293</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0,293</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0,294</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0,290</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0,289</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0,289</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939">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λ Ajus. [W/°Km]</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0,051</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0,046</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0,045</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0,044</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0,042</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0,042</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939">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λ Conv. [W/°Km]</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0,051</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0,046</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0,045</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0,044</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0,043</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0,042</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020">
                <a:tc>
                  <a:txBody>
                    <a:bodyPr/>
                    <a:lstStyle/>
                    <a:p>
                      <a:pPr algn="l">
                        <a:lnSpc>
                          <a:spcPct val="115000"/>
                        </a:lnSpc>
                      </a:pPr>
                      <a:endParaRPr lang="es-EC" sz="800">
                        <a:latin typeface="Calibri"/>
                        <a:cs typeface="Times New Roman"/>
                      </a:endParaRPr>
                    </a:p>
                  </a:txBody>
                  <a:tcPr marL="33361" marR="3336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pPr>
                      <a:endParaRPr lang="es-EC" sz="800">
                        <a:latin typeface="Calibri"/>
                        <a:cs typeface="Times New Roman"/>
                      </a:endParaRPr>
                    </a:p>
                  </a:txBody>
                  <a:tcPr marL="33361" marR="3336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pPr>
                      <a:endParaRPr lang="es-EC" sz="800">
                        <a:latin typeface="Calibri"/>
                        <a:cs typeface="Times New Roman"/>
                      </a:endParaRPr>
                    </a:p>
                  </a:txBody>
                  <a:tcPr marL="33361" marR="3336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pPr>
                      <a:endParaRPr lang="es-EC" sz="800">
                        <a:latin typeface="Calibri"/>
                        <a:cs typeface="Times New Roman"/>
                      </a:endParaRPr>
                    </a:p>
                  </a:txBody>
                  <a:tcPr marL="33361" marR="3336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pPr>
                      <a:endParaRPr lang="es-EC" sz="800">
                        <a:latin typeface="Calibri"/>
                        <a:cs typeface="Times New Roman"/>
                      </a:endParaRPr>
                    </a:p>
                  </a:txBody>
                  <a:tcPr marL="33361" marR="3336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pPr>
                      <a:endParaRPr lang="es-EC" sz="800">
                        <a:latin typeface="Calibri"/>
                        <a:cs typeface="Times New Roman"/>
                      </a:endParaRPr>
                    </a:p>
                  </a:txBody>
                  <a:tcPr marL="33361" marR="3336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pPr>
                      <a:endParaRPr lang="es-EC" sz="800">
                        <a:latin typeface="Calibri"/>
                        <a:cs typeface="Times New Roman"/>
                      </a:endParaRPr>
                    </a:p>
                  </a:txBody>
                  <a:tcPr marL="33361" marR="33361" marT="0" marB="0" anchor="b">
                    <a:lnL>
                      <a:noFill/>
                    </a:lnL>
                    <a:lnR>
                      <a:noFill/>
                    </a:lnR>
                    <a:lnT w="12700" cap="flat" cmpd="sng" algn="ctr">
                      <a:solidFill>
                        <a:srgbClr val="000000"/>
                      </a:solidFill>
                      <a:prstDash val="solid"/>
                      <a:round/>
                      <a:headEnd type="none" w="med" len="med"/>
                      <a:tailEnd type="none" w="med" len="med"/>
                    </a:lnT>
                    <a:lnB>
                      <a:noFill/>
                    </a:lnB>
                  </a:tcPr>
                </a:tc>
              </a:tr>
              <a:tr h="141020">
                <a:tc>
                  <a:txBody>
                    <a:bodyPr/>
                    <a:lstStyle/>
                    <a:p>
                      <a:pPr algn="l">
                        <a:lnSpc>
                          <a:spcPct val="115000"/>
                        </a:lnSpc>
                      </a:pPr>
                      <a:endParaRPr lang="es-EC" sz="800">
                        <a:latin typeface="Calibri"/>
                        <a:cs typeface="Times New Roman"/>
                      </a:endParaRPr>
                    </a:p>
                  </a:txBody>
                  <a:tcPr marL="33361" marR="3336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C" sz="800">
                        <a:latin typeface="Calibri"/>
                        <a:cs typeface="Times New Roman"/>
                      </a:endParaRPr>
                    </a:p>
                  </a:txBody>
                  <a:tcPr marL="33361" marR="3336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C" sz="800">
                        <a:latin typeface="Calibri"/>
                        <a:cs typeface="Times New Roman"/>
                      </a:endParaRPr>
                    </a:p>
                  </a:txBody>
                  <a:tcPr marL="33361" marR="3336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C" sz="800">
                        <a:latin typeface="Calibri"/>
                        <a:cs typeface="Times New Roman"/>
                      </a:endParaRPr>
                    </a:p>
                  </a:txBody>
                  <a:tcPr marL="33361" marR="33361"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3361" marR="33361"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3361" marR="33361"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3361" marR="33361" marT="0" marB="0" anchor="b">
                    <a:lnL>
                      <a:noFill/>
                    </a:lnL>
                    <a:lnR>
                      <a:noFill/>
                    </a:lnR>
                    <a:lnT>
                      <a:noFill/>
                    </a:lnT>
                    <a:lnB>
                      <a:noFill/>
                    </a:lnB>
                  </a:tcPr>
                </a:tc>
              </a:tr>
              <a:tr h="183939">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Probetas</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l">
                        <a:lnSpc>
                          <a:spcPct val="115000"/>
                        </a:lnSpc>
                      </a:pPr>
                      <a:endParaRPr lang="es-EC" sz="800">
                        <a:latin typeface="Calibri"/>
                        <a:cs typeface="Times New Roman"/>
                      </a:endParaRPr>
                    </a:p>
                  </a:txBody>
                  <a:tcPr marL="33361" marR="3336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15000"/>
                        </a:lnSpc>
                      </a:pPr>
                      <a:endParaRPr lang="es-EC" sz="800">
                        <a:latin typeface="Calibri"/>
                        <a:cs typeface="Times New Roman"/>
                      </a:endParaRPr>
                    </a:p>
                  </a:txBody>
                  <a:tcPr marL="33361" marR="33361"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3361" marR="33361"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3361" marR="33361" marT="0" marB="0" anchor="b">
                    <a:lnL>
                      <a:noFill/>
                    </a:lnL>
                    <a:lnR>
                      <a:noFill/>
                    </a:lnR>
                    <a:lnT>
                      <a:noFill/>
                    </a:lnT>
                    <a:lnB>
                      <a:noFill/>
                    </a:lnB>
                  </a:tcPr>
                </a:tc>
              </a:tr>
              <a:tr h="183939">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Masa (gr)</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150</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150</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C" sz="800">
                        <a:latin typeface="Calibri"/>
                        <a:cs typeface="Times New Roman"/>
                      </a:endParaRPr>
                    </a:p>
                  </a:txBody>
                  <a:tcPr marL="33361" marR="3336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15000"/>
                        </a:lnSpc>
                      </a:pPr>
                      <a:endParaRPr lang="es-EC" sz="800">
                        <a:latin typeface="Calibri"/>
                        <a:cs typeface="Times New Roman"/>
                      </a:endParaRPr>
                    </a:p>
                  </a:txBody>
                  <a:tcPr marL="33361" marR="33361"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3361" marR="33361"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3361" marR="33361" marT="0" marB="0" anchor="b">
                    <a:lnL>
                      <a:noFill/>
                    </a:lnL>
                    <a:lnR>
                      <a:noFill/>
                    </a:lnR>
                    <a:lnT>
                      <a:noFill/>
                    </a:lnT>
                    <a:lnB>
                      <a:noFill/>
                    </a:lnB>
                  </a:tcPr>
                </a:tc>
              </a:tr>
              <a:tr h="183939">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V(cm3)</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4500</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4500</a:t>
                      </a:r>
                      <a:endParaRPr lang="es-EC" sz="900">
                        <a:latin typeface="Arial"/>
                        <a:ea typeface="Times New Roman"/>
                        <a:cs typeface="Times New Roman"/>
                      </a:endParaRPr>
                    </a:p>
                  </a:txBody>
                  <a:tcPr marL="33361" marR="333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C" sz="800">
                        <a:latin typeface="Calibri"/>
                        <a:cs typeface="Times New Roman"/>
                      </a:endParaRPr>
                    </a:p>
                  </a:txBody>
                  <a:tcPr marL="33361" marR="3336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15000"/>
                        </a:lnSpc>
                      </a:pPr>
                      <a:endParaRPr lang="es-EC" sz="800" dirty="0">
                        <a:latin typeface="Calibri"/>
                        <a:cs typeface="Times New Roman"/>
                      </a:endParaRPr>
                    </a:p>
                  </a:txBody>
                  <a:tcPr marL="33361" marR="33361"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3361" marR="33361"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3361" marR="33361" marT="0" marB="0" anchor="b">
                    <a:lnL>
                      <a:noFill/>
                    </a:lnL>
                    <a:lnR>
                      <a:noFill/>
                    </a:lnR>
                    <a:lnT>
                      <a:noFill/>
                    </a:lnT>
                    <a:lnB>
                      <a:noFill/>
                    </a:lnB>
                  </a:tcPr>
                </a:tc>
              </a:tr>
              <a:tr h="141020">
                <a:tc rowSpan="2">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Densidad Aparente (gr/cm3)</a:t>
                      </a:r>
                      <a:endParaRPr lang="es-EC" sz="900">
                        <a:latin typeface="Arial"/>
                        <a:ea typeface="Times New Roman"/>
                        <a:cs typeface="Times New Roman"/>
                      </a:endParaRPr>
                    </a:p>
                  </a:txBody>
                  <a:tcPr marL="33361" marR="33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rowSpan="2">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0,033</a:t>
                      </a:r>
                      <a:endParaRPr lang="es-EC" sz="900">
                        <a:latin typeface="Arial"/>
                        <a:ea typeface="Times New Roman"/>
                        <a:cs typeface="Times New Roman"/>
                      </a:endParaRPr>
                    </a:p>
                  </a:txBody>
                  <a:tcPr marL="33361" marR="33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0,033</a:t>
                      </a:r>
                      <a:endParaRPr lang="es-EC" sz="900">
                        <a:latin typeface="Arial"/>
                        <a:ea typeface="Times New Roman"/>
                        <a:cs typeface="Times New Roman"/>
                      </a:endParaRPr>
                    </a:p>
                  </a:txBody>
                  <a:tcPr marL="33361" marR="33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C" sz="800">
                        <a:latin typeface="Calibri"/>
                        <a:cs typeface="Times New Roman"/>
                      </a:endParaRPr>
                    </a:p>
                  </a:txBody>
                  <a:tcPr marL="33361" marR="3336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15000"/>
                        </a:lnSpc>
                      </a:pPr>
                      <a:endParaRPr lang="es-EC" sz="800">
                        <a:latin typeface="Calibri"/>
                        <a:cs typeface="Times New Roman"/>
                      </a:endParaRPr>
                    </a:p>
                  </a:txBody>
                  <a:tcPr marL="33361" marR="33361"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3361" marR="33361"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3361" marR="33361" marT="0" marB="0" anchor="b">
                    <a:lnL>
                      <a:noFill/>
                    </a:lnL>
                    <a:lnR>
                      <a:noFill/>
                    </a:lnR>
                    <a:lnT>
                      <a:noFill/>
                    </a:lnT>
                    <a:lnB>
                      <a:noFill/>
                    </a:lnB>
                  </a:tcPr>
                </a:tc>
              </a:tr>
              <a:tr h="22685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a:lnSpc>
                          <a:spcPct val="115000"/>
                        </a:lnSpc>
                      </a:pPr>
                      <a:endParaRPr lang="es-EC" sz="800">
                        <a:latin typeface="Calibri"/>
                        <a:cs typeface="Times New Roman"/>
                      </a:endParaRPr>
                    </a:p>
                  </a:txBody>
                  <a:tcPr marL="33361" marR="3336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15000"/>
                        </a:lnSpc>
                      </a:pPr>
                      <a:endParaRPr lang="es-EC" sz="800">
                        <a:latin typeface="Calibri"/>
                        <a:cs typeface="Times New Roman"/>
                      </a:endParaRPr>
                    </a:p>
                  </a:txBody>
                  <a:tcPr marL="33361" marR="33361"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3361" marR="33361" marT="0" marB="0" anchor="b">
                    <a:lnL>
                      <a:noFill/>
                    </a:lnL>
                    <a:lnR>
                      <a:noFill/>
                    </a:lnR>
                    <a:lnT>
                      <a:noFill/>
                    </a:lnT>
                    <a:lnB>
                      <a:noFill/>
                    </a:lnB>
                  </a:tcPr>
                </a:tc>
                <a:tc>
                  <a:txBody>
                    <a:bodyPr/>
                    <a:lstStyle/>
                    <a:p>
                      <a:pPr algn="l">
                        <a:lnSpc>
                          <a:spcPct val="115000"/>
                        </a:lnSpc>
                      </a:pPr>
                      <a:endParaRPr lang="es-EC" sz="800" dirty="0">
                        <a:latin typeface="Calibri"/>
                        <a:cs typeface="Times New Roman"/>
                      </a:endParaRPr>
                    </a:p>
                  </a:txBody>
                  <a:tcPr marL="33361" marR="33361" marT="0" marB="0" anchor="b">
                    <a:lnL>
                      <a:noFill/>
                    </a:lnL>
                    <a:lnR>
                      <a:noFill/>
                    </a:lnR>
                    <a:lnT>
                      <a:noFill/>
                    </a:lnT>
                    <a:lnB>
                      <a:noFill/>
                    </a:lnB>
                  </a:tcPr>
                </a:tc>
              </a:tr>
            </a:tbl>
          </a:graphicData>
        </a:graphic>
      </p:graphicFrame>
      <p:sp>
        <p:nvSpPr>
          <p:cNvPr id="4" name="1 Título"/>
          <p:cNvSpPr txBox="1">
            <a:spLocks/>
          </p:cNvSpPr>
          <p:nvPr/>
        </p:nvSpPr>
        <p:spPr>
          <a:xfrm>
            <a:off x="285720" y="214290"/>
            <a:ext cx="8229600" cy="428628"/>
          </a:xfrm>
          <a:prstGeom prst="rect">
            <a:avLst/>
          </a:prstGeom>
        </p:spPr>
        <p:txBody>
          <a:bodyPr/>
          <a:lstStyle/>
          <a:p>
            <a:r>
              <a:rPr lang="es-EC" dirty="0" smtClean="0"/>
              <a:t>Determinación del Coeficiente de Conductividad Térmica Bagazo a Granel 3.</a:t>
            </a:r>
            <a:endParaRPr lang="es-EC" b="1" dirty="0"/>
          </a:p>
        </p:txBody>
      </p:sp>
      <p:pic>
        <p:nvPicPr>
          <p:cNvPr id="5" name="4 Image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32240" y="5949280"/>
            <a:ext cx="2270125"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Gráfico"/>
          <p:cNvGraphicFramePr/>
          <p:nvPr/>
        </p:nvGraphicFramePr>
        <p:xfrm>
          <a:off x="1928794" y="785794"/>
          <a:ext cx="5643602" cy="3633790"/>
        </p:xfrm>
        <a:graphic>
          <a:graphicData uri="http://schemas.openxmlformats.org/drawingml/2006/chart">
            <c:chart xmlns:c="http://schemas.openxmlformats.org/drawingml/2006/chart" xmlns:r="http://schemas.openxmlformats.org/officeDocument/2006/relationships" r:id="rId2"/>
          </a:graphicData>
        </a:graphic>
      </p:graphicFrame>
      <p:sp>
        <p:nvSpPr>
          <p:cNvPr id="4" name="3 CuadroTexto"/>
          <p:cNvSpPr txBox="1"/>
          <p:nvPr/>
        </p:nvSpPr>
        <p:spPr>
          <a:xfrm>
            <a:off x="571472" y="5000636"/>
            <a:ext cx="8072462" cy="523220"/>
          </a:xfrm>
          <a:prstGeom prst="rect">
            <a:avLst/>
          </a:prstGeom>
          <a:noFill/>
        </p:spPr>
        <p:txBody>
          <a:bodyPr wrap="square" rtlCol="0">
            <a:spAutoFit/>
          </a:bodyPr>
          <a:lstStyle/>
          <a:p>
            <a:r>
              <a:rPr lang="es-EC" sz="1400" dirty="0" smtClean="0"/>
              <a:t>Indica una mejor estabilización de temperaturas llegando a un estado estacionario en dos horas.</a:t>
            </a:r>
          </a:p>
          <a:p>
            <a:r>
              <a:rPr lang="es-EC" sz="1400" dirty="0" smtClean="0"/>
              <a:t>El cartón esta evitando que se produzca convección dentro de la fuente.</a:t>
            </a:r>
          </a:p>
        </p:txBody>
      </p:sp>
      <p:graphicFrame>
        <p:nvGraphicFramePr>
          <p:cNvPr id="5" name="4 Diagrama"/>
          <p:cNvGraphicFramePr/>
          <p:nvPr/>
        </p:nvGraphicFramePr>
        <p:xfrm>
          <a:off x="571472" y="4572008"/>
          <a:ext cx="3286148"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5 Imagen"/>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732240" y="5949280"/>
            <a:ext cx="2270125"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1 Título"/>
          <p:cNvSpPr txBox="1">
            <a:spLocks/>
          </p:cNvSpPr>
          <p:nvPr/>
        </p:nvSpPr>
        <p:spPr>
          <a:xfrm>
            <a:off x="285720" y="214290"/>
            <a:ext cx="6715172" cy="428628"/>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C"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GRAFICA DE</a:t>
            </a:r>
            <a:r>
              <a:rPr kumimoji="0" lang="es-EC" b="0" i="0" u="none" strike="noStrike" kern="0" cap="none" spc="0" normalizeH="0" noProof="0" dirty="0" smtClean="0">
                <a:ln>
                  <a:noFill/>
                </a:ln>
                <a:solidFill>
                  <a:schemeClr val="tx1"/>
                </a:solidFill>
                <a:effectLst>
                  <a:outerShdw blurRad="38100" dist="38100" dir="2700000" algn="tl">
                    <a:srgbClr val="C0C0C0"/>
                  </a:outerShdw>
                </a:effectLst>
                <a:uLnTx/>
                <a:uFillTx/>
                <a:latin typeface="+mj-lt"/>
                <a:ea typeface="+mj-ea"/>
                <a:cs typeface="+mj-cs"/>
              </a:rPr>
              <a:t> TEMP. VS TIEMPO DEL BAGAZO A GRANEL 3</a:t>
            </a:r>
            <a:endParaRPr kumimoji="0" lang="es-EC"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Graphic spid="5"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nvGraphicFramePr>
        <p:xfrm>
          <a:off x="428596" y="857232"/>
          <a:ext cx="4857784" cy="32861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5 Tabla"/>
          <p:cNvGraphicFramePr>
            <a:graphicFrameLocks noGrp="1"/>
          </p:cNvGraphicFramePr>
          <p:nvPr/>
        </p:nvGraphicFramePr>
        <p:xfrm>
          <a:off x="1142976" y="4500570"/>
          <a:ext cx="3703320" cy="1125220"/>
        </p:xfrm>
        <a:graphic>
          <a:graphicData uri="http://schemas.openxmlformats.org/drawingml/2006/table">
            <a:tbl>
              <a:tblPr/>
              <a:tblGrid>
                <a:gridCol w="1851660"/>
                <a:gridCol w="1851660"/>
              </a:tblGrid>
              <a:tr h="292100">
                <a:tc>
                  <a:txBody>
                    <a:bodyPr/>
                    <a:lstStyle/>
                    <a:p>
                      <a:pPr algn="ctr">
                        <a:lnSpc>
                          <a:spcPct val="150000"/>
                        </a:lnSpc>
                        <a:spcBef>
                          <a:spcPts val="600"/>
                        </a:spcBef>
                        <a:spcAft>
                          <a:spcPts val="600"/>
                        </a:spcAft>
                      </a:pPr>
                      <a:endParaRPr lang="es-EC" sz="1100" dirty="0">
                        <a:latin typeface="Arial"/>
                        <a:ea typeface="Times New Roman"/>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s-EC" sz="1100" b="1" dirty="0" err="1">
                          <a:latin typeface="Arial"/>
                          <a:ea typeface="Times New Roman"/>
                          <a:cs typeface="Arial"/>
                        </a:rPr>
                        <a:t>Cond</a:t>
                      </a:r>
                      <a:r>
                        <a:rPr lang="es-EC" sz="1100" b="1" dirty="0">
                          <a:latin typeface="Arial"/>
                          <a:ea typeface="Times New Roman"/>
                          <a:cs typeface="Arial"/>
                        </a:rPr>
                        <a:t>. Térmica (W/</a:t>
                      </a:r>
                      <a:r>
                        <a:rPr lang="es-EC" sz="1100" b="1" dirty="0" err="1">
                          <a:latin typeface="Arial"/>
                          <a:ea typeface="Times New Roman"/>
                          <a:cs typeface="Arial"/>
                        </a:rPr>
                        <a:t>°Km</a:t>
                      </a:r>
                      <a:r>
                        <a:rPr lang="es-EC" sz="1100" b="1" dirty="0">
                          <a:latin typeface="Arial"/>
                          <a:ea typeface="Times New Roman"/>
                          <a:cs typeface="Arial"/>
                        </a:rPr>
                        <a:t>)</a:t>
                      </a:r>
                      <a:endParaRPr lang="es-EC" sz="1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algn="ctr">
                        <a:lnSpc>
                          <a:spcPct val="150000"/>
                        </a:lnSpc>
                        <a:spcBef>
                          <a:spcPts val="600"/>
                        </a:spcBef>
                        <a:spcAft>
                          <a:spcPts val="600"/>
                        </a:spcAft>
                      </a:pPr>
                      <a:r>
                        <a:rPr lang="es-EC" sz="1100" dirty="0">
                          <a:latin typeface="Arial"/>
                          <a:ea typeface="Times New Roman"/>
                          <a:cs typeface="Arial"/>
                        </a:rPr>
                        <a:t>Bagazo a granel 1</a:t>
                      </a:r>
                      <a:endParaRPr lang="es-EC" sz="1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50000"/>
                        </a:lnSpc>
                        <a:spcBef>
                          <a:spcPts val="600"/>
                        </a:spcBef>
                        <a:spcAft>
                          <a:spcPts val="600"/>
                        </a:spcAft>
                      </a:pPr>
                      <a:r>
                        <a:rPr lang="es-EC" sz="1100">
                          <a:latin typeface="Arial"/>
                          <a:ea typeface="Times New Roman"/>
                          <a:cs typeface="Arial"/>
                        </a:rPr>
                        <a:t>0,017</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9075">
                <a:tc>
                  <a:txBody>
                    <a:bodyPr/>
                    <a:lstStyle/>
                    <a:p>
                      <a:pPr algn="ctr">
                        <a:lnSpc>
                          <a:spcPct val="150000"/>
                        </a:lnSpc>
                        <a:spcBef>
                          <a:spcPts val="600"/>
                        </a:spcBef>
                        <a:spcAft>
                          <a:spcPts val="600"/>
                        </a:spcAft>
                      </a:pPr>
                      <a:r>
                        <a:rPr lang="es-EC" sz="1100">
                          <a:latin typeface="Arial"/>
                          <a:ea typeface="Times New Roman"/>
                          <a:cs typeface="Arial"/>
                        </a:rPr>
                        <a:t>Bagazo a granel 2</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50000"/>
                        </a:lnSpc>
                        <a:spcBef>
                          <a:spcPts val="600"/>
                        </a:spcBef>
                        <a:spcAft>
                          <a:spcPts val="600"/>
                        </a:spcAft>
                      </a:pPr>
                      <a:r>
                        <a:rPr lang="es-EC" sz="1100">
                          <a:latin typeface="Arial"/>
                          <a:ea typeface="Times New Roman"/>
                          <a:cs typeface="Arial"/>
                        </a:rPr>
                        <a:t>0,019</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7330">
                <a:tc>
                  <a:txBody>
                    <a:bodyPr/>
                    <a:lstStyle/>
                    <a:p>
                      <a:pPr algn="ctr">
                        <a:lnSpc>
                          <a:spcPct val="150000"/>
                        </a:lnSpc>
                        <a:spcBef>
                          <a:spcPts val="600"/>
                        </a:spcBef>
                        <a:spcAft>
                          <a:spcPts val="600"/>
                        </a:spcAft>
                      </a:pPr>
                      <a:r>
                        <a:rPr lang="es-EC" sz="1100">
                          <a:latin typeface="Arial"/>
                          <a:ea typeface="Times New Roman"/>
                          <a:cs typeface="Arial"/>
                        </a:rPr>
                        <a:t>Bagazo a granel 3</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50000"/>
                        </a:lnSpc>
                        <a:spcBef>
                          <a:spcPts val="600"/>
                        </a:spcBef>
                        <a:spcAft>
                          <a:spcPts val="600"/>
                        </a:spcAft>
                      </a:pPr>
                      <a:r>
                        <a:rPr lang="es-EC" sz="1100" dirty="0">
                          <a:latin typeface="Arial"/>
                          <a:ea typeface="Times New Roman"/>
                          <a:cs typeface="Arial"/>
                        </a:rPr>
                        <a:t>0,042</a:t>
                      </a:r>
                      <a:endParaRPr lang="es-EC" sz="1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7" name="6 CuadroTexto"/>
          <p:cNvSpPr txBox="1"/>
          <p:nvPr/>
        </p:nvSpPr>
        <p:spPr>
          <a:xfrm>
            <a:off x="5786446" y="1000108"/>
            <a:ext cx="2928958" cy="1384995"/>
          </a:xfrm>
          <a:prstGeom prst="rect">
            <a:avLst/>
          </a:prstGeom>
          <a:noFill/>
        </p:spPr>
        <p:txBody>
          <a:bodyPr wrap="square" rtlCol="0">
            <a:spAutoFit/>
          </a:bodyPr>
          <a:lstStyle/>
          <a:p>
            <a:pPr>
              <a:buFont typeface="Arial" pitchFamily="34" charset="0"/>
              <a:buChar char="•"/>
            </a:pPr>
            <a:r>
              <a:rPr lang="es-EC" sz="1400" dirty="0" smtClean="0"/>
              <a:t>Se observa la gran diferencia de conductividades térmicas.</a:t>
            </a:r>
          </a:p>
          <a:p>
            <a:pPr>
              <a:buFont typeface="Arial" pitchFamily="34" charset="0"/>
              <a:buChar char="•"/>
            </a:pPr>
            <a:r>
              <a:rPr lang="es-EC" sz="1400" dirty="0" smtClean="0"/>
              <a:t>Se obtuvo lo que se necesitaba con el cartón.</a:t>
            </a:r>
          </a:p>
          <a:p>
            <a:pPr>
              <a:buFont typeface="Arial" pitchFamily="34" charset="0"/>
              <a:buChar char="•"/>
            </a:pPr>
            <a:r>
              <a:rPr lang="es-EC" sz="1400" dirty="0" smtClean="0"/>
              <a:t>Se dio una mejor distribución de la fibra.</a:t>
            </a:r>
          </a:p>
        </p:txBody>
      </p:sp>
      <p:sp>
        <p:nvSpPr>
          <p:cNvPr id="14" name="13 CuadroTexto"/>
          <p:cNvSpPr txBox="1"/>
          <p:nvPr/>
        </p:nvSpPr>
        <p:spPr>
          <a:xfrm>
            <a:off x="5786446" y="2928934"/>
            <a:ext cx="3143272" cy="1815882"/>
          </a:xfrm>
          <a:prstGeom prst="rect">
            <a:avLst/>
          </a:prstGeom>
          <a:noFill/>
        </p:spPr>
        <p:txBody>
          <a:bodyPr wrap="square" rtlCol="0">
            <a:spAutoFit/>
          </a:bodyPr>
          <a:lstStyle/>
          <a:p>
            <a:pPr>
              <a:buFont typeface="Arial" pitchFamily="34" charset="0"/>
              <a:buChar char="•"/>
            </a:pPr>
            <a:r>
              <a:rPr lang="es-EC" sz="1400" dirty="0" smtClean="0"/>
              <a:t>Se concluye que la tercera prueba B3 es la más viable para seguir realizando las diferentes ensayos. </a:t>
            </a:r>
          </a:p>
          <a:p>
            <a:pPr>
              <a:buFont typeface="Arial" pitchFamily="34" charset="0"/>
              <a:buChar char="•"/>
            </a:pPr>
            <a:r>
              <a:rPr lang="es-EC" sz="1400" dirty="0" smtClean="0"/>
              <a:t>Demuestra además que es la mejor disposición del material en el molde de prueba,</a:t>
            </a:r>
          </a:p>
          <a:p>
            <a:pPr>
              <a:buFont typeface="Arial" pitchFamily="34" charset="0"/>
              <a:buChar char="•"/>
            </a:pPr>
            <a:r>
              <a:rPr lang="es-EC" sz="1400" dirty="0" smtClean="0"/>
              <a:t>En el transcurso del tiempo la temperatura se mantuvo estable. </a:t>
            </a:r>
            <a:endParaRPr lang="es-EC" sz="1400" dirty="0"/>
          </a:p>
        </p:txBody>
      </p:sp>
      <p:sp>
        <p:nvSpPr>
          <p:cNvPr id="8" name="1 Título"/>
          <p:cNvSpPr>
            <a:spLocks noGrp="1"/>
          </p:cNvSpPr>
          <p:nvPr>
            <p:ph type="title"/>
          </p:nvPr>
        </p:nvSpPr>
        <p:spPr>
          <a:xfrm>
            <a:off x="285720" y="214290"/>
            <a:ext cx="8229600" cy="500058"/>
          </a:xfrm>
        </p:spPr>
        <p:txBody>
          <a:bodyPr/>
          <a:lstStyle/>
          <a:p>
            <a:pPr algn="l"/>
            <a:r>
              <a:rPr lang="es-EC" sz="2000" i="0" dirty="0" smtClean="0">
                <a:solidFill>
                  <a:schemeClr val="tx1"/>
                </a:solidFill>
              </a:rPr>
              <a:t>RESULTADOS DEL BAGAZO DE CAÑA</a:t>
            </a:r>
            <a:endParaRPr lang="es-EC" sz="2000" i="0" dirty="0">
              <a:solidFill>
                <a:schemeClr val="tx1"/>
              </a:solidFill>
            </a:endParaRPr>
          </a:p>
        </p:txBody>
      </p:sp>
      <p:graphicFrame>
        <p:nvGraphicFramePr>
          <p:cNvPr id="9" name="8 Diagrama"/>
          <p:cNvGraphicFramePr/>
          <p:nvPr/>
        </p:nvGraphicFramePr>
        <p:xfrm>
          <a:off x="5857884" y="2428868"/>
          <a:ext cx="2643238"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9 Imagen"/>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732240" y="5949280"/>
            <a:ext cx="2270125"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20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20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build="p"/>
      <p:bldP spid="14" grpId="0"/>
      <p:bldGraphic spid="9"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71422"/>
            <a:ext cx="8229600" cy="1143000"/>
          </a:xfrm>
        </p:spPr>
        <p:txBody>
          <a:bodyPr/>
          <a:lstStyle/>
          <a:p>
            <a:pPr algn="l"/>
            <a:r>
              <a:rPr lang="es-EC" b="0" i="0" dirty="0" smtClean="0">
                <a:solidFill>
                  <a:schemeClr val="tx1"/>
                </a:solidFill>
              </a:rPr>
              <a:t>BAMBÚ A GRANEL</a:t>
            </a:r>
            <a:endParaRPr lang="es-EC" b="0" i="0" dirty="0">
              <a:solidFill>
                <a:schemeClr val="tx1"/>
              </a:solidFill>
            </a:endParaRPr>
          </a:p>
        </p:txBody>
      </p:sp>
      <p:pic>
        <p:nvPicPr>
          <p:cNvPr id="7" name="6 Imagen" descr="E:\Documentos Armando\TESIS\BIOMASA\Fotos\20150609_085252.jpg"/>
          <p:cNvPicPr/>
          <p:nvPr/>
        </p:nvPicPr>
        <p:blipFill>
          <a:blip r:embed="rId2" cstate="print"/>
          <a:srcRect l="11287" r="9171"/>
          <a:stretch>
            <a:fillRect/>
          </a:stretch>
        </p:blipFill>
        <p:spPr bwMode="auto">
          <a:xfrm>
            <a:off x="214282" y="1071546"/>
            <a:ext cx="2214578" cy="1785950"/>
          </a:xfrm>
          <a:prstGeom prst="rect">
            <a:avLst/>
          </a:prstGeom>
          <a:noFill/>
          <a:ln w="9525">
            <a:solidFill>
              <a:schemeClr val="tx1"/>
            </a:solidFill>
            <a:miter lim="800000"/>
            <a:headEnd/>
            <a:tailEnd/>
          </a:ln>
        </p:spPr>
      </p:pic>
      <p:sp>
        <p:nvSpPr>
          <p:cNvPr id="12" name="11 CuadroTexto"/>
          <p:cNvSpPr txBox="1"/>
          <p:nvPr/>
        </p:nvSpPr>
        <p:spPr>
          <a:xfrm>
            <a:off x="214282" y="3143248"/>
            <a:ext cx="2286016" cy="1877437"/>
          </a:xfrm>
          <a:prstGeom prst="rect">
            <a:avLst/>
          </a:prstGeom>
          <a:noFill/>
        </p:spPr>
        <p:txBody>
          <a:bodyPr wrap="square" rtlCol="0">
            <a:spAutoFit/>
          </a:bodyPr>
          <a:lstStyle/>
          <a:p>
            <a:pPr algn="just">
              <a:buFont typeface="Arial" pitchFamily="34" charset="0"/>
              <a:buChar char="•"/>
            </a:pPr>
            <a:r>
              <a:rPr lang="es-EC" sz="1400" dirty="0" smtClean="0"/>
              <a:t>Bambú en forma ondulada de 8 cm de largo x 2 cm de ancho. </a:t>
            </a:r>
          </a:p>
          <a:p>
            <a:pPr algn="just">
              <a:buFont typeface="Arial" pitchFamily="34" charset="0"/>
              <a:buChar char="•"/>
            </a:pPr>
            <a:r>
              <a:rPr lang="es-EC" sz="1400" dirty="0" smtClean="0"/>
              <a:t>Masa de 100 gramos </a:t>
            </a:r>
          </a:p>
          <a:p>
            <a:pPr algn="just">
              <a:buFont typeface="Arial" pitchFamily="34" charset="0"/>
              <a:buChar char="•"/>
            </a:pPr>
            <a:r>
              <a:rPr lang="es-EC" sz="1400" dirty="0" smtClean="0"/>
              <a:t>Densidad aparente de 0,022 g/cm</a:t>
            </a:r>
            <a:r>
              <a:rPr lang="es-EC" sz="1400" baseline="30000" dirty="0" smtClean="0"/>
              <a:t>3 </a:t>
            </a:r>
            <a:r>
              <a:rPr lang="es-EC" sz="1400" dirty="0" smtClean="0"/>
              <a:t>en cada uno de los moldes.</a:t>
            </a:r>
          </a:p>
          <a:p>
            <a:endParaRPr lang="es-EC" dirty="0"/>
          </a:p>
        </p:txBody>
      </p:sp>
      <p:graphicFrame>
        <p:nvGraphicFramePr>
          <p:cNvPr id="18" name="17 Tabla"/>
          <p:cNvGraphicFramePr>
            <a:graphicFrameLocks noGrp="1"/>
          </p:cNvGraphicFramePr>
          <p:nvPr/>
        </p:nvGraphicFramePr>
        <p:xfrm>
          <a:off x="2643174" y="1071546"/>
          <a:ext cx="6000792" cy="4155990"/>
        </p:xfrm>
        <a:graphic>
          <a:graphicData uri="http://schemas.openxmlformats.org/drawingml/2006/table">
            <a:tbl>
              <a:tblPr/>
              <a:tblGrid>
                <a:gridCol w="805302"/>
                <a:gridCol w="519549"/>
                <a:gridCol w="519549"/>
                <a:gridCol w="519549"/>
                <a:gridCol w="519549"/>
                <a:gridCol w="519549"/>
                <a:gridCol w="519549"/>
                <a:gridCol w="519549"/>
                <a:gridCol w="519549"/>
                <a:gridCol w="519549"/>
                <a:gridCol w="519549"/>
              </a:tblGrid>
              <a:tr h="175710">
                <a:tc>
                  <a:txBody>
                    <a:bodyPr/>
                    <a:lstStyle/>
                    <a:p>
                      <a:pPr algn="l">
                        <a:lnSpc>
                          <a:spcPct val="150000"/>
                        </a:lnSpc>
                        <a:spcBef>
                          <a:spcPts val="600"/>
                        </a:spcBef>
                        <a:spcAft>
                          <a:spcPts val="0"/>
                        </a:spcAft>
                      </a:pPr>
                      <a:r>
                        <a:rPr lang="es-EC" sz="800" dirty="0">
                          <a:solidFill>
                            <a:srgbClr val="000000"/>
                          </a:solidFill>
                          <a:latin typeface="Calibri"/>
                          <a:ea typeface="Times New Roman"/>
                          <a:cs typeface="Times New Roman"/>
                        </a:rPr>
                        <a:t>Hora</a:t>
                      </a:r>
                      <a:endParaRPr lang="es-EC" sz="800" dirty="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9:30</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10:00</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10:30</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11:00</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11:30</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12:00</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12:30</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13:00</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13:30</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14:00</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r>
              <a:tr h="175710">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T1 (°C)</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25,3</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27,5</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27,5</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27</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27,1</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27,3</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27,1</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27,4</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27,6</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27,7</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710">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T2 (°C)</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23,3</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25,6</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26,8</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26,8</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26,9</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26,9</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27,1</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27,4</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27,6</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27,7</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710">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T3 (°C)</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13,3</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13</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12,8</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12,8</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12,7</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12,7</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12,7</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12,6</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12,7</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12,7</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710">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T4 (°C)</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12,9</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12,5</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12,3</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12,2</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12,1</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12,4</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12,3</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12,1</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12,1</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12,2</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710">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V1 (V)</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11,46</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9,98</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9,02</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7,98</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7,97</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7,53</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7,35</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7,83</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7,83</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7,84</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710">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Tr (°C)</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16,5</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16,5</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16,4</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16,5</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16,6</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16,6</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16,7</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16,7</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16,7</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16,8</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710">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∆T1(°K)</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12</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dirty="0">
                          <a:solidFill>
                            <a:srgbClr val="000000"/>
                          </a:solidFill>
                          <a:latin typeface="Calibri"/>
                          <a:ea typeface="Times New Roman"/>
                          <a:cs typeface="Times New Roman"/>
                        </a:rPr>
                        <a:t>14,5</a:t>
                      </a:r>
                      <a:endParaRPr lang="es-EC" sz="800" dirty="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14,7</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14,2</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14,4</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14,6</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14,4</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14,8</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14,9</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15</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710">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∆T2(°K)</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12,4</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15</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dirty="0">
                          <a:solidFill>
                            <a:srgbClr val="000000"/>
                          </a:solidFill>
                          <a:latin typeface="Calibri"/>
                          <a:ea typeface="Times New Roman"/>
                          <a:cs typeface="Times New Roman"/>
                        </a:rPr>
                        <a:t>15,2</a:t>
                      </a:r>
                      <a:endParaRPr lang="es-EC" sz="800" dirty="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14,8</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15</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14,9</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14,8</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15,3</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dirty="0">
                          <a:solidFill>
                            <a:srgbClr val="000000"/>
                          </a:solidFill>
                          <a:latin typeface="Calibri"/>
                          <a:ea typeface="Times New Roman"/>
                          <a:cs typeface="Times New Roman"/>
                        </a:rPr>
                        <a:t>15,5</a:t>
                      </a:r>
                      <a:endParaRPr lang="es-EC" sz="800" dirty="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15,5</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710">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Área (m^2)</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0,023</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0,023</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0,023</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0,023</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0,023</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0,023</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0,023</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0,023</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0,023</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0,023</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710">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e (m)</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0,050</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0,050</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0,050</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0,050</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0,050</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0,050</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0,050</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0,050</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0,050</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0,050</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943">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Qelectrico(W)</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1,411</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1,070</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0,874</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0,684</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0,682</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0,609</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0,580</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0,659</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0,659</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0,660</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710">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Q1 (W)</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0,694</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0,526</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0,430</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0,335</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0,334</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0,301</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0,286</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0,324</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0,323</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0,325</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476">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λ Ajus. [W/°Km]</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0,128</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0,080</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0,065</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0,052</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0,051</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0,046</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0,044</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0,048</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0,048</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0,048</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11">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λ Conv. [W/°Km]</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0,130</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0,081</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0,066</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0,053</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0,052</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0,046</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0,044</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0,049</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0,049</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0,049</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711">
                <a:tc>
                  <a:txBody>
                    <a:bodyPr/>
                    <a:lstStyle/>
                    <a:p>
                      <a:pPr algn="r">
                        <a:lnSpc>
                          <a:spcPct val="115000"/>
                        </a:lnSpc>
                      </a:pPr>
                      <a:endParaRPr lang="es-EC" sz="800">
                        <a:latin typeface="Calibri"/>
                        <a:cs typeface="Times New Roman"/>
                      </a:endParaRPr>
                    </a:p>
                  </a:txBody>
                  <a:tcPr marL="30788" marR="3078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pPr>
                      <a:endParaRPr lang="es-EC" sz="800" dirty="0">
                        <a:latin typeface="Calibri"/>
                        <a:cs typeface="Times New Roman"/>
                      </a:endParaRPr>
                    </a:p>
                  </a:txBody>
                  <a:tcPr marL="30788" marR="30788" marT="0" marB="0" anchor="b">
                    <a:lnL>
                      <a:noFill/>
                    </a:lnL>
                    <a:lnR>
                      <a:noFill/>
                    </a:lnR>
                    <a:lnT w="12700" cap="flat" cmpd="sng" algn="ctr">
                      <a:solidFill>
                        <a:srgbClr val="000000"/>
                      </a:solidFill>
                      <a:prstDash val="solid"/>
                      <a:round/>
                      <a:headEnd type="none" w="med" len="med"/>
                      <a:tailEnd type="none" w="med" len="med"/>
                    </a:lnT>
                    <a:lnB>
                      <a:noFill/>
                    </a:lnB>
                  </a:tcPr>
                </a:tc>
              </a:tr>
              <a:tr h="134711">
                <a:tc>
                  <a:txBody>
                    <a:bodyPr/>
                    <a:lstStyle/>
                    <a:p>
                      <a:pPr algn="r">
                        <a:lnSpc>
                          <a:spcPct val="115000"/>
                        </a:lnSpc>
                      </a:pPr>
                      <a:endParaRPr lang="es-EC" sz="800">
                        <a:latin typeface="Calibri"/>
                        <a:cs typeface="Times New Roman"/>
                      </a:endParaRPr>
                    </a:p>
                  </a:txBody>
                  <a:tcPr marL="30788" marR="3078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a:noFill/>
                    </a:lnT>
                    <a:lnB>
                      <a:noFill/>
                    </a:lnB>
                  </a:tcPr>
                </a:tc>
              </a:tr>
              <a:tr h="175710">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Probetas</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r">
                        <a:lnSpc>
                          <a:spcPct val="115000"/>
                        </a:lnSpc>
                      </a:pPr>
                      <a:endParaRPr lang="es-EC" sz="800">
                        <a:latin typeface="Calibri"/>
                        <a:cs typeface="Times New Roman"/>
                      </a:endParaRPr>
                    </a:p>
                  </a:txBody>
                  <a:tcPr marL="30788" marR="307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a:noFill/>
                    </a:lnT>
                    <a:lnB>
                      <a:noFill/>
                    </a:lnB>
                  </a:tcPr>
                </a:tc>
              </a:tr>
              <a:tr h="175710">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Masa (gr)</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100</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100</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endParaRPr lang="es-EC" sz="800">
                        <a:latin typeface="Calibri"/>
                        <a:cs typeface="Times New Roman"/>
                      </a:endParaRPr>
                    </a:p>
                  </a:txBody>
                  <a:tcPr marL="30788" marR="307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a:noFill/>
                    </a:lnT>
                    <a:lnB>
                      <a:noFill/>
                    </a:lnB>
                  </a:tcPr>
                </a:tc>
              </a:tr>
              <a:tr h="175710">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V (cm3)</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4500</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4500</a:t>
                      </a:r>
                      <a:endParaRPr lang="es-EC" sz="800">
                        <a:latin typeface="Arial"/>
                        <a:ea typeface="Times New Roman"/>
                        <a:cs typeface="Times New Roman"/>
                      </a:endParaRPr>
                    </a:p>
                  </a:txBody>
                  <a:tcPr marL="30788" marR="307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endParaRPr lang="es-EC" sz="800">
                        <a:latin typeface="Calibri"/>
                        <a:cs typeface="Times New Roman"/>
                      </a:endParaRPr>
                    </a:p>
                  </a:txBody>
                  <a:tcPr marL="30788" marR="307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a:noFill/>
                    </a:lnT>
                    <a:lnB>
                      <a:noFill/>
                    </a:lnB>
                  </a:tcPr>
                </a:tc>
              </a:tr>
              <a:tr h="134711">
                <a:tc rowSpan="2">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Densidad Aparente (gr/cm3)</a:t>
                      </a:r>
                      <a:endParaRPr lang="es-EC" sz="800">
                        <a:latin typeface="Arial"/>
                        <a:ea typeface="Times New Roman"/>
                        <a:cs typeface="Times New Roman"/>
                      </a:endParaRPr>
                    </a:p>
                  </a:txBody>
                  <a:tcPr marL="30788" marR="30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rowSpan="2">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0,022</a:t>
                      </a:r>
                      <a:endParaRPr lang="es-EC" sz="800">
                        <a:latin typeface="Arial"/>
                        <a:ea typeface="Times New Roman"/>
                        <a:cs typeface="Times New Roman"/>
                      </a:endParaRPr>
                    </a:p>
                  </a:txBody>
                  <a:tcPr marL="30788" marR="30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0,022</a:t>
                      </a:r>
                      <a:endParaRPr lang="es-EC" sz="800">
                        <a:latin typeface="Arial"/>
                        <a:ea typeface="Times New Roman"/>
                        <a:cs typeface="Times New Roman"/>
                      </a:endParaRPr>
                    </a:p>
                  </a:txBody>
                  <a:tcPr marL="30788" marR="30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pPr>
                      <a:endParaRPr lang="es-EC" sz="800">
                        <a:latin typeface="Calibri"/>
                        <a:cs typeface="Times New Roman"/>
                      </a:endParaRPr>
                    </a:p>
                  </a:txBody>
                  <a:tcPr marL="30788" marR="307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a:noFill/>
                    </a:lnT>
                    <a:lnB>
                      <a:noFill/>
                    </a:lnB>
                  </a:tcPr>
                </a:tc>
              </a:tr>
              <a:tr h="39241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r">
                        <a:lnSpc>
                          <a:spcPct val="115000"/>
                        </a:lnSpc>
                      </a:pPr>
                      <a:endParaRPr lang="es-EC" sz="800">
                        <a:latin typeface="Calibri"/>
                        <a:cs typeface="Times New Roman"/>
                      </a:endParaRPr>
                    </a:p>
                  </a:txBody>
                  <a:tcPr marL="30788" marR="307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a:noFill/>
                    </a:lnT>
                    <a:lnB>
                      <a:noFill/>
                    </a:lnB>
                  </a:tcPr>
                </a:tc>
                <a:tc>
                  <a:txBody>
                    <a:bodyPr/>
                    <a:lstStyle/>
                    <a:p>
                      <a:pPr algn="r">
                        <a:lnSpc>
                          <a:spcPct val="115000"/>
                        </a:lnSpc>
                      </a:pPr>
                      <a:endParaRPr lang="es-EC" sz="800">
                        <a:latin typeface="Calibri"/>
                        <a:cs typeface="Times New Roman"/>
                      </a:endParaRPr>
                    </a:p>
                  </a:txBody>
                  <a:tcPr marL="30788" marR="30788" marT="0" marB="0" anchor="b">
                    <a:lnL>
                      <a:noFill/>
                    </a:lnL>
                    <a:lnR>
                      <a:noFill/>
                    </a:lnR>
                    <a:lnT>
                      <a:noFill/>
                    </a:lnT>
                    <a:lnB>
                      <a:noFill/>
                    </a:lnB>
                  </a:tcPr>
                </a:tc>
                <a:tc>
                  <a:txBody>
                    <a:bodyPr/>
                    <a:lstStyle/>
                    <a:p>
                      <a:pPr algn="r">
                        <a:lnSpc>
                          <a:spcPct val="115000"/>
                        </a:lnSpc>
                      </a:pPr>
                      <a:endParaRPr lang="es-EC" sz="800" dirty="0">
                        <a:latin typeface="Calibri"/>
                        <a:cs typeface="Times New Roman"/>
                      </a:endParaRPr>
                    </a:p>
                  </a:txBody>
                  <a:tcPr marL="30788" marR="30788" marT="0" marB="0" anchor="b">
                    <a:lnL>
                      <a:noFill/>
                    </a:lnL>
                    <a:lnR>
                      <a:noFill/>
                    </a:lnR>
                    <a:lnT>
                      <a:noFill/>
                    </a:lnT>
                    <a:lnB>
                      <a:noFill/>
                    </a:lnB>
                  </a:tcPr>
                </a:tc>
              </a:tr>
            </a:tbl>
          </a:graphicData>
        </a:graphic>
      </p:graphicFrame>
      <p:pic>
        <p:nvPicPr>
          <p:cNvPr id="21" name="20 Image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32240" y="5949280"/>
            <a:ext cx="2270125"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2000"/>
                                        <p:tgtEl>
                                          <p:spTgt spid="1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2000"/>
                                        <p:tgtEl>
                                          <p:spTgt spid="1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Gráfico"/>
          <p:cNvGraphicFramePr/>
          <p:nvPr/>
        </p:nvGraphicFramePr>
        <p:xfrm>
          <a:off x="1785918" y="785794"/>
          <a:ext cx="5500726" cy="3643338"/>
        </p:xfrm>
        <a:graphic>
          <a:graphicData uri="http://schemas.openxmlformats.org/drawingml/2006/chart">
            <c:chart xmlns:c="http://schemas.openxmlformats.org/drawingml/2006/chart" xmlns:r="http://schemas.openxmlformats.org/officeDocument/2006/relationships" r:id="rId2"/>
          </a:graphicData>
        </a:graphic>
      </p:graphicFrame>
      <p:sp>
        <p:nvSpPr>
          <p:cNvPr id="4" name="3 CuadroTexto"/>
          <p:cNvSpPr txBox="1"/>
          <p:nvPr/>
        </p:nvSpPr>
        <p:spPr>
          <a:xfrm>
            <a:off x="500034" y="5000636"/>
            <a:ext cx="8429684" cy="830997"/>
          </a:xfrm>
          <a:prstGeom prst="rect">
            <a:avLst/>
          </a:prstGeom>
          <a:noFill/>
        </p:spPr>
        <p:txBody>
          <a:bodyPr wrap="square" rtlCol="0">
            <a:spAutoFit/>
          </a:bodyPr>
          <a:lstStyle/>
          <a:p>
            <a:r>
              <a:rPr lang="es-EC" sz="1600" dirty="0" smtClean="0"/>
              <a:t>Utilizando el método anterior se analizaron las demás fibras.</a:t>
            </a:r>
          </a:p>
          <a:p>
            <a:r>
              <a:rPr lang="es-EC" sz="1600" dirty="0" smtClean="0"/>
              <a:t>Las variaciones de temperatura fueron menores una vez que el equipo llego a la estabilidad en el tiempo ya que con una hora y media llego al estado estacionario.</a:t>
            </a:r>
          </a:p>
        </p:txBody>
      </p:sp>
      <p:graphicFrame>
        <p:nvGraphicFramePr>
          <p:cNvPr id="6" name="5 Diagrama"/>
          <p:cNvGraphicFramePr/>
          <p:nvPr/>
        </p:nvGraphicFramePr>
        <p:xfrm>
          <a:off x="571472" y="4572008"/>
          <a:ext cx="3286148"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6 Imagen"/>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732240" y="5949280"/>
            <a:ext cx="2270125"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1 Título"/>
          <p:cNvSpPr txBox="1">
            <a:spLocks/>
          </p:cNvSpPr>
          <p:nvPr/>
        </p:nvSpPr>
        <p:spPr>
          <a:xfrm>
            <a:off x="285720" y="214290"/>
            <a:ext cx="6715172" cy="428628"/>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C"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GRAFICA DE</a:t>
            </a:r>
            <a:r>
              <a:rPr kumimoji="0" lang="es-EC" b="0" i="0" u="none" strike="noStrike" kern="0" cap="none" spc="0" normalizeH="0" noProof="0" dirty="0" smtClean="0">
                <a:ln>
                  <a:noFill/>
                </a:ln>
                <a:solidFill>
                  <a:schemeClr val="tx1"/>
                </a:solidFill>
                <a:effectLst>
                  <a:outerShdw blurRad="38100" dist="38100" dir="2700000" algn="tl">
                    <a:srgbClr val="C0C0C0"/>
                  </a:outerShdw>
                </a:effectLst>
                <a:uLnTx/>
                <a:uFillTx/>
                <a:latin typeface="+mj-lt"/>
                <a:ea typeface="+mj-ea"/>
                <a:cs typeface="+mj-cs"/>
              </a:rPr>
              <a:t> TEMP. VS TIEMPO DEL BAMBU A GRANEL</a:t>
            </a:r>
            <a:endParaRPr kumimoji="0" lang="es-EC"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71422"/>
            <a:ext cx="8229600" cy="1143000"/>
          </a:xfrm>
        </p:spPr>
        <p:txBody>
          <a:bodyPr/>
          <a:lstStyle/>
          <a:p>
            <a:pPr algn="l"/>
            <a:r>
              <a:rPr lang="es-EC" b="0" i="0" dirty="0" smtClean="0">
                <a:solidFill>
                  <a:schemeClr val="tx1"/>
                </a:solidFill>
              </a:rPr>
              <a:t>TOTORA A GRANEL</a:t>
            </a:r>
            <a:endParaRPr lang="es-EC" b="0" i="0" dirty="0">
              <a:solidFill>
                <a:schemeClr val="tx1"/>
              </a:solidFill>
            </a:endParaRPr>
          </a:p>
        </p:txBody>
      </p:sp>
      <p:sp>
        <p:nvSpPr>
          <p:cNvPr id="5" name="4 CuadroTexto"/>
          <p:cNvSpPr txBox="1"/>
          <p:nvPr/>
        </p:nvSpPr>
        <p:spPr>
          <a:xfrm>
            <a:off x="428596" y="2928934"/>
            <a:ext cx="2357454" cy="1384995"/>
          </a:xfrm>
          <a:prstGeom prst="rect">
            <a:avLst/>
          </a:prstGeom>
          <a:noFill/>
        </p:spPr>
        <p:txBody>
          <a:bodyPr wrap="square" rtlCol="0">
            <a:spAutoFit/>
          </a:bodyPr>
          <a:lstStyle/>
          <a:p>
            <a:pPr>
              <a:buFont typeface="Arial" pitchFamily="34" charset="0"/>
              <a:buChar char="•"/>
            </a:pPr>
            <a:r>
              <a:rPr lang="es-EC" sz="1400" dirty="0" smtClean="0"/>
              <a:t>La totora para el ensayo conto con una longitud de 2,5 cm.</a:t>
            </a:r>
          </a:p>
          <a:p>
            <a:pPr>
              <a:buFont typeface="Arial" pitchFamily="34" charset="0"/>
              <a:buChar char="•"/>
            </a:pPr>
            <a:r>
              <a:rPr lang="es-EC" sz="1400" dirty="0" smtClean="0"/>
              <a:t>Masa de 200 gr.</a:t>
            </a:r>
          </a:p>
          <a:p>
            <a:pPr>
              <a:buFont typeface="Arial" pitchFamily="34" charset="0"/>
              <a:buChar char="•"/>
            </a:pPr>
            <a:r>
              <a:rPr lang="es-EC" sz="1400" dirty="0" smtClean="0"/>
              <a:t>Densidad aparente de 0,044 gr/cm</a:t>
            </a:r>
            <a:r>
              <a:rPr lang="es-EC" sz="1400" baseline="30000" dirty="0" smtClean="0"/>
              <a:t>3</a:t>
            </a:r>
            <a:r>
              <a:rPr lang="es-EC" sz="1400" dirty="0" smtClean="0"/>
              <a:t> </a:t>
            </a:r>
          </a:p>
        </p:txBody>
      </p:sp>
      <p:pic>
        <p:nvPicPr>
          <p:cNvPr id="8" name="7 Imagen" descr="E:\Documentos Armando\TESIS\BIOMASA\Fotos\20150610_132621.jpg"/>
          <p:cNvPicPr/>
          <p:nvPr/>
        </p:nvPicPr>
        <p:blipFill>
          <a:blip r:embed="rId2" cstate="print"/>
          <a:srcRect l="11817" r="19224"/>
          <a:stretch>
            <a:fillRect/>
          </a:stretch>
        </p:blipFill>
        <p:spPr bwMode="auto">
          <a:xfrm>
            <a:off x="500034" y="1000108"/>
            <a:ext cx="2143140" cy="1785950"/>
          </a:xfrm>
          <a:prstGeom prst="rect">
            <a:avLst/>
          </a:prstGeom>
          <a:noFill/>
          <a:ln w="9525">
            <a:solidFill>
              <a:schemeClr val="tx1"/>
            </a:solidFill>
            <a:miter lim="800000"/>
            <a:headEnd/>
            <a:tailEnd/>
          </a:ln>
        </p:spPr>
      </p:pic>
      <p:graphicFrame>
        <p:nvGraphicFramePr>
          <p:cNvPr id="6" name="5 Tabla"/>
          <p:cNvGraphicFramePr>
            <a:graphicFrameLocks noGrp="1"/>
          </p:cNvGraphicFramePr>
          <p:nvPr/>
        </p:nvGraphicFramePr>
        <p:xfrm>
          <a:off x="2857488" y="1000108"/>
          <a:ext cx="6096000" cy="3460603"/>
        </p:xfrm>
        <a:graphic>
          <a:graphicData uri="http://schemas.openxmlformats.org/drawingml/2006/table">
            <a:tbl>
              <a:tblPr/>
              <a:tblGrid>
                <a:gridCol w="734150"/>
                <a:gridCol w="424500"/>
                <a:gridCol w="448850"/>
                <a:gridCol w="448850"/>
                <a:gridCol w="448850"/>
                <a:gridCol w="448850"/>
                <a:gridCol w="448850"/>
                <a:gridCol w="448850"/>
                <a:gridCol w="448850"/>
                <a:gridCol w="448850"/>
                <a:gridCol w="448850"/>
                <a:gridCol w="448850"/>
                <a:gridCol w="448850"/>
              </a:tblGrid>
              <a:tr h="160709">
                <a:tc>
                  <a:txBody>
                    <a:bodyPr/>
                    <a:lstStyle/>
                    <a:p>
                      <a:pPr algn="l">
                        <a:lnSpc>
                          <a:spcPct val="150000"/>
                        </a:lnSpc>
                        <a:spcBef>
                          <a:spcPts val="600"/>
                        </a:spcBef>
                        <a:spcAft>
                          <a:spcPts val="0"/>
                        </a:spcAft>
                      </a:pPr>
                      <a:r>
                        <a:rPr lang="es-EC" sz="700" dirty="0">
                          <a:solidFill>
                            <a:srgbClr val="000000"/>
                          </a:solidFill>
                          <a:latin typeface="Calibri"/>
                          <a:ea typeface="Times New Roman"/>
                          <a:cs typeface="Times New Roman"/>
                        </a:rPr>
                        <a:t>Hora</a:t>
                      </a:r>
                      <a:endParaRPr lang="es-EC" sz="800" dirty="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8:00</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8:30</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9:00</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9:30</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10:00</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10:30</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11:00</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11:30</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12:00</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12:30</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13:00</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13:30</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r>
              <a:tr h="160709">
                <a:tc>
                  <a:txBody>
                    <a:bodyPr/>
                    <a:lstStyle/>
                    <a:p>
                      <a:pPr algn="l">
                        <a:lnSpc>
                          <a:spcPct val="150000"/>
                        </a:lnSpc>
                        <a:spcBef>
                          <a:spcPts val="600"/>
                        </a:spcBef>
                        <a:spcAft>
                          <a:spcPts val="0"/>
                        </a:spcAft>
                      </a:pPr>
                      <a:r>
                        <a:rPr lang="es-EC" sz="700">
                          <a:solidFill>
                            <a:srgbClr val="000000"/>
                          </a:solidFill>
                          <a:latin typeface="Calibri"/>
                          <a:ea typeface="Times New Roman"/>
                          <a:cs typeface="Times New Roman"/>
                        </a:rPr>
                        <a:t>T1 (°C)</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23,3</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25</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27,5</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27,8</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28,6</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28,8</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29,1</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29,3</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29,4</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29,6</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29,6</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29,6</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09">
                <a:tc>
                  <a:txBody>
                    <a:bodyPr/>
                    <a:lstStyle/>
                    <a:p>
                      <a:pPr algn="l">
                        <a:lnSpc>
                          <a:spcPct val="150000"/>
                        </a:lnSpc>
                        <a:spcBef>
                          <a:spcPts val="600"/>
                        </a:spcBef>
                        <a:spcAft>
                          <a:spcPts val="0"/>
                        </a:spcAft>
                      </a:pPr>
                      <a:r>
                        <a:rPr lang="es-EC" sz="700">
                          <a:solidFill>
                            <a:srgbClr val="000000"/>
                          </a:solidFill>
                          <a:latin typeface="Calibri"/>
                          <a:ea typeface="Times New Roman"/>
                          <a:cs typeface="Times New Roman"/>
                        </a:rPr>
                        <a:t>T2 (°C)</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23,3</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24,5</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27,4</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27,7</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28,3</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28,6</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28,8</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29</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29,2</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29,3</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29,3</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29,3</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09">
                <a:tc>
                  <a:txBody>
                    <a:bodyPr/>
                    <a:lstStyle/>
                    <a:p>
                      <a:pPr algn="l">
                        <a:lnSpc>
                          <a:spcPct val="150000"/>
                        </a:lnSpc>
                        <a:spcBef>
                          <a:spcPts val="600"/>
                        </a:spcBef>
                        <a:spcAft>
                          <a:spcPts val="0"/>
                        </a:spcAft>
                      </a:pPr>
                      <a:r>
                        <a:rPr lang="es-EC" sz="700">
                          <a:solidFill>
                            <a:srgbClr val="000000"/>
                          </a:solidFill>
                          <a:latin typeface="Calibri"/>
                          <a:ea typeface="Times New Roman"/>
                          <a:cs typeface="Times New Roman"/>
                        </a:rPr>
                        <a:t>T3 (°C)</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15,4</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14,4</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13,7</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13,7</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13,4</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13,3</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13,2</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13,2</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13,3</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13,2</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13,2</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13,2</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09">
                <a:tc>
                  <a:txBody>
                    <a:bodyPr/>
                    <a:lstStyle/>
                    <a:p>
                      <a:pPr algn="l">
                        <a:lnSpc>
                          <a:spcPct val="150000"/>
                        </a:lnSpc>
                        <a:spcBef>
                          <a:spcPts val="600"/>
                        </a:spcBef>
                        <a:spcAft>
                          <a:spcPts val="0"/>
                        </a:spcAft>
                      </a:pPr>
                      <a:r>
                        <a:rPr lang="es-EC" sz="700">
                          <a:solidFill>
                            <a:srgbClr val="000000"/>
                          </a:solidFill>
                          <a:latin typeface="Calibri"/>
                          <a:ea typeface="Times New Roman"/>
                          <a:cs typeface="Times New Roman"/>
                        </a:rPr>
                        <a:t>T4 (°C)</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15</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14</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13,3</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13,3</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13</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12,9</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12,8</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12,8</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12,8</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12,7</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12,7</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12,7</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09">
                <a:tc>
                  <a:txBody>
                    <a:bodyPr/>
                    <a:lstStyle/>
                    <a:p>
                      <a:pPr algn="l">
                        <a:lnSpc>
                          <a:spcPct val="150000"/>
                        </a:lnSpc>
                        <a:spcBef>
                          <a:spcPts val="600"/>
                        </a:spcBef>
                        <a:spcAft>
                          <a:spcPts val="0"/>
                        </a:spcAft>
                      </a:pPr>
                      <a:r>
                        <a:rPr lang="es-EC" sz="700">
                          <a:solidFill>
                            <a:srgbClr val="000000"/>
                          </a:solidFill>
                          <a:latin typeface="Calibri"/>
                          <a:ea typeface="Times New Roman"/>
                          <a:cs typeface="Times New Roman"/>
                        </a:rPr>
                        <a:t>V1 (V)</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7,45</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7,49</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7,47</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7,47</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7,47</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7,36</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7,45</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7,45</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7,45</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7,45</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7,45</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7,45</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09">
                <a:tc>
                  <a:txBody>
                    <a:bodyPr/>
                    <a:lstStyle/>
                    <a:p>
                      <a:pPr algn="l">
                        <a:lnSpc>
                          <a:spcPct val="150000"/>
                        </a:lnSpc>
                        <a:spcBef>
                          <a:spcPts val="600"/>
                        </a:spcBef>
                        <a:spcAft>
                          <a:spcPts val="0"/>
                        </a:spcAft>
                      </a:pPr>
                      <a:r>
                        <a:rPr lang="es-EC" sz="700">
                          <a:solidFill>
                            <a:srgbClr val="000000"/>
                          </a:solidFill>
                          <a:latin typeface="Calibri"/>
                          <a:ea typeface="Times New Roman"/>
                          <a:cs typeface="Times New Roman"/>
                        </a:rPr>
                        <a:t>Tr (°C)</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17,4</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17,3</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17,4</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17,4</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17</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17,4</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17,3</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17</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17,2</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17,1</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17,2</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17,1</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09">
                <a:tc>
                  <a:txBody>
                    <a:bodyPr/>
                    <a:lstStyle/>
                    <a:p>
                      <a:pPr algn="l">
                        <a:lnSpc>
                          <a:spcPct val="150000"/>
                        </a:lnSpc>
                        <a:spcBef>
                          <a:spcPts val="600"/>
                        </a:spcBef>
                        <a:spcAft>
                          <a:spcPts val="0"/>
                        </a:spcAft>
                      </a:pPr>
                      <a:r>
                        <a:rPr lang="es-EC" sz="700">
                          <a:solidFill>
                            <a:srgbClr val="000000"/>
                          </a:solidFill>
                          <a:latin typeface="Calibri"/>
                          <a:ea typeface="Times New Roman"/>
                          <a:cs typeface="Times New Roman"/>
                        </a:rPr>
                        <a:t>∆T1(°K)</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7,9</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10,6</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13,8</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14,1</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15,2</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15,5</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15,9</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16,1</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16,1</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16,4</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16,4</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16,4</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09">
                <a:tc>
                  <a:txBody>
                    <a:bodyPr/>
                    <a:lstStyle/>
                    <a:p>
                      <a:pPr algn="l">
                        <a:lnSpc>
                          <a:spcPct val="150000"/>
                        </a:lnSpc>
                        <a:spcBef>
                          <a:spcPts val="600"/>
                        </a:spcBef>
                        <a:spcAft>
                          <a:spcPts val="0"/>
                        </a:spcAft>
                      </a:pPr>
                      <a:r>
                        <a:rPr lang="es-EC" sz="700">
                          <a:solidFill>
                            <a:srgbClr val="000000"/>
                          </a:solidFill>
                          <a:latin typeface="Calibri"/>
                          <a:ea typeface="Times New Roman"/>
                          <a:cs typeface="Times New Roman"/>
                        </a:rPr>
                        <a:t>∆T2(°K)</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8,3</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11</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14,2</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14,5</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15,6</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15,9</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16,3</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16,5</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16,6</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16,9</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16,9</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16,9</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09">
                <a:tc>
                  <a:txBody>
                    <a:bodyPr/>
                    <a:lstStyle/>
                    <a:p>
                      <a:pPr algn="l">
                        <a:lnSpc>
                          <a:spcPct val="150000"/>
                        </a:lnSpc>
                        <a:spcBef>
                          <a:spcPts val="600"/>
                        </a:spcBef>
                        <a:spcAft>
                          <a:spcPts val="0"/>
                        </a:spcAft>
                      </a:pPr>
                      <a:r>
                        <a:rPr lang="es-EC" sz="700">
                          <a:solidFill>
                            <a:srgbClr val="000000"/>
                          </a:solidFill>
                          <a:latin typeface="Calibri"/>
                          <a:ea typeface="Times New Roman"/>
                          <a:cs typeface="Times New Roman"/>
                        </a:rPr>
                        <a:t>Area  (m^2)</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0,023</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0,023</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0,023</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0,023</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0,023</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0,023</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0,023</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0,023</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0,023</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0,023</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0,023</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0,023</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09">
                <a:tc>
                  <a:txBody>
                    <a:bodyPr/>
                    <a:lstStyle/>
                    <a:p>
                      <a:pPr algn="l">
                        <a:lnSpc>
                          <a:spcPct val="150000"/>
                        </a:lnSpc>
                        <a:spcBef>
                          <a:spcPts val="600"/>
                        </a:spcBef>
                        <a:spcAft>
                          <a:spcPts val="0"/>
                        </a:spcAft>
                      </a:pPr>
                      <a:r>
                        <a:rPr lang="es-EC" sz="700">
                          <a:solidFill>
                            <a:srgbClr val="000000"/>
                          </a:solidFill>
                          <a:latin typeface="Calibri"/>
                          <a:ea typeface="Times New Roman"/>
                          <a:cs typeface="Times New Roman"/>
                        </a:rPr>
                        <a:t>e (m)</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0,050</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0,050</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0,050</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0,050</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0,050</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0,050</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0,050</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0,050</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0,050</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0,050</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0,050</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0,050</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09">
                <a:tc>
                  <a:txBody>
                    <a:bodyPr/>
                    <a:lstStyle/>
                    <a:p>
                      <a:pPr algn="l">
                        <a:lnSpc>
                          <a:spcPct val="150000"/>
                        </a:lnSpc>
                        <a:spcBef>
                          <a:spcPts val="600"/>
                        </a:spcBef>
                        <a:spcAft>
                          <a:spcPts val="0"/>
                        </a:spcAft>
                      </a:pPr>
                      <a:r>
                        <a:rPr lang="es-EC" sz="700">
                          <a:solidFill>
                            <a:srgbClr val="000000"/>
                          </a:solidFill>
                          <a:latin typeface="Calibri"/>
                          <a:ea typeface="Times New Roman"/>
                          <a:cs typeface="Times New Roman"/>
                        </a:rPr>
                        <a:t>Qelectrico(W)</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0,596</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0,603</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0,599</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0,599</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0,599</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0,582</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0,596</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0,596</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0,596</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0,596</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0,596</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0,596</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09">
                <a:tc>
                  <a:txBody>
                    <a:bodyPr/>
                    <a:lstStyle/>
                    <a:p>
                      <a:pPr algn="l">
                        <a:lnSpc>
                          <a:spcPct val="150000"/>
                        </a:lnSpc>
                        <a:spcBef>
                          <a:spcPts val="600"/>
                        </a:spcBef>
                        <a:spcAft>
                          <a:spcPts val="0"/>
                        </a:spcAft>
                      </a:pPr>
                      <a:r>
                        <a:rPr lang="es-EC" sz="700">
                          <a:solidFill>
                            <a:srgbClr val="000000"/>
                          </a:solidFill>
                          <a:latin typeface="Calibri"/>
                          <a:ea typeface="Times New Roman"/>
                          <a:cs typeface="Times New Roman"/>
                        </a:rPr>
                        <a:t>Q1 (W)</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0,291</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0,296</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0,295</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0,295</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0,296</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0,287</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0,294</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0,294</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0,294</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0,294</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0,294</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0,294</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09">
                <a:tc>
                  <a:txBody>
                    <a:bodyPr/>
                    <a:lstStyle/>
                    <a:p>
                      <a:pPr algn="l">
                        <a:lnSpc>
                          <a:spcPct val="150000"/>
                        </a:lnSpc>
                        <a:spcBef>
                          <a:spcPts val="600"/>
                        </a:spcBef>
                        <a:spcAft>
                          <a:spcPts val="0"/>
                        </a:spcAft>
                      </a:pPr>
                      <a:r>
                        <a:rPr lang="es-EC" sz="700">
                          <a:solidFill>
                            <a:srgbClr val="000000"/>
                          </a:solidFill>
                          <a:latin typeface="Calibri"/>
                          <a:ea typeface="Times New Roman"/>
                          <a:cs typeface="Times New Roman"/>
                        </a:rPr>
                        <a:t>λ Ajus. [W/°Km]</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0,081</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0,062</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0,047</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0,046</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0,043</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0,041</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0,041</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0,040</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0,040</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0,040</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0,040</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0,040</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09">
                <a:tc>
                  <a:txBody>
                    <a:bodyPr/>
                    <a:lstStyle/>
                    <a:p>
                      <a:pPr algn="l">
                        <a:lnSpc>
                          <a:spcPct val="150000"/>
                        </a:lnSpc>
                        <a:spcBef>
                          <a:spcPts val="600"/>
                        </a:spcBef>
                        <a:spcAft>
                          <a:spcPts val="0"/>
                        </a:spcAft>
                      </a:pPr>
                      <a:r>
                        <a:rPr lang="es-EC" sz="700">
                          <a:solidFill>
                            <a:srgbClr val="000000"/>
                          </a:solidFill>
                          <a:latin typeface="Calibri"/>
                          <a:ea typeface="Times New Roman"/>
                          <a:cs typeface="Times New Roman"/>
                        </a:rPr>
                        <a:t>λ Conv. [W/°Km]</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0,083</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0,063</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0,048</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0,047</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0,044</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0,041</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0,041</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0,041</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0,041</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0,040</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0,040</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0,040</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211">
                <a:tc>
                  <a:txBody>
                    <a:bodyPr/>
                    <a:lstStyle/>
                    <a:p>
                      <a:pPr algn="l">
                        <a:lnSpc>
                          <a:spcPct val="115000"/>
                        </a:lnSpc>
                      </a:pPr>
                      <a:endParaRPr lang="es-EC" sz="700">
                        <a:latin typeface="Calibri"/>
                        <a:cs typeface="Times New Roman"/>
                      </a:endParaRPr>
                    </a:p>
                  </a:txBody>
                  <a:tcPr marL="28408" marR="2840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w="12700" cap="flat" cmpd="sng" algn="ctr">
                      <a:solidFill>
                        <a:srgbClr val="000000"/>
                      </a:solidFill>
                      <a:prstDash val="solid"/>
                      <a:round/>
                      <a:headEnd type="none" w="med" len="med"/>
                      <a:tailEnd type="none" w="med" len="med"/>
                    </a:lnT>
                    <a:lnB>
                      <a:noFill/>
                    </a:lnB>
                  </a:tcPr>
                </a:tc>
              </a:tr>
              <a:tr h="123211">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r>
              <a:tr h="160709">
                <a:tc>
                  <a:txBody>
                    <a:bodyPr/>
                    <a:lstStyle/>
                    <a:p>
                      <a:pPr algn="l">
                        <a:lnSpc>
                          <a:spcPct val="150000"/>
                        </a:lnSpc>
                        <a:spcBef>
                          <a:spcPts val="600"/>
                        </a:spcBef>
                        <a:spcAft>
                          <a:spcPts val="0"/>
                        </a:spcAft>
                      </a:pPr>
                      <a:r>
                        <a:rPr lang="es-EC" sz="700">
                          <a:solidFill>
                            <a:srgbClr val="000000"/>
                          </a:solidFill>
                          <a:latin typeface="Calibri"/>
                          <a:ea typeface="Times New Roman"/>
                          <a:cs typeface="Times New Roman"/>
                        </a:rPr>
                        <a:t>Probetas</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1</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2</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l">
                        <a:lnSpc>
                          <a:spcPct val="115000"/>
                        </a:lnSpc>
                      </a:pPr>
                      <a:endParaRPr lang="es-EC" sz="700">
                        <a:latin typeface="Calibri"/>
                        <a:cs typeface="Times New Roman"/>
                      </a:endParaRPr>
                    </a:p>
                  </a:txBody>
                  <a:tcPr marL="28408" marR="2840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r>
              <a:tr h="160709">
                <a:tc>
                  <a:txBody>
                    <a:bodyPr/>
                    <a:lstStyle/>
                    <a:p>
                      <a:pPr algn="l">
                        <a:lnSpc>
                          <a:spcPct val="150000"/>
                        </a:lnSpc>
                        <a:spcBef>
                          <a:spcPts val="600"/>
                        </a:spcBef>
                        <a:spcAft>
                          <a:spcPts val="0"/>
                        </a:spcAft>
                      </a:pPr>
                      <a:r>
                        <a:rPr lang="es-EC" sz="700">
                          <a:solidFill>
                            <a:srgbClr val="000000"/>
                          </a:solidFill>
                          <a:latin typeface="Calibri"/>
                          <a:ea typeface="Times New Roman"/>
                          <a:cs typeface="Times New Roman"/>
                        </a:rPr>
                        <a:t>Masa (gr)</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200</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200</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C" sz="700">
                        <a:latin typeface="Calibri"/>
                        <a:cs typeface="Times New Roman"/>
                      </a:endParaRPr>
                    </a:p>
                  </a:txBody>
                  <a:tcPr marL="28408" marR="2840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r>
              <a:tr h="160709">
                <a:tc>
                  <a:txBody>
                    <a:bodyPr/>
                    <a:lstStyle/>
                    <a:p>
                      <a:pPr algn="l">
                        <a:lnSpc>
                          <a:spcPct val="150000"/>
                        </a:lnSpc>
                        <a:spcBef>
                          <a:spcPts val="600"/>
                        </a:spcBef>
                        <a:spcAft>
                          <a:spcPts val="0"/>
                        </a:spcAft>
                      </a:pPr>
                      <a:r>
                        <a:rPr lang="es-EC" sz="700">
                          <a:solidFill>
                            <a:srgbClr val="000000"/>
                          </a:solidFill>
                          <a:latin typeface="Calibri"/>
                          <a:ea typeface="Times New Roman"/>
                          <a:cs typeface="Times New Roman"/>
                        </a:rPr>
                        <a:t>V (cm3)</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4500</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4500</a:t>
                      </a:r>
                      <a:endParaRPr lang="es-EC" sz="800">
                        <a:latin typeface="Arial"/>
                        <a:ea typeface="Times New Roman"/>
                        <a:cs typeface="Times New Roman"/>
                      </a:endParaRPr>
                    </a:p>
                  </a:txBody>
                  <a:tcPr marL="28408" marR="284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C" sz="700">
                        <a:latin typeface="Calibri"/>
                        <a:cs typeface="Times New Roman"/>
                      </a:endParaRPr>
                    </a:p>
                  </a:txBody>
                  <a:tcPr marL="28408" marR="2840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dirty="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r>
              <a:tr h="123211">
                <a:tc rowSpan="2">
                  <a:txBody>
                    <a:bodyPr/>
                    <a:lstStyle/>
                    <a:p>
                      <a:pPr algn="l">
                        <a:lnSpc>
                          <a:spcPct val="150000"/>
                        </a:lnSpc>
                        <a:spcBef>
                          <a:spcPts val="600"/>
                        </a:spcBef>
                        <a:spcAft>
                          <a:spcPts val="0"/>
                        </a:spcAft>
                      </a:pPr>
                      <a:r>
                        <a:rPr lang="es-EC" sz="700">
                          <a:solidFill>
                            <a:srgbClr val="000000"/>
                          </a:solidFill>
                          <a:latin typeface="Calibri"/>
                          <a:ea typeface="Times New Roman"/>
                          <a:cs typeface="Times New Roman"/>
                        </a:rPr>
                        <a:t>Densidad Aparente (gr/cm3)</a:t>
                      </a:r>
                      <a:endParaRPr lang="es-EC" sz="800">
                        <a:latin typeface="Arial"/>
                        <a:ea typeface="Times New Roman"/>
                        <a:cs typeface="Times New Roman"/>
                      </a:endParaRPr>
                    </a:p>
                  </a:txBody>
                  <a:tcPr marL="28408" marR="28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rowSpan="2">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0,044</a:t>
                      </a:r>
                      <a:endParaRPr lang="es-EC" sz="800">
                        <a:latin typeface="Arial"/>
                        <a:ea typeface="Times New Roman"/>
                        <a:cs typeface="Times New Roman"/>
                      </a:endParaRPr>
                    </a:p>
                  </a:txBody>
                  <a:tcPr marL="28408" marR="28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Bef>
                          <a:spcPts val="600"/>
                        </a:spcBef>
                        <a:spcAft>
                          <a:spcPts val="0"/>
                        </a:spcAft>
                      </a:pPr>
                      <a:r>
                        <a:rPr lang="es-EC" sz="700">
                          <a:solidFill>
                            <a:srgbClr val="000000"/>
                          </a:solidFill>
                          <a:latin typeface="Calibri"/>
                          <a:ea typeface="Times New Roman"/>
                          <a:cs typeface="Times New Roman"/>
                        </a:rPr>
                        <a:t>0,044</a:t>
                      </a:r>
                      <a:endParaRPr lang="es-EC" sz="800">
                        <a:latin typeface="Arial"/>
                        <a:ea typeface="Times New Roman"/>
                        <a:cs typeface="Times New Roman"/>
                      </a:endParaRPr>
                    </a:p>
                  </a:txBody>
                  <a:tcPr marL="28408" marR="28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C" sz="700">
                        <a:latin typeface="Calibri"/>
                        <a:cs typeface="Times New Roman"/>
                      </a:endParaRPr>
                    </a:p>
                  </a:txBody>
                  <a:tcPr marL="28408" marR="2840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r>
              <a:tr h="198208">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a:lnSpc>
                          <a:spcPct val="115000"/>
                        </a:lnSpc>
                      </a:pPr>
                      <a:endParaRPr lang="es-EC" sz="700">
                        <a:latin typeface="Calibri"/>
                        <a:cs typeface="Times New Roman"/>
                      </a:endParaRPr>
                    </a:p>
                  </a:txBody>
                  <a:tcPr marL="28408" marR="2840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a:latin typeface="Calibri"/>
                        <a:cs typeface="Times New Roman"/>
                      </a:endParaRPr>
                    </a:p>
                  </a:txBody>
                  <a:tcPr marL="28408" marR="28408" marT="0" marB="0" anchor="b">
                    <a:lnL>
                      <a:noFill/>
                    </a:lnL>
                    <a:lnR>
                      <a:noFill/>
                    </a:lnR>
                    <a:lnT>
                      <a:noFill/>
                    </a:lnT>
                    <a:lnB>
                      <a:noFill/>
                    </a:lnB>
                  </a:tcPr>
                </a:tc>
                <a:tc>
                  <a:txBody>
                    <a:bodyPr/>
                    <a:lstStyle/>
                    <a:p>
                      <a:pPr algn="l">
                        <a:lnSpc>
                          <a:spcPct val="115000"/>
                        </a:lnSpc>
                      </a:pPr>
                      <a:endParaRPr lang="es-EC" sz="700" dirty="0">
                        <a:latin typeface="Calibri"/>
                        <a:cs typeface="Times New Roman"/>
                      </a:endParaRPr>
                    </a:p>
                  </a:txBody>
                  <a:tcPr marL="28408" marR="28408" marT="0" marB="0" anchor="b">
                    <a:lnL>
                      <a:noFill/>
                    </a:lnL>
                    <a:lnR>
                      <a:noFill/>
                    </a:lnR>
                    <a:lnT>
                      <a:noFill/>
                    </a:lnT>
                    <a:lnB>
                      <a:noFill/>
                    </a:lnB>
                  </a:tcPr>
                </a:tc>
              </a:tr>
            </a:tbl>
          </a:graphicData>
        </a:graphic>
      </p:graphicFrame>
      <p:graphicFrame>
        <p:nvGraphicFramePr>
          <p:cNvPr id="7" name="6 Diagrama"/>
          <p:cNvGraphicFramePr/>
          <p:nvPr/>
        </p:nvGraphicFramePr>
        <p:xfrm>
          <a:off x="500034" y="4357694"/>
          <a:ext cx="2000264"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9 CuadroTexto"/>
          <p:cNvSpPr txBox="1"/>
          <p:nvPr/>
        </p:nvSpPr>
        <p:spPr>
          <a:xfrm>
            <a:off x="428596" y="4857760"/>
            <a:ext cx="2357454" cy="523220"/>
          </a:xfrm>
          <a:prstGeom prst="rect">
            <a:avLst/>
          </a:prstGeom>
          <a:noFill/>
        </p:spPr>
        <p:txBody>
          <a:bodyPr wrap="square" rtlCol="0">
            <a:spAutoFit/>
          </a:bodyPr>
          <a:lstStyle/>
          <a:p>
            <a:pPr>
              <a:buFont typeface="Arial" pitchFamily="34" charset="0"/>
              <a:buChar char="•"/>
            </a:pPr>
            <a:r>
              <a:rPr lang="es-EC" sz="1400" dirty="0" smtClean="0"/>
              <a:t>Mejor compactación de la fibra.</a:t>
            </a:r>
          </a:p>
        </p:txBody>
      </p:sp>
      <p:pic>
        <p:nvPicPr>
          <p:cNvPr id="11" name="10 Imagen"/>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732240" y="5949280"/>
            <a:ext cx="2270125"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7" grpId="0">
        <p:bldAsOne/>
      </p:bldGraphic>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Gráfico"/>
          <p:cNvGraphicFramePr/>
          <p:nvPr/>
        </p:nvGraphicFramePr>
        <p:xfrm>
          <a:off x="1643042" y="785794"/>
          <a:ext cx="5929354" cy="3786214"/>
        </p:xfrm>
        <a:graphic>
          <a:graphicData uri="http://schemas.openxmlformats.org/drawingml/2006/chart">
            <c:chart xmlns:c="http://schemas.openxmlformats.org/drawingml/2006/chart" xmlns:r="http://schemas.openxmlformats.org/officeDocument/2006/relationships" r:id="rId2"/>
          </a:graphicData>
        </a:graphic>
      </p:graphicFrame>
      <p:sp>
        <p:nvSpPr>
          <p:cNvPr id="9" name="8 CuadroTexto"/>
          <p:cNvSpPr txBox="1"/>
          <p:nvPr/>
        </p:nvSpPr>
        <p:spPr>
          <a:xfrm>
            <a:off x="571472" y="5214950"/>
            <a:ext cx="7000924" cy="830997"/>
          </a:xfrm>
          <a:prstGeom prst="rect">
            <a:avLst/>
          </a:prstGeom>
          <a:noFill/>
        </p:spPr>
        <p:txBody>
          <a:bodyPr wrap="square" rtlCol="0">
            <a:spAutoFit/>
          </a:bodyPr>
          <a:lstStyle/>
          <a:p>
            <a:r>
              <a:rPr lang="es-EC" sz="1600" dirty="0" smtClean="0"/>
              <a:t>La fibra de Totora llevo tres horas en que se estabilicen las temperaturas</a:t>
            </a:r>
          </a:p>
          <a:p>
            <a:r>
              <a:rPr lang="es-EC" sz="1600" dirty="0" smtClean="0"/>
              <a:t>En el tallo existen agujeros que deben primero calentarse antes de calentar la fibra.</a:t>
            </a:r>
          </a:p>
        </p:txBody>
      </p:sp>
      <p:graphicFrame>
        <p:nvGraphicFramePr>
          <p:cNvPr id="4" name="3 Diagrama"/>
          <p:cNvGraphicFramePr/>
          <p:nvPr/>
        </p:nvGraphicFramePr>
        <p:xfrm>
          <a:off x="571472" y="4714884"/>
          <a:ext cx="3286148"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4 Imagen"/>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732240" y="5949280"/>
            <a:ext cx="2270125"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1 Título"/>
          <p:cNvSpPr txBox="1">
            <a:spLocks/>
          </p:cNvSpPr>
          <p:nvPr/>
        </p:nvSpPr>
        <p:spPr>
          <a:xfrm>
            <a:off x="285720" y="214290"/>
            <a:ext cx="6715172" cy="428628"/>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C"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GRAFICA DE</a:t>
            </a:r>
            <a:r>
              <a:rPr kumimoji="0" lang="es-EC" b="0" i="0" u="none" strike="noStrike" kern="0" cap="none" spc="0" normalizeH="0" noProof="0" dirty="0" smtClean="0">
                <a:ln>
                  <a:noFill/>
                </a:ln>
                <a:solidFill>
                  <a:schemeClr val="tx1"/>
                </a:solidFill>
                <a:effectLst>
                  <a:outerShdw blurRad="38100" dist="38100" dir="2700000" algn="tl">
                    <a:srgbClr val="C0C0C0"/>
                  </a:outerShdw>
                </a:effectLst>
                <a:uLnTx/>
                <a:uFillTx/>
                <a:latin typeface="+mj-lt"/>
                <a:ea typeface="+mj-ea"/>
                <a:cs typeface="+mj-cs"/>
              </a:rPr>
              <a:t> TEMP. VS TIEMPO DE LA TOTORA A GRANEL</a:t>
            </a:r>
            <a:endParaRPr kumimoji="0" lang="es-EC"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9" grpId="0"/>
      <p:bldGraphic spid="4"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71422"/>
            <a:ext cx="8229600" cy="1143000"/>
          </a:xfrm>
        </p:spPr>
        <p:txBody>
          <a:bodyPr/>
          <a:lstStyle/>
          <a:p>
            <a:pPr algn="l"/>
            <a:r>
              <a:rPr lang="es-EC" b="0" i="0" dirty="0" smtClean="0">
                <a:solidFill>
                  <a:schemeClr val="tx1"/>
                </a:solidFill>
              </a:rPr>
              <a:t>PALMA A GRANEL</a:t>
            </a:r>
            <a:endParaRPr lang="es-EC" b="0" i="0" dirty="0">
              <a:solidFill>
                <a:schemeClr val="tx1"/>
              </a:solidFill>
            </a:endParaRPr>
          </a:p>
        </p:txBody>
      </p:sp>
      <p:sp>
        <p:nvSpPr>
          <p:cNvPr id="5" name="4 CuadroTexto"/>
          <p:cNvSpPr txBox="1"/>
          <p:nvPr/>
        </p:nvSpPr>
        <p:spPr>
          <a:xfrm>
            <a:off x="285720" y="3000372"/>
            <a:ext cx="2643206" cy="1169551"/>
          </a:xfrm>
          <a:prstGeom prst="rect">
            <a:avLst/>
          </a:prstGeom>
          <a:noFill/>
        </p:spPr>
        <p:txBody>
          <a:bodyPr wrap="square" rtlCol="0">
            <a:spAutoFit/>
          </a:bodyPr>
          <a:lstStyle/>
          <a:p>
            <a:pPr>
              <a:buFont typeface="Arial" pitchFamily="34" charset="0"/>
              <a:buChar char="•"/>
            </a:pPr>
            <a:r>
              <a:rPr lang="es-EC" sz="1400" dirty="0" smtClean="0"/>
              <a:t>Es la fibras mas pequeña con una longitud de 1 cm.</a:t>
            </a:r>
          </a:p>
          <a:p>
            <a:pPr>
              <a:buFont typeface="Arial" pitchFamily="34" charset="0"/>
              <a:buChar char="•"/>
            </a:pPr>
            <a:r>
              <a:rPr lang="es-EC" sz="1400" dirty="0" smtClean="0"/>
              <a:t>Masa de 350 gr.</a:t>
            </a:r>
          </a:p>
          <a:p>
            <a:pPr>
              <a:buFont typeface="Arial" pitchFamily="34" charset="0"/>
              <a:buChar char="•"/>
            </a:pPr>
            <a:r>
              <a:rPr lang="es-EC" sz="1400" dirty="0" smtClean="0"/>
              <a:t>Densidad aparente de 0,078gr/cm</a:t>
            </a:r>
            <a:r>
              <a:rPr lang="es-EC" sz="1400" baseline="30000" dirty="0" smtClean="0"/>
              <a:t>3</a:t>
            </a:r>
            <a:r>
              <a:rPr lang="es-EC" sz="1400" dirty="0" smtClean="0"/>
              <a:t> </a:t>
            </a:r>
          </a:p>
        </p:txBody>
      </p:sp>
      <p:pic>
        <p:nvPicPr>
          <p:cNvPr id="6" name="5 Imagen" descr="E:\Documentos Armando\TESIS\BIOMASA\Fotos\20150615_090738.jpg"/>
          <p:cNvPicPr/>
          <p:nvPr/>
        </p:nvPicPr>
        <p:blipFill>
          <a:blip r:embed="rId2" cstate="print"/>
          <a:srcRect l="13051" t="3762" r="10759"/>
          <a:stretch>
            <a:fillRect/>
          </a:stretch>
        </p:blipFill>
        <p:spPr bwMode="auto">
          <a:xfrm>
            <a:off x="428596" y="857232"/>
            <a:ext cx="2357454" cy="1785950"/>
          </a:xfrm>
          <a:prstGeom prst="rect">
            <a:avLst/>
          </a:prstGeom>
          <a:noFill/>
          <a:ln w="9525">
            <a:solidFill>
              <a:schemeClr val="tx1"/>
            </a:solidFill>
            <a:miter lim="800000"/>
            <a:headEnd/>
            <a:tailEnd/>
          </a:ln>
        </p:spPr>
      </p:pic>
      <p:graphicFrame>
        <p:nvGraphicFramePr>
          <p:cNvPr id="7" name="6 Tabla"/>
          <p:cNvGraphicFramePr>
            <a:graphicFrameLocks noGrp="1"/>
          </p:cNvGraphicFramePr>
          <p:nvPr/>
        </p:nvGraphicFramePr>
        <p:xfrm>
          <a:off x="2857488" y="857232"/>
          <a:ext cx="6064210" cy="4120896"/>
        </p:xfrm>
        <a:graphic>
          <a:graphicData uri="http://schemas.openxmlformats.org/drawingml/2006/table">
            <a:tbl>
              <a:tblPr/>
              <a:tblGrid>
                <a:gridCol w="794746"/>
                <a:gridCol w="604827"/>
                <a:gridCol w="518293"/>
                <a:gridCol w="518293"/>
                <a:gridCol w="518293"/>
                <a:gridCol w="518293"/>
                <a:gridCol w="518293"/>
                <a:gridCol w="518293"/>
                <a:gridCol w="518293"/>
                <a:gridCol w="518293"/>
                <a:gridCol w="518293"/>
              </a:tblGrid>
              <a:tr h="180355">
                <a:tc>
                  <a:txBody>
                    <a:bodyPr/>
                    <a:lstStyle/>
                    <a:p>
                      <a:pPr algn="l">
                        <a:lnSpc>
                          <a:spcPct val="150000"/>
                        </a:lnSpc>
                        <a:spcBef>
                          <a:spcPts val="600"/>
                        </a:spcBef>
                        <a:spcAft>
                          <a:spcPts val="0"/>
                        </a:spcAft>
                      </a:pPr>
                      <a:r>
                        <a:rPr lang="es-EC" sz="800" dirty="0">
                          <a:solidFill>
                            <a:srgbClr val="000000"/>
                          </a:solidFill>
                          <a:latin typeface="Calibri"/>
                          <a:ea typeface="Times New Roman"/>
                          <a:cs typeface="Times New Roman"/>
                        </a:rPr>
                        <a:t>Hora</a:t>
                      </a:r>
                      <a:endParaRPr lang="es-EC" sz="900" dirty="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10:00</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11:30</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12:00</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12:30</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13:00</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13:30</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14:00</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14:30</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15:00</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15:30</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r>
              <a:tr h="180355">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T1 (°C)</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20,3</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19,5</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21,3</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22,8</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23,4</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23,9</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24,3</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24,4</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24,5</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24,5</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55">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T2 (°C)</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20,6</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19,8</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21,3</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22,6</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23,2</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23,7</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24</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24,2</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24,3</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24,3</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55">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T3 (°C)</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13,6</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13,3</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13,3</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13,3</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13,4</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13,3</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13,2</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13,1</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13,1</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13,2</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55">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T4 (°C)</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13,2</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dirty="0">
                          <a:solidFill>
                            <a:srgbClr val="000000"/>
                          </a:solidFill>
                          <a:latin typeface="Calibri"/>
                          <a:ea typeface="Times New Roman"/>
                          <a:cs typeface="Times New Roman"/>
                        </a:rPr>
                        <a:t>12,8</a:t>
                      </a:r>
                      <a:endParaRPr lang="es-EC" sz="900" dirty="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12,7</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12,8</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12,9</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12,6</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12,8</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12,8</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12,8</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12,7</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55">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V1 (V)</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3,27</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4,1</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5,57</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5,64</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5,65</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5,56</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5,57</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5,58</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5,58</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5,57</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55">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Tr (°C)</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17,4</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17,6</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17,6</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17,4</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17,3</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17,2</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17</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17</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17,2</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17,1</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55">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∆T1(°K)</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6,7</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6,2</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8</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9,5</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10</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10,6</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11,1</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11,3</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11,4</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11,3</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55">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∆T2(°K)</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7,1</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6,7</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8,6</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10</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10,5</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11,3</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11,5</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11,6</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11,7</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11,8</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55">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Area  (m^2)</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0,023</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0,023</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0,023</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0,023</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0,023</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0,023</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0,023</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0,023</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0,023</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0,023</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55">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e (m)</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55">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Q electrico (W)</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0,115</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0,181</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0,333</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0,342</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0,343</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0,332</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0,333</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0,334</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0,334</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dirty="0">
                          <a:solidFill>
                            <a:srgbClr val="000000"/>
                          </a:solidFill>
                          <a:latin typeface="Calibri"/>
                          <a:ea typeface="Times New Roman"/>
                          <a:cs typeface="Times New Roman"/>
                        </a:rPr>
                        <a:t>0,333</a:t>
                      </a:r>
                      <a:endParaRPr lang="es-EC" sz="900" dirty="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55">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Q1 (W)</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0,056</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0,087</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0,161</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0,166</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0,167</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0,161</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0,164</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0,165</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0,165</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0,163</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55">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λ Ajus. [W/°Km]</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0,018</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0,031</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0,044</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0,039</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0,037</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0,033</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0,033</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0,032</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0,032</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0,032</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55">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λ Conv. [W/°Km]</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0,019</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0,032</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0,046</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0,040</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0,038</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0,035</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0,033</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0,033</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0,032</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0,033</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272">
                <a:tc>
                  <a:txBody>
                    <a:bodyPr/>
                    <a:lstStyle/>
                    <a:p>
                      <a:pPr algn="l">
                        <a:lnSpc>
                          <a:spcPct val="115000"/>
                        </a:lnSpc>
                      </a:pPr>
                      <a:endParaRPr lang="es-EC" sz="800">
                        <a:latin typeface="Calibri"/>
                        <a:cs typeface="Times New Roman"/>
                      </a:endParaRPr>
                    </a:p>
                  </a:txBody>
                  <a:tcPr marL="31881" marR="3188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w="12700" cap="flat" cmpd="sng" algn="ctr">
                      <a:solidFill>
                        <a:srgbClr val="000000"/>
                      </a:solidFill>
                      <a:prstDash val="solid"/>
                      <a:round/>
                      <a:headEnd type="none" w="med" len="med"/>
                      <a:tailEnd type="none" w="med" len="med"/>
                    </a:lnT>
                    <a:lnB>
                      <a:noFill/>
                    </a:lnB>
                  </a:tcPr>
                </a:tc>
              </a:tr>
              <a:tr h="138272">
                <a:tc>
                  <a:txBody>
                    <a:bodyPr/>
                    <a:lstStyle/>
                    <a:p>
                      <a:pPr algn="l">
                        <a:lnSpc>
                          <a:spcPct val="115000"/>
                        </a:lnSpc>
                      </a:pPr>
                      <a:endParaRPr lang="es-EC" sz="800">
                        <a:latin typeface="Calibri"/>
                        <a:cs typeface="Times New Roman"/>
                      </a:endParaRPr>
                    </a:p>
                  </a:txBody>
                  <a:tcPr marL="31881" marR="3188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a:noFill/>
                    </a:lnT>
                    <a:lnB>
                      <a:noFill/>
                    </a:lnB>
                  </a:tcPr>
                </a:tc>
                <a:tc>
                  <a:txBody>
                    <a:bodyPr/>
                    <a:lstStyle/>
                    <a:p>
                      <a:pPr algn="l">
                        <a:lnSpc>
                          <a:spcPct val="115000"/>
                        </a:lnSpc>
                      </a:pPr>
                      <a:endParaRPr lang="es-EC" sz="800" dirty="0">
                        <a:latin typeface="Calibri"/>
                        <a:cs typeface="Times New Roman"/>
                      </a:endParaRPr>
                    </a:p>
                  </a:txBody>
                  <a:tcPr marL="31881" marR="31881"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a:noFill/>
                    </a:lnT>
                    <a:lnB>
                      <a:noFill/>
                    </a:lnB>
                  </a:tcPr>
                </a:tc>
              </a:tr>
              <a:tr h="180355">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Probetas</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1</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2</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B"/>
                    </a:solidFill>
                  </a:tcPr>
                </a:tc>
                <a:tc>
                  <a:txBody>
                    <a:bodyPr/>
                    <a:lstStyle/>
                    <a:p>
                      <a:pPr algn="l">
                        <a:lnSpc>
                          <a:spcPct val="115000"/>
                        </a:lnSpc>
                      </a:pPr>
                      <a:endParaRPr lang="es-EC" sz="800">
                        <a:latin typeface="Calibri"/>
                        <a:cs typeface="Times New Roman"/>
                      </a:endParaRPr>
                    </a:p>
                  </a:txBody>
                  <a:tcPr marL="31881" marR="3188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a:noFill/>
                    </a:lnT>
                    <a:lnB>
                      <a:noFill/>
                    </a:lnB>
                  </a:tcPr>
                </a:tc>
              </a:tr>
              <a:tr h="180355">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Masa (gr)</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350</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350</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C" sz="800">
                        <a:latin typeface="Calibri"/>
                        <a:cs typeface="Times New Roman"/>
                      </a:endParaRPr>
                    </a:p>
                  </a:txBody>
                  <a:tcPr marL="31881" marR="3188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a:noFill/>
                    </a:lnT>
                    <a:lnB>
                      <a:noFill/>
                    </a:lnB>
                  </a:tcPr>
                </a:tc>
              </a:tr>
              <a:tr h="180355">
                <a:tc>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V (cm3)</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4500</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4500</a:t>
                      </a:r>
                      <a:endParaRPr lang="es-EC" sz="900">
                        <a:latin typeface="Arial"/>
                        <a:ea typeface="Times New Roman"/>
                        <a:cs typeface="Times New Roman"/>
                      </a:endParaRPr>
                    </a:p>
                  </a:txBody>
                  <a:tcPr marL="31881" marR="31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C" sz="800">
                        <a:latin typeface="Calibri"/>
                        <a:cs typeface="Times New Roman"/>
                      </a:endParaRPr>
                    </a:p>
                  </a:txBody>
                  <a:tcPr marL="31881" marR="3188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a:noFill/>
                    </a:lnT>
                    <a:lnB>
                      <a:noFill/>
                    </a:lnB>
                  </a:tcPr>
                </a:tc>
              </a:tr>
              <a:tr h="138272">
                <a:tc rowSpan="2">
                  <a:txBody>
                    <a:bodyPr/>
                    <a:lstStyle/>
                    <a:p>
                      <a:pPr algn="l">
                        <a:lnSpc>
                          <a:spcPct val="150000"/>
                        </a:lnSpc>
                        <a:spcBef>
                          <a:spcPts val="600"/>
                        </a:spcBef>
                        <a:spcAft>
                          <a:spcPts val="0"/>
                        </a:spcAft>
                      </a:pPr>
                      <a:r>
                        <a:rPr lang="es-EC" sz="800">
                          <a:solidFill>
                            <a:srgbClr val="000000"/>
                          </a:solidFill>
                          <a:latin typeface="Calibri"/>
                          <a:ea typeface="Times New Roman"/>
                          <a:cs typeface="Times New Roman"/>
                        </a:rPr>
                        <a:t>Densidad Aparente (gr/cm3)</a:t>
                      </a:r>
                      <a:endParaRPr lang="es-EC" sz="900">
                        <a:latin typeface="Arial"/>
                        <a:ea typeface="Times New Roman"/>
                        <a:cs typeface="Times New Roman"/>
                      </a:endParaRPr>
                    </a:p>
                  </a:txBody>
                  <a:tcPr marL="31881" marR="318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rowSpan="2">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0,078</a:t>
                      </a:r>
                      <a:endParaRPr lang="es-EC" sz="900">
                        <a:latin typeface="Arial"/>
                        <a:ea typeface="Times New Roman"/>
                        <a:cs typeface="Times New Roman"/>
                      </a:endParaRPr>
                    </a:p>
                  </a:txBody>
                  <a:tcPr marL="31881" marR="318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Bef>
                          <a:spcPts val="600"/>
                        </a:spcBef>
                        <a:spcAft>
                          <a:spcPts val="0"/>
                        </a:spcAft>
                      </a:pPr>
                      <a:r>
                        <a:rPr lang="es-EC" sz="800">
                          <a:solidFill>
                            <a:srgbClr val="000000"/>
                          </a:solidFill>
                          <a:latin typeface="Calibri"/>
                          <a:ea typeface="Times New Roman"/>
                          <a:cs typeface="Times New Roman"/>
                        </a:rPr>
                        <a:t>0,078</a:t>
                      </a:r>
                      <a:endParaRPr lang="es-EC" sz="900">
                        <a:latin typeface="Arial"/>
                        <a:ea typeface="Times New Roman"/>
                        <a:cs typeface="Times New Roman"/>
                      </a:endParaRPr>
                    </a:p>
                  </a:txBody>
                  <a:tcPr marL="31881" marR="318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C" sz="800">
                        <a:latin typeface="Calibri"/>
                        <a:cs typeface="Times New Roman"/>
                      </a:endParaRPr>
                    </a:p>
                  </a:txBody>
                  <a:tcPr marL="31881" marR="3188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a:noFill/>
                    </a:lnT>
                    <a:lnB>
                      <a:noFill/>
                    </a:lnB>
                  </a:tcPr>
                </a:tc>
              </a:tr>
              <a:tr h="402793">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a:lnSpc>
                          <a:spcPct val="115000"/>
                        </a:lnSpc>
                      </a:pPr>
                      <a:endParaRPr lang="es-EC" sz="800">
                        <a:latin typeface="Calibri"/>
                        <a:cs typeface="Times New Roman"/>
                      </a:endParaRPr>
                    </a:p>
                  </a:txBody>
                  <a:tcPr marL="31881" marR="31881"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15000"/>
                        </a:lnSpc>
                      </a:pPr>
                      <a:endParaRPr lang="es-EC" sz="800" dirty="0">
                        <a:latin typeface="Calibri"/>
                        <a:cs typeface="Times New Roman"/>
                      </a:endParaRPr>
                    </a:p>
                  </a:txBody>
                  <a:tcPr marL="31881" marR="31881"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a:noFill/>
                    </a:lnT>
                    <a:lnB>
                      <a:noFill/>
                    </a:lnB>
                  </a:tcPr>
                </a:tc>
                <a:tc>
                  <a:txBody>
                    <a:bodyPr/>
                    <a:lstStyle/>
                    <a:p>
                      <a:pPr algn="l">
                        <a:lnSpc>
                          <a:spcPct val="115000"/>
                        </a:lnSpc>
                      </a:pPr>
                      <a:endParaRPr lang="es-EC" sz="800">
                        <a:latin typeface="Calibri"/>
                        <a:cs typeface="Times New Roman"/>
                      </a:endParaRPr>
                    </a:p>
                  </a:txBody>
                  <a:tcPr marL="31881" marR="31881" marT="0" marB="0" anchor="b">
                    <a:lnL>
                      <a:noFill/>
                    </a:lnL>
                    <a:lnR>
                      <a:noFill/>
                    </a:lnR>
                    <a:lnT>
                      <a:noFill/>
                    </a:lnT>
                    <a:lnB>
                      <a:noFill/>
                    </a:lnB>
                  </a:tcPr>
                </a:tc>
                <a:tc>
                  <a:txBody>
                    <a:bodyPr/>
                    <a:lstStyle/>
                    <a:p>
                      <a:pPr algn="l">
                        <a:lnSpc>
                          <a:spcPct val="115000"/>
                        </a:lnSpc>
                      </a:pPr>
                      <a:endParaRPr lang="es-EC" sz="800" dirty="0">
                        <a:latin typeface="Calibri"/>
                        <a:cs typeface="Times New Roman"/>
                      </a:endParaRPr>
                    </a:p>
                  </a:txBody>
                  <a:tcPr marL="31881" marR="31881" marT="0" marB="0" anchor="b">
                    <a:lnL>
                      <a:noFill/>
                    </a:lnL>
                    <a:lnR>
                      <a:noFill/>
                    </a:lnR>
                    <a:lnT>
                      <a:noFill/>
                    </a:lnT>
                    <a:lnB>
                      <a:noFill/>
                    </a:lnB>
                  </a:tcPr>
                </a:tc>
              </a:tr>
            </a:tbl>
          </a:graphicData>
        </a:graphic>
      </p:graphicFrame>
      <p:graphicFrame>
        <p:nvGraphicFramePr>
          <p:cNvPr id="8" name="7 Diagrama"/>
          <p:cNvGraphicFramePr/>
          <p:nvPr/>
        </p:nvGraphicFramePr>
        <p:xfrm>
          <a:off x="285720" y="4286256"/>
          <a:ext cx="2000264"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CuadroTexto"/>
          <p:cNvSpPr txBox="1"/>
          <p:nvPr/>
        </p:nvSpPr>
        <p:spPr>
          <a:xfrm>
            <a:off x="285720" y="4786322"/>
            <a:ext cx="2643206" cy="523220"/>
          </a:xfrm>
          <a:prstGeom prst="rect">
            <a:avLst/>
          </a:prstGeom>
          <a:noFill/>
        </p:spPr>
        <p:txBody>
          <a:bodyPr wrap="square" rtlCol="0">
            <a:spAutoFit/>
          </a:bodyPr>
          <a:lstStyle/>
          <a:p>
            <a:pPr>
              <a:buFont typeface="Arial" pitchFamily="34" charset="0"/>
              <a:buChar char="•"/>
            </a:pPr>
            <a:r>
              <a:rPr lang="es-EC" sz="1400" dirty="0" smtClean="0"/>
              <a:t>La fibra mas compacta de todas las analizadas.</a:t>
            </a:r>
            <a:endParaRPr lang="es-EC" dirty="0"/>
          </a:p>
        </p:txBody>
      </p:sp>
      <p:pic>
        <p:nvPicPr>
          <p:cNvPr id="10" name="9 Imagen"/>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732240" y="5949280"/>
            <a:ext cx="2270125"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8" grpId="0">
        <p:bldAsOne/>
      </p:bldGraphic>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Gráfico"/>
          <p:cNvGraphicFramePr/>
          <p:nvPr/>
        </p:nvGraphicFramePr>
        <p:xfrm>
          <a:off x="1714480" y="714356"/>
          <a:ext cx="6143668" cy="3929090"/>
        </p:xfrm>
        <a:graphic>
          <a:graphicData uri="http://schemas.openxmlformats.org/drawingml/2006/chart">
            <c:chart xmlns:c="http://schemas.openxmlformats.org/drawingml/2006/chart" xmlns:r="http://schemas.openxmlformats.org/officeDocument/2006/relationships" r:id="rId2"/>
          </a:graphicData>
        </a:graphic>
      </p:graphicFrame>
      <p:sp>
        <p:nvSpPr>
          <p:cNvPr id="4" name="3 CuadroTexto"/>
          <p:cNvSpPr txBox="1"/>
          <p:nvPr/>
        </p:nvSpPr>
        <p:spPr>
          <a:xfrm>
            <a:off x="500002" y="5357826"/>
            <a:ext cx="8643998" cy="1107996"/>
          </a:xfrm>
          <a:prstGeom prst="rect">
            <a:avLst/>
          </a:prstGeom>
          <a:noFill/>
        </p:spPr>
        <p:txBody>
          <a:bodyPr wrap="square" rtlCol="0">
            <a:spAutoFit/>
          </a:bodyPr>
          <a:lstStyle/>
          <a:p>
            <a:r>
              <a:rPr lang="es-EC" sz="1600" dirty="0" smtClean="0"/>
              <a:t>Equipo de ensayos tiene que esperar unas tres horas antes de realizar el ensayo.</a:t>
            </a:r>
          </a:p>
          <a:p>
            <a:r>
              <a:rPr lang="es-EC" sz="1600" dirty="0" smtClean="0"/>
              <a:t>Temperatura cambiante hasta llegar a un estado estacionario.</a:t>
            </a:r>
          </a:p>
          <a:p>
            <a:endParaRPr lang="es-EC" sz="1600" dirty="0" smtClean="0"/>
          </a:p>
          <a:p>
            <a:endParaRPr lang="es-EC" dirty="0"/>
          </a:p>
        </p:txBody>
      </p:sp>
      <p:graphicFrame>
        <p:nvGraphicFramePr>
          <p:cNvPr id="5" name="4 Diagrama"/>
          <p:cNvGraphicFramePr/>
          <p:nvPr/>
        </p:nvGraphicFramePr>
        <p:xfrm>
          <a:off x="571472" y="4857760"/>
          <a:ext cx="3286148"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5 Imagen"/>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732240" y="5949280"/>
            <a:ext cx="2270125"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1 Título"/>
          <p:cNvSpPr txBox="1">
            <a:spLocks/>
          </p:cNvSpPr>
          <p:nvPr/>
        </p:nvSpPr>
        <p:spPr>
          <a:xfrm>
            <a:off x="285720" y="214290"/>
            <a:ext cx="6715172" cy="428628"/>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C"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GRAFICA DE</a:t>
            </a:r>
            <a:r>
              <a:rPr kumimoji="0" lang="es-EC" b="0" i="0" u="none" strike="noStrike" kern="0" cap="none" spc="0" normalizeH="0" noProof="0" dirty="0" smtClean="0">
                <a:ln>
                  <a:noFill/>
                </a:ln>
                <a:solidFill>
                  <a:schemeClr val="tx1"/>
                </a:solidFill>
                <a:effectLst>
                  <a:outerShdw blurRad="38100" dist="38100" dir="2700000" algn="tl">
                    <a:srgbClr val="C0C0C0"/>
                  </a:outerShdw>
                </a:effectLst>
                <a:uLnTx/>
                <a:uFillTx/>
                <a:latin typeface="+mj-lt"/>
                <a:ea typeface="+mj-ea"/>
                <a:cs typeface="+mj-cs"/>
              </a:rPr>
              <a:t> TEMP. VS TIEMPO DE LA PALMA A GRANEL</a:t>
            </a:r>
            <a:endParaRPr kumimoji="0" lang="es-EC"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Graphic spid="5"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2786050" y="4071942"/>
          <a:ext cx="4340225" cy="1645920"/>
        </p:xfrm>
        <a:graphic>
          <a:graphicData uri="http://schemas.openxmlformats.org/drawingml/2006/table">
            <a:tbl>
              <a:tblPr/>
              <a:tblGrid>
                <a:gridCol w="1446530"/>
                <a:gridCol w="1446530"/>
                <a:gridCol w="1447165"/>
              </a:tblGrid>
              <a:tr h="269875">
                <a:tc>
                  <a:txBody>
                    <a:bodyPr/>
                    <a:lstStyle/>
                    <a:p>
                      <a:pPr algn="ctr">
                        <a:lnSpc>
                          <a:spcPct val="150000"/>
                        </a:lnSpc>
                        <a:spcBef>
                          <a:spcPts val="600"/>
                        </a:spcBef>
                        <a:spcAft>
                          <a:spcPts val="0"/>
                        </a:spcAft>
                      </a:pPr>
                      <a:r>
                        <a:rPr lang="en-US" sz="1200" b="1" dirty="0">
                          <a:solidFill>
                            <a:srgbClr val="000000"/>
                          </a:solidFill>
                          <a:latin typeface="Arial"/>
                          <a:ea typeface="Times New Roman"/>
                          <a:cs typeface="Arial"/>
                        </a:rPr>
                        <a:t>FIBRA VEGETAL</a:t>
                      </a:r>
                      <a:endParaRPr lang="es-EC" sz="12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50000"/>
                        </a:lnSpc>
                        <a:spcBef>
                          <a:spcPts val="600"/>
                        </a:spcBef>
                        <a:spcAft>
                          <a:spcPts val="0"/>
                        </a:spcAft>
                      </a:pPr>
                      <a:r>
                        <a:rPr lang="es-ES" sz="1200" b="1">
                          <a:solidFill>
                            <a:srgbClr val="000000"/>
                          </a:solidFill>
                          <a:latin typeface="Arial"/>
                          <a:ea typeface="Times New Roman"/>
                          <a:cs typeface="Arial"/>
                        </a:rPr>
                        <a:t>Densidad Aparente</a:t>
                      </a:r>
                      <a:r>
                        <a:rPr lang="en-US" sz="1200" b="1">
                          <a:solidFill>
                            <a:srgbClr val="000000"/>
                          </a:solidFill>
                          <a:latin typeface="Arial"/>
                          <a:ea typeface="Times New Roman"/>
                          <a:cs typeface="Arial"/>
                        </a:rPr>
                        <a:t> (g/cm</a:t>
                      </a:r>
                      <a:r>
                        <a:rPr lang="en-US" sz="1200" b="1" baseline="30000">
                          <a:solidFill>
                            <a:srgbClr val="000000"/>
                          </a:solidFill>
                          <a:latin typeface="Arial"/>
                          <a:ea typeface="Times New Roman"/>
                          <a:cs typeface="Arial"/>
                        </a:rPr>
                        <a:t>3</a:t>
                      </a:r>
                      <a:r>
                        <a:rPr lang="en-US" sz="1200" b="1">
                          <a:solidFill>
                            <a:srgbClr val="000000"/>
                          </a:solidFill>
                          <a:latin typeface="Arial"/>
                          <a:ea typeface="Times New Roman"/>
                          <a:cs typeface="Arial"/>
                        </a:rPr>
                        <a:t>)</a:t>
                      </a:r>
                      <a:endParaRPr lang="es-EC" sz="12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50000"/>
                        </a:lnSpc>
                        <a:spcBef>
                          <a:spcPts val="600"/>
                        </a:spcBef>
                        <a:spcAft>
                          <a:spcPts val="0"/>
                        </a:spcAft>
                      </a:pPr>
                      <a:r>
                        <a:rPr lang="en-US" sz="1200" b="1">
                          <a:solidFill>
                            <a:srgbClr val="000000"/>
                          </a:solidFill>
                          <a:latin typeface="Arial"/>
                          <a:ea typeface="Times New Roman"/>
                          <a:cs typeface="Arial"/>
                        </a:rPr>
                        <a:t>λ (W/°K.m)</a:t>
                      </a:r>
                      <a:endParaRPr lang="es-EC" sz="12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r>
              <a:tr h="269875">
                <a:tc>
                  <a:txBody>
                    <a:bodyPr/>
                    <a:lstStyle/>
                    <a:p>
                      <a:pPr algn="ctr">
                        <a:lnSpc>
                          <a:spcPct val="150000"/>
                        </a:lnSpc>
                        <a:spcBef>
                          <a:spcPts val="600"/>
                        </a:spcBef>
                        <a:spcAft>
                          <a:spcPts val="0"/>
                        </a:spcAft>
                      </a:pPr>
                      <a:r>
                        <a:rPr lang="en-US" sz="1200">
                          <a:solidFill>
                            <a:srgbClr val="000000"/>
                          </a:solidFill>
                          <a:latin typeface="Arial"/>
                          <a:ea typeface="Times New Roman"/>
                          <a:cs typeface="Arial"/>
                        </a:rPr>
                        <a:t>BAGAZO</a:t>
                      </a:r>
                      <a:endParaRPr lang="es-EC" sz="12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50000"/>
                        </a:lnSpc>
                        <a:spcBef>
                          <a:spcPts val="600"/>
                        </a:spcBef>
                        <a:spcAft>
                          <a:spcPts val="0"/>
                        </a:spcAft>
                      </a:pPr>
                      <a:r>
                        <a:rPr lang="en-US" sz="1200">
                          <a:solidFill>
                            <a:srgbClr val="000000"/>
                          </a:solidFill>
                          <a:latin typeface="Arial"/>
                          <a:ea typeface="Times New Roman"/>
                          <a:cs typeface="Arial"/>
                        </a:rPr>
                        <a:t>0,033</a:t>
                      </a:r>
                      <a:endParaRPr lang="es-EC" sz="12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50000"/>
                        </a:lnSpc>
                        <a:spcBef>
                          <a:spcPts val="600"/>
                        </a:spcBef>
                        <a:spcAft>
                          <a:spcPts val="0"/>
                        </a:spcAft>
                      </a:pPr>
                      <a:r>
                        <a:rPr lang="en-US" sz="1200">
                          <a:solidFill>
                            <a:srgbClr val="000000"/>
                          </a:solidFill>
                          <a:latin typeface="Arial"/>
                          <a:ea typeface="Times New Roman"/>
                          <a:cs typeface="Arial"/>
                        </a:rPr>
                        <a:t>0,042</a:t>
                      </a:r>
                      <a:endParaRPr lang="es-EC" sz="12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69875">
                <a:tc>
                  <a:txBody>
                    <a:bodyPr/>
                    <a:lstStyle/>
                    <a:p>
                      <a:pPr algn="ctr">
                        <a:lnSpc>
                          <a:spcPct val="150000"/>
                        </a:lnSpc>
                        <a:spcBef>
                          <a:spcPts val="600"/>
                        </a:spcBef>
                        <a:spcAft>
                          <a:spcPts val="0"/>
                        </a:spcAft>
                      </a:pPr>
                      <a:r>
                        <a:rPr lang="en-US" sz="1200">
                          <a:solidFill>
                            <a:srgbClr val="000000"/>
                          </a:solidFill>
                          <a:latin typeface="Arial"/>
                          <a:ea typeface="Times New Roman"/>
                          <a:cs typeface="Arial"/>
                        </a:rPr>
                        <a:t>BAMBU</a:t>
                      </a:r>
                      <a:endParaRPr lang="es-EC" sz="12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50000"/>
                        </a:lnSpc>
                        <a:spcBef>
                          <a:spcPts val="600"/>
                        </a:spcBef>
                        <a:spcAft>
                          <a:spcPts val="0"/>
                        </a:spcAft>
                      </a:pPr>
                      <a:r>
                        <a:rPr lang="en-US" sz="1200">
                          <a:solidFill>
                            <a:srgbClr val="000000"/>
                          </a:solidFill>
                          <a:latin typeface="Arial"/>
                          <a:ea typeface="Times New Roman"/>
                          <a:cs typeface="Arial"/>
                        </a:rPr>
                        <a:t>0,022</a:t>
                      </a:r>
                      <a:endParaRPr lang="es-EC" sz="12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50000"/>
                        </a:lnSpc>
                        <a:spcBef>
                          <a:spcPts val="600"/>
                        </a:spcBef>
                        <a:spcAft>
                          <a:spcPts val="0"/>
                        </a:spcAft>
                      </a:pPr>
                      <a:r>
                        <a:rPr lang="en-US" sz="1200">
                          <a:solidFill>
                            <a:srgbClr val="000000"/>
                          </a:solidFill>
                          <a:latin typeface="Arial"/>
                          <a:ea typeface="Times New Roman"/>
                          <a:cs typeface="Arial"/>
                        </a:rPr>
                        <a:t>0,049</a:t>
                      </a:r>
                      <a:endParaRPr lang="es-EC" sz="12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69875">
                <a:tc>
                  <a:txBody>
                    <a:bodyPr/>
                    <a:lstStyle/>
                    <a:p>
                      <a:pPr algn="ctr">
                        <a:lnSpc>
                          <a:spcPct val="150000"/>
                        </a:lnSpc>
                        <a:spcBef>
                          <a:spcPts val="600"/>
                        </a:spcBef>
                        <a:spcAft>
                          <a:spcPts val="0"/>
                        </a:spcAft>
                      </a:pPr>
                      <a:r>
                        <a:rPr lang="en-US" sz="1200">
                          <a:solidFill>
                            <a:srgbClr val="000000"/>
                          </a:solidFill>
                          <a:latin typeface="Arial"/>
                          <a:ea typeface="Times New Roman"/>
                          <a:cs typeface="Arial"/>
                        </a:rPr>
                        <a:t>TOTORA</a:t>
                      </a:r>
                      <a:endParaRPr lang="es-EC" sz="12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50000"/>
                        </a:lnSpc>
                        <a:spcBef>
                          <a:spcPts val="600"/>
                        </a:spcBef>
                        <a:spcAft>
                          <a:spcPts val="0"/>
                        </a:spcAft>
                      </a:pPr>
                      <a:r>
                        <a:rPr lang="en-US" sz="1200">
                          <a:solidFill>
                            <a:srgbClr val="000000"/>
                          </a:solidFill>
                          <a:latin typeface="Arial"/>
                          <a:ea typeface="Times New Roman"/>
                          <a:cs typeface="Arial"/>
                        </a:rPr>
                        <a:t>0,044</a:t>
                      </a:r>
                      <a:endParaRPr lang="es-EC" sz="12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50000"/>
                        </a:lnSpc>
                        <a:spcBef>
                          <a:spcPts val="600"/>
                        </a:spcBef>
                        <a:spcAft>
                          <a:spcPts val="0"/>
                        </a:spcAft>
                      </a:pPr>
                      <a:r>
                        <a:rPr lang="en-US" sz="1200">
                          <a:solidFill>
                            <a:srgbClr val="000000"/>
                          </a:solidFill>
                          <a:latin typeface="Arial"/>
                          <a:ea typeface="Times New Roman"/>
                          <a:cs typeface="Arial"/>
                        </a:rPr>
                        <a:t>0,040</a:t>
                      </a:r>
                      <a:endParaRPr lang="es-EC" sz="12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69875">
                <a:tc>
                  <a:txBody>
                    <a:bodyPr/>
                    <a:lstStyle/>
                    <a:p>
                      <a:pPr algn="ctr">
                        <a:lnSpc>
                          <a:spcPct val="150000"/>
                        </a:lnSpc>
                        <a:spcBef>
                          <a:spcPts val="600"/>
                        </a:spcBef>
                        <a:spcAft>
                          <a:spcPts val="0"/>
                        </a:spcAft>
                      </a:pPr>
                      <a:r>
                        <a:rPr lang="en-US" sz="1200">
                          <a:solidFill>
                            <a:srgbClr val="000000"/>
                          </a:solidFill>
                          <a:latin typeface="Arial"/>
                          <a:ea typeface="Times New Roman"/>
                          <a:cs typeface="Arial"/>
                        </a:rPr>
                        <a:t>PALMA</a:t>
                      </a:r>
                      <a:endParaRPr lang="es-EC" sz="12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50000"/>
                        </a:lnSpc>
                        <a:spcBef>
                          <a:spcPts val="600"/>
                        </a:spcBef>
                        <a:spcAft>
                          <a:spcPts val="0"/>
                        </a:spcAft>
                      </a:pPr>
                      <a:r>
                        <a:rPr lang="en-US" sz="1200" dirty="0">
                          <a:solidFill>
                            <a:srgbClr val="000000"/>
                          </a:solidFill>
                          <a:latin typeface="Arial"/>
                          <a:ea typeface="Times New Roman"/>
                          <a:cs typeface="Arial"/>
                        </a:rPr>
                        <a:t>0,078</a:t>
                      </a:r>
                      <a:endParaRPr lang="es-EC" sz="1200" dirty="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50000"/>
                        </a:lnSpc>
                        <a:spcBef>
                          <a:spcPts val="600"/>
                        </a:spcBef>
                        <a:spcAft>
                          <a:spcPts val="0"/>
                        </a:spcAft>
                      </a:pPr>
                      <a:r>
                        <a:rPr lang="en-US" sz="1200" dirty="0">
                          <a:solidFill>
                            <a:srgbClr val="000000"/>
                          </a:solidFill>
                          <a:latin typeface="Arial"/>
                          <a:ea typeface="Times New Roman"/>
                          <a:cs typeface="Arial"/>
                        </a:rPr>
                        <a:t>0,032</a:t>
                      </a:r>
                      <a:endParaRPr lang="es-EC" sz="12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bl>
          </a:graphicData>
        </a:graphic>
      </p:graphicFrame>
      <p:graphicFrame>
        <p:nvGraphicFramePr>
          <p:cNvPr id="5" name="4 Gráfico"/>
          <p:cNvGraphicFramePr/>
          <p:nvPr/>
        </p:nvGraphicFramePr>
        <p:xfrm>
          <a:off x="357158" y="92867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4" name="3 CuadroTexto"/>
          <p:cNvSpPr txBox="1"/>
          <p:nvPr/>
        </p:nvSpPr>
        <p:spPr>
          <a:xfrm>
            <a:off x="5072066" y="1500174"/>
            <a:ext cx="3786214" cy="2862322"/>
          </a:xfrm>
          <a:prstGeom prst="rect">
            <a:avLst/>
          </a:prstGeom>
          <a:noFill/>
        </p:spPr>
        <p:txBody>
          <a:bodyPr wrap="square" rtlCol="0">
            <a:spAutoFit/>
          </a:bodyPr>
          <a:lstStyle/>
          <a:p>
            <a:pPr algn="just">
              <a:buFont typeface="Arial" pitchFamily="34" charset="0"/>
              <a:buChar char="•"/>
            </a:pPr>
            <a:r>
              <a:rPr lang="es-EC" sz="1200" dirty="0" smtClean="0"/>
              <a:t>El coeficiente térmico están relacionado con la densidad aparente del material utilizado. </a:t>
            </a:r>
            <a:endParaRPr lang="es-EC" dirty="0" smtClean="0"/>
          </a:p>
          <a:p>
            <a:pPr algn="just">
              <a:buFont typeface="Arial" pitchFamily="34" charset="0"/>
              <a:buChar char="•"/>
            </a:pPr>
            <a:r>
              <a:rPr lang="es-EC" sz="1200" dirty="0" smtClean="0"/>
              <a:t>Hay una relación directamente proporcional entre la densidad aparente de una fibra y su coeficiente de conductividad térmica. </a:t>
            </a:r>
          </a:p>
          <a:p>
            <a:pPr algn="just">
              <a:buFont typeface="Arial" pitchFamily="34" charset="0"/>
              <a:buChar char="•"/>
            </a:pPr>
            <a:r>
              <a:rPr lang="es-EC" sz="1200" dirty="0" smtClean="0"/>
              <a:t>Ya que de la Investigación se pudo concluir que de las cuatro fibras analizadas las que tenían mayor densidad dieron un valor de coeficiente térmico bajos como fue el caso de la Palma y la Totora que fueron las dos fibras que obtuvieron los mejores valores de coeficiente térmico siendo buenos aislantes térmicos.</a:t>
            </a:r>
          </a:p>
          <a:p>
            <a:pPr algn="just"/>
            <a:endParaRPr lang="es-EC" sz="1200" dirty="0" smtClean="0"/>
          </a:p>
          <a:p>
            <a:endParaRPr lang="es-EC" dirty="0" smtClean="0"/>
          </a:p>
          <a:p>
            <a:endParaRPr lang="es-EC" dirty="0"/>
          </a:p>
        </p:txBody>
      </p:sp>
      <p:grpSp>
        <p:nvGrpSpPr>
          <p:cNvPr id="6" name="5 Grupo"/>
          <p:cNvGrpSpPr/>
          <p:nvPr/>
        </p:nvGrpSpPr>
        <p:grpSpPr>
          <a:xfrm>
            <a:off x="5214942" y="928670"/>
            <a:ext cx="2643238" cy="351000"/>
            <a:chOff x="0" y="18332"/>
            <a:chExt cx="2643238" cy="351000"/>
          </a:xfrm>
        </p:grpSpPr>
        <p:sp>
          <p:nvSpPr>
            <p:cNvPr id="7" name="6 Rectángulo redondeado"/>
            <p:cNvSpPr/>
            <p:nvPr/>
          </p:nvSpPr>
          <p:spPr>
            <a:xfrm>
              <a:off x="0" y="18332"/>
              <a:ext cx="2643238" cy="351000"/>
            </a:xfrm>
            <a:prstGeom prst="roundRect">
              <a:avLst/>
            </a:prstGeom>
            <a:solidFill>
              <a:srgbClr val="405670"/>
            </a:solidFill>
          </p:spPr>
          <p:style>
            <a:lnRef idx="2">
              <a:schemeClr val="lt1">
                <a:hueOff val="0"/>
                <a:satOff val="0"/>
                <a:lumOff val="0"/>
                <a:alphaOff val="0"/>
              </a:schemeClr>
            </a:lnRef>
            <a:fillRef idx="1">
              <a:scrgbClr r="0" g="0" b="0"/>
            </a:fillRef>
            <a:effectRef idx="0">
              <a:schemeClr val="accent3">
                <a:shade val="80000"/>
                <a:hueOff val="0"/>
                <a:satOff val="0"/>
                <a:lumOff val="0"/>
                <a:alphaOff val="0"/>
              </a:schemeClr>
            </a:effectRef>
            <a:fontRef idx="minor">
              <a:schemeClr val="lt1"/>
            </a:fontRef>
          </p:style>
        </p:sp>
        <p:sp>
          <p:nvSpPr>
            <p:cNvPr id="8" name="7 Rectángulo"/>
            <p:cNvSpPr/>
            <p:nvPr/>
          </p:nvSpPr>
          <p:spPr>
            <a:xfrm>
              <a:off x="17134" y="35466"/>
              <a:ext cx="2608970" cy="3167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s-EC" sz="1500" kern="1200" dirty="0" smtClean="0"/>
                <a:t>Conclusión Parcial</a:t>
              </a:r>
              <a:endParaRPr lang="es-EC" sz="1500" kern="1200" dirty="0"/>
            </a:p>
          </p:txBody>
        </p:sp>
      </p:grpSp>
      <p:pic>
        <p:nvPicPr>
          <p:cNvPr id="9" name="8 Image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32240" y="5949280"/>
            <a:ext cx="2270125"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1 Título"/>
          <p:cNvSpPr txBox="1">
            <a:spLocks/>
          </p:cNvSpPr>
          <p:nvPr/>
        </p:nvSpPr>
        <p:spPr>
          <a:xfrm>
            <a:off x="285720" y="214290"/>
            <a:ext cx="6715172" cy="428628"/>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C"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GRAFICA  CONDUCTIVIDAD</a:t>
            </a:r>
            <a:r>
              <a:rPr kumimoji="0" lang="es-EC" b="0" i="0" u="none" strike="noStrike" kern="0" cap="none" spc="0" normalizeH="0" noProof="0" dirty="0" smtClean="0">
                <a:ln>
                  <a:noFill/>
                </a:ln>
                <a:solidFill>
                  <a:schemeClr val="tx1"/>
                </a:solidFill>
                <a:effectLst>
                  <a:outerShdw blurRad="38100" dist="38100" dir="2700000" algn="tl">
                    <a:srgbClr val="C0C0C0"/>
                  </a:outerShdw>
                </a:effectLst>
                <a:uLnTx/>
                <a:uFillTx/>
                <a:latin typeface="+mj-lt"/>
                <a:ea typeface="+mj-ea"/>
                <a:cs typeface="+mj-cs"/>
              </a:rPr>
              <a:t> VS DENSIDAD APARENTE</a:t>
            </a:r>
            <a:endParaRPr kumimoji="0" lang="es-EC"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32240" y="5949280"/>
            <a:ext cx="2270125"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7" name="6 Diagrama"/>
          <p:cNvGraphicFramePr/>
          <p:nvPr/>
        </p:nvGraphicFramePr>
        <p:xfrm>
          <a:off x="1643042" y="785794"/>
          <a:ext cx="6286544" cy="4492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97955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B32EFC41-8ADD-4BCB-8FD9-6F046012E474}"/>
                                            </p:graphicEl>
                                          </p:spTgt>
                                        </p:tgtEl>
                                        <p:attrNameLst>
                                          <p:attrName>style.visibility</p:attrName>
                                        </p:attrNameLst>
                                      </p:cBhvr>
                                      <p:to>
                                        <p:strVal val="visible"/>
                                      </p:to>
                                    </p:set>
                                    <p:animEffect transition="in" filter="fade">
                                      <p:cBhvr>
                                        <p:cTn id="7" dur="2000"/>
                                        <p:tgtEl>
                                          <p:spTgt spid="7">
                                            <p:graphicEl>
                                              <a:dgm id="{B32EFC41-8ADD-4BCB-8FD9-6F046012E47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F57B5EA6-0F4F-4E0B-BFF4-430BB502C5F2}"/>
                                            </p:graphicEl>
                                          </p:spTgt>
                                        </p:tgtEl>
                                        <p:attrNameLst>
                                          <p:attrName>style.visibility</p:attrName>
                                        </p:attrNameLst>
                                      </p:cBhvr>
                                      <p:to>
                                        <p:strVal val="visible"/>
                                      </p:to>
                                    </p:set>
                                    <p:animEffect transition="in" filter="fade">
                                      <p:cBhvr>
                                        <p:cTn id="12" dur="2000"/>
                                        <p:tgtEl>
                                          <p:spTgt spid="7">
                                            <p:graphicEl>
                                              <a:dgm id="{F57B5EA6-0F4F-4E0B-BFF4-430BB502C5F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8B701649-7D8A-4FA0-9748-99B28E8F8C18}"/>
                                            </p:graphicEl>
                                          </p:spTgt>
                                        </p:tgtEl>
                                        <p:attrNameLst>
                                          <p:attrName>style.visibility</p:attrName>
                                        </p:attrNameLst>
                                      </p:cBhvr>
                                      <p:to>
                                        <p:strVal val="visible"/>
                                      </p:to>
                                    </p:set>
                                    <p:animEffect transition="in" filter="fade">
                                      <p:cBhvr>
                                        <p:cTn id="17" dur="2000"/>
                                        <p:tgtEl>
                                          <p:spTgt spid="7">
                                            <p:graphicEl>
                                              <a:dgm id="{8B701649-7D8A-4FA0-9748-99B28E8F8C1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B56676D0-A25D-4A77-8B84-40C559FB1EAD}"/>
                                            </p:graphicEl>
                                          </p:spTgt>
                                        </p:tgtEl>
                                        <p:attrNameLst>
                                          <p:attrName>style.visibility</p:attrName>
                                        </p:attrNameLst>
                                      </p:cBhvr>
                                      <p:to>
                                        <p:strVal val="visible"/>
                                      </p:to>
                                    </p:set>
                                    <p:animEffect transition="in" filter="fade">
                                      <p:cBhvr>
                                        <p:cTn id="22" dur="2000"/>
                                        <p:tgtEl>
                                          <p:spTgt spid="7">
                                            <p:graphicEl>
                                              <a:dgm id="{B56676D0-A25D-4A77-8B84-40C559FB1EA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9512" y="692696"/>
            <a:ext cx="8784976" cy="6278642"/>
          </a:xfrm>
          <a:prstGeom prst="rect">
            <a:avLst/>
          </a:prstGeom>
        </p:spPr>
        <p:txBody>
          <a:bodyPr wrap="square">
            <a:spAutoFit/>
          </a:bodyPr>
          <a:lstStyle/>
          <a:p>
            <a:pPr lvl="0" algn="just">
              <a:buFont typeface="Arial" pitchFamily="34" charset="0"/>
              <a:buChar char="•"/>
            </a:pPr>
            <a:r>
              <a:rPr lang="es-EC" sz="1600" dirty="0"/>
              <a:t> </a:t>
            </a:r>
            <a:r>
              <a:rPr lang="es-EC" sz="1600" dirty="0" smtClean="0"/>
              <a:t>Del comportamiento térmico se puede concluir que la fibra de raquis es la que obtuvo un mejor comportamiento térmico obteniendo un valor de 0,032 W/</a:t>
            </a:r>
            <a:r>
              <a:rPr lang="es-EC" sz="1600" dirty="0" err="1" smtClean="0"/>
              <a:t>°Km</a:t>
            </a:r>
            <a:r>
              <a:rPr lang="es-EC" sz="1600" dirty="0" smtClean="0"/>
              <a:t>., debido esto a un factor importante que es la masa dentro del molde y de la forma que tuvo en el momento del análisis, ya que así evito la convección del aire dentro del molde.</a:t>
            </a:r>
          </a:p>
          <a:p>
            <a:pPr lvl="0">
              <a:buFont typeface="Arial" pitchFamily="34" charset="0"/>
              <a:buChar char="•"/>
            </a:pPr>
            <a:endParaRPr lang="es-EC" sz="1600" dirty="0" smtClean="0"/>
          </a:p>
          <a:p>
            <a:pPr lvl="0" algn="just">
              <a:buFont typeface="Arial" pitchFamily="34" charset="0"/>
              <a:buChar char="•"/>
            </a:pPr>
            <a:r>
              <a:rPr lang="es-EC" sz="1600" dirty="0" smtClean="0"/>
              <a:t>El grado de compactación es muy influyente en cada uno de las fibras Investigadas, por ejemplo el bagazo de caña al ser una fibra rígida y al estar suelta en un espacio confinado obtuvo un valor de  coeficiente térmico de  0,042 W/</a:t>
            </a:r>
            <a:r>
              <a:rPr lang="es-EC" sz="1600" dirty="0" err="1" smtClean="0"/>
              <a:t>°Km</a:t>
            </a:r>
            <a:r>
              <a:rPr lang="es-EC" sz="1600" dirty="0" smtClean="0"/>
              <a:t> que está en la tercera posición de todas las fibras estudiadas en ser un buen aislante térmico.</a:t>
            </a:r>
          </a:p>
          <a:p>
            <a:pPr lvl="0"/>
            <a:endParaRPr lang="es-EC" sz="1600" dirty="0" smtClean="0"/>
          </a:p>
          <a:p>
            <a:pPr lvl="0" algn="just">
              <a:buFont typeface="Arial" pitchFamily="34" charset="0"/>
              <a:buChar char="•"/>
            </a:pPr>
            <a:r>
              <a:rPr lang="es-EC" sz="1600" dirty="0" smtClean="0"/>
              <a:t>El material menos aislante de todas las fibras analizadas fue el Bambú a granel, ya que para el análisis la fibra tuvo una forma ondulada y llenando el molde con poca fibra, debido a esto se obtuvo una poca densidad aparente de 0,22 g/cm</a:t>
            </a:r>
            <a:r>
              <a:rPr lang="es-EC" sz="1600" baseline="30000" dirty="0" smtClean="0"/>
              <a:t>3</a:t>
            </a:r>
            <a:r>
              <a:rPr lang="es-EC" sz="1600" dirty="0" smtClean="0"/>
              <a:t>y un coeficiente térmico de 0,049 w/</a:t>
            </a:r>
            <a:r>
              <a:rPr lang="es-EC" sz="1600" dirty="0" err="1" smtClean="0"/>
              <a:t>°Km</a:t>
            </a:r>
            <a:r>
              <a:rPr lang="es-EC" sz="1600" dirty="0" smtClean="0"/>
              <a:t>, dando como resultado un mal aislante.</a:t>
            </a:r>
          </a:p>
          <a:p>
            <a:pPr lvl="0"/>
            <a:endParaRPr lang="es-EC" sz="1600" dirty="0" smtClean="0"/>
          </a:p>
          <a:p>
            <a:pPr algn="just">
              <a:buFont typeface="Arial" pitchFamily="34" charset="0"/>
              <a:buChar char="•"/>
            </a:pPr>
            <a:r>
              <a:rPr lang="es-EC" sz="1600" dirty="0" smtClean="0"/>
              <a:t>El tamaño y la distribución es otro factor importante en la Investigación de cada una de las fibras que se analizó, porque para este estudio se utilizó fibras sueltas a granel, y dependiendo de la compactación iba a dar un mejor coeficiente de conductividad como fue el caso de la palma que al ser fibras muy pequeñas se compactaron muy bien, dando una mayor densidad aparente que todas las demás fibras que en cambio, fue el caso de el bambú que por su forma ondulada su distribución fue mayor con una menor densidad aparente dando como resultado una mayor conductividad térmica. </a:t>
            </a:r>
          </a:p>
          <a:p>
            <a:pPr lvl="0"/>
            <a:endParaRPr lang="es-EC" sz="1600" dirty="0" smtClean="0"/>
          </a:p>
          <a:p>
            <a:pPr lvl="0">
              <a:buFont typeface="Arial" pitchFamily="34" charset="0"/>
              <a:buChar char="•"/>
            </a:pPr>
            <a:endParaRPr lang="es-EC" sz="1600" dirty="0" smtClean="0"/>
          </a:p>
          <a:p>
            <a:endParaRPr lang="en-US"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5" name="4 Image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32240" y="5949280"/>
            <a:ext cx="2270125"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1 Título"/>
          <p:cNvSpPr txBox="1">
            <a:spLocks/>
          </p:cNvSpPr>
          <p:nvPr/>
        </p:nvSpPr>
        <p:spPr>
          <a:xfrm>
            <a:off x="285720" y="214290"/>
            <a:ext cx="6715172" cy="428628"/>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C" sz="24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CONCLUSIONES</a:t>
            </a:r>
            <a:endParaRPr kumimoji="0" lang="es-EC" sz="2400"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xmlns="" val="374905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20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57158" y="857232"/>
            <a:ext cx="8463884" cy="3293209"/>
          </a:xfrm>
          <a:prstGeom prst="rect">
            <a:avLst/>
          </a:prstGeom>
          <a:noFill/>
        </p:spPr>
        <p:txBody>
          <a:bodyPr wrap="square" rtlCol="0">
            <a:spAutoFit/>
          </a:bodyPr>
          <a:lstStyle/>
          <a:p>
            <a:pPr lvl="0">
              <a:buFont typeface="Arial" pitchFamily="34" charset="0"/>
              <a:buChar char="•"/>
            </a:pPr>
            <a:r>
              <a:rPr lang="es-EC" sz="1600" dirty="0" smtClean="0"/>
              <a:t>Se recomienda seguir con las investigaciones en este campo ya que se evidencio que no existen estudios a cerca del comportamiento térmico de plantas fibrosas en el Ecuador, y que esto permita mejorar los procesos de construcción en el País, más en los lugares que están alejados de las ciudades urbanas.</a:t>
            </a:r>
          </a:p>
          <a:p>
            <a:r>
              <a:rPr lang="es-EC" sz="1600" dirty="0" smtClean="0"/>
              <a:t> </a:t>
            </a:r>
          </a:p>
          <a:p>
            <a:pPr lvl="0" algn="just">
              <a:buFont typeface="Arial" pitchFamily="34" charset="0"/>
              <a:buChar char="•"/>
            </a:pPr>
            <a:r>
              <a:rPr lang="es-EC" sz="1600" dirty="0" smtClean="0"/>
              <a:t>Es recomendable que para los siguiente análisis se realice una variante en la máquina de conductividad térmica, la cual es independizar el refrigerante que pasa a las placas frías y así tener una sola temperatura para utilizar la fórmula convencional</a:t>
            </a:r>
          </a:p>
          <a:p>
            <a:r>
              <a:rPr lang="es-EC" sz="1600" dirty="0" smtClean="0"/>
              <a:t> </a:t>
            </a:r>
          </a:p>
          <a:p>
            <a:pPr>
              <a:buFont typeface="Arial" pitchFamily="34" charset="0"/>
              <a:buChar char="•"/>
            </a:pPr>
            <a:r>
              <a:rPr lang="es-EC" sz="1600" dirty="0" smtClean="0"/>
              <a:t>Se recomienda que la maquina se prenda con una antelación de una a dos horas antes de realizar los ensayos de las plantas fibrosas, ya que esto ayudara en el momento de analizar el comportamiento térmico de las fibras dando resultados viables en un menor tiempo para que lleguen a un estado estacionario</a:t>
            </a:r>
            <a:endParaRPr lang="es-EC" sz="1600" dirty="0"/>
          </a:p>
        </p:txBody>
      </p:sp>
      <p:pic>
        <p:nvPicPr>
          <p:cNvPr id="4" name="3 Image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32240" y="5949280"/>
            <a:ext cx="2270125"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1 Título"/>
          <p:cNvSpPr txBox="1">
            <a:spLocks/>
          </p:cNvSpPr>
          <p:nvPr/>
        </p:nvSpPr>
        <p:spPr>
          <a:xfrm>
            <a:off x="285720" y="214290"/>
            <a:ext cx="6715172" cy="428628"/>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C" sz="24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RECOMENDACIONES</a:t>
            </a:r>
            <a:endParaRPr kumimoji="0" lang="es-EC" sz="2400" b="1"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xmlns="" val="56545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srcRect l="23414" t="25743" r="40410" b="11221"/>
          <a:stretch>
            <a:fillRect/>
          </a:stretch>
        </p:blipFill>
        <p:spPr bwMode="auto">
          <a:xfrm>
            <a:off x="4143372" y="1643050"/>
            <a:ext cx="4643470" cy="3600128"/>
          </a:xfrm>
          <a:prstGeom prst="rect">
            <a:avLst/>
          </a:prstGeom>
          <a:noFill/>
          <a:ln w="9525">
            <a:solidFill>
              <a:schemeClr val="tx1"/>
            </a:solidFill>
            <a:miter lim="800000"/>
            <a:headEnd/>
            <a:tailEnd/>
          </a:ln>
        </p:spPr>
      </p:pic>
      <p:graphicFrame>
        <p:nvGraphicFramePr>
          <p:cNvPr id="10" name="9 Diagrama"/>
          <p:cNvGraphicFramePr/>
          <p:nvPr/>
        </p:nvGraphicFramePr>
        <p:xfrm>
          <a:off x="142844" y="1142984"/>
          <a:ext cx="3929090" cy="457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CuadroTexto"/>
          <p:cNvSpPr txBox="1"/>
          <p:nvPr/>
        </p:nvSpPr>
        <p:spPr>
          <a:xfrm>
            <a:off x="2000232" y="214290"/>
            <a:ext cx="6143668" cy="523220"/>
          </a:xfrm>
          <a:prstGeom prst="rect">
            <a:avLst/>
          </a:prstGeom>
          <a:noFill/>
        </p:spPr>
        <p:txBody>
          <a:bodyPr wrap="square" rtlCol="0">
            <a:spAutoFit/>
          </a:bodyPr>
          <a:lstStyle/>
          <a:p>
            <a:pPr lvl="0"/>
            <a:r>
              <a:rPr lang="es-EC" sz="2800" b="1" dirty="0" smtClean="0"/>
              <a:t>CONDUCTIVIDAD TÉRMICA</a:t>
            </a:r>
            <a:endParaRPr lang="es-EC" sz="2800" b="1" dirty="0"/>
          </a:p>
        </p:txBody>
      </p:sp>
      <p:pic>
        <p:nvPicPr>
          <p:cNvPr id="7" name="6 Imagen"/>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732240" y="5949280"/>
            <a:ext cx="2270125"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graphicEl>
                                              <a:dgm id="{89F16146-7C3E-48FE-847D-4F9C9E965CB8}"/>
                                            </p:graphicEl>
                                          </p:spTgt>
                                        </p:tgtEl>
                                        <p:attrNameLst>
                                          <p:attrName>style.visibility</p:attrName>
                                        </p:attrNameLst>
                                      </p:cBhvr>
                                      <p:to>
                                        <p:strVal val="visible"/>
                                      </p:to>
                                    </p:set>
                                    <p:animEffect transition="in" filter="fade">
                                      <p:cBhvr>
                                        <p:cTn id="7" dur="2000"/>
                                        <p:tgtEl>
                                          <p:spTgt spid="10">
                                            <p:graphicEl>
                                              <a:dgm id="{89F16146-7C3E-48FE-847D-4F9C9E965CB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graphicEl>
                                              <a:dgm id="{2B36401C-8DD7-40DD-BA63-1C417ECAE02D}"/>
                                            </p:graphicEl>
                                          </p:spTgt>
                                        </p:tgtEl>
                                        <p:attrNameLst>
                                          <p:attrName>style.visibility</p:attrName>
                                        </p:attrNameLst>
                                      </p:cBhvr>
                                      <p:to>
                                        <p:strVal val="visible"/>
                                      </p:to>
                                    </p:set>
                                    <p:animEffect transition="in" filter="fade">
                                      <p:cBhvr>
                                        <p:cTn id="12" dur="2000"/>
                                        <p:tgtEl>
                                          <p:spTgt spid="10">
                                            <p:graphicEl>
                                              <a:dgm id="{2B36401C-8DD7-40DD-BA63-1C417ECAE02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graphicEl>
                                              <a:dgm id="{E6F64720-E5B8-4090-927A-5B8D06304D1C}"/>
                                            </p:graphicEl>
                                          </p:spTgt>
                                        </p:tgtEl>
                                        <p:attrNameLst>
                                          <p:attrName>style.visibility</p:attrName>
                                        </p:attrNameLst>
                                      </p:cBhvr>
                                      <p:to>
                                        <p:strVal val="visible"/>
                                      </p:to>
                                    </p:set>
                                    <p:animEffect transition="in" filter="fade">
                                      <p:cBhvr>
                                        <p:cTn id="17" dur="2000"/>
                                        <p:tgtEl>
                                          <p:spTgt spid="10">
                                            <p:graphicEl>
                                              <a:dgm id="{E6F64720-E5B8-4090-927A-5B8D06304D1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graphicEl>
                                              <a:dgm id="{B4D676E6-D87E-40B2-9469-FAC330F88C98}"/>
                                            </p:graphicEl>
                                          </p:spTgt>
                                        </p:tgtEl>
                                        <p:attrNameLst>
                                          <p:attrName>style.visibility</p:attrName>
                                        </p:attrNameLst>
                                      </p:cBhvr>
                                      <p:to>
                                        <p:strVal val="visible"/>
                                      </p:to>
                                    </p:set>
                                    <p:animEffect transition="in" filter="fade">
                                      <p:cBhvr>
                                        <p:cTn id="22" dur="2000"/>
                                        <p:tgtEl>
                                          <p:spTgt spid="10">
                                            <p:graphicEl>
                                              <a:dgm id="{B4D676E6-D87E-40B2-9469-FAC330F88C98}"/>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graphicEl>
                                              <a:dgm id="{E9D8FDDB-C69D-44EF-9BE8-9EA2E1FB3276}"/>
                                            </p:graphicEl>
                                          </p:spTgt>
                                        </p:tgtEl>
                                        <p:attrNameLst>
                                          <p:attrName>style.visibility</p:attrName>
                                        </p:attrNameLst>
                                      </p:cBhvr>
                                      <p:to>
                                        <p:strVal val="visible"/>
                                      </p:to>
                                    </p:set>
                                    <p:animEffect transition="in" filter="fade">
                                      <p:cBhvr>
                                        <p:cTn id="27" dur="2000"/>
                                        <p:tgtEl>
                                          <p:spTgt spid="10">
                                            <p:graphicEl>
                                              <a:dgm id="{E9D8FDDB-C69D-44EF-9BE8-9EA2E1FB3276}"/>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xmlns="" val="2938991333"/>
              </p:ext>
            </p:extLst>
          </p:nvPr>
        </p:nvGraphicFramePr>
        <p:xfrm>
          <a:off x="642910" y="857232"/>
          <a:ext cx="8072494"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CuadroTexto"/>
          <p:cNvSpPr txBox="1"/>
          <p:nvPr/>
        </p:nvSpPr>
        <p:spPr>
          <a:xfrm>
            <a:off x="357158" y="214290"/>
            <a:ext cx="6143668" cy="400110"/>
          </a:xfrm>
          <a:prstGeom prst="rect">
            <a:avLst/>
          </a:prstGeom>
          <a:noFill/>
        </p:spPr>
        <p:txBody>
          <a:bodyPr wrap="square" rtlCol="0">
            <a:spAutoFit/>
          </a:bodyPr>
          <a:lstStyle/>
          <a:p>
            <a:pPr lvl="0"/>
            <a:r>
              <a:rPr lang="es-EC" sz="2000" b="1" dirty="0" smtClean="0"/>
              <a:t>CLASIFICACIÓN DE LAS FIBRAS NATURALES</a:t>
            </a:r>
            <a:endParaRPr lang="es-EC" sz="2000" b="1" dirty="0"/>
          </a:p>
        </p:txBody>
      </p:sp>
      <p:pic>
        <p:nvPicPr>
          <p:cNvPr id="5" name="4 Imagen"/>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732240" y="5949280"/>
            <a:ext cx="2270125"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3286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nvGraphicFramePr>
        <p:xfrm>
          <a:off x="714348" y="1071546"/>
          <a:ext cx="3143272" cy="3416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37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73729" name="Picture 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286380" y="1571612"/>
            <a:ext cx="2467087" cy="1137006"/>
          </a:xfrm>
          <a:prstGeom prst="rect">
            <a:avLst/>
          </a:prstGeom>
          <a:noFill/>
        </p:spPr>
      </p:pic>
      <p:sp>
        <p:nvSpPr>
          <p:cNvPr id="8" name="7 CuadroTexto"/>
          <p:cNvSpPr txBox="1"/>
          <p:nvPr/>
        </p:nvSpPr>
        <p:spPr>
          <a:xfrm>
            <a:off x="4286248" y="3000373"/>
            <a:ext cx="4643470" cy="2308324"/>
          </a:xfrm>
          <a:prstGeom prst="rect">
            <a:avLst/>
          </a:prstGeom>
          <a:noFill/>
        </p:spPr>
        <p:txBody>
          <a:bodyPr wrap="square" rtlCol="0">
            <a:spAutoFit/>
          </a:bodyPr>
          <a:lstStyle/>
          <a:p>
            <a:r>
              <a:rPr lang="es-EC" b="1" dirty="0" smtClean="0"/>
              <a:t>Donde:</a:t>
            </a:r>
          </a:p>
          <a:p>
            <a:endParaRPr lang="es-EC" dirty="0" smtClean="0"/>
          </a:p>
          <a:p>
            <a:r>
              <a:rPr lang="es-EC" dirty="0" smtClean="0"/>
              <a:t> </a:t>
            </a:r>
            <a:r>
              <a:rPr lang="el-GR" dirty="0" smtClean="0"/>
              <a:t>λ</a:t>
            </a:r>
            <a:r>
              <a:rPr lang="es-EC" dirty="0" smtClean="0"/>
              <a:t> = conductividad térmica, [W / (</a:t>
            </a:r>
            <a:r>
              <a:rPr lang="es-EC" dirty="0" err="1" smtClean="0"/>
              <a:t>°Km</a:t>
            </a:r>
            <a:r>
              <a:rPr lang="es-EC" dirty="0" smtClean="0"/>
              <a:t>)]</a:t>
            </a:r>
          </a:p>
          <a:p>
            <a:r>
              <a:rPr lang="es-EC" dirty="0" smtClean="0"/>
              <a:t>Q = Flujo de calor a través del área, [W].</a:t>
            </a:r>
          </a:p>
          <a:p>
            <a:r>
              <a:rPr lang="es-EC" dirty="0" smtClean="0"/>
              <a:t>e = espesor promedio de las probetas, [m].</a:t>
            </a:r>
          </a:p>
          <a:p>
            <a:r>
              <a:rPr lang="es-EC" dirty="0" smtClean="0"/>
              <a:t>A = área de la placa de calentamiento, [m</a:t>
            </a:r>
            <a:r>
              <a:rPr lang="es-EC" baseline="30000" dirty="0" smtClean="0"/>
              <a:t>2</a:t>
            </a:r>
            <a:r>
              <a:rPr lang="es-EC" dirty="0" smtClean="0"/>
              <a:t>].</a:t>
            </a:r>
          </a:p>
          <a:p>
            <a:r>
              <a:rPr lang="el-GR" dirty="0" smtClean="0"/>
              <a:t>Δ</a:t>
            </a:r>
            <a:r>
              <a:rPr lang="es-EC" dirty="0" smtClean="0"/>
              <a:t>T= Diferencia entre T1 y T3 [K].</a:t>
            </a:r>
          </a:p>
          <a:p>
            <a:endParaRPr lang="es-EC" dirty="0"/>
          </a:p>
        </p:txBody>
      </p:sp>
      <p:sp>
        <p:nvSpPr>
          <p:cNvPr id="9" name="8 CuadroTexto"/>
          <p:cNvSpPr txBox="1"/>
          <p:nvPr/>
        </p:nvSpPr>
        <p:spPr>
          <a:xfrm>
            <a:off x="714348" y="214290"/>
            <a:ext cx="6715172" cy="369332"/>
          </a:xfrm>
          <a:prstGeom prst="rect">
            <a:avLst/>
          </a:prstGeom>
          <a:noFill/>
        </p:spPr>
        <p:txBody>
          <a:bodyPr wrap="square" rtlCol="0">
            <a:spAutoFit/>
          </a:bodyPr>
          <a:lstStyle/>
          <a:p>
            <a:pPr lvl="0"/>
            <a:r>
              <a:rPr lang="es-EC" b="1" dirty="0" smtClean="0"/>
              <a:t>COEFICIENTE DE CONDUCTIVIDAD TÉRMICA</a:t>
            </a:r>
            <a:endParaRPr lang="es-EC" b="1" dirty="0"/>
          </a:p>
        </p:txBody>
      </p:sp>
      <p:sp>
        <p:nvSpPr>
          <p:cNvPr id="10" name="9 Rectángulo redondeado"/>
          <p:cNvSpPr/>
          <p:nvPr/>
        </p:nvSpPr>
        <p:spPr>
          <a:xfrm>
            <a:off x="4214810" y="3000372"/>
            <a:ext cx="4643470" cy="207170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1" name="10 Imagen"/>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732240" y="5949280"/>
            <a:ext cx="2270125"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C1AB89C7-B585-4401-B910-668D1A9939C9}"/>
                                            </p:graphicEl>
                                          </p:spTgt>
                                        </p:tgtEl>
                                        <p:attrNameLst>
                                          <p:attrName>style.visibility</p:attrName>
                                        </p:attrNameLst>
                                      </p:cBhvr>
                                      <p:to>
                                        <p:strVal val="visible"/>
                                      </p:to>
                                    </p:set>
                                    <p:animEffect transition="in" filter="fade">
                                      <p:cBhvr>
                                        <p:cTn id="7" dur="2000"/>
                                        <p:tgtEl>
                                          <p:spTgt spid="7">
                                            <p:graphicEl>
                                              <a:dgm id="{C1AB89C7-B585-4401-B910-668D1A9939C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CFF6E329-AB81-4AA9-AA12-3BB6153F0ABA}"/>
                                            </p:graphicEl>
                                          </p:spTgt>
                                        </p:tgtEl>
                                        <p:attrNameLst>
                                          <p:attrName>style.visibility</p:attrName>
                                        </p:attrNameLst>
                                      </p:cBhvr>
                                      <p:to>
                                        <p:strVal val="visible"/>
                                      </p:to>
                                    </p:set>
                                    <p:animEffect transition="in" filter="fade">
                                      <p:cBhvr>
                                        <p:cTn id="12" dur="2000"/>
                                        <p:tgtEl>
                                          <p:spTgt spid="7">
                                            <p:graphicEl>
                                              <a:dgm id="{CFF6E329-AB81-4AA9-AA12-3BB6153F0AB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A785EE50-BE5C-481F-A216-B4D03502AF03}"/>
                                            </p:graphicEl>
                                          </p:spTgt>
                                        </p:tgtEl>
                                        <p:attrNameLst>
                                          <p:attrName>style.visibility</p:attrName>
                                        </p:attrNameLst>
                                      </p:cBhvr>
                                      <p:to>
                                        <p:strVal val="visible"/>
                                      </p:to>
                                    </p:set>
                                    <p:animEffect transition="in" filter="fade">
                                      <p:cBhvr>
                                        <p:cTn id="17" dur="2000"/>
                                        <p:tgtEl>
                                          <p:spTgt spid="7">
                                            <p:graphicEl>
                                              <a:dgm id="{A785EE50-BE5C-481F-A216-B4D03502AF0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3729"/>
                                        </p:tgtEl>
                                        <p:attrNameLst>
                                          <p:attrName>style.visibility</p:attrName>
                                        </p:attrNameLst>
                                      </p:cBhvr>
                                      <p:to>
                                        <p:strVal val="visible"/>
                                      </p:to>
                                    </p:set>
                                    <p:animEffect transition="in" filter="fade">
                                      <p:cBhvr>
                                        <p:cTn id="22" dur="2000"/>
                                        <p:tgtEl>
                                          <p:spTgt spid="737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8"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n relacionada"/>
          <p:cNvPicPr>
            <a:picLocks noChangeAspect="1" noChangeArrowheads="1"/>
          </p:cNvPicPr>
          <p:nvPr/>
        </p:nvPicPr>
        <p:blipFill>
          <a:blip r:embed="rId2"/>
          <a:srcRect l="9600" t="9600" r="12399" b="9999"/>
          <a:stretch>
            <a:fillRect/>
          </a:stretch>
        </p:blipFill>
        <p:spPr bwMode="auto">
          <a:xfrm>
            <a:off x="3643306" y="2571744"/>
            <a:ext cx="2143140" cy="2209083"/>
          </a:xfrm>
          <a:prstGeom prst="rect">
            <a:avLst/>
          </a:prstGeom>
          <a:noFill/>
        </p:spPr>
      </p:pic>
      <p:graphicFrame>
        <p:nvGraphicFramePr>
          <p:cNvPr id="5" name="4 Diagrama"/>
          <p:cNvGraphicFramePr/>
          <p:nvPr/>
        </p:nvGraphicFramePr>
        <p:xfrm>
          <a:off x="1214414" y="857232"/>
          <a:ext cx="7000924" cy="5389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CuadroTexto"/>
          <p:cNvSpPr txBox="1"/>
          <p:nvPr/>
        </p:nvSpPr>
        <p:spPr>
          <a:xfrm>
            <a:off x="2500298" y="142852"/>
            <a:ext cx="6143668" cy="523220"/>
          </a:xfrm>
          <a:prstGeom prst="rect">
            <a:avLst/>
          </a:prstGeom>
          <a:noFill/>
        </p:spPr>
        <p:txBody>
          <a:bodyPr wrap="square" rtlCol="0">
            <a:spAutoFit/>
          </a:bodyPr>
          <a:lstStyle/>
          <a:p>
            <a:pPr lvl="0"/>
            <a:r>
              <a:rPr lang="es-EC" sz="2800" b="1" dirty="0" smtClean="0"/>
              <a:t>AISLAMIENTO TÉRMICO</a:t>
            </a:r>
            <a:endParaRPr lang="es-EC" sz="2800" b="1" dirty="0"/>
          </a:p>
        </p:txBody>
      </p:sp>
      <p:pic>
        <p:nvPicPr>
          <p:cNvPr id="8" name="7 Imagen"/>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732240" y="5949280"/>
            <a:ext cx="2270125"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3EE53E80-2814-4FEA-8987-963B105B3A87}"/>
                                            </p:graphicEl>
                                          </p:spTgt>
                                        </p:tgtEl>
                                        <p:attrNameLst>
                                          <p:attrName>style.visibility</p:attrName>
                                        </p:attrNameLst>
                                      </p:cBhvr>
                                      <p:to>
                                        <p:strVal val="visible"/>
                                      </p:to>
                                    </p:set>
                                    <p:animEffect transition="in" filter="fade">
                                      <p:cBhvr>
                                        <p:cTn id="7" dur="2000"/>
                                        <p:tgtEl>
                                          <p:spTgt spid="5">
                                            <p:graphicEl>
                                              <a:dgm id="{3EE53E80-2814-4FEA-8987-963B105B3A8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6397F2E4-A77D-4131-86D1-CA5D906E6D09}"/>
                                            </p:graphicEl>
                                          </p:spTgt>
                                        </p:tgtEl>
                                        <p:attrNameLst>
                                          <p:attrName>style.visibility</p:attrName>
                                        </p:attrNameLst>
                                      </p:cBhvr>
                                      <p:to>
                                        <p:strVal val="visible"/>
                                      </p:to>
                                    </p:set>
                                    <p:animEffect transition="in" filter="fade">
                                      <p:cBhvr>
                                        <p:cTn id="12" dur="2000"/>
                                        <p:tgtEl>
                                          <p:spTgt spid="5">
                                            <p:graphicEl>
                                              <a:dgm id="{6397F2E4-A77D-4131-86D1-CA5D906E6D09}"/>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CBB10017-886D-4EC3-976A-76FE90203B12}"/>
                                            </p:graphicEl>
                                          </p:spTgt>
                                        </p:tgtEl>
                                        <p:attrNameLst>
                                          <p:attrName>style.visibility</p:attrName>
                                        </p:attrNameLst>
                                      </p:cBhvr>
                                      <p:to>
                                        <p:strVal val="visible"/>
                                      </p:to>
                                    </p:set>
                                    <p:animEffect transition="in" filter="fade">
                                      <p:cBhvr>
                                        <p:cTn id="15" dur="2000"/>
                                        <p:tgtEl>
                                          <p:spTgt spid="5">
                                            <p:graphicEl>
                                              <a:dgm id="{CBB10017-886D-4EC3-976A-76FE90203B1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08E1276C-C899-4D12-9B06-044BD6835B05}"/>
                                            </p:graphicEl>
                                          </p:spTgt>
                                        </p:tgtEl>
                                        <p:attrNameLst>
                                          <p:attrName>style.visibility</p:attrName>
                                        </p:attrNameLst>
                                      </p:cBhvr>
                                      <p:to>
                                        <p:strVal val="visible"/>
                                      </p:to>
                                    </p:set>
                                    <p:animEffect transition="in" filter="fade">
                                      <p:cBhvr>
                                        <p:cTn id="20" dur="2000"/>
                                        <p:tgtEl>
                                          <p:spTgt spid="5">
                                            <p:graphicEl>
                                              <a:dgm id="{08E1276C-C899-4D12-9B06-044BD6835B05}"/>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93FF1337-8F91-489F-A39B-56E2017D54B0}"/>
                                            </p:graphicEl>
                                          </p:spTgt>
                                        </p:tgtEl>
                                        <p:attrNameLst>
                                          <p:attrName>style.visibility</p:attrName>
                                        </p:attrNameLst>
                                      </p:cBhvr>
                                      <p:to>
                                        <p:strVal val="visible"/>
                                      </p:to>
                                    </p:set>
                                    <p:animEffect transition="in" filter="fade">
                                      <p:cBhvr>
                                        <p:cTn id="23" dur="2000"/>
                                        <p:tgtEl>
                                          <p:spTgt spid="5">
                                            <p:graphicEl>
                                              <a:dgm id="{93FF1337-8F91-489F-A39B-56E2017D54B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graphicEl>
                                              <a:dgm id="{3DDB21E0-22C6-4A28-B134-2B50B202B33E}"/>
                                            </p:graphicEl>
                                          </p:spTgt>
                                        </p:tgtEl>
                                        <p:attrNameLst>
                                          <p:attrName>style.visibility</p:attrName>
                                        </p:attrNameLst>
                                      </p:cBhvr>
                                      <p:to>
                                        <p:strVal val="visible"/>
                                      </p:to>
                                    </p:set>
                                    <p:animEffect transition="in" filter="fade">
                                      <p:cBhvr>
                                        <p:cTn id="28" dur="2000"/>
                                        <p:tgtEl>
                                          <p:spTgt spid="5">
                                            <p:graphicEl>
                                              <a:dgm id="{3DDB21E0-22C6-4A28-B134-2B50B202B33E}"/>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graphicEl>
                                              <a:dgm id="{8EE714B9-71BC-4896-8C84-1675D36C560A}"/>
                                            </p:graphicEl>
                                          </p:spTgt>
                                        </p:tgtEl>
                                        <p:attrNameLst>
                                          <p:attrName>style.visibility</p:attrName>
                                        </p:attrNameLst>
                                      </p:cBhvr>
                                      <p:to>
                                        <p:strVal val="visible"/>
                                      </p:to>
                                    </p:set>
                                    <p:animEffect transition="in" filter="fade">
                                      <p:cBhvr>
                                        <p:cTn id="31" dur="2000"/>
                                        <p:tgtEl>
                                          <p:spTgt spid="5">
                                            <p:graphicEl>
                                              <a:dgm id="{8EE714B9-71BC-4896-8C84-1675D36C560A}"/>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graphicEl>
                                              <a:dgm id="{0896B03F-7B6E-4276-953F-FAFC82D0338D}"/>
                                            </p:graphicEl>
                                          </p:spTgt>
                                        </p:tgtEl>
                                        <p:attrNameLst>
                                          <p:attrName>style.visibility</p:attrName>
                                        </p:attrNameLst>
                                      </p:cBhvr>
                                      <p:to>
                                        <p:strVal val="visible"/>
                                      </p:to>
                                    </p:set>
                                    <p:animEffect transition="in" filter="fade">
                                      <p:cBhvr>
                                        <p:cTn id="34" dur="2000"/>
                                        <p:tgtEl>
                                          <p:spTgt spid="5">
                                            <p:graphicEl>
                                              <a:dgm id="{0896B03F-7B6E-4276-953F-FAFC82D0338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nvGraphicFramePr>
        <p:xfrm>
          <a:off x="2214546" y="1285860"/>
          <a:ext cx="4643470" cy="928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9 Diagrama"/>
          <p:cNvGraphicFramePr/>
          <p:nvPr/>
        </p:nvGraphicFramePr>
        <p:xfrm>
          <a:off x="2214546" y="2643182"/>
          <a:ext cx="4643470" cy="92869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1" name="10 Diagrama"/>
          <p:cNvGraphicFramePr/>
          <p:nvPr/>
        </p:nvGraphicFramePr>
        <p:xfrm>
          <a:off x="2214546" y="3929066"/>
          <a:ext cx="4643470" cy="71438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3" name="12 CuadroTexto"/>
          <p:cNvSpPr txBox="1"/>
          <p:nvPr/>
        </p:nvSpPr>
        <p:spPr>
          <a:xfrm>
            <a:off x="2714612" y="142852"/>
            <a:ext cx="4357718" cy="738664"/>
          </a:xfrm>
          <a:prstGeom prst="rect">
            <a:avLst/>
          </a:prstGeom>
          <a:noFill/>
        </p:spPr>
        <p:txBody>
          <a:bodyPr wrap="square" rtlCol="0">
            <a:spAutoFit/>
          </a:bodyPr>
          <a:lstStyle/>
          <a:p>
            <a:pPr lvl="0"/>
            <a:r>
              <a:rPr lang="es-EC" sz="2400" b="1" dirty="0" smtClean="0"/>
              <a:t>CONCEPTOS GENERALES</a:t>
            </a:r>
          </a:p>
          <a:p>
            <a:endParaRPr lang="es-EC" dirty="0"/>
          </a:p>
        </p:txBody>
      </p:sp>
      <p:graphicFrame>
        <p:nvGraphicFramePr>
          <p:cNvPr id="14" name="13 Diagrama"/>
          <p:cNvGraphicFramePr/>
          <p:nvPr/>
        </p:nvGraphicFramePr>
        <p:xfrm>
          <a:off x="2214546" y="4929198"/>
          <a:ext cx="4643470" cy="71438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8" name="7 Imagen"/>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6732240" y="5949280"/>
            <a:ext cx="2270125"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graphicEl>
                                              <a:dgm id="{A6DB3605-F95D-425C-A7DE-2AF1C2E5F52B}"/>
                                            </p:graphicEl>
                                          </p:spTgt>
                                        </p:tgtEl>
                                        <p:attrNameLst>
                                          <p:attrName>style.visibility</p:attrName>
                                        </p:attrNameLst>
                                      </p:cBhvr>
                                      <p:to>
                                        <p:strVal val="visible"/>
                                      </p:to>
                                    </p:set>
                                    <p:anim calcmode="lin" valueType="num">
                                      <p:cBhvr additive="base">
                                        <p:cTn id="7" dur="500" fill="hold"/>
                                        <p:tgtEl>
                                          <p:spTgt spid="7">
                                            <p:graphicEl>
                                              <a:dgm id="{A6DB3605-F95D-425C-A7DE-2AF1C2E5F52B}"/>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dgm id="{A6DB3605-F95D-425C-A7DE-2AF1C2E5F52B}"/>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graphicEl>
                                              <a:dgm id="{FB88F0EE-1487-4CCF-99B2-C7EC33348824}"/>
                                            </p:graphicEl>
                                          </p:spTgt>
                                        </p:tgtEl>
                                        <p:attrNameLst>
                                          <p:attrName>style.visibility</p:attrName>
                                        </p:attrNameLst>
                                      </p:cBhvr>
                                      <p:to>
                                        <p:strVal val="visible"/>
                                      </p:to>
                                    </p:set>
                                    <p:anim calcmode="lin" valueType="num">
                                      <p:cBhvr additive="base">
                                        <p:cTn id="11" dur="500" fill="hold"/>
                                        <p:tgtEl>
                                          <p:spTgt spid="7">
                                            <p:graphicEl>
                                              <a:dgm id="{FB88F0EE-1487-4CCF-99B2-C7EC33348824}"/>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graphicEl>
                                              <a:dgm id="{FB88F0EE-1487-4CCF-99B2-C7EC33348824}"/>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graphicEl>
                                              <a:dgm id="{A6DB3605-F95D-425C-A7DE-2AF1C2E5F52B}"/>
                                            </p:graphicEl>
                                          </p:spTgt>
                                        </p:tgtEl>
                                        <p:attrNameLst>
                                          <p:attrName>style.visibility</p:attrName>
                                        </p:attrNameLst>
                                      </p:cBhvr>
                                      <p:to>
                                        <p:strVal val="visible"/>
                                      </p:to>
                                    </p:set>
                                    <p:anim calcmode="lin" valueType="num">
                                      <p:cBhvr additive="base">
                                        <p:cTn id="17" dur="500" fill="hold"/>
                                        <p:tgtEl>
                                          <p:spTgt spid="10">
                                            <p:graphicEl>
                                              <a:dgm id="{A6DB3605-F95D-425C-A7DE-2AF1C2E5F52B}"/>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graphicEl>
                                              <a:dgm id="{A6DB3605-F95D-425C-A7DE-2AF1C2E5F52B}"/>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graphicEl>
                                              <a:dgm id="{FB88F0EE-1487-4CCF-99B2-C7EC33348824}"/>
                                            </p:graphicEl>
                                          </p:spTgt>
                                        </p:tgtEl>
                                        <p:attrNameLst>
                                          <p:attrName>style.visibility</p:attrName>
                                        </p:attrNameLst>
                                      </p:cBhvr>
                                      <p:to>
                                        <p:strVal val="visible"/>
                                      </p:to>
                                    </p:set>
                                    <p:anim calcmode="lin" valueType="num">
                                      <p:cBhvr additive="base">
                                        <p:cTn id="21" dur="500" fill="hold"/>
                                        <p:tgtEl>
                                          <p:spTgt spid="10">
                                            <p:graphicEl>
                                              <a:dgm id="{FB88F0EE-1487-4CCF-99B2-C7EC33348824}"/>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graphicEl>
                                              <a:dgm id="{FB88F0EE-1487-4CCF-99B2-C7EC33348824}"/>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graphicEl>
                                              <a:dgm id="{A6DB3605-F95D-425C-A7DE-2AF1C2E5F52B}"/>
                                            </p:graphicEl>
                                          </p:spTgt>
                                        </p:tgtEl>
                                        <p:attrNameLst>
                                          <p:attrName>style.visibility</p:attrName>
                                        </p:attrNameLst>
                                      </p:cBhvr>
                                      <p:to>
                                        <p:strVal val="visible"/>
                                      </p:to>
                                    </p:set>
                                    <p:anim calcmode="lin" valueType="num">
                                      <p:cBhvr additive="base">
                                        <p:cTn id="27" dur="500" fill="hold"/>
                                        <p:tgtEl>
                                          <p:spTgt spid="11">
                                            <p:graphicEl>
                                              <a:dgm id="{A6DB3605-F95D-425C-A7DE-2AF1C2E5F52B}"/>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graphicEl>
                                              <a:dgm id="{A6DB3605-F95D-425C-A7DE-2AF1C2E5F52B}"/>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graphicEl>
                                              <a:dgm id="{FB88F0EE-1487-4CCF-99B2-C7EC33348824}"/>
                                            </p:graphicEl>
                                          </p:spTgt>
                                        </p:tgtEl>
                                        <p:attrNameLst>
                                          <p:attrName>style.visibility</p:attrName>
                                        </p:attrNameLst>
                                      </p:cBhvr>
                                      <p:to>
                                        <p:strVal val="visible"/>
                                      </p:to>
                                    </p:set>
                                    <p:anim calcmode="lin" valueType="num">
                                      <p:cBhvr additive="base">
                                        <p:cTn id="31" dur="500" fill="hold"/>
                                        <p:tgtEl>
                                          <p:spTgt spid="11">
                                            <p:graphicEl>
                                              <a:dgm id="{FB88F0EE-1487-4CCF-99B2-C7EC33348824}"/>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graphicEl>
                                              <a:dgm id="{FB88F0EE-1487-4CCF-99B2-C7EC33348824}"/>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graphicEl>
                                              <a:dgm id="{A6DB3605-F95D-425C-A7DE-2AF1C2E5F52B}"/>
                                            </p:graphicEl>
                                          </p:spTgt>
                                        </p:tgtEl>
                                        <p:attrNameLst>
                                          <p:attrName>style.visibility</p:attrName>
                                        </p:attrNameLst>
                                      </p:cBhvr>
                                      <p:to>
                                        <p:strVal val="visible"/>
                                      </p:to>
                                    </p:set>
                                    <p:anim calcmode="lin" valueType="num">
                                      <p:cBhvr additive="base">
                                        <p:cTn id="37" dur="500" fill="hold"/>
                                        <p:tgtEl>
                                          <p:spTgt spid="14">
                                            <p:graphicEl>
                                              <a:dgm id="{A6DB3605-F95D-425C-A7DE-2AF1C2E5F52B}"/>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graphicEl>
                                              <a:dgm id="{A6DB3605-F95D-425C-A7DE-2AF1C2E5F52B}"/>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graphicEl>
                                              <a:dgm id="{FB88F0EE-1487-4CCF-99B2-C7EC33348824}"/>
                                            </p:graphicEl>
                                          </p:spTgt>
                                        </p:tgtEl>
                                        <p:attrNameLst>
                                          <p:attrName>style.visibility</p:attrName>
                                        </p:attrNameLst>
                                      </p:cBhvr>
                                      <p:to>
                                        <p:strVal val="visible"/>
                                      </p:to>
                                    </p:set>
                                    <p:anim calcmode="lin" valueType="num">
                                      <p:cBhvr additive="base">
                                        <p:cTn id="41" dur="500" fill="hold"/>
                                        <p:tgtEl>
                                          <p:spTgt spid="14">
                                            <p:graphicEl>
                                              <a:dgm id="{FB88F0EE-1487-4CCF-99B2-C7EC33348824}"/>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14">
                                            <p:graphicEl>
                                              <a:dgm id="{FB88F0EE-1487-4CCF-99B2-C7EC3334882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p:bldSub>
      </p:bldGraphic>
      <p:bldGraphic spid="10" grpId="0">
        <p:bldSub>
          <a:bldDgm/>
        </p:bldSub>
      </p:bldGraphic>
      <p:bldGraphic spid="11" grpId="0">
        <p:bldSub>
          <a:bldDgm/>
        </p:bldSub>
      </p:bldGraphic>
      <p:bldGraphic spid="14" grpId="0">
        <p:bldSub>
          <a:bldDgm/>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786058"/>
            <a:ext cx="8229600" cy="1143000"/>
          </a:xfrm>
        </p:spPr>
        <p:txBody>
          <a:bodyPr/>
          <a:lstStyle/>
          <a:p>
            <a:pPr algn="ctr"/>
            <a:r>
              <a:rPr lang="es-EC" dirty="0" smtClean="0">
                <a:solidFill>
                  <a:schemeClr val="bg2"/>
                </a:solidFill>
                <a:effectLst>
                  <a:outerShdw blurRad="38100" dist="38100" dir="2700000" algn="tl">
                    <a:srgbClr val="000000">
                      <a:alpha val="43137"/>
                    </a:srgbClr>
                  </a:outerShdw>
                </a:effectLst>
              </a:rPr>
              <a:t>FASE EXPERIMENTAL Y ANÁLISIS DE DATOS</a:t>
            </a:r>
            <a:endParaRPr lang="es-EC" dirty="0">
              <a:solidFill>
                <a:schemeClr val="bg2"/>
              </a:solidFill>
              <a:effectLst>
                <a:outerShdw blurRad="38100" dist="38100" dir="2700000" algn="tl">
                  <a:srgbClr val="000000">
                    <a:alpha val="43137"/>
                  </a:srgbClr>
                </a:outerShdw>
              </a:effectLst>
            </a:endParaRPr>
          </a:p>
        </p:txBody>
      </p:sp>
      <p:pic>
        <p:nvPicPr>
          <p:cNvPr id="3" name="2 Image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32240" y="5949280"/>
            <a:ext cx="2270125"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6891</TotalTime>
  <Words>3516</Words>
  <Application>Microsoft Office PowerPoint</Application>
  <PresentationFormat>Presentación en pantalla (4:3)</PresentationFormat>
  <Paragraphs>1286</Paragraphs>
  <Slides>31</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31</vt:i4>
      </vt:variant>
    </vt:vector>
  </HeadingPairs>
  <TitlesOfParts>
    <vt:vector size="33" baseType="lpstr">
      <vt:lpstr>1_Diseño predeterminado</vt:lpstr>
      <vt:lpstr>CorelDRAW</vt:lpstr>
      <vt:lpstr>Diapositiva 1</vt:lpstr>
      <vt:lpstr>Diapositiva 2</vt:lpstr>
      <vt:lpstr>Diapositiva 3</vt:lpstr>
      <vt:lpstr>Diapositiva 4</vt:lpstr>
      <vt:lpstr>Diapositiva 5</vt:lpstr>
      <vt:lpstr>Diapositiva 6</vt:lpstr>
      <vt:lpstr>Diapositiva 7</vt:lpstr>
      <vt:lpstr>Diapositiva 8</vt:lpstr>
      <vt:lpstr>FASE EXPERIMENTAL Y ANÁLISIS DE DATOS</vt:lpstr>
      <vt:lpstr>Diapositiva 10</vt:lpstr>
      <vt:lpstr>Diapositiva 11</vt:lpstr>
      <vt:lpstr>MATERIALES A ENSAYAR</vt:lpstr>
      <vt:lpstr>BAGAZO A GRANEL 1</vt:lpstr>
      <vt:lpstr>Diapositiva 14</vt:lpstr>
      <vt:lpstr>Elevación excesiva de temperatura en la fuente.                                Poca entrega de calor en los sumideros con respecto a la fuente. </vt:lpstr>
      <vt:lpstr>BAGAZO A GRANEL 2</vt:lpstr>
      <vt:lpstr>Diapositiva 17</vt:lpstr>
      <vt:lpstr>Diapositiva 18</vt:lpstr>
      <vt:lpstr>BAGAZO A GRANEL 3</vt:lpstr>
      <vt:lpstr>Diapositiva 20</vt:lpstr>
      <vt:lpstr>Diapositiva 21</vt:lpstr>
      <vt:lpstr>RESULTADOS DEL BAGAZO DE CAÑA</vt:lpstr>
      <vt:lpstr>BAMBÚ A GRANEL</vt:lpstr>
      <vt:lpstr>Diapositiva 24</vt:lpstr>
      <vt:lpstr>TOTORA A GRANEL</vt:lpstr>
      <vt:lpstr>Diapositiva 26</vt:lpstr>
      <vt:lpstr>PALMA A GRANEL</vt:lpstr>
      <vt:lpstr>Diapositiva 28</vt:lpstr>
      <vt:lpstr>Diapositiva 29</vt:lpstr>
      <vt:lpstr>Diapositiva 30</vt:lpstr>
      <vt:lpstr>Diapositiva 31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ARMANDO</cp:lastModifiedBy>
  <cp:revision>482</cp:revision>
  <dcterms:created xsi:type="dcterms:W3CDTF">2015-04-23T21:31:36Z</dcterms:created>
  <dcterms:modified xsi:type="dcterms:W3CDTF">2017-03-01T12:41:32Z</dcterms:modified>
</cp:coreProperties>
</file>