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323" r:id="rId5"/>
    <p:sldId id="259" r:id="rId6"/>
    <p:sldId id="260" r:id="rId7"/>
    <p:sldId id="261" r:id="rId8"/>
    <p:sldId id="322" r:id="rId9"/>
    <p:sldId id="262" r:id="rId10"/>
    <p:sldId id="263" r:id="rId11"/>
    <p:sldId id="264" r:id="rId12"/>
    <p:sldId id="312" r:id="rId13"/>
    <p:sldId id="321" r:id="rId14"/>
    <p:sldId id="265" r:id="rId15"/>
    <p:sldId id="266" r:id="rId16"/>
    <p:sldId id="313" r:id="rId17"/>
    <p:sldId id="267" r:id="rId18"/>
    <p:sldId id="319" r:id="rId19"/>
    <p:sldId id="320" r:id="rId20"/>
    <p:sldId id="271" r:id="rId21"/>
    <p:sldId id="316" r:id="rId22"/>
    <p:sldId id="317" r:id="rId23"/>
    <p:sldId id="273" r:id="rId24"/>
    <p:sldId id="318" r:id="rId25"/>
    <p:sldId id="274" r:id="rId26"/>
    <p:sldId id="275" r:id="rId27"/>
    <p:sldId id="276" r:id="rId28"/>
    <p:sldId id="277" r:id="rId29"/>
    <p:sldId id="278" r:id="rId30"/>
    <p:sldId id="279" r:id="rId31"/>
    <p:sldId id="280" r:id="rId32"/>
    <p:sldId id="281" r:id="rId33"/>
    <p:sldId id="282" r:id="rId34"/>
    <p:sldId id="283" r:id="rId35"/>
    <p:sldId id="284" r:id="rId36"/>
    <p:sldId id="286" r:id="rId37"/>
    <p:sldId id="287" r:id="rId38"/>
    <p:sldId id="288" r:id="rId39"/>
    <p:sldId id="289" r:id="rId40"/>
    <p:sldId id="290" r:id="rId41"/>
    <p:sldId id="291" r:id="rId42"/>
    <p:sldId id="292" r:id="rId43"/>
    <p:sldId id="293" r:id="rId44"/>
    <p:sldId id="294" r:id="rId45"/>
    <p:sldId id="295" r:id="rId4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660066"/>
    <a:srgbClr val="000058"/>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88277" autoAdjust="0"/>
  </p:normalViewPr>
  <p:slideViewPr>
    <p:cSldViewPr>
      <p:cViewPr>
        <p:scale>
          <a:sx n="67" d="100"/>
          <a:sy n="67" d="100"/>
        </p:scale>
        <p:origin x="-124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778ED-DD2E-4105-8BDF-2CC4B40D31F1}" type="doc">
      <dgm:prSet loTypeId="urn:microsoft.com/office/officeart/2005/8/layout/cycle5" loCatId="cycle" qsTypeId="urn:microsoft.com/office/officeart/2005/8/quickstyle/3d1" qsCatId="3D" csTypeId="urn:microsoft.com/office/officeart/2005/8/colors/colorful5" csCatId="colorful" phldr="1"/>
      <dgm:spPr/>
      <dgm:t>
        <a:bodyPr/>
        <a:lstStyle/>
        <a:p>
          <a:endParaRPr lang="es-ES"/>
        </a:p>
      </dgm:t>
    </dgm:pt>
    <dgm:pt modelId="{45A00E45-FF71-4BCC-9443-E255163EBE19}">
      <dgm:prSet phldrT="[Texto]" custT="1"/>
      <dgm:spPr/>
      <dgm:t>
        <a:bodyPr/>
        <a:lstStyle/>
        <a:p>
          <a:pPr algn="ctr"/>
          <a:r>
            <a:rPr lang="es-EC" sz="1800" b="1" smtClean="0">
              <a:solidFill>
                <a:schemeClr val="tx1"/>
              </a:solidFill>
            </a:rPr>
            <a:t>INTRODUCCIÓN</a:t>
          </a:r>
          <a:endParaRPr lang="es-ES" sz="1800" b="1" dirty="0">
            <a:solidFill>
              <a:schemeClr val="tx1"/>
            </a:solidFill>
          </a:endParaRPr>
        </a:p>
      </dgm:t>
    </dgm:pt>
    <dgm:pt modelId="{4BAB98E4-C801-4116-8A98-149D8C6D966A}" type="parTrans" cxnId="{63FCDBD7-0C1F-444C-AD21-831A80408385}">
      <dgm:prSet/>
      <dgm:spPr/>
      <dgm:t>
        <a:bodyPr/>
        <a:lstStyle/>
        <a:p>
          <a:pPr algn="ctr"/>
          <a:endParaRPr lang="es-ES" sz="1800" b="1">
            <a:solidFill>
              <a:schemeClr val="tx1"/>
            </a:solidFill>
          </a:endParaRPr>
        </a:p>
      </dgm:t>
    </dgm:pt>
    <dgm:pt modelId="{68FB77FD-D773-494D-8285-C795EE5EE679}" type="sibTrans" cxnId="{63FCDBD7-0C1F-444C-AD21-831A80408385}">
      <dgm:prSet/>
      <dgm:spPr/>
      <dgm:t>
        <a:bodyPr/>
        <a:lstStyle/>
        <a:p>
          <a:pPr algn="ctr"/>
          <a:endParaRPr lang="es-ES" sz="1800" b="1">
            <a:solidFill>
              <a:schemeClr val="tx1"/>
            </a:solidFill>
          </a:endParaRPr>
        </a:p>
      </dgm:t>
    </dgm:pt>
    <dgm:pt modelId="{A70C7E3F-BF3A-4656-9C05-06ADEE7F0BA7}">
      <dgm:prSet phldrT="[Texto]" custT="1"/>
      <dgm:spPr/>
      <dgm:t>
        <a:bodyPr/>
        <a:lstStyle/>
        <a:p>
          <a:pPr algn="ctr"/>
          <a:endParaRPr lang="es-EC" sz="1800" b="1" smtClean="0">
            <a:solidFill>
              <a:schemeClr val="tx1"/>
            </a:solidFill>
          </a:endParaRPr>
        </a:p>
        <a:p>
          <a:pPr algn="ctr"/>
          <a:r>
            <a:rPr lang="es-EC" sz="1800" b="1" smtClean="0">
              <a:solidFill>
                <a:schemeClr val="tx1"/>
              </a:solidFill>
            </a:rPr>
            <a:t>CAPÍTILO I</a:t>
          </a:r>
        </a:p>
        <a:p>
          <a:pPr algn="ctr"/>
          <a:r>
            <a:rPr lang="es-EC" sz="1800" b="1" smtClean="0">
              <a:solidFill>
                <a:schemeClr val="tx1"/>
              </a:solidFill>
            </a:rPr>
            <a:t>PLANTEAMIENTO DE LA INVESTIGACIÓN</a:t>
          </a:r>
        </a:p>
        <a:p>
          <a:pPr algn="ctr"/>
          <a:endParaRPr lang="es-ES" sz="1800" b="1" dirty="0">
            <a:solidFill>
              <a:schemeClr val="tx1"/>
            </a:solidFill>
          </a:endParaRPr>
        </a:p>
      </dgm:t>
    </dgm:pt>
    <dgm:pt modelId="{E5570439-1CBB-42E0-A574-BD5B143ACB3C}" type="parTrans" cxnId="{C2074A3D-6269-4B33-983A-ADE3FC2080CA}">
      <dgm:prSet/>
      <dgm:spPr/>
      <dgm:t>
        <a:bodyPr/>
        <a:lstStyle/>
        <a:p>
          <a:pPr algn="ctr"/>
          <a:endParaRPr lang="es-ES" sz="1800" b="1">
            <a:solidFill>
              <a:schemeClr val="tx1"/>
            </a:solidFill>
          </a:endParaRPr>
        </a:p>
      </dgm:t>
    </dgm:pt>
    <dgm:pt modelId="{0946EB5D-3D78-4927-BFE8-7F859951D822}" type="sibTrans" cxnId="{C2074A3D-6269-4B33-983A-ADE3FC2080CA}">
      <dgm:prSet/>
      <dgm:spPr/>
      <dgm:t>
        <a:bodyPr/>
        <a:lstStyle/>
        <a:p>
          <a:pPr algn="ctr"/>
          <a:endParaRPr lang="es-ES" sz="1800" b="1">
            <a:solidFill>
              <a:schemeClr val="tx1"/>
            </a:solidFill>
          </a:endParaRPr>
        </a:p>
      </dgm:t>
    </dgm:pt>
    <dgm:pt modelId="{C66D9726-A7C1-4D60-8F34-56B1340EBB7E}">
      <dgm:prSet phldrT="[Texto]" custT="1"/>
      <dgm:spPr/>
      <dgm:t>
        <a:bodyPr/>
        <a:lstStyle/>
        <a:p>
          <a:pPr algn="ctr"/>
          <a:r>
            <a:rPr lang="es-EC" sz="1800" b="1" smtClean="0">
              <a:solidFill>
                <a:schemeClr val="tx1"/>
              </a:solidFill>
            </a:rPr>
            <a:t>CAPÍTULO II </a:t>
          </a:r>
        </a:p>
        <a:p>
          <a:pPr algn="ctr"/>
          <a:r>
            <a:rPr lang="es-EC" sz="1800" b="1" smtClean="0">
              <a:solidFill>
                <a:schemeClr val="tx1"/>
              </a:solidFill>
            </a:rPr>
            <a:t>MARCO  TEÓRICO</a:t>
          </a:r>
          <a:endParaRPr lang="es-ES" sz="1800" b="1" dirty="0">
            <a:solidFill>
              <a:schemeClr val="tx1"/>
            </a:solidFill>
          </a:endParaRPr>
        </a:p>
      </dgm:t>
    </dgm:pt>
    <dgm:pt modelId="{8257D8A8-2461-4DD9-9EB7-8D288F07042F}" type="parTrans" cxnId="{7BC1AF03-93EF-434A-95C1-9DF4E065417F}">
      <dgm:prSet/>
      <dgm:spPr/>
      <dgm:t>
        <a:bodyPr/>
        <a:lstStyle/>
        <a:p>
          <a:pPr algn="ctr"/>
          <a:endParaRPr lang="es-ES" sz="1800" b="1">
            <a:solidFill>
              <a:schemeClr val="tx1"/>
            </a:solidFill>
          </a:endParaRPr>
        </a:p>
      </dgm:t>
    </dgm:pt>
    <dgm:pt modelId="{80C4E979-654B-41D9-8238-7724BD18B181}" type="sibTrans" cxnId="{7BC1AF03-93EF-434A-95C1-9DF4E065417F}">
      <dgm:prSet/>
      <dgm:spPr/>
      <dgm:t>
        <a:bodyPr/>
        <a:lstStyle/>
        <a:p>
          <a:pPr algn="ctr"/>
          <a:endParaRPr lang="es-ES" sz="1800" b="1">
            <a:solidFill>
              <a:schemeClr val="tx1"/>
            </a:solidFill>
          </a:endParaRPr>
        </a:p>
      </dgm:t>
    </dgm:pt>
    <dgm:pt modelId="{A4F985D9-6042-4393-A205-892F2735F001}">
      <dgm:prSet phldrT="[Texto]" custT="1"/>
      <dgm:spPr/>
      <dgm:t>
        <a:bodyPr/>
        <a:lstStyle/>
        <a:p>
          <a:pPr algn="ctr"/>
          <a:r>
            <a:rPr lang="es-EC" sz="1800" b="1" smtClean="0">
              <a:solidFill>
                <a:schemeClr val="tx1"/>
              </a:solidFill>
            </a:rPr>
            <a:t>CAPÍTULO III</a:t>
          </a:r>
        </a:p>
        <a:p>
          <a:pPr algn="ctr"/>
          <a:r>
            <a:rPr lang="es-EC" sz="1800" b="1" smtClean="0">
              <a:solidFill>
                <a:schemeClr val="tx1"/>
              </a:solidFill>
            </a:rPr>
            <a:t>ÁREA DE INVESTIGACIÓN</a:t>
          </a:r>
          <a:endParaRPr lang="es-ES" sz="1800" b="1" dirty="0">
            <a:solidFill>
              <a:schemeClr val="tx1"/>
            </a:solidFill>
          </a:endParaRPr>
        </a:p>
      </dgm:t>
    </dgm:pt>
    <dgm:pt modelId="{3417A3B0-E916-4894-8164-0302B2FF76EE}" type="parTrans" cxnId="{01C07DB5-7D0B-495C-8735-D166F154ECEE}">
      <dgm:prSet/>
      <dgm:spPr/>
      <dgm:t>
        <a:bodyPr/>
        <a:lstStyle/>
        <a:p>
          <a:pPr algn="ctr"/>
          <a:endParaRPr lang="es-ES" sz="1800" b="1">
            <a:solidFill>
              <a:schemeClr val="tx1"/>
            </a:solidFill>
          </a:endParaRPr>
        </a:p>
      </dgm:t>
    </dgm:pt>
    <dgm:pt modelId="{9CB25858-7410-4036-955E-B1D318D03137}" type="sibTrans" cxnId="{01C07DB5-7D0B-495C-8735-D166F154ECEE}">
      <dgm:prSet/>
      <dgm:spPr/>
      <dgm:t>
        <a:bodyPr/>
        <a:lstStyle/>
        <a:p>
          <a:pPr algn="ctr"/>
          <a:endParaRPr lang="es-ES" sz="1800" b="1">
            <a:solidFill>
              <a:schemeClr val="tx1"/>
            </a:solidFill>
          </a:endParaRPr>
        </a:p>
      </dgm:t>
    </dgm:pt>
    <dgm:pt modelId="{43BE6D3B-EFED-4C3F-A0CF-0683BFD43355}">
      <dgm:prSet phldrT="[Texto]" custT="1"/>
      <dgm:spPr/>
      <dgm:t>
        <a:bodyPr/>
        <a:lstStyle/>
        <a:p>
          <a:pPr algn="ctr"/>
          <a:r>
            <a:rPr lang="es-EC" sz="1800" b="1" smtClean="0">
              <a:solidFill>
                <a:schemeClr val="tx1"/>
              </a:solidFill>
            </a:rPr>
            <a:t>CAPÍTULO IV</a:t>
          </a:r>
        </a:p>
        <a:p>
          <a:pPr algn="ctr"/>
          <a:r>
            <a:rPr lang="es-EC" sz="1800" b="1" smtClean="0">
              <a:solidFill>
                <a:schemeClr val="tx1"/>
              </a:solidFill>
            </a:rPr>
            <a:t>GEOREFERENCIACIÓN</a:t>
          </a:r>
          <a:endParaRPr lang="es-ES" sz="1800" b="1" dirty="0">
            <a:solidFill>
              <a:schemeClr val="tx1"/>
            </a:solidFill>
          </a:endParaRPr>
        </a:p>
      </dgm:t>
    </dgm:pt>
    <dgm:pt modelId="{EB6F737D-9BE8-4576-8758-18D2417DC744}" type="parTrans" cxnId="{8F88A02F-E43E-4104-AC8D-A9DFEEB6A1DB}">
      <dgm:prSet/>
      <dgm:spPr/>
      <dgm:t>
        <a:bodyPr/>
        <a:lstStyle/>
        <a:p>
          <a:pPr algn="ctr"/>
          <a:endParaRPr lang="es-ES" sz="1800" b="1">
            <a:solidFill>
              <a:schemeClr val="tx1"/>
            </a:solidFill>
          </a:endParaRPr>
        </a:p>
      </dgm:t>
    </dgm:pt>
    <dgm:pt modelId="{A10B3130-5473-49FC-AA7B-3F1FB3938DC1}" type="sibTrans" cxnId="{8F88A02F-E43E-4104-AC8D-A9DFEEB6A1DB}">
      <dgm:prSet/>
      <dgm:spPr/>
      <dgm:t>
        <a:bodyPr/>
        <a:lstStyle/>
        <a:p>
          <a:pPr algn="ctr"/>
          <a:endParaRPr lang="es-ES" sz="1800" b="1">
            <a:solidFill>
              <a:schemeClr val="tx1"/>
            </a:solidFill>
          </a:endParaRPr>
        </a:p>
      </dgm:t>
    </dgm:pt>
    <dgm:pt modelId="{90852C33-7C8A-474C-89D6-63D5B1D8E43D}">
      <dgm:prSet phldrT="[Texto]" custT="1"/>
      <dgm:spPr/>
      <dgm:t>
        <a:bodyPr/>
        <a:lstStyle/>
        <a:p>
          <a:pPr algn="ctr"/>
          <a:r>
            <a:rPr lang="es-EC" sz="1800" b="1" smtClean="0">
              <a:solidFill>
                <a:schemeClr val="tx1"/>
              </a:solidFill>
            </a:rPr>
            <a:t>CAPÍTULO V</a:t>
          </a:r>
        </a:p>
        <a:p>
          <a:pPr algn="ctr"/>
          <a:r>
            <a:rPr lang="es-EC" sz="1800" b="1" smtClean="0">
              <a:solidFill>
                <a:schemeClr val="tx1"/>
              </a:solidFill>
            </a:rPr>
            <a:t>INVESTIGACIÓN DE MERCADO</a:t>
          </a:r>
          <a:endParaRPr lang="es-ES" sz="1800" b="1" dirty="0">
            <a:solidFill>
              <a:schemeClr val="tx1"/>
            </a:solidFill>
          </a:endParaRPr>
        </a:p>
      </dgm:t>
    </dgm:pt>
    <dgm:pt modelId="{D3DC3DD8-9AE7-4113-954C-49E889D902A3}" type="parTrans" cxnId="{C1FC0C16-D191-42BF-AF4A-53AE9D003F8C}">
      <dgm:prSet/>
      <dgm:spPr/>
      <dgm:t>
        <a:bodyPr/>
        <a:lstStyle/>
        <a:p>
          <a:pPr algn="ctr"/>
          <a:endParaRPr lang="es-ES" sz="1800" b="1">
            <a:solidFill>
              <a:schemeClr val="tx1"/>
            </a:solidFill>
          </a:endParaRPr>
        </a:p>
      </dgm:t>
    </dgm:pt>
    <dgm:pt modelId="{7754ED86-4874-4602-87A5-0365C9BDC2B7}" type="sibTrans" cxnId="{C1FC0C16-D191-42BF-AF4A-53AE9D003F8C}">
      <dgm:prSet/>
      <dgm:spPr/>
      <dgm:t>
        <a:bodyPr/>
        <a:lstStyle/>
        <a:p>
          <a:pPr algn="ctr"/>
          <a:endParaRPr lang="es-ES" sz="1800" b="1">
            <a:solidFill>
              <a:schemeClr val="tx1"/>
            </a:solidFill>
          </a:endParaRPr>
        </a:p>
      </dgm:t>
    </dgm:pt>
    <dgm:pt modelId="{C0A8BA8D-D2E4-4244-96CD-A2E3F89AC034}">
      <dgm:prSet phldrT="[Texto]" custT="1"/>
      <dgm:spPr/>
      <dgm:t>
        <a:bodyPr/>
        <a:lstStyle/>
        <a:p>
          <a:pPr algn="ctr"/>
          <a:r>
            <a:rPr lang="es-EC" sz="1800" b="1" dirty="0" smtClean="0">
              <a:solidFill>
                <a:schemeClr val="tx1"/>
              </a:solidFill>
            </a:rPr>
            <a:t>CONCLUSIONES Y RECOMENDACIONES</a:t>
          </a:r>
          <a:endParaRPr lang="es-ES" sz="1800" b="1" dirty="0">
            <a:solidFill>
              <a:schemeClr val="tx1"/>
            </a:solidFill>
          </a:endParaRPr>
        </a:p>
      </dgm:t>
    </dgm:pt>
    <dgm:pt modelId="{DDE01702-4B79-41B1-9121-6F6C878E0418}" type="parTrans" cxnId="{F29583B2-7AB6-4BCA-8696-39D6D2C932E0}">
      <dgm:prSet/>
      <dgm:spPr/>
      <dgm:t>
        <a:bodyPr/>
        <a:lstStyle/>
        <a:p>
          <a:pPr algn="ctr"/>
          <a:endParaRPr lang="es-ES" sz="1800" b="1">
            <a:solidFill>
              <a:schemeClr val="tx1"/>
            </a:solidFill>
          </a:endParaRPr>
        </a:p>
      </dgm:t>
    </dgm:pt>
    <dgm:pt modelId="{E22D8884-CE8B-4398-BE48-3A7A98EB5093}" type="sibTrans" cxnId="{F29583B2-7AB6-4BCA-8696-39D6D2C932E0}">
      <dgm:prSet/>
      <dgm:spPr/>
      <dgm:t>
        <a:bodyPr/>
        <a:lstStyle/>
        <a:p>
          <a:pPr algn="ctr"/>
          <a:endParaRPr lang="es-ES" sz="1800" b="1">
            <a:solidFill>
              <a:schemeClr val="tx1"/>
            </a:solidFill>
          </a:endParaRPr>
        </a:p>
      </dgm:t>
    </dgm:pt>
    <dgm:pt modelId="{3914D52C-8375-4017-BEA5-3418336BC4C2}" type="pres">
      <dgm:prSet presAssocID="{53D778ED-DD2E-4105-8BDF-2CC4B40D31F1}" presName="cycle" presStyleCnt="0">
        <dgm:presLayoutVars>
          <dgm:dir/>
          <dgm:resizeHandles val="exact"/>
        </dgm:presLayoutVars>
      </dgm:prSet>
      <dgm:spPr/>
      <dgm:t>
        <a:bodyPr/>
        <a:lstStyle/>
        <a:p>
          <a:endParaRPr lang="es-ES"/>
        </a:p>
      </dgm:t>
    </dgm:pt>
    <dgm:pt modelId="{4C143159-8817-4FB8-BD09-173468398B53}" type="pres">
      <dgm:prSet presAssocID="{45A00E45-FF71-4BCC-9443-E255163EBE19}" presName="node" presStyleLbl="node1" presStyleIdx="0" presStyleCnt="7" custScaleX="211177">
        <dgm:presLayoutVars>
          <dgm:bulletEnabled val="1"/>
        </dgm:presLayoutVars>
      </dgm:prSet>
      <dgm:spPr/>
      <dgm:t>
        <a:bodyPr/>
        <a:lstStyle/>
        <a:p>
          <a:endParaRPr lang="es-ES"/>
        </a:p>
      </dgm:t>
    </dgm:pt>
    <dgm:pt modelId="{317F03A3-1A7E-47BE-93EF-260CF2D81A87}" type="pres">
      <dgm:prSet presAssocID="{45A00E45-FF71-4BCC-9443-E255163EBE19}" presName="spNode" presStyleCnt="0"/>
      <dgm:spPr/>
      <dgm:t>
        <a:bodyPr/>
        <a:lstStyle/>
        <a:p>
          <a:endParaRPr lang="es-ES"/>
        </a:p>
      </dgm:t>
    </dgm:pt>
    <dgm:pt modelId="{2DE85B72-0AEF-4493-8688-515E7455061A}" type="pres">
      <dgm:prSet presAssocID="{68FB77FD-D773-494D-8285-C795EE5EE679}" presName="sibTrans" presStyleLbl="sibTrans1D1" presStyleIdx="0" presStyleCnt="7"/>
      <dgm:spPr/>
      <dgm:t>
        <a:bodyPr/>
        <a:lstStyle/>
        <a:p>
          <a:endParaRPr lang="es-ES"/>
        </a:p>
      </dgm:t>
    </dgm:pt>
    <dgm:pt modelId="{22AA7312-3947-4BDA-981D-31852B0821D7}" type="pres">
      <dgm:prSet presAssocID="{A70C7E3F-BF3A-4656-9C05-06ADEE7F0BA7}" presName="node" presStyleLbl="node1" presStyleIdx="1" presStyleCnt="7" custScaleX="187501" custRadScaleRad="116335" custRadScaleInc="75461">
        <dgm:presLayoutVars>
          <dgm:bulletEnabled val="1"/>
        </dgm:presLayoutVars>
      </dgm:prSet>
      <dgm:spPr/>
      <dgm:t>
        <a:bodyPr/>
        <a:lstStyle/>
        <a:p>
          <a:endParaRPr lang="es-ES"/>
        </a:p>
      </dgm:t>
    </dgm:pt>
    <dgm:pt modelId="{B096F8E2-6DBD-4930-8B95-569EA49EF9E7}" type="pres">
      <dgm:prSet presAssocID="{A70C7E3F-BF3A-4656-9C05-06ADEE7F0BA7}" presName="spNode" presStyleCnt="0"/>
      <dgm:spPr/>
      <dgm:t>
        <a:bodyPr/>
        <a:lstStyle/>
        <a:p>
          <a:endParaRPr lang="es-ES"/>
        </a:p>
      </dgm:t>
    </dgm:pt>
    <dgm:pt modelId="{743420EB-965B-4100-A29D-34A94AFC67EC}" type="pres">
      <dgm:prSet presAssocID="{0946EB5D-3D78-4927-BFE8-7F859951D822}" presName="sibTrans" presStyleLbl="sibTrans1D1" presStyleIdx="1" presStyleCnt="7"/>
      <dgm:spPr/>
      <dgm:t>
        <a:bodyPr/>
        <a:lstStyle/>
        <a:p>
          <a:endParaRPr lang="es-ES"/>
        </a:p>
      </dgm:t>
    </dgm:pt>
    <dgm:pt modelId="{3167D1E6-4D43-4F69-BF05-3E0251DA0665}" type="pres">
      <dgm:prSet presAssocID="{C66D9726-A7C1-4D60-8F34-56B1340EBB7E}" presName="node" presStyleLbl="node1" presStyleIdx="2" presStyleCnt="7" custScaleX="190891" custRadScaleRad="113871" custRadScaleInc="-7584">
        <dgm:presLayoutVars>
          <dgm:bulletEnabled val="1"/>
        </dgm:presLayoutVars>
      </dgm:prSet>
      <dgm:spPr/>
      <dgm:t>
        <a:bodyPr/>
        <a:lstStyle/>
        <a:p>
          <a:endParaRPr lang="es-ES"/>
        </a:p>
      </dgm:t>
    </dgm:pt>
    <dgm:pt modelId="{4740A7BA-19C9-46D7-9FD4-3C3F6DB49907}" type="pres">
      <dgm:prSet presAssocID="{C66D9726-A7C1-4D60-8F34-56B1340EBB7E}" presName="spNode" presStyleCnt="0"/>
      <dgm:spPr/>
      <dgm:t>
        <a:bodyPr/>
        <a:lstStyle/>
        <a:p>
          <a:endParaRPr lang="es-ES"/>
        </a:p>
      </dgm:t>
    </dgm:pt>
    <dgm:pt modelId="{C584D606-AD6C-4A6F-906D-AB4168C5F47E}" type="pres">
      <dgm:prSet presAssocID="{80C4E979-654B-41D9-8238-7724BD18B181}" presName="sibTrans" presStyleLbl="sibTrans1D1" presStyleIdx="2" presStyleCnt="7"/>
      <dgm:spPr/>
      <dgm:t>
        <a:bodyPr/>
        <a:lstStyle/>
        <a:p>
          <a:endParaRPr lang="es-ES"/>
        </a:p>
      </dgm:t>
    </dgm:pt>
    <dgm:pt modelId="{78E296C1-4CE3-479D-AAAC-0A3AF18CED13}" type="pres">
      <dgm:prSet presAssocID="{A4F985D9-6042-4393-A205-892F2735F001}" presName="node" presStyleLbl="node1" presStyleIdx="3" presStyleCnt="7" custScaleX="177519" custRadScaleRad="114531" custRadScaleInc="-72070">
        <dgm:presLayoutVars>
          <dgm:bulletEnabled val="1"/>
        </dgm:presLayoutVars>
      </dgm:prSet>
      <dgm:spPr/>
      <dgm:t>
        <a:bodyPr/>
        <a:lstStyle/>
        <a:p>
          <a:endParaRPr lang="es-ES"/>
        </a:p>
      </dgm:t>
    </dgm:pt>
    <dgm:pt modelId="{BA559A95-A177-40A2-8421-CBFCDB3C0C6D}" type="pres">
      <dgm:prSet presAssocID="{A4F985D9-6042-4393-A205-892F2735F001}" presName="spNode" presStyleCnt="0"/>
      <dgm:spPr/>
      <dgm:t>
        <a:bodyPr/>
        <a:lstStyle/>
        <a:p>
          <a:endParaRPr lang="es-ES"/>
        </a:p>
      </dgm:t>
    </dgm:pt>
    <dgm:pt modelId="{D92DFCE9-3B0D-42C5-937D-F2B4185852A8}" type="pres">
      <dgm:prSet presAssocID="{9CB25858-7410-4036-955E-B1D318D03137}" presName="sibTrans" presStyleLbl="sibTrans1D1" presStyleIdx="3" presStyleCnt="7"/>
      <dgm:spPr/>
      <dgm:t>
        <a:bodyPr/>
        <a:lstStyle/>
        <a:p>
          <a:endParaRPr lang="es-ES"/>
        </a:p>
      </dgm:t>
    </dgm:pt>
    <dgm:pt modelId="{5B8522D3-F0C1-4F5E-927E-A11EF77BCE28}" type="pres">
      <dgm:prSet presAssocID="{43BE6D3B-EFED-4C3F-A0CF-0683BFD43355}" presName="node" presStyleLbl="node1" presStyleIdx="4" presStyleCnt="7" custScaleX="173444" custRadScaleRad="97614" custRadScaleInc="26714">
        <dgm:presLayoutVars>
          <dgm:bulletEnabled val="1"/>
        </dgm:presLayoutVars>
      </dgm:prSet>
      <dgm:spPr/>
      <dgm:t>
        <a:bodyPr/>
        <a:lstStyle/>
        <a:p>
          <a:endParaRPr lang="es-ES"/>
        </a:p>
      </dgm:t>
    </dgm:pt>
    <dgm:pt modelId="{D50B93A6-E862-4D74-AB22-619166E4C868}" type="pres">
      <dgm:prSet presAssocID="{43BE6D3B-EFED-4C3F-A0CF-0683BFD43355}" presName="spNode" presStyleCnt="0"/>
      <dgm:spPr/>
      <dgm:t>
        <a:bodyPr/>
        <a:lstStyle/>
        <a:p>
          <a:endParaRPr lang="es-ES"/>
        </a:p>
      </dgm:t>
    </dgm:pt>
    <dgm:pt modelId="{DE9C6B3B-8D1E-48BA-A2F2-7FBFB9C7EF88}" type="pres">
      <dgm:prSet presAssocID="{A10B3130-5473-49FC-AA7B-3F1FB3938DC1}" presName="sibTrans" presStyleLbl="sibTrans1D1" presStyleIdx="4" presStyleCnt="7"/>
      <dgm:spPr/>
      <dgm:t>
        <a:bodyPr/>
        <a:lstStyle/>
        <a:p>
          <a:endParaRPr lang="es-ES"/>
        </a:p>
      </dgm:t>
    </dgm:pt>
    <dgm:pt modelId="{28E9A193-C55F-4F6E-A3EB-F719A4141F23}" type="pres">
      <dgm:prSet presAssocID="{90852C33-7C8A-474C-89D6-63D5B1D8E43D}" presName="node" presStyleLbl="node1" presStyleIdx="5" presStyleCnt="7" custScaleX="200868">
        <dgm:presLayoutVars>
          <dgm:bulletEnabled val="1"/>
        </dgm:presLayoutVars>
      </dgm:prSet>
      <dgm:spPr/>
      <dgm:t>
        <a:bodyPr/>
        <a:lstStyle/>
        <a:p>
          <a:endParaRPr lang="es-ES"/>
        </a:p>
      </dgm:t>
    </dgm:pt>
    <dgm:pt modelId="{8129A692-FEC2-4D6A-B456-D012A7E5FBF4}" type="pres">
      <dgm:prSet presAssocID="{90852C33-7C8A-474C-89D6-63D5B1D8E43D}" presName="spNode" presStyleCnt="0"/>
      <dgm:spPr/>
      <dgm:t>
        <a:bodyPr/>
        <a:lstStyle/>
        <a:p>
          <a:endParaRPr lang="es-ES"/>
        </a:p>
      </dgm:t>
    </dgm:pt>
    <dgm:pt modelId="{B118CD72-875B-45F4-B692-C8F4926A005F}" type="pres">
      <dgm:prSet presAssocID="{7754ED86-4874-4602-87A5-0365C9BDC2B7}" presName="sibTrans" presStyleLbl="sibTrans1D1" presStyleIdx="5" presStyleCnt="7"/>
      <dgm:spPr/>
      <dgm:t>
        <a:bodyPr/>
        <a:lstStyle/>
        <a:p>
          <a:endParaRPr lang="es-ES"/>
        </a:p>
      </dgm:t>
    </dgm:pt>
    <dgm:pt modelId="{16E031CB-351A-4980-81F8-7D0AA2CC9727}" type="pres">
      <dgm:prSet presAssocID="{C0A8BA8D-D2E4-4244-96CD-A2E3F89AC034}" presName="node" presStyleLbl="node1" presStyleIdx="6" presStyleCnt="7" custScaleX="203341" custScaleY="100001" custRadScaleRad="99804" custRadScaleInc="-824">
        <dgm:presLayoutVars>
          <dgm:bulletEnabled val="1"/>
        </dgm:presLayoutVars>
      </dgm:prSet>
      <dgm:spPr/>
      <dgm:t>
        <a:bodyPr/>
        <a:lstStyle/>
        <a:p>
          <a:endParaRPr lang="es-ES"/>
        </a:p>
      </dgm:t>
    </dgm:pt>
    <dgm:pt modelId="{32C768E2-EACC-4533-B594-6961B974B3E7}" type="pres">
      <dgm:prSet presAssocID="{C0A8BA8D-D2E4-4244-96CD-A2E3F89AC034}" presName="spNode" presStyleCnt="0"/>
      <dgm:spPr/>
      <dgm:t>
        <a:bodyPr/>
        <a:lstStyle/>
        <a:p>
          <a:endParaRPr lang="es-ES"/>
        </a:p>
      </dgm:t>
    </dgm:pt>
    <dgm:pt modelId="{BCB87E65-8923-4E01-8A8D-5EA241839A35}" type="pres">
      <dgm:prSet presAssocID="{E22D8884-CE8B-4398-BE48-3A7A98EB5093}" presName="sibTrans" presStyleLbl="sibTrans1D1" presStyleIdx="6" presStyleCnt="7"/>
      <dgm:spPr/>
      <dgm:t>
        <a:bodyPr/>
        <a:lstStyle/>
        <a:p>
          <a:endParaRPr lang="es-ES"/>
        </a:p>
      </dgm:t>
    </dgm:pt>
  </dgm:ptLst>
  <dgm:cxnLst>
    <dgm:cxn modelId="{7367C848-8783-4A06-9E14-C8996F73AF98}" type="presOf" srcId="{C0A8BA8D-D2E4-4244-96CD-A2E3F89AC034}" destId="{16E031CB-351A-4980-81F8-7D0AA2CC9727}" srcOrd="0" destOrd="0" presId="urn:microsoft.com/office/officeart/2005/8/layout/cycle5"/>
    <dgm:cxn modelId="{7EC6C0DD-6B05-43BD-8EDB-43718FD33D6D}" type="presOf" srcId="{43BE6D3B-EFED-4C3F-A0CF-0683BFD43355}" destId="{5B8522D3-F0C1-4F5E-927E-A11EF77BCE28}" srcOrd="0" destOrd="0" presId="urn:microsoft.com/office/officeart/2005/8/layout/cycle5"/>
    <dgm:cxn modelId="{F29583B2-7AB6-4BCA-8696-39D6D2C932E0}" srcId="{53D778ED-DD2E-4105-8BDF-2CC4B40D31F1}" destId="{C0A8BA8D-D2E4-4244-96CD-A2E3F89AC034}" srcOrd="6" destOrd="0" parTransId="{DDE01702-4B79-41B1-9121-6F6C878E0418}" sibTransId="{E22D8884-CE8B-4398-BE48-3A7A98EB5093}"/>
    <dgm:cxn modelId="{3A935EAE-A424-44E8-B758-4F80BAE51A67}" type="presOf" srcId="{68FB77FD-D773-494D-8285-C795EE5EE679}" destId="{2DE85B72-0AEF-4493-8688-515E7455061A}" srcOrd="0" destOrd="0" presId="urn:microsoft.com/office/officeart/2005/8/layout/cycle5"/>
    <dgm:cxn modelId="{63FCDBD7-0C1F-444C-AD21-831A80408385}" srcId="{53D778ED-DD2E-4105-8BDF-2CC4B40D31F1}" destId="{45A00E45-FF71-4BCC-9443-E255163EBE19}" srcOrd="0" destOrd="0" parTransId="{4BAB98E4-C801-4116-8A98-149D8C6D966A}" sibTransId="{68FB77FD-D773-494D-8285-C795EE5EE679}"/>
    <dgm:cxn modelId="{99F5D550-1F00-44FA-989B-4F01F0D6F345}" type="presOf" srcId="{45A00E45-FF71-4BCC-9443-E255163EBE19}" destId="{4C143159-8817-4FB8-BD09-173468398B53}" srcOrd="0" destOrd="0" presId="urn:microsoft.com/office/officeart/2005/8/layout/cycle5"/>
    <dgm:cxn modelId="{9429D912-9D6B-458A-AA35-6A7B962ABC98}" type="presOf" srcId="{E22D8884-CE8B-4398-BE48-3A7A98EB5093}" destId="{BCB87E65-8923-4E01-8A8D-5EA241839A35}" srcOrd="0" destOrd="0" presId="urn:microsoft.com/office/officeart/2005/8/layout/cycle5"/>
    <dgm:cxn modelId="{7BC1AF03-93EF-434A-95C1-9DF4E065417F}" srcId="{53D778ED-DD2E-4105-8BDF-2CC4B40D31F1}" destId="{C66D9726-A7C1-4D60-8F34-56B1340EBB7E}" srcOrd="2" destOrd="0" parTransId="{8257D8A8-2461-4DD9-9EB7-8D288F07042F}" sibTransId="{80C4E979-654B-41D9-8238-7724BD18B181}"/>
    <dgm:cxn modelId="{16465693-F7C9-44E5-A01B-36D8D1698534}" type="presOf" srcId="{A4F985D9-6042-4393-A205-892F2735F001}" destId="{78E296C1-4CE3-479D-AAAC-0A3AF18CED13}" srcOrd="0" destOrd="0" presId="urn:microsoft.com/office/officeart/2005/8/layout/cycle5"/>
    <dgm:cxn modelId="{D0C519C5-CE82-4B8B-AA16-5C7AFE7C87FD}" type="presOf" srcId="{A70C7E3F-BF3A-4656-9C05-06ADEE7F0BA7}" destId="{22AA7312-3947-4BDA-981D-31852B0821D7}" srcOrd="0" destOrd="0" presId="urn:microsoft.com/office/officeart/2005/8/layout/cycle5"/>
    <dgm:cxn modelId="{8E9040BC-F230-485A-851F-86A69F15BC94}" type="presOf" srcId="{7754ED86-4874-4602-87A5-0365C9BDC2B7}" destId="{B118CD72-875B-45F4-B692-C8F4926A005F}" srcOrd="0" destOrd="0" presId="urn:microsoft.com/office/officeart/2005/8/layout/cycle5"/>
    <dgm:cxn modelId="{8F88A02F-E43E-4104-AC8D-A9DFEEB6A1DB}" srcId="{53D778ED-DD2E-4105-8BDF-2CC4B40D31F1}" destId="{43BE6D3B-EFED-4C3F-A0CF-0683BFD43355}" srcOrd="4" destOrd="0" parTransId="{EB6F737D-9BE8-4576-8758-18D2417DC744}" sibTransId="{A10B3130-5473-49FC-AA7B-3F1FB3938DC1}"/>
    <dgm:cxn modelId="{B40664B2-457B-44F2-8F0B-0886F7C34A8D}" type="presOf" srcId="{53D778ED-DD2E-4105-8BDF-2CC4B40D31F1}" destId="{3914D52C-8375-4017-BEA5-3418336BC4C2}" srcOrd="0" destOrd="0" presId="urn:microsoft.com/office/officeart/2005/8/layout/cycle5"/>
    <dgm:cxn modelId="{A5C051BD-E918-4BB6-9BAA-91F7FDA072FF}" type="presOf" srcId="{0946EB5D-3D78-4927-BFE8-7F859951D822}" destId="{743420EB-965B-4100-A29D-34A94AFC67EC}" srcOrd="0" destOrd="0" presId="urn:microsoft.com/office/officeart/2005/8/layout/cycle5"/>
    <dgm:cxn modelId="{42DE66F5-2433-46AE-B231-B4D66E760D44}" type="presOf" srcId="{90852C33-7C8A-474C-89D6-63D5B1D8E43D}" destId="{28E9A193-C55F-4F6E-A3EB-F719A4141F23}" srcOrd="0" destOrd="0" presId="urn:microsoft.com/office/officeart/2005/8/layout/cycle5"/>
    <dgm:cxn modelId="{0790B2AD-DDE6-4233-A9DD-EEE354CF4237}" type="presOf" srcId="{A10B3130-5473-49FC-AA7B-3F1FB3938DC1}" destId="{DE9C6B3B-8D1E-48BA-A2F2-7FBFB9C7EF88}" srcOrd="0" destOrd="0" presId="urn:microsoft.com/office/officeart/2005/8/layout/cycle5"/>
    <dgm:cxn modelId="{C1FC0C16-D191-42BF-AF4A-53AE9D003F8C}" srcId="{53D778ED-DD2E-4105-8BDF-2CC4B40D31F1}" destId="{90852C33-7C8A-474C-89D6-63D5B1D8E43D}" srcOrd="5" destOrd="0" parTransId="{D3DC3DD8-9AE7-4113-954C-49E889D902A3}" sibTransId="{7754ED86-4874-4602-87A5-0365C9BDC2B7}"/>
    <dgm:cxn modelId="{C2074A3D-6269-4B33-983A-ADE3FC2080CA}" srcId="{53D778ED-DD2E-4105-8BDF-2CC4B40D31F1}" destId="{A70C7E3F-BF3A-4656-9C05-06ADEE7F0BA7}" srcOrd="1" destOrd="0" parTransId="{E5570439-1CBB-42E0-A574-BD5B143ACB3C}" sibTransId="{0946EB5D-3D78-4927-BFE8-7F859951D822}"/>
    <dgm:cxn modelId="{01C07DB5-7D0B-495C-8735-D166F154ECEE}" srcId="{53D778ED-DD2E-4105-8BDF-2CC4B40D31F1}" destId="{A4F985D9-6042-4393-A205-892F2735F001}" srcOrd="3" destOrd="0" parTransId="{3417A3B0-E916-4894-8164-0302B2FF76EE}" sibTransId="{9CB25858-7410-4036-955E-B1D318D03137}"/>
    <dgm:cxn modelId="{9B29A720-1177-4F77-AC89-7179841A6C40}" type="presOf" srcId="{80C4E979-654B-41D9-8238-7724BD18B181}" destId="{C584D606-AD6C-4A6F-906D-AB4168C5F47E}" srcOrd="0" destOrd="0" presId="urn:microsoft.com/office/officeart/2005/8/layout/cycle5"/>
    <dgm:cxn modelId="{C3F2127B-8DB6-4F17-8541-02FDBBED26EB}" type="presOf" srcId="{9CB25858-7410-4036-955E-B1D318D03137}" destId="{D92DFCE9-3B0D-42C5-937D-F2B4185852A8}" srcOrd="0" destOrd="0" presId="urn:microsoft.com/office/officeart/2005/8/layout/cycle5"/>
    <dgm:cxn modelId="{A07A37F4-43D9-47DC-A815-B1D292274A09}" type="presOf" srcId="{C66D9726-A7C1-4D60-8F34-56B1340EBB7E}" destId="{3167D1E6-4D43-4F69-BF05-3E0251DA0665}" srcOrd="0" destOrd="0" presId="urn:microsoft.com/office/officeart/2005/8/layout/cycle5"/>
    <dgm:cxn modelId="{4ACD2246-75CF-4DF3-A1B7-E3E76DDD269D}" type="presParOf" srcId="{3914D52C-8375-4017-BEA5-3418336BC4C2}" destId="{4C143159-8817-4FB8-BD09-173468398B53}" srcOrd="0" destOrd="0" presId="urn:microsoft.com/office/officeart/2005/8/layout/cycle5"/>
    <dgm:cxn modelId="{2BB8A77D-6CF7-4944-8A7C-3922D3CE9DEA}" type="presParOf" srcId="{3914D52C-8375-4017-BEA5-3418336BC4C2}" destId="{317F03A3-1A7E-47BE-93EF-260CF2D81A87}" srcOrd="1" destOrd="0" presId="urn:microsoft.com/office/officeart/2005/8/layout/cycle5"/>
    <dgm:cxn modelId="{120D0743-1FA0-47AB-95BB-1F4798E6A3C2}" type="presParOf" srcId="{3914D52C-8375-4017-BEA5-3418336BC4C2}" destId="{2DE85B72-0AEF-4493-8688-515E7455061A}" srcOrd="2" destOrd="0" presId="urn:microsoft.com/office/officeart/2005/8/layout/cycle5"/>
    <dgm:cxn modelId="{46B6BDA4-A1FE-4B21-9A26-4E4A937B3D5F}" type="presParOf" srcId="{3914D52C-8375-4017-BEA5-3418336BC4C2}" destId="{22AA7312-3947-4BDA-981D-31852B0821D7}" srcOrd="3" destOrd="0" presId="urn:microsoft.com/office/officeart/2005/8/layout/cycle5"/>
    <dgm:cxn modelId="{0DCDCAEA-593D-4204-847C-6801A5FF355E}" type="presParOf" srcId="{3914D52C-8375-4017-BEA5-3418336BC4C2}" destId="{B096F8E2-6DBD-4930-8B95-569EA49EF9E7}" srcOrd="4" destOrd="0" presId="urn:microsoft.com/office/officeart/2005/8/layout/cycle5"/>
    <dgm:cxn modelId="{86FCFEC1-8475-463A-9CA6-9DF5BF161BA7}" type="presParOf" srcId="{3914D52C-8375-4017-BEA5-3418336BC4C2}" destId="{743420EB-965B-4100-A29D-34A94AFC67EC}" srcOrd="5" destOrd="0" presId="urn:microsoft.com/office/officeart/2005/8/layout/cycle5"/>
    <dgm:cxn modelId="{C92F78F0-4B8C-4F78-A935-00F1A77B8602}" type="presParOf" srcId="{3914D52C-8375-4017-BEA5-3418336BC4C2}" destId="{3167D1E6-4D43-4F69-BF05-3E0251DA0665}" srcOrd="6" destOrd="0" presId="urn:microsoft.com/office/officeart/2005/8/layout/cycle5"/>
    <dgm:cxn modelId="{D822ECC3-DEB4-4ABE-9E68-4CE80BA1B159}" type="presParOf" srcId="{3914D52C-8375-4017-BEA5-3418336BC4C2}" destId="{4740A7BA-19C9-46D7-9FD4-3C3F6DB49907}" srcOrd="7" destOrd="0" presId="urn:microsoft.com/office/officeart/2005/8/layout/cycle5"/>
    <dgm:cxn modelId="{EF6608A5-784D-4DAA-B16B-1AA62EEE1DB2}" type="presParOf" srcId="{3914D52C-8375-4017-BEA5-3418336BC4C2}" destId="{C584D606-AD6C-4A6F-906D-AB4168C5F47E}" srcOrd="8" destOrd="0" presId="urn:microsoft.com/office/officeart/2005/8/layout/cycle5"/>
    <dgm:cxn modelId="{D6CBF4C9-0D27-4F2B-9D79-735D1D563847}" type="presParOf" srcId="{3914D52C-8375-4017-BEA5-3418336BC4C2}" destId="{78E296C1-4CE3-479D-AAAC-0A3AF18CED13}" srcOrd="9" destOrd="0" presId="urn:microsoft.com/office/officeart/2005/8/layout/cycle5"/>
    <dgm:cxn modelId="{0E18E565-7A52-4696-98D1-C2FDF86C59A9}" type="presParOf" srcId="{3914D52C-8375-4017-BEA5-3418336BC4C2}" destId="{BA559A95-A177-40A2-8421-CBFCDB3C0C6D}" srcOrd="10" destOrd="0" presId="urn:microsoft.com/office/officeart/2005/8/layout/cycle5"/>
    <dgm:cxn modelId="{3924883A-50EE-45D4-911D-E044AFFD3F04}" type="presParOf" srcId="{3914D52C-8375-4017-BEA5-3418336BC4C2}" destId="{D92DFCE9-3B0D-42C5-937D-F2B4185852A8}" srcOrd="11" destOrd="0" presId="urn:microsoft.com/office/officeart/2005/8/layout/cycle5"/>
    <dgm:cxn modelId="{63BE0339-7F6B-47AB-8AA5-C3798070E499}" type="presParOf" srcId="{3914D52C-8375-4017-BEA5-3418336BC4C2}" destId="{5B8522D3-F0C1-4F5E-927E-A11EF77BCE28}" srcOrd="12" destOrd="0" presId="urn:microsoft.com/office/officeart/2005/8/layout/cycle5"/>
    <dgm:cxn modelId="{BA8CF441-698E-4855-95D0-91F19B4114A8}" type="presParOf" srcId="{3914D52C-8375-4017-BEA5-3418336BC4C2}" destId="{D50B93A6-E862-4D74-AB22-619166E4C868}" srcOrd="13" destOrd="0" presId="urn:microsoft.com/office/officeart/2005/8/layout/cycle5"/>
    <dgm:cxn modelId="{8D8B9E0C-A461-4339-B79A-97C3E7C49B16}" type="presParOf" srcId="{3914D52C-8375-4017-BEA5-3418336BC4C2}" destId="{DE9C6B3B-8D1E-48BA-A2F2-7FBFB9C7EF88}" srcOrd="14" destOrd="0" presId="urn:microsoft.com/office/officeart/2005/8/layout/cycle5"/>
    <dgm:cxn modelId="{A59C4DB4-7A05-4C35-8B2A-AA207F254A66}" type="presParOf" srcId="{3914D52C-8375-4017-BEA5-3418336BC4C2}" destId="{28E9A193-C55F-4F6E-A3EB-F719A4141F23}" srcOrd="15" destOrd="0" presId="urn:microsoft.com/office/officeart/2005/8/layout/cycle5"/>
    <dgm:cxn modelId="{04EEE656-839B-4BF2-9236-438472462CBD}" type="presParOf" srcId="{3914D52C-8375-4017-BEA5-3418336BC4C2}" destId="{8129A692-FEC2-4D6A-B456-D012A7E5FBF4}" srcOrd="16" destOrd="0" presId="urn:microsoft.com/office/officeart/2005/8/layout/cycle5"/>
    <dgm:cxn modelId="{FBD1E470-4A9E-48CF-8B14-4BFEAE1BE3F0}" type="presParOf" srcId="{3914D52C-8375-4017-BEA5-3418336BC4C2}" destId="{B118CD72-875B-45F4-B692-C8F4926A005F}" srcOrd="17" destOrd="0" presId="urn:microsoft.com/office/officeart/2005/8/layout/cycle5"/>
    <dgm:cxn modelId="{39201686-354F-4B7E-8A77-306F6F8CD819}" type="presParOf" srcId="{3914D52C-8375-4017-BEA5-3418336BC4C2}" destId="{16E031CB-351A-4980-81F8-7D0AA2CC9727}" srcOrd="18" destOrd="0" presId="urn:microsoft.com/office/officeart/2005/8/layout/cycle5"/>
    <dgm:cxn modelId="{3C15401E-3225-449B-8D45-8D6B3A533FEB}" type="presParOf" srcId="{3914D52C-8375-4017-BEA5-3418336BC4C2}" destId="{32C768E2-EACC-4533-B594-6961B974B3E7}" srcOrd="19" destOrd="0" presId="urn:microsoft.com/office/officeart/2005/8/layout/cycle5"/>
    <dgm:cxn modelId="{741546C7-3A7F-43CF-9510-A94ABC0118E4}" type="presParOf" srcId="{3914D52C-8375-4017-BEA5-3418336BC4C2}" destId="{BCB87E65-8923-4E01-8A8D-5EA241839A35}"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ADE5FB-032C-406C-B03A-9B213F70554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s-ES"/>
        </a:p>
      </dgm:t>
    </dgm:pt>
    <dgm:pt modelId="{950C0E90-ACCD-4093-B08D-409F08C3CD1A}">
      <dgm:prSet phldrT="[Texto]" custT="1"/>
      <dgm:spPr/>
      <dgm:t>
        <a:bodyPr/>
        <a:lstStyle/>
        <a:p>
          <a:r>
            <a:rPr lang="es-EC" sz="1400" b="0" dirty="0" smtClean="0">
              <a:solidFill>
                <a:schemeClr val="tx1"/>
              </a:solidFill>
              <a:effectLst/>
              <a:latin typeface="Times New Roman" pitchFamily="18" charset="0"/>
              <a:cs typeface="Times New Roman" pitchFamily="18" charset="0"/>
            </a:rPr>
            <a:t>Agencia de viajes</a:t>
          </a:r>
          <a:endParaRPr lang="es-ES" sz="1400" b="0" dirty="0">
            <a:solidFill>
              <a:schemeClr val="tx1"/>
            </a:solidFill>
            <a:latin typeface="Times New Roman" pitchFamily="18" charset="0"/>
            <a:cs typeface="Times New Roman" pitchFamily="18" charset="0"/>
          </a:endParaRPr>
        </a:p>
      </dgm:t>
    </dgm:pt>
    <dgm:pt modelId="{D7E248F5-7308-488B-8FD5-52A23DAD65CC}" type="parTrans" cxnId="{1D96C1C0-7012-45AF-B934-26D7016B41FD}">
      <dgm:prSet/>
      <dgm:spPr/>
      <dgm:t>
        <a:bodyPr/>
        <a:lstStyle/>
        <a:p>
          <a:endParaRPr lang="es-ES" sz="1800" b="0">
            <a:solidFill>
              <a:schemeClr val="tx1"/>
            </a:solidFill>
            <a:latin typeface="Times New Roman" pitchFamily="18" charset="0"/>
            <a:cs typeface="Times New Roman" pitchFamily="18" charset="0"/>
          </a:endParaRPr>
        </a:p>
      </dgm:t>
    </dgm:pt>
    <dgm:pt modelId="{42A9260B-68B2-43BF-9BE5-01EA53E3D666}" type="sibTrans" cxnId="{1D96C1C0-7012-45AF-B934-26D7016B41FD}">
      <dgm:prSet/>
      <dgm:spPr/>
      <dgm:t>
        <a:bodyPr/>
        <a:lstStyle/>
        <a:p>
          <a:endParaRPr lang="es-ES" sz="1800" b="0">
            <a:solidFill>
              <a:schemeClr val="tx1"/>
            </a:solidFill>
            <a:latin typeface="Times New Roman" pitchFamily="18" charset="0"/>
            <a:cs typeface="Times New Roman" pitchFamily="18" charset="0"/>
          </a:endParaRPr>
        </a:p>
      </dgm:t>
    </dgm:pt>
    <dgm:pt modelId="{050ADCFA-9533-46DD-A496-0720F7F85A0A}">
      <dgm:prSet phldrT="[Texto]" custT="1"/>
      <dgm:spPr/>
      <dgm:t>
        <a:bodyPr/>
        <a:lstStyle/>
        <a:p>
          <a:r>
            <a:rPr lang="es-EC" sz="1400" b="0" dirty="0" smtClean="0">
              <a:solidFill>
                <a:schemeClr val="tx1"/>
              </a:solidFill>
              <a:effectLst/>
              <a:latin typeface="Times New Roman" pitchFamily="18" charset="0"/>
              <a:cs typeface="Times New Roman" pitchFamily="18" charset="0"/>
            </a:rPr>
            <a:t>Bar-discoteca</a:t>
          </a:r>
          <a:endParaRPr lang="es-ES" sz="1400" b="0" dirty="0">
            <a:solidFill>
              <a:schemeClr val="tx1"/>
            </a:solidFill>
            <a:latin typeface="Times New Roman" pitchFamily="18" charset="0"/>
            <a:cs typeface="Times New Roman" pitchFamily="18" charset="0"/>
          </a:endParaRPr>
        </a:p>
      </dgm:t>
    </dgm:pt>
    <dgm:pt modelId="{BA1DF68D-EB02-4A28-A90A-65CCF4787A17}" type="parTrans" cxnId="{4F4DF008-DA07-4C11-A78E-10E9ACA551A7}">
      <dgm:prSet/>
      <dgm:spPr/>
      <dgm:t>
        <a:bodyPr/>
        <a:lstStyle/>
        <a:p>
          <a:endParaRPr lang="es-ES" sz="1800" b="0">
            <a:solidFill>
              <a:schemeClr val="tx1"/>
            </a:solidFill>
            <a:latin typeface="Times New Roman" pitchFamily="18" charset="0"/>
            <a:cs typeface="Times New Roman" pitchFamily="18" charset="0"/>
          </a:endParaRPr>
        </a:p>
      </dgm:t>
    </dgm:pt>
    <dgm:pt modelId="{1E965F51-A8BE-4370-B4AA-EF9D326E0593}" type="sibTrans" cxnId="{4F4DF008-DA07-4C11-A78E-10E9ACA551A7}">
      <dgm:prSet/>
      <dgm:spPr/>
      <dgm:t>
        <a:bodyPr/>
        <a:lstStyle/>
        <a:p>
          <a:endParaRPr lang="es-ES" sz="1800" b="0">
            <a:solidFill>
              <a:schemeClr val="tx1"/>
            </a:solidFill>
            <a:latin typeface="Times New Roman" pitchFamily="18" charset="0"/>
            <a:cs typeface="Times New Roman" pitchFamily="18" charset="0"/>
          </a:endParaRPr>
        </a:p>
      </dgm:t>
    </dgm:pt>
    <dgm:pt modelId="{2BEEF37F-B1A9-40B9-A59C-7ED28843084A}">
      <dgm:prSet phldrT="[Texto]" custT="1"/>
      <dgm:spPr/>
      <dgm:t>
        <a:bodyPr/>
        <a:lstStyle/>
        <a:p>
          <a:r>
            <a:rPr lang="es-EC" sz="1400" b="0" dirty="0" smtClean="0">
              <a:solidFill>
                <a:schemeClr val="tx1"/>
              </a:solidFill>
              <a:effectLst/>
              <a:latin typeface="Times New Roman" pitchFamily="18" charset="0"/>
              <a:cs typeface="Times New Roman" pitchFamily="18" charset="0"/>
            </a:rPr>
            <a:t>Bazar-papelería</a:t>
          </a:r>
          <a:endParaRPr lang="es-ES" sz="1400" b="0" dirty="0">
            <a:solidFill>
              <a:schemeClr val="tx1"/>
            </a:solidFill>
            <a:latin typeface="Times New Roman" pitchFamily="18" charset="0"/>
            <a:cs typeface="Times New Roman" pitchFamily="18" charset="0"/>
          </a:endParaRPr>
        </a:p>
      </dgm:t>
    </dgm:pt>
    <dgm:pt modelId="{C7B456A3-C611-4A8A-B1C4-097573AFA9F4}" type="parTrans" cxnId="{67BC8C01-AB43-49D9-8616-41AF4915D470}">
      <dgm:prSet/>
      <dgm:spPr/>
      <dgm:t>
        <a:bodyPr/>
        <a:lstStyle/>
        <a:p>
          <a:endParaRPr lang="es-ES" sz="1800" b="0">
            <a:solidFill>
              <a:schemeClr val="tx1"/>
            </a:solidFill>
            <a:latin typeface="Times New Roman" pitchFamily="18" charset="0"/>
            <a:cs typeface="Times New Roman" pitchFamily="18" charset="0"/>
          </a:endParaRPr>
        </a:p>
      </dgm:t>
    </dgm:pt>
    <dgm:pt modelId="{286ADE5E-F997-4D2E-BABD-F497FA5EF759}" type="sibTrans" cxnId="{67BC8C01-AB43-49D9-8616-41AF4915D470}">
      <dgm:prSet/>
      <dgm:spPr/>
      <dgm:t>
        <a:bodyPr/>
        <a:lstStyle/>
        <a:p>
          <a:endParaRPr lang="es-ES" sz="1800" b="0">
            <a:solidFill>
              <a:schemeClr val="tx1"/>
            </a:solidFill>
            <a:latin typeface="Times New Roman" pitchFamily="18" charset="0"/>
            <a:cs typeface="Times New Roman" pitchFamily="18" charset="0"/>
          </a:endParaRPr>
        </a:p>
      </dgm:t>
    </dgm:pt>
    <dgm:pt modelId="{C6455FBC-34E2-402E-BAE7-AC5005E50EDF}">
      <dgm:prSet phldrT="[Texto]" custT="1"/>
      <dgm:spPr/>
      <dgm:t>
        <a:bodyPr/>
        <a:lstStyle/>
        <a:p>
          <a:r>
            <a:rPr lang="es-EC" sz="1400" b="0" dirty="0" smtClean="0">
              <a:solidFill>
                <a:schemeClr val="tx1"/>
              </a:solidFill>
              <a:effectLst/>
              <a:latin typeface="Times New Roman" pitchFamily="18" charset="0"/>
              <a:cs typeface="Times New Roman" pitchFamily="18" charset="0"/>
            </a:rPr>
            <a:t>Cafetería</a:t>
          </a:r>
          <a:endParaRPr lang="es-ES" sz="1400" b="0" dirty="0">
            <a:solidFill>
              <a:schemeClr val="tx1"/>
            </a:solidFill>
            <a:latin typeface="Times New Roman" pitchFamily="18" charset="0"/>
            <a:cs typeface="Times New Roman" pitchFamily="18" charset="0"/>
          </a:endParaRPr>
        </a:p>
      </dgm:t>
    </dgm:pt>
    <dgm:pt modelId="{84F42080-1670-43EC-88BF-01A2ECBA58C6}" type="parTrans" cxnId="{98A50E09-2D43-4C67-892D-14157A684098}">
      <dgm:prSet/>
      <dgm:spPr/>
      <dgm:t>
        <a:bodyPr/>
        <a:lstStyle/>
        <a:p>
          <a:endParaRPr lang="es-ES" sz="1800" b="0">
            <a:solidFill>
              <a:schemeClr val="tx1"/>
            </a:solidFill>
            <a:latin typeface="Times New Roman" pitchFamily="18" charset="0"/>
            <a:cs typeface="Times New Roman" pitchFamily="18" charset="0"/>
          </a:endParaRPr>
        </a:p>
      </dgm:t>
    </dgm:pt>
    <dgm:pt modelId="{B7B05A6C-3293-46AE-9586-8697175F903A}" type="sibTrans" cxnId="{98A50E09-2D43-4C67-892D-14157A684098}">
      <dgm:prSet/>
      <dgm:spPr/>
      <dgm:t>
        <a:bodyPr/>
        <a:lstStyle/>
        <a:p>
          <a:endParaRPr lang="es-ES" sz="1800" b="0">
            <a:solidFill>
              <a:schemeClr val="tx1"/>
            </a:solidFill>
            <a:latin typeface="Times New Roman" pitchFamily="18" charset="0"/>
            <a:cs typeface="Times New Roman" pitchFamily="18" charset="0"/>
          </a:endParaRPr>
        </a:p>
      </dgm:t>
    </dgm:pt>
    <dgm:pt modelId="{03D83F7D-471B-4266-AE9E-56A0158173BE}">
      <dgm:prSet phldrT="[Texto]" custT="1"/>
      <dgm:spPr/>
      <dgm:t>
        <a:bodyPr/>
        <a:lstStyle/>
        <a:p>
          <a:r>
            <a:rPr lang="es-EC" sz="1400" b="0" dirty="0" smtClean="0">
              <a:solidFill>
                <a:schemeClr val="tx1"/>
              </a:solidFill>
              <a:effectLst/>
              <a:latin typeface="Times New Roman" pitchFamily="18" charset="0"/>
              <a:cs typeface="Times New Roman" pitchFamily="18" charset="0"/>
            </a:rPr>
            <a:t>Farmacia</a:t>
          </a:r>
          <a:endParaRPr lang="es-ES" sz="1400" b="0" dirty="0">
            <a:solidFill>
              <a:schemeClr val="tx1"/>
            </a:solidFill>
            <a:latin typeface="Times New Roman" pitchFamily="18" charset="0"/>
            <a:cs typeface="Times New Roman" pitchFamily="18" charset="0"/>
          </a:endParaRPr>
        </a:p>
      </dgm:t>
    </dgm:pt>
    <dgm:pt modelId="{9A4C8D1D-5200-4C88-B404-13E90DF6DCAE}" type="parTrans" cxnId="{B6986783-71EB-4017-BD1E-5DE54D57D3FE}">
      <dgm:prSet/>
      <dgm:spPr/>
      <dgm:t>
        <a:bodyPr/>
        <a:lstStyle/>
        <a:p>
          <a:endParaRPr lang="es-ES" sz="1800" b="0">
            <a:solidFill>
              <a:schemeClr val="tx1"/>
            </a:solidFill>
            <a:latin typeface="Times New Roman" pitchFamily="18" charset="0"/>
            <a:cs typeface="Times New Roman" pitchFamily="18" charset="0"/>
          </a:endParaRPr>
        </a:p>
      </dgm:t>
    </dgm:pt>
    <dgm:pt modelId="{69BD19A6-1E6E-4ACB-AC86-A46AEE36315E}" type="sibTrans" cxnId="{B6986783-71EB-4017-BD1E-5DE54D57D3FE}">
      <dgm:prSet/>
      <dgm:spPr/>
      <dgm:t>
        <a:bodyPr/>
        <a:lstStyle/>
        <a:p>
          <a:endParaRPr lang="es-ES" sz="1800" b="0">
            <a:solidFill>
              <a:schemeClr val="tx1"/>
            </a:solidFill>
            <a:latin typeface="Times New Roman" pitchFamily="18" charset="0"/>
            <a:cs typeface="Times New Roman" pitchFamily="18" charset="0"/>
          </a:endParaRPr>
        </a:p>
      </dgm:t>
    </dgm:pt>
    <dgm:pt modelId="{07ECF199-F829-45E6-8F4C-E27AA7EC68E8}">
      <dgm:prSet phldrT="[Texto]" custT="1"/>
      <dgm:spPr/>
      <dgm:t>
        <a:bodyPr/>
        <a:lstStyle/>
        <a:p>
          <a:r>
            <a:rPr lang="es-EC" sz="1400" b="0" dirty="0" smtClean="0">
              <a:solidFill>
                <a:schemeClr val="tx1"/>
              </a:solidFill>
              <a:effectLst/>
              <a:latin typeface="Times New Roman" pitchFamily="18" charset="0"/>
              <a:cs typeface="Times New Roman" pitchFamily="18" charset="0"/>
            </a:rPr>
            <a:t>Fotocopiado e Internet</a:t>
          </a:r>
          <a:endParaRPr lang="es-ES" sz="1400" b="0" dirty="0">
            <a:solidFill>
              <a:schemeClr val="tx1"/>
            </a:solidFill>
            <a:latin typeface="Times New Roman" pitchFamily="18" charset="0"/>
            <a:cs typeface="Times New Roman" pitchFamily="18" charset="0"/>
          </a:endParaRPr>
        </a:p>
      </dgm:t>
    </dgm:pt>
    <dgm:pt modelId="{D703725B-8AED-43E7-9559-A16D8EED9B63}" type="parTrans" cxnId="{BE44560E-28F2-420D-98D5-21C3037E11C9}">
      <dgm:prSet/>
      <dgm:spPr/>
      <dgm:t>
        <a:bodyPr/>
        <a:lstStyle/>
        <a:p>
          <a:endParaRPr lang="es-ES" sz="1800" b="0">
            <a:solidFill>
              <a:schemeClr val="tx1"/>
            </a:solidFill>
            <a:latin typeface="Times New Roman" pitchFamily="18" charset="0"/>
            <a:cs typeface="Times New Roman" pitchFamily="18" charset="0"/>
          </a:endParaRPr>
        </a:p>
      </dgm:t>
    </dgm:pt>
    <dgm:pt modelId="{74964104-7CB3-4266-9A6B-C0D5FE38803A}" type="sibTrans" cxnId="{BE44560E-28F2-420D-98D5-21C3037E11C9}">
      <dgm:prSet/>
      <dgm:spPr/>
      <dgm:t>
        <a:bodyPr/>
        <a:lstStyle/>
        <a:p>
          <a:endParaRPr lang="es-ES" sz="1800" b="0">
            <a:solidFill>
              <a:schemeClr val="tx1"/>
            </a:solidFill>
            <a:latin typeface="Times New Roman" pitchFamily="18" charset="0"/>
            <a:cs typeface="Times New Roman" pitchFamily="18" charset="0"/>
          </a:endParaRPr>
        </a:p>
      </dgm:t>
    </dgm:pt>
    <dgm:pt modelId="{2A37E1E6-4119-4B53-8743-3FAB8E0A1FB1}">
      <dgm:prSet phldrT="[Texto]" custT="1"/>
      <dgm:spPr/>
      <dgm:t>
        <a:bodyPr/>
        <a:lstStyle/>
        <a:p>
          <a:r>
            <a:rPr lang="es-EC" sz="1400" b="0" dirty="0" smtClean="0">
              <a:solidFill>
                <a:schemeClr val="tx1"/>
              </a:solidFill>
              <a:effectLst/>
              <a:latin typeface="Times New Roman" pitchFamily="18" charset="0"/>
              <a:cs typeface="Times New Roman" pitchFamily="18" charset="0"/>
            </a:rPr>
            <a:t>Imprenta</a:t>
          </a:r>
          <a:endParaRPr lang="es-ES" sz="1400" b="0" dirty="0">
            <a:solidFill>
              <a:schemeClr val="tx1"/>
            </a:solidFill>
            <a:latin typeface="Times New Roman" pitchFamily="18" charset="0"/>
            <a:cs typeface="Times New Roman" pitchFamily="18" charset="0"/>
          </a:endParaRPr>
        </a:p>
      </dgm:t>
    </dgm:pt>
    <dgm:pt modelId="{8D97846A-E7AF-4238-8306-49F8B36BA36E}" type="parTrans" cxnId="{4F3479D1-6F46-466C-BCC9-B34AC57C007A}">
      <dgm:prSet/>
      <dgm:spPr/>
      <dgm:t>
        <a:bodyPr/>
        <a:lstStyle/>
        <a:p>
          <a:endParaRPr lang="es-ES" sz="1800" b="0">
            <a:solidFill>
              <a:schemeClr val="tx1"/>
            </a:solidFill>
            <a:latin typeface="Times New Roman" pitchFamily="18" charset="0"/>
            <a:cs typeface="Times New Roman" pitchFamily="18" charset="0"/>
          </a:endParaRPr>
        </a:p>
      </dgm:t>
    </dgm:pt>
    <dgm:pt modelId="{87108BD4-1187-4760-88D7-B5AA9A8C081E}" type="sibTrans" cxnId="{4F3479D1-6F46-466C-BCC9-B34AC57C007A}">
      <dgm:prSet/>
      <dgm:spPr/>
      <dgm:t>
        <a:bodyPr/>
        <a:lstStyle/>
        <a:p>
          <a:endParaRPr lang="es-ES" sz="1800" b="0">
            <a:solidFill>
              <a:schemeClr val="tx1"/>
            </a:solidFill>
            <a:latin typeface="Times New Roman" pitchFamily="18" charset="0"/>
            <a:cs typeface="Times New Roman" pitchFamily="18" charset="0"/>
          </a:endParaRPr>
        </a:p>
      </dgm:t>
    </dgm:pt>
    <dgm:pt modelId="{CDB6D6AF-220E-405A-A8FF-57911EF0FF7C}">
      <dgm:prSet phldrT="[Texto]" custT="1"/>
      <dgm:spPr/>
      <dgm:t>
        <a:bodyPr/>
        <a:lstStyle/>
        <a:p>
          <a:r>
            <a:rPr lang="es-ES" sz="1400" b="0" dirty="0" smtClean="0">
              <a:solidFill>
                <a:schemeClr val="tx1"/>
              </a:solidFill>
              <a:effectLst/>
              <a:latin typeface="Times New Roman" pitchFamily="18" charset="0"/>
              <a:cs typeface="Times New Roman" pitchFamily="18" charset="0"/>
            </a:rPr>
            <a:t>Panadería</a:t>
          </a:r>
          <a:endParaRPr lang="es-ES" sz="1400" b="0" dirty="0">
            <a:solidFill>
              <a:schemeClr val="tx1"/>
            </a:solidFill>
            <a:latin typeface="Times New Roman" pitchFamily="18" charset="0"/>
            <a:cs typeface="Times New Roman" pitchFamily="18" charset="0"/>
          </a:endParaRPr>
        </a:p>
      </dgm:t>
    </dgm:pt>
    <dgm:pt modelId="{FDEC1E08-2064-4E74-88C5-AB1F865B24C5}" type="parTrans" cxnId="{AC6AFA79-2562-430C-90B1-01FE31C5E242}">
      <dgm:prSet/>
      <dgm:spPr/>
      <dgm:t>
        <a:bodyPr/>
        <a:lstStyle/>
        <a:p>
          <a:endParaRPr lang="es-ES" sz="1800" b="0">
            <a:solidFill>
              <a:schemeClr val="tx1"/>
            </a:solidFill>
            <a:latin typeface="Times New Roman" pitchFamily="18" charset="0"/>
            <a:cs typeface="Times New Roman" pitchFamily="18" charset="0"/>
          </a:endParaRPr>
        </a:p>
      </dgm:t>
    </dgm:pt>
    <dgm:pt modelId="{4EA34EC7-B6E7-4EA5-B552-EA437942A12D}" type="sibTrans" cxnId="{AC6AFA79-2562-430C-90B1-01FE31C5E242}">
      <dgm:prSet/>
      <dgm:spPr/>
      <dgm:t>
        <a:bodyPr/>
        <a:lstStyle/>
        <a:p>
          <a:endParaRPr lang="es-ES" sz="1800" b="0">
            <a:solidFill>
              <a:schemeClr val="tx1"/>
            </a:solidFill>
            <a:latin typeface="Times New Roman" pitchFamily="18" charset="0"/>
            <a:cs typeface="Times New Roman" pitchFamily="18" charset="0"/>
          </a:endParaRPr>
        </a:p>
      </dgm:t>
    </dgm:pt>
    <dgm:pt modelId="{5B09279F-1E3C-4845-AE64-CEF2D5291B3C}">
      <dgm:prSet phldrT="[Texto]" custT="1"/>
      <dgm:spPr/>
      <dgm:t>
        <a:bodyPr/>
        <a:lstStyle/>
        <a:p>
          <a:r>
            <a:rPr lang="es-ES" sz="1400" b="0" dirty="0" smtClean="0">
              <a:solidFill>
                <a:schemeClr val="tx1"/>
              </a:solidFill>
              <a:effectLst/>
              <a:latin typeface="Times New Roman" pitchFamily="18" charset="0"/>
              <a:cs typeface="Times New Roman" pitchFamily="18" charset="0"/>
            </a:rPr>
            <a:t>Peluquerías y salones de belleza</a:t>
          </a:r>
          <a:endParaRPr lang="es-ES" sz="1400" b="0" dirty="0">
            <a:solidFill>
              <a:schemeClr val="tx1"/>
            </a:solidFill>
            <a:latin typeface="Times New Roman" pitchFamily="18" charset="0"/>
            <a:cs typeface="Times New Roman" pitchFamily="18" charset="0"/>
          </a:endParaRPr>
        </a:p>
      </dgm:t>
    </dgm:pt>
    <dgm:pt modelId="{98B69564-12ED-4F86-8AA2-0B38106A657D}" type="parTrans" cxnId="{528FE6ED-7536-42F6-BFEA-7DE111FF7C4B}">
      <dgm:prSet/>
      <dgm:spPr/>
      <dgm:t>
        <a:bodyPr/>
        <a:lstStyle/>
        <a:p>
          <a:endParaRPr lang="es-ES" sz="1800" b="0">
            <a:solidFill>
              <a:schemeClr val="tx1"/>
            </a:solidFill>
            <a:latin typeface="Times New Roman" pitchFamily="18" charset="0"/>
            <a:cs typeface="Times New Roman" pitchFamily="18" charset="0"/>
          </a:endParaRPr>
        </a:p>
      </dgm:t>
    </dgm:pt>
    <dgm:pt modelId="{416C979F-187E-4F68-BAFD-416D970851F9}" type="sibTrans" cxnId="{528FE6ED-7536-42F6-BFEA-7DE111FF7C4B}">
      <dgm:prSet/>
      <dgm:spPr/>
      <dgm:t>
        <a:bodyPr/>
        <a:lstStyle/>
        <a:p>
          <a:endParaRPr lang="es-ES" sz="1800" b="0">
            <a:solidFill>
              <a:schemeClr val="tx1"/>
            </a:solidFill>
            <a:latin typeface="Times New Roman" pitchFamily="18" charset="0"/>
            <a:cs typeface="Times New Roman" pitchFamily="18" charset="0"/>
          </a:endParaRPr>
        </a:p>
      </dgm:t>
    </dgm:pt>
    <dgm:pt modelId="{4B9C9D6D-3530-4DB0-BE98-783894374F7A}">
      <dgm:prSet phldrT="[Texto]" custT="1"/>
      <dgm:spPr/>
      <dgm:t>
        <a:bodyPr/>
        <a:lstStyle/>
        <a:p>
          <a:r>
            <a:rPr lang="es-ES" sz="1400" b="0" dirty="0" smtClean="0">
              <a:solidFill>
                <a:schemeClr val="tx1"/>
              </a:solidFill>
              <a:effectLst/>
              <a:latin typeface="Times New Roman" pitchFamily="18" charset="0"/>
              <a:cs typeface="Times New Roman" pitchFamily="18" charset="0"/>
            </a:rPr>
            <a:t>Tienda y abastos</a:t>
          </a:r>
          <a:endParaRPr lang="es-ES" sz="1400" b="0" dirty="0">
            <a:solidFill>
              <a:schemeClr val="tx1"/>
            </a:solidFill>
            <a:latin typeface="Times New Roman" pitchFamily="18" charset="0"/>
            <a:cs typeface="Times New Roman" pitchFamily="18" charset="0"/>
          </a:endParaRPr>
        </a:p>
      </dgm:t>
    </dgm:pt>
    <dgm:pt modelId="{CB09B517-5B8D-47AF-A992-4C78A9131D72}" type="parTrans" cxnId="{CCABB654-5359-4892-81DD-EADAFDDEEE81}">
      <dgm:prSet/>
      <dgm:spPr/>
      <dgm:t>
        <a:bodyPr/>
        <a:lstStyle/>
        <a:p>
          <a:endParaRPr lang="es-ES" sz="1800" b="0">
            <a:solidFill>
              <a:schemeClr val="tx1"/>
            </a:solidFill>
            <a:latin typeface="Times New Roman" pitchFamily="18" charset="0"/>
            <a:cs typeface="Times New Roman" pitchFamily="18" charset="0"/>
          </a:endParaRPr>
        </a:p>
      </dgm:t>
    </dgm:pt>
    <dgm:pt modelId="{DAB15F7E-5547-40C2-8F65-A8BCA06FD253}" type="sibTrans" cxnId="{CCABB654-5359-4892-81DD-EADAFDDEEE81}">
      <dgm:prSet/>
      <dgm:spPr/>
      <dgm:t>
        <a:bodyPr/>
        <a:lstStyle/>
        <a:p>
          <a:endParaRPr lang="es-ES" sz="1800" b="0">
            <a:solidFill>
              <a:schemeClr val="tx1"/>
            </a:solidFill>
            <a:latin typeface="Times New Roman" pitchFamily="18" charset="0"/>
            <a:cs typeface="Times New Roman" pitchFamily="18" charset="0"/>
          </a:endParaRPr>
        </a:p>
      </dgm:t>
    </dgm:pt>
    <dgm:pt modelId="{822877DE-93FE-4B44-8C42-218241FA7028}">
      <dgm:prSet phldrT="[Texto]" custT="1"/>
      <dgm:spPr/>
      <dgm:t>
        <a:bodyPr/>
        <a:lstStyle/>
        <a:p>
          <a:r>
            <a:rPr lang="es-ES" sz="1400" b="0" dirty="0" smtClean="0">
              <a:solidFill>
                <a:schemeClr val="tx1"/>
              </a:solidFill>
              <a:effectLst/>
              <a:latin typeface="Times New Roman" pitchFamily="18" charset="0"/>
              <a:cs typeface="Times New Roman" pitchFamily="18" charset="0"/>
            </a:rPr>
            <a:t>Venta al por menor de calzado</a:t>
          </a:r>
          <a:endParaRPr lang="es-ES" sz="1400" b="0" dirty="0">
            <a:solidFill>
              <a:schemeClr val="tx1"/>
            </a:solidFill>
            <a:latin typeface="Times New Roman" pitchFamily="18" charset="0"/>
            <a:cs typeface="Times New Roman" pitchFamily="18" charset="0"/>
          </a:endParaRPr>
        </a:p>
      </dgm:t>
    </dgm:pt>
    <dgm:pt modelId="{515A1241-9850-4196-BB10-A8C492025D01}" type="parTrans" cxnId="{8210F3F0-8AAC-4C66-B762-AC2BDA2C955B}">
      <dgm:prSet/>
      <dgm:spPr/>
      <dgm:t>
        <a:bodyPr/>
        <a:lstStyle/>
        <a:p>
          <a:endParaRPr lang="es-ES" sz="1800" b="0">
            <a:solidFill>
              <a:schemeClr val="tx1"/>
            </a:solidFill>
            <a:latin typeface="Times New Roman" pitchFamily="18" charset="0"/>
            <a:cs typeface="Times New Roman" pitchFamily="18" charset="0"/>
          </a:endParaRPr>
        </a:p>
      </dgm:t>
    </dgm:pt>
    <dgm:pt modelId="{110EB913-9FC9-4038-9CE3-22680A1ADE79}" type="sibTrans" cxnId="{8210F3F0-8AAC-4C66-B762-AC2BDA2C955B}">
      <dgm:prSet/>
      <dgm:spPr/>
      <dgm:t>
        <a:bodyPr/>
        <a:lstStyle/>
        <a:p>
          <a:endParaRPr lang="es-ES" sz="1800" b="0">
            <a:solidFill>
              <a:schemeClr val="tx1"/>
            </a:solidFill>
            <a:latin typeface="Times New Roman" pitchFamily="18" charset="0"/>
            <a:cs typeface="Times New Roman" pitchFamily="18" charset="0"/>
          </a:endParaRPr>
        </a:p>
      </dgm:t>
    </dgm:pt>
    <dgm:pt modelId="{5B8F762A-E0DD-49C3-A419-513C97F5C3D9}">
      <dgm:prSet phldrT="[Texto]" custT="1"/>
      <dgm:spPr/>
      <dgm:t>
        <a:bodyPr/>
        <a:lstStyle/>
        <a:p>
          <a:r>
            <a:rPr lang="es-ES" sz="1400" b="0" dirty="0" smtClean="0">
              <a:solidFill>
                <a:schemeClr val="tx1"/>
              </a:solidFill>
              <a:effectLst/>
              <a:latin typeface="Times New Roman" pitchFamily="18" charset="0"/>
              <a:cs typeface="Times New Roman" pitchFamily="18" charset="0"/>
            </a:rPr>
            <a:t>Venta al por menor de computadoras software y suministros</a:t>
          </a:r>
          <a:endParaRPr lang="es-ES" sz="1400" b="0" dirty="0">
            <a:solidFill>
              <a:schemeClr val="tx1"/>
            </a:solidFill>
            <a:latin typeface="Times New Roman" pitchFamily="18" charset="0"/>
            <a:cs typeface="Times New Roman" pitchFamily="18" charset="0"/>
          </a:endParaRPr>
        </a:p>
      </dgm:t>
    </dgm:pt>
    <dgm:pt modelId="{308F6C49-C668-4631-84BF-3022A6E16A6D}" type="parTrans" cxnId="{B5E77AEA-957D-4575-B7D8-32CC42CBBD1E}">
      <dgm:prSet/>
      <dgm:spPr/>
      <dgm:t>
        <a:bodyPr/>
        <a:lstStyle/>
        <a:p>
          <a:endParaRPr lang="es-ES" sz="1800" b="0">
            <a:solidFill>
              <a:schemeClr val="tx1"/>
            </a:solidFill>
            <a:latin typeface="Times New Roman" pitchFamily="18" charset="0"/>
            <a:cs typeface="Times New Roman" pitchFamily="18" charset="0"/>
          </a:endParaRPr>
        </a:p>
      </dgm:t>
    </dgm:pt>
    <dgm:pt modelId="{FDD5B1A4-BCA5-476C-B7A0-43F2041A9269}" type="sibTrans" cxnId="{B5E77AEA-957D-4575-B7D8-32CC42CBBD1E}">
      <dgm:prSet/>
      <dgm:spPr/>
      <dgm:t>
        <a:bodyPr/>
        <a:lstStyle/>
        <a:p>
          <a:endParaRPr lang="es-ES" sz="1800" b="0">
            <a:solidFill>
              <a:schemeClr val="tx1"/>
            </a:solidFill>
            <a:latin typeface="Times New Roman" pitchFamily="18" charset="0"/>
            <a:cs typeface="Times New Roman" pitchFamily="18" charset="0"/>
          </a:endParaRPr>
        </a:p>
      </dgm:t>
    </dgm:pt>
    <dgm:pt modelId="{FEC73FBB-60CC-4E9E-B642-915CD4BC3B2D}">
      <dgm:prSet phldrT="[Texto]" custT="1"/>
      <dgm:spPr/>
      <dgm:t>
        <a:bodyPr/>
        <a:lstStyle/>
        <a:p>
          <a:r>
            <a:rPr lang="es-ES" sz="1400" b="0" dirty="0" smtClean="0">
              <a:solidFill>
                <a:schemeClr val="tx1"/>
              </a:solidFill>
              <a:effectLst/>
              <a:latin typeface="Times New Roman" pitchFamily="18" charset="0"/>
              <a:cs typeface="Times New Roman" pitchFamily="18" charset="0"/>
            </a:rPr>
            <a:t>Venta de accesorios,  repuestos para celular y servicio técnico</a:t>
          </a:r>
          <a:endParaRPr lang="es-ES" sz="1400" b="0" dirty="0">
            <a:solidFill>
              <a:schemeClr val="tx1"/>
            </a:solidFill>
            <a:latin typeface="Times New Roman" pitchFamily="18" charset="0"/>
            <a:cs typeface="Times New Roman" pitchFamily="18" charset="0"/>
          </a:endParaRPr>
        </a:p>
      </dgm:t>
    </dgm:pt>
    <dgm:pt modelId="{3711BCB8-EE5B-4545-BE67-242B97CBE81F}" type="parTrans" cxnId="{C3F3AD4E-BC98-45EC-9468-68D2CFDCFF33}">
      <dgm:prSet/>
      <dgm:spPr/>
      <dgm:t>
        <a:bodyPr/>
        <a:lstStyle/>
        <a:p>
          <a:endParaRPr lang="es-ES" sz="1800" b="0">
            <a:solidFill>
              <a:schemeClr val="tx1"/>
            </a:solidFill>
            <a:latin typeface="Times New Roman" pitchFamily="18" charset="0"/>
            <a:cs typeface="Times New Roman" pitchFamily="18" charset="0"/>
          </a:endParaRPr>
        </a:p>
      </dgm:t>
    </dgm:pt>
    <dgm:pt modelId="{65C4CE60-EF5F-4FD9-9F2E-D21316409522}" type="sibTrans" cxnId="{C3F3AD4E-BC98-45EC-9468-68D2CFDCFF33}">
      <dgm:prSet/>
      <dgm:spPr/>
      <dgm:t>
        <a:bodyPr/>
        <a:lstStyle/>
        <a:p>
          <a:endParaRPr lang="es-ES" sz="1800" b="0">
            <a:solidFill>
              <a:schemeClr val="tx1"/>
            </a:solidFill>
            <a:latin typeface="Times New Roman" pitchFamily="18" charset="0"/>
            <a:cs typeface="Times New Roman" pitchFamily="18" charset="0"/>
          </a:endParaRPr>
        </a:p>
      </dgm:t>
    </dgm:pt>
    <dgm:pt modelId="{286E6730-EF1A-4604-8263-6B1B8A965989}">
      <dgm:prSet phldrT="[Texto]" custT="1"/>
      <dgm:spPr/>
      <dgm:t>
        <a:bodyPr/>
        <a:lstStyle/>
        <a:p>
          <a:r>
            <a:rPr lang="es-ES" sz="1400" b="0" dirty="0" smtClean="0">
              <a:solidFill>
                <a:schemeClr val="tx1"/>
              </a:solidFill>
              <a:effectLst/>
              <a:latin typeface="Times New Roman" pitchFamily="18" charset="0"/>
              <a:cs typeface="Times New Roman" pitchFamily="18" charset="0"/>
            </a:rPr>
            <a:t>Venta de prendas de vestir en general, incluye accesorios</a:t>
          </a:r>
          <a:endParaRPr lang="es-ES" sz="1400" b="0" dirty="0">
            <a:solidFill>
              <a:schemeClr val="tx1"/>
            </a:solidFill>
            <a:latin typeface="Times New Roman" pitchFamily="18" charset="0"/>
            <a:cs typeface="Times New Roman" pitchFamily="18" charset="0"/>
          </a:endParaRPr>
        </a:p>
      </dgm:t>
    </dgm:pt>
    <dgm:pt modelId="{46128AFE-E96C-4D56-89D5-D5368A7839C1}" type="parTrans" cxnId="{BB3122E9-AECA-4B1E-BF15-9BBD35536B54}">
      <dgm:prSet/>
      <dgm:spPr/>
      <dgm:t>
        <a:bodyPr/>
        <a:lstStyle/>
        <a:p>
          <a:endParaRPr lang="es-ES" sz="1800" b="0">
            <a:solidFill>
              <a:schemeClr val="tx1"/>
            </a:solidFill>
            <a:latin typeface="Times New Roman" pitchFamily="18" charset="0"/>
            <a:cs typeface="Times New Roman" pitchFamily="18" charset="0"/>
          </a:endParaRPr>
        </a:p>
      </dgm:t>
    </dgm:pt>
    <dgm:pt modelId="{43FBCD88-C03F-46F6-A922-C370D734BA9A}" type="sibTrans" cxnId="{BB3122E9-AECA-4B1E-BF15-9BBD35536B54}">
      <dgm:prSet/>
      <dgm:spPr/>
      <dgm:t>
        <a:bodyPr/>
        <a:lstStyle/>
        <a:p>
          <a:endParaRPr lang="es-ES" sz="1800" b="0">
            <a:solidFill>
              <a:schemeClr val="tx1"/>
            </a:solidFill>
            <a:latin typeface="Times New Roman" pitchFamily="18" charset="0"/>
            <a:cs typeface="Times New Roman" pitchFamily="18" charset="0"/>
          </a:endParaRPr>
        </a:p>
      </dgm:t>
    </dgm:pt>
    <dgm:pt modelId="{92569E86-7E3C-4666-82BD-D388AB504EDC}">
      <dgm:prSet custT="1"/>
      <dgm:spPr/>
      <dgm:t>
        <a:bodyPr/>
        <a:lstStyle/>
        <a:p>
          <a:r>
            <a:rPr lang="es-ES" sz="1400" b="0" dirty="0" smtClean="0">
              <a:solidFill>
                <a:schemeClr val="tx1"/>
              </a:solidFill>
              <a:effectLst/>
              <a:latin typeface="Times New Roman" pitchFamily="18" charset="0"/>
              <a:cs typeface="Times New Roman" pitchFamily="18" charset="0"/>
            </a:rPr>
            <a:t>Ópticas</a:t>
          </a:r>
        </a:p>
      </dgm:t>
    </dgm:pt>
    <dgm:pt modelId="{B020C6D5-3BE5-4C5C-BFB5-6602E689CBB2}" type="parTrans" cxnId="{DE64CCCB-5C6A-407A-A11B-0AFF5E89101D}">
      <dgm:prSet/>
      <dgm:spPr/>
      <dgm:t>
        <a:bodyPr/>
        <a:lstStyle/>
        <a:p>
          <a:endParaRPr lang="es-ES" sz="1800" b="0">
            <a:solidFill>
              <a:schemeClr val="tx1"/>
            </a:solidFill>
            <a:latin typeface="Times New Roman" pitchFamily="18" charset="0"/>
            <a:cs typeface="Times New Roman" pitchFamily="18" charset="0"/>
          </a:endParaRPr>
        </a:p>
      </dgm:t>
    </dgm:pt>
    <dgm:pt modelId="{4A9B32B3-9F73-4122-81CB-8C41BEC767AE}" type="sibTrans" cxnId="{DE64CCCB-5C6A-407A-A11B-0AFF5E89101D}">
      <dgm:prSet/>
      <dgm:spPr/>
      <dgm:t>
        <a:bodyPr/>
        <a:lstStyle/>
        <a:p>
          <a:endParaRPr lang="es-ES" sz="1800" b="0">
            <a:solidFill>
              <a:schemeClr val="tx1"/>
            </a:solidFill>
            <a:latin typeface="Times New Roman" pitchFamily="18" charset="0"/>
            <a:cs typeface="Times New Roman" pitchFamily="18" charset="0"/>
          </a:endParaRPr>
        </a:p>
      </dgm:t>
    </dgm:pt>
    <dgm:pt modelId="{9F9A25D7-B0B9-40F8-9A50-1878B3D84C83}">
      <dgm:prSet custT="1"/>
      <dgm:spPr/>
      <dgm:t>
        <a:bodyPr/>
        <a:lstStyle/>
        <a:p>
          <a:r>
            <a:rPr lang="es-EC" sz="1400" b="0" dirty="0" smtClean="0">
              <a:solidFill>
                <a:schemeClr val="tx1"/>
              </a:solidFill>
              <a:effectLst/>
              <a:latin typeface="Times New Roman" pitchFamily="18" charset="0"/>
              <a:cs typeface="Times New Roman" pitchFamily="18" charset="0"/>
            </a:rPr>
            <a:t>OTROS:</a:t>
          </a:r>
        </a:p>
        <a:p>
          <a:r>
            <a:rPr lang="es-EC" sz="1400" b="0" dirty="0" smtClean="0">
              <a:solidFill>
                <a:schemeClr val="tx1"/>
              </a:solidFill>
              <a:effectLst/>
              <a:latin typeface="Times New Roman" pitchFamily="18" charset="0"/>
              <a:cs typeface="Times New Roman" pitchFamily="18" charset="0"/>
            </a:rPr>
            <a:t>Relojerías, Lavanderías, Ferreterías, Servicios Fotográficos</a:t>
          </a:r>
          <a:endParaRPr lang="es-ES" sz="1400" b="0" dirty="0" smtClean="0">
            <a:solidFill>
              <a:schemeClr val="tx1"/>
            </a:solidFill>
            <a:effectLst/>
            <a:latin typeface="Times New Roman" pitchFamily="18" charset="0"/>
            <a:cs typeface="Times New Roman" pitchFamily="18" charset="0"/>
          </a:endParaRPr>
        </a:p>
      </dgm:t>
    </dgm:pt>
    <dgm:pt modelId="{6A81CB82-5B77-4445-8715-94735E6D563E}" type="parTrans" cxnId="{3276AC38-4165-4CCF-B2C0-9CE9E8C34BC3}">
      <dgm:prSet/>
      <dgm:spPr/>
      <dgm:t>
        <a:bodyPr/>
        <a:lstStyle/>
        <a:p>
          <a:endParaRPr lang="es-ES" sz="1800" b="0">
            <a:solidFill>
              <a:schemeClr val="tx1"/>
            </a:solidFill>
            <a:latin typeface="Times New Roman" pitchFamily="18" charset="0"/>
            <a:cs typeface="Times New Roman" pitchFamily="18" charset="0"/>
          </a:endParaRPr>
        </a:p>
      </dgm:t>
    </dgm:pt>
    <dgm:pt modelId="{0CE9C790-C153-49B4-A9D1-D8634B9B6350}" type="sibTrans" cxnId="{3276AC38-4165-4CCF-B2C0-9CE9E8C34BC3}">
      <dgm:prSet/>
      <dgm:spPr/>
      <dgm:t>
        <a:bodyPr/>
        <a:lstStyle/>
        <a:p>
          <a:endParaRPr lang="es-ES" sz="1800" b="0">
            <a:solidFill>
              <a:schemeClr val="tx1"/>
            </a:solidFill>
            <a:latin typeface="Times New Roman" pitchFamily="18" charset="0"/>
            <a:cs typeface="Times New Roman" pitchFamily="18" charset="0"/>
          </a:endParaRPr>
        </a:p>
      </dgm:t>
    </dgm:pt>
    <dgm:pt modelId="{4B53E1EE-F43E-4C6E-BA1C-C5E7F01B7C61}" type="pres">
      <dgm:prSet presAssocID="{0CADE5FB-032C-406C-B03A-9B213F70554E}" presName="diagram" presStyleCnt="0">
        <dgm:presLayoutVars>
          <dgm:dir/>
          <dgm:resizeHandles val="exact"/>
        </dgm:presLayoutVars>
      </dgm:prSet>
      <dgm:spPr/>
      <dgm:t>
        <a:bodyPr/>
        <a:lstStyle/>
        <a:p>
          <a:endParaRPr lang="es-ES"/>
        </a:p>
      </dgm:t>
    </dgm:pt>
    <dgm:pt modelId="{6E4045A4-B198-4BAD-869C-D99371284623}" type="pres">
      <dgm:prSet presAssocID="{950C0E90-ACCD-4093-B08D-409F08C3CD1A}" presName="node" presStyleLbl="node1" presStyleIdx="0" presStyleCnt="16">
        <dgm:presLayoutVars>
          <dgm:bulletEnabled val="1"/>
        </dgm:presLayoutVars>
      </dgm:prSet>
      <dgm:spPr/>
      <dgm:t>
        <a:bodyPr/>
        <a:lstStyle/>
        <a:p>
          <a:endParaRPr lang="es-ES"/>
        </a:p>
      </dgm:t>
    </dgm:pt>
    <dgm:pt modelId="{3808FF86-8830-4817-A62F-B41A5FFFF7A5}" type="pres">
      <dgm:prSet presAssocID="{42A9260B-68B2-43BF-9BE5-01EA53E3D666}" presName="sibTrans" presStyleCnt="0"/>
      <dgm:spPr/>
      <dgm:t>
        <a:bodyPr/>
        <a:lstStyle/>
        <a:p>
          <a:endParaRPr lang="es-ES"/>
        </a:p>
      </dgm:t>
    </dgm:pt>
    <dgm:pt modelId="{9D12167B-BD51-4A32-A609-F1229CCBAECC}" type="pres">
      <dgm:prSet presAssocID="{050ADCFA-9533-46DD-A496-0720F7F85A0A}" presName="node" presStyleLbl="node1" presStyleIdx="1" presStyleCnt="16">
        <dgm:presLayoutVars>
          <dgm:bulletEnabled val="1"/>
        </dgm:presLayoutVars>
      </dgm:prSet>
      <dgm:spPr/>
      <dgm:t>
        <a:bodyPr/>
        <a:lstStyle/>
        <a:p>
          <a:endParaRPr lang="es-ES"/>
        </a:p>
      </dgm:t>
    </dgm:pt>
    <dgm:pt modelId="{024764DB-107A-4034-BA90-4CE6D28D7CA8}" type="pres">
      <dgm:prSet presAssocID="{1E965F51-A8BE-4370-B4AA-EF9D326E0593}" presName="sibTrans" presStyleCnt="0"/>
      <dgm:spPr/>
      <dgm:t>
        <a:bodyPr/>
        <a:lstStyle/>
        <a:p>
          <a:endParaRPr lang="es-ES"/>
        </a:p>
      </dgm:t>
    </dgm:pt>
    <dgm:pt modelId="{D2CD4B37-AF22-4416-B019-91EBD476DB88}" type="pres">
      <dgm:prSet presAssocID="{2BEEF37F-B1A9-40B9-A59C-7ED28843084A}" presName="node" presStyleLbl="node1" presStyleIdx="2" presStyleCnt="16">
        <dgm:presLayoutVars>
          <dgm:bulletEnabled val="1"/>
        </dgm:presLayoutVars>
      </dgm:prSet>
      <dgm:spPr/>
      <dgm:t>
        <a:bodyPr/>
        <a:lstStyle/>
        <a:p>
          <a:endParaRPr lang="es-ES"/>
        </a:p>
      </dgm:t>
    </dgm:pt>
    <dgm:pt modelId="{6B47A802-06B8-49B5-B65C-9583B27F6470}" type="pres">
      <dgm:prSet presAssocID="{286ADE5E-F997-4D2E-BABD-F497FA5EF759}" presName="sibTrans" presStyleCnt="0"/>
      <dgm:spPr/>
      <dgm:t>
        <a:bodyPr/>
        <a:lstStyle/>
        <a:p>
          <a:endParaRPr lang="es-ES"/>
        </a:p>
      </dgm:t>
    </dgm:pt>
    <dgm:pt modelId="{65623537-DCFE-45CC-B56A-B9DAE953A00D}" type="pres">
      <dgm:prSet presAssocID="{C6455FBC-34E2-402E-BAE7-AC5005E50EDF}" presName="node" presStyleLbl="node1" presStyleIdx="3" presStyleCnt="16">
        <dgm:presLayoutVars>
          <dgm:bulletEnabled val="1"/>
        </dgm:presLayoutVars>
      </dgm:prSet>
      <dgm:spPr/>
      <dgm:t>
        <a:bodyPr/>
        <a:lstStyle/>
        <a:p>
          <a:endParaRPr lang="es-ES"/>
        </a:p>
      </dgm:t>
    </dgm:pt>
    <dgm:pt modelId="{E9907CBD-B5FF-4A8B-9F85-0D23F76B3AFE}" type="pres">
      <dgm:prSet presAssocID="{B7B05A6C-3293-46AE-9586-8697175F903A}" presName="sibTrans" presStyleCnt="0"/>
      <dgm:spPr/>
      <dgm:t>
        <a:bodyPr/>
        <a:lstStyle/>
        <a:p>
          <a:endParaRPr lang="es-ES"/>
        </a:p>
      </dgm:t>
    </dgm:pt>
    <dgm:pt modelId="{644EB237-CE9C-4B6B-9586-A184A6B92F6B}" type="pres">
      <dgm:prSet presAssocID="{03D83F7D-471B-4266-AE9E-56A0158173BE}" presName="node" presStyleLbl="node1" presStyleIdx="4" presStyleCnt="16">
        <dgm:presLayoutVars>
          <dgm:bulletEnabled val="1"/>
        </dgm:presLayoutVars>
      </dgm:prSet>
      <dgm:spPr/>
      <dgm:t>
        <a:bodyPr/>
        <a:lstStyle/>
        <a:p>
          <a:endParaRPr lang="es-ES"/>
        </a:p>
      </dgm:t>
    </dgm:pt>
    <dgm:pt modelId="{BF55283D-384F-40DE-A529-C1D3FA5DC3AB}" type="pres">
      <dgm:prSet presAssocID="{69BD19A6-1E6E-4ACB-AC86-A46AEE36315E}" presName="sibTrans" presStyleCnt="0"/>
      <dgm:spPr/>
      <dgm:t>
        <a:bodyPr/>
        <a:lstStyle/>
        <a:p>
          <a:endParaRPr lang="es-ES"/>
        </a:p>
      </dgm:t>
    </dgm:pt>
    <dgm:pt modelId="{64FB07BC-9EC9-429B-AE44-C8B30BC1CCA3}" type="pres">
      <dgm:prSet presAssocID="{07ECF199-F829-45E6-8F4C-E27AA7EC68E8}" presName="node" presStyleLbl="node1" presStyleIdx="5" presStyleCnt="16">
        <dgm:presLayoutVars>
          <dgm:bulletEnabled val="1"/>
        </dgm:presLayoutVars>
      </dgm:prSet>
      <dgm:spPr/>
      <dgm:t>
        <a:bodyPr/>
        <a:lstStyle/>
        <a:p>
          <a:endParaRPr lang="es-ES"/>
        </a:p>
      </dgm:t>
    </dgm:pt>
    <dgm:pt modelId="{BECEFEC5-9E24-4C23-B17A-BC5F83BE7885}" type="pres">
      <dgm:prSet presAssocID="{74964104-7CB3-4266-9A6B-C0D5FE38803A}" presName="sibTrans" presStyleCnt="0"/>
      <dgm:spPr/>
      <dgm:t>
        <a:bodyPr/>
        <a:lstStyle/>
        <a:p>
          <a:endParaRPr lang="es-ES"/>
        </a:p>
      </dgm:t>
    </dgm:pt>
    <dgm:pt modelId="{5967FC6F-7132-4957-9E34-E9F84BB8BD3F}" type="pres">
      <dgm:prSet presAssocID="{2A37E1E6-4119-4B53-8743-3FAB8E0A1FB1}" presName="node" presStyleLbl="node1" presStyleIdx="6" presStyleCnt="16">
        <dgm:presLayoutVars>
          <dgm:bulletEnabled val="1"/>
        </dgm:presLayoutVars>
      </dgm:prSet>
      <dgm:spPr/>
      <dgm:t>
        <a:bodyPr/>
        <a:lstStyle/>
        <a:p>
          <a:endParaRPr lang="es-ES"/>
        </a:p>
      </dgm:t>
    </dgm:pt>
    <dgm:pt modelId="{C0953A1E-8DCF-4C96-AB11-381C20B83153}" type="pres">
      <dgm:prSet presAssocID="{87108BD4-1187-4760-88D7-B5AA9A8C081E}" presName="sibTrans" presStyleCnt="0"/>
      <dgm:spPr/>
      <dgm:t>
        <a:bodyPr/>
        <a:lstStyle/>
        <a:p>
          <a:endParaRPr lang="es-ES"/>
        </a:p>
      </dgm:t>
    </dgm:pt>
    <dgm:pt modelId="{FB3D3EAA-21E1-47EE-9550-E2668450EC0B}" type="pres">
      <dgm:prSet presAssocID="{CDB6D6AF-220E-405A-A8FF-57911EF0FF7C}" presName="node" presStyleLbl="node1" presStyleIdx="7" presStyleCnt="16" custLinFactNeighborX="-115" custLinFactNeighborY="-2105">
        <dgm:presLayoutVars>
          <dgm:bulletEnabled val="1"/>
        </dgm:presLayoutVars>
      </dgm:prSet>
      <dgm:spPr/>
      <dgm:t>
        <a:bodyPr/>
        <a:lstStyle/>
        <a:p>
          <a:endParaRPr lang="es-ES"/>
        </a:p>
      </dgm:t>
    </dgm:pt>
    <dgm:pt modelId="{B442229B-6767-430D-AFE5-0B89E07AEA93}" type="pres">
      <dgm:prSet presAssocID="{4EA34EC7-B6E7-4EA5-B552-EA437942A12D}" presName="sibTrans" presStyleCnt="0"/>
      <dgm:spPr/>
      <dgm:t>
        <a:bodyPr/>
        <a:lstStyle/>
        <a:p>
          <a:endParaRPr lang="es-ES"/>
        </a:p>
      </dgm:t>
    </dgm:pt>
    <dgm:pt modelId="{79EFE2C1-E6E1-4228-A2C4-1654C1E1ABD4}" type="pres">
      <dgm:prSet presAssocID="{5B09279F-1E3C-4845-AE64-CEF2D5291B3C}" presName="node" presStyleLbl="node1" presStyleIdx="8" presStyleCnt="16">
        <dgm:presLayoutVars>
          <dgm:bulletEnabled val="1"/>
        </dgm:presLayoutVars>
      </dgm:prSet>
      <dgm:spPr/>
      <dgm:t>
        <a:bodyPr/>
        <a:lstStyle/>
        <a:p>
          <a:endParaRPr lang="es-ES"/>
        </a:p>
      </dgm:t>
    </dgm:pt>
    <dgm:pt modelId="{F07BE5AE-FF22-4B84-B928-1AACD21C17DC}" type="pres">
      <dgm:prSet presAssocID="{416C979F-187E-4F68-BAFD-416D970851F9}" presName="sibTrans" presStyleCnt="0"/>
      <dgm:spPr/>
      <dgm:t>
        <a:bodyPr/>
        <a:lstStyle/>
        <a:p>
          <a:endParaRPr lang="es-ES"/>
        </a:p>
      </dgm:t>
    </dgm:pt>
    <dgm:pt modelId="{53AB9FEC-49EC-4994-B4F9-6DE152856C60}" type="pres">
      <dgm:prSet presAssocID="{4B9C9D6D-3530-4DB0-BE98-783894374F7A}" presName="node" presStyleLbl="node1" presStyleIdx="9" presStyleCnt="16">
        <dgm:presLayoutVars>
          <dgm:bulletEnabled val="1"/>
        </dgm:presLayoutVars>
      </dgm:prSet>
      <dgm:spPr/>
      <dgm:t>
        <a:bodyPr/>
        <a:lstStyle/>
        <a:p>
          <a:endParaRPr lang="es-ES"/>
        </a:p>
      </dgm:t>
    </dgm:pt>
    <dgm:pt modelId="{702BFAAB-C575-437E-BC90-BE6FEB2120B1}" type="pres">
      <dgm:prSet presAssocID="{DAB15F7E-5547-40C2-8F65-A8BCA06FD253}" presName="sibTrans" presStyleCnt="0"/>
      <dgm:spPr/>
      <dgm:t>
        <a:bodyPr/>
        <a:lstStyle/>
        <a:p>
          <a:endParaRPr lang="es-ES"/>
        </a:p>
      </dgm:t>
    </dgm:pt>
    <dgm:pt modelId="{4FD88A0D-632B-4661-90A7-7FF938FB36EF}" type="pres">
      <dgm:prSet presAssocID="{822877DE-93FE-4B44-8C42-218241FA7028}" presName="node" presStyleLbl="node1" presStyleIdx="10" presStyleCnt="16">
        <dgm:presLayoutVars>
          <dgm:bulletEnabled val="1"/>
        </dgm:presLayoutVars>
      </dgm:prSet>
      <dgm:spPr/>
      <dgm:t>
        <a:bodyPr/>
        <a:lstStyle/>
        <a:p>
          <a:endParaRPr lang="es-ES"/>
        </a:p>
      </dgm:t>
    </dgm:pt>
    <dgm:pt modelId="{334F83D1-724A-4126-A903-229736F93809}" type="pres">
      <dgm:prSet presAssocID="{110EB913-9FC9-4038-9CE3-22680A1ADE79}" presName="sibTrans" presStyleCnt="0"/>
      <dgm:spPr/>
      <dgm:t>
        <a:bodyPr/>
        <a:lstStyle/>
        <a:p>
          <a:endParaRPr lang="es-ES"/>
        </a:p>
      </dgm:t>
    </dgm:pt>
    <dgm:pt modelId="{A2DD6E55-4DE4-4CCF-AB1E-EE8F985FD674}" type="pres">
      <dgm:prSet presAssocID="{5B8F762A-E0DD-49C3-A419-513C97F5C3D9}" presName="node" presStyleLbl="node1" presStyleIdx="11" presStyleCnt="16">
        <dgm:presLayoutVars>
          <dgm:bulletEnabled val="1"/>
        </dgm:presLayoutVars>
      </dgm:prSet>
      <dgm:spPr/>
      <dgm:t>
        <a:bodyPr/>
        <a:lstStyle/>
        <a:p>
          <a:endParaRPr lang="es-ES"/>
        </a:p>
      </dgm:t>
    </dgm:pt>
    <dgm:pt modelId="{AA33BDE6-F062-4A31-9425-FAC399603E0E}" type="pres">
      <dgm:prSet presAssocID="{FDD5B1A4-BCA5-476C-B7A0-43F2041A9269}" presName="sibTrans" presStyleCnt="0"/>
      <dgm:spPr/>
      <dgm:t>
        <a:bodyPr/>
        <a:lstStyle/>
        <a:p>
          <a:endParaRPr lang="es-ES"/>
        </a:p>
      </dgm:t>
    </dgm:pt>
    <dgm:pt modelId="{D5318165-E48D-4C5C-9EB4-5B9DE7F18DCB}" type="pres">
      <dgm:prSet presAssocID="{FEC73FBB-60CC-4E9E-B642-915CD4BC3B2D}" presName="node" presStyleLbl="node1" presStyleIdx="12" presStyleCnt="16">
        <dgm:presLayoutVars>
          <dgm:bulletEnabled val="1"/>
        </dgm:presLayoutVars>
      </dgm:prSet>
      <dgm:spPr/>
      <dgm:t>
        <a:bodyPr/>
        <a:lstStyle/>
        <a:p>
          <a:endParaRPr lang="es-ES"/>
        </a:p>
      </dgm:t>
    </dgm:pt>
    <dgm:pt modelId="{05707C4D-8E0D-4DF8-A00E-A473E71A178F}" type="pres">
      <dgm:prSet presAssocID="{65C4CE60-EF5F-4FD9-9F2E-D21316409522}" presName="sibTrans" presStyleCnt="0"/>
      <dgm:spPr/>
      <dgm:t>
        <a:bodyPr/>
        <a:lstStyle/>
        <a:p>
          <a:endParaRPr lang="es-ES"/>
        </a:p>
      </dgm:t>
    </dgm:pt>
    <dgm:pt modelId="{037D67F3-ECD0-40B5-94D3-35DDF934CF81}" type="pres">
      <dgm:prSet presAssocID="{286E6730-EF1A-4604-8263-6B1B8A965989}" presName="node" presStyleLbl="node1" presStyleIdx="13" presStyleCnt="16">
        <dgm:presLayoutVars>
          <dgm:bulletEnabled val="1"/>
        </dgm:presLayoutVars>
      </dgm:prSet>
      <dgm:spPr/>
      <dgm:t>
        <a:bodyPr/>
        <a:lstStyle/>
        <a:p>
          <a:endParaRPr lang="es-ES"/>
        </a:p>
      </dgm:t>
    </dgm:pt>
    <dgm:pt modelId="{5F77AAD9-E321-43B2-9928-22BEA926F39B}" type="pres">
      <dgm:prSet presAssocID="{43FBCD88-C03F-46F6-A922-C370D734BA9A}" presName="sibTrans" presStyleCnt="0"/>
      <dgm:spPr/>
      <dgm:t>
        <a:bodyPr/>
        <a:lstStyle/>
        <a:p>
          <a:endParaRPr lang="es-ES"/>
        </a:p>
      </dgm:t>
    </dgm:pt>
    <dgm:pt modelId="{83668B92-3D4E-4FDA-94B7-E5F0BFF5F6A8}" type="pres">
      <dgm:prSet presAssocID="{92569E86-7E3C-4666-82BD-D388AB504EDC}" presName="node" presStyleLbl="node1" presStyleIdx="14" presStyleCnt="16">
        <dgm:presLayoutVars>
          <dgm:bulletEnabled val="1"/>
        </dgm:presLayoutVars>
      </dgm:prSet>
      <dgm:spPr/>
      <dgm:t>
        <a:bodyPr/>
        <a:lstStyle/>
        <a:p>
          <a:endParaRPr lang="es-ES"/>
        </a:p>
      </dgm:t>
    </dgm:pt>
    <dgm:pt modelId="{1C212730-7FD8-4302-9F5E-F9322B7658A6}" type="pres">
      <dgm:prSet presAssocID="{4A9B32B3-9F73-4122-81CB-8C41BEC767AE}" presName="sibTrans" presStyleCnt="0"/>
      <dgm:spPr/>
      <dgm:t>
        <a:bodyPr/>
        <a:lstStyle/>
        <a:p>
          <a:endParaRPr lang="es-ES"/>
        </a:p>
      </dgm:t>
    </dgm:pt>
    <dgm:pt modelId="{A3A82FCD-CDAB-4E1B-9A85-88F3A92B6814}" type="pres">
      <dgm:prSet presAssocID="{9F9A25D7-B0B9-40F8-9A50-1878B3D84C83}" presName="node" presStyleLbl="node1" presStyleIdx="15" presStyleCnt="16">
        <dgm:presLayoutVars>
          <dgm:bulletEnabled val="1"/>
        </dgm:presLayoutVars>
      </dgm:prSet>
      <dgm:spPr/>
      <dgm:t>
        <a:bodyPr/>
        <a:lstStyle/>
        <a:p>
          <a:endParaRPr lang="es-ES"/>
        </a:p>
      </dgm:t>
    </dgm:pt>
  </dgm:ptLst>
  <dgm:cxnLst>
    <dgm:cxn modelId="{BE44560E-28F2-420D-98D5-21C3037E11C9}" srcId="{0CADE5FB-032C-406C-B03A-9B213F70554E}" destId="{07ECF199-F829-45E6-8F4C-E27AA7EC68E8}" srcOrd="5" destOrd="0" parTransId="{D703725B-8AED-43E7-9559-A16D8EED9B63}" sibTransId="{74964104-7CB3-4266-9A6B-C0D5FE38803A}"/>
    <dgm:cxn modelId="{CF0F5EC8-5B97-4A48-B6E6-A4DC14FE3E55}" type="presOf" srcId="{5B8F762A-E0DD-49C3-A419-513C97F5C3D9}" destId="{A2DD6E55-4DE4-4CCF-AB1E-EE8F985FD674}" srcOrd="0" destOrd="0" presId="urn:microsoft.com/office/officeart/2005/8/layout/default"/>
    <dgm:cxn modelId="{4F4DF008-DA07-4C11-A78E-10E9ACA551A7}" srcId="{0CADE5FB-032C-406C-B03A-9B213F70554E}" destId="{050ADCFA-9533-46DD-A496-0720F7F85A0A}" srcOrd="1" destOrd="0" parTransId="{BA1DF68D-EB02-4A28-A90A-65CCF4787A17}" sibTransId="{1E965F51-A8BE-4370-B4AA-EF9D326E0593}"/>
    <dgm:cxn modelId="{4F3479D1-6F46-466C-BCC9-B34AC57C007A}" srcId="{0CADE5FB-032C-406C-B03A-9B213F70554E}" destId="{2A37E1E6-4119-4B53-8743-3FAB8E0A1FB1}" srcOrd="6" destOrd="0" parTransId="{8D97846A-E7AF-4238-8306-49F8B36BA36E}" sibTransId="{87108BD4-1187-4760-88D7-B5AA9A8C081E}"/>
    <dgm:cxn modelId="{CCABB654-5359-4892-81DD-EADAFDDEEE81}" srcId="{0CADE5FB-032C-406C-B03A-9B213F70554E}" destId="{4B9C9D6D-3530-4DB0-BE98-783894374F7A}" srcOrd="9" destOrd="0" parTransId="{CB09B517-5B8D-47AF-A992-4C78A9131D72}" sibTransId="{DAB15F7E-5547-40C2-8F65-A8BCA06FD253}"/>
    <dgm:cxn modelId="{BB3122E9-AECA-4B1E-BF15-9BBD35536B54}" srcId="{0CADE5FB-032C-406C-B03A-9B213F70554E}" destId="{286E6730-EF1A-4604-8263-6B1B8A965989}" srcOrd="13" destOrd="0" parTransId="{46128AFE-E96C-4D56-89D5-D5368A7839C1}" sibTransId="{43FBCD88-C03F-46F6-A922-C370D734BA9A}"/>
    <dgm:cxn modelId="{7473A5CC-8D3B-4738-8E8B-7B5ECDF32163}" type="presOf" srcId="{950C0E90-ACCD-4093-B08D-409F08C3CD1A}" destId="{6E4045A4-B198-4BAD-869C-D99371284623}" srcOrd="0" destOrd="0" presId="urn:microsoft.com/office/officeart/2005/8/layout/default"/>
    <dgm:cxn modelId="{27DE800A-2D8E-46C4-881F-818C542DD4B7}" type="presOf" srcId="{2BEEF37F-B1A9-40B9-A59C-7ED28843084A}" destId="{D2CD4B37-AF22-4416-B019-91EBD476DB88}" srcOrd="0" destOrd="0" presId="urn:microsoft.com/office/officeart/2005/8/layout/default"/>
    <dgm:cxn modelId="{98A50E09-2D43-4C67-892D-14157A684098}" srcId="{0CADE5FB-032C-406C-B03A-9B213F70554E}" destId="{C6455FBC-34E2-402E-BAE7-AC5005E50EDF}" srcOrd="3" destOrd="0" parTransId="{84F42080-1670-43EC-88BF-01A2ECBA58C6}" sibTransId="{B7B05A6C-3293-46AE-9586-8697175F903A}"/>
    <dgm:cxn modelId="{AFBB8662-4BF4-4CC9-87A2-7B8D64803F99}" type="presOf" srcId="{03D83F7D-471B-4266-AE9E-56A0158173BE}" destId="{644EB237-CE9C-4B6B-9586-A184A6B92F6B}" srcOrd="0" destOrd="0" presId="urn:microsoft.com/office/officeart/2005/8/layout/default"/>
    <dgm:cxn modelId="{B6986783-71EB-4017-BD1E-5DE54D57D3FE}" srcId="{0CADE5FB-032C-406C-B03A-9B213F70554E}" destId="{03D83F7D-471B-4266-AE9E-56A0158173BE}" srcOrd="4" destOrd="0" parTransId="{9A4C8D1D-5200-4C88-B404-13E90DF6DCAE}" sibTransId="{69BD19A6-1E6E-4ACB-AC86-A46AEE36315E}"/>
    <dgm:cxn modelId="{E5335BB5-43E4-4E20-9E60-63BC3836C419}" type="presOf" srcId="{286E6730-EF1A-4604-8263-6B1B8A965989}" destId="{037D67F3-ECD0-40B5-94D3-35DDF934CF81}" srcOrd="0" destOrd="0" presId="urn:microsoft.com/office/officeart/2005/8/layout/default"/>
    <dgm:cxn modelId="{1D96C1C0-7012-45AF-B934-26D7016B41FD}" srcId="{0CADE5FB-032C-406C-B03A-9B213F70554E}" destId="{950C0E90-ACCD-4093-B08D-409F08C3CD1A}" srcOrd="0" destOrd="0" parTransId="{D7E248F5-7308-488B-8FD5-52A23DAD65CC}" sibTransId="{42A9260B-68B2-43BF-9BE5-01EA53E3D666}"/>
    <dgm:cxn modelId="{AC6AFA79-2562-430C-90B1-01FE31C5E242}" srcId="{0CADE5FB-032C-406C-B03A-9B213F70554E}" destId="{CDB6D6AF-220E-405A-A8FF-57911EF0FF7C}" srcOrd="7" destOrd="0" parTransId="{FDEC1E08-2064-4E74-88C5-AB1F865B24C5}" sibTransId="{4EA34EC7-B6E7-4EA5-B552-EA437942A12D}"/>
    <dgm:cxn modelId="{61DDD5B0-AC10-41FC-8DF4-BF3A9E9EC062}" type="presOf" srcId="{C6455FBC-34E2-402E-BAE7-AC5005E50EDF}" destId="{65623537-DCFE-45CC-B56A-B9DAE953A00D}" srcOrd="0" destOrd="0" presId="urn:microsoft.com/office/officeart/2005/8/layout/default"/>
    <dgm:cxn modelId="{A73DCAD0-EF41-42B8-BF24-25001A22F486}" type="presOf" srcId="{FEC73FBB-60CC-4E9E-B642-915CD4BC3B2D}" destId="{D5318165-E48D-4C5C-9EB4-5B9DE7F18DCB}" srcOrd="0" destOrd="0" presId="urn:microsoft.com/office/officeart/2005/8/layout/default"/>
    <dgm:cxn modelId="{80BE7CCD-748E-48FE-A48B-B15060ED9297}" type="presOf" srcId="{0CADE5FB-032C-406C-B03A-9B213F70554E}" destId="{4B53E1EE-F43E-4C6E-BA1C-C5E7F01B7C61}" srcOrd="0" destOrd="0" presId="urn:microsoft.com/office/officeart/2005/8/layout/default"/>
    <dgm:cxn modelId="{DA0F3987-FF8F-4D5F-B4D1-D9536E5D08CA}" type="presOf" srcId="{2A37E1E6-4119-4B53-8743-3FAB8E0A1FB1}" destId="{5967FC6F-7132-4957-9E34-E9F84BB8BD3F}" srcOrd="0" destOrd="0" presId="urn:microsoft.com/office/officeart/2005/8/layout/default"/>
    <dgm:cxn modelId="{4FD7CAFE-FF02-4381-B9A7-F996795FD4D3}" type="presOf" srcId="{07ECF199-F829-45E6-8F4C-E27AA7EC68E8}" destId="{64FB07BC-9EC9-429B-AE44-C8B30BC1CCA3}" srcOrd="0" destOrd="0" presId="urn:microsoft.com/office/officeart/2005/8/layout/default"/>
    <dgm:cxn modelId="{9A387C2D-4E78-4F7B-B965-93D8E5AAD4B4}" type="presOf" srcId="{5B09279F-1E3C-4845-AE64-CEF2D5291B3C}" destId="{79EFE2C1-E6E1-4228-A2C4-1654C1E1ABD4}" srcOrd="0" destOrd="0" presId="urn:microsoft.com/office/officeart/2005/8/layout/default"/>
    <dgm:cxn modelId="{67BC8C01-AB43-49D9-8616-41AF4915D470}" srcId="{0CADE5FB-032C-406C-B03A-9B213F70554E}" destId="{2BEEF37F-B1A9-40B9-A59C-7ED28843084A}" srcOrd="2" destOrd="0" parTransId="{C7B456A3-C611-4A8A-B1C4-097573AFA9F4}" sibTransId="{286ADE5E-F997-4D2E-BABD-F497FA5EF759}"/>
    <dgm:cxn modelId="{20B1AE19-8B29-490F-9274-49A7FE8560F5}" type="presOf" srcId="{050ADCFA-9533-46DD-A496-0720F7F85A0A}" destId="{9D12167B-BD51-4A32-A609-F1229CCBAECC}" srcOrd="0" destOrd="0" presId="urn:microsoft.com/office/officeart/2005/8/layout/default"/>
    <dgm:cxn modelId="{528FE6ED-7536-42F6-BFEA-7DE111FF7C4B}" srcId="{0CADE5FB-032C-406C-B03A-9B213F70554E}" destId="{5B09279F-1E3C-4845-AE64-CEF2D5291B3C}" srcOrd="8" destOrd="0" parTransId="{98B69564-12ED-4F86-8AA2-0B38106A657D}" sibTransId="{416C979F-187E-4F68-BAFD-416D970851F9}"/>
    <dgm:cxn modelId="{B7EA392D-EF7A-4981-9647-3B28FA7B9042}" type="presOf" srcId="{9F9A25D7-B0B9-40F8-9A50-1878B3D84C83}" destId="{A3A82FCD-CDAB-4E1B-9A85-88F3A92B6814}" srcOrd="0" destOrd="0" presId="urn:microsoft.com/office/officeart/2005/8/layout/default"/>
    <dgm:cxn modelId="{B5E77AEA-957D-4575-B7D8-32CC42CBBD1E}" srcId="{0CADE5FB-032C-406C-B03A-9B213F70554E}" destId="{5B8F762A-E0DD-49C3-A419-513C97F5C3D9}" srcOrd="11" destOrd="0" parTransId="{308F6C49-C668-4631-84BF-3022A6E16A6D}" sibTransId="{FDD5B1A4-BCA5-476C-B7A0-43F2041A9269}"/>
    <dgm:cxn modelId="{EBFB88C6-2490-4860-AAC6-49F47B6F34D9}" type="presOf" srcId="{822877DE-93FE-4B44-8C42-218241FA7028}" destId="{4FD88A0D-632B-4661-90A7-7FF938FB36EF}" srcOrd="0" destOrd="0" presId="urn:microsoft.com/office/officeart/2005/8/layout/default"/>
    <dgm:cxn modelId="{8210F3F0-8AAC-4C66-B762-AC2BDA2C955B}" srcId="{0CADE5FB-032C-406C-B03A-9B213F70554E}" destId="{822877DE-93FE-4B44-8C42-218241FA7028}" srcOrd="10" destOrd="0" parTransId="{515A1241-9850-4196-BB10-A8C492025D01}" sibTransId="{110EB913-9FC9-4038-9CE3-22680A1ADE79}"/>
    <dgm:cxn modelId="{DE64CCCB-5C6A-407A-A11B-0AFF5E89101D}" srcId="{0CADE5FB-032C-406C-B03A-9B213F70554E}" destId="{92569E86-7E3C-4666-82BD-D388AB504EDC}" srcOrd="14" destOrd="0" parTransId="{B020C6D5-3BE5-4C5C-BFB5-6602E689CBB2}" sibTransId="{4A9B32B3-9F73-4122-81CB-8C41BEC767AE}"/>
    <dgm:cxn modelId="{22833DF5-AE1B-4D00-BADA-DD0968B4C7E9}" type="presOf" srcId="{92569E86-7E3C-4666-82BD-D388AB504EDC}" destId="{83668B92-3D4E-4FDA-94B7-E5F0BFF5F6A8}" srcOrd="0" destOrd="0" presId="urn:microsoft.com/office/officeart/2005/8/layout/default"/>
    <dgm:cxn modelId="{C3F3AD4E-BC98-45EC-9468-68D2CFDCFF33}" srcId="{0CADE5FB-032C-406C-B03A-9B213F70554E}" destId="{FEC73FBB-60CC-4E9E-B642-915CD4BC3B2D}" srcOrd="12" destOrd="0" parTransId="{3711BCB8-EE5B-4545-BE67-242B97CBE81F}" sibTransId="{65C4CE60-EF5F-4FD9-9F2E-D21316409522}"/>
    <dgm:cxn modelId="{F26F8A8A-37D0-4A3B-B344-2761D536E166}" type="presOf" srcId="{CDB6D6AF-220E-405A-A8FF-57911EF0FF7C}" destId="{FB3D3EAA-21E1-47EE-9550-E2668450EC0B}" srcOrd="0" destOrd="0" presId="urn:microsoft.com/office/officeart/2005/8/layout/default"/>
    <dgm:cxn modelId="{3276AC38-4165-4CCF-B2C0-9CE9E8C34BC3}" srcId="{0CADE5FB-032C-406C-B03A-9B213F70554E}" destId="{9F9A25D7-B0B9-40F8-9A50-1878B3D84C83}" srcOrd="15" destOrd="0" parTransId="{6A81CB82-5B77-4445-8715-94735E6D563E}" sibTransId="{0CE9C790-C153-49B4-A9D1-D8634B9B6350}"/>
    <dgm:cxn modelId="{BB801258-4020-4FEE-8282-5C55F01A4BEA}" type="presOf" srcId="{4B9C9D6D-3530-4DB0-BE98-783894374F7A}" destId="{53AB9FEC-49EC-4994-B4F9-6DE152856C60}" srcOrd="0" destOrd="0" presId="urn:microsoft.com/office/officeart/2005/8/layout/default"/>
    <dgm:cxn modelId="{890550F9-CC0B-483B-85CA-9BC35FC63E49}" type="presParOf" srcId="{4B53E1EE-F43E-4C6E-BA1C-C5E7F01B7C61}" destId="{6E4045A4-B198-4BAD-869C-D99371284623}" srcOrd="0" destOrd="0" presId="urn:microsoft.com/office/officeart/2005/8/layout/default"/>
    <dgm:cxn modelId="{FBC74291-34D8-4981-A0AA-75F45B345BA9}" type="presParOf" srcId="{4B53E1EE-F43E-4C6E-BA1C-C5E7F01B7C61}" destId="{3808FF86-8830-4817-A62F-B41A5FFFF7A5}" srcOrd="1" destOrd="0" presId="urn:microsoft.com/office/officeart/2005/8/layout/default"/>
    <dgm:cxn modelId="{70403B31-AF29-4D68-B76D-7CC27A5CC366}" type="presParOf" srcId="{4B53E1EE-F43E-4C6E-BA1C-C5E7F01B7C61}" destId="{9D12167B-BD51-4A32-A609-F1229CCBAECC}" srcOrd="2" destOrd="0" presId="urn:microsoft.com/office/officeart/2005/8/layout/default"/>
    <dgm:cxn modelId="{5A020235-361E-4C6F-9761-A5930AFAB945}" type="presParOf" srcId="{4B53E1EE-F43E-4C6E-BA1C-C5E7F01B7C61}" destId="{024764DB-107A-4034-BA90-4CE6D28D7CA8}" srcOrd="3" destOrd="0" presId="urn:microsoft.com/office/officeart/2005/8/layout/default"/>
    <dgm:cxn modelId="{E2AABB52-DC44-40BD-887A-E6BDF516C2F1}" type="presParOf" srcId="{4B53E1EE-F43E-4C6E-BA1C-C5E7F01B7C61}" destId="{D2CD4B37-AF22-4416-B019-91EBD476DB88}" srcOrd="4" destOrd="0" presId="urn:microsoft.com/office/officeart/2005/8/layout/default"/>
    <dgm:cxn modelId="{E8B4E75B-428A-49E0-B21F-AFE6B7EA909E}" type="presParOf" srcId="{4B53E1EE-F43E-4C6E-BA1C-C5E7F01B7C61}" destId="{6B47A802-06B8-49B5-B65C-9583B27F6470}" srcOrd="5" destOrd="0" presId="urn:microsoft.com/office/officeart/2005/8/layout/default"/>
    <dgm:cxn modelId="{4C9259F6-AA6A-414D-9451-B1FF8D74B3EE}" type="presParOf" srcId="{4B53E1EE-F43E-4C6E-BA1C-C5E7F01B7C61}" destId="{65623537-DCFE-45CC-B56A-B9DAE953A00D}" srcOrd="6" destOrd="0" presId="urn:microsoft.com/office/officeart/2005/8/layout/default"/>
    <dgm:cxn modelId="{A0710439-C16C-4421-B1C2-422753DFABA9}" type="presParOf" srcId="{4B53E1EE-F43E-4C6E-BA1C-C5E7F01B7C61}" destId="{E9907CBD-B5FF-4A8B-9F85-0D23F76B3AFE}" srcOrd="7" destOrd="0" presId="urn:microsoft.com/office/officeart/2005/8/layout/default"/>
    <dgm:cxn modelId="{9125EAE1-D396-42A9-95D0-FE66CC4B64CD}" type="presParOf" srcId="{4B53E1EE-F43E-4C6E-BA1C-C5E7F01B7C61}" destId="{644EB237-CE9C-4B6B-9586-A184A6B92F6B}" srcOrd="8" destOrd="0" presId="urn:microsoft.com/office/officeart/2005/8/layout/default"/>
    <dgm:cxn modelId="{06FA5636-D8E2-44A5-96F6-BBB554A568AF}" type="presParOf" srcId="{4B53E1EE-F43E-4C6E-BA1C-C5E7F01B7C61}" destId="{BF55283D-384F-40DE-A529-C1D3FA5DC3AB}" srcOrd="9" destOrd="0" presId="urn:microsoft.com/office/officeart/2005/8/layout/default"/>
    <dgm:cxn modelId="{AC7182AC-0813-4C3F-9EDD-274082B8A948}" type="presParOf" srcId="{4B53E1EE-F43E-4C6E-BA1C-C5E7F01B7C61}" destId="{64FB07BC-9EC9-429B-AE44-C8B30BC1CCA3}" srcOrd="10" destOrd="0" presId="urn:microsoft.com/office/officeart/2005/8/layout/default"/>
    <dgm:cxn modelId="{C1D2D0F1-4BBA-4621-B0AB-1A7224FF878C}" type="presParOf" srcId="{4B53E1EE-F43E-4C6E-BA1C-C5E7F01B7C61}" destId="{BECEFEC5-9E24-4C23-B17A-BC5F83BE7885}" srcOrd="11" destOrd="0" presId="urn:microsoft.com/office/officeart/2005/8/layout/default"/>
    <dgm:cxn modelId="{789E784C-C1C7-431E-9685-716A6662F95A}" type="presParOf" srcId="{4B53E1EE-F43E-4C6E-BA1C-C5E7F01B7C61}" destId="{5967FC6F-7132-4957-9E34-E9F84BB8BD3F}" srcOrd="12" destOrd="0" presId="urn:microsoft.com/office/officeart/2005/8/layout/default"/>
    <dgm:cxn modelId="{2CDA9C5A-B2A9-4775-ACB3-BCC62C71A559}" type="presParOf" srcId="{4B53E1EE-F43E-4C6E-BA1C-C5E7F01B7C61}" destId="{C0953A1E-8DCF-4C96-AB11-381C20B83153}" srcOrd="13" destOrd="0" presId="urn:microsoft.com/office/officeart/2005/8/layout/default"/>
    <dgm:cxn modelId="{6FFDA359-BF64-43A5-82C1-F1C1C779B88F}" type="presParOf" srcId="{4B53E1EE-F43E-4C6E-BA1C-C5E7F01B7C61}" destId="{FB3D3EAA-21E1-47EE-9550-E2668450EC0B}" srcOrd="14" destOrd="0" presId="urn:microsoft.com/office/officeart/2005/8/layout/default"/>
    <dgm:cxn modelId="{411AFAB5-030C-4F5F-A309-4C1BEB92F89D}" type="presParOf" srcId="{4B53E1EE-F43E-4C6E-BA1C-C5E7F01B7C61}" destId="{B442229B-6767-430D-AFE5-0B89E07AEA93}" srcOrd="15" destOrd="0" presId="urn:microsoft.com/office/officeart/2005/8/layout/default"/>
    <dgm:cxn modelId="{173B1DE1-405B-4B95-8A3E-47BFAF28402C}" type="presParOf" srcId="{4B53E1EE-F43E-4C6E-BA1C-C5E7F01B7C61}" destId="{79EFE2C1-E6E1-4228-A2C4-1654C1E1ABD4}" srcOrd="16" destOrd="0" presId="urn:microsoft.com/office/officeart/2005/8/layout/default"/>
    <dgm:cxn modelId="{799DF382-1ADB-421A-82B0-4D0CFDEC436E}" type="presParOf" srcId="{4B53E1EE-F43E-4C6E-BA1C-C5E7F01B7C61}" destId="{F07BE5AE-FF22-4B84-B928-1AACD21C17DC}" srcOrd="17" destOrd="0" presId="urn:microsoft.com/office/officeart/2005/8/layout/default"/>
    <dgm:cxn modelId="{1340A455-E9FC-4E88-B96D-0FBC69A8C202}" type="presParOf" srcId="{4B53E1EE-F43E-4C6E-BA1C-C5E7F01B7C61}" destId="{53AB9FEC-49EC-4994-B4F9-6DE152856C60}" srcOrd="18" destOrd="0" presId="urn:microsoft.com/office/officeart/2005/8/layout/default"/>
    <dgm:cxn modelId="{87391DA2-D365-47C5-BC2F-FAB0CDAD5255}" type="presParOf" srcId="{4B53E1EE-F43E-4C6E-BA1C-C5E7F01B7C61}" destId="{702BFAAB-C575-437E-BC90-BE6FEB2120B1}" srcOrd="19" destOrd="0" presId="urn:microsoft.com/office/officeart/2005/8/layout/default"/>
    <dgm:cxn modelId="{8696E08F-2852-4786-A771-1E795544E390}" type="presParOf" srcId="{4B53E1EE-F43E-4C6E-BA1C-C5E7F01B7C61}" destId="{4FD88A0D-632B-4661-90A7-7FF938FB36EF}" srcOrd="20" destOrd="0" presId="urn:microsoft.com/office/officeart/2005/8/layout/default"/>
    <dgm:cxn modelId="{1F2EFF07-D6FB-4014-98EB-7BE45E42F09F}" type="presParOf" srcId="{4B53E1EE-F43E-4C6E-BA1C-C5E7F01B7C61}" destId="{334F83D1-724A-4126-A903-229736F93809}" srcOrd="21" destOrd="0" presId="urn:microsoft.com/office/officeart/2005/8/layout/default"/>
    <dgm:cxn modelId="{40BC77F0-FC90-41A0-9B3C-5150DB14A8B5}" type="presParOf" srcId="{4B53E1EE-F43E-4C6E-BA1C-C5E7F01B7C61}" destId="{A2DD6E55-4DE4-4CCF-AB1E-EE8F985FD674}" srcOrd="22" destOrd="0" presId="urn:microsoft.com/office/officeart/2005/8/layout/default"/>
    <dgm:cxn modelId="{E6B93BE7-A940-4035-8DB3-DC1E0E26D73A}" type="presParOf" srcId="{4B53E1EE-F43E-4C6E-BA1C-C5E7F01B7C61}" destId="{AA33BDE6-F062-4A31-9425-FAC399603E0E}" srcOrd="23" destOrd="0" presId="urn:microsoft.com/office/officeart/2005/8/layout/default"/>
    <dgm:cxn modelId="{C581FBE1-2D6E-4BE9-AB6B-C0CA683D9D42}" type="presParOf" srcId="{4B53E1EE-F43E-4C6E-BA1C-C5E7F01B7C61}" destId="{D5318165-E48D-4C5C-9EB4-5B9DE7F18DCB}" srcOrd="24" destOrd="0" presId="urn:microsoft.com/office/officeart/2005/8/layout/default"/>
    <dgm:cxn modelId="{118214BE-0608-4373-98D3-1A6EBF65587E}" type="presParOf" srcId="{4B53E1EE-F43E-4C6E-BA1C-C5E7F01B7C61}" destId="{05707C4D-8E0D-4DF8-A00E-A473E71A178F}" srcOrd="25" destOrd="0" presId="urn:microsoft.com/office/officeart/2005/8/layout/default"/>
    <dgm:cxn modelId="{D2067800-8F41-4180-87F9-10052B354E85}" type="presParOf" srcId="{4B53E1EE-F43E-4C6E-BA1C-C5E7F01B7C61}" destId="{037D67F3-ECD0-40B5-94D3-35DDF934CF81}" srcOrd="26" destOrd="0" presId="urn:microsoft.com/office/officeart/2005/8/layout/default"/>
    <dgm:cxn modelId="{020D6C39-E2F4-46BF-B7AC-A255CEA55734}" type="presParOf" srcId="{4B53E1EE-F43E-4C6E-BA1C-C5E7F01B7C61}" destId="{5F77AAD9-E321-43B2-9928-22BEA926F39B}" srcOrd="27" destOrd="0" presId="urn:microsoft.com/office/officeart/2005/8/layout/default"/>
    <dgm:cxn modelId="{5417AEF2-BE87-49A4-BDEC-657DBEB5E890}" type="presParOf" srcId="{4B53E1EE-F43E-4C6E-BA1C-C5E7F01B7C61}" destId="{83668B92-3D4E-4FDA-94B7-E5F0BFF5F6A8}" srcOrd="28" destOrd="0" presId="urn:microsoft.com/office/officeart/2005/8/layout/default"/>
    <dgm:cxn modelId="{2E11E683-2005-4E0A-8DE6-3E936D781DB9}" type="presParOf" srcId="{4B53E1EE-F43E-4C6E-BA1C-C5E7F01B7C61}" destId="{1C212730-7FD8-4302-9F5E-F9322B7658A6}" srcOrd="29" destOrd="0" presId="urn:microsoft.com/office/officeart/2005/8/layout/default"/>
    <dgm:cxn modelId="{13FE3998-AE1A-4C28-BD3A-AAB768390F85}" type="presParOf" srcId="{4B53E1EE-F43E-4C6E-BA1C-C5E7F01B7C61}" destId="{A3A82FCD-CDAB-4E1B-9A85-88F3A92B6814}" srcOrd="3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AD281D-4CDD-49C8-A63C-223F9E6330CF}"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s-EC"/>
        </a:p>
      </dgm:t>
    </dgm:pt>
    <dgm:pt modelId="{C6E7FE94-D795-4FB6-AE21-1BDB32C66140}">
      <dgm:prSet phldrT="[Texto]"/>
      <dgm:spPr/>
      <dgm:t>
        <a:bodyPr/>
        <a:lstStyle/>
        <a:p>
          <a:r>
            <a:rPr lang="es-EC" dirty="0" smtClean="0"/>
            <a:t>Objetivo general</a:t>
          </a:r>
          <a:endParaRPr lang="es-EC" dirty="0"/>
        </a:p>
      </dgm:t>
    </dgm:pt>
    <dgm:pt modelId="{554C5DA8-93BB-48C1-A44C-6A1208195E9D}" type="parTrans" cxnId="{141233E4-0A65-4F28-A6A0-D5E2343F3C4F}">
      <dgm:prSet/>
      <dgm:spPr/>
      <dgm:t>
        <a:bodyPr/>
        <a:lstStyle/>
        <a:p>
          <a:endParaRPr lang="es-EC"/>
        </a:p>
      </dgm:t>
    </dgm:pt>
    <dgm:pt modelId="{3BB9F320-0C5C-4DA3-A3E5-07F9A565E714}" type="sibTrans" cxnId="{141233E4-0A65-4F28-A6A0-D5E2343F3C4F}">
      <dgm:prSet/>
      <dgm:spPr/>
      <dgm:t>
        <a:bodyPr/>
        <a:lstStyle/>
        <a:p>
          <a:endParaRPr lang="es-EC"/>
        </a:p>
      </dgm:t>
    </dgm:pt>
    <dgm:pt modelId="{857DB618-8D33-46AE-861A-F3E0B1C2A730}">
      <dgm:prSet phldrT="[Texto]"/>
      <dgm:spPr/>
      <dgm:t>
        <a:bodyPr/>
        <a:lstStyle/>
        <a:p>
          <a:r>
            <a:rPr lang="es-EC" dirty="0" smtClean="0"/>
            <a:t>Determinar la cantidad, distribución  territorial y las características  geográficas  y comerciales  de  los  establecimientos comercializadores de mercancías de la parroquia Mariscal Sucre</a:t>
          </a:r>
          <a:endParaRPr lang="es-EC" dirty="0"/>
        </a:p>
      </dgm:t>
    </dgm:pt>
    <dgm:pt modelId="{DCBDA80E-E6FD-4B6D-8408-76DE1D371FEF}" type="parTrans" cxnId="{7C0FDE4D-61D3-48E7-84DC-7877D70DAEE9}">
      <dgm:prSet/>
      <dgm:spPr/>
      <dgm:t>
        <a:bodyPr/>
        <a:lstStyle/>
        <a:p>
          <a:endParaRPr lang="es-EC"/>
        </a:p>
      </dgm:t>
    </dgm:pt>
    <dgm:pt modelId="{7353AEB5-9260-4020-ACFD-42CF7434DD6F}" type="sibTrans" cxnId="{7C0FDE4D-61D3-48E7-84DC-7877D70DAEE9}">
      <dgm:prSet/>
      <dgm:spPr/>
      <dgm:t>
        <a:bodyPr/>
        <a:lstStyle/>
        <a:p>
          <a:endParaRPr lang="es-EC"/>
        </a:p>
      </dgm:t>
    </dgm:pt>
    <dgm:pt modelId="{41B3BE60-DD6F-4992-91A8-7949DFE2B088}">
      <dgm:prSet phldrT="[Texto]"/>
      <dgm:spPr/>
      <dgm:t>
        <a:bodyPr/>
        <a:lstStyle/>
        <a:p>
          <a:r>
            <a:rPr lang="es-EC" dirty="0" smtClean="0"/>
            <a:t>Enfoque</a:t>
          </a:r>
          <a:endParaRPr lang="es-EC" dirty="0"/>
        </a:p>
      </dgm:t>
    </dgm:pt>
    <dgm:pt modelId="{D2FB9C56-ACE9-4B31-9427-7A59FE675238}" type="parTrans" cxnId="{E5D22769-4EE0-4BD8-977C-07E545C6EF94}">
      <dgm:prSet/>
      <dgm:spPr/>
      <dgm:t>
        <a:bodyPr/>
        <a:lstStyle/>
        <a:p>
          <a:endParaRPr lang="es-EC"/>
        </a:p>
      </dgm:t>
    </dgm:pt>
    <dgm:pt modelId="{92B00DB9-1AF9-4F2E-8268-BE638DC248E5}" type="sibTrans" cxnId="{E5D22769-4EE0-4BD8-977C-07E545C6EF94}">
      <dgm:prSet/>
      <dgm:spPr/>
      <dgm:t>
        <a:bodyPr/>
        <a:lstStyle/>
        <a:p>
          <a:endParaRPr lang="es-EC"/>
        </a:p>
      </dgm:t>
    </dgm:pt>
    <dgm:pt modelId="{764AA06D-4DF6-43E0-B569-FA14C6B20F56}">
      <dgm:prSet phldrT="[Texto]"/>
      <dgm:spPr/>
      <dgm:t>
        <a:bodyPr/>
        <a:lstStyle/>
        <a:p>
          <a:r>
            <a:rPr lang="es-EC" dirty="0" smtClean="0"/>
            <a:t>Cualitativo</a:t>
          </a:r>
          <a:endParaRPr lang="es-EC" dirty="0"/>
        </a:p>
      </dgm:t>
    </dgm:pt>
    <dgm:pt modelId="{0EA0D9AE-AD65-413E-8408-B77AB74EA709}" type="parTrans" cxnId="{1D16C443-D9A7-48D0-898E-5AC3E012BC75}">
      <dgm:prSet/>
      <dgm:spPr/>
      <dgm:t>
        <a:bodyPr/>
        <a:lstStyle/>
        <a:p>
          <a:endParaRPr lang="es-EC"/>
        </a:p>
      </dgm:t>
    </dgm:pt>
    <dgm:pt modelId="{FF574655-2CCC-4007-ADB7-C6F11E293B91}" type="sibTrans" cxnId="{1D16C443-D9A7-48D0-898E-5AC3E012BC75}">
      <dgm:prSet/>
      <dgm:spPr/>
      <dgm:t>
        <a:bodyPr/>
        <a:lstStyle/>
        <a:p>
          <a:endParaRPr lang="es-EC"/>
        </a:p>
      </dgm:t>
    </dgm:pt>
    <dgm:pt modelId="{6A078704-C16D-479F-AF5E-99BAE152C44C}">
      <dgm:prSet phldrT="[Texto]"/>
      <dgm:spPr/>
      <dgm:t>
        <a:bodyPr/>
        <a:lstStyle/>
        <a:p>
          <a:r>
            <a:rPr lang="es-EC" dirty="0" smtClean="0"/>
            <a:t>Cuantitativo</a:t>
          </a:r>
          <a:endParaRPr lang="es-EC" dirty="0"/>
        </a:p>
      </dgm:t>
    </dgm:pt>
    <dgm:pt modelId="{B2B29867-7EC8-49A7-9DD0-F54CF4E723A4}" type="parTrans" cxnId="{77A11605-BFCD-4B71-8B37-6EC323B92A16}">
      <dgm:prSet/>
      <dgm:spPr/>
      <dgm:t>
        <a:bodyPr/>
        <a:lstStyle/>
        <a:p>
          <a:endParaRPr lang="es-EC"/>
        </a:p>
      </dgm:t>
    </dgm:pt>
    <dgm:pt modelId="{263AABAD-6B35-450C-8253-65D3FFEB46EE}" type="sibTrans" cxnId="{77A11605-BFCD-4B71-8B37-6EC323B92A16}">
      <dgm:prSet/>
      <dgm:spPr/>
      <dgm:t>
        <a:bodyPr/>
        <a:lstStyle/>
        <a:p>
          <a:endParaRPr lang="es-EC"/>
        </a:p>
      </dgm:t>
    </dgm:pt>
    <dgm:pt modelId="{B729E151-BD35-48CC-B58E-B828FE2233C1}">
      <dgm:prSet phldrT="[Texto]"/>
      <dgm:spPr/>
      <dgm:t>
        <a:bodyPr/>
        <a:lstStyle/>
        <a:p>
          <a:r>
            <a:rPr lang="es-EC" dirty="0" smtClean="0"/>
            <a:t>Tipo</a:t>
          </a:r>
          <a:endParaRPr lang="es-EC" dirty="0"/>
        </a:p>
      </dgm:t>
    </dgm:pt>
    <dgm:pt modelId="{08E17143-630A-455D-B3AE-78BFC8B5CA37}" type="parTrans" cxnId="{F06D732F-C792-4C1E-8E6D-D2A7D5B505B6}">
      <dgm:prSet/>
      <dgm:spPr/>
      <dgm:t>
        <a:bodyPr/>
        <a:lstStyle/>
        <a:p>
          <a:endParaRPr lang="es-EC"/>
        </a:p>
      </dgm:t>
    </dgm:pt>
    <dgm:pt modelId="{64018CCF-86F8-4514-A151-D51B90094967}" type="sibTrans" cxnId="{F06D732F-C792-4C1E-8E6D-D2A7D5B505B6}">
      <dgm:prSet/>
      <dgm:spPr/>
      <dgm:t>
        <a:bodyPr/>
        <a:lstStyle/>
        <a:p>
          <a:endParaRPr lang="es-EC"/>
        </a:p>
      </dgm:t>
    </dgm:pt>
    <dgm:pt modelId="{2A64DFF9-6E80-4368-B1D1-87001FF97A82}">
      <dgm:prSet phldrT="[Texto]"/>
      <dgm:spPr/>
      <dgm:t>
        <a:bodyPr/>
        <a:lstStyle/>
        <a:p>
          <a:r>
            <a:rPr lang="es-EC" dirty="0" smtClean="0"/>
            <a:t>Descriptivo</a:t>
          </a:r>
          <a:endParaRPr lang="es-EC" dirty="0"/>
        </a:p>
      </dgm:t>
    </dgm:pt>
    <dgm:pt modelId="{E0166DE8-79EA-42AE-8E93-EC0FF7D3D7CF}" type="parTrans" cxnId="{65D743F0-4967-46B3-9469-147B11A6B73D}">
      <dgm:prSet/>
      <dgm:spPr/>
      <dgm:t>
        <a:bodyPr/>
        <a:lstStyle/>
        <a:p>
          <a:endParaRPr lang="es-EC"/>
        </a:p>
      </dgm:t>
    </dgm:pt>
    <dgm:pt modelId="{0E2D8CE5-6182-40CE-BE9A-97D31DBEADE0}" type="sibTrans" cxnId="{65D743F0-4967-46B3-9469-147B11A6B73D}">
      <dgm:prSet/>
      <dgm:spPr/>
      <dgm:t>
        <a:bodyPr/>
        <a:lstStyle/>
        <a:p>
          <a:endParaRPr lang="es-EC"/>
        </a:p>
      </dgm:t>
    </dgm:pt>
    <dgm:pt modelId="{4EB71AEE-D590-4ECC-90C7-E53002702652}">
      <dgm:prSet phldrT="[Texto]"/>
      <dgm:spPr/>
      <dgm:t>
        <a:bodyPr/>
        <a:lstStyle/>
        <a:p>
          <a:r>
            <a:rPr lang="es-EC" dirty="0" smtClean="0"/>
            <a:t>Exploratorio</a:t>
          </a:r>
          <a:endParaRPr lang="es-EC" dirty="0"/>
        </a:p>
      </dgm:t>
    </dgm:pt>
    <dgm:pt modelId="{BFF72A77-8251-4B7F-83E4-3EE43452D41C}" type="parTrans" cxnId="{8B43D87D-DBE4-4E79-97C9-92DC98F1DB52}">
      <dgm:prSet/>
      <dgm:spPr/>
      <dgm:t>
        <a:bodyPr/>
        <a:lstStyle/>
        <a:p>
          <a:endParaRPr lang="es-EC"/>
        </a:p>
      </dgm:t>
    </dgm:pt>
    <dgm:pt modelId="{DC1A5EDE-75C0-4D8F-A599-A664D7AF4C5F}" type="sibTrans" cxnId="{8B43D87D-DBE4-4E79-97C9-92DC98F1DB52}">
      <dgm:prSet/>
      <dgm:spPr/>
      <dgm:t>
        <a:bodyPr/>
        <a:lstStyle/>
        <a:p>
          <a:endParaRPr lang="es-EC"/>
        </a:p>
      </dgm:t>
    </dgm:pt>
    <dgm:pt modelId="{A90E9D9D-E56C-4717-985D-9CCC2B4E7CA1}">
      <dgm:prSet/>
      <dgm:spPr/>
      <dgm:t>
        <a:bodyPr/>
        <a:lstStyle/>
        <a:p>
          <a:r>
            <a:rPr lang="es-EC" dirty="0" smtClean="0"/>
            <a:t>Técnica</a:t>
          </a:r>
          <a:endParaRPr lang="es-EC" dirty="0"/>
        </a:p>
      </dgm:t>
    </dgm:pt>
    <dgm:pt modelId="{1DCF46E2-06D8-46E5-B2BC-E8ED1FEA3461}" type="parTrans" cxnId="{37619441-84D1-484E-BABB-25F2A36301E5}">
      <dgm:prSet/>
      <dgm:spPr/>
      <dgm:t>
        <a:bodyPr/>
        <a:lstStyle/>
        <a:p>
          <a:endParaRPr lang="es-EC"/>
        </a:p>
      </dgm:t>
    </dgm:pt>
    <dgm:pt modelId="{EA0F0CA5-A088-4296-8EB7-BE015AE47D1D}" type="sibTrans" cxnId="{37619441-84D1-484E-BABB-25F2A36301E5}">
      <dgm:prSet/>
      <dgm:spPr/>
      <dgm:t>
        <a:bodyPr/>
        <a:lstStyle/>
        <a:p>
          <a:endParaRPr lang="es-EC"/>
        </a:p>
      </dgm:t>
    </dgm:pt>
    <dgm:pt modelId="{2CC5425A-1A28-4956-990F-967C3CDF9065}">
      <dgm:prSet/>
      <dgm:spPr/>
      <dgm:t>
        <a:bodyPr/>
        <a:lstStyle/>
        <a:p>
          <a:r>
            <a:rPr lang="es-EC" dirty="0" smtClean="0"/>
            <a:t>Censo</a:t>
          </a:r>
          <a:endParaRPr lang="es-EC" dirty="0"/>
        </a:p>
      </dgm:t>
    </dgm:pt>
    <dgm:pt modelId="{B7AE9CC3-04A2-42AE-87C1-8C192670527E}" type="parTrans" cxnId="{C2CE762B-A5A7-451F-9B84-597561060F07}">
      <dgm:prSet/>
      <dgm:spPr/>
      <dgm:t>
        <a:bodyPr/>
        <a:lstStyle/>
        <a:p>
          <a:endParaRPr lang="es-EC"/>
        </a:p>
      </dgm:t>
    </dgm:pt>
    <dgm:pt modelId="{CBFAF1D8-F868-4315-B206-F48848FDAFC4}" type="sibTrans" cxnId="{C2CE762B-A5A7-451F-9B84-597561060F07}">
      <dgm:prSet/>
      <dgm:spPr/>
      <dgm:t>
        <a:bodyPr/>
        <a:lstStyle/>
        <a:p>
          <a:endParaRPr lang="es-EC"/>
        </a:p>
      </dgm:t>
    </dgm:pt>
    <dgm:pt modelId="{E7BA12FC-1A38-4CC3-B914-63642B25E8EA}">
      <dgm:prSet/>
      <dgm:spPr/>
      <dgm:t>
        <a:bodyPr/>
        <a:lstStyle/>
        <a:p>
          <a:r>
            <a:rPr lang="es-EC" dirty="0" smtClean="0"/>
            <a:t>Encuesta</a:t>
          </a:r>
          <a:endParaRPr lang="es-EC" dirty="0"/>
        </a:p>
      </dgm:t>
    </dgm:pt>
    <dgm:pt modelId="{9B116401-5C31-421E-972C-B3F95EB3643D}" type="parTrans" cxnId="{6457D2E7-4953-41AA-B626-A48B35FE720B}">
      <dgm:prSet/>
      <dgm:spPr/>
      <dgm:t>
        <a:bodyPr/>
        <a:lstStyle/>
        <a:p>
          <a:endParaRPr lang="en-US"/>
        </a:p>
      </dgm:t>
    </dgm:pt>
    <dgm:pt modelId="{A809EB68-D7C2-4CE5-96C6-1212511E56C5}" type="sibTrans" cxnId="{6457D2E7-4953-41AA-B626-A48B35FE720B}">
      <dgm:prSet/>
      <dgm:spPr/>
      <dgm:t>
        <a:bodyPr/>
        <a:lstStyle/>
        <a:p>
          <a:endParaRPr lang="en-US"/>
        </a:p>
      </dgm:t>
    </dgm:pt>
    <dgm:pt modelId="{8F42759D-CE32-4A80-BB78-40D5B718C499}">
      <dgm:prSet/>
      <dgm:spPr/>
      <dgm:t>
        <a:bodyPr/>
        <a:lstStyle/>
        <a:p>
          <a:r>
            <a:rPr lang="es-EC" dirty="0" smtClean="0"/>
            <a:t>Recuento de individuos que conforman una población estadística definida </a:t>
          </a:r>
          <a:endParaRPr lang="es-EC" dirty="0"/>
        </a:p>
      </dgm:t>
    </dgm:pt>
    <dgm:pt modelId="{8A8E4011-1753-49E8-B47C-3C5E932F3D8C}" type="parTrans" cxnId="{FB66EB74-589E-41A6-B6F5-8177A0E0C600}">
      <dgm:prSet/>
      <dgm:spPr/>
      <dgm:t>
        <a:bodyPr/>
        <a:lstStyle/>
        <a:p>
          <a:endParaRPr lang="en-US"/>
        </a:p>
      </dgm:t>
    </dgm:pt>
    <dgm:pt modelId="{62C881A4-9930-40FC-AB3E-BE848819F5E2}" type="sibTrans" cxnId="{FB66EB74-589E-41A6-B6F5-8177A0E0C600}">
      <dgm:prSet/>
      <dgm:spPr/>
      <dgm:t>
        <a:bodyPr/>
        <a:lstStyle/>
        <a:p>
          <a:endParaRPr lang="en-US"/>
        </a:p>
      </dgm:t>
    </dgm:pt>
    <dgm:pt modelId="{B294B19A-911F-45A1-96A4-0AA552DFE3BA}" type="pres">
      <dgm:prSet presAssocID="{F6AD281D-4CDD-49C8-A63C-223F9E6330CF}" presName="Name0" presStyleCnt="0">
        <dgm:presLayoutVars>
          <dgm:dir/>
          <dgm:animLvl val="lvl"/>
          <dgm:resizeHandles val="exact"/>
        </dgm:presLayoutVars>
      </dgm:prSet>
      <dgm:spPr/>
      <dgm:t>
        <a:bodyPr/>
        <a:lstStyle/>
        <a:p>
          <a:endParaRPr lang="es-ES"/>
        </a:p>
      </dgm:t>
    </dgm:pt>
    <dgm:pt modelId="{0F468C4B-C073-42EF-B0FA-935C7D893214}" type="pres">
      <dgm:prSet presAssocID="{C6E7FE94-D795-4FB6-AE21-1BDB32C66140}" presName="linNode" presStyleCnt="0"/>
      <dgm:spPr/>
      <dgm:t>
        <a:bodyPr/>
        <a:lstStyle/>
        <a:p>
          <a:endParaRPr lang="es-ES"/>
        </a:p>
      </dgm:t>
    </dgm:pt>
    <dgm:pt modelId="{8A873CD8-F680-4D42-8F1A-18E61B87F5AA}" type="pres">
      <dgm:prSet presAssocID="{C6E7FE94-D795-4FB6-AE21-1BDB32C66140}" presName="parentText" presStyleLbl="node1" presStyleIdx="0" presStyleCnt="5">
        <dgm:presLayoutVars>
          <dgm:chMax val="1"/>
          <dgm:bulletEnabled val="1"/>
        </dgm:presLayoutVars>
      </dgm:prSet>
      <dgm:spPr/>
      <dgm:t>
        <a:bodyPr/>
        <a:lstStyle/>
        <a:p>
          <a:endParaRPr lang="es-ES"/>
        </a:p>
      </dgm:t>
    </dgm:pt>
    <dgm:pt modelId="{25199840-00D5-430D-8440-48162BAAB7FA}" type="pres">
      <dgm:prSet presAssocID="{C6E7FE94-D795-4FB6-AE21-1BDB32C66140}" presName="descendantText" presStyleLbl="alignAccFollowNode1" presStyleIdx="0" presStyleCnt="5">
        <dgm:presLayoutVars>
          <dgm:bulletEnabled val="1"/>
        </dgm:presLayoutVars>
      </dgm:prSet>
      <dgm:spPr/>
      <dgm:t>
        <a:bodyPr/>
        <a:lstStyle/>
        <a:p>
          <a:endParaRPr lang="es-ES"/>
        </a:p>
      </dgm:t>
    </dgm:pt>
    <dgm:pt modelId="{BF07DBC1-20E3-493D-87DE-11C84D801B65}" type="pres">
      <dgm:prSet presAssocID="{3BB9F320-0C5C-4DA3-A3E5-07F9A565E714}" presName="sp" presStyleCnt="0"/>
      <dgm:spPr/>
      <dgm:t>
        <a:bodyPr/>
        <a:lstStyle/>
        <a:p>
          <a:endParaRPr lang="es-ES"/>
        </a:p>
      </dgm:t>
    </dgm:pt>
    <dgm:pt modelId="{09948B38-3817-477E-B78C-BB486377599E}" type="pres">
      <dgm:prSet presAssocID="{41B3BE60-DD6F-4992-91A8-7949DFE2B088}" presName="linNode" presStyleCnt="0"/>
      <dgm:spPr/>
      <dgm:t>
        <a:bodyPr/>
        <a:lstStyle/>
        <a:p>
          <a:endParaRPr lang="es-ES"/>
        </a:p>
      </dgm:t>
    </dgm:pt>
    <dgm:pt modelId="{707B9A93-F662-44AE-9C84-BFC61564F56C}" type="pres">
      <dgm:prSet presAssocID="{41B3BE60-DD6F-4992-91A8-7949DFE2B088}" presName="parentText" presStyleLbl="node1" presStyleIdx="1" presStyleCnt="5">
        <dgm:presLayoutVars>
          <dgm:chMax val="1"/>
          <dgm:bulletEnabled val="1"/>
        </dgm:presLayoutVars>
      </dgm:prSet>
      <dgm:spPr/>
      <dgm:t>
        <a:bodyPr/>
        <a:lstStyle/>
        <a:p>
          <a:endParaRPr lang="es-ES"/>
        </a:p>
      </dgm:t>
    </dgm:pt>
    <dgm:pt modelId="{CE845005-E2A2-4F6A-83E0-D4F59E804D11}" type="pres">
      <dgm:prSet presAssocID="{41B3BE60-DD6F-4992-91A8-7949DFE2B088}" presName="descendantText" presStyleLbl="alignAccFollowNode1" presStyleIdx="1" presStyleCnt="5">
        <dgm:presLayoutVars>
          <dgm:bulletEnabled val="1"/>
        </dgm:presLayoutVars>
      </dgm:prSet>
      <dgm:spPr/>
      <dgm:t>
        <a:bodyPr/>
        <a:lstStyle/>
        <a:p>
          <a:endParaRPr lang="es-ES"/>
        </a:p>
      </dgm:t>
    </dgm:pt>
    <dgm:pt modelId="{1994FC68-A410-41C0-AA3D-5740438E6BDA}" type="pres">
      <dgm:prSet presAssocID="{92B00DB9-1AF9-4F2E-8268-BE638DC248E5}" presName="sp" presStyleCnt="0"/>
      <dgm:spPr/>
      <dgm:t>
        <a:bodyPr/>
        <a:lstStyle/>
        <a:p>
          <a:endParaRPr lang="es-ES"/>
        </a:p>
      </dgm:t>
    </dgm:pt>
    <dgm:pt modelId="{A000A937-1683-4D76-985E-CED46B5B1BFE}" type="pres">
      <dgm:prSet presAssocID="{B729E151-BD35-48CC-B58E-B828FE2233C1}" presName="linNode" presStyleCnt="0"/>
      <dgm:spPr/>
      <dgm:t>
        <a:bodyPr/>
        <a:lstStyle/>
        <a:p>
          <a:endParaRPr lang="es-ES"/>
        </a:p>
      </dgm:t>
    </dgm:pt>
    <dgm:pt modelId="{F1394BF7-A4E9-4004-A161-6536124622BB}" type="pres">
      <dgm:prSet presAssocID="{B729E151-BD35-48CC-B58E-B828FE2233C1}" presName="parentText" presStyleLbl="node1" presStyleIdx="2" presStyleCnt="5">
        <dgm:presLayoutVars>
          <dgm:chMax val="1"/>
          <dgm:bulletEnabled val="1"/>
        </dgm:presLayoutVars>
      </dgm:prSet>
      <dgm:spPr/>
      <dgm:t>
        <a:bodyPr/>
        <a:lstStyle/>
        <a:p>
          <a:endParaRPr lang="es-ES"/>
        </a:p>
      </dgm:t>
    </dgm:pt>
    <dgm:pt modelId="{DFB4CB72-7C13-4246-AB3B-383662235830}" type="pres">
      <dgm:prSet presAssocID="{B729E151-BD35-48CC-B58E-B828FE2233C1}" presName="descendantText" presStyleLbl="alignAccFollowNode1" presStyleIdx="2" presStyleCnt="5">
        <dgm:presLayoutVars>
          <dgm:bulletEnabled val="1"/>
        </dgm:presLayoutVars>
      </dgm:prSet>
      <dgm:spPr/>
      <dgm:t>
        <a:bodyPr/>
        <a:lstStyle/>
        <a:p>
          <a:endParaRPr lang="es-ES"/>
        </a:p>
      </dgm:t>
    </dgm:pt>
    <dgm:pt modelId="{EC86BBCB-3D50-48B1-8CEF-99C4DEF25D6B}" type="pres">
      <dgm:prSet presAssocID="{64018CCF-86F8-4514-A151-D51B90094967}" presName="sp" presStyleCnt="0"/>
      <dgm:spPr/>
      <dgm:t>
        <a:bodyPr/>
        <a:lstStyle/>
        <a:p>
          <a:endParaRPr lang="es-ES"/>
        </a:p>
      </dgm:t>
    </dgm:pt>
    <dgm:pt modelId="{E9A8501B-1692-4560-86A6-5D48A8492E3C}" type="pres">
      <dgm:prSet presAssocID="{A90E9D9D-E56C-4717-985D-9CCC2B4E7CA1}" presName="linNode" presStyleCnt="0"/>
      <dgm:spPr/>
      <dgm:t>
        <a:bodyPr/>
        <a:lstStyle/>
        <a:p>
          <a:endParaRPr lang="es-ES"/>
        </a:p>
      </dgm:t>
    </dgm:pt>
    <dgm:pt modelId="{C16261EA-11BB-4AE3-AA1E-9C931771B74C}" type="pres">
      <dgm:prSet presAssocID="{A90E9D9D-E56C-4717-985D-9CCC2B4E7CA1}" presName="parentText" presStyleLbl="node1" presStyleIdx="3" presStyleCnt="5">
        <dgm:presLayoutVars>
          <dgm:chMax val="1"/>
          <dgm:bulletEnabled val="1"/>
        </dgm:presLayoutVars>
      </dgm:prSet>
      <dgm:spPr/>
      <dgm:t>
        <a:bodyPr/>
        <a:lstStyle/>
        <a:p>
          <a:endParaRPr lang="es-ES"/>
        </a:p>
      </dgm:t>
    </dgm:pt>
    <dgm:pt modelId="{DBF9D484-055F-4049-84AE-79F4DD7A3A1D}" type="pres">
      <dgm:prSet presAssocID="{A90E9D9D-E56C-4717-985D-9CCC2B4E7CA1}" presName="descendantText" presStyleLbl="alignAccFollowNode1" presStyleIdx="3" presStyleCnt="5">
        <dgm:presLayoutVars>
          <dgm:bulletEnabled val="1"/>
        </dgm:presLayoutVars>
      </dgm:prSet>
      <dgm:spPr/>
      <dgm:t>
        <a:bodyPr/>
        <a:lstStyle/>
        <a:p>
          <a:endParaRPr lang="es-ES"/>
        </a:p>
      </dgm:t>
    </dgm:pt>
    <dgm:pt modelId="{39031AD8-2862-4DB3-B1AC-ECCAECEDD4F9}" type="pres">
      <dgm:prSet presAssocID="{EA0F0CA5-A088-4296-8EB7-BE015AE47D1D}" presName="sp" presStyleCnt="0"/>
      <dgm:spPr/>
      <dgm:t>
        <a:bodyPr/>
        <a:lstStyle/>
        <a:p>
          <a:endParaRPr lang="es-ES"/>
        </a:p>
      </dgm:t>
    </dgm:pt>
    <dgm:pt modelId="{72C17BAB-DF37-4290-8ABA-CCB8AADEF913}" type="pres">
      <dgm:prSet presAssocID="{2CC5425A-1A28-4956-990F-967C3CDF9065}" presName="linNode" presStyleCnt="0"/>
      <dgm:spPr/>
      <dgm:t>
        <a:bodyPr/>
        <a:lstStyle/>
        <a:p>
          <a:endParaRPr lang="es-ES"/>
        </a:p>
      </dgm:t>
    </dgm:pt>
    <dgm:pt modelId="{57820B63-DF04-4D61-B6FE-6A3159866A16}" type="pres">
      <dgm:prSet presAssocID="{2CC5425A-1A28-4956-990F-967C3CDF9065}" presName="parentText" presStyleLbl="node1" presStyleIdx="4" presStyleCnt="5">
        <dgm:presLayoutVars>
          <dgm:chMax val="1"/>
          <dgm:bulletEnabled val="1"/>
        </dgm:presLayoutVars>
      </dgm:prSet>
      <dgm:spPr/>
      <dgm:t>
        <a:bodyPr/>
        <a:lstStyle/>
        <a:p>
          <a:endParaRPr lang="es-ES"/>
        </a:p>
      </dgm:t>
    </dgm:pt>
    <dgm:pt modelId="{E8613DA2-14D1-42CC-8972-1ED8DDAD59CE}" type="pres">
      <dgm:prSet presAssocID="{2CC5425A-1A28-4956-990F-967C3CDF9065}" presName="descendantText" presStyleLbl="alignAccFollowNode1" presStyleIdx="4" presStyleCnt="5">
        <dgm:presLayoutVars>
          <dgm:bulletEnabled val="1"/>
        </dgm:presLayoutVars>
      </dgm:prSet>
      <dgm:spPr/>
      <dgm:t>
        <a:bodyPr/>
        <a:lstStyle/>
        <a:p>
          <a:endParaRPr lang="es-ES"/>
        </a:p>
      </dgm:t>
    </dgm:pt>
  </dgm:ptLst>
  <dgm:cxnLst>
    <dgm:cxn modelId="{1C36C2A8-690D-40E3-89C2-AD6CC42525F3}" type="presOf" srcId="{B729E151-BD35-48CC-B58E-B828FE2233C1}" destId="{F1394BF7-A4E9-4004-A161-6536124622BB}" srcOrd="0" destOrd="0" presId="urn:microsoft.com/office/officeart/2005/8/layout/vList5"/>
    <dgm:cxn modelId="{E5D22769-4EE0-4BD8-977C-07E545C6EF94}" srcId="{F6AD281D-4CDD-49C8-A63C-223F9E6330CF}" destId="{41B3BE60-DD6F-4992-91A8-7949DFE2B088}" srcOrd="1" destOrd="0" parTransId="{D2FB9C56-ACE9-4B31-9427-7A59FE675238}" sibTransId="{92B00DB9-1AF9-4F2E-8268-BE638DC248E5}"/>
    <dgm:cxn modelId="{24BD427E-5F27-467B-9518-CC9BDFD783DC}" type="presOf" srcId="{A90E9D9D-E56C-4717-985D-9CCC2B4E7CA1}" destId="{C16261EA-11BB-4AE3-AA1E-9C931771B74C}" srcOrd="0" destOrd="0" presId="urn:microsoft.com/office/officeart/2005/8/layout/vList5"/>
    <dgm:cxn modelId="{141233E4-0A65-4F28-A6A0-D5E2343F3C4F}" srcId="{F6AD281D-4CDD-49C8-A63C-223F9E6330CF}" destId="{C6E7FE94-D795-4FB6-AE21-1BDB32C66140}" srcOrd="0" destOrd="0" parTransId="{554C5DA8-93BB-48C1-A44C-6A1208195E9D}" sibTransId="{3BB9F320-0C5C-4DA3-A3E5-07F9A565E714}"/>
    <dgm:cxn modelId="{84DCB712-A336-43CB-9905-1B701230AFEA}" type="presOf" srcId="{2CC5425A-1A28-4956-990F-967C3CDF9065}" destId="{57820B63-DF04-4D61-B6FE-6A3159866A16}" srcOrd="0" destOrd="0" presId="urn:microsoft.com/office/officeart/2005/8/layout/vList5"/>
    <dgm:cxn modelId="{C2CE762B-A5A7-451F-9B84-597561060F07}" srcId="{F6AD281D-4CDD-49C8-A63C-223F9E6330CF}" destId="{2CC5425A-1A28-4956-990F-967C3CDF9065}" srcOrd="4" destOrd="0" parTransId="{B7AE9CC3-04A2-42AE-87C1-8C192670527E}" sibTransId="{CBFAF1D8-F868-4315-B206-F48848FDAFC4}"/>
    <dgm:cxn modelId="{1D16C443-D9A7-48D0-898E-5AC3E012BC75}" srcId="{41B3BE60-DD6F-4992-91A8-7949DFE2B088}" destId="{764AA06D-4DF6-43E0-B569-FA14C6B20F56}" srcOrd="0" destOrd="0" parTransId="{0EA0D9AE-AD65-413E-8408-B77AB74EA709}" sibTransId="{FF574655-2CCC-4007-ADB7-C6F11E293B91}"/>
    <dgm:cxn modelId="{FB66EB74-589E-41A6-B6F5-8177A0E0C600}" srcId="{2CC5425A-1A28-4956-990F-967C3CDF9065}" destId="{8F42759D-CE32-4A80-BB78-40D5B718C499}" srcOrd="0" destOrd="0" parTransId="{8A8E4011-1753-49E8-B47C-3C5E932F3D8C}" sibTransId="{62C881A4-9930-40FC-AB3E-BE848819F5E2}"/>
    <dgm:cxn modelId="{33CC3044-F02D-4E59-8668-43AB95511460}" type="presOf" srcId="{857DB618-8D33-46AE-861A-F3E0B1C2A730}" destId="{25199840-00D5-430D-8440-48162BAAB7FA}" srcOrd="0" destOrd="0" presId="urn:microsoft.com/office/officeart/2005/8/layout/vList5"/>
    <dgm:cxn modelId="{BF52570B-A1C9-4146-8CEB-9EF085911BBD}" type="presOf" srcId="{2A64DFF9-6E80-4368-B1D1-87001FF97A82}" destId="{DFB4CB72-7C13-4246-AB3B-383662235830}" srcOrd="0" destOrd="0" presId="urn:microsoft.com/office/officeart/2005/8/layout/vList5"/>
    <dgm:cxn modelId="{0BDEE17A-7C2C-4E0C-9937-DC3F7F85ACAF}" type="presOf" srcId="{C6E7FE94-D795-4FB6-AE21-1BDB32C66140}" destId="{8A873CD8-F680-4D42-8F1A-18E61B87F5AA}" srcOrd="0" destOrd="0" presId="urn:microsoft.com/office/officeart/2005/8/layout/vList5"/>
    <dgm:cxn modelId="{77A11605-BFCD-4B71-8B37-6EC323B92A16}" srcId="{41B3BE60-DD6F-4992-91A8-7949DFE2B088}" destId="{6A078704-C16D-479F-AF5E-99BAE152C44C}" srcOrd="1" destOrd="0" parTransId="{B2B29867-7EC8-49A7-9DD0-F54CF4E723A4}" sibTransId="{263AABAD-6B35-450C-8253-65D3FFEB46EE}"/>
    <dgm:cxn modelId="{5841DF7B-0C72-4BE0-86EF-83225F8A8AAF}" type="presOf" srcId="{6A078704-C16D-479F-AF5E-99BAE152C44C}" destId="{CE845005-E2A2-4F6A-83E0-D4F59E804D11}" srcOrd="0" destOrd="1" presId="urn:microsoft.com/office/officeart/2005/8/layout/vList5"/>
    <dgm:cxn modelId="{7C0FDE4D-61D3-48E7-84DC-7877D70DAEE9}" srcId="{C6E7FE94-D795-4FB6-AE21-1BDB32C66140}" destId="{857DB618-8D33-46AE-861A-F3E0B1C2A730}" srcOrd="0" destOrd="0" parTransId="{DCBDA80E-E6FD-4B6D-8408-76DE1D371FEF}" sibTransId="{7353AEB5-9260-4020-ACFD-42CF7434DD6F}"/>
    <dgm:cxn modelId="{BA4D0C4A-ACF2-41AE-A539-B0D68EB161B8}" type="presOf" srcId="{F6AD281D-4CDD-49C8-A63C-223F9E6330CF}" destId="{B294B19A-911F-45A1-96A4-0AA552DFE3BA}" srcOrd="0" destOrd="0" presId="urn:microsoft.com/office/officeart/2005/8/layout/vList5"/>
    <dgm:cxn modelId="{65D743F0-4967-46B3-9469-147B11A6B73D}" srcId="{B729E151-BD35-48CC-B58E-B828FE2233C1}" destId="{2A64DFF9-6E80-4368-B1D1-87001FF97A82}" srcOrd="0" destOrd="0" parTransId="{E0166DE8-79EA-42AE-8E93-EC0FF7D3D7CF}" sibTransId="{0E2D8CE5-6182-40CE-BE9A-97D31DBEADE0}"/>
    <dgm:cxn modelId="{37619441-84D1-484E-BABB-25F2A36301E5}" srcId="{F6AD281D-4CDD-49C8-A63C-223F9E6330CF}" destId="{A90E9D9D-E56C-4717-985D-9CCC2B4E7CA1}" srcOrd="3" destOrd="0" parTransId="{1DCF46E2-06D8-46E5-B2BC-E8ED1FEA3461}" sibTransId="{EA0F0CA5-A088-4296-8EB7-BE015AE47D1D}"/>
    <dgm:cxn modelId="{1314FD94-93C1-4855-A1C8-81F11FB5B211}" type="presOf" srcId="{8F42759D-CE32-4A80-BB78-40D5B718C499}" destId="{E8613DA2-14D1-42CC-8972-1ED8DDAD59CE}" srcOrd="0" destOrd="0" presId="urn:microsoft.com/office/officeart/2005/8/layout/vList5"/>
    <dgm:cxn modelId="{6457D2E7-4953-41AA-B626-A48B35FE720B}" srcId="{A90E9D9D-E56C-4717-985D-9CCC2B4E7CA1}" destId="{E7BA12FC-1A38-4CC3-B914-63642B25E8EA}" srcOrd="0" destOrd="0" parTransId="{9B116401-5C31-421E-972C-B3F95EB3643D}" sibTransId="{A809EB68-D7C2-4CE5-96C6-1212511E56C5}"/>
    <dgm:cxn modelId="{9D2B9529-0573-4CDD-906C-A14FD96D4414}" type="presOf" srcId="{41B3BE60-DD6F-4992-91A8-7949DFE2B088}" destId="{707B9A93-F662-44AE-9C84-BFC61564F56C}" srcOrd="0" destOrd="0" presId="urn:microsoft.com/office/officeart/2005/8/layout/vList5"/>
    <dgm:cxn modelId="{947A3BDD-30B6-4C6D-BAAE-5D2E4B1C9328}" type="presOf" srcId="{764AA06D-4DF6-43E0-B569-FA14C6B20F56}" destId="{CE845005-E2A2-4F6A-83E0-D4F59E804D11}" srcOrd="0" destOrd="0" presId="urn:microsoft.com/office/officeart/2005/8/layout/vList5"/>
    <dgm:cxn modelId="{9BBA539C-6C19-4B38-8A28-F021004E0658}" type="presOf" srcId="{E7BA12FC-1A38-4CC3-B914-63642B25E8EA}" destId="{DBF9D484-055F-4049-84AE-79F4DD7A3A1D}" srcOrd="0" destOrd="0" presId="urn:microsoft.com/office/officeart/2005/8/layout/vList5"/>
    <dgm:cxn modelId="{CA1F8785-C994-4493-AA10-74F302D63BA2}" type="presOf" srcId="{4EB71AEE-D590-4ECC-90C7-E53002702652}" destId="{DFB4CB72-7C13-4246-AB3B-383662235830}" srcOrd="0" destOrd="1" presId="urn:microsoft.com/office/officeart/2005/8/layout/vList5"/>
    <dgm:cxn modelId="{8B43D87D-DBE4-4E79-97C9-92DC98F1DB52}" srcId="{B729E151-BD35-48CC-B58E-B828FE2233C1}" destId="{4EB71AEE-D590-4ECC-90C7-E53002702652}" srcOrd="1" destOrd="0" parTransId="{BFF72A77-8251-4B7F-83E4-3EE43452D41C}" sibTransId="{DC1A5EDE-75C0-4D8F-A599-A664D7AF4C5F}"/>
    <dgm:cxn modelId="{F06D732F-C792-4C1E-8E6D-D2A7D5B505B6}" srcId="{F6AD281D-4CDD-49C8-A63C-223F9E6330CF}" destId="{B729E151-BD35-48CC-B58E-B828FE2233C1}" srcOrd="2" destOrd="0" parTransId="{08E17143-630A-455D-B3AE-78BFC8B5CA37}" sibTransId="{64018CCF-86F8-4514-A151-D51B90094967}"/>
    <dgm:cxn modelId="{DCB39534-0EDD-492E-9EF6-1AD45E1A74FB}" type="presParOf" srcId="{B294B19A-911F-45A1-96A4-0AA552DFE3BA}" destId="{0F468C4B-C073-42EF-B0FA-935C7D893214}" srcOrd="0" destOrd="0" presId="urn:microsoft.com/office/officeart/2005/8/layout/vList5"/>
    <dgm:cxn modelId="{93B0CA7A-F866-4F98-BABC-72B27A5BACD9}" type="presParOf" srcId="{0F468C4B-C073-42EF-B0FA-935C7D893214}" destId="{8A873CD8-F680-4D42-8F1A-18E61B87F5AA}" srcOrd="0" destOrd="0" presId="urn:microsoft.com/office/officeart/2005/8/layout/vList5"/>
    <dgm:cxn modelId="{7FC43C82-0991-4C5A-AB0A-96BFB2BE9090}" type="presParOf" srcId="{0F468C4B-C073-42EF-B0FA-935C7D893214}" destId="{25199840-00D5-430D-8440-48162BAAB7FA}" srcOrd="1" destOrd="0" presId="urn:microsoft.com/office/officeart/2005/8/layout/vList5"/>
    <dgm:cxn modelId="{814D3F9F-E3A2-4BC5-82BE-A0DC7DC162C0}" type="presParOf" srcId="{B294B19A-911F-45A1-96A4-0AA552DFE3BA}" destId="{BF07DBC1-20E3-493D-87DE-11C84D801B65}" srcOrd="1" destOrd="0" presId="urn:microsoft.com/office/officeart/2005/8/layout/vList5"/>
    <dgm:cxn modelId="{E1FFF74E-23BF-4F5D-B9D7-8B14F0FC49DF}" type="presParOf" srcId="{B294B19A-911F-45A1-96A4-0AA552DFE3BA}" destId="{09948B38-3817-477E-B78C-BB486377599E}" srcOrd="2" destOrd="0" presId="urn:microsoft.com/office/officeart/2005/8/layout/vList5"/>
    <dgm:cxn modelId="{19E69263-696D-4731-874D-668288F8F1F2}" type="presParOf" srcId="{09948B38-3817-477E-B78C-BB486377599E}" destId="{707B9A93-F662-44AE-9C84-BFC61564F56C}" srcOrd="0" destOrd="0" presId="urn:microsoft.com/office/officeart/2005/8/layout/vList5"/>
    <dgm:cxn modelId="{F8BA39DD-501A-4F76-8985-3E4DA283C207}" type="presParOf" srcId="{09948B38-3817-477E-B78C-BB486377599E}" destId="{CE845005-E2A2-4F6A-83E0-D4F59E804D11}" srcOrd="1" destOrd="0" presId="urn:microsoft.com/office/officeart/2005/8/layout/vList5"/>
    <dgm:cxn modelId="{632B5090-62C4-40B9-A517-953F144A2370}" type="presParOf" srcId="{B294B19A-911F-45A1-96A4-0AA552DFE3BA}" destId="{1994FC68-A410-41C0-AA3D-5740438E6BDA}" srcOrd="3" destOrd="0" presId="urn:microsoft.com/office/officeart/2005/8/layout/vList5"/>
    <dgm:cxn modelId="{0F9C1FA0-A4DC-4D20-92B4-FDDEB9F133EC}" type="presParOf" srcId="{B294B19A-911F-45A1-96A4-0AA552DFE3BA}" destId="{A000A937-1683-4D76-985E-CED46B5B1BFE}" srcOrd="4" destOrd="0" presId="urn:microsoft.com/office/officeart/2005/8/layout/vList5"/>
    <dgm:cxn modelId="{025643CB-8721-4D1E-B2C1-96104A943FD9}" type="presParOf" srcId="{A000A937-1683-4D76-985E-CED46B5B1BFE}" destId="{F1394BF7-A4E9-4004-A161-6536124622BB}" srcOrd="0" destOrd="0" presId="urn:microsoft.com/office/officeart/2005/8/layout/vList5"/>
    <dgm:cxn modelId="{633D56D5-D688-44E1-A34A-9132D099D83B}" type="presParOf" srcId="{A000A937-1683-4D76-985E-CED46B5B1BFE}" destId="{DFB4CB72-7C13-4246-AB3B-383662235830}" srcOrd="1" destOrd="0" presId="urn:microsoft.com/office/officeart/2005/8/layout/vList5"/>
    <dgm:cxn modelId="{3830417D-548D-467B-B4B5-6A2DF3394CD2}" type="presParOf" srcId="{B294B19A-911F-45A1-96A4-0AA552DFE3BA}" destId="{EC86BBCB-3D50-48B1-8CEF-99C4DEF25D6B}" srcOrd="5" destOrd="0" presId="urn:microsoft.com/office/officeart/2005/8/layout/vList5"/>
    <dgm:cxn modelId="{94776AA9-7B3F-432C-AD2C-7C404C114941}" type="presParOf" srcId="{B294B19A-911F-45A1-96A4-0AA552DFE3BA}" destId="{E9A8501B-1692-4560-86A6-5D48A8492E3C}" srcOrd="6" destOrd="0" presId="urn:microsoft.com/office/officeart/2005/8/layout/vList5"/>
    <dgm:cxn modelId="{3D041DA9-89BA-44CC-B070-10F8C1C213D2}" type="presParOf" srcId="{E9A8501B-1692-4560-86A6-5D48A8492E3C}" destId="{C16261EA-11BB-4AE3-AA1E-9C931771B74C}" srcOrd="0" destOrd="0" presId="urn:microsoft.com/office/officeart/2005/8/layout/vList5"/>
    <dgm:cxn modelId="{2FFE65EE-D2C4-4359-95D7-6863AB9EFA55}" type="presParOf" srcId="{E9A8501B-1692-4560-86A6-5D48A8492E3C}" destId="{DBF9D484-055F-4049-84AE-79F4DD7A3A1D}" srcOrd="1" destOrd="0" presId="urn:microsoft.com/office/officeart/2005/8/layout/vList5"/>
    <dgm:cxn modelId="{2FCEFCD8-39F3-4614-A8D3-449CDF29CC31}" type="presParOf" srcId="{B294B19A-911F-45A1-96A4-0AA552DFE3BA}" destId="{39031AD8-2862-4DB3-B1AC-ECCAECEDD4F9}" srcOrd="7" destOrd="0" presId="urn:microsoft.com/office/officeart/2005/8/layout/vList5"/>
    <dgm:cxn modelId="{028685E3-C707-4AC5-A055-20A0CC9C84F1}" type="presParOf" srcId="{B294B19A-911F-45A1-96A4-0AA552DFE3BA}" destId="{72C17BAB-DF37-4290-8ABA-CCB8AADEF913}" srcOrd="8" destOrd="0" presId="urn:microsoft.com/office/officeart/2005/8/layout/vList5"/>
    <dgm:cxn modelId="{0C3FDD87-3BD2-49C5-9221-F1FBC61F076E}" type="presParOf" srcId="{72C17BAB-DF37-4290-8ABA-CCB8AADEF913}" destId="{57820B63-DF04-4D61-B6FE-6A3159866A16}" srcOrd="0" destOrd="0" presId="urn:microsoft.com/office/officeart/2005/8/layout/vList5"/>
    <dgm:cxn modelId="{82F3B3C0-B018-4AF2-8657-EB5DFE320A9F}" type="presParOf" srcId="{72C17BAB-DF37-4290-8ABA-CCB8AADEF913}" destId="{E8613DA2-14D1-42CC-8972-1ED8DDAD59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68447-EBE9-4701-9A3E-3B14CF6C34EA}" type="doc">
      <dgm:prSet loTypeId="urn:microsoft.com/office/officeart/2005/8/layout/radial5" loCatId="cycle" qsTypeId="urn:microsoft.com/office/officeart/2005/8/quickstyle/3d7" qsCatId="3D" csTypeId="urn:microsoft.com/office/officeart/2005/8/colors/colorful2" csCatId="colorful" phldr="1"/>
      <dgm:spPr/>
      <dgm:t>
        <a:bodyPr/>
        <a:lstStyle/>
        <a:p>
          <a:endParaRPr lang="es-ES"/>
        </a:p>
      </dgm:t>
    </dgm:pt>
    <dgm:pt modelId="{C9182C69-457E-4726-92A4-32DF75D779CC}">
      <dgm:prSet phldrT="[Texto]" custT="1"/>
      <dgm:spPr/>
      <dgm:t>
        <a:bodyPr/>
        <a:lstStyle/>
        <a:p>
          <a:r>
            <a:rPr lang="es-EC" sz="1800" dirty="0" smtClean="0"/>
            <a:t>CARENCIA DE INFORMACIÓN</a:t>
          </a:r>
          <a:endParaRPr lang="es-ES" sz="1800" dirty="0"/>
        </a:p>
      </dgm:t>
    </dgm:pt>
    <dgm:pt modelId="{C9A936DB-7DAC-429B-A9DA-9F19BF62B17B}" type="parTrans" cxnId="{24BDF91C-F508-44FB-8F6D-D93E7B218174}">
      <dgm:prSet/>
      <dgm:spPr/>
      <dgm:t>
        <a:bodyPr/>
        <a:lstStyle/>
        <a:p>
          <a:endParaRPr lang="es-ES"/>
        </a:p>
      </dgm:t>
    </dgm:pt>
    <dgm:pt modelId="{B298EDB9-A5FE-4620-9836-3BFA3E45F177}" type="sibTrans" cxnId="{24BDF91C-F508-44FB-8F6D-D93E7B218174}">
      <dgm:prSet/>
      <dgm:spPr/>
      <dgm:t>
        <a:bodyPr/>
        <a:lstStyle/>
        <a:p>
          <a:endParaRPr lang="es-ES"/>
        </a:p>
      </dgm:t>
    </dgm:pt>
    <dgm:pt modelId="{F0ACBEC8-24D8-4448-89FB-96238919FDEA}">
      <dgm:prSet phldrT="[Texto]" custT="1"/>
      <dgm:spPr/>
      <dgm:t>
        <a:bodyPr/>
        <a:lstStyle/>
        <a:p>
          <a:r>
            <a:rPr lang="es-EC" sz="1400" dirty="0" smtClean="0"/>
            <a:t>NO EXISTE PLANIFICACIÓN</a:t>
          </a:r>
          <a:endParaRPr lang="es-ES" sz="1400" dirty="0"/>
        </a:p>
      </dgm:t>
    </dgm:pt>
    <dgm:pt modelId="{144444EA-A6DC-45D5-A19E-60DFD187C71D}" type="parTrans" cxnId="{405FF351-BE64-425F-A9ED-6F934CE71848}">
      <dgm:prSet/>
      <dgm:spPr/>
      <dgm:t>
        <a:bodyPr/>
        <a:lstStyle/>
        <a:p>
          <a:endParaRPr lang="es-ES"/>
        </a:p>
      </dgm:t>
    </dgm:pt>
    <dgm:pt modelId="{F7CDCB29-913D-4E11-8524-3984FFF1FFFD}" type="sibTrans" cxnId="{405FF351-BE64-425F-A9ED-6F934CE71848}">
      <dgm:prSet/>
      <dgm:spPr/>
      <dgm:t>
        <a:bodyPr/>
        <a:lstStyle/>
        <a:p>
          <a:endParaRPr lang="es-ES"/>
        </a:p>
      </dgm:t>
    </dgm:pt>
    <dgm:pt modelId="{B01E3A7B-EDA7-443F-AB95-C966DBFFA9D0}">
      <dgm:prSet phldrT="[Texto]" custT="1"/>
      <dgm:spPr/>
      <dgm:t>
        <a:bodyPr/>
        <a:lstStyle/>
        <a:p>
          <a:r>
            <a:rPr lang="es-EC" sz="1400" dirty="0" smtClean="0"/>
            <a:t>TOMA DE DECISIONES ERRÓNEAS  POR ELLO NO TIENEN ÉXITO EN SUS INVERSIONES</a:t>
          </a:r>
          <a:endParaRPr lang="es-ES" sz="1400" dirty="0"/>
        </a:p>
      </dgm:t>
    </dgm:pt>
    <dgm:pt modelId="{800CEDF3-488A-443E-8F6D-72ECE6684C91}" type="parTrans" cxnId="{AB6602EE-0A6E-4F81-A873-F883A176AAE3}">
      <dgm:prSet/>
      <dgm:spPr/>
      <dgm:t>
        <a:bodyPr/>
        <a:lstStyle/>
        <a:p>
          <a:endParaRPr lang="es-ES"/>
        </a:p>
      </dgm:t>
    </dgm:pt>
    <dgm:pt modelId="{D26B16A1-85F4-41BE-B16A-CCA89F7173C0}" type="sibTrans" cxnId="{AB6602EE-0A6E-4F81-A873-F883A176AAE3}">
      <dgm:prSet/>
      <dgm:spPr/>
      <dgm:t>
        <a:bodyPr/>
        <a:lstStyle/>
        <a:p>
          <a:endParaRPr lang="es-ES"/>
        </a:p>
      </dgm:t>
    </dgm:pt>
    <dgm:pt modelId="{5FFF2BB9-71AF-44E6-B4C2-699448DF70B3}">
      <dgm:prSet phldrT="[Texto]"/>
      <dgm:spPr/>
      <dgm:t>
        <a:bodyPr/>
        <a:lstStyle/>
        <a:p>
          <a:r>
            <a:rPr lang="es-EC" dirty="0" smtClean="0"/>
            <a:t>NO SE PUEDE DETERMINAR LA ACTIVIDAD COMERCIAL</a:t>
          </a:r>
          <a:endParaRPr lang="es-ES" dirty="0"/>
        </a:p>
      </dgm:t>
    </dgm:pt>
    <dgm:pt modelId="{D79AA340-6E6C-44BD-A843-A3CF56C644F1}" type="parTrans" cxnId="{7548D3B5-10E2-4F64-9DF9-E8199074231D}">
      <dgm:prSet/>
      <dgm:spPr/>
      <dgm:t>
        <a:bodyPr/>
        <a:lstStyle/>
        <a:p>
          <a:endParaRPr lang="es-ES"/>
        </a:p>
      </dgm:t>
    </dgm:pt>
    <dgm:pt modelId="{B6C6BFD3-70E5-41D1-9B68-D914CC021799}" type="sibTrans" cxnId="{7548D3B5-10E2-4F64-9DF9-E8199074231D}">
      <dgm:prSet/>
      <dgm:spPr/>
      <dgm:t>
        <a:bodyPr/>
        <a:lstStyle/>
        <a:p>
          <a:endParaRPr lang="es-ES"/>
        </a:p>
      </dgm:t>
    </dgm:pt>
    <dgm:pt modelId="{F75B54F7-B1A2-4C2B-919A-E5DDE6351C8D}">
      <dgm:prSet phldrT="[Texto]" custT="1"/>
      <dgm:spPr/>
      <dgm:t>
        <a:bodyPr/>
        <a:lstStyle/>
        <a:p>
          <a:r>
            <a:rPr lang="es-EC" sz="1400" dirty="0" smtClean="0"/>
            <a:t>NO EXISTE UNA DISTRIBUCIÓN GEOGRÁFICA</a:t>
          </a:r>
          <a:endParaRPr lang="es-ES" sz="1400" dirty="0"/>
        </a:p>
      </dgm:t>
    </dgm:pt>
    <dgm:pt modelId="{B46A98F0-0CFC-4783-A24D-4D4062411040}" type="parTrans" cxnId="{65358AAB-2FEF-4C92-B0A6-6AF6C6119C0C}">
      <dgm:prSet/>
      <dgm:spPr/>
      <dgm:t>
        <a:bodyPr/>
        <a:lstStyle/>
        <a:p>
          <a:endParaRPr lang="es-ES"/>
        </a:p>
      </dgm:t>
    </dgm:pt>
    <dgm:pt modelId="{8748BEC9-BCCD-45BE-8E0E-F6AA51E3BC09}" type="sibTrans" cxnId="{65358AAB-2FEF-4C92-B0A6-6AF6C6119C0C}">
      <dgm:prSet/>
      <dgm:spPr/>
      <dgm:t>
        <a:bodyPr/>
        <a:lstStyle/>
        <a:p>
          <a:endParaRPr lang="es-ES"/>
        </a:p>
      </dgm:t>
    </dgm:pt>
    <dgm:pt modelId="{C0A01ECF-456E-4693-912F-99B660F95E2A}" type="pres">
      <dgm:prSet presAssocID="{C7768447-EBE9-4701-9A3E-3B14CF6C34EA}" presName="Name0" presStyleCnt="0">
        <dgm:presLayoutVars>
          <dgm:chMax val="1"/>
          <dgm:dir/>
          <dgm:animLvl val="ctr"/>
          <dgm:resizeHandles val="exact"/>
        </dgm:presLayoutVars>
      </dgm:prSet>
      <dgm:spPr/>
      <dgm:t>
        <a:bodyPr/>
        <a:lstStyle/>
        <a:p>
          <a:endParaRPr lang="es-ES"/>
        </a:p>
      </dgm:t>
    </dgm:pt>
    <dgm:pt modelId="{D9646999-03B6-438B-811E-A86548F5AC3F}" type="pres">
      <dgm:prSet presAssocID="{C9182C69-457E-4726-92A4-32DF75D779CC}" presName="centerShape" presStyleLbl="node0" presStyleIdx="0" presStyleCnt="1" custScaleX="194540" custScaleY="76666"/>
      <dgm:spPr/>
      <dgm:t>
        <a:bodyPr/>
        <a:lstStyle/>
        <a:p>
          <a:endParaRPr lang="es-ES"/>
        </a:p>
      </dgm:t>
    </dgm:pt>
    <dgm:pt modelId="{B61E51BD-0C1C-4D3F-A9C2-20D0678AD0BA}" type="pres">
      <dgm:prSet presAssocID="{144444EA-A6DC-45D5-A19E-60DFD187C71D}" presName="parTrans" presStyleLbl="sibTrans2D1" presStyleIdx="0" presStyleCnt="4"/>
      <dgm:spPr/>
      <dgm:t>
        <a:bodyPr/>
        <a:lstStyle/>
        <a:p>
          <a:endParaRPr lang="es-ES"/>
        </a:p>
      </dgm:t>
    </dgm:pt>
    <dgm:pt modelId="{5EE9CED2-F745-4B81-A673-6AB78199F039}" type="pres">
      <dgm:prSet presAssocID="{144444EA-A6DC-45D5-A19E-60DFD187C71D}" presName="connectorText" presStyleLbl="sibTrans2D1" presStyleIdx="0" presStyleCnt="4"/>
      <dgm:spPr/>
      <dgm:t>
        <a:bodyPr/>
        <a:lstStyle/>
        <a:p>
          <a:endParaRPr lang="es-ES"/>
        </a:p>
      </dgm:t>
    </dgm:pt>
    <dgm:pt modelId="{9DCE5177-3B08-4DBF-AEB4-DC3528BED4EE}" type="pres">
      <dgm:prSet presAssocID="{F0ACBEC8-24D8-4448-89FB-96238919FDEA}" presName="node" presStyleLbl="node1" presStyleIdx="0" presStyleCnt="4" custScaleX="146979" custScaleY="117072">
        <dgm:presLayoutVars>
          <dgm:bulletEnabled val="1"/>
        </dgm:presLayoutVars>
      </dgm:prSet>
      <dgm:spPr/>
      <dgm:t>
        <a:bodyPr/>
        <a:lstStyle/>
        <a:p>
          <a:endParaRPr lang="es-ES"/>
        </a:p>
      </dgm:t>
    </dgm:pt>
    <dgm:pt modelId="{642A8999-45E3-48AB-A533-FEEF8430431E}" type="pres">
      <dgm:prSet presAssocID="{800CEDF3-488A-443E-8F6D-72ECE6684C91}" presName="parTrans" presStyleLbl="sibTrans2D1" presStyleIdx="1" presStyleCnt="4"/>
      <dgm:spPr/>
      <dgm:t>
        <a:bodyPr/>
        <a:lstStyle/>
        <a:p>
          <a:endParaRPr lang="es-ES"/>
        </a:p>
      </dgm:t>
    </dgm:pt>
    <dgm:pt modelId="{FD3A01FB-8B1F-4A93-8616-7139CD854A80}" type="pres">
      <dgm:prSet presAssocID="{800CEDF3-488A-443E-8F6D-72ECE6684C91}" presName="connectorText" presStyleLbl="sibTrans2D1" presStyleIdx="1" presStyleCnt="4"/>
      <dgm:spPr/>
      <dgm:t>
        <a:bodyPr/>
        <a:lstStyle/>
        <a:p>
          <a:endParaRPr lang="es-ES"/>
        </a:p>
      </dgm:t>
    </dgm:pt>
    <dgm:pt modelId="{02691C5B-AB2A-4492-B19B-1741537B43FE}" type="pres">
      <dgm:prSet presAssocID="{B01E3A7B-EDA7-443F-AB95-C966DBFFA9D0}" presName="node" presStyleLbl="node1" presStyleIdx="1" presStyleCnt="4" custScaleX="160563" custScaleY="167976" custRadScaleRad="192296" custRadScaleInc="-3309">
        <dgm:presLayoutVars>
          <dgm:bulletEnabled val="1"/>
        </dgm:presLayoutVars>
      </dgm:prSet>
      <dgm:spPr/>
      <dgm:t>
        <a:bodyPr/>
        <a:lstStyle/>
        <a:p>
          <a:endParaRPr lang="es-ES"/>
        </a:p>
      </dgm:t>
    </dgm:pt>
    <dgm:pt modelId="{083E1A24-412F-44CF-A39E-69A57E4E580E}" type="pres">
      <dgm:prSet presAssocID="{D79AA340-6E6C-44BD-A843-A3CF56C644F1}" presName="parTrans" presStyleLbl="sibTrans2D1" presStyleIdx="2" presStyleCnt="4"/>
      <dgm:spPr/>
      <dgm:t>
        <a:bodyPr/>
        <a:lstStyle/>
        <a:p>
          <a:endParaRPr lang="es-ES"/>
        </a:p>
      </dgm:t>
    </dgm:pt>
    <dgm:pt modelId="{C4C2D7A6-86AE-4A95-8EC0-861353483378}" type="pres">
      <dgm:prSet presAssocID="{D79AA340-6E6C-44BD-A843-A3CF56C644F1}" presName="connectorText" presStyleLbl="sibTrans2D1" presStyleIdx="2" presStyleCnt="4"/>
      <dgm:spPr/>
      <dgm:t>
        <a:bodyPr/>
        <a:lstStyle/>
        <a:p>
          <a:endParaRPr lang="es-ES"/>
        </a:p>
      </dgm:t>
    </dgm:pt>
    <dgm:pt modelId="{2A5DB902-7E73-4CFE-94DB-5EA5BA14179D}" type="pres">
      <dgm:prSet presAssocID="{5FFF2BB9-71AF-44E6-B4C2-699448DF70B3}" presName="node" presStyleLbl="node1" presStyleIdx="2" presStyleCnt="4">
        <dgm:presLayoutVars>
          <dgm:bulletEnabled val="1"/>
        </dgm:presLayoutVars>
      </dgm:prSet>
      <dgm:spPr/>
      <dgm:t>
        <a:bodyPr/>
        <a:lstStyle/>
        <a:p>
          <a:endParaRPr lang="es-ES"/>
        </a:p>
      </dgm:t>
    </dgm:pt>
    <dgm:pt modelId="{4410F69B-DAEE-4DF7-B341-0E99D5D86367}" type="pres">
      <dgm:prSet presAssocID="{B46A98F0-0CFC-4783-A24D-4D4062411040}" presName="parTrans" presStyleLbl="sibTrans2D1" presStyleIdx="3" presStyleCnt="4"/>
      <dgm:spPr/>
      <dgm:t>
        <a:bodyPr/>
        <a:lstStyle/>
        <a:p>
          <a:endParaRPr lang="es-ES"/>
        </a:p>
      </dgm:t>
    </dgm:pt>
    <dgm:pt modelId="{7EC03C08-20F8-4542-8999-635CE622EFE4}" type="pres">
      <dgm:prSet presAssocID="{B46A98F0-0CFC-4783-A24D-4D4062411040}" presName="connectorText" presStyleLbl="sibTrans2D1" presStyleIdx="3" presStyleCnt="4"/>
      <dgm:spPr/>
      <dgm:t>
        <a:bodyPr/>
        <a:lstStyle/>
        <a:p>
          <a:endParaRPr lang="es-ES"/>
        </a:p>
      </dgm:t>
    </dgm:pt>
    <dgm:pt modelId="{913D9C71-7569-4CF5-A86C-7E933073DC22}" type="pres">
      <dgm:prSet presAssocID="{F75B54F7-B1A2-4C2B-919A-E5DDE6351C8D}" presName="node" presStyleLbl="node1" presStyleIdx="3" presStyleCnt="4" custScaleX="145100" custScaleY="147960" custRadScaleRad="171701" custRadScaleInc="3700">
        <dgm:presLayoutVars>
          <dgm:bulletEnabled val="1"/>
        </dgm:presLayoutVars>
      </dgm:prSet>
      <dgm:spPr/>
      <dgm:t>
        <a:bodyPr/>
        <a:lstStyle/>
        <a:p>
          <a:endParaRPr lang="es-ES"/>
        </a:p>
      </dgm:t>
    </dgm:pt>
  </dgm:ptLst>
  <dgm:cxnLst>
    <dgm:cxn modelId="{AB6602EE-0A6E-4F81-A873-F883A176AAE3}" srcId="{C9182C69-457E-4726-92A4-32DF75D779CC}" destId="{B01E3A7B-EDA7-443F-AB95-C966DBFFA9D0}" srcOrd="1" destOrd="0" parTransId="{800CEDF3-488A-443E-8F6D-72ECE6684C91}" sibTransId="{D26B16A1-85F4-41BE-B16A-CCA89F7173C0}"/>
    <dgm:cxn modelId="{C4D2781D-BB40-48DA-9F81-2137AD5C66D7}" type="presOf" srcId="{D79AA340-6E6C-44BD-A843-A3CF56C644F1}" destId="{C4C2D7A6-86AE-4A95-8EC0-861353483378}" srcOrd="1" destOrd="0" presId="urn:microsoft.com/office/officeart/2005/8/layout/radial5"/>
    <dgm:cxn modelId="{4F2C8122-A60B-4FB9-AA99-E8687928E00A}" type="presOf" srcId="{F0ACBEC8-24D8-4448-89FB-96238919FDEA}" destId="{9DCE5177-3B08-4DBF-AEB4-DC3528BED4EE}" srcOrd="0" destOrd="0" presId="urn:microsoft.com/office/officeart/2005/8/layout/radial5"/>
    <dgm:cxn modelId="{AAF7C557-C1CB-4DD2-B145-03B129C6C156}" type="presOf" srcId="{D79AA340-6E6C-44BD-A843-A3CF56C644F1}" destId="{083E1A24-412F-44CF-A39E-69A57E4E580E}" srcOrd="0" destOrd="0" presId="urn:microsoft.com/office/officeart/2005/8/layout/radial5"/>
    <dgm:cxn modelId="{7548D3B5-10E2-4F64-9DF9-E8199074231D}" srcId="{C9182C69-457E-4726-92A4-32DF75D779CC}" destId="{5FFF2BB9-71AF-44E6-B4C2-699448DF70B3}" srcOrd="2" destOrd="0" parTransId="{D79AA340-6E6C-44BD-A843-A3CF56C644F1}" sibTransId="{B6C6BFD3-70E5-41D1-9B68-D914CC021799}"/>
    <dgm:cxn modelId="{61CF2801-4BA3-412F-B839-6EC16DD03B49}" type="presOf" srcId="{B01E3A7B-EDA7-443F-AB95-C966DBFFA9D0}" destId="{02691C5B-AB2A-4492-B19B-1741537B43FE}" srcOrd="0" destOrd="0" presId="urn:microsoft.com/office/officeart/2005/8/layout/radial5"/>
    <dgm:cxn modelId="{4BD2C350-9632-4229-9F14-70241C3684B2}" type="presOf" srcId="{800CEDF3-488A-443E-8F6D-72ECE6684C91}" destId="{FD3A01FB-8B1F-4A93-8616-7139CD854A80}" srcOrd="1" destOrd="0" presId="urn:microsoft.com/office/officeart/2005/8/layout/radial5"/>
    <dgm:cxn modelId="{B2D762D9-EA1E-4F2C-BC9B-5FFC26B1CED2}" type="presOf" srcId="{C9182C69-457E-4726-92A4-32DF75D779CC}" destId="{D9646999-03B6-438B-811E-A86548F5AC3F}" srcOrd="0" destOrd="0" presId="urn:microsoft.com/office/officeart/2005/8/layout/radial5"/>
    <dgm:cxn modelId="{29372B27-6B65-49EB-A3C9-8D3A4EB342D9}" type="presOf" srcId="{144444EA-A6DC-45D5-A19E-60DFD187C71D}" destId="{5EE9CED2-F745-4B81-A673-6AB78199F039}" srcOrd="1" destOrd="0" presId="urn:microsoft.com/office/officeart/2005/8/layout/radial5"/>
    <dgm:cxn modelId="{405FF351-BE64-425F-A9ED-6F934CE71848}" srcId="{C9182C69-457E-4726-92A4-32DF75D779CC}" destId="{F0ACBEC8-24D8-4448-89FB-96238919FDEA}" srcOrd="0" destOrd="0" parTransId="{144444EA-A6DC-45D5-A19E-60DFD187C71D}" sibTransId="{F7CDCB29-913D-4E11-8524-3984FFF1FFFD}"/>
    <dgm:cxn modelId="{F963BAE7-391F-4CFF-8111-D4F7E85E7ED4}" type="presOf" srcId="{800CEDF3-488A-443E-8F6D-72ECE6684C91}" destId="{642A8999-45E3-48AB-A533-FEEF8430431E}" srcOrd="0" destOrd="0" presId="urn:microsoft.com/office/officeart/2005/8/layout/radial5"/>
    <dgm:cxn modelId="{1781D0C7-E90B-4B43-A5A5-E93E0698A009}" type="presOf" srcId="{C7768447-EBE9-4701-9A3E-3B14CF6C34EA}" destId="{C0A01ECF-456E-4693-912F-99B660F95E2A}" srcOrd="0" destOrd="0" presId="urn:microsoft.com/office/officeart/2005/8/layout/radial5"/>
    <dgm:cxn modelId="{B73325F6-006D-4CB7-BB6B-0951C74EE7D1}" type="presOf" srcId="{B46A98F0-0CFC-4783-A24D-4D4062411040}" destId="{7EC03C08-20F8-4542-8999-635CE622EFE4}" srcOrd="1" destOrd="0" presId="urn:microsoft.com/office/officeart/2005/8/layout/radial5"/>
    <dgm:cxn modelId="{65358AAB-2FEF-4C92-B0A6-6AF6C6119C0C}" srcId="{C9182C69-457E-4726-92A4-32DF75D779CC}" destId="{F75B54F7-B1A2-4C2B-919A-E5DDE6351C8D}" srcOrd="3" destOrd="0" parTransId="{B46A98F0-0CFC-4783-A24D-4D4062411040}" sibTransId="{8748BEC9-BCCD-45BE-8E0E-F6AA51E3BC09}"/>
    <dgm:cxn modelId="{DE45923E-5F76-431E-A7BE-9E86C881C85B}" type="presOf" srcId="{B46A98F0-0CFC-4783-A24D-4D4062411040}" destId="{4410F69B-DAEE-4DF7-B341-0E99D5D86367}" srcOrd="0" destOrd="0" presId="urn:microsoft.com/office/officeart/2005/8/layout/radial5"/>
    <dgm:cxn modelId="{1B6FA309-6337-4D3B-AD6F-78B0AD26197F}" type="presOf" srcId="{5FFF2BB9-71AF-44E6-B4C2-699448DF70B3}" destId="{2A5DB902-7E73-4CFE-94DB-5EA5BA14179D}" srcOrd="0" destOrd="0" presId="urn:microsoft.com/office/officeart/2005/8/layout/radial5"/>
    <dgm:cxn modelId="{C63C7A26-58AB-4379-8638-C369BFF9EC68}" type="presOf" srcId="{144444EA-A6DC-45D5-A19E-60DFD187C71D}" destId="{B61E51BD-0C1C-4D3F-A9C2-20D0678AD0BA}" srcOrd="0" destOrd="0" presId="urn:microsoft.com/office/officeart/2005/8/layout/radial5"/>
    <dgm:cxn modelId="{24BDF91C-F508-44FB-8F6D-D93E7B218174}" srcId="{C7768447-EBE9-4701-9A3E-3B14CF6C34EA}" destId="{C9182C69-457E-4726-92A4-32DF75D779CC}" srcOrd="0" destOrd="0" parTransId="{C9A936DB-7DAC-429B-A9DA-9F19BF62B17B}" sibTransId="{B298EDB9-A5FE-4620-9836-3BFA3E45F177}"/>
    <dgm:cxn modelId="{4B3B6E18-5FA7-4A79-884E-19827D5A5F94}" type="presOf" srcId="{F75B54F7-B1A2-4C2B-919A-E5DDE6351C8D}" destId="{913D9C71-7569-4CF5-A86C-7E933073DC22}" srcOrd="0" destOrd="0" presId="urn:microsoft.com/office/officeart/2005/8/layout/radial5"/>
    <dgm:cxn modelId="{2D07BF91-2685-4E90-B971-D9DB0A47C9C1}" type="presParOf" srcId="{C0A01ECF-456E-4693-912F-99B660F95E2A}" destId="{D9646999-03B6-438B-811E-A86548F5AC3F}" srcOrd="0" destOrd="0" presId="urn:microsoft.com/office/officeart/2005/8/layout/radial5"/>
    <dgm:cxn modelId="{80BC59A4-94B6-4098-AF53-721E4B8E44C8}" type="presParOf" srcId="{C0A01ECF-456E-4693-912F-99B660F95E2A}" destId="{B61E51BD-0C1C-4D3F-A9C2-20D0678AD0BA}" srcOrd="1" destOrd="0" presId="urn:microsoft.com/office/officeart/2005/8/layout/radial5"/>
    <dgm:cxn modelId="{195B30BC-D1EC-4EB1-AFE3-9A093A748FF9}" type="presParOf" srcId="{B61E51BD-0C1C-4D3F-A9C2-20D0678AD0BA}" destId="{5EE9CED2-F745-4B81-A673-6AB78199F039}" srcOrd="0" destOrd="0" presId="urn:microsoft.com/office/officeart/2005/8/layout/radial5"/>
    <dgm:cxn modelId="{814A5183-A1C2-4848-A909-23755BA54F03}" type="presParOf" srcId="{C0A01ECF-456E-4693-912F-99B660F95E2A}" destId="{9DCE5177-3B08-4DBF-AEB4-DC3528BED4EE}" srcOrd="2" destOrd="0" presId="urn:microsoft.com/office/officeart/2005/8/layout/radial5"/>
    <dgm:cxn modelId="{F9FB7DD7-FF28-41F0-B4FD-150650F3D0DF}" type="presParOf" srcId="{C0A01ECF-456E-4693-912F-99B660F95E2A}" destId="{642A8999-45E3-48AB-A533-FEEF8430431E}" srcOrd="3" destOrd="0" presId="urn:microsoft.com/office/officeart/2005/8/layout/radial5"/>
    <dgm:cxn modelId="{29700A10-80A4-42A4-9AB1-0E4A23A4B378}" type="presParOf" srcId="{642A8999-45E3-48AB-A533-FEEF8430431E}" destId="{FD3A01FB-8B1F-4A93-8616-7139CD854A80}" srcOrd="0" destOrd="0" presId="urn:microsoft.com/office/officeart/2005/8/layout/radial5"/>
    <dgm:cxn modelId="{D2E37397-D73E-4E7F-9C59-F8870C7B75FE}" type="presParOf" srcId="{C0A01ECF-456E-4693-912F-99B660F95E2A}" destId="{02691C5B-AB2A-4492-B19B-1741537B43FE}" srcOrd="4" destOrd="0" presId="urn:microsoft.com/office/officeart/2005/8/layout/radial5"/>
    <dgm:cxn modelId="{242E9C0F-DF91-4475-B795-0DC42FD9A7A3}" type="presParOf" srcId="{C0A01ECF-456E-4693-912F-99B660F95E2A}" destId="{083E1A24-412F-44CF-A39E-69A57E4E580E}" srcOrd="5" destOrd="0" presId="urn:microsoft.com/office/officeart/2005/8/layout/radial5"/>
    <dgm:cxn modelId="{3829699A-93CE-4938-B7DA-FC598103F62A}" type="presParOf" srcId="{083E1A24-412F-44CF-A39E-69A57E4E580E}" destId="{C4C2D7A6-86AE-4A95-8EC0-861353483378}" srcOrd="0" destOrd="0" presId="urn:microsoft.com/office/officeart/2005/8/layout/radial5"/>
    <dgm:cxn modelId="{410D5E39-26E6-4EE3-BD9C-2604779D7EB6}" type="presParOf" srcId="{C0A01ECF-456E-4693-912F-99B660F95E2A}" destId="{2A5DB902-7E73-4CFE-94DB-5EA5BA14179D}" srcOrd="6" destOrd="0" presId="urn:microsoft.com/office/officeart/2005/8/layout/radial5"/>
    <dgm:cxn modelId="{146DF23B-C9CA-478D-B3B5-B00608C65C11}" type="presParOf" srcId="{C0A01ECF-456E-4693-912F-99B660F95E2A}" destId="{4410F69B-DAEE-4DF7-B341-0E99D5D86367}" srcOrd="7" destOrd="0" presId="urn:microsoft.com/office/officeart/2005/8/layout/radial5"/>
    <dgm:cxn modelId="{96F06A21-48AD-4AEC-912F-4DD8E67D0C9A}" type="presParOf" srcId="{4410F69B-DAEE-4DF7-B341-0E99D5D86367}" destId="{7EC03C08-20F8-4542-8999-635CE622EFE4}" srcOrd="0" destOrd="0" presId="urn:microsoft.com/office/officeart/2005/8/layout/radial5"/>
    <dgm:cxn modelId="{5C71EAAF-BB5E-4E00-8B72-89F8AAC83B29}" type="presParOf" srcId="{C0A01ECF-456E-4693-912F-99B660F95E2A}" destId="{913D9C71-7569-4CF5-A86C-7E933073DC22}"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0FDCB3C-C1F9-4A74-97A6-9DC5CF5CE018}" type="doc">
      <dgm:prSet loTypeId="urn:microsoft.com/office/officeart/2005/8/layout/pList2" loCatId="list" qsTypeId="urn:microsoft.com/office/officeart/2005/8/quickstyle/simple1" qsCatId="simple" csTypeId="urn:microsoft.com/office/officeart/2005/8/colors/accent1_2" csCatId="accent1" phldr="1"/>
      <dgm:spPr/>
    </dgm:pt>
    <dgm:pt modelId="{71DBA733-67A7-49D7-A637-429A5647547E}">
      <dgm:prSet phldrT="[Texto]" custT="1"/>
      <dgm:spPr/>
      <dgm:t>
        <a:bodyPr/>
        <a:lstStyle/>
        <a:p>
          <a:endParaRPr lang="es-EC" sz="1200" dirty="0" smtClean="0">
            <a:solidFill>
              <a:schemeClr val="tx1"/>
            </a:solidFill>
            <a:latin typeface="Times New Roman" pitchFamily="18" charset="0"/>
            <a:cs typeface="Times New Roman" pitchFamily="18" charset="0"/>
          </a:endParaRPr>
        </a:p>
        <a:p>
          <a:r>
            <a:rPr lang="es-EC" sz="1200" dirty="0" smtClean="0">
              <a:solidFill>
                <a:schemeClr val="tx1"/>
              </a:solidFill>
              <a:latin typeface="Times New Roman" pitchFamily="18" charset="0"/>
              <a:cs typeface="Times New Roman" pitchFamily="18" charset="0"/>
            </a:rPr>
            <a:t>Se respalda en la estrategia 11 del plan nacional del buen vivir, "Desarrollo y ordenamiento territorial, descentralización y desconcentración"</a:t>
          </a:r>
          <a:endParaRPr lang="es-ES" sz="1200" dirty="0">
            <a:solidFill>
              <a:schemeClr val="tx1"/>
            </a:solidFill>
            <a:latin typeface="Times New Roman" pitchFamily="18" charset="0"/>
            <a:cs typeface="Times New Roman" pitchFamily="18" charset="0"/>
          </a:endParaRPr>
        </a:p>
      </dgm:t>
    </dgm:pt>
    <dgm:pt modelId="{FB32D895-4417-4AC9-A680-5E3C23171324}" type="parTrans" cxnId="{411A2A50-3CC3-475A-AE28-0CD3F6AB5B39}">
      <dgm:prSet/>
      <dgm:spPr/>
      <dgm:t>
        <a:bodyPr/>
        <a:lstStyle/>
        <a:p>
          <a:endParaRPr lang="es-ES"/>
        </a:p>
      </dgm:t>
    </dgm:pt>
    <dgm:pt modelId="{E1D1C67C-77D6-4694-AD14-D5FF2931438D}" type="sibTrans" cxnId="{411A2A50-3CC3-475A-AE28-0CD3F6AB5B39}">
      <dgm:prSet/>
      <dgm:spPr/>
      <dgm:t>
        <a:bodyPr/>
        <a:lstStyle/>
        <a:p>
          <a:endParaRPr lang="es-ES"/>
        </a:p>
      </dgm:t>
    </dgm:pt>
    <dgm:pt modelId="{514A16E0-B3E1-4A10-947C-4B1BD828C1EF}">
      <dgm:prSet phldrT="[Texto]" custT="1"/>
      <dgm:spPr/>
      <dgm:t>
        <a:bodyPr/>
        <a:lstStyle/>
        <a:p>
          <a:endParaRPr lang="es-EC" sz="1200" dirty="0" smtClean="0">
            <a:latin typeface="Times New Roman" pitchFamily="18" charset="0"/>
            <a:cs typeface="Times New Roman" pitchFamily="18" charset="0"/>
          </a:endParaRPr>
        </a:p>
        <a:p>
          <a:r>
            <a:rPr lang="es-EC" sz="1200" dirty="0" smtClean="0">
              <a:solidFill>
                <a:schemeClr val="tx1"/>
              </a:solidFill>
              <a:latin typeface="Times New Roman" pitchFamily="18" charset="0"/>
              <a:cs typeface="Times New Roman" pitchFamily="18" charset="0"/>
            </a:rPr>
            <a:t>Obtener información útil y de interés para diferentes stakeholders de las distintas líneas de negocios. </a:t>
          </a:r>
        </a:p>
      </dgm:t>
    </dgm:pt>
    <dgm:pt modelId="{62437CC1-EC87-4FC9-ACF1-90A20C2BEF05}" type="parTrans" cxnId="{54964E55-C708-4A94-AD3A-F7983FCC5465}">
      <dgm:prSet/>
      <dgm:spPr/>
      <dgm:t>
        <a:bodyPr/>
        <a:lstStyle/>
        <a:p>
          <a:endParaRPr lang="es-ES"/>
        </a:p>
      </dgm:t>
    </dgm:pt>
    <dgm:pt modelId="{1F248949-0B41-4F59-9C87-20AC9A3FB8F9}" type="sibTrans" cxnId="{54964E55-C708-4A94-AD3A-F7983FCC5465}">
      <dgm:prSet/>
      <dgm:spPr/>
      <dgm:t>
        <a:bodyPr/>
        <a:lstStyle/>
        <a:p>
          <a:endParaRPr lang="es-ES"/>
        </a:p>
      </dgm:t>
    </dgm:pt>
    <dgm:pt modelId="{AB364094-521F-4C8F-A25A-AFCEA45C2A88}">
      <dgm:prSet phldrT="[Texto]" custT="1"/>
      <dgm:spPr/>
      <dgm:t>
        <a:bodyPr/>
        <a:lstStyle/>
        <a:p>
          <a:endParaRPr lang="es-EC" sz="1200" dirty="0" smtClean="0">
            <a:solidFill>
              <a:schemeClr val="tx1"/>
            </a:solidFill>
            <a:latin typeface="Times New Roman" pitchFamily="18" charset="0"/>
            <a:cs typeface="Times New Roman" pitchFamily="18" charset="0"/>
          </a:endParaRPr>
        </a:p>
        <a:p>
          <a:r>
            <a:rPr lang="es-EC" sz="1200" dirty="0" smtClean="0">
              <a:solidFill>
                <a:schemeClr val="tx1"/>
              </a:solidFill>
              <a:latin typeface="Times New Roman" pitchFamily="18" charset="0"/>
              <a:cs typeface="Times New Roman" pitchFamily="18" charset="0"/>
            </a:rPr>
            <a:t>Negocios más competitivos en el mercado</a:t>
          </a:r>
        </a:p>
        <a:p>
          <a:r>
            <a:rPr lang="es-EC" sz="1200" dirty="0" smtClean="0">
              <a:solidFill>
                <a:schemeClr val="tx1"/>
              </a:solidFill>
              <a:latin typeface="Times New Roman" pitchFamily="18" charset="0"/>
              <a:cs typeface="Times New Roman" pitchFamily="18" charset="0"/>
            </a:rPr>
            <a:t>Minimizar el riesgo existente en los negocios y en la inversión de nuevos emprendimientos</a:t>
          </a:r>
          <a:endParaRPr lang="es-ES" sz="1200" dirty="0">
            <a:solidFill>
              <a:schemeClr val="tx1"/>
            </a:solidFill>
            <a:latin typeface="Times New Roman" pitchFamily="18" charset="0"/>
            <a:cs typeface="Times New Roman" pitchFamily="18" charset="0"/>
          </a:endParaRPr>
        </a:p>
      </dgm:t>
    </dgm:pt>
    <dgm:pt modelId="{61E1B690-4A28-428F-A8A1-F7722B95C7A6}" type="parTrans" cxnId="{49C9BC94-83A4-449B-8591-5045F54CDF8B}">
      <dgm:prSet/>
      <dgm:spPr/>
      <dgm:t>
        <a:bodyPr/>
        <a:lstStyle/>
        <a:p>
          <a:endParaRPr lang="es-ES"/>
        </a:p>
      </dgm:t>
    </dgm:pt>
    <dgm:pt modelId="{B1E174DB-E923-4CC7-8637-EDBF90208483}" type="sibTrans" cxnId="{49C9BC94-83A4-449B-8591-5045F54CDF8B}">
      <dgm:prSet/>
      <dgm:spPr/>
      <dgm:t>
        <a:bodyPr/>
        <a:lstStyle/>
        <a:p>
          <a:endParaRPr lang="es-ES"/>
        </a:p>
      </dgm:t>
    </dgm:pt>
    <dgm:pt modelId="{A52E5736-C135-43D5-BEAF-0081F6DCBF17}">
      <dgm:prSet phldrT="[Texto]" custT="1"/>
      <dgm:spPr/>
      <dgm:t>
        <a:bodyPr/>
        <a:lstStyle/>
        <a:p>
          <a:endParaRPr lang="es-EC" sz="1200" dirty="0" smtClean="0">
            <a:solidFill>
              <a:schemeClr val="tx1"/>
            </a:solidFill>
            <a:latin typeface="Times New Roman" pitchFamily="18" charset="0"/>
            <a:cs typeface="Times New Roman" pitchFamily="18" charset="0"/>
          </a:endParaRPr>
        </a:p>
        <a:p>
          <a:r>
            <a:rPr lang="es-EC" sz="1200" dirty="0" smtClean="0">
              <a:solidFill>
                <a:schemeClr val="tx1"/>
              </a:solidFill>
              <a:latin typeface="Times New Roman" pitchFamily="18" charset="0"/>
              <a:cs typeface="Times New Roman" pitchFamily="18" charset="0"/>
            </a:rPr>
            <a:t>Geo localizar a los centros de comercio para medir sus zonas calientes y frías, definiendo así cuál es la oferta del sector,</a:t>
          </a:r>
          <a:endParaRPr lang="es-ES" sz="1200" dirty="0">
            <a:solidFill>
              <a:schemeClr val="tx1"/>
            </a:solidFill>
            <a:latin typeface="Times New Roman" pitchFamily="18" charset="0"/>
            <a:cs typeface="Times New Roman" pitchFamily="18" charset="0"/>
          </a:endParaRPr>
        </a:p>
      </dgm:t>
    </dgm:pt>
    <dgm:pt modelId="{7658B6EF-D207-45B7-B8AB-695A3127929B}" type="parTrans" cxnId="{98802374-B166-487A-8FE9-FB8324FEDEA6}">
      <dgm:prSet/>
      <dgm:spPr/>
      <dgm:t>
        <a:bodyPr/>
        <a:lstStyle/>
        <a:p>
          <a:endParaRPr lang="es-ES"/>
        </a:p>
      </dgm:t>
    </dgm:pt>
    <dgm:pt modelId="{444B0427-56E4-416B-8D2F-A01FD194BFCD}" type="sibTrans" cxnId="{98802374-B166-487A-8FE9-FB8324FEDEA6}">
      <dgm:prSet/>
      <dgm:spPr/>
      <dgm:t>
        <a:bodyPr/>
        <a:lstStyle/>
        <a:p>
          <a:endParaRPr lang="es-ES"/>
        </a:p>
      </dgm:t>
    </dgm:pt>
    <dgm:pt modelId="{58A68A1D-C48B-4D80-9605-75AB30A692E0}">
      <dgm:prSet phldrT="[Texto]" custT="1"/>
      <dgm:spPr/>
      <dgm:t>
        <a:bodyPr/>
        <a:lstStyle/>
        <a:p>
          <a:endParaRPr lang="es-EC" sz="1200" dirty="0" smtClean="0">
            <a:solidFill>
              <a:schemeClr val="tx1"/>
            </a:solidFill>
            <a:latin typeface="Times New Roman" pitchFamily="18" charset="0"/>
            <a:cs typeface="Times New Roman" pitchFamily="18" charset="0"/>
          </a:endParaRPr>
        </a:p>
        <a:p>
          <a:r>
            <a:rPr lang="es-EC" sz="1200" dirty="0" smtClean="0">
              <a:solidFill>
                <a:schemeClr val="tx1"/>
              </a:solidFill>
              <a:latin typeface="Times New Roman" pitchFamily="18" charset="0"/>
              <a:cs typeface="Times New Roman" pitchFamily="18" charset="0"/>
            </a:rPr>
            <a:t>Establecer nuevas estrategias comerciales, identificar nichos de mercado, tener una visualización de los mercados existentes y cómo se encuentra atendida la oferta comercial</a:t>
          </a:r>
          <a:r>
            <a:rPr lang="es-EC" sz="1200" dirty="0" smtClean="0">
              <a:latin typeface="Times New Roman" pitchFamily="18" charset="0"/>
              <a:cs typeface="Times New Roman" pitchFamily="18" charset="0"/>
            </a:rPr>
            <a:t>.</a:t>
          </a:r>
          <a:endParaRPr lang="es-ES" sz="1200" dirty="0">
            <a:solidFill>
              <a:schemeClr val="tx1"/>
            </a:solidFill>
            <a:latin typeface="Times New Roman" pitchFamily="18" charset="0"/>
            <a:cs typeface="Times New Roman" pitchFamily="18" charset="0"/>
          </a:endParaRPr>
        </a:p>
      </dgm:t>
    </dgm:pt>
    <dgm:pt modelId="{F4EC54F4-67A5-4AB6-8070-26C74170309D}" type="parTrans" cxnId="{BDBE3AEB-824A-46EB-915D-AADE6FD89DB6}">
      <dgm:prSet/>
      <dgm:spPr/>
      <dgm:t>
        <a:bodyPr/>
        <a:lstStyle/>
        <a:p>
          <a:endParaRPr lang="es-ES"/>
        </a:p>
      </dgm:t>
    </dgm:pt>
    <dgm:pt modelId="{88B1AB00-D0ED-4B73-A48F-CCBE29D5CBFC}" type="sibTrans" cxnId="{BDBE3AEB-824A-46EB-915D-AADE6FD89DB6}">
      <dgm:prSet/>
      <dgm:spPr/>
      <dgm:t>
        <a:bodyPr/>
        <a:lstStyle/>
        <a:p>
          <a:endParaRPr lang="es-ES"/>
        </a:p>
      </dgm:t>
    </dgm:pt>
    <dgm:pt modelId="{657404C7-2CFC-4B25-B30B-445AFB51E30F}" type="pres">
      <dgm:prSet presAssocID="{40FDCB3C-C1F9-4A74-97A6-9DC5CF5CE018}" presName="Name0" presStyleCnt="0">
        <dgm:presLayoutVars>
          <dgm:dir/>
          <dgm:resizeHandles val="exact"/>
        </dgm:presLayoutVars>
      </dgm:prSet>
      <dgm:spPr/>
    </dgm:pt>
    <dgm:pt modelId="{AFFE31DF-C3C9-4A75-877D-8B72807C9233}" type="pres">
      <dgm:prSet presAssocID="{40FDCB3C-C1F9-4A74-97A6-9DC5CF5CE018}" presName="bkgdShp" presStyleLbl="alignAccFollowNode1" presStyleIdx="0" presStyleCnt="1"/>
      <dgm:spPr/>
    </dgm:pt>
    <dgm:pt modelId="{05D989E0-8F3D-4889-A9CE-217C45C9B1A7}" type="pres">
      <dgm:prSet presAssocID="{40FDCB3C-C1F9-4A74-97A6-9DC5CF5CE018}" presName="linComp" presStyleCnt="0"/>
      <dgm:spPr/>
    </dgm:pt>
    <dgm:pt modelId="{FA7B1067-39EC-485C-9B16-4DD5D5CBD438}" type="pres">
      <dgm:prSet presAssocID="{71DBA733-67A7-49D7-A637-429A5647547E}" presName="compNode" presStyleCnt="0"/>
      <dgm:spPr/>
    </dgm:pt>
    <dgm:pt modelId="{386C4598-CC60-4D06-9591-2194B01FCABD}" type="pres">
      <dgm:prSet presAssocID="{71DBA733-67A7-49D7-A637-429A5647547E}" presName="node" presStyleLbl="node1" presStyleIdx="0" presStyleCnt="5">
        <dgm:presLayoutVars>
          <dgm:bulletEnabled val="1"/>
        </dgm:presLayoutVars>
      </dgm:prSet>
      <dgm:spPr/>
      <dgm:t>
        <a:bodyPr/>
        <a:lstStyle/>
        <a:p>
          <a:endParaRPr lang="es-ES"/>
        </a:p>
      </dgm:t>
    </dgm:pt>
    <dgm:pt modelId="{4F03DDF0-E6B3-42DC-82BF-37123F677826}" type="pres">
      <dgm:prSet presAssocID="{71DBA733-67A7-49D7-A637-429A5647547E}" presName="invisiNode" presStyleLbl="node1" presStyleIdx="0" presStyleCnt="5"/>
      <dgm:spPr/>
    </dgm:pt>
    <dgm:pt modelId="{7D62D46E-8019-44BA-B6DF-655981A18EF5}" type="pres">
      <dgm:prSet presAssocID="{71DBA733-67A7-49D7-A637-429A5647547E}" presName="imagNode" presStyleLbl="fgImgPlace1" presStyleIdx="0" presStyleCnt="5"/>
      <dgm:spPr>
        <a:blipFill dpi="0" rotWithShape="1">
          <a:blip xmlns:r="http://schemas.openxmlformats.org/officeDocument/2006/relationships" r:embed="rId1"/>
          <a:srcRect/>
          <a:stretch>
            <a:fillRect l="-25779" t="-15312" r="-41099" b="-116186"/>
          </a:stretch>
        </a:blipFill>
      </dgm:spPr>
    </dgm:pt>
    <dgm:pt modelId="{8123996E-475E-4FBB-B681-C0C810A5CB03}" type="pres">
      <dgm:prSet presAssocID="{E1D1C67C-77D6-4694-AD14-D5FF2931438D}" presName="sibTrans" presStyleLbl="sibTrans2D1" presStyleIdx="0" presStyleCnt="0"/>
      <dgm:spPr/>
      <dgm:t>
        <a:bodyPr/>
        <a:lstStyle/>
        <a:p>
          <a:endParaRPr lang="es-ES"/>
        </a:p>
      </dgm:t>
    </dgm:pt>
    <dgm:pt modelId="{5713408C-FC76-4BF4-8122-C0C9E72B2861}" type="pres">
      <dgm:prSet presAssocID="{A52E5736-C135-43D5-BEAF-0081F6DCBF17}" presName="compNode" presStyleCnt="0"/>
      <dgm:spPr/>
    </dgm:pt>
    <dgm:pt modelId="{38B7B516-4451-4ACC-9ACC-EDDD943D04D1}" type="pres">
      <dgm:prSet presAssocID="{A52E5736-C135-43D5-BEAF-0081F6DCBF17}" presName="node" presStyleLbl="node1" presStyleIdx="1" presStyleCnt="5">
        <dgm:presLayoutVars>
          <dgm:bulletEnabled val="1"/>
        </dgm:presLayoutVars>
      </dgm:prSet>
      <dgm:spPr/>
      <dgm:t>
        <a:bodyPr/>
        <a:lstStyle/>
        <a:p>
          <a:endParaRPr lang="es-ES"/>
        </a:p>
      </dgm:t>
    </dgm:pt>
    <dgm:pt modelId="{C3E03BE7-CF2E-4924-8F53-3F90A539B5EC}" type="pres">
      <dgm:prSet presAssocID="{A52E5736-C135-43D5-BEAF-0081F6DCBF17}" presName="invisiNode" presStyleLbl="node1" presStyleIdx="1" presStyleCnt="5"/>
      <dgm:spPr/>
    </dgm:pt>
    <dgm:pt modelId="{5E45168B-2AE7-4D76-B352-745E536BB6FC}" type="pres">
      <dgm:prSet presAssocID="{A52E5736-C135-43D5-BEAF-0081F6DCBF17}" presName="imagNode" presStyleLbl="fgImgPlace1" presStyleIdx="1" presStyleCnt="5"/>
      <dgm:spPr>
        <a:blipFill dpi="0" rotWithShape="1">
          <a:blip xmlns:r="http://schemas.openxmlformats.org/officeDocument/2006/relationships" r:embed="rId2"/>
          <a:srcRect/>
          <a:stretch>
            <a:fillRect t="-21052"/>
          </a:stretch>
        </a:blipFill>
      </dgm:spPr>
    </dgm:pt>
    <dgm:pt modelId="{F04468F7-4854-4186-99BA-443A9FDDF16B}" type="pres">
      <dgm:prSet presAssocID="{444B0427-56E4-416B-8D2F-A01FD194BFCD}" presName="sibTrans" presStyleLbl="sibTrans2D1" presStyleIdx="0" presStyleCnt="0"/>
      <dgm:spPr/>
      <dgm:t>
        <a:bodyPr/>
        <a:lstStyle/>
        <a:p>
          <a:endParaRPr lang="es-ES"/>
        </a:p>
      </dgm:t>
    </dgm:pt>
    <dgm:pt modelId="{0D77645E-6683-41B0-B675-5D8D98E1FB05}" type="pres">
      <dgm:prSet presAssocID="{514A16E0-B3E1-4A10-947C-4B1BD828C1EF}" presName="compNode" presStyleCnt="0"/>
      <dgm:spPr/>
    </dgm:pt>
    <dgm:pt modelId="{DBB6FFE7-38AE-4967-9F07-D98BC0EE154B}" type="pres">
      <dgm:prSet presAssocID="{514A16E0-B3E1-4A10-947C-4B1BD828C1EF}" presName="node" presStyleLbl="node1" presStyleIdx="2" presStyleCnt="5">
        <dgm:presLayoutVars>
          <dgm:bulletEnabled val="1"/>
        </dgm:presLayoutVars>
      </dgm:prSet>
      <dgm:spPr/>
      <dgm:t>
        <a:bodyPr/>
        <a:lstStyle/>
        <a:p>
          <a:endParaRPr lang="es-ES"/>
        </a:p>
      </dgm:t>
    </dgm:pt>
    <dgm:pt modelId="{AD30E90A-DBEE-4862-A7C5-D0BF52146A6A}" type="pres">
      <dgm:prSet presAssocID="{514A16E0-B3E1-4A10-947C-4B1BD828C1EF}" presName="invisiNode" presStyleLbl="node1" presStyleIdx="2" presStyleCnt="5"/>
      <dgm:spPr/>
    </dgm:pt>
    <dgm:pt modelId="{F86C8B96-4271-4E2C-ABDF-9A5B5D341310}" type="pres">
      <dgm:prSet presAssocID="{514A16E0-B3E1-4A10-947C-4B1BD828C1EF}" presName="imagNode" presStyleLbl="fgImgPlace1" presStyleIdx="2" presStyleCnt="5"/>
      <dgm:spPr>
        <a:blipFill rotWithShape="1">
          <a:blip xmlns:r="http://schemas.openxmlformats.org/officeDocument/2006/relationships" r:embed="rId3"/>
          <a:stretch>
            <a:fillRect/>
          </a:stretch>
        </a:blipFill>
      </dgm:spPr>
    </dgm:pt>
    <dgm:pt modelId="{94CE40FD-B3F6-4F25-BF0C-FC4B904D16ED}" type="pres">
      <dgm:prSet presAssocID="{1F248949-0B41-4F59-9C87-20AC9A3FB8F9}" presName="sibTrans" presStyleLbl="sibTrans2D1" presStyleIdx="0" presStyleCnt="0"/>
      <dgm:spPr/>
      <dgm:t>
        <a:bodyPr/>
        <a:lstStyle/>
        <a:p>
          <a:endParaRPr lang="es-ES"/>
        </a:p>
      </dgm:t>
    </dgm:pt>
    <dgm:pt modelId="{C356A653-3B88-4D0A-89A6-46DD58FE4D5A}" type="pres">
      <dgm:prSet presAssocID="{AB364094-521F-4C8F-A25A-AFCEA45C2A88}" presName="compNode" presStyleCnt="0"/>
      <dgm:spPr/>
    </dgm:pt>
    <dgm:pt modelId="{2ED41D85-7385-4F46-B1F1-5ECEE54B46C2}" type="pres">
      <dgm:prSet presAssocID="{AB364094-521F-4C8F-A25A-AFCEA45C2A88}" presName="node" presStyleLbl="node1" presStyleIdx="3" presStyleCnt="5">
        <dgm:presLayoutVars>
          <dgm:bulletEnabled val="1"/>
        </dgm:presLayoutVars>
      </dgm:prSet>
      <dgm:spPr/>
      <dgm:t>
        <a:bodyPr/>
        <a:lstStyle/>
        <a:p>
          <a:endParaRPr lang="es-ES"/>
        </a:p>
      </dgm:t>
    </dgm:pt>
    <dgm:pt modelId="{64922FDE-E563-4055-BC88-2983C943756E}" type="pres">
      <dgm:prSet presAssocID="{AB364094-521F-4C8F-A25A-AFCEA45C2A88}" presName="invisiNode" presStyleLbl="node1" presStyleIdx="3" presStyleCnt="5"/>
      <dgm:spPr/>
    </dgm:pt>
    <dgm:pt modelId="{6D31EAB2-0D96-4434-BA67-19270D1F3A6A}" type="pres">
      <dgm:prSet presAssocID="{AB364094-521F-4C8F-A25A-AFCEA45C2A88}" presName="imagNode" presStyleLbl="fgImgPlace1" presStyleIdx="3" presStyleCnt="5"/>
      <dgm:spPr>
        <a:blipFill dpi="0" rotWithShape="1">
          <a:blip xmlns:r="http://schemas.openxmlformats.org/officeDocument/2006/relationships" r:embed="rId4"/>
          <a:srcRect/>
          <a:stretch>
            <a:fillRect l="-3264" t="-1" r="-11393" b="-29135"/>
          </a:stretch>
        </a:blipFill>
      </dgm:spPr>
    </dgm:pt>
    <dgm:pt modelId="{78B39E49-E5DB-46B0-A187-D09BE7221233}" type="pres">
      <dgm:prSet presAssocID="{B1E174DB-E923-4CC7-8637-EDBF90208483}" presName="sibTrans" presStyleLbl="sibTrans2D1" presStyleIdx="0" presStyleCnt="0"/>
      <dgm:spPr/>
      <dgm:t>
        <a:bodyPr/>
        <a:lstStyle/>
        <a:p>
          <a:endParaRPr lang="es-ES"/>
        </a:p>
      </dgm:t>
    </dgm:pt>
    <dgm:pt modelId="{BFB1B3CB-74C1-48FA-99DB-C523F81B14A2}" type="pres">
      <dgm:prSet presAssocID="{58A68A1D-C48B-4D80-9605-75AB30A692E0}" presName="compNode" presStyleCnt="0"/>
      <dgm:spPr/>
    </dgm:pt>
    <dgm:pt modelId="{86694DB4-D21A-4A4D-A039-51070481E002}" type="pres">
      <dgm:prSet presAssocID="{58A68A1D-C48B-4D80-9605-75AB30A692E0}" presName="node" presStyleLbl="node1" presStyleIdx="4" presStyleCnt="5">
        <dgm:presLayoutVars>
          <dgm:bulletEnabled val="1"/>
        </dgm:presLayoutVars>
      </dgm:prSet>
      <dgm:spPr/>
      <dgm:t>
        <a:bodyPr/>
        <a:lstStyle/>
        <a:p>
          <a:endParaRPr lang="es-ES"/>
        </a:p>
      </dgm:t>
    </dgm:pt>
    <dgm:pt modelId="{78D1C0B0-6157-4B8F-92EA-E6178A353BDD}" type="pres">
      <dgm:prSet presAssocID="{58A68A1D-C48B-4D80-9605-75AB30A692E0}" presName="invisiNode" presStyleLbl="node1" presStyleIdx="4" presStyleCnt="5"/>
      <dgm:spPr/>
    </dgm:pt>
    <dgm:pt modelId="{4F63283B-D7E4-435A-B693-4885B8D3DA29}" type="pres">
      <dgm:prSet presAssocID="{58A68A1D-C48B-4D80-9605-75AB30A692E0}" presName="imagNode" presStyleLbl="fgImgPlace1" presStyleIdx="4" presStyleCnt="5"/>
      <dgm:spPr>
        <a:blipFill rotWithShape="1">
          <a:blip xmlns:r="http://schemas.openxmlformats.org/officeDocument/2006/relationships" r:embed="rId5"/>
          <a:stretch>
            <a:fillRect/>
          </a:stretch>
        </a:blipFill>
      </dgm:spPr>
    </dgm:pt>
  </dgm:ptLst>
  <dgm:cxnLst>
    <dgm:cxn modelId="{5BAE5DB0-8973-4A55-B9C4-D758B8C75D59}" type="presOf" srcId="{514A16E0-B3E1-4A10-947C-4B1BD828C1EF}" destId="{DBB6FFE7-38AE-4967-9F07-D98BC0EE154B}" srcOrd="0" destOrd="0" presId="urn:microsoft.com/office/officeart/2005/8/layout/pList2"/>
    <dgm:cxn modelId="{2C316D4F-384C-4459-B220-F8F20DA0F73E}" type="presOf" srcId="{B1E174DB-E923-4CC7-8637-EDBF90208483}" destId="{78B39E49-E5DB-46B0-A187-D09BE7221233}" srcOrd="0" destOrd="0" presId="urn:microsoft.com/office/officeart/2005/8/layout/pList2"/>
    <dgm:cxn modelId="{411A2A50-3CC3-475A-AE28-0CD3F6AB5B39}" srcId="{40FDCB3C-C1F9-4A74-97A6-9DC5CF5CE018}" destId="{71DBA733-67A7-49D7-A637-429A5647547E}" srcOrd="0" destOrd="0" parTransId="{FB32D895-4417-4AC9-A680-5E3C23171324}" sibTransId="{E1D1C67C-77D6-4694-AD14-D5FF2931438D}"/>
    <dgm:cxn modelId="{BDBE3AEB-824A-46EB-915D-AADE6FD89DB6}" srcId="{40FDCB3C-C1F9-4A74-97A6-9DC5CF5CE018}" destId="{58A68A1D-C48B-4D80-9605-75AB30A692E0}" srcOrd="4" destOrd="0" parTransId="{F4EC54F4-67A5-4AB6-8070-26C74170309D}" sibTransId="{88B1AB00-D0ED-4B73-A48F-CCBE29D5CBFC}"/>
    <dgm:cxn modelId="{04DF3785-26A6-4ED8-A996-FEBCBA9FB1B2}" type="presOf" srcId="{1F248949-0B41-4F59-9C87-20AC9A3FB8F9}" destId="{94CE40FD-B3F6-4F25-BF0C-FC4B904D16ED}" srcOrd="0" destOrd="0" presId="urn:microsoft.com/office/officeart/2005/8/layout/pList2"/>
    <dgm:cxn modelId="{44CBDA13-25AB-4886-A606-D0106E2D9D8F}" type="presOf" srcId="{58A68A1D-C48B-4D80-9605-75AB30A692E0}" destId="{86694DB4-D21A-4A4D-A039-51070481E002}" srcOrd="0" destOrd="0" presId="urn:microsoft.com/office/officeart/2005/8/layout/pList2"/>
    <dgm:cxn modelId="{559371D7-7FC8-41EC-A32E-DC486CB23EC4}" type="presOf" srcId="{AB364094-521F-4C8F-A25A-AFCEA45C2A88}" destId="{2ED41D85-7385-4F46-B1F1-5ECEE54B46C2}" srcOrd="0" destOrd="0" presId="urn:microsoft.com/office/officeart/2005/8/layout/pList2"/>
    <dgm:cxn modelId="{54964E55-C708-4A94-AD3A-F7983FCC5465}" srcId="{40FDCB3C-C1F9-4A74-97A6-9DC5CF5CE018}" destId="{514A16E0-B3E1-4A10-947C-4B1BD828C1EF}" srcOrd="2" destOrd="0" parTransId="{62437CC1-EC87-4FC9-ACF1-90A20C2BEF05}" sibTransId="{1F248949-0B41-4F59-9C87-20AC9A3FB8F9}"/>
    <dgm:cxn modelId="{98802374-B166-487A-8FE9-FB8324FEDEA6}" srcId="{40FDCB3C-C1F9-4A74-97A6-9DC5CF5CE018}" destId="{A52E5736-C135-43D5-BEAF-0081F6DCBF17}" srcOrd="1" destOrd="0" parTransId="{7658B6EF-D207-45B7-B8AB-695A3127929B}" sibTransId="{444B0427-56E4-416B-8D2F-A01FD194BFCD}"/>
    <dgm:cxn modelId="{E66E731A-B955-4DD2-8E5E-C2E445E9D49F}" type="presOf" srcId="{A52E5736-C135-43D5-BEAF-0081F6DCBF17}" destId="{38B7B516-4451-4ACC-9ACC-EDDD943D04D1}" srcOrd="0" destOrd="0" presId="urn:microsoft.com/office/officeart/2005/8/layout/pList2"/>
    <dgm:cxn modelId="{611E134F-FBDC-4A66-807E-7CB5AEAD1A61}" type="presOf" srcId="{40FDCB3C-C1F9-4A74-97A6-9DC5CF5CE018}" destId="{657404C7-2CFC-4B25-B30B-445AFB51E30F}" srcOrd="0" destOrd="0" presId="urn:microsoft.com/office/officeart/2005/8/layout/pList2"/>
    <dgm:cxn modelId="{D161DAF6-DA33-4600-B36C-CBAF03A738F8}" type="presOf" srcId="{71DBA733-67A7-49D7-A637-429A5647547E}" destId="{386C4598-CC60-4D06-9591-2194B01FCABD}" srcOrd="0" destOrd="0" presId="urn:microsoft.com/office/officeart/2005/8/layout/pList2"/>
    <dgm:cxn modelId="{B27527A4-0C42-4B3F-AC58-F01CDA8E427C}" type="presOf" srcId="{E1D1C67C-77D6-4694-AD14-D5FF2931438D}" destId="{8123996E-475E-4FBB-B681-C0C810A5CB03}" srcOrd="0" destOrd="0" presId="urn:microsoft.com/office/officeart/2005/8/layout/pList2"/>
    <dgm:cxn modelId="{49C9BC94-83A4-449B-8591-5045F54CDF8B}" srcId="{40FDCB3C-C1F9-4A74-97A6-9DC5CF5CE018}" destId="{AB364094-521F-4C8F-A25A-AFCEA45C2A88}" srcOrd="3" destOrd="0" parTransId="{61E1B690-4A28-428F-A8A1-F7722B95C7A6}" sibTransId="{B1E174DB-E923-4CC7-8637-EDBF90208483}"/>
    <dgm:cxn modelId="{F8FBC523-9A07-4A95-B0F8-B854271927EF}" type="presOf" srcId="{444B0427-56E4-416B-8D2F-A01FD194BFCD}" destId="{F04468F7-4854-4186-99BA-443A9FDDF16B}" srcOrd="0" destOrd="0" presId="urn:microsoft.com/office/officeart/2005/8/layout/pList2"/>
    <dgm:cxn modelId="{F650FAA8-589A-4F69-81B9-2A0C3812C260}" type="presParOf" srcId="{657404C7-2CFC-4B25-B30B-445AFB51E30F}" destId="{AFFE31DF-C3C9-4A75-877D-8B72807C9233}" srcOrd="0" destOrd="0" presId="urn:microsoft.com/office/officeart/2005/8/layout/pList2"/>
    <dgm:cxn modelId="{71A7F3F8-2658-4275-8734-1202DCEB28D6}" type="presParOf" srcId="{657404C7-2CFC-4B25-B30B-445AFB51E30F}" destId="{05D989E0-8F3D-4889-A9CE-217C45C9B1A7}" srcOrd="1" destOrd="0" presId="urn:microsoft.com/office/officeart/2005/8/layout/pList2"/>
    <dgm:cxn modelId="{F3F5ED9E-A581-4545-8E45-62B8FDAFFBEC}" type="presParOf" srcId="{05D989E0-8F3D-4889-A9CE-217C45C9B1A7}" destId="{FA7B1067-39EC-485C-9B16-4DD5D5CBD438}" srcOrd="0" destOrd="0" presId="urn:microsoft.com/office/officeart/2005/8/layout/pList2"/>
    <dgm:cxn modelId="{B9F60DFF-0CCD-4A88-A5D7-F655248C21F2}" type="presParOf" srcId="{FA7B1067-39EC-485C-9B16-4DD5D5CBD438}" destId="{386C4598-CC60-4D06-9591-2194B01FCABD}" srcOrd="0" destOrd="0" presId="urn:microsoft.com/office/officeart/2005/8/layout/pList2"/>
    <dgm:cxn modelId="{5E6AD869-1166-4F9B-B47D-8F4154ED0529}" type="presParOf" srcId="{FA7B1067-39EC-485C-9B16-4DD5D5CBD438}" destId="{4F03DDF0-E6B3-42DC-82BF-37123F677826}" srcOrd="1" destOrd="0" presId="urn:microsoft.com/office/officeart/2005/8/layout/pList2"/>
    <dgm:cxn modelId="{A1E0FE3A-517F-41E1-B84D-3A497275C02D}" type="presParOf" srcId="{FA7B1067-39EC-485C-9B16-4DD5D5CBD438}" destId="{7D62D46E-8019-44BA-B6DF-655981A18EF5}" srcOrd="2" destOrd="0" presId="urn:microsoft.com/office/officeart/2005/8/layout/pList2"/>
    <dgm:cxn modelId="{3FA7B46F-BC1C-4230-8722-74A459B702B3}" type="presParOf" srcId="{05D989E0-8F3D-4889-A9CE-217C45C9B1A7}" destId="{8123996E-475E-4FBB-B681-C0C810A5CB03}" srcOrd="1" destOrd="0" presId="urn:microsoft.com/office/officeart/2005/8/layout/pList2"/>
    <dgm:cxn modelId="{46E8EFC2-72E4-4561-A48D-92C866B15B3B}" type="presParOf" srcId="{05D989E0-8F3D-4889-A9CE-217C45C9B1A7}" destId="{5713408C-FC76-4BF4-8122-C0C9E72B2861}" srcOrd="2" destOrd="0" presId="urn:microsoft.com/office/officeart/2005/8/layout/pList2"/>
    <dgm:cxn modelId="{21BC8FFF-DBE1-4BB9-BBF1-531C9C0E4311}" type="presParOf" srcId="{5713408C-FC76-4BF4-8122-C0C9E72B2861}" destId="{38B7B516-4451-4ACC-9ACC-EDDD943D04D1}" srcOrd="0" destOrd="0" presId="urn:microsoft.com/office/officeart/2005/8/layout/pList2"/>
    <dgm:cxn modelId="{5FE9E95D-C3E7-4CFF-B5B1-10197194BDE3}" type="presParOf" srcId="{5713408C-FC76-4BF4-8122-C0C9E72B2861}" destId="{C3E03BE7-CF2E-4924-8F53-3F90A539B5EC}" srcOrd="1" destOrd="0" presId="urn:microsoft.com/office/officeart/2005/8/layout/pList2"/>
    <dgm:cxn modelId="{60CF2C72-5D56-479B-B2AE-883E40B1C44F}" type="presParOf" srcId="{5713408C-FC76-4BF4-8122-C0C9E72B2861}" destId="{5E45168B-2AE7-4D76-B352-745E536BB6FC}" srcOrd="2" destOrd="0" presId="urn:microsoft.com/office/officeart/2005/8/layout/pList2"/>
    <dgm:cxn modelId="{2C9D8890-F520-47DE-9BA1-0167DC9262A9}" type="presParOf" srcId="{05D989E0-8F3D-4889-A9CE-217C45C9B1A7}" destId="{F04468F7-4854-4186-99BA-443A9FDDF16B}" srcOrd="3" destOrd="0" presId="urn:microsoft.com/office/officeart/2005/8/layout/pList2"/>
    <dgm:cxn modelId="{3FEFF739-F46C-4F07-8430-674EBD2B60BF}" type="presParOf" srcId="{05D989E0-8F3D-4889-A9CE-217C45C9B1A7}" destId="{0D77645E-6683-41B0-B675-5D8D98E1FB05}" srcOrd="4" destOrd="0" presId="urn:microsoft.com/office/officeart/2005/8/layout/pList2"/>
    <dgm:cxn modelId="{08AB5338-3689-432C-AE54-4561E9F18565}" type="presParOf" srcId="{0D77645E-6683-41B0-B675-5D8D98E1FB05}" destId="{DBB6FFE7-38AE-4967-9F07-D98BC0EE154B}" srcOrd="0" destOrd="0" presId="urn:microsoft.com/office/officeart/2005/8/layout/pList2"/>
    <dgm:cxn modelId="{743C4C56-58CA-4C52-9848-D99B43D91BA3}" type="presParOf" srcId="{0D77645E-6683-41B0-B675-5D8D98E1FB05}" destId="{AD30E90A-DBEE-4862-A7C5-D0BF52146A6A}" srcOrd="1" destOrd="0" presId="urn:microsoft.com/office/officeart/2005/8/layout/pList2"/>
    <dgm:cxn modelId="{BF8AA455-DEB8-4B95-A33D-D8ABB50754F1}" type="presParOf" srcId="{0D77645E-6683-41B0-B675-5D8D98E1FB05}" destId="{F86C8B96-4271-4E2C-ABDF-9A5B5D341310}" srcOrd="2" destOrd="0" presId="urn:microsoft.com/office/officeart/2005/8/layout/pList2"/>
    <dgm:cxn modelId="{BB63168A-F00D-4CF7-83BB-37988383A3C9}" type="presParOf" srcId="{05D989E0-8F3D-4889-A9CE-217C45C9B1A7}" destId="{94CE40FD-B3F6-4F25-BF0C-FC4B904D16ED}" srcOrd="5" destOrd="0" presId="urn:microsoft.com/office/officeart/2005/8/layout/pList2"/>
    <dgm:cxn modelId="{46721FDD-08ED-4F1A-8511-180D8C486E7E}" type="presParOf" srcId="{05D989E0-8F3D-4889-A9CE-217C45C9B1A7}" destId="{C356A653-3B88-4D0A-89A6-46DD58FE4D5A}" srcOrd="6" destOrd="0" presId="urn:microsoft.com/office/officeart/2005/8/layout/pList2"/>
    <dgm:cxn modelId="{52A7377B-0612-4A0D-BBC7-C31286E375D0}" type="presParOf" srcId="{C356A653-3B88-4D0A-89A6-46DD58FE4D5A}" destId="{2ED41D85-7385-4F46-B1F1-5ECEE54B46C2}" srcOrd="0" destOrd="0" presId="urn:microsoft.com/office/officeart/2005/8/layout/pList2"/>
    <dgm:cxn modelId="{6F8C74FC-4E24-41C4-B9DE-CCD2F7BC49CC}" type="presParOf" srcId="{C356A653-3B88-4D0A-89A6-46DD58FE4D5A}" destId="{64922FDE-E563-4055-BC88-2983C943756E}" srcOrd="1" destOrd="0" presId="urn:microsoft.com/office/officeart/2005/8/layout/pList2"/>
    <dgm:cxn modelId="{8F2AE9E2-2000-4DDA-A084-3D52B1E5F42D}" type="presParOf" srcId="{C356A653-3B88-4D0A-89A6-46DD58FE4D5A}" destId="{6D31EAB2-0D96-4434-BA67-19270D1F3A6A}" srcOrd="2" destOrd="0" presId="urn:microsoft.com/office/officeart/2005/8/layout/pList2"/>
    <dgm:cxn modelId="{4D37A18C-E455-47B4-9D76-6B8FF9945CC2}" type="presParOf" srcId="{05D989E0-8F3D-4889-A9CE-217C45C9B1A7}" destId="{78B39E49-E5DB-46B0-A187-D09BE7221233}" srcOrd="7" destOrd="0" presId="urn:microsoft.com/office/officeart/2005/8/layout/pList2"/>
    <dgm:cxn modelId="{33A372BC-66F7-4A48-9338-C36A0AFBE4A5}" type="presParOf" srcId="{05D989E0-8F3D-4889-A9CE-217C45C9B1A7}" destId="{BFB1B3CB-74C1-48FA-99DB-C523F81B14A2}" srcOrd="8" destOrd="0" presId="urn:microsoft.com/office/officeart/2005/8/layout/pList2"/>
    <dgm:cxn modelId="{F0FF23E3-3586-4EB0-90AA-BF42AE7C59D2}" type="presParOf" srcId="{BFB1B3CB-74C1-48FA-99DB-C523F81B14A2}" destId="{86694DB4-D21A-4A4D-A039-51070481E002}" srcOrd="0" destOrd="0" presId="urn:microsoft.com/office/officeart/2005/8/layout/pList2"/>
    <dgm:cxn modelId="{010E1A50-1D88-4FFE-A6FE-99F507B7E9C0}" type="presParOf" srcId="{BFB1B3CB-74C1-48FA-99DB-C523F81B14A2}" destId="{78D1C0B0-6157-4B8F-92EA-E6178A353BDD}" srcOrd="1" destOrd="0" presId="urn:microsoft.com/office/officeart/2005/8/layout/pList2"/>
    <dgm:cxn modelId="{3A79E552-F165-42D2-A0C9-296A7DBD3940}" type="presParOf" srcId="{BFB1B3CB-74C1-48FA-99DB-C523F81B14A2}" destId="{4F63283B-D7E4-435A-B693-4885B8D3DA2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B8FAC9-4F6C-4359-9812-29F84CD7692F}" type="doc">
      <dgm:prSet loTypeId="urn:microsoft.com/office/officeart/2005/8/layout/hProcess9" loCatId="process" qsTypeId="urn:microsoft.com/office/officeart/2005/8/quickstyle/simple1" qsCatId="simple" csTypeId="urn:microsoft.com/office/officeart/2005/8/colors/colorful1" csCatId="colorful" phldr="1"/>
      <dgm:spPr/>
    </dgm:pt>
    <dgm:pt modelId="{DAA2F795-9C30-466C-AD18-A75626231820}">
      <dgm:prSet/>
      <dgm:spPr/>
      <dgm:t>
        <a:bodyPr/>
        <a:lstStyle/>
        <a:p>
          <a:r>
            <a:rPr lang="es-EC" dirty="0" smtClean="0">
              <a:solidFill>
                <a:schemeClr val="tx1"/>
              </a:solidFill>
              <a:latin typeface="Times New Roman" pitchFamily="18" charset="0"/>
              <a:cs typeface="Times New Roman" pitchFamily="18" charset="0"/>
            </a:rPr>
            <a:t>Realizar estudio de las zonas comerciales del Distrito Metropolitano de Quito, Administración Zonal Eugenio Espejo, parroquia Mariscal Sucre, mediante </a:t>
          </a:r>
          <a:r>
            <a:rPr lang="es-EC" dirty="0" err="1" smtClean="0">
              <a:solidFill>
                <a:schemeClr val="tx1"/>
              </a:solidFill>
              <a:latin typeface="Times New Roman" pitchFamily="18" charset="0"/>
              <a:cs typeface="Times New Roman" pitchFamily="18" charset="0"/>
            </a:rPr>
            <a:t>georeferenciación</a:t>
          </a:r>
          <a:r>
            <a:rPr lang="es-EC" dirty="0" smtClean="0">
              <a:solidFill>
                <a:schemeClr val="tx1"/>
              </a:solidFill>
              <a:latin typeface="Times New Roman" pitchFamily="18" charset="0"/>
              <a:cs typeface="Times New Roman" pitchFamily="18" charset="0"/>
            </a:rPr>
            <a:t> con la finalidad de levantar información geoespacial que permita la creación de un mapa base geo referenciado para analizar a las distintas líneas de negocio.</a:t>
          </a:r>
          <a:endParaRPr lang="es-ES" dirty="0">
            <a:solidFill>
              <a:schemeClr val="tx1"/>
            </a:solidFill>
            <a:latin typeface="Times New Roman" pitchFamily="18" charset="0"/>
            <a:cs typeface="Times New Roman" pitchFamily="18" charset="0"/>
          </a:endParaRPr>
        </a:p>
      </dgm:t>
    </dgm:pt>
    <dgm:pt modelId="{134AB950-561C-45E3-83FF-7EEFC585560E}" type="parTrans" cxnId="{F878BB09-3C88-4FDA-BDB1-1160EF4404D4}">
      <dgm:prSet/>
      <dgm:spPr/>
      <dgm:t>
        <a:bodyPr/>
        <a:lstStyle/>
        <a:p>
          <a:endParaRPr lang="es-ES"/>
        </a:p>
      </dgm:t>
    </dgm:pt>
    <dgm:pt modelId="{E26CDD8B-C561-4604-A054-D66B62B41982}" type="sibTrans" cxnId="{F878BB09-3C88-4FDA-BDB1-1160EF4404D4}">
      <dgm:prSet/>
      <dgm:spPr/>
      <dgm:t>
        <a:bodyPr/>
        <a:lstStyle/>
        <a:p>
          <a:endParaRPr lang="es-ES"/>
        </a:p>
      </dgm:t>
    </dgm:pt>
    <dgm:pt modelId="{01349529-CDDC-44DA-B3D1-C9D18842A746}" type="pres">
      <dgm:prSet presAssocID="{9DB8FAC9-4F6C-4359-9812-29F84CD7692F}" presName="CompostProcess" presStyleCnt="0">
        <dgm:presLayoutVars>
          <dgm:dir/>
          <dgm:resizeHandles val="exact"/>
        </dgm:presLayoutVars>
      </dgm:prSet>
      <dgm:spPr/>
    </dgm:pt>
    <dgm:pt modelId="{9B74CEB7-9F3E-47D6-9B9C-943B1044F7A7}" type="pres">
      <dgm:prSet presAssocID="{9DB8FAC9-4F6C-4359-9812-29F84CD7692F}" presName="arrow" presStyleLbl="bgShp" presStyleIdx="0" presStyleCnt="1"/>
      <dgm:spPr/>
    </dgm:pt>
    <dgm:pt modelId="{96CBA57C-21C0-4482-B3AA-1722FA6E77B3}" type="pres">
      <dgm:prSet presAssocID="{9DB8FAC9-4F6C-4359-9812-29F84CD7692F}" presName="linearProcess" presStyleCnt="0"/>
      <dgm:spPr/>
    </dgm:pt>
    <dgm:pt modelId="{ADA464B7-7903-4605-B690-CC2A6C986EF5}" type="pres">
      <dgm:prSet presAssocID="{DAA2F795-9C30-466C-AD18-A75626231820}" presName="textNode" presStyleLbl="node1" presStyleIdx="0" presStyleCnt="1" custLinFactNeighborX="-952" custLinFactNeighborY="2381">
        <dgm:presLayoutVars>
          <dgm:bulletEnabled val="1"/>
        </dgm:presLayoutVars>
      </dgm:prSet>
      <dgm:spPr/>
      <dgm:t>
        <a:bodyPr/>
        <a:lstStyle/>
        <a:p>
          <a:endParaRPr lang="es-ES"/>
        </a:p>
      </dgm:t>
    </dgm:pt>
  </dgm:ptLst>
  <dgm:cxnLst>
    <dgm:cxn modelId="{D53D4211-A4E2-4BDF-9C07-B7A914651749}" type="presOf" srcId="{DAA2F795-9C30-466C-AD18-A75626231820}" destId="{ADA464B7-7903-4605-B690-CC2A6C986EF5}" srcOrd="0" destOrd="0" presId="urn:microsoft.com/office/officeart/2005/8/layout/hProcess9"/>
    <dgm:cxn modelId="{0D3AF01A-15AC-4E9F-A875-479EC562A8D5}" type="presOf" srcId="{9DB8FAC9-4F6C-4359-9812-29F84CD7692F}" destId="{01349529-CDDC-44DA-B3D1-C9D18842A746}" srcOrd="0" destOrd="0" presId="urn:microsoft.com/office/officeart/2005/8/layout/hProcess9"/>
    <dgm:cxn modelId="{F878BB09-3C88-4FDA-BDB1-1160EF4404D4}" srcId="{9DB8FAC9-4F6C-4359-9812-29F84CD7692F}" destId="{DAA2F795-9C30-466C-AD18-A75626231820}" srcOrd="0" destOrd="0" parTransId="{134AB950-561C-45E3-83FF-7EEFC585560E}" sibTransId="{E26CDD8B-C561-4604-A054-D66B62B41982}"/>
    <dgm:cxn modelId="{082F0770-D080-43AF-94E0-90A838F81191}" type="presParOf" srcId="{01349529-CDDC-44DA-B3D1-C9D18842A746}" destId="{9B74CEB7-9F3E-47D6-9B9C-943B1044F7A7}" srcOrd="0" destOrd="0" presId="urn:microsoft.com/office/officeart/2005/8/layout/hProcess9"/>
    <dgm:cxn modelId="{A379ED70-689A-4F4B-8047-D4836697864C}" type="presParOf" srcId="{01349529-CDDC-44DA-B3D1-C9D18842A746}" destId="{96CBA57C-21C0-4482-B3AA-1722FA6E77B3}" srcOrd="1" destOrd="0" presId="urn:microsoft.com/office/officeart/2005/8/layout/hProcess9"/>
    <dgm:cxn modelId="{2BA33960-64BF-4F33-9E5B-66106F3EDF55}" type="presParOf" srcId="{96CBA57C-21C0-4482-B3AA-1722FA6E77B3}" destId="{ADA464B7-7903-4605-B690-CC2A6C986EF5}"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72F0E7-0CBE-4525-8170-4E7507040CBC}" type="doc">
      <dgm:prSet loTypeId="urn:microsoft.com/office/officeart/2005/8/layout/hList7" loCatId="list" qsTypeId="urn:microsoft.com/office/officeart/2005/8/quickstyle/simple5" qsCatId="simple" csTypeId="urn:microsoft.com/office/officeart/2005/8/colors/colorful4" csCatId="colorful" phldr="1"/>
      <dgm:spPr/>
    </dgm:pt>
    <dgm:pt modelId="{C41165F5-0AF8-48C3-9AC0-B304ED078F32}">
      <dgm:prSet phldrT="[Texto]"/>
      <dgm:spPr/>
      <dgm:t>
        <a:bodyPr/>
        <a:lstStyle/>
        <a:p>
          <a:pPr algn="ctr"/>
          <a:r>
            <a:rPr lang="es-EC" dirty="0" smtClean="0">
              <a:solidFill>
                <a:schemeClr val="tx1"/>
              </a:solidFill>
              <a:latin typeface="Times New Roman" pitchFamily="18" charset="0"/>
              <a:cs typeface="Times New Roman" pitchFamily="18" charset="0"/>
            </a:rPr>
            <a:t>Enmarcar teóricamente al presente proyecto a fin de sustentar la investigación de los locales comerciales de la Parroquia Mariscal Sucre.</a:t>
          </a:r>
          <a:endParaRPr lang="es-ES" dirty="0">
            <a:solidFill>
              <a:schemeClr val="tx1"/>
            </a:solidFill>
            <a:latin typeface="Times New Roman" pitchFamily="18" charset="0"/>
            <a:cs typeface="Times New Roman" pitchFamily="18" charset="0"/>
          </a:endParaRPr>
        </a:p>
      </dgm:t>
    </dgm:pt>
    <dgm:pt modelId="{02A51305-D705-4A82-B90D-AB35F870E73E}" type="parTrans" cxnId="{97909994-BFD7-49A1-AF93-27DAA37D6876}">
      <dgm:prSet/>
      <dgm:spPr/>
      <dgm:t>
        <a:bodyPr/>
        <a:lstStyle/>
        <a:p>
          <a:endParaRPr lang="es-ES">
            <a:solidFill>
              <a:schemeClr val="tx1"/>
            </a:solidFill>
            <a:latin typeface="Times New Roman" pitchFamily="18" charset="0"/>
            <a:cs typeface="Times New Roman" pitchFamily="18" charset="0"/>
          </a:endParaRPr>
        </a:p>
      </dgm:t>
    </dgm:pt>
    <dgm:pt modelId="{71700C5A-492D-4FAF-B5F3-99FFA52899F2}" type="sibTrans" cxnId="{97909994-BFD7-49A1-AF93-27DAA37D6876}">
      <dgm:prSet/>
      <dgm:spPr/>
      <dgm:t>
        <a:bodyPr/>
        <a:lstStyle/>
        <a:p>
          <a:endParaRPr lang="es-ES">
            <a:solidFill>
              <a:schemeClr val="tx1"/>
            </a:solidFill>
            <a:latin typeface="Times New Roman" pitchFamily="18" charset="0"/>
            <a:cs typeface="Times New Roman" pitchFamily="18" charset="0"/>
          </a:endParaRPr>
        </a:p>
      </dgm:t>
    </dgm:pt>
    <dgm:pt modelId="{DE77975D-5F9B-44E1-9F98-0716925159BA}">
      <dgm:prSet/>
      <dgm:spPr/>
      <dgm:t>
        <a:bodyPr/>
        <a:lstStyle/>
        <a:p>
          <a:pPr algn="ctr"/>
          <a:r>
            <a:rPr lang="es-EC" dirty="0" smtClean="0">
              <a:solidFill>
                <a:schemeClr val="tx1"/>
              </a:solidFill>
              <a:latin typeface="Times New Roman" pitchFamily="18" charset="0"/>
              <a:cs typeface="Times New Roman" pitchFamily="18" charset="0"/>
            </a:rPr>
            <a:t>Identificar	 cuáles son las principales actividades comerciales de Administración Zonal Eugenio Espejo, Parroquia Mariscal Sucre</a:t>
          </a:r>
          <a:endParaRPr lang="es-ES" dirty="0">
            <a:solidFill>
              <a:schemeClr val="tx1"/>
            </a:solidFill>
            <a:latin typeface="Times New Roman" pitchFamily="18" charset="0"/>
            <a:cs typeface="Times New Roman" pitchFamily="18" charset="0"/>
          </a:endParaRPr>
        </a:p>
      </dgm:t>
    </dgm:pt>
    <dgm:pt modelId="{EC5C692C-AE71-4629-84AF-0C19D33FAC69}" type="parTrans" cxnId="{ADC6D0D9-B195-47FE-8996-27A6B5A666EA}">
      <dgm:prSet/>
      <dgm:spPr/>
      <dgm:t>
        <a:bodyPr/>
        <a:lstStyle/>
        <a:p>
          <a:endParaRPr lang="es-ES">
            <a:solidFill>
              <a:schemeClr val="tx1"/>
            </a:solidFill>
            <a:latin typeface="Times New Roman" pitchFamily="18" charset="0"/>
            <a:cs typeface="Times New Roman" pitchFamily="18" charset="0"/>
          </a:endParaRPr>
        </a:p>
      </dgm:t>
    </dgm:pt>
    <dgm:pt modelId="{068D330D-BDB2-46BB-AE20-4973228AC59A}" type="sibTrans" cxnId="{ADC6D0D9-B195-47FE-8996-27A6B5A666EA}">
      <dgm:prSet/>
      <dgm:spPr/>
      <dgm:t>
        <a:bodyPr/>
        <a:lstStyle/>
        <a:p>
          <a:endParaRPr lang="es-ES">
            <a:solidFill>
              <a:schemeClr val="tx1"/>
            </a:solidFill>
            <a:latin typeface="Times New Roman" pitchFamily="18" charset="0"/>
            <a:cs typeface="Times New Roman" pitchFamily="18" charset="0"/>
          </a:endParaRPr>
        </a:p>
      </dgm:t>
    </dgm:pt>
    <dgm:pt modelId="{9A7ED7E5-F910-436A-812C-CAA528EEE301}">
      <dgm:prSet/>
      <dgm:spPr/>
      <dgm:t>
        <a:bodyPr/>
        <a:lstStyle/>
        <a:p>
          <a:pPr algn="ctr"/>
          <a:r>
            <a:rPr lang="es-EC" dirty="0" smtClean="0">
              <a:solidFill>
                <a:schemeClr val="tx1"/>
              </a:solidFill>
              <a:latin typeface="Times New Roman" pitchFamily="18" charset="0"/>
              <a:cs typeface="Times New Roman" pitchFamily="18" charset="0"/>
            </a:rPr>
            <a:t>Utilizar un sistema de Georeferenciación para ubicar en mapas a los negocios de la zona comercial de la parroquia Mariscal Sucre</a:t>
          </a:r>
          <a:endParaRPr lang="es-ES" dirty="0">
            <a:solidFill>
              <a:schemeClr val="tx1"/>
            </a:solidFill>
            <a:latin typeface="Times New Roman" pitchFamily="18" charset="0"/>
            <a:cs typeface="Times New Roman" pitchFamily="18" charset="0"/>
          </a:endParaRPr>
        </a:p>
      </dgm:t>
    </dgm:pt>
    <dgm:pt modelId="{0AE72A31-C0DE-45AE-B902-969753AFE745}" type="parTrans" cxnId="{79AD2A6E-2A0A-4503-9A6D-F9F60830BA8F}">
      <dgm:prSet/>
      <dgm:spPr/>
      <dgm:t>
        <a:bodyPr/>
        <a:lstStyle/>
        <a:p>
          <a:endParaRPr lang="es-ES">
            <a:solidFill>
              <a:schemeClr val="tx1"/>
            </a:solidFill>
            <a:latin typeface="Times New Roman" pitchFamily="18" charset="0"/>
            <a:cs typeface="Times New Roman" pitchFamily="18" charset="0"/>
          </a:endParaRPr>
        </a:p>
      </dgm:t>
    </dgm:pt>
    <dgm:pt modelId="{4742C227-16D2-4D2A-B4FD-982B2DA3DFBA}" type="sibTrans" cxnId="{79AD2A6E-2A0A-4503-9A6D-F9F60830BA8F}">
      <dgm:prSet/>
      <dgm:spPr/>
      <dgm:t>
        <a:bodyPr/>
        <a:lstStyle/>
        <a:p>
          <a:endParaRPr lang="es-ES">
            <a:solidFill>
              <a:schemeClr val="tx1"/>
            </a:solidFill>
            <a:latin typeface="Times New Roman" pitchFamily="18" charset="0"/>
            <a:cs typeface="Times New Roman" pitchFamily="18" charset="0"/>
          </a:endParaRPr>
        </a:p>
      </dgm:t>
    </dgm:pt>
    <dgm:pt modelId="{DE99D17D-9C63-4C84-8C6B-20BFADD5E766}">
      <dgm:prSet/>
      <dgm:spPr/>
      <dgm:t>
        <a:bodyPr/>
        <a:lstStyle/>
        <a:p>
          <a:pPr algn="ctr"/>
          <a:r>
            <a:rPr lang="es-EC" dirty="0" smtClean="0">
              <a:solidFill>
                <a:schemeClr val="tx1"/>
              </a:solidFill>
              <a:latin typeface="Times New Roman" pitchFamily="18" charset="0"/>
              <a:cs typeface="Times New Roman" pitchFamily="18" charset="0"/>
            </a:rPr>
            <a:t>Identificar las zonas calientes y frías en el sector, con el apoyo de las herramientas de geo marketing.</a:t>
          </a:r>
          <a:endParaRPr lang="es-ES" dirty="0">
            <a:solidFill>
              <a:schemeClr val="tx1"/>
            </a:solidFill>
            <a:latin typeface="Times New Roman" pitchFamily="18" charset="0"/>
            <a:cs typeface="Times New Roman" pitchFamily="18" charset="0"/>
          </a:endParaRPr>
        </a:p>
      </dgm:t>
    </dgm:pt>
    <dgm:pt modelId="{4CA5EC1C-4D04-42FF-8DF1-7EE79381D45E}" type="parTrans" cxnId="{C79045EE-1511-463C-9B5F-64A99426C122}">
      <dgm:prSet/>
      <dgm:spPr/>
      <dgm:t>
        <a:bodyPr/>
        <a:lstStyle/>
        <a:p>
          <a:endParaRPr lang="es-ES">
            <a:solidFill>
              <a:schemeClr val="tx1"/>
            </a:solidFill>
            <a:latin typeface="Times New Roman" pitchFamily="18" charset="0"/>
            <a:cs typeface="Times New Roman" pitchFamily="18" charset="0"/>
          </a:endParaRPr>
        </a:p>
      </dgm:t>
    </dgm:pt>
    <dgm:pt modelId="{0D3BA690-1542-4D07-9BFD-EB7EA2955604}" type="sibTrans" cxnId="{C79045EE-1511-463C-9B5F-64A99426C122}">
      <dgm:prSet/>
      <dgm:spPr/>
      <dgm:t>
        <a:bodyPr/>
        <a:lstStyle/>
        <a:p>
          <a:endParaRPr lang="es-ES">
            <a:solidFill>
              <a:schemeClr val="tx1"/>
            </a:solidFill>
            <a:latin typeface="Times New Roman" pitchFamily="18" charset="0"/>
            <a:cs typeface="Times New Roman" pitchFamily="18" charset="0"/>
          </a:endParaRPr>
        </a:p>
      </dgm:t>
    </dgm:pt>
    <dgm:pt modelId="{4BFC1644-6F1A-4F31-98FF-F455E617392D}" type="pres">
      <dgm:prSet presAssocID="{4072F0E7-0CBE-4525-8170-4E7507040CBC}" presName="Name0" presStyleCnt="0">
        <dgm:presLayoutVars>
          <dgm:dir/>
          <dgm:resizeHandles val="exact"/>
        </dgm:presLayoutVars>
      </dgm:prSet>
      <dgm:spPr/>
    </dgm:pt>
    <dgm:pt modelId="{222A7EDE-7BE3-424E-87E3-D77BCFDC2BF7}" type="pres">
      <dgm:prSet presAssocID="{4072F0E7-0CBE-4525-8170-4E7507040CBC}" presName="fgShape" presStyleLbl="fgShp" presStyleIdx="0" presStyleCnt="1"/>
      <dgm:spPr/>
    </dgm:pt>
    <dgm:pt modelId="{533D8D65-C71D-43DB-9A06-0E30AE854598}" type="pres">
      <dgm:prSet presAssocID="{4072F0E7-0CBE-4525-8170-4E7507040CBC}" presName="linComp" presStyleCnt="0"/>
      <dgm:spPr/>
    </dgm:pt>
    <dgm:pt modelId="{E18160F8-47DC-4465-AEEE-DB78C4ED497F}" type="pres">
      <dgm:prSet presAssocID="{C41165F5-0AF8-48C3-9AC0-B304ED078F32}" presName="compNode" presStyleCnt="0"/>
      <dgm:spPr/>
    </dgm:pt>
    <dgm:pt modelId="{4EB29618-625E-4E98-95E2-65F7F180DAB4}" type="pres">
      <dgm:prSet presAssocID="{C41165F5-0AF8-48C3-9AC0-B304ED078F32}" presName="bkgdShape" presStyleLbl="node1" presStyleIdx="0" presStyleCnt="4"/>
      <dgm:spPr/>
      <dgm:t>
        <a:bodyPr/>
        <a:lstStyle/>
        <a:p>
          <a:endParaRPr lang="es-ES"/>
        </a:p>
      </dgm:t>
    </dgm:pt>
    <dgm:pt modelId="{BC4DA9FC-8563-4374-AD9C-0E750C4D1F7A}" type="pres">
      <dgm:prSet presAssocID="{C41165F5-0AF8-48C3-9AC0-B304ED078F32}" presName="nodeTx" presStyleLbl="node1" presStyleIdx="0" presStyleCnt="4">
        <dgm:presLayoutVars>
          <dgm:bulletEnabled val="1"/>
        </dgm:presLayoutVars>
      </dgm:prSet>
      <dgm:spPr/>
      <dgm:t>
        <a:bodyPr/>
        <a:lstStyle/>
        <a:p>
          <a:endParaRPr lang="es-ES"/>
        </a:p>
      </dgm:t>
    </dgm:pt>
    <dgm:pt modelId="{4274DCC0-E28D-4ECE-83E7-5D7B7E6D235E}" type="pres">
      <dgm:prSet presAssocID="{C41165F5-0AF8-48C3-9AC0-B304ED078F32}" presName="invisiNode" presStyleLbl="node1" presStyleIdx="0" presStyleCnt="4"/>
      <dgm:spPr/>
    </dgm:pt>
    <dgm:pt modelId="{C79A989C-4557-49AB-9959-C9C712352386}" type="pres">
      <dgm:prSet presAssocID="{C41165F5-0AF8-48C3-9AC0-B304ED078F32}" presName="imagNode" presStyleLbl="fgImgPlace1" presStyleIdx="0" presStyleCnt="4" custLinFactNeighborX="7922" custLinFactNeighborY="-1711"/>
      <dgm:spPr>
        <a:blipFill rotWithShape="1">
          <a:blip xmlns:r="http://schemas.openxmlformats.org/officeDocument/2006/relationships" r:embed="rId1"/>
          <a:stretch>
            <a:fillRect/>
          </a:stretch>
        </a:blipFill>
      </dgm:spPr>
    </dgm:pt>
    <dgm:pt modelId="{94D5904E-1E55-4825-8CED-A0516BA70CB1}" type="pres">
      <dgm:prSet presAssocID="{71700C5A-492D-4FAF-B5F3-99FFA52899F2}" presName="sibTrans" presStyleLbl="sibTrans2D1" presStyleIdx="0" presStyleCnt="0"/>
      <dgm:spPr/>
      <dgm:t>
        <a:bodyPr/>
        <a:lstStyle/>
        <a:p>
          <a:endParaRPr lang="es-ES"/>
        </a:p>
      </dgm:t>
    </dgm:pt>
    <dgm:pt modelId="{B8630EB2-6793-4E17-A04A-4C2BF1CF3F82}" type="pres">
      <dgm:prSet presAssocID="{DE77975D-5F9B-44E1-9F98-0716925159BA}" presName="compNode" presStyleCnt="0"/>
      <dgm:spPr/>
    </dgm:pt>
    <dgm:pt modelId="{755397D2-5DE4-44A5-8E70-F098282D64B9}" type="pres">
      <dgm:prSet presAssocID="{DE77975D-5F9B-44E1-9F98-0716925159BA}" presName="bkgdShape" presStyleLbl="node1" presStyleIdx="1" presStyleCnt="4"/>
      <dgm:spPr/>
      <dgm:t>
        <a:bodyPr/>
        <a:lstStyle/>
        <a:p>
          <a:endParaRPr lang="es-ES"/>
        </a:p>
      </dgm:t>
    </dgm:pt>
    <dgm:pt modelId="{8F88F59B-A114-46F2-9F0C-EC99C48FC817}" type="pres">
      <dgm:prSet presAssocID="{DE77975D-5F9B-44E1-9F98-0716925159BA}" presName="nodeTx" presStyleLbl="node1" presStyleIdx="1" presStyleCnt="4">
        <dgm:presLayoutVars>
          <dgm:bulletEnabled val="1"/>
        </dgm:presLayoutVars>
      </dgm:prSet>
      <dgm:spPr/>
      <dgm:t>
        <a:bodyPr/>
        <a:lstStyle/>
        <a:p>
          <a:endParaRPr lang="es-ES"/>
        </a:p>
      </dgm:t>
    </dgm:pt>
    <dgm:pt modelId="{A89502C3-C3A7-4C79-B527-38F4BD1DCC48}" type="pres">
      <dgm:prSet presAssocID="{DE77975D-5F9B-44E1-9F98-0716925159BA}" presName="invisiNode" presStyleLbl="node1" presStyleIdx="1" presStyleCnt="4"/>
      <dgm:spPr/>
    </dgm:pt>
    <dgm:pt modelId="{141323C8-4889-49C6-8579-525153984430}" type="pres">
      <dgm:prSet presAssocID="{DE77975D-5F9B-44E1-9F98-0716925159BA}" presName="imagNode" presStyleLbl="fgImgPlace1" presStyleIdx="1" presStyleCnt="4"/>
      <dgm:spPr>
        <a:blipFill rotWithShape="1">
          <a:blip xmlns:r="http://schemas.openxmlformats.org/officeDocument/2006/relationships" r:embed="rId2"/>
          <a:stretch>
            <a:fillRect/>
          </a:stretch>
        </a:blipFill>
      </dgm:spPr>
    </dgm:pt>
    <dgm:pt modelId="{7CCA69BB-B21B-4FC6-83AA-14DED92EB8A4}" type="pres">
      <dgm:prSet presAssocID="{068D330D-BDB2-46BB-AE20-4973228AC59A}" presName="sibTrans" presStyleLbl="sibTrans2D1" presStyleIdx="0" presStyleCnt="0"/>
      <dgm:spPr/>
      <dgm:t>
        <a:bodyPr/>
        <a:lstStyle/>
        <a:p>
          <a:endParaRPr lang="es-ES"/>
        </a:p>
      </dgm:t>
    </dgm:pt>
    <dgm:pt modelId="{5EDB4420-2601-4F42-AC97-A82F5B73F195}" type="pres">
      <dgm:prSet presAssocID="{9A7ED7E5-F910-436A-812C-CAA528EEE301}" presName="compNode" presStyleCnt="0"/>
      <dgm:spPr/>
    </dgm:pt>
    <dgm:pt modelId="{49A2570C-A6A7-4A12-BB96-88B7F25A0704}" type="pres">
      <dgm:prSet presAssocID="{9A7ED7E5-F910-436A-812C-CAA528EEE301}" presName="bkgdShape" presStyleLbl="node1" presStyleIdx="2" presStyleCnt="4"/>
      <dgm:spPr/>
      <dgm:t>
        <a:bodyPr/>
        <a:lstStyle/>
        <a:p>
          <a:endParaRPr lang="es-ES"/>
        </a:p>
      </dgm:t>
    </dgm:pt>
    <dgm:pt modelId="{A2EAE8A4-50C9-4711-8080-7CD320832940}" type="pres">
      <dgm:prSet presAssocID="{9A7ED7E5-F910-436A-812C-CAA528EEE301}" presName="nodeTx" presStyleLbl="node1" presStyleIdx="2" presStyleCnt="4">
        <dgm:presLayoutVars>
          <dgm:bulletEnabled val="1"/>
        </dgm:presLayoutVars>
      </dgm:prSet>
      <dgm:spPr/>
      <dgm:t>
        <a:bodyPr/>
        <a:lstStyle/>
        <a:p>
          <a:endParaRPr lang="es-ES"/>
        </a:p>
      </dgm:t>
    </dgm:pt>
    <dgm:pt modelId="{3855B26A-8858-4BAD-82AE-07F55512D496}" type="pres">
      <dgm:prSet presAssocID="{9A7ED7E5-F910-436A-812C-CAA528EEE301}" presName="invisiNode" presStyleLbl="node1" presStyleIdx="2" presStyleCnt="4"/>
      <dgm:spPr/>
    </dgm:pt>
    <dgm:pt modelId="{708B2014-034A-4859-9382-7EF6430E11F3}" type="pres">
      <dgm:prSet presAssocID="{9A7ED7E5-F910-436A-812C-CAA528EEE301}" presName="imagNode" presStyleLbl="fgImgPlace1" presStyleIdx="2" presStyleCnt="4"/>
      <dgm:spPr>
        <a:blipFill rotWithShape="1">
          <a:blip xmlns:r="http://schemas.openxmlformats.org/officeDocument/2006/relationships" r:embed="rId3"/>
          <a:stretch>
            <a:fillRect/>
          </a:stretch>
        </a:blipFill>
      </dgm:spPr>
    </dgm:pt>
    <dgm:pt modelId="{5D0159CB-A76D-4952-A336-1ED42B2DAFDB}" type="pres">
      <dgm:prSet presAssocID="{4742C227-16D2-4D2A-B4FD-982B2DA3DFBA}" presName="sibTrans" presStyleLbl="sibTrans2D1" presStyleIdx="0" presStyleCnt="0"/>
      <dgm:spPr/>
      <dgm:t>
        <a:bodyPr/>
        <a:lstStyle/>
        <a:p>
          <a:endParaRPr lang="es-ES"/>
        </a:p>
      </dgm:t>
    </dgm:pt>
    <dgm:pt modelId="{7A51D0FC-4C3F-4A6A-8269-91A6BEEE8322}" type="pres">
      <dgm:prSet presAssocID="{DE99D17D-9C63-4C84-8C6B-20BFADD5E766}" presName="compNode" presStyleCnt="0"/>
      <dgm:spPr/>
    </dgm:pt>
    <dgm:pt modelId="{E3F9D03B-2BE3-420D-BD3E-C4CB726019A1}" type="pres">
      <dgm:prSet presAssocID="{DE99D17D-9C63-4C84-8C6B-20BFADD5E766}" presName="bkgdShape" presStyleLbl="node1" presStyleIdx="3" presStyleCnt="4"/>
      <dgm:spPr/>
      <dgm:t>
        <a:bodyPr/>
        <a:lstStyle/>
        <a:p>
          <a:endParaRPr lang="es-ES"/>
        </a:p>
      </dgm:t>
    </dgm:pt>
    <dgm:pt modelId="{69EE3542-41E8-4AD6-9E20-596529EA1BAC}" type="pres">
      <dgm:prSet presAssocID="{DE99D17D-9C63-4C84-8C6B-20BFADD5E766}" presName="nodeTx" presStyleLbl="node1" presStyleIdx="3" presStyleCnt="4">
        <dgm:presLayoutVars>
          <dgm:bulletEnabled val="1"/>
        </dgm:presLayoutVars>
      </dgm:prSet>
      <dgm:spPr/>
      <dgm:t>
        <a:bodyPr/>
        <a:lstStyle/>
        <a:p>
          <a:endParaRPr lang="es-ES"/>
        </a:p>
      </dgm:t>
    </dgm:pt>
    <dgm:pt modelId="{9F25BDC9-4B1B-4419-B021-EAA25E541A04}" type="pres">
      <dgm:prSet presAssocID="{DE99D17D-9C63-4C84-8C6B-20BFADD5E766}" presName="invisiNode" presStyleLbl="node1" presStyleIdx="3" presStyleCnt="4"/>
      <dgm:spPr/>
    </dgm:pt>
    <dgm:pt modelId="{292D0DF6-8E63-4865-A968-A073E73E228B}" type="pres">
      <dgm:prSet presAssocID="{DE99D17D-9C63-4C84-8C6B-20BFADD5E766}" presName="imagNode" presStyleLbl="fgImgPlace1" presStyleIdx="3" presStyleCnt="4"/>
      <dgm:spPr>
        <a:blipFill rotWithShape="1">
          <a:blip xmlns:r="http://schemas.openxmlformats.org/officeDocument/2006/relationships" r:embed="rId4"/>
          <a:stretch>
            <a:fillRect/>
          </a:stretch>
        </a:blipFill>
      </dgm:spPr>
    </dgm:pt>
  </dgm:ptLst>
  <dgm:cxnLst>
    <dgm:cxn modelId="{471A60CA-90B7-434E-B79E-66664FFBB22C}" type="presOf" srcId="{DE77975D-5F9B-44E1-9F98-0716925159BA}" destId="{8F88F59B-A114-46F2-9F0C-EC99C48FC817}" srcOrd="1" destOrd="0" presId="urn:microsoft.com/office/officeart/2005/8/layout/hList7"/>
    <dgm:cxn modelId="{79AD2A6E-2A0A-4503-9A6D-F9F60830BA8F}" srcId="{4072F0E7-0CBE-4525-8170-4E7507040CBC}" destId="{9A7ED7E5-F910-436A-812C-CAA528EEE301}" srcOrd="2" destOrd="0" parTransId="{0AE72A31-C0DE-45AE-B902-969753AFE745}" sibTransId="{4742C227-16D2-4D2A-B4FD-982B2DA3DFBA}"/>
    <dgm:cxn modelId="{97909994-BFD7-49A1-AF93-27DAA37D6876}" srcId="{4072F0E7-0CBE-4525-8170-4E7507040CBC}" destId="{C41165F5-0AF8-48C3-9AC0-B304ED078F32}" srcOrd="0" destOrd="0" parTransId="{02A51305-D705-4A82-B90D-AB35F870E73E}" sibTransId="{71700C5A-492D-4FAF-B5F3-99FFA52899F2}"/>
    <dgm:cxn modelId="{8FBC3CDC-2E6A-4C1E-BC19-13D9EB427CD0}" type="presOf" srcId="{DE99D17D-9C63-4C84-8C6B-20BFADD5E766}" destId="{E3F9D03B-2BE3-420D-BD3E-C4CB726019A1}" srcOrd="0" destOrd="0" presId="urn:microsoft.com/office/officeart/2005/8/layout/hList7"/>
    <dgm:cxn modelId="{EFA7D7C0-582F-4934-AC8A-8E3E3BBE3E11}" type="presOf" srcId="{4742C227-16D2-4D2A-B4FD-982B2DA3DFBA}" destId="{5D0159CB-A76D-4952-A336-1ED42B2DAFDB}" srcOrd="0" destOrd="0" presId="urn:microsoft.com/office/officeart/2005/8/layout/hList7"/>
    <dgm:cxn modelId="{C0437A3A-149E-4C98-B79F-E5496ECFD30D}" type="presOf" srcId="{4072F0E7-0CBE-4525-8170-4E7507040CBC}" destId="{4BFC1644-6F1A-4F31-98FF-F455E617392D}" srcOrd="0" destOrd="0" presId="urn:microsoft.com/office/officeart/2005/8/layout/hList7"/>
    <dgm:cxn modelId="{86681D46-3A59-4875-BDED-EE2B1131E79C}" type="presOf" srcId="{9A7ED7E5-F910-436A-812C-CAA528EEE301}" destId="{49A2570C-A6A7-4A12-BB96-88B7F25A0704}" srcOrd="0" destOrd="0" presId="urn:microsoft.com/office/officeart/2005/8/layout/hList7"/>
    <dgm:cxn modelId="{F6C5DD5F-CBAD-4ADB-887A-21265830C643}" type="presOf" srcId="{DE99D17D-9C63-4C84-8C6B-20BFADD5E766}" destId="{69EE3542-41E8-4AD6-9E20-596529EA1BAC}" srcOrd="1" destOrd="0" presId="urn:microsoft.com/office/officeart/2005/8/layout/hList7"/>
    <dgm:cxn modelId="{DA7835A0-3192-4A3B-AC07-29C6BA51144B}" type="presOf" srcId="{C41165F5-0AF8-48C3-9AC0-B304ED078F32}" destId="{BC4DA9FC-8563-4374-AD9C-0E750C4D1F7A}" srcOrd="1" destOrd="0" presId="urn:microsoft.com/office/officeart/2005/8/layout/hList7"/>
    <dgm:cxn modelId="{83608E20-BD70-42EB-B404-086A0DB30A0C}" type="presOf" srcId="{9A7ED7E5-F910-436A-812C-CAA528EEE301}" destId="{A2EAE8A4-50C9-4711-8080-7CD320832940}" srcOrd="1" destOrd="0" presId="urn:microsoft.com/office/officeart/2005/8/layout/hList7"/>
    <dgm:cxn modelId="{EC789ED4-AC9F-4BFE-A4A5-A54D820C8482}" type="presOf" srcId="{71700C5A-492D-4FAF-B5F3-99FFA52899F2}" destId="{94D5904E-1E55-4825-8CED-A0516BA70CB1}" srcOrd="0" destOrd="0" presId="urn:microsoft.com/office/officeart/2005/8/layout/hList7"/>
    <dgm:cxn modelId="{1C0526B2-07E5-4A55-B16D-50C5FF86EBCE}" type="presOf" srcId="{DE77975D-5F9B-44E1-9F98-0716925159BA}" destId="{755397D2-5DE4-44A5-8E70-F098282D64B9}" srcOrd="0" destOrd="0" presId="urn:microsoft.com/office/officeart/2005/8/layout/hList7"/>
    <dgm:cxn modelId="{84BF3191-DB4F-4A5B-A28A-9C03CBA49E73}" type="presOf" srcId="{068D330D-BDB2-46BB-AE20-4973228AC59A}" destId="{7CCA69BB-B21B-4FC6-83AA-14DED92EB8A4}" srcOrd="0" destOrd="0" presId="urn:microsoft.com/office/officeart/2005/8/layout/hList7"/>
    <dgm:cxn modelId="{ADC6D0D9-B195-47FE-8996-27A6B5A666EA}" srcId="{4072F0E7-0CBE-4525-8170-4E7507040CBC}" destId="{DE77975D-5F9B-44E1-9F98-0716925159BA}" srcOrd="1" destOrd="0" parTransId="{EC5C692C-AE71-4629-84AF-0C19D33FAC69}" sibTransId="{068D330D-BDB2-46BB-AE20-4973228AC59A}"/>
    <dgm:cxn modelId="{C79045EE-1511-463C-9B5F-64A99426C122}" srcId="{4072F0E7-0CBE-4525-8170-4E7507040CBC}" destId="{DE99D17D-9C63-4C84-8C6B-20BFADD5E766}" srcOrd="3" destOrd="0" parTransId="{4CA5EC1C-4D04-42FF-8DF1-7EE79381D45E}" sibTransId="{0D3BA690-1542-4D07-9BFD-EB7EA2955604}"/>
    <dgm:cxn modelId="{188EC4B7-1231-48E4-91C7-4A397D1BCB74}" type="presOf" srcId="{C41165F5-0AF8-48C3-9AC0-B304ED078F32}" destId="{4EB29618-625E-4E98-95E2-65F7F180DAB4}" srcOrd="0" destOrd="0" presId="urn:microsoft.com/office/officeart/2005/8/layout/hList7"/>
    <dgm:cxn modelId="{1B7D33E0-2EE4-4028-98C4-3AB9782291D2}" type="presParOf" srcId="{4BFC1644-6F1A-4F31-98FF-F455E617392D}" destId="{222A7EDE-7BE3-424E-87E3-D77BCFDC2BF7}" srcOrd="0" destOrd="0" presId="urn:microsoft.com/office/officeart/2005/8/layout/hList7"/>
    <dgm:cxn modelId="{0F72B7A9-EE7E-40CC-A96B-38A12F45C80C}" type="presParOf" srcId="{4BFC1644-6F1A-4F31-98FF-F455E617392D}" destId="{533D8D65-C71D-43DB-9A06-0E30AE854598}" srcOrd="1" destOrd="0" presId="urn:microsoft.com/office/officeart/2005/8/layout/hList7"/>
    <dgm:cxn modelId="{C13C2CE3-2DB7-46FC-A777-621F7B2498F4}" type="presParOf" srcId="{533D8D65-C71D-43DB-9A06-0E30AE854598}" destId="{E18160F8-47DC-4465-AEEE-DB78C4ED497F}" srcOrd="0" destOrd="0" presId="urn:microsoft.com/office/officeart/2005/8/layout/hList7"/>
    <dgm:cxn modelId="{325D532D-EA8E-4DE8-9A3A-0D2E72DCF9A9}" type="presParOf" srcId="{E18160F8-47DC-4465-AEEE-DB78C4ED497F}" destId="{4EB29618-625E-4E98-95E2-65F7F180DAB4}" srcOrd="0" destOrd="0" presId="urn:microsoft.com/office/officeart/2005/8/layout/hList7"/>
    <dgm:cxn modelId="{6BAE1FF8-B809-4463-8A7F-80A0ACEEA7A0}" type="presParOf" srcId="{E18160F8-47DC-4465-AEEE-DB78C4ED497F}" destId="{BC4DA9FC-8563-4374-AD9C-0E750C4D1F7A}" srcOrd="1" destOrd="0" presId="urn:microsoft.com/office/officeart/2005/8/layout/hList7"/>
    <dgm:cxn modelId="{9DDD9119-3FED-4D73-A9E9-1E49E68E3F85}" type="presParOf" srcId="{E18160F8-47DC-4465-AEEE-DB78C4ED497F}" destId="{4274DCC0-E28D-4ECE-83E7-5D7B7E6D235E}" srcOrd="2" destOrd="0" presId="urn:microsoft.com/office/officeart/2005/8/layout/hList7"/>
    <dgm:cxn modelId="{29029336-82A4-4257-A277-0A79C150DCEA}" type="presParOf" srcId="{E18160F8-47DC-4465-AEEE-DB78C4ED497F}" destId="{C79A989C-4557-49AB-9959-C9C712352386}" srcOrd="3" destOrd="0" presId="urn:microsoft.com/office/officeart/2005/8/layout/hList7"/>
    <dgm:cxn modelId="{4AB332FC-D88E-46F1-9CC2-5753165AF3AF}" type="presParOf" srcId="{533D8D65-C71D-43DB-9A06-0E30AE854598}" destId="{94D5904E-1E55-4825-8CED-A0516BA70CB1}" srcOrd="1" destOrd="0" presId="urn:microsoft.com/office/officeart/2005/8/layout/hList7"/>
    <dgm:cxn modelId="{0F87DB5B-D61F-4FEF-B234-A70B13BD77FB}" type="presParOf" srcId="{533D8D65-C71D-43DB-9A06-0E30AE854598}" destId="{B8630EB2-6793-4E17-A04A-4C2BF1CF3F82}" srcOrd="2" destOrd="0" presId="urn:microsoft.com/office/officeart/2005/8/layout/hList7"/>
    <dgm:cxn modelId="{81E53CC5-67FF-4A6C-8522-7852FDFB0E71}" type="presParOf" srcId="{B8630EB2-6793-4E17-A04A-4C2BF1CF3F82}" destId="{755397D2-5DE4-44A5-8E70-F098282D64B9}" srcOrd="0" destOrd="0" presId="urn:microsoft.com/office/officeart/2005/8/layout/hList7"/>
    <dgm:cxn modelId="{8E51A83C-7FC1-41A3-B936-3DDDACF0FA38}" type="presParOf" srcId="{B8630EB2-6793-4E17-A04A-4C2BF1CF3F82}" destId="{8F88F59B-A114-46F2-9F0C-EC99C48FC817}" srcOrd="1" destOrd="0" presId="urn:microsoft.com/office/officeart/2005/8/layout/hList7"/>
    <dgm:cxn modelId="{36561252-5FDA-45AC-9C62-8B4445C20ACB}" type="presParOf" srcId="{B8630EB2-6793-4E17-A04A-4C2BF1CF3F82}" destId="{A89502C3-C3A7-4C79-B527-38F4BD1DCC48}" srcOrd="2" destOrd="0" presId="urn:microsoft.com/office/officeart/2005/8/layout/hList7"/>
    <dgm:cxn modelId="{59A9753E-4EFF-48C9-8B0D-303018D0B2C7}" type="presParOf" srcId="{B8630EB2-6793-4E17-A04A-4C2BF1CF3F82}" destId="{141323C8-4889-49C6-8579-525153984430}" srcOrd="3" destOrd="0" presId="urn:microsoft.com/office/officeart/2005/8/layout/hList7"/>
    <dgm:cxn modelId="{3BA0F2F2-38F0-44B2-8726-5D90E78F91E5}" type="presParOf" srcId="{533D8D65-C71D-43DB-9A06-0E30AE854598}" destId="{7CCA69BB-B21B-4FC6-83AA-14DED92EB8A4}" srcOrd="3" destOrd="0" presId="urn:microsoft.com/office/officeart/2005/8/layout/hList7"/>
    <dgm:cxn modelId="{85087EF7-23CA-40AC-B2C4-ECFC78515831}" type="presParOf" srcId="{533D8D65-C71D-43DB-9A06-0E30AE854598}" destId="{5EDB4420-2601-4F42-AC97-A82F5B73F195}" srcOrd="4" destOrd="0" presId="urn:microsoft.com/office/officeart/2005/8/layout/hList7"/>
    <dgm:cxn modelId="{F5CB7579-9992-4D85-A239-12628B789556}" type="presParOf" srcId="{5EDB4420-2601-4F42-AC97-A82F5B73F195}" destId="{49A2570C-A6A7-4A12-BB96-88B7F25A0704}" srcOrd="0" destOrd="0" presId="urn:microsoft.com/office/officeart/2005/8/layout/hList7"/>
    <dgm:cxn modelId="{D700EA04-C474-40D3-81CD-F193DF02220C}" type="presParOf" srcId="{5EDB4420-2601-4F42-AC97-A82F5B73F195}" destId="{A2EAE8A4-50C9-4711-8080-7CD320832940}" srcOrd="1" destOrd="0" presId="urn:microsoft.com/office/officeart/2005/8/layout/hList7"/>
    <dgm:cxn modelId="{A63B15C1-3161-484F-A3CA-A01F032C3E60}" type="presParOf" srcId="{5EDB4420-2601-4F42-AC97-A82F5B73F195}" destId="{3855B26A-8858-4BAD-82AE-07F55512D496}" srcOrd="2" destOrd="0" presId="urn:microsoft.com/office/officeart/2005/8/layout/hList7"/>
    <dgm:cxn modelId="{75EAF965-0CFF-4814-B326-183DF08945C3}" type="presParOf" srcId="{5EDB4420-2601-4F42-AC97-A82F5B73F195}" destId="{708B2014-034A-4859-9382-7EF6430E11F3}" srcOrd="3" destOrd="0" presId="urn:microsoft.com/office/officeart/2005/8/layout/hList7"/>
    <dgm:cxn modelId="{6178751A-F833-4624-BAAF-ABE17C1563FC}" type="presParOf" srcId="{533D8D65-C71D-43DB-9A06-0E30AE854598}" destId="{5D0159CB-A76D-4952-A336-1ED42B2DAFDB}" srcOrd="5" destOrd="0" presId="urn:microsoft.com/office/officeart/2005/8/layout/hList7"/>
    <dgm:cxn modelId="{AB1A6100-B304-45C5-A8CB-C33BA880610E}" type="presParOf" srcId="{533D8D65-C71D-43DB-9A06-0E30AE854598}" destId="{7A51D0FC-4C3F-4A6A-8269-91A6BEEE8322}" srcOrd="6" destOrd="0" presId="urn:microsoft.com/office/officeart/2005/8/layout/hList7"/>
    <dgm:cxn modelId="{06DAE352-D738-4CB8-9E18-0FCE2D02A4F9}" type="presParOf" srcId="{7A51D0FC-4C3F-4A6A-8269-91A6BEEE8322}" destId="{E3F9D03B-2BE3-420D-BD3E-C4CB726019A1}" srcOrd="0" destOrd="0" presId="urn:microsoft.com/office/officeart/2005/8/layout/hList7"/>
    <dgm:cxn modelId="{20F000CC-ACBC-46EB-8E71-FC8E276E278E}" type="presParOf" srcId="{7A51D0FC-4C3F-4A6A-8269-91A6BEEE8322}" destId="{69EE3542-41E8-4AD6-9E20-596529EA1BAC}" srcOrd="1" destOrd="0" presId="urn:microsoft.com/office/officeart/2005/8/layout/hList7"/>
    <dgm:cxn modelId="{7ADDA92F-E85E-433F-B93F-A96AD60B6AC2}" type="presParOf" srcId="{7A51D0FC-4C3F-4A6A-8269-91A6BEEE8322}" destId="{9F25BDC9-4B1B-4419-B021-EAA25E541A04}" srcOrd="2" destOrd="0" presId="urn:microsoft.com/office/officeart/2005/8/layout/hList7"/>
    <dgm:cxn modelId="{A56BE15A-BE79-4114-A79A-56C8AC9DC908}" type="presParOf" srcId="{7A51D0FC-4C3F-4A6A-8269-91A6BEEE8322}" destId="{292D0DF6-8E63-4865-A968-A073E73E228B}" srcOrd="3" destOrd="0" presId="urn:microsoft.com/office/officeart/2005/8/layout/hList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454FB9-9E52-4B13-99D2-F63D9257A33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ES"/>
        </a:p>
      </dgm:t>
    </dgm:pt>
    <dgm:pt modelId="{15334929-4761-4F29-A312-DEE2B8652611}">
      <dgm:prSet phldrT="[Texto]"/>
      <dgm:spPr/>
      <dgm:t>
        <a:bodyPr/>
        <a:lstStyle/>
        <a:p>
          <a:pPr algn="ctr"/>
          <a:r>
            <a:rPr lang="es-EC" sz="1200" dirty="0" smtClean="0">
              <a:solidFill>
                <a:schemeClr val="tx1"/>
              </a:solidFill>
              <a:latin typeface="Times New Roman" pitchFamily="18" charset="0"/>
              <a:cs typeface="Times New Roman" pitchFamily="18" charset="0"/>
            </a:rPr>
            <a:t>Von </a:t>
          </a:r>
          <a:r>
            <a:rPr lang="es-EC" sz="1200" dirty="0" err="1" smtClean="0">
              <a:solidFill>
                <a:schemeClr val="tx1"/>
              </a:solidFill>
              <a:latin typeface="Times New Roman" pitchFamily="18" charset="0"/>
              <a:cs typeface="Times New Roman" pitchFamily="18" charset="0"/>
            </a:rPr>
            <a:t>Thünen</a:t>
          </a:r>
          <a:r>
            <a:rPr lang="es-EC" sz="1200" dirty="0" smtClean="0">
              <a:solidFill>
                <a:schemeClr val="tx1"/>
              </a:solidFill>
              <a:latin typeface="Times New Roman" pitchFamily="18" charset="0"/>
              <a:cs typeface="Times New Roman" pitchFamily="18" charset="0"/>
            </a:rPr>
            <a:t>,</a:t>
          </a:r>
        </a:p>
        <a:p>
          <a:pPr algn="l"/>
          <a:r>
            <a:rPr lang="es-EC" sz="1200" dirty="0" smtClean="0">
              <a:solidFill>
                <a:schemeClr val="tx1"/>
              </a:solidFill>
              <a:latin typeface="Times New Roman" pitchFamily="18" charset="0"/>
              <a:cs typeface="Times New Roman" pitchFamily="18" charset="0"/>
            </a:rPr>
            <a:t> «el padre de las teorías de localización»</a:t>
          </a:r>
          <a:endParaRPr lang="es-ES" sz="1200" dirty="0">
            <a:solidFill>
              <a:schemeClr val="tx1"/>
            </a:solidFill>
            <a:latin typeface="Times New Roman" pitchFamily="18" charset="0"/>
            <a:cs typeface="Times New Roman" pitchFamily="18" charset="0"/>
          </a:endParaRPr>
        </a:p>
      </dgm:t>
    </dgm:pt>
    <dgm:pt modelId="{F4A1708F-90A8-4EA5-8C84-ADC2E5B57BA4}" type="parTrans" cxnId="{AA95A7CB-E8F6-491E-BD3D-762931BB14DD}">
      <dgm:prSet/>
      <dgm:spPr/>
      <dgm:t>
        <a:bodyPr/>
        <a:lstStyle/>
        <a:p>
          <a:endParaRPr lang="es-ES"/>
        </a:p>
      </dgm:t>
    </dgm:pt>
    <dgm:pt modelId="{3E9BBC6D-448A-4700-9333-7FC2A6256152}" type="sibTrans" cxnId="{AA95A7CB-E8F6-491E-BD3D-762931BB14DD}">
      <dgm:prSet/>
      <dgm:spPr/>
      <dgm:t>
        <a:bodyPr/>
        <a:lstStyle/>
        <a:p>
          <a:endParaRPr lang="es-ES"/>
        </a:p>
      </dgm:t>
    </dgm:pt>
    <dgm:pt modelId="{5DF59168-5031-4747-9A8A-D62FA17068E3}">
      <dgm:prSet phldrT="[Texto]" custT="1"/>
      <dgm:spPr/>
      <dgm:t>
        <a:bodyPr/>
        <a:lstStyle/>
        <a:p>
          <a:pPr algn="l"/>
          <a:r>
            <a:rPr lang="es-EC" sz="1200" dirty="0" smtClean="0">
              <a:solidFill>
                <a:schemeClr val="tx1"/>
              </a:solidFill>
              <a:latin typeface="Times New Roman" pitchFamily="18" charset="0"/>
              <a:cs typeface="Times New Roman" pitchFamily="18" charset="0"/>
            </a:rPr>
            <a:t>El modelo propuesto basa su análisis en la influencia de la distancia del lugar de producción con el lugar de comercio y la variación de rentabilidad al punto en el cual deja de ser conveniente la producción en determinada distancia con respecto al mercado</a:t>
          </a:r>
          <a:r>
            <a:rPr lang="es-EC" sz="900" dirty="0" smtClean="0">
              <a:solidFill>
                <a:schemeClr val="tx1"/>
              </a:solidFill>
              <a:latin typeface="Times New Roman" pitchFamily="18" charset="0"/>
              <a:cs typeface="Times New Roman" pitchFamily="18" charset="0"/>
            </a:rPr>
            <a:t>.</a:t>
          </a:r>
          <a:endParaRPr lang="es-ES" sz="900" dirty="0">
            <a:solidFill>
              <a:schemeClr val="tx1"/>
            </a:solidFill>
            <a:latin typeface="Times New Roman" pitchFamily="18" charset="0"/>
            <a:cs typeface="Times New Roman" pitchFamily="18" charset="0"/>
          </a:endParaRPr>
        </a:p>
      </dgm:t>
    </dgm:pt>
    <dgm:pt modelId="{B7A9F1B3-E650-4CE9-8290-E2143C5D98C5}" type="parTrans" cxnId="{B1D5195E-F49A-4EA0-B303-BF9BE23AA0BD}">
      <dgm:prSet/>
      <dgm:spPr/>
      <dgm:t>
        <a:bodyPr/>
        <a:lstStyle/>
        <a:p>
          <a:endParaRPr lang="es-ES"/>
        </a:p>
      </dgm:t>
    </dgm:pt>
    <dgm:pt modelId="{E8A1CD75-4950-49AC-A9B6-D3A361120E88}" type="sibTrans" cxnId="{B1D5195E-F49A-4EA0-B303-BF9BE23AA0BD}">
      <dgm:prSet/>
      <dgm:spPr/>
      <dgm:t>
        <a:bodyPr/>
        <a:lstStyle/>
        <a:p>
          <a:endParaRPr lang="es-ES"/>
        </a:p>
      </dgm:t>
    </dgm:pt>
    <dgm:pt modelId="{2E9DBE44-ADC7-4F10-B198-169194913277}">
      <dgm:prSet phldrT="[Texto]"/>
      <dgm:spPr/>
      <dgm:t>
        <a:bodyPr/>
        <a:lstStyle/>
        <a:p>
          <a:r>
            <a:rPr lang="es-EC" sz="1200" dirty="0" smtClean="0">
              <a:solidFill>
                <a:schemeClr val="tx1"/>
              </a:solidFill>
              <a:latin typeface="Times New Roman" pitchFamily="18" charset="0"/>
              <a:cs typeface="Times New Roman" pitchFamily="18" charset="0"/>
            </a:rPr>
            <a:t>Walter </a:t>
          </a:r>
          <a:r>
            <a:rPr lang="es-EC" sz="1200" dirty="0" err="1" smtClean="0">
              <a:solidFill>
                <a:schemeClr val="tx1"/>
              </a:solidFill>
              <a:latin typeface="Times New Roman" pitchFamily="18" charset="0"/>
              <a:cs typeface="Times New Roman" pitchFamily="18" charset="0"/>
            </a:rPr>
            <a:t>Cristaller</a:t>
          </a:r>
          <a:r>
            <a:rPr lang="es-EC" sz="1200" dirty="0" smtClean="0">
              <a:solidFill>
                <a:schemeClr val="tx1"/>
              </a:solidFill>
              <a:latin typeface="Times New Roman" pitchFamily="18" charset="0"/>
              <a:cs typeface="Times New Roman" pitchFamily="18" charset="0"/>
            </a:rPr>
            <a:t> </a:t>
          </a:r>
          <a:endParaRPr lang="es-ES" sz="1200" dirty="0">
            <a:solidFill>
              <a:schemeClr val="tx1"/>
            </a:solidFill>
            <a:latin typeface="Times New Roman" pitchFamily="18" charset="0"/>
            <a:cs typeface="Times New Roman" pitchFamily="18" charset="0"/>
          </a:endParaRPr>
        </a:p>
      </dgm:t>
    </dgm:pt>
    <dgm:pt modelId="{D627B622-0E8D-47F3-A5CE-DA5004ECA233}" type="parTrans" cxnId="{BD92E485-B36D-4A98-A1B0-6FF7FB438E3A}">
      <dgm:prSet/>
      <dgm:spPr/>
      <dgm:t>
        <a:bodyPr/>
        <a:lstStyle/>
        <a:p>
          <a:endParaRPr lang="es-ES"/>
        </a:p>
      </dgm:t>
    </dgm:pt>
    <dgm:pt modelId="{05B49696-C7F4-4E20-837C-65964A2EBB43}" type="sibTrans" cxnId="{BD92E485-B36D-4A98-A1B0-6FF7FB438E3A}">
      <dgm:prSet/>
      <dgm:spPr/>
      <dgm:t>
        <a:bodyPr/>
        <a:lstStyle/>
        <a:p>
          <a:endParaRPr lang="es-ES"/>
        </a:p>
      </dgm:t>
    </dgm:pt>
    <dgm:pt modelId="{A38F143D-0ECF-460C-A28C-E70B2FDDF5D5}">
      <dgm:prSet phldrT="[Texto]" custT="1"/>
      <dgm:spPr/>
      <dgm:t>
        <a:bodyPr/>
        <a:lstStyle/>
        <a:p>
          <a:r>
            <a:rPr lang="es-EC" sz="1200" dirty="0" smtClean="0">
              <a:solidFill>
                <a:schemeClr val="tx1"/>
              </a:solidFill>
              <a:effectLst/>
              <a:latin typeface="Times New Roman" pitchFamily="18" charset="0"/>
              <a:cs typeface="Times New Roman" pitchFamily="18" charset="0"/>
            </a:rPr>
            <a:t>La teoría de los lugares Centrales </a:t>
          </a:r>
          <a:r>
            <a:rPr lang="es-EC" sz="1200" dirty="0" smtClean="0">
              <a:solidFill>
                <a:schemeClr val="tx1"/>
              </a:solidFill>
              <a:latin typeface="Times New Roman" pitchFamily="18" charset="0"/>
              <a:cs typeface="Times New Roman" pitchFamily="18" charset="0"/>
            </a:rPr>
            <a:t>direccionada menos a la localización espacial y más a la función del centro que conglomera la oferta de productos y servicios para la satisfacción de las necesidades de la sociedad</a:t>
          </a:r>
          <a:r>
            <a:rPr lang="es-EC" sz="900" dirty="0" smtClean="0">
              <a:solidFill>
                <a:schemeClr val="tx1"/>
              </a:solidFill>
              <a:latin typeface="Times New Roman" pitchFamily="18" charset="0"/>
              <a:cs typeface="Times New Roman" pitchFamily="18" charset="0"/>
            </a:rPr>
            <a:t>.</a:t>
          </a:r>
          <a:endParaRPr lang="es-ES" sz="1200" dirty="0">
            <a:solidFill>
              <a:schemeClr val="tx1"/>
            </a:solidFill>
            <a:latin typeface="Times New Roman" pitchFamily="18" charset="0"/>
            <a:cs typeface="Times New Roman" pitchFamily="18" charset="0"/>
          </a:endParaRPr>
        </a:p>
      </dgm:t>
    </dgm:pt>
    <dgm:pt modelId="{604F91CB-0E50-402F-BA22-D7F4B5D96D97}" type="parTrans" cxnId="{71EFFDC9-0127-4A43-8A72-F4CBA0B693C8}">
      <dgm:prSet/>
      <dgm:spPr/>
      <dgm:t>
        <a:bodyPr/>
        <a:lstStyle/>
        <a:p>
          <a:endParaRPr lang="es-ES"/>
        </a:p>
      </dgm:t>
    </dgm:pt>
    <dgm:pt modelId="{1B4C114B-9102-4E22-9136-AAE92BA173EE}" type="sibTrans" cxnId="{71EFFDC9-0127-4A43-8A72-F4CBA0B693C8}">
      <dgm:prSet/>
      <dgm:spPr/>
      <dgm:t>
        <a:bodyPr/>
        <a:lstStyle/>
        <a:p>
          <a:endParaRPr lang="es-ES"/>
        </a:p>
      </dgm:t>
    </dgm:pt>
    <dgm:pt modelId="{25A66B04-A108-4BF9-B3CE-A1F38CF79582}">
      <dgm:prSet phldrT="[Texto]"/>
      <dgm:spPr/>
      <dgm:t>
        <a:bodyPr/>
        <a:lstStyle/>
        <a:p>
          <a:r>
            <a:rPr lang="es-EC" dirty="0" err="1" smtClean="0">
              <a:solidFill>
                <a:schemeClr val="tx1"/>
              </a:solidFill>
              <a:latin typeface="Times New Roman" pitchFamily="18" charset="0"/>
              <a:cs typeface="Times New Roman" pitchFamily="18" charset="0"/>
            </a:rPr>
            <a:t>August</a:t>
          </a:r>
          <a:r>
            <a:rPr lang="es-EC" dirty="0" smtClean="0">
              <a:solidFill>
                <a:schemeClr val="tx1"/>
              </a:solidFill>
              <a:latin typeface="Times New Roman" pitchFamily="18" charset="0"/>
              <a:cs typeface="Times New Roman" pitchFamily="18" charset="0"/>
            </a:rPr>
            <a:t> </a:t>
          </a:r>
          <a:r>
            <a:rPr lang="es-EC" dirty="0" err="1" smtClean="0">
              <a:solidFill>
                <a:schemeClr val="tx1"/>
              </a:solidFill>
              <a:latin typeface="Times New Roman" pitchFamily="18" charset="0"/>
              <a:cs typeface="Times New Roman" pitchFamily="18" charset="0"/>
            </a:rPr>
            <a:t>Lösch</a:t>
          </a:r>
          <a:endParaRPr lang="es-ES" dirty="0">
            <a:solidFill>
              <a:schemeClr val="tx1"/>
            </a:solidFill>
            <a:latin typeface="Times New Roman" pitchFamily="18" charset="0"/>
            <a:cs typeface="Times New Roman" pitchFamily="18" charset="0"/>
          </a:endParaRPr>
        </a:p>
      </dgm:t>
    </dgm:pt>
    <dgm:pt modelId="{637E5FA0-4881-427C-B363-5123C3239A55}" type="parTrans" cxnId="{39A6D71C-9583-4BEB-901A-B19D6B708A1A}">
      <dgm:prSet/>
      <dgm:spPr/>
      <dgm:t>
        <a:bodyPr/>
        <a:lstStyle/>
        <a:p>
          <a:endParaRPr lang="es-ES"/>
        </a:p>
      </dgm:t>
    </dgm:pt>
    <dgm:pt modelId="{69CBA828-8A76-4EFF-9865-3410AA71FBA7}" type="sibTrans" cxnId="{39A6D71C-9583-4BEB-901A-B19D6B708A1A}">
      <dgm:prSet/>
      <dgm:spPr/>
      <dgm:t>
        <a:bodyPr/>
        <a:lstStyle/>
        <a:p>
          <a:endParaRPr lang="es-ES"/>
        </a:p>
      </dgm:t>
    </dgm:pt>
    <dgm:pt modelId="{C564ABB8-CFE4-4081-9A24-D62243B4A93E}">
      <dgm:prSet phldrT="[Texto]"/>
      <dgm:spPr/>
      <dgm:t>
        <a:bodyPr/>
        <a:lstStyle/>
        <a:p>
          <a:r>
            <a:rPr lang="es-EC" dirty="0" smtClean="0">
              <a:solidFill>
                <a:schemeClr val="tx1"/>
              </a:solidFill>
              <a:latin typeface="Times New Roman" pitchFamily="18" charset="0"/>
              <a:cs typeface="Times New Roman" pitchFamily="18" charset="0"/>
            </a:rPr>
            <a:t>La teoría que propone es la consideración de círculos que representa la cantidad a movilizarse por los consumidores y la oferta existente de los productos y servicios</a:t>
          </a:r>
          <a:endParaRPr lang="es-ES" dirty="0">
            <a:solidFill>
              <a:schemeClr val="tx1"/>
            </a:solidFill>
            <a:latin typeface="Times New Roman" pitchFamily="18" charset="0"/>
            <a:cs typeface="Times New Roman" pitchFamily="18" charset="0"/>
          </a:endParaRPr>
        </a:p>
      </dgm:t>
    </dgm:pt>
    <dgm:pt modelId="{457DD3CD-A903-43C7-80C2-9A53CEC44413}" type="parTrans" cxnId="{44913691-72CD-4C09-8F27-8F6CDB3821E1}">
      <dgm:prSet/>
      <dgm:spPr/>
      <dgm:t>
        <a:bodyPr/>
        <a:lstStyle/>
        <a:p>
          <a:endParaRPr lang="es-ES"/>
        </a:p>
      </dgm:t>
    </dgm:pt>
    <dgm:pt modelId="{9052A716-50C4-4A12-871A-DD318775A46F}" type="sibTrans" cxnId="{44913691-72CD-4C09-8F27-8F6CDB3821E1}">
      <dgm:prSet/>
      <dgm:spPr/>
      <dgm:t>
        <a:bodyPr/>
        <a:lstStyle/>
        <a:p>
          <a:endParaRPr lang="es-ES"/>
        </a:p>
      </dgm:t>
    </dgm:pt>
    <dgm:pt modelId="{BFC52D9B-204C-4D59-A3B9-F82F1D667D48}">
      <dgm:prSet phldrT="[Texto]"/>
      <dgm:spPr/>
      <dgm:t>
        <a:bodyPr/>
        <a:lstStyle/>
        <a:p>
          <a:r>
            <a:rPr lang="en-US" b="1" i="1" dirty="0" smtClean="0">
              <a:solidFill>
                <a:schemeClr val="tx1"/>
              </a:solidFill>
              <a:latin typeface="Times New Roman" pitchFamily="18" charset="0"/>
              <a:cs typeface="Times New Roman" pitchFamily="18" charset="0"/>
            </a:rPr>
            <a:t>Homer Hoyt</a:t>
          </a:r>
          <a:endParaRPr lang="es-ES" dirty="0">
            <a:solidFill>
              <a:schemeClr val="tx1"/>
            </a:solidFill>
            <a:latin typeface="Times New Roman" pitchFamily="18" charset="0"/>
            <a:cs typeface="Times New Roman" pitchFamily="18" charset="0"/>
          </a:endParaRPr>
        </a:p>
      </dgm:t>
    </dgm:pt>
    <dgm:pt modelId="{A5E8ABAE-1914-420E-A2D3-73C1B0ADD19A}" type="parTrans" cxnId="{271C49D5-3C38-476B-9097-948659FB1A64}">
      <dgm:prSet/>
      <dgm:spPr/>
      <dgm:t>
        <a:bodyPr/>
        <a:lstStyle/>
        <a:p>
          <a:endParaRPr lang="es-ES"/>
        </a:p>
      </dgm:t>
    </dgm:pt>
    <dgm:pt modelId="{772FDAA6-7889-471E-846A-E8626354311A}" type="sibTrans" cxnId="{271C49D5-3C38-476B-9097-948659FB1A64}">
      <dgm:prSet/>
      <dgm:spPr/>
      <dgm:t>
        <a:bodyPr/>
        <a:lstStyle/>
        <a:p>
          <a:endParaRPr lang="es-ES"/>
        </a:p>
      </dgm:t>
    </dgm:pt>
    <dgm:pt modelId="{BB144442-72B0-4C02-B0EB-554CC9BC26C9}">
      <dgm:prSet phldrT="[Texto]"/>
      <dgm:spPr/>
      <dgm:t>
        <a:bodyPr/>
        <a:lstStyle/>
        <a:p>
          <a:r>
            <a:rPr lang="es-EC" dirty="0" smtClean="0">
              <a:solidFill>
                <a:schemeClr val="tx1"/>
              </a:solidFill>
              <a:latin typeface="Times New Roman" pitchFamily="18" charset="0"/>
              <a:cs typeface="Times New Roman" pitchFamily="18" charset="0"/>
            </a:rPr>
            <a:t>Propone un modelo con la consideración discriminante del ingreso para situar a los estratos sociales en distintos sectores, definiendo zonas a partir de tal criterio.</a:t>
          </a:r>
          <a:endParaRPr lang="es-ES" dirty="0">
            <a:solidFill>
              <a:schemeClr val="tx1"/>
            </a:solidFill>
            <a:latin typeface="Times New Roman" pitchFamily="18" charset="0"/>
            <a:cs typeface="Times New Roman" pitchFamily="18" charset="0"/>
          </a:endParaRPr>
        </a:p>
      </dgm:t>
    </dgm:pt>
    <dgm:pt modelId="{A046D953-4829-4A73-B730-B75051C1AFA5}" type="parTrans" cxnId="{05D21115-7F4B-411E-9E2D-5F4A2B8004C9}">
      <dgm:prSet/>
      <dgm:spPr/>
      <dgm:t>
        <a:bodyPr/>
        <a:lstStyle/>
        <a:p>
          <a:endParaRPr lang="es-ES"/>
        </a:p>
      </dgm:t>
    </dgm:pt>
    <dgm:pt modelId="{A2C5CC88-E9E0-4F08-B42C-3874BB44B369}" type="sibTrans" cxnId="{05D21115-7F4B-411E-9E2D-5F4A2B8004C9}">
      <dgm:prSet/>
      <dgm:spPr/>
      <dgm:t>
        <a:bodyPr/>
        <a:lstStyle/>
        <a:p>
          <a:endParaRPr lang="es-ES"/>
        </a:p>
      </dgm:t>
    </dgm:pt>
    <dgm:pt modelId="{6943766D-5DC4-4EB7-8185-707124C32E2B}">
      <dgm:prSet phldrT="[Texto]"/>
      <dgm:spPr/>
      <dgm:t>
        <a:bodyPr/>
        <a:lstStyle/>
        <a:p>
          <a:endParaRPr lang="es-ES" sz="900" dirty="0">
            <a:solidFill>
              <a:schemeClr val="tx1"/>
            </a:solidFill>
            <a:latin typeface="Times New Roman" pitchFamily="18" charset="0"/>
            <a:cs typeface="Times New Roman" pitchFamily="18" charset="0"/>
          </a:endParaRPr>
        </a:p>
      </dgm:t>
    </dgm:pt>
    <dgm:pt modelId="{E6D741D1-E555-4836-A229-252029213434}" type="parTrans" cxnId="{E24B023D-FC32-49C0-BF3E-6A4DF075B254}">
      <dgm:prSet/>
      <dgm:spPr/>
      <dgm:t>
        <a:bodyPr/>
        <a:lstStyle/>
        <a:p>
          <a:endParaRPr lang="es-ES"/>
        </a:p>
      </dgm:t>
    </dgm:pt>
    <dgm:pt modelId="{84EBB811-9A94-4690-BD57-BD7500815886}" type="sibTrans" cxnId="{E24B023D-FC32-49C0-BF3E-6A4DF075B254}">
      <dgm:prSet/>
      <dgm:spPr/>
      <dgm:t>
        <a:bodyPr/>
        <a:lstStyle/>
        <a:p>
          <a:endParaRPr lang="es-ES"/>
        </a:p>
      </dgm:t>
    </dgm:pt>
    <dgm:pt modelId="{27DC8B8A-16C4-4419-AE8F-5A621C5DE582}" type="pres">
      <dgm:prSet presAssocID="{30454FB9-9E52-4B13-99D2-F63D9257A339}" presName="Name0" presStyleCnt="0">
        <dgm:presLayoutVars>
          <dgm:dir/>
          <dgm:resizeHandles val="exact"/>
        </dgm:presLayoutVars>
      </dgm:prSet>
      <dgm:spPr/>
      <dgm:t>
        <a:bodyPr/>
        <a:lstStyle/>
        <a:p>
          <a:endParaRPr lang="es-ES"/>
        </a:p>
      </dgm:t>
    </dgm:pt>
    <dgm:pt modelId="{4D912836-9B87-448E-9FBD-F2907AD29BE0}" type="pres">
      <dgm:prSet presAssocID="{30454FB9-9E52-4B13-99D2-F63D9257A339}" presName="fgShape" presStyleLbl="fgShp" presStyleIdx="0" presStyleCnt="1" custScaleY="31213" custLinFactY="35422" custLinFactNeighborX="-407" custLinFactNeighborY="100000"/>
      <dgm:spPr/>
    </dgm:pt>
    <dgm:pt modelId="{14EAE430-9B95-40D8-8A96-C09C6B7CEFE7}" type="pres">
      <dgm:prSet presAssocID="{30454FB9-9E52-4B13-99D2-F63D9257A339}" presName="linComp" presStyleCnt="0"/>
      <dgm:spPr/>
    </dgm:pt>
    <dgm:pt modelId="{40D0A212-A158-459D-B3FC-960E74B2E804}" type="pres">
      <dgm:prSet presAssocID="{15334929-4761-4F29-A312-DEE2B8652611}" presName="compNode" presStyleCnt="0"/>
      <dgm:spPr/>
    </dgm:pt>
    <dgm:pt modelId="{49186D1A-E367-468E-81C4-F4718BC3CD3F}" type="pres">
      <dgm:prSet presAssocID="{15334929-4761-4F29-A312-DEE2B8652611}" presName="bkgdShape" presStyleLbl="node1" presStyleIdx="0" presStyleCnt="4"/>
      <dgm:spPr/>
      <dgm:t>
        <a:bodyPr/>
        <a:lstStyle/>
        <a:p>
          <a:endParaRPr lang="es-ES"/>
        </a:p>
      </dgm:t>
    </dgm:pt>
    <dgm:pt modelId="{8D3AE723-326E-4CDA-B0D2-9AC2A3416E5E}" type="pres">
      <dgm:prSet presAssocID="{15334929-4761-4F29-A312-DEE2B8652611}" presName="nodeTx" presStyleLbl="node1" presStyleIdx="0" presStyleCnt="4">
        <dgm:presLayoutVars>
          <dgm:bulletEnabled val="1"/>
        </dgm:presLayoutVars>
      </dgm:prSet>
      <dgm:spPr/>
      <dgm:t>
        <a:bodyPr/>
        <a:lstStyle/>
        <a:p>
          <a:endParaRPr lang="es-ES"/>
        </a:p>
      </dgm:t>
    </dgm:pt>
    <dgm:pt modelId="{A5EBA9BF-4B54-4B2B-9B80-658D8FA27139}" type="pres">
      <dgm:prSet presAssocID="{15334929-4761-4F29-A312-DEE2B8652611}" presName="invisiNode" presStyleLbl="node1" presStyleIdx="0" presStyleCnt="4"/>
      <dgm:spPr/>
    </dgm:pt>
    <dgm:pt modelId="{1F89A9A8-C7BD-41EE-9EEA-459B54B56BCC}" type="pres">
      <dgm:prSet presAssocID="{15334929-4761-4F29-A312-DEE2B8652611}" presName="imagNode" presStyleLbl="fgImgPlace1" presStyleIdx="0" presStyleCnt="4"/>
      <dgm:spPr>
        <a:blipFill rotWithShape="1">
          <a:blip xmlns:r="http://schemas.openxmlformats.org/officeDocument/2006/relationships" r:embed="rId1"/>
          <a:stretch>
            <a:fillRect/>
          </a:stretch>
        </a:blipFill>
      </dgm:spPr>
    </dgm:pt>
    <dgm:pt modelId="{9C1DAF37-B4CA-4A2F-8EF1-A67DCE44FC17}" type="pres">
      <dgm:prSet presAssocID="{3E9BBC6D-448A-4700-9333-7FC2A6256152}" presName="sibTrans" presStyleLbl="sibTrans2D1" presStyleIdx="0" presStyleCnt="0"/>
      <dgm:spPr/>
      <dgm:t>
        <a:bodyPr/>
        <a:lstStyle/>
        <a:p>
          <a:endParaRPr lang="es-ES"/>
        </a:p>
      </dgm:t>
    </dgm:pt>
    <dgm:pt modelId="{E9790C5D-F340-409C-8FFB-95FDE0E8985F}" type="pres">
      <dgm:prSet presAssocID="{2E9DBE44-ADC7-4F10-B198-169194913277}" presName="compNode" presStyleCnt="0"/>
      <dgm:spPr/>
    </dgm:pt>
    <dgm:pt modelId="{670CBF29-DF83-4DE9-9AB4-B29B127A655D}" type="pres">
      <dgm:prSet presAssocID="{2E9DBE44-ADC7-4F10-B198-169194913277}" presName="bkgdShape" presStyleLbl="node1" presStyleIdx="1" presStyleCnt="4" custLinFactNeighborX="-2331" custLinFactNeighborY="-648"/>
      <dgm:spPr/>
      <dgm:t>
        <a:bodyPr/>
        <a:lstStyle/>
        <a:p>
          <a:endParaRPr lang="es-ES"/>
        </a:p>
      </dgm:t>
    </dgm:pt>
    <dgm:pt modelId="{135C258C-C4CE-49E6-BE39-17A77A4FA36C}" type="pres">
      <dgm:prSet presAssocID="{2E9DBE44-ADC7-4F10-B198-169194913277}" presName="nodeTx" presStyleLbl="node1" presStyleIdx="1" presStyleCnt="4">
        <dgm:presLayoutVars>
          <dgm:bulletEnabled val="1"/>
        </dgm:presLayoutVars>
      </dgm:prSet>
      <dgm:spPr/>
      <dgm:t>
        <a:bodyPr/>
        <a:lstStyle/>
        <a:p>
          <a:endParaRPr lang="es-ES"/>
        </a:p>
      </dgm:t>
    </dgm:pt>
    <dgm:pt modelId="{1905E00A-A868-4626-9DCC-AED98A0478EC}" type="pres">
      <dgm:prSet presAssocID="{2E9DBE44-ADC7-4F10-B198-169194913277}" presName="invisiNode" presStyleLbl="node1" presStyleIdx="1" presStyleCnt="4"/>
      <dgm:spPr/>
    </dgm:pt>
    <dgm:pt modelId="{86CBA116-47EA-4316-9951-9A0097381110}" type="pres">
      <dgm:prSet presAssocID="{2E9DBE44-ADC7-4F10-B198-169194913277}" presName="imagNode" presStyleLbl="fgImgPlace1" presStyleIdx="1" presStyleCnt="4" custScaleX="107544" custScaleY="102648"/>
      <dgm:spPr>
        <a:blipFill rotWithShape="1">
          <a:blip xmlns:r="http://schemas.openxmlformats.org/officeDocument/2006/relationships" r:embed="rId2"/>
          <a:stretch>
            <a:fillRect/>
          </a:stretch>
        </a:blipFill>
      </dgm:spPr>
    </dgm:pt>
    <dgm:pt modelId="{83114055-F39B-4262-8B4F-CCBA9F6C70B2}" type="pres">
      <dgm:prSet presAssocID="{05B49696-C7F4-4E20-837C-65964A2EBB43}" presName="sibTrans" presStyleLbl="sibTrans2D1" presStyleIdx="0" presStyleCnt="0"/>
      <dgm:spPr/>
      <dgm:t>
        <a:bodyPr/>
        <a:lstStyle/>
        <a:p>
          <a:endParaRPr lang="es-ES"/>
        </a:p>
      </dgm:t>
    </dgm:pt>
    <dgm:pt modelId="{4459A829-A003-4522-B4F8-E7C1D7CB5F3E}" type="pres">
      <dgm:prSet presAssocID="{25A66B04-A108-4BF9-B3CE-A1F38CF79582}" presName="compNode" presStyleCnt="0"/>
      <dgm:spPr/>
    </dgm:pt>
    <dgm:pt modelId="{E3E26712-39F6-42FA-A023-0CAD2C33DD3D}" type="pres">
      <dgm:prSet presAssocID="{25A66B04-A108-4BF9-B3CE-A1F38CF79582}" presName="bkgdShape" presStyleLbl="node1" presStyleIdx="2" presStyleCnt="4"/>
      <dgm:spPr/>
      <dgm:t>
        <a:bodyPr/>
        <a:lstStyle/>
        <a:p>
          <a:endParaRPr lang="es-ES"/>
        </a:p>
      </dgm:t>
    </dgm:pt>
    <dgm:pt modelId="{3E31DACA-1B0B-4105-BEAE-9EA543F169C8}" type="pres">
      <dgm:prSet presAssocID="{25A66B04-A108-4BF9-B3CE-A1F38CF79582}" presName="nodeTx" presStyleLbl="node1" presStyleIdx="2" presStyleCnt="4">
        <dgm:presLayoutVars>
          <dgm:bulletEnabled val="1"/>
        </dgm:presLayoutVars>
      </dgm:prSet>
      <dgm:spPr/>
      <dgm:t>
        <a:bodyPr/>
        <a:lstStyle/>
        <a:p>
          <a:endParaRPr lang="es-ES"/>
        </a:p>
      </dgm:t>
    </dgm:pt>
    <dgm:pt modelId="{819E8AC1-E2AD-49B6-97B5-E590385570AD}" type="pres">
      <dgm:prSet presAssocID="{25A66B04-A108-4BF9-B3CE-A1F38CF79582}" presName="invisiNode" presStyleLbl="node1" presStyleIdx="2" presStyleCnt="4"/>
      <dgm:spPr/>
    </dgm:pt>
    <dgm:pt modelId="{D57AC823-3113-4FED-9664-4866F0E654FB}" type="pres">
      <dgm:prSet presAssocID="{25A66B04-A108-4BF9-B3CE-A1F38CF79582}" presName="imagNode" presStyleLbl="fgImgPlace1" presStyleIdx="2" presStyleCnt="4"/>
      <dgm:spPr>
        <a:blipFill rotWithShape="1">
          <a:blip xmlns:r="http://schemas.openxmlformats.org/officeDocument/2006/relationships" r:embed="rId3"/>
          <a:stretch>
            <a:fillRect/>
          </a:stretch>
        </a:blipFill>
      </dgm:spPr>
    </dgm:pt>
    <dgm:pt modelId="{D1B27526-96CF-4DF1-BC41-FD54BFF44B84}" type="pres">
      <dgm:prSet presAssocID="{69CBA828-8A76-4EFF-9865-3410AA71FBA7}" presName="sibTrans" presStyleLbl="sibTrans2D1" presStyleIdx="0" presStyleCnt="0"/>
      <dgm:spPr/>
      <dgm:t>
        <a:bodyPr/>
        <a:lstStyle/>
        <a:p>
          <a:endParaRPr lang="es-ES"/>
        </a:p>
      </dgm:t>
    </dgm:pt>
    <dgm:pt modelId="{7B63FF2F-F9BD-4EDC-B623-1AEFC6772A0B}" type="pres">
      <dgm:prSet presAssocID="{BFC52D9B-204C-4D59-A3B9-F82F1D667D48}" presName="compNode" presStyleCnt="0"/>
      <dgm:spPr/>
    </dgm:pt>
    <dgm:pt modelId="{FCF26288-C70C-45CF-9569-25437EC7A847}" type="pres">
      <dgm:prSet presAssocID="{BFC52D9B-204C-4D59-A3B9-F82F1D667D48}" presName="bkgdShape" presStyleLbl="node1" presStyleIdx="3" presStyleCnt="4"/>
      <dgm:spPr/>
      <dgm:t>
        <a:bodyPr/>
        <a:lstStyle/>
        <a:p>
          <a:endParaRPr lang="es-ES"/>
        </a:p>
      </dgm:t>
    </dgm:pt>
    <dgm:pt modelId="{446FE249-1ECD-42A5-BFC0-D8D2C97E8FC9}" type="pres">
      <dgm:prSet presAssocID="{BFC52D9B-204C-4D59-A3B9-F82F1D667D48}" presName="nodeTx" presStyleLbl="node1" presStyleIdx="3" presStyleCnt="4">
        <dgm:presLayoutVars>
          <dgm:bulletEnabled val="1"/>
        </dgm:presLayoutVars>
      </dgm:prSet>
      <dgm:spPr/>
      <dgm:t>
        <a:bodyPr/>
        <a:lstStyle/>
        <a:p>
          <a:endParaRPr lang="es-ES"/>
        </a:p>
      </dgm:t>
    </dgm:pt>
    <dgm:pt modelId="{C26A0F9F-5C49-4EB7-A023-DE4DC441B13C}" type="pres">
      <dgm:prSet presAssocID="{BFC52D9B-204C-4D59-A3B9-F82F1D667D48}" presName="invisiNode" presStyleLbl="node1" presStyleIdx="3" presStyleCnt="4"/>
      <dgm:spPr/>
    </dgm:pt>
    <dgm:pt modelId="{C3EC7068-AEDD-4C9C-90BE-1BF887281118}" type="pres">
      <dgm:prSet presAssocID="{BFC52D9B-204C-4D59-A3B9-F82F1D667D48}" presName="imagNode" presStyleLbl="fgImgPlace1" presStyleIdx="3" presStyleCnt="4"/>
      <dgm:spPr>
        <a:blipFill rotWithShape="1">
          <a:blip xmlns:r="http://schemas.openxmlformats.org/officeDocument/2006/relationships" r:embed="rId4"/>
          <a:stretch>
            <a:fillRect/>
          </a:stretch>
        </a:blipFill>
      </dgm:spPr>
    </dgm:pt>
  </dgm:ptLst>
  <dgm:cxnLst>
    <dgm:cxn modelId="{60D89E7E-2C13-4480-BC9D-851BAD72DD68}" type="presOf" srcId="{3E9BBC6D-448A-4700-9333-7FC2A6256152}" destId="{9C1DAF37-B4CA-4A2F-8EF1-A67DCE44FC17}" srcOrd="0" destOrd="0" presId="urn:microsoft.com/office/officeart/2005/8/layout/hList7"/>
    <dgm:cxn modelId="{2E5F6514-BA27-4795-8DE6-8C9EFA29E0A5}" type="presOf" srcId="{2E9DBE44-ADC7-4F10-B198-169194913277}" destId="{670CBF29-DF83-4DE9-9AB4-B29B127A655D}" srcOrd="0" destOrd="0" presId="urn:microsoft.com/office/officeart/2005/8/layout/hList7"/>
    <dgm:cxn modelId="{B1D5195E-F49A-4EA0-B303-BF9BE23AA0BD}" srcId="{15334929-4761-4F29-A312-DEE2B8652611}" destId="{5DF59168-5031-4747-9A8A-D62FA17068E3}" srcOrd="0" destOrd="0" parTransId="{B7A9F1B3-E650-4CE9-8290-E2143C5D98C5}" sibTransId="{E8A1CD75-4950-49AC-A9B6-D3A361120E88}"/>
    <dgm:cxn modelId="{D40A07A0-649C-4CC1-90C4-6E6CEB1A5C7A}" type="presOf" srcId="{25A66B04-A108-4BF9-B3CE-A1F38CF79582}" destId="{E3E26712-39F6-42FA-A023-0CAD2C33DD3D}" srcOrd="0" destOrd="0" presId="urn:microsoft.com/office/officeart/2005/8/layout/hList7"/>
    <dgm:cxn modelId="{696D3649-C9DF-4CCA-A249-D5E9A01FACC3}" type="presOf" srcId="{BB144442-72B0-4C02-B0EB-554CC9BC26C9}" destId="{446FE249-1ECD-42A5-BFC0-D8D2C97E8FC9}" srcOrd="1" destOrd="1" presId="urn:microsoft.com/office/officeart/2005/8/layout/hList7"/>
    <dgm:cxn modelId="{AA95A7CB-E8F6-491E-BD3D-762931BB14DD}" srcId="{30454FB9-9E52-4B13-99D2-F63D9257A339}" destId="{15334929-4761-4F29-A312-DEE2B8652611}" srcOrd="0" destOrd="0" parTransId="{F4A1708F-90A8-4EA5-8C84-ADC2E5B57BA4}" sibTransId="{3E9BBC6D-448A-4700-9333-7FC2A6256152}"/>
    <dgm:cxn modelId="{39A6D71C-9583-4BEB-901A-B19D6B708A1A}" srcId="{30454FB9-9E52-4B13-99D2-F63D9257A339}" destId="{25A66B04-A108-4BF9-B3CE-A1F38CF79582}" srcOrd="2" destOrd="0" parTransId="{637E5FA0-4881-427C-B363-5123C3239A55}" sibTransId="{69CBA828-8A76-4EFF-9865-3410AA71FBA7}"/>
    <dgm:cxn modelId="{F158AE9F-B5D5-49AD-999D-2C9D66E178A1}" type="presOf" srcId="{A38F143D-0ECF-460C-A28C-E70B2FDDF5D5}" destId="{135C258C-C4CE-49E6-BE39-17A77A4FA36C}" srcOrd="1" destOrd="2" presId="urn:microsoft.com/office/officeart/2005/8/layout/hList7"/>
    <dgm:cxn modelId="{271C49D5-3C38-476B-9097-948659FB1A64}" srcId="{30454FB9-9E52-4B13-99D2-F63D9257A339}" destId="{BFC52D9B-204C-4D59-A3B9-F82F1D667D48}" srcOrd="3" destOrd="0" parTransId="{A5E8ABAE-1914-420E-A2D3-73C1B0ADD19A}" sibTransId="{772FDAA6-7889-471E-846A-E8626354311A}"/>
    <dgm:cxn modelId="{6B987DC4-044F-4207-A2BE-F63ECFA078F9}" type="presOf" srcId="{6943766D-5DC4-4EB7-8185-707124C32E2B}" destId="{670CBF29-DF83-4DE9-9AB4-B29B127A655D}" srcOrd="0" destOrd="1" presId="urn:microsoft.com/office/officeart/2005/8/layout/hList7"/>
    <dgm:cxn modelId="{7EDA0626-A0E2-437F-8C39-73F611AE40A9}" type="presOf" srcId="{15334929-4761-4F29-A312-DEE2B8652611}" destId="{49186D1A-E367-468E-81C4-F4718BC3CD3F}" srcOrd="0" destOrd="0" presId="urn:microsoft.com/office/officeart/2005/8/layout/hList7"/>
    <dgm:cxn modelId="{E4ACB670-F743-4F01-BC83-477501DDF400}" type="presOf" srcId="{69CBA828-8A76-4EFF-9865-3410AA71FBA7}" destId="{D1B27526-96CF-4DF1-BC41-FD54BFF44B84}" srcOrd="0" destOrd="0" presId="urn:microsoft.com/office/officeart/2005/8/layout/hList7"/>
    <dgm:cxn modelId="{44913691-72CD-4C09-8F27-8F6CDB3821E1}" srcId="{25A66B04-A108-4BF9-B3CE-A1F38CF79582}" destId="{C564ABB8-CFE4-4081-9A24-D62243B4A93E}" srcOrd="0" destOrd="0" parTransId="{457DD3CD-A903-43C7-80C2-9A53CEC44413}" sibTransId="{9052A716-50C4-4A12-871A-DD318775A46F}"/>
    <dgm:cxn modelId="{6076750B-BF91-479C-9388-FEF8D551753C}" type="presOf" srcId="{C564ABB8-CFE4-4081-9A24-D62243B4A93E}" destId="{3E31DACA-1B0B-4105-BEAE-9EA543F169C8}" srcOrd="1" destOrd="1" presId="urn:microsoft.com/office/officeart/2005/8/layout/hList7"/>
    <dgm:cxn modelId="{426496AF-5742-4512-83C5-9AFCA5AF3071}" type="presOf" srcId="{25A66B04-A108-4BF9-B3CE-A1F38CF79582}" destId="{3E31DACA-1B0B-4105-BEAE-9EA543F169C8}" srcOrd="1" destOrd="0" presId="urn:microsoft.com/office/officeart/2005/8/layout/hList7"/>
    <dgm:cxn modelId="{71EFFDC9-0127-4A43-8A72-F4CBA0B693C8}" srcId="{2E9DBE44-ADC7-4F10-B198-169194913277}" destId="{A38F143D-0ECF-460C-A28C-E70B2FDDF5D5}" srcOrd="1" destOrd="0" parTransId="{604F91CB-0E50-402F-BA22-D7F4B5D96D97}" sibTransId="{1B4C114B-9102-4E22-9136-AAE92BA173EE}"/>
    <dgm:cxn modelId="{4F040272-4599-4700-BFE7-3D92E65C3852}" type="presOf" srcId="{BFC52D9B-204C-4D59-A3B9-F82F1D667D48}" destId="{FCF26288-C70C-45CF-9569-25437EC7A847}" srcOrd="0" destOrd="0" presId="urn:microsoft.com/office/officeart/2005/8/layout/hList7"/>
    <dgm:cxn modelId="{BD92E485-B36D-4A98-A1B0-6FF7FB438E3A}" srcId="{30454FB9-9E52-4B13-99D2-F63D9257A339}" destId="{2E9DBE44-ADC7-4F10-B198-169194913277}" srcOrd="1" destOrd="0" parTransId="{D627B622-0E8D-47F3-A5CE-DA5004ECA233}" sibTransId="{05B49696-C7F4-4E20-837C-65964A2EBB43}"/>
    <dgm:cxn modelId="{FD49BE33-CFAB-4166-B258-6F84E27189FB}" type="presOf" srcId="{05B49696-C7F4-4E20-837C-65964A2EBB43}" destId="{83114055-F39B-4262-8B4F-CCBA9F6C70B2}" srcOrd="0" destOrd="0" presId="urn:microsoft.com/office/officeart/2005/8/layout/hList7"/>
    <dgm:cxn modelId="{F83ED8B3-F2D9-4CEC-AFCD-9C3C3D91320E}" type="presOf" srcId="{C564ABB8-CFE4-4081-9A24-D62243B4A93E}" destId="{E3E26712-39F6-42FA-A023-0CAD2C33DD3D}" srcOrd="0" destOrd="1" presId="urn:microsoft.com/office/officeart/2005/8/layout/hList7"/>
    <dgm:cxn modelId="{05D21115-7F4B-411E-9E2D-5F4A2B8004C9}" srcId="{BFC52D9B-204C-4D59-A3B9-F82F1D667D48}" destId="{BB144442-72B0-4C02-B0EB-554CC9BC26C9}" srcOrd="0" destOrd="0" parTransId="{A046D953-4829-4A73-B730-B75051C1AFA5}" sibTransId="{A2C5CC88-E9E0-4F08-B42C-3874BB44B369}"/>
    <dgm:cxn modelId="{27D1F998-0B44-4790-91B9-4BD6896207EB}" type="presOf" srcId="{15334929-4761-4F29-A312-DEE2B8652611}" destId="{8D3AE723-326E-4CDA-B0D2-9AC2A3416E5E}" srcOrd="1" destOrd="0" presId="urn:microsoft.com/office/officeart/2005/8/layout/hList7"/>
    <dgm:cxn modelId="{845706FA-3586-4083-AF27-0606907E1060}" type="presOf" srcId="{30454FB9-9E52-4B13-99D2-F63D9257A339}" destId="{27DC8B8A-16C4-4419-AE8F-5A621C5DE582}" srcOrd="0" destOrd="0" presId="urn:microsoft.com/office/officeart/2005/8/layout/hList7"/>
    <dgm:cxn modelId="{48F98538-EAFF-4B35-BF3A-3E0514006D90}" type="presOf" srcId="{5DF59168-5031-4747-9A8A-D62FA17068E3}" destId="{8D3AE723-326E-4CDA-B0D2-9AC2A3416E5E}" srcOrd="1" destOrd="1" presId="urn:microsoft.com/office/officeart/2005/8/layout/hList7"/>
    <dgm:cxn modelId="{C7988439-7E95-4E8D-824A-CD4339A7DA8E}" type="presOf" srcId="{6943766D-5DC4-4EB7-8185-707124C32E2B}" destId="{135C258C-C4CE-49E6-BE39-17A77A4FA36C}" srcOrd="1" destOrd="1" presId="urn:microsoft.com/office/officeart/2005/8/layout/hList7"/>
    <dgm:cxn modelId="{86EA8583-A00D-4DEA-859A-9FDB3C11AFB2}" type="presOf" srcId="{2E9DBE44-ADC7-4F10-B198-169194913277}" destId="{135C258C-C4CE-49E6-BE39-17A77A4FA36C}" srcOrd="1" destOrd="0" presId="urn:microsoft.com/office/officeart/2005/8/layout/hList7"/>
    <dgm:cxn modelId="{DD9ECDAB-F0BF-4685-BBF8-2C2B34469E2A}" type="presOf" srcId="{5DF59168-5031-4747-9A8A-D62FA17068E3}" destId="{49186D1A-E367-468E-81C4-F4718BC3CD3F}" srcOrd="0" destOrd="1" presId="urn:microsoft.com/office/officeart/2005/8/layout/hList7"/>
    <dgm:cxn modelId="{5D3CCB19-DE94-4762-ABFD-1D3E98DC7468}" type="presOf" srcId="{BB144442-72B0-4C02-B0EB-554CC9BC26C9}" destId="{FCF26288-C70C-45CF-9569-25437EC7A847}" srcOrd="0" destOrd="1" presId="urn:microsoft.com/office/officeart/2005/8/layout/hList7"/>
    <dgm:cxn modelId="{E24B023D-FC32-49C0-BF3E-6A4DF075B254}" srcId="{2E9DBE44-ADC7-4F10-B198-169194913277}" destId="{6943766D-5DC4-4EB7-8185-707124C32E2B}" srcOrd="0" destOrd="0" parTransId="{E6D741D1-E555-4836-A229-252029213434}" sibTransId="{84EBB811-9A94-4690-BD57-BD7500815886}"/>
    <dgm:cxn modelId="{2DBD0D19-4858-4257-8839-6E8C52B9FBBB}" type="presOf" srcId="{BFC52D9B-204C-4D59-A3B9-F82F1D667D48}" destId="{446FE249-1ECD-42A5-BFC0-D8D2C97E8FC9}" srcOrd="1" destOrd="0" presId="urn:microsoft.com/office/officeart/2005/8/layout/hList7"/>
    <dgm:cxn modelId="{5DE70510-3890-4721-8CA7-047787027A94}" type="presOf" srcId="{A38F143D-0ECF-460C-A28C-E70B2FDDF5D5}" destId="{670CBF29-DF83-4DE9-9AB4-B29B127A655D}" srcOrd="0" destOrd="2" presId="urn:microsoft.com/office/officeart/2005/8/layout/hList7"/>
    <dgm:cxn modelId="{E19942F1-48E4-4132-ACF7-24E0F1FC803B}" type="presParOf" srcId="{27DC8B8A-16C4-4419-AE8F-5A621C5DE582}" destId="{4D912836-9B87-448E-9FBD-F2907AD29BE0}" srcOrd="0" destOrd="0" presId="urn:microsoft.com/office/officeart/2005/8/layout/hList7"/>
    <dgm:cxn modelId="{086DBF21-9156-4D9B-8CF3-9E6758EF49C9}" type="presParOf" srcId="{27DC8B8A-16C4-4419-AE8F-5A621C5DE582}" destId="{14EAE430-9B95-40D8-8A96-C09C6B7CEFE7}" srcOrd="1" destOrd="0" presId="urn:microsoft.com/office/officeart/2005/8/layout/hList7"/>
    <dgm:cxn modelId="{6579F89F-6C88-45C5-B9BF-9A4FD9B36D02}" type="presParOf" srcId="{14EAE430-9B95-40D8-8A96-C09C6B7CEFE7}" destId="{40D0A212-A158-459D-B3FC-960E74B2E804}" srcOrd="0" destOrd="0" presId="urn:microsoft.com/office/officeart/2005/8/layout/hList7"/>
    <dgm:cxn modelId="{B3BCAAD7-3A92-4AAD-B35C-F6C479A3C2A8}" type="presParOf" srcId="{40D0A212-A158-459D-B3FC-960E74B2E804}" destId="{49186D1A-E367-468E-81C4-F4718BC3CD3F}" srcOrd="0" destOrd="0" presId="urn:microsoft.com/office/officeart/2005/8/layout/hList7"/>
    <dgm:cxn modelId="{148A2080-5DAF-41C9-BFE6-F91D1294F88D}" type="presParOf" srcId="{40D0A212-A158-459D-B3FC-960E74B2E804}" destId="{8D3AE723-326E-4CDA-B0D2-9AC2A3416E5E}" srcOrd="1" destOrd="0" presId="urn:microsoft.com/office/officeart/2005/8/layout/hList7"/>
    <dgm:cxn modelId="{295F14A0-EFEA-47CF-B77F-15A19C2A3A34}" type="presParOf" srcId="{40D0A212-A158-459D-B3FC-960E74B2E804}" destId="{A5EBA9BF-4B54-4B2B-9B80-658D8FA27139}" srcOrd="2" destOrd="0" presId="urn:microsoft.com/office/officeart/2005/8/layout/hList7"/>
    <dgm:cxn modelId="{AA58D48A-0517-4043-95C3-5CA14CE940CC}" type="presParOf" srcId="{40D0A212-A158-459D-B3FC-960E74B2E804}" destId="{1F89A9A8-C7BD-41EE-9EEA-459B54B56BCC}" srcOrd="3" destOrd="0" presId="urn:microsoft.com/office/officeart/2005/8/layout/hList7"/>
    <dgm:cxn modelId="{D2A2C45D-BCFB-41E8-A329-539BF35056F3}" type="presParOf" srcId="{14EAE430-9B95-40D8-8A96-C09C6B7CEFE7}" destId="{9C1DAF37-B4CA-4A2F-8EF1-A67DCE44FC17}" srcOrd="1" destOrd="0" presId="urn:microsoft.com/office/officeart/2005/8/layout/hList7"/>
    <dgm:cxn modelId="{7C110BF6-35B0-4E5E-86E7-98210C173873}" type="presParOf" srcId="{14EAE430-9B95-40D8-8A96-C09C6B7CEFE7}" destId="{E9790C5D-F340-409C-8FFB-95FDE0E8985F}" srcOrd="2" destOrd="0" presId="urn:microsoft.com/office/officeart/2005/8/layout/hList7"/>
    <dgm:cxn modelId="{4B4A3C76-9152-4C62-BECC-D5E56BCF2770}" type="presParOf" srcId="{E9790C5D-F340-409C-8FFB-95FDE0E8985F}" destId="{670CBF29-DF83-4DE9-9AB4-B29B127A655D}" srcOrd="0" destOrd="0" presId="urn:microsoft.com/office/officeart/2005/8/layout/hList7"/>
    <dgm:cxn modelId="{FD6A07FE-EC40-4B18-9735-6ED80E8FA313}" type="presParOf" srcId="{E9790C5D-F340-409C-8FFB-95FDE0E8985F}" destId="{135C258C-C4CE-49E6-BE39-17A77A4FA36C}" srcOrd="1" destOrd="0" presId="urn:microsoft.com/office/officeart/2005/8/layout/hList7"/>
    <dgm:cxn modelId="{F063C57F-F1F9-480B-BACF-8714FB4BD861}" type="presParOf" srcId="{E9790C5D-F340-409C-8FFB-95FDE0E8985F}" destId="{1905E00A-A868-4626-9DCC-AED98A0478EC}" srcOrd="2" destOrd="0" presId="urn:microsoft.com/office/officeart/2005/8/layout/hList7"/>
    <dgm:cxn modelId="{90AED404-38CB-4E49-A794-1BF9FA895BBB}" type="presParOf" srcId="{E9790C5D-F340-409C-8FFB-95FDE0E8985F}" destId="{86CBA116-47EA-4316-9951-9A0097381110}" srcOrd="3" destOrd="0" presId="urn:microsoft.com/office/officeart/2005/8/layout/hList7"/>
    <dgm:cxn modelId="{C8BCEBE6-9954-4576-9C80-BB62D1C70E97}" type="presParOf" srcId="{14EAE430-9B95-40D8-8A96-C09C6B7CEFE7}" destId="{83114055-F39B-4262-8B4F-CCBA9F6C70B2}" srcOrd="3" destOrd="0" presId="urn:microsoft.com/office/officeart/2005/8/layout/hList7"/>
    <dgm:cxn modelId="{AE1E542B-AE5B-456D-964E-1DC284719127}" type="presParOf" srcId="{14EAE430-9B95-40D8-8A96-C09C6B7CEFE7}" destId="{4459A829-A003-4522-B4F8-E7C1D7CB5F3E}" srcOrd="4" destOrd="0" presId="urn:microsoft.com/office/officeart/2005/8/layout/hList7"/>
    <dgm:cxn modelId="{34814845-09D3-4E7B-8B0E-ADE8F372F40B}" type="presParOf" srcId="{4459A829-A003-4522-B4F8-E7C1D7CB5F3E}" destId="{E3E26712-39F6-42FA-A023-0CAD2C33DD3D}" srcOrd="0" destOrd="0" presId="urn:microsoft.com/office/officeart/2005/8/layout/hList7"/>
    <dgm:cxn modelId="{1005614E-8FBC-4F73-BA8A-CBA000410899}" type="presParOf" srcId="{4459A829-A003-4522-B4F8-E7C1D7CB5F3E}" destId="{3E31DACA-1B0B-4105-BEAE-9EA543F169C8}" srcOrd="1" destOrd="0" presId="urn:microsoft.com/office/officeart/2005/8/layout/hList7"/>
    <dgm:cxn modelId="{3AB0D6F0-7436-4C56-960B-A964C1FC21B4}" type="presParOf" srcId="{4459A829-A003-4522-B4F8-E7C1D7CB5F3E}" destId="{819E8AC1-E2AD-49B6-97B5-E590385570AD}" srcOrd="2" destOrd="0" presId="urn:microsoft.com/office/officeart/2005/8/layout/hList7"/>
    <dgm:cxn modelId="{21835E67-4CD4-4D6B-9CD1-1F1253930A74}" type="presParOf" srcId="{4459A829-A003-4522-B4F8-E7C1D7CB5F3E}" destId="{D57AC823-3113-4FED-9664-4866F0E654FB}" srcOrd="3" destOrd="0" presId="urn:microsoft.com/office/officeart/2005/8/layout/hList7"/>
    <dgm:cxn modelId="{88906F1A-AB9D-4C5E-845A-E557FFFA980A}" type="presParOf" srcId="{14EAE430-9B95-40D8-8A96-C09C6B7CEFE7}" destId="{D1B27526-96CF-4DF1-BC41-FD54BFF44B84}" srcOrd="5" destOrd="0" presId="urn:microsoft.com/office/officeart/2005/8/layout/hList7"/>
    <dgm:cxn modelId="{012E4ACF-0238-46FD-B985-994BC54C216C}" type="presParOf" srcId="{14EAE430-9B95-40D8-8A96-C09C6B7CEFE7}" destId="{7B63FF2F-F9BD-4EDC-B623-1AEFC6772A0B}" srcOrd="6" destOrd="0" presId="urn:microsoft.com/office/officeart/2005/8/layout/hList7"/>
    <dgm:cxn modelId="{A709FB83-827A-4DE1-8D55-FDD886C55F4E}" type="presParOf" srcId="{7B63FF2F-F9BD-4EDC-B623-1AEFC6772A0B}" destId="{FCF26288-C70C-45CF-9569-25437EC7A847}" srcOrd="0" destOrd="0" presId="urn:microsoft.com/office/officeart/2005/8/layout/hList7"/>
    <dgm:cxn modelId="{246490D1-FA84-4710-8186-565C8746BD8E}" type="presParOf" srcId="{7B63FF2F-F9BD-4EDC-B623-1AEFC6772A0B}" destId="{446FE249-1ECD-42A5-BFC0-D8D2C97E8FC9}" srcOrd="1" destOrd="0" presId="urn:microsoft.com/office/officeart/2005/8/layout/hList7"/>
    <dgm:cxn modelId="{37D9DF11-1905-45CC-8DC9-0662F5C339AA}" type="presParOf" srcId="{7B63FF2F-F9BD-4EDC-B623-1AEFC6772A0B}" destId="{C26A0F9F-5C49-4EB7-A023-DE4DC441B13C}" srcOrd="2" destOrd="0" presId="urn:microsoft.com/office/officeart/2005/8/layout/hList7"/>
    <dgm:cxn modelId="{D89ABEF9-F185-4EDF-903F-019BB2CF86AF}" type="presParOf" srcId="{7B63FF2F-F9BD-4EDC-B623-1AEFC6772A0B}" destId="{C3EC7068-AEDD-4C9C-90BE-1BF88728111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D172DC-09FF-4D30-B419-F49C866DDC6B}"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8D30AA4B-4624-4945-B2B8-D831F9F9CAD1}">
      <dgm:prSet phldrT="[Texto]"/>
      <dgm:spPr/>
      <dgm:t>
        <a:bodyPr/>
        <a:lstStyle/>
        <a:p>
          <a:r>
            <a:rPr lang="es-EC" dirty="0" smtClean="0"/>
            <a:t>Es el análisis geográfico de la realidad económico-social </a:t>
          </a:r>
          <a:endParaRPr lang="es-ES" dirty="0"/>
        </a:p>
      </dgm:t>
    </dgm:pt>
    <dgm:pt modelId="{9A383BCE-0886-4651-BEF2-AE1EAA8906C4}" type="parTrans" cxnId="{B9B624DE-752C-4101-8CFA-C09B67C9009F}">
      <dgm:prSet/>
      <dgm:spPr/>
      <dgm:t>
        <a:bodyPr/>
        <a:lstStyle/>
        <a:p>
          <a:endParaRPr lang="es-ES"/>
        </a:p>
      </dgm:t>
    </dgm:pt>
    <dgm:pt modelId="{D24E4EF6-4388-44AD-A3AF-6055E67B538B}" type="sibTrans" cxnId="{B9B624DE-752C-4101-8CFA-C09B67C9009F}">
      <dgm:prSet/>
      <dgm:spPr/>
      <dgm:t>
        <a:bodyPr/>
        <a:lstStyle/>
        <a:p>
          <a:endParaRPr lang="es-ES"/>
        </a:p>
      </dgm:t>
    </dgm:pt>
    <dgm:pt modelId="{CAB0D5D1-7D57-4914-AE52-BEB1BCB7E709}">
      <dgm:prSet phldrT="[Texto]"/>
      <dgm:spPr/>
      <dgm:t>
        <a:bodyPr/>
        <a:lstStyle/>
        <a:p>
          <a:r>
            <a:rPr lang="es-EC" dirty="0" smtClean="0"/>
            <a:t>Lo realiza a través de instrumentos cartográficos y herramientas de la estadística espacial </a:t>
          </a:r>
          <a:endParaRPr lang="es-ES" dirty="0"/>
        </a:p>
      </dgm:t>
    </dgm:pt>
    <dgm:pt modelId="{C2C5929C-2E0B-40B2-B5F3-0E07A830FD0A}" type="parTrans" cxnId="{1F81AFA5-C518-4AD2-9C9E-D38F6BE7B42F}">
      <dgm:prSet/>
      <dgm:spPr/>
      <dgm:t>
        <a:bodyPr/>
        <a:lstStyle/>
        <a:p>
          <a:endParaRPr lang="es-ES"/>
        </a:p>
      </dgm:t>
    </dgm:pt>
    <dgm:pt modelId="{9E2BF068-3D5E-4832-A335-DC6662EE7E47}" type="sibTrans" cxnId="{1F81AFA5-C518-4AD2-9C9E-D38F6BE7B42F}">
      <dgm:prSet/>
      <dgm:spPr/>
      <dgm:t>
        <a:bodyPr/>
        <a:lstStyle/>
        <a:p>
          <a:endParaRPr lang="es-ES"/>
        </a:p>
      </dgm:t>
    </dgm:pt>
    <dgm:pt modelId="{FE604824-890F-4E92-919C-672BD5FF664B}">
      <dgm:prSet phldrT="[Texto]"/>
      <dgm:spPr/>
      <dgm:t>
        <a:bodyPr/>
        <a:lstStyle/>
        <a:p>
          <a:r>
            <a:rPr lang="es-EC" dirty="0" smtClean="0"/>
            <a:t>aplicado al mundo de la distribución comercial, permite responder a la pregunta ¿quién compra?¿dónde?”. </a:t>
          </a:r>
          <a:endParaRPr lang="es-ES" dirty="0"/>
        </a:p>
      </dgm:t>
    </dgm:pt>
    <dgm:pt modelId="{FCF57650-F154-43F0-BC2D-3D87905BA6A1}" type="parTrans" cxnId="{85473576-18F8-4707-B0A5-E3566769A8DB}">
      <dgm:prSet/>
      <dgm:spPr/>
      <dgm:t>
        <a:bodyPr/>
        <a:lstStyle/>
        <a:p>
          <a:endParaRPr lang="es-ES"/>
        </a:p>
      </dgm:t>
    </dgm:pt>
    <dgm:pt modelId="{6C44E060-8F9C-48A3-9492-CB52C0AAB900}" type="sibTrans" cxnId="{85473576-18F8-4707-B0A5-E3566769A8DB}">
      <dgm:prSet/>
      <dgm:spPr/>
      <dgm:t>
        <a:bodyPr/>
        <a:lstStyle/>
        <a:p>
          <a:endParaRPr lang="es-ES"/>
        </a:p>
      </dgm:t>
    </dgm:pt>
    <dgm:pt modelId="{A4A665F0-935F-4D0D-8654-E839ADD1372B}" type="pres">
      <dgm:prSet presAssocID="{E6D172DC-09FF-4D30-B419-F49C866DDC6B}" presName="rootnode" presStyleCnt="0">
        <dgm:presLayoutVars>
          <dgm:chMax/>
          <dgm:chPref/>
          <dgm:dir/>
          <dgm:animLvl val="lvl"/>
        </dgm:presLayoutVars>
      </dgm:prSet>
      <dgm:spPr/>
    </dgm:pt>
    <dgm:pt modelId="{DFC6102A-D9F6-4B3D-994A-7C91925A168C}" type="pres">
      <dgm:prSet presAssocID="{8D30AA4B-4624-4945-B2B8-D831F9F9CAD1}" presName="composite" presStyleCnt="0"/>
      <dgm:spPr/>
    </dgm:pt>
    <dgm:pt modelId="{C960898F-6068-4455-A827-D73D1AF46297}" type="pres">
      <dgm:prSet presAssocID="{8D30AA4B-4624-4945-B2B8-D831F9F9CAD1}" presName="bentUpArrow1" presStyleLbl="alignImgPlace1" presStyleIdx="0" presStyleCnt="2"/>
      <dgm:spPr/>
    </dgm:pt>
    <dgm:pt modelId="{88A8FB97-510A-44C7-845D-12DBE0EC05B0}" type="pres">
      <dgm:prSet presAssocID="{8D30AA4B-4624-4945-B2B8-D831F9F9CAD1}" presName="ParentText" presStyleLbl="node1" presStyleIdx="0" presStyleCnt="3">
        <dgm:presLayoutVars>
          <dgm:chMax val="1"/>
          <dgm:chPref val="1"/>
          <dgm:bulletEnabled val="1"/>
        </dgm:presLayoutVars>
      </dgm:prSet>
      <dgm:spPr/>
      <dgm:t>
        <a:bodyPr/>
        <a:lstStyle/>
        <a:p>
          <a:endParaRPr lang="es-ES"/>
        </a:p>
      </dgm:t>
    </dgm:pt>
    <dgm:pt modelId="{C7D57B61-C247-4311-BE0B-EABD2DA29277}" type="pres">
      <dgm:prSet presAssocID="{8D30AA4B-4624-4945-B2B8-D831F9F9CAD1}" presName="ChildText" presStyleLbl="revTx" presStyleIdx="0" presStyleCnt="2">
        <dgm:presLayoutVars>
          <dgm:chMax val="0"/>
          <dgm:chPref val="0"/>
          <dgm:bulletEnabled val="1"/>
        </dgm:presLayoutVars>
      </dgm:prSet>
      <dgm:spPr/>
    </dgm:pt>
    <dgm:pt modelId="{BF8E6195-3180-415D-BEFC-880318EE1D68}" type="pres">
      <dgm:prSet presAssocID="{D24E4EF6-4388-44AD-A3AF-6055E67B538B}" presName="sibTrans" presStyleCnt="0"/>
      <dgm:spPr/>
    </dgm:pt>
    <dgm:pt modelId="{191E29D3-F43C-4BAB-8758-42171FA1C185}" type="pres">
      <dgm:prSet presAssocID="{CAB0D5D1-7D57-4914-AE52-BEB1BCB7E709}" presName="composite" presStyleCnt="0"/>
      <dgm:spPr/>
    </dgm:pt>
    <dgm:pt modelId="{C02AABDB-0072-4275-A182-CB75205C15D9}" type="pres">
      <dgm:prSet presAssocID="{CAB0D5D1-7D57-4914-AE52-BEB1BCB7E709}" presName="bentUpArrow1" presStyleLbl="alignImgPlace1" presStyleIdx="1" presStyleCnt="2"/>
      <dgm:spPr/>
    </dgm:pt>
    <dgm:pt modelId="{D56EEA70-6FD5-4BE9-A982-D339376EFA74}" type="pres">
      <dgm:prSet presAssocID="{CAB0D5D1-7D57-4914-AE52-BEB1BCB7E709}" presName="ParentText" presStyleLbl="node1" presStyleIdx="1" presStyleCnt="3">
        <dgm:presLayoutVars>
          <dgm:chMax val="1"/>
          <dgm:chPref val="1"/>
          <dgm:bulletEnabled val="1"/>
        </dgm:presLayoutVars>
      </dgm:prSet>
      <dgm:spPr/>
      <dgm:t>
        <a:bodyPr/>
        <a:lstStyle/>
        <a:p>
          <a:endParaRPr lang="es-ES"/>
        </a:p>
      </dgm:t>
    </dgm:pt>
    <dgm:pt modelId="{736EE329-5F72-491B-8B99-43E95B72130B}" type="pres">
      <dgm:prSet presAssocID="{CAB0D5D1-7D57-4914-AE52-BEB1BCB7E709}" presName="ChildText" presStyleLbl="revTx" presStyleIdx="1" presStyleCnt="2">
        <dgm:presLayoutVars>
          <dgm:chMax val="0"/>
          <dgm:chPref val="0"/>
          <dgm:bulletEnabled val="1"/>
        </dgm:presLayoutVars>
      </dgm:prSet>
      <dgm:spPr/>
    </dgm:pt>
    <dgm:pt modelId="{E00F6D9E-5BEB-4940-914D-64FBCACDD176}" type="pres">
      <dgm:prSet presAssocID="{9E2BF068-3D5E-4832-A335-DC6662EE7E47}" presName="sibTrans" presStyleCnt="0"/>
      <dgm:spPr/>
    </dgm:pt>
    <dgm:pt modelId="{76328EA1-3092-4970-815E-41CE02E63484}" type="pres">
      <dgm:prSet presAssocID="{FE604824-890F-4E92-919C-672BD5FF664B}" presName="composite" presStyleCnt="0"/>
      <dgm:spPr/>
    </dgm:pt>
    <dgm:pt modelId="{189C765E-2D36-48FD-B998-4B1FA4E23EBB}" type="pres">
      <dgm:prSet presAssocID="{FE604824-890F-4E92-919C-672BD5FF664B}" presName="ParentText" presStyleLbl="node1" presStyleIdx="2" presStyleCnt="3">
        <dgm:presLayoutVars>
          <dgm:chMax val="1"/>
          <dgm:chPref val="1"/>
          <dgm:bulletEnabled val="1"/>
        </dgm:presLayoutVars>
      </dgm:prSet>
      <dgm:spPr/>
      <dgm:t>
        <a:bodyPr/>
        <a:lstStyle/>
        <a:p>
          <a:endParaRPr lang="es-ES"/>
        </a:p>
      </dgm:t>
    </dgm:pt>
  </dgm:ptLst>
  <dgm:cxnLst>
    <dgm:cxn modelId="{B9B624DE-752C-4101-8CFA-C09B67C9009F}" srcId="{E6D172DC-09FF-4D30-B419-F49C866DDC6B}" destId="{8D30AA4B-4624-4945-B2B8-D831F9F9CAD1}" srcOrd="0" destOrd="0" parTransId="{9A383BCE-0886-4651-BEF2-AE1EAA8906C4}" sibTransId="{D24E4EF6-4388-44AD-A3AF-6055E67B538B}"/>
    <dgm:cxn modelId="{A49FE467-F43D-4497-869A-6064E82CFBF0}" type="presOf" srcId="{FE604824-890F-4E92-919C-672BD5FF664B}" destId="{189C765E-2D36-48FD-B998-4B1FA4E23EBB}" srcOrd="0" destOrd="0" presId="urn:microsoft.com/office/officeart/2005/8/layout/StepDownProcess"/>
    <dgm:cxn modelId="{85473576-18F8-4707-B0A5-E3566769A8DB}" srcId="{E6D172DC-09FF-4D30-B419-F49C866DDC6B}" destId="{FE604824-890F-4E92-919C-672BD5FF664B}" srcOrd="2" destOrd="0" parTransId="{FCF57650-F154-43F0-BC2D-3D87905BA6A1}" sibTransId="{6C44E060-8F9C-48A3-9492-CB52C0AAB900}"/>
    <dgm:cxn modelId="{DD287FC1-E933-4BA8-A3BF-E1458FBCDA99}" type="presOf" srcId="{CAB0D5D1-7D57-4914-AE52-BEB1BCB7E709}" destId="{D56EEA70-6FD5-4BE9-A982-D339376EFA74}" srcOrd="0" destOrd="0" presId="urn:microsoft.com/office/officeart/2005/8/layout/StepDownProcess"/>
    <dgm:cxn modelId="{A7B150D8-D4A8-4C37-8EA7-915315159BDE}" type="presOf" srcId="{E6D172DC-09FF-4D30-B419-F49C866DDC6B}" destId="{A4A665F0-935F-4D0D-8654-E839ADD1372B}" srcOrd="0" destOrd="0" presId="urn:microsoft.com/office/officeart/2005/8/layout/StepDownProcess"/>
    <dgm:cxn modelId="{A1DDDF99-CA10-4C86-9712-A1718BB815F3}" type="presOf" srcId="{8D30AA4B-4624-4945-B2B8-D831F9F9CAD1}" destId="{88A8FB97-510A-44C7-845D-12DBE0EC05B0}" srcOrd="0" destOrd="0" presId="urn:microsoft.com/office/officeart/2005/8/layout/StepDownProcess"/>
    <dgm:cxn modelId="{1F81AFA5-C518-4AD2-9C9E-D38F6BE7B42F}" srcId="{E6D172DC-09FF-4D30-B419-F49C866DDC6B}" destId="{CAB0D5D1-7D57-4914-AE52-BEB1BCB7E709}" srcOrd="1" destOrd="0" parTransId="{C2C5929C-2E0B-40B2-B5F3-0E07A830FD0A}" sibTransId="{9E2BF068-3D5E-4832-A335-DC6662EE7E47}"/>
    <dgm:cxn modelId="{1565494C-4EAE-4465-90A8-C705B9F2A97D}" type="presParOf" srcId="{A4A665F0-935F-4D0D-8654-E839ADD1372B}" destId="{DFC6102A-D9F6-4B3D-994A-7C91925A168C}" srcOrd="0" destOrd="0" presId="urn:microsoft.com/office/officeart/2005/8/layout/StepDownProcess"/>
    <dgm:cxn modelId="{E3D312CB-B9C2-49DF-A615-5D9C2FFB397B}" type="presParOf" srcId="{DFC6102A-D9F6-4B3D-994A-7C91925A168C}" destId="{C960898F-6068-4455-A827-D73D1AF46297}" srcOrd="0" destOrd="0" presId="urn:microsoft.com/office/officeart/2005/8/layout/StepDownProcess"/>
    <dgm:cxn modelId="{22D1A434-389F-453E-9C1F-FA64FDA81FFD}" type="presParOf" srcId="{DFC6102A-D9F6-4B3D-994A-7C91925A168C}" destId="{88A8FB97-510A-44C7-845D-12DBE0EC05B0}" srcOrd="1" destOrd="0" presId="urn:microsoft.com/office/officeart/2005/8/layout/StepDownProcess"/>
    <dgm:cxn modelId="{445FDC08-CA2A-4864-969C-FC2022C0A5E2}" type="presParOf" srcId="{DFC6102A-D9F6-4B3D-994A-7C91925A168C}" destId="{C7D57B61-C247-4311-BE0B-EABD2DA29277}" srcOrd="2" destOrd="0" presId="urn:microsoft.com/office/officeart/2005/8/layout/StepDownProcess"/>
    <dgm:cxn modelId="{E31F5AD0-D92F-4B72-A569-169E04EC11D3}" type="presParOf" srcId="{A4A665F0-935F-4D0D-8654-E839ADD1372B}" destId="{BF8E6195-3180-415D-BEFC-880318EE1D68}" srcOrd="1" destOrd="0" presId="urn:microsoft.com/office/officeart/2005/8/layout/StepDownProcess"/>
    <dgm:cxn modelId="{6C2A0C0A-55C2-4427-8D4F-D256A0DD8512}" type="presParOf" srcId="{A4A665F0-935F-4D0D-8654-E839ADD1372B}" destId="{191E29D3-F43C-4BAB-8758-42171FA1C185}" srcOrd="2" destOrd="0" presId="urn:microsoft.com/office/officeart/2005/8/layout/StepDownProcess"/>
    <dgm:cxn modelId="{DE06FE49-FE32-456B-B2ED-F65EDB18528B}" type="presParOf" srcId="{191E29D3-F43C-4BAB-8758-42171FA1C185}" destId="{C02AABDB-0072-4275-A182-CB75205C15D9}" srcOrd="0" destOrd="0" presId="urn:microsoft.com/office/officeart/2005/8/layout/StepDownProcess"/>
    <dgm:cxn modelId="{F18262A8-2774-42BF-94E8-EB079E8512AB}" type="presParOf" srcId="{191E29D3-F43C-4BAB-8758-42171FA1C185}" destId="{D56EEA70-6FD5-4BE9-A982-D339376EFA74}" srcOrd="1" destOrd="0" presId="urn:microsoft.com/office/officeart/2005/8/layout/StepDownProcess"/>
    <dgm:cxn modelId="{3356B118-07D2-497E-A886-195C05BC5AC3}" type="presParOf" srcId="{191E29D3-F43C-4BAB-8758-42171FA1C185}" destId="{736EE329-5F72-491B-8B99-43E95B72130B}" srcOrd="2" destOrd="0" presId="urn:microsoft.com/office/officeart/2005/8/layout/StepDownProcess"/>
    <dgm:cxn modelId="{8AD27718-7E89-4350-97A3-930CFF6A9B53}" type="presParOf" srcId="{A4A665F0-935F-4D0D-8654-E839ADD1372B}" destId="{E00F6D9E-5BEB-4940-914D-64FBCACDD176}" srcOrd="3" destOrd="0" presId="urn:microsoft.com/office/officeart/2005/8/layout/StepDownProcess"/>
    <dgm:cxn modelId="{B1393052-E13F-4BC0-9CDD-8D0F5B3F74A4}" type="presParOf" srcId="{A4A665F0-935F-4D0D-8654-E839ADD1372B}" destId="{76328EA1-3092-4970-815E-41CE02E63484}" srcOrd="4" destOrd="0" presId="urn:microsoft.com/office/officeart/2005/8/layout/StepDownProcess"/>
    <dgm:cxn modelId="{C57A3320-7BE8-4C3A-99E2-650583A0E854}" type="presParOf" srcId="{76328EA1-3092-4970-815E-41CE02E63484}" destId="{189C765E-2D36-48FD-B998-4B1FA4E23EB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88D483-8952-4FD4-92D9-3B3A4C303D10}"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s-ES"/>
        </a:p>
      </dgm:t>
    </dgm:pt>
    <dgm:pt modelId="{3065257B-3107-4626-8D59-F2A77B7C9C31}">
      <dgm:prSet phldrT="[Texto]"/>
      <dgm:spPr/>
      <dgm:t>
        <a:bodyPr/>
        <a:lstStyle/>
        <a:p>
          <a:r>
            <a:rPr lang="es-EC" dirty="0" smtClean="0"/>
            <a:t>Pasos de asignar coordenadas, de un sistema de referencia cartográfica a un elemento espacial o referencial en el mapa</a:t>
          </a:r>
          <a:endParaRPr lang="es-ES" dirty="0"/>
        </a:p>
      </dgm:t>
    </dgm:pt>
    <dgm:pt modelId="{B81952C1-8856-4D66-9FA1-4C810CD14AB9}" type="parTrans" cxnId="{35F9088F-70B0-49E3-A882-9B70BEF93AE8}">
      <dgm:prSet/>
      <dgm:spPr/>
      <dgm:t>
        <a:bodyPr/>
        <a:lstStyle/>
        <a:p>
          <a:endParaRPr lang="es-ES"/>
        </a:p>
      </dgm:t>
    </dgm:pt>
    <dgm:pt modelId="{89DED3BE-C1C7-4097-BCDF-57D508647020}" type="sibTrans" cxnId="{35F9088F-70B0-49E3-A882-9B70BEF93AE8}">
      <dgm:prSet/>
      <dgm:spPr/>
      <dgm:t>
        <a:bodyPr/>
        <a:lstStyle/>
        <a:p>
          <a:endParaRPr lang="es-ES"/>
        </a:p>
      </dgm:t>
    </dgm:pt>
    <dgm:pt modelId="{F2BAD27E-4DE8-471C-AE2E-83DA1C771E6F}">
      <dgm:prSet phldrT="[Texto]"/>
      <dgm:spPr/>
      <dgm:t>
        <a:bodyPr/>
        <a:lstStyle/>
        <a:p>
          <a:r>
            <a:rPr lang="es-EC" dirty="0" smtClean="0"/>
            <a:t>Posicionamiento de un  objeto espacial que puede estar representado mediante puntos o líneas. </a:t>
          </a:r>
          <a:endParaRPr lang="es-ES" dirty="0"/>
        </a:p>
      </dgm:t>
    </dgm:pt>
    <dgm:pt modelId="{0E6CF9FC-253D-426A-9604-F253F2C81BC4}" type="parTrans" cxnId="{4F534B4E-FC17-42A6-B684-6302AC1C91D3}">
      <dgm:prSet/>
      <dgm:spPr/>
      <dgm:t>
        <a:bodyPr/>
        <a:lstStyle/>
        <a:p>
          <a:endParaRPr lang="es-ES"/>
        </a:p>
      </dgm:t>
    </dgm:pt>
    <dgm:pt modelId="{8CAD4FF4-F31D-4911-9419-1F552FFDB450}" type="sibTrans" cxnId="{4F534B4E-FC17-42A6-B684-6302AC1C91D3}">
      <dgm:prSet/>
      <dgm:spPr/>
      <dgm:t>
        <a:bodyPr/>
        <a:lstStyle/>
        <a:p>
          <a:endParaRPr lang="es-ES"/>
        </a:p>
      </dgm:t>
    </dgm:pt>
    <dgm:pt modelId="{78C693C4-40C5-477C-B137-508ADC5EE680}" type="pres">
      <dgm:prSet presAssocID="{ED88D483-8952-4FD4-92D9-3B3A4C303D10}" presName="Name0" presStyleCnt="0">
        <dgm:presLayoutVars>
          <dgm:dir/>
          <dgm:resizeHandles val="exact"/>
        </dgm:presLayoutVars>
      </dgm:prSet>
      <dgm:spPr/>
      <dgm:t>
        <a:bodyPr/>
        <a:lstStyle/>
        <a:p>
          <a:endParaRPr lang="es-ES"/>
        </a:p>
      </dgm:t>
    </dgm:pt>
    <dgm:pt modelId="{015000F4-5395-423A-94CF-FCED7255C105}" type="pres">
      <dgm:prSet presAssocID="{3065257B-3107-4626-8D59-F2A77B7C9C31}" presName="composite" presStyleCnt="0"/>
      <dgm:spPr/>
    </dgm:pt>
    <dgm:pt modelId="{96263ADD-3F4E-4827-96A8-A344E0853E77}" type="pres">
      <dgm:prSet presAssocID="{3065257B-3107-4626-8D59-F2A77B7C9C31}" presName="imagSh" presStyleLbl="bgImgPlace1" presStyleIdx="0" presStyleCnt="2"/>
      <dgm:spPr>
        <a:blipFill rotWithShape="1">
          <a:blip xmlns:r="http://schemas.openxmlformats.org/officeDocument/2006/relationships" r:embed="rId1"/>
          <a:stretch>
            <a:fillRect/>
          </a:stretch>
        </a:blipFill>
      </dgm:spPr>
    </dgm:pt>
    <dgm:pt modelId="{C60B36AE-E386-4296-BACC-527F6E4FED14}" type="pres">
      <dgm:prSet presAssocID="{3065257B-3107-4626-8D59-F2A77B7C9C31}" presName="txNode" presStyleLbl="node1" presStyleIdx="0" presStyleCnt="2">
        <dgm:presLayoutVars>
          <dgm:bulletEnabled val="1"/>
        </dgm:presLayoutVars>
      </dgm:prSet>
      <dgm:spPr/>
      <dgm:t>
        <a:bodyPr/>
        <a:lstStyle/>
        <a:p>
          <a:endParaRPr lang="es-ES"/>
        </a:p>
      </dgm:t>
    </dgm:pt>
    <dgm:pt modelId="{7A3C87CA-6C3D-4737-9ED9-DF583F69200B}" type="pres">
      <dgm:prSet presAssocID="{89DED3BE-C1C7-4097-BCDF-57D508647020}" presName="sibTrans" presStyleLbl="sibTrans2D1" presStyleIdx="0" presStyleCnt="1"/>
      <dgm:spPr/>
      <dgm:t>
        <a:bodyPr/>
        <a:lstStyle/>
        <a:p>
          <a:endParaRPr lang="es-ES"/>
        </a:p>
      </dgm:t>
    </dgm:pt>
    <dgm:pt modelId="{2577A757-2B55-4348-8145-DDA8BB292802}" type="pres">
      <dgm:prSet presAssocID="{89DED3BE-C1C7-4097-BCDF-57D508647020}" presName="connTx" presStyleLbl="sibTrans2D1" presStyleIdx="0" presStyleCnt="1"/>
      <dgm:spPr/>
      <dgm:t>
        <a:bodyPr/>
        <a:lstStyle/>
        <a:p>
          <a:endParaRPr lang="es-ES"/>
        </a:p>
      </dgm:t>
    </dgm:pt>
    <dgm:pt modelId="{73461E71-AD45-489F-87E0-C046EE8C0304}" type="pres">
      <dgm:prSet presAssocID="{F2BAD27E-4DE8-471C-AE2E-83DA1C771E6F}" presName="composite" presStyleCnt="0"/>
      <dgm:spPr/>
    </dgm:pt>
    <dgm:pt modelId="{4CEE3488-8AB7-4276-9786-C0670D1F14A4}" type="pres">
      <dgm:prSet presAssocID="{F2BAD27E-4DE8-471C-AE2E-83DA1C771E6F}" presName="imagSh" presStyleLbl="bgImgPlace1" presStyleIdx="1" presStyleCnt="2" custLinFactNeighborX="-3014"/>
      <dgm:spPr>
        <a:blipFill rotWithShape="1">
          <a:blip xmlns:r="http://schemas.openxmlformats.org/officeDocument/2006/relationships" r:embed="rId2"/>
          <a:stretch>
            <a:fillRect/>
          </a:stretch>
        </a:blipFill>
      </dgm:spPr>
      <dgm:t>
        <a:bodyPr/>
        <a:lstStyle/>
        <a:p>
          <a:endParaRPr lang="es-ES"/>
        </a:p>
      </dgm:t>
    </dgm:pt>
    <dgm:pt modelId="{93DDDF20-3EBA-4FBF-8DDA-B87E0B39C4F8}" type="pres">
      <dgm:prSet presAssocID="{F2BAD27E-4DE8-471C-AE2E-83DA1C771E6F}" presName="txNode" presStyleLbl="node1" presStyleIdx="1" presStyleCnt="2">
        <dgm:presLayoutVars>
          <dgm:bulletEnabled val="1"/>
        </dgm:presLayoutVars>
      </dgm:prSet>
      <dgm:spPr/>
      <dgm:t>
        <a:bodyPr/>
        <a:lstStyle/>
        <a:p>
          <a:endParaRPr lang="es-ES"/>
        </a:p>
      </dgm:t>
    </dgm:pt>
  </dgm:ptLst>
  <dgm:cxnLst>
    <dgm:cxn modelId="{4AA67C48-70FA-425F-ADAA-CE4E74B6E884}" type="presOf" srcId="{3065257B-3107-4626-8D59-F2A77B7C9C31}" destId="{C60B36AE-E386-4296-BACC-527F6E4FED14}" srcOrd="0" destOrd="0" presId="urn:microsoft.com/office/officeart/2005/8/layout/hProcess10"/>
    <dgm:cxn modelId="{6ED5EE70-B5A3-4125-91A6-A3828853ED57}" type="presOf" srcId="{F2BAD27E-4DE8-471C-AE2E-83DA1C771E6F}" destId="{93DDDF20-3EBA-4FBF-8DDA-B87E0B39C4F8}" srcOrd="0" destOrd="0" presId="urn:microsoft.com/office/officeart/2005/8/layout/hProcess10"/>
    <dgm:cxn modelId="{35A1AB12-6120-4288-A126-F6E825D5A79D}" type="presOf" srcId="{89DED3BE-C1C7-4097-BCDF-57D508647020}" destId="{7A3C87CA-6C3D-4737-9ED9-DF583F69200B}" srcOrd="0" destOrd="0" presId="urn:microsoft.com/office/officeart/2005/8/layout/hProcess10"/>
    <dgm:cxn modelId="{35F9088F-70B0-49E3-A882-9B70BEF93AE8}" srcId="{ED88D483-8952-4FD4-92D9-3B3A4C303D10}" destId="{3065257B-3107-4626-8D59-F2A77B7C9C31}" srcOrd="0" destOrd="0" parTransId="{B81952C1-8856-4D66-9FA1-4C810CD14AB9}" sibTransId="{89DED3BE-C1C7-4097-BCDF-57D508647020}"/>
    <dgm:cxn modelId="{4F534B4E-FC17-42A6-B684-6302AC1C91D3}" srcId="{ED88D483-8952-4FD4-92D9-3B3A4C303D10}" destId="{F2BAD27E-4DE8-471C-AE2E-83DA1C771E6F}" srcOrd="1" destOrd="0" parTransId="{0E6CF9FC-253D-426A-9604-F253F2C81BC4}" sibTransId="{8CAD4FF4-F31D-4911-9419-1F552FFDB450}"/>
    <dgm:cxn modelId="{A768B4CB-0D05-406C-A87D-5F4BF189EAC4}" type="presOf" srcId="{89DED3BE-C1C7-4097-BCDF-57D508647020}" destId="{2577A757-2B55-4348-8145-DDA8BB292802}" srcOrd="1" destOrd="0" presId="urn:microsoft.com/office/officeart/2005/8/layout/hProcess10"/>
    <dgm:cxn modelId="{DF7FEC07-126F-4693-A5CB-707AF69FC3AC}" type="presOf" srcId="{ED88D483-8952-4FD4-92D9-3B3A4C303D10}" destId="{78C693C4-40C5-477C-B137-508ADC5EE680}" srcOrd="0" destOrd="0" presId="urn:microsoft.com/office/officeart/2005/8/layout/hProcess10"/>
    <dgm:cxn modelId="{5CF55DD7-9365-4F49-947E-8A219CCADAB6}" type="presParOf" srcId="{78C693C4-40C5-477C-B137-508ADC5EE680}" destId="{015000F4-5395-423A-94CF-FCED7255C105}" srcOrd="0" destOrd="0" presId="urn:microsoft.com/office/officeart/2005/8/layout/hProcess10"/>
    <dgm:cxn modelId="{FD1CEAA4-324A-4AA3-A890-957A1306D943}" type="presParOf" srcId="{015000F4-5395-423A-94CF-FCED7255C105}" destId="{96263ADD-3F4E-4827-96A8-A344E0853E77}" srcOrd="0" destOrd="0" presId="urn:microsoft.com/office/officeart/2005/8/layout/hProcess10"/>
    <dgm:cxn modelId="{37E82E1A-C0DD-4167-AAB0-D0BE775D0DA9}" type="presParOf" srcId="{015000F4-5395-423A-94CF-FCED7255C105}" destId="{C60B36AE-E386-4296-BACC-527F6E4FED14}" srcOrd="1" destOrd="0" presId="urn:microsoft.com/office/officeart/2005/8/layout/hProcess10"/>
    <dgm:cxn modelId="{5A88756F-6453-40C7-BA19-84B61BF02916}" type="presParOf" srcId="{78C693C4-40C5-477C-B137-508ADC5EE680}" destId="{7A3C87CA-6C3D-4737-9ED9-DF583F69200B}" srcOrd="1" destOrd="0" presId="urn:microsoft.com/office/officeart/2005/8/layout/hProcess10"/>
    <dgm:cxn modelId="{32DF584E-45B9-4353-A543-30387B923A1A}" type="presParOf" srcId="{7A3C87CA-6C3D-4737-9ED9-DF583F69200B}" destId="{2577A757-2B55-4348-8145-DDA8BB292802}" srcOrd="0" destOrd="0" presId="urn:microsoft.com/office/officeart/2005/8/layout/hProcess10"/>
    <dgm:cxn modelId="{C798FDFC-4BB4-403C-AC4D-0207D87CF3C1}" type="presParOf" srcId="{78C693C4-40C5-477C-B137-508ADC5EE680}" destId="{73461E71-AD45-489F-87E0-C046EE8C0304}" srcOrd="2" destOrd="0" presId="urn:microsoft.com/office/officeart/2005/8/layout/hProcess10"/>
    <dgm:cxn modelId="{302A19E5-6BAE-4123-B851-6DC0B11060A5}" type="presParOf" srcId="{73461E71-AD45-489F-87E0-C046EE8C0304}" destId="{4CEE3488-8AB7-4276-9786-C0670D1F14A4}" srcOrd="0" destOrd="0" presId="urn:microsoft.com/office/officeart/2005/8/layout/hProcess10"/>
    <dgm:cxn modelId="{E92B0DA1-3BE8-48BF-A2A6-2F6938A851A2}" type="presParOf" srcId="{73461E71-AD45-489F-87E0-C046EE8C0304}" destId="{93DDDF20-3EBA-4FBF-8DDA-B87E0B39C4F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9FA59A-B2CD-4B90-B16A-C0D7FC19B5D0}" type="doc">
      <dgm:prSet loTypeId="urn:microsoft.com/office/officeart/2005/8/layout/lProcess3" loCatId="process" qsTypeId="urn:microsoft.com/office/officeart/2005/8/quickstyle/simple1" qsCatId="simple" csTypeId="urn:microsoft.com/office/officeart/2005/8/colors/accent1_2" csCatId="accent1" phldr="1"/>
      <dgm:spPr/>
    </dgm:pt>
    <dgm:pt modelId="{E6918103-062E-4B44-A4E7-D654AD453027}">
      <dgm:prSet phldrT="[Texto]"/>
      <dgm:spPr/>
      <dgm:t>
        <a:bodyPr/>
        <a:lstStyle/>
        <a:p>
          <a:r>
            <a:rPr lang="es-EC" dirty="0" smtClean="0"/>
            <a:t>El sistema de </a:t>
          </a:r>
          <a:r>
            <a:rPr lang="es-EC" dirty="0" err="1" smtClean="0"/>
            <a:t>Arc</a:t>
          </a:r>
          <a:r>
            <a:rPr lang="es-EC" dirty="0" smtClean="0"/>
            <a:t> Gis es una integración de software de Sistemas de Información Geográfica </a:t>
          </a:r>
          <a:endParaRPr lang="es-ES" dirty="0"/>
        </a:p>
      </dgm:t>
    </dgm:pt>
    <dgm:pt modelId="{50FCA0EE-DAB8-4FEE-807B-7D2B2F27AFA8}" type="parTrans" cxnId="{DBD9E9AF-929A-4680-A657-6BF40D86D346}">
      <dgm:prSet/>
      <dgm:spPr/>
      <dgm:t>
        <a:bodyPr/>
        <a:lstStyle/>
        <a:p>
          <a:endParaRPr lang="es-ES"/>
        </a:p>
      </dgm:t>
    </dgm:pt>
    <dgm:pt modelId="{C896D8B3-2507-49CC-B501-1C4C27F8683E}" type="sibTrans" cxnId="{DBD9E9AF-929A-4680-A657-6BF40D86D346}">
      <dgm:prSet/>
      <dgm:spPr/>
      <dgm:t>
        <a:bodyPr/>
        <a:lstStyle/>
        <a:p>
          <a:endParaRPr lang="es-ES"/>
        </a:p>
      </dgm:t>
    </dgm:pt>
    <dgm:pt modelId="{28FDE627-818C-447F-AFC8-5B590DA4D806}">
      <dgm:prSet phldrT="[Texto]"/>
      <dgm:spPr/>
      <dgm:t>
        <a:bodyPr/>
        <a:lstStyle/>
        <a:p>
          <a:r>
            <a:rPr lang="es-EC" dirty="0" smtClean="0"/>
            <a:t>Compila la información geográfica alfanumérica (Bases de Datos) y gráfica (Mapas). </a:t>
          </a:r>
          <a:endParaRPr lang="es-ES" dirty="0"/>
        </a:p>
      </dgm:t>
    </dgm:pt>
    <dgm:pt modelId="{D8AE4130-D102-432D-9F53-1C9F42551923}" type="parTrans" cxnId="{1D07C8C0-ED02-4ED7-9603-D723B49C269B}">
      <dgm:prSet/>
      <dgm:spPr/>
      <dgm:t>
        <a:bodyPr/>
        <a:lstStyle/>
        <a:p>
          <a:endParaRPr lang="es-ES"/>
        </a:p>
      </dgm:t>
    </dgm:pt>
    <dgm:pt modelId="{9069AB55-A1C8-4894-B458-2E6CD201C4CF}" type="sibTrans" cxnId="{1D07C8C0-ED02-4ED7-9603-D723B49C269B}">
      <dgm:prSet/>
      <dgm:spPr/>
      <dgm:t>
        <a:bodyPr/>
        <a:lstStyle/>
        <a:p>
          <a:endParaRPr lang="es-ES"/>
        </a:p>
      </dgm:t>
    </dgm:pt>
    <dgm:pt modelId="{694F705D-69A9-4885-AA6D-991C043A6D06}">
      <dgm:prSet phldrT="[Texto]"/>
      <dgm:spPr/>
      <dgm:t>
        <a:bodyPr/>
        <a:lstStyle/>
        <a:p>
          <a:r>
            <a:rPr lang="es-EC" dirty="0" smtClean="0"/>
            <a:t>Es un sistema muy versátil su utilización puede ir desde el análisis de rutas comerciales, hasta el análisis de la propagación de enfermedades y la ejecución de modelos. </a:t>
          </a:r>
          <a:endParaRPr lang="es-ES" dirty="0"/>
        </a:p>
      </dgm:t>
    </dgm:pt>
    <dgm:pt modelId="{153DE014-4B3A-4B9A-93CC-51DFACB28BBB}" type="parTrans" cxnId="{D6E42F7F-4397-4174-9B21-6BD227631854}">
      <dgm:prSet/>
      <dgm:spPr/>
      <dgm:t>
        <a:bodyPr/>
        <a:lstStyle/>
        <a:p>
          <a:endParaRPr lang="es-ES"/>
        </a:p>
      </dgm:t>
    </dgm:pt>
    <dgm:pt modelId="{A31A2019-5CA4-40F8-B9B6-FA12B660961C}" type="sibTrans" cxnId="{D6E42F7F-4397-4174-9B21-6BD227631854}">
      <dgm:prSet/>
      <dgm:spPr/>
      <dgm:t>
        <a:bodyPr/>
        <a:lstStyle/>
        <a:p>
          <a:endParaRPr lang="es-ES"/>
        </a:p>
      </dgm:t>
    </dgm:pt>
    <dgm:pt modelId="{D3304CBF-8787-4876-952A-66191AE9DEE8}" type="pres">
      <dgm:prSet presAssocID="{489FA59A-B2CD-4B90-B16A-C0D7FC19B5D0}" presName="Name0" presStyleCnt="0">
        <dgm:presLayoutVars>
          <dgm:chPref val="3"/>
          <dgm:dir/>
          <dgm:animLvl val="lvl"/>
          <dgm:resizeHandles/>
        </dgm:presLayoutVars>
      </dgm:prSet>
      <dgm:spPr/>
    </dgm:pt>
    <dgm:pt modelId="{494D6AD4-EADC-4D9F-8707-BA558B1B282A}" type="pres">
      <dgm:prSet presAssocID="{E6918103-062E-4B44-A4E7-D654AD453027}" presName="horFlow" presStyleCnt="0"/>
      <dgm:spPr/>
    </dgm:pt>
    <dgm:pt modelId="{38321D29-588A-49A2-AB2D-0B431D89CD24}" type="pres">
      <dgm:prSet presAssocID="{E6918103-062E-4B44-A4E7-D654AD453027}" presName="bigChev" presStyleLbl="node1" presStyleIdx="0" presStyleCnt="3"/>
      <dgm:spPr/>
      <dgm:t>
        <a:bodyPr/>
        <a:lstStyle/>
        <a:p>
          <a:endParaRPr lang="es-ES"/>
        </a:p>
      </dgm:t>
    </dgm:pt>
    <dgm:pt modelId="{C7A4B91F-9D56-44AB-A74C-A13817A46EB1}" type="pres">
      <dgm:prSet presAssocID="{E6918103-062E-4B44-A4E7-D654AD453027}" presName="vSp" presStyleCnt="0"/>
      <dgm:spPr/>
    </dgm:pt>
    <dgm:pt modelId="{75521033-79C3-4033-9B65-FF7812612246}" type="pres">
      <dgm:prSet presAssocID="{28FDE627-818C-447F-AFC8-5B590DA4D806}" presName="horFlow" presStyleCnt="0"/>
      <dgm:spPr/>
    </dgm:pt>
    <dgm:pt modelId="{01C225FA-49FC-4975-8267-DC8141E0A0C6}" type="pres">
      <dgm:prSet presAssocID="{28FDE627-818C-447F-AFC8-5B590DA4D806}" presName="bigChev" presStyleLbl="node1" presStyleIdx="1" presStyleCnt="3"/>
      <dgm:spPr/>
      <dgm:t>
        <a:bodyPr/>
        <a:lstStyle/>
        <a:p>
          <a:endParaRPr lang="es-ES"/>
        </a:p>
      </dgm:t>
    </dgm:pt>
    <dgm:pt modelId="{EF60D12E-2A13-4083-BEEE-1595E98A33BD}" type="pres">
      <dgm:prSet presAssocID="{28FDE627-818C-447F-AFC8-5B590DA4D806}" presName="vSp" presStyleCnt="0"/>
      <dgm:spPr/>
    </dgm:pt>
    <dgm:pt modelId="{F5E08157-4F3D-454E-BB99-7211DE3DC166}" type="pres">
      <dgm:prSet presAssocID="{694F705D-69A9-4885-AA6D-991C043A6D06}" presName="horFlow" presStyleCnt="0"/>
      <dgm:spPr/>
    </dgm:pt>
    <dgm:pt modelId="{635D4EA8-29A9-4450-9970-6608925A66FC}" type="pres">
      <dgm:prSet presAssocID="{694F705D-69A9-4885-AA6D-991C043A6D06}" presName="bigChev" presStyleLbl="node1" presStyleIdx="2" presStyleCnt="3"/>
      <dgm:spPr/>
      <dgm:t>
        <a:bodyPr/>
        <a:lstStyle/>
        <a:p>
          <a:endParaRPr lang="es-ES"/>
        </a:p>
      </dgm:t>
    </dgm:pt>
  </dgm:ptLst>
  <dgm:cxnLst>
    <dgm:cxn modelId="{F9920AE4-1B95-4E43-BA4D-F01EEED5403A}" type="presOf" srcId="{694F705D-69A9-4885-AA6D-991C043A6D06}" destId="{635D4EA8-29A9-4450-9970-6608925A66FC}" srcOrd="0" destOrd="0" presId="urn:microsoft.com/office/officeart/2005/8/layout/lProcess3"/>
    <dgm:cxn modelId="{D6E42F7F-4397-4174-9B21-6BD227631854}" srcId="{489FA59A-B2CD-4B90-B16A-C0D7FC19B5D0}" destId="{694F705D-69A9-4885-AA6D-991C043A6D06}" srcOrd="2" destOrd="0" parTransId="{153DE014-4B3A-4B9A-93CC-51DFACB28BBB}" sibTransId="{A31A2019-5CA4-40F8-B9B6-FA12B660961C}"/>
    <dgm:cxn modelId="{1D07C8C0-ED02-4ED7-9603-D723B49C269B}" srcId="{489FA59A-B2CD-4B90-B16A-C0D7FC19B5D0}" destId="{28FDE627-818C-447F-AFC8-5B590DA4D806}" srcOrd="1" destOrd="0" parTransId="{D8AE4130-D102-432D-9F53-1C9F42551923}" sibTransId="{9069AB55-A1C8-4894-B458-2E6CD201C4CF}"/>
    <dgm:cxn modelId="{A1E43F35-533E-444B-A525-EB7FFC71DCE3}" type="presOf" srcId="{489FA59A-B2CD-4B90-B16A-C0D7FC19B5D0}" destId="{D3304CBF-8787-4876-952A-66191AE9DEE8}" srcOrd="0" destOrd="0" presId="urn:microsoft.com/office/officeart/2005/8/layout/lProcess3"/>
    <dgm:cxn modelId="{6C5D3C7C-4FD1-4433-96C1-CFB8FD649725}" type="presOf" srcId="{28FDE627-818C-447F-AFC8-5B590DA4D806}" destId="{01C225FA-49FC-4975-8267-DC8141E0A0C6}" srcOrd="0" destOrd="0" presId="urn:microsoft.com/office/officeart/2005/8/layout/lProcess3"/>
    <dgm:cxn modelId="{DBD9E9AF-929A-4680-A657-6BF40D86D346}" srcId="{489FA59A-B2CD-4B90-B16A-C0D7FC19B5D0}" destId="{E6918103-062E-4B44-A4E7-D654AD453027}" srcOrd="0" destOrd="0" parTransId="{50FCA0EE-DAB8-4FEE-807B-7D2B2F27AFA8}" sibTransId="{C896D8B3-2507-49CC-B501-1C4C27F8683E}"/>
    <dgm:cxn modelId="{8A5A88C3-04A1-4182-9A75-D12E222AE5C3}" type="presOf" srcId="{E6918103-062E-4B44-A4E7-D654AD453027}" destId="{38321D29-588A-49A2-AB2D-0B431D89CD24}" srcOrd="0" destOrd="0" presId="urn:microsoft.com/office/officeart/2005/8/layout/lProcess3"/>
    <dgm:cxn modelId="{ADD178EC-9900-4E2B-834E-B9695295C422}" type="presParOf" srcId="{D3304CBF-8787-4876-952A-66191AE9DEE8}" destId="{494D6AD4-EADC-4D9F-8707-BA558B1B282A}" srcOrd="0" destOrd="0" presId="urn:microsoft.com/office/officeart/2005/8/layout/lProcess3"/>
    <dgm:cxn modelId="{4DA5A1DE-4DF5-457D-9F60-D0263646FAEC}" type="presParOf" srcId="{494D6AD4-EADC-4D9F-8707-BA558B1B282A}" destId="{38321D29-588A-49A2-AB2D-0B431D89CD24}" srcOrd="0" destOrd="0" presId="urn:microsoft.com/office/officeart/2005/8/layout/lProcess3"/>
    <dgm:cxn modelId="{B3520F0E-1307-4D6C-AB92-835CAE414B5B}" type="presParOf" srcId="{D3304CBF-8787-4876-952A-66191AE9DEE8}" destId="{C7A4B91F-9D56-44AB-A74C-A13817A46EB1}" srcOrd="1" destOrd="0" presId="urn:microsoft.com/office/officeart/2005/8/layout/lProcess3"/>
    <dgm:cxn modelId="{944FA97A-6489-47F6-B8E7-FD0B0A29F307}" type="presParOf" srcId="{D3304CBF-8787-4876-952A-66191AE9DEE8}" destId="{75521033-79C3-4033-9B65-FF7812612246}" srcOrd="2" destOrd="0" presId="urn:microsoft.com/office/officeart/2005/8/layout/lProcess3"/>
    <dgm:cxn modelId="{61226314-9169-45BC-8E35-A7CB97334813}" type="presParOf" srcId="{75521033-79C3-4033-9B65-FF7812612246}" destId="{01C225FA-49FC-4975-8267-DC8141E0A0C6}" srcOrd="0" destOrd="0" presId="urn:microsoft.com/office/officeart/2005/8/layout/lProcess3"/>
    <dgm:cxn modelId="{17B7C753-F7F8-4BEF-B74F-E8E63444D1A9}" type="presParOf" srcId="{D3304CBF-8787-4876-952A-66191AE9DEE8}" destId="{EF60D12E-2A13-4083-BEEE-1595E98A33BD}" srcOrd="3" destOrd="0" presId="urn:microsoft.com/office/officeart/2005/8/layout/lProcess3"/>
    <dgm:cxn modelId="{4BA89F15-E80D-433F-A208-D021C9A66946}" type="presParOf" srcId="{D3304CBF-8787-4876-952A-66191AE9DEE8}" destId="{F5E08157-4F3D-454E-BB99-7211DE3DC166}" srcOrd="4" destOrd="0" presId="urn:microsoft.com/office/officeart/2005/8/layout/lProcess3"/>
    <dgm:cxn modelId="{1D0481E0-CBB4-4F20-BDFD-D297723A6EA5}" type="presParOf" srcId="{F5E08157-4F3D-454E-BB99-7211DE3DC166}" destId="{635D4EA8-29A9-4450-9970-6608925A66F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43159-8817-4FB8-BD09-173468398B53}">
      <dsp:nvSpPr>
        <dsp:cNvPr id="0" name=""/>
        <dsp:cNvSpPr/>
      </dsp:nvSpPr>
      <dsp:spPr>
        <a:xfrm>
          <a:off x="2664299" y="1719"/>
          <a:ext cx="2802498" cy="86260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smtClean="0">
              <a:solidFill>
                <a:schemeClr val="tx1"/>
              </a:solidFill>
            </a:rPr>
            <a:t>INTRODUCCIÓN</a:t>
          </a:r>
          <a:endParaRPr lang="es-ES" sz="1800" b="1" kern="1200" dirty="0">
            <a:solidFill>
              <a:schemeClr val="tx1"/>
            </a:solidFill>
          </a:endParaRPr>
        </a:p>
      </dsp:txBody>
      <dsp:txXfrm>
        <a:off x="2706408" y="43828"/>
        <a:ext cx="2718280" cy="778387"/>
      </dsp:txXfrm>
    </dsp:sp>
    <dsp:sp modelId="{2DE85B72-0AEF-4493-8688-515E7455061A}">
      <dsp:nvSpPr>
        <dsp:cNvPr id="0" name=""/>
        <dsp:cNvSpPr/>
      </dsp:nvSpPr>
      <dsp:spPr>
        <a:xfrm>
          <a:off x="1857186" y="774741"/>
          <a:ext cx="4922308" cy="4922308"/>
        </a:xfrm>
        <a:custGeom>
          <a:avLst/>
          <a:gdLst/>
          <a:ahLst/>
          <a:cxnLst/>
          <a:rect l="0" t="0" r="0" b="0"/>
          <a:pathLst>
            <a:path>
              <a:moveTo>
                <a:pt x="3279489" y="140032"/>
              </a:moveTo>
              <a:arcTo wR="2461154" hR="2461154" stAng="17365238" swAng="710369"/>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2AA7312-3947-4BDA-981D-31852B0821D7}">
      <dsp:nvSpPr>
        <dsp:cNvPr id="0" name=""/>
        <dsp:cNvSpPr/>
      </dsp:nvSpPr>
      <dsp:spPr>
        <a:xfrm>
          <a:off x="5402750" y="1224143"/>
          <a:ext cx="2488297" cy="862605"/>
        </a:xfrm>
        <a:prstGeom prst="roundRect">
          <a:avLst/>
        </a:prstGeom>
        <a:gradFill rotWithShape="0">
          <a:gsLst>
            <a:gs pos="0">
              <a:schemeClr val="accent5">
                <a:hueOff val="1773017"/>
                <a:satOff val="-77"/>
                <a:lumOff val="-3497"/>
                <a:alphaOff val="0"/>
                <a:shade val="51000"/>
                <a:satMod val="130000"/>
              </a:schemeClr>
            </a:gs>
            <a:gs pos="80000">
              <a:schemeClr val="accent5">
                <a:hueOff val="1773017"/>
                <a:satOff val="-77"/>
                <a:lumOff val="-3497"/>
                <a:alphaOff val="0"/>
                <a:shade val="93000"/>
                <a:satMod val="130000"/>
              </a:schemeClr>
            </a:gs>
            <a:gs pos="100000">
              <a:schemeClr val="accent5">
                <a:hueOff val="1773017"/>
                <a:satOff val="-77"/>
                <a:lumOff val="-34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b="1" kern="1200" smtClean="0">
            <a:solidFill>
              <a:schemeClr val="tx1"/>
            </a:solidFill>
          </a:endParaRPr>
        </a:p>
        <a:p>
          <a:pPr lvl="0" algn="ctr" defTabSz="800100">
            <a:lnSpc>
              <a:spcPct val="90000"/>
            </a:lnSpc>
            <a:spcBef>
              <a:spcPct val="0"/>
            </a:spcBef>
            <a:spcAft>
              <a:spcPct val="35000"/>
            </a:spcAft>
          </a:pPr>
          <a:r>
            <a:rPr lang="es-EC" sz="1800" b="1" kern="1200" smtClean="0">
              <a:solidFill>
                <a:schemeClr val="tx1"/>
              </a:solidFill>
            </a:rPr>
            <a:t>CAPÍTILO I</a:t>
          </a:r>
        </a:p>
        <a:p>
          <a:pPr lvl="0" algn="ctr" defTabSz="800100">
            <a:lnSpc>
              <a:spcPct val="90000"/>
            </a:lnSpc>
            <a:spcBef>
              <a:spcPct val="0"/>
            </a:spcBef>
            <a:spcAft>
              <a:spcPct val="35000"/>
            </a:spcAft>
          </a:pPr>
          <a:r>
            <a:rPr lang="es-EC" sz="1800" b="1" kern="1200" smtClean="0">
              <a:solidFill>
                <a:schemeClr val="tx1"/>
              </a:solidFill>
            </a:rPr>
            <a:t>PLANTEAMIENTO DE LA INVESTIGACIÓN</a:t>
          </a:r>
        </a:p>
        <a:p>
          <a:pPr lvl="0" algn="ctr" defTabSz="800100">
            <a:lnSpc>
              <a:spcPct val="90000"/>
            </a:lnSpc>
            <a:spcBef>
              <a:spcPct val="0"/>
            </a:spcBef>
            <a:spcAft>
              <a:spcPct val="35000"/>
            </a:spcAft>
          </a:pPr>
          <a:endParaRPr lang="es-ES" sz="1800" b="1" kern="1200" dirty="0">
            <a:solidFill>
              <a:schemeClr val="tx1"/>
            </a:solidFill>
          </a:endParaRPr>
        </a:p>
      </dsp:txBody>
      <dsp:txXfrm>
        <a:off x="5444859" y="1266252"/>
        <a:ext cx="2404079" cy="778387"/>
      </dsp:txXfrm>
    </dsp:sp>
    <dsp:sp modelId="{743420EB-965B-4100-A29D-34A94AFC67EC}">
      <dsp:nvSpPr>
        <dsp:cNvPr id="0" name=""/>
        <dsp:cNvSpPr/>
      </dsp:nvSpPr>
      <dsp:spPr>
        <a:xfrm>
          <a:off x="1957417" y="196788"/>
          <a:ext cx="4922308" cy="4922308"/>
        </a:xfrm>
        <a:custGeom>
          <a:avLst/>
          <a:gdLst/>
          <a:ahLst/>
          <a:cxnLst/>
          <a:rect l="0" t="0" r="0" b="0"/>
          <a:pathLst>
            <a:path>
              <a:moveTo>
                <a:pt x="4891667" y="2074006"/>
              </a:moveTo>
              <a:arcTo wR="2461154" hR="2461154" stAng="21056976" swAng="794561"/>
            </a:path>
          </a:pathLst>
        </a:custGeom>
        <a:noFill/>
        <a:ln w="9525" cap="flat" cmpd="sng" algn="ctr">
          <a:solidFill>
            <a:schemeClr val="accent5">
              <a:hueOff val="1773017"/>
              <a:satOff val="-77"/>
              <a:lumOff val="-3497"/>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167D1E6-4D43-4F69-BF05-3E0251DA0665}">
      <dsp:nvSpPr>
        <dsp:cNvPr id="0" name=""/>
        <dsp:cNvSpPr/>
      </dsp:nvSpPr>
      <dsp:spPr>
        <a:xfrm>
          <a:off x="5531610" y="3024343"/>
          <a:ext cx="2533285" cy="862605"/>
        </a:xfrm>
        <a:prstGeom prst="roundRect">
          <a:avLst/>
        </a:prstGeom>
        <a:gradFill rotWithShape="0">
          <a:gsLst>
            <a:gs pos="0">
              <a:schemeClr val="accent5">
                <a:hueOff val="3546033"/>
                <a:satOff val="-153"/>
                <a:lumOff val="-6994"/>
                <a:alphaOff val="0"/>
                <a:shade val="51000"/>
                <a:satMod val="130000"/>
              </a:schemeClr>
            </a:gs>
            <a:gs pos="80000">
              <a:schemeClr val="accent5">
                <a:hueOff val="3546033"/>
                <a:satOff val="-153"/>
                <a:lumOff val="-6994"/>
                <a:alphaOff val="0"/>
                <a:shade val="93000"/>
                <a:satMod val="130000"/>
              </a:schemeClr>
            </a:gs>
            <a:gs pos="100000">
              <a:schemeClr val="accent5">
                <a:hueOff val="3546033"/>
                <a:satOff val="-153"/>
                <a:lumOff val="-69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smtClean="0">
              <a:solidFill>
                <a:schemeClr val="tx1"/>
              </a:solidFill>
            </a:rPr>
            <a:t>CAPÍTULO II </a:t>
          </a:r>
        </a:p>
        <a:p>
          <a:pPr lvl="0" algn="ctr" defTabSz="800100">
            <a:lnSpc>
              <a:spcPct val="90000"/>
            </a:lnSpc>
            <a:spcBef>
              <a:spcPct val="0"/>
            </a:spcBef>
            <a:spcAft>
              <a:spcPct val="35000"/>
            </a:spcAft>
          </a:pPr>
          <a:r>
            <a:rPr lang="es-EC" sz="1800" b="1" kern="1200" smtClean="0">
              <a:solidFill>
                <a:schemeClr val="tx1"/>
              </a:solidFill>
            </a:rPr>
            <a:t>MARCO  TEÓRICO</a:t>
          </a:r>
          <a:endParaRPr lang="es-ES" sz="1800" b="1" kern="1200" dirty="0">
            <a:solidFill>
              <a:schemeClr val="tx1"/>
            </a:solidFill>
          </a:endParaRPr>
        </a:p>
      </dsp:txBody>
      <dsp:txXfrm>
        <a:off x="5573719" y="3066452"/>
        <a:ext cx="2449067" cy="778387"/>
      </dsp:txXfrm>
    </dsp:sp>
    <dsp:sp modelId="{C584D606-AD6C-4A6F-906D-AB4168C5F47E}">
      <dsp:nvSpPr>
        <dsp:cNvPr id="0" name=""/>
        <dsp:cNvSpPr/>
      </dsp:nvSpPr>
      <dsp:spPr>
        <a:xfrm>
          <a:off x="1867171" y="676720"/>
          <a:ext cx="4922308" cy="4922308"/>
        </a:xfrm>
        <a:custGeom>
          <a:avLst/>
          <a:gdLst/>
          <a:ahLst/>
          <a:cxnLst/>
          <a:rect l="0" t="0" r="0" b="0"/>
          <a:pathLst>
            <a:path>
              <a:moveTo>
                <a:pt x="4744325" y="3380070"/>
              </a:moveTo>
              <a:arcTo wR="2461154" hR="2461154" stAng="1315409" swAng="763883"/>
            </a:path>
          </a:pathLst>
        </a:custGeom>
        <a:noFill/>
        <a:ln w="9525" cap="flat" cmpd="sng" algn="ctr">
          <a:solidFill>
            <a:schemeClr val="accent5">
              <a:hueOff val="3546033"/>
              <a:satOff val="-153"/>
              <a:lumOff val="-6994"/>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8E296C1-4CE3-479D-AAAC-0A3AF18CED13}">
      <dsp:nvSpPr>
        <dsp:cNvPr id="0" name=""/>
        <dsp:cNvSpPr/>
      </dsp:nvSpPr>
      <dsp:spPr>
        <a:xfrm>
          <a:off x="4625731" y="4682010"/>
          <a:ext cx="2355827" cy="862605"/>
        </a:xfrm>
        <a:prstGeom prst="roundRect">
          <a:avLst/>
        </a:prstGeom>
        <a:gradFill rotWithShape="0">
          <a:gsLst>
            <a:gs pos="0">
              <a:schemeClr val="accent5">
                <a:hueOff val="5319050"/>
                <a:satOff val="-230"/>
                <a:lumOff val="-10491"/>
                <a:alphaOff val="0"/>
                <a:shade val="51000"/>
                <a:satMod val="130000"/>
              </a:schemeClr>
            </a:gs>
            <a:gs pos="80000">
              <a:schemeClr val="accent5">
                <a:hueOff val="5319050"/>
                <a:satOff val="-230"/>
                <a:lumOff val="-10491"/>
                <a:alphaOff val="0"/>
                <a:shade val="93000"/>
                <a:satMod val="130000"/>
              </a:schemeClr>
            </a:gs>
            <a:gs pos="100000">
              <a:schemeClr val="accent5">
                <a:hueOff val="5319050"/>
                <a:satOff val="-230"/>
                <a:lumOff val="-104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smtClean="0">
              <a:solidFill>
                <a:schemeClr val="tx1"/>
              </a:solidFill>
            </a:rPr>
            <a:t>CAPÍTULO III</a:t>
          </a:r>
        </a:p>
        <a:p>
          <a:pPr lvl="0" algn="ctr" defTabSz="800100">
            <a:lnSpc>
              <a:spcPct val="90000"/>
            </a:lnSpc>
            <a:spcBef>
              <a:spcPct val="0"/>
            </a:spcBef>
            <a:spcAft>
              <a:spcPct val="35000"/>
            </a:spcAft>
          </a:pPr>
          <a:r>
            <a:rPr lang="es-EC" sz="1800" b="1" kern="1200" smtClean="0">
              <a:solidFill>
                <a:schemeClr val="tx1"/>
              </a:solidFill>
            </a:rPr>
            <a:t>ÁREA DE INVESTIGACIÓN</a:t>
          </a:r>
          <a:endParaRPr lang="es-ES" sz="1800" b="1" kern="1200" dirty="0">
            <a:solidFill>
              <a:schemeClr val="tx1"/>
            </a:solidFill>
          </a:endParaRPr>
        </a:p>
      </dsp:txBody>
      <dsp:txXfrm>
        <a:off x="4667840" y="4724119"/>
        <a:ext cx="2271609" cy="778387"/>
      </dsp:txXfrm>
    </dsp:sp>
    <dsp:sp modelId="{D92DFCE9-3B0D-42C5-937D-F2B4185852A8}">
      <dsp:nvSpPr>
        <dsp:cNvPr id="0" name=""/>
        <dsp:cNvSpPr/>
      </dsp:nvSpPr>
      <dsp:spPr>
        <a:xfrm>
          <a:off x="2623141" y="623019"/>
          <a:ext cx="4922308" cy="4922308"/>
        </a:xfrm>
        <a:custGeom>
          <a:avLst/>
          <a:gdLst/>
          <a:ahLst/>
          <a:cxnLst/>
          <a:rect l="0" t="0" r="0" b="0"/>
          <a:pathLst>
            <a:path>
              <a:moveTo>
                <a:pt x="2192394" y="4907590"/>
              </a:moveTo>
              <a:arcTo wR="2461154" hR="2461154" stAng="5776154" swAng="891710"/>
            </a:path>
          </a:pathLst>
        </a:custGeom>
        <a:noFill/>
        <a:ln w="9525" cap="flat" cmpd="sng" algn="ctr">
          <a:solidFill>
            <a:schemeClr val="accent5">
              <a:hueOff val="5319050"/>
              <a:satOff val="-230"/>
              <a:lumOff val="-10491"/>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B8522D3-F0C1-4F5E-927E-A11EF77BCE28}">
      <dsp:nvSpPr>
        <dsp:cNvPr id="0" name=""/>
        <dsp:cNvSpPr/>
      </dsp:nvSpPr>
      <dsp:spPr>
        <a:xfrm>
          <a:off x="1702804" y="4537252"/>
          <a:ext cx="2301749" cy="862605"/>
        </a:xfrm>
        <a:prstGeom prst="roundRect">
          <a:avLst/>
        </a:prstGeom>
        <a:gradFill rotWithShape="0">
          <a:gsLst>
            <a:gs pos="0">
              <a:schemeClr val="accent5">
                <a:hueOff val="7092067"/>
                <a:satOff val="-307"/>
                <a:lumOff val="-13987"/>
                <a:alphaOff val="0"/>
                <a:shade val="51000"/>
                <a:satMod val="130000"/>
              </a:schemeClr>
            </a:gs>
            <a:gs pos="80000">
              <a:schemeClr val="accent5">
                <a:hueOff val="7092067"/>
                <a:satOff val="-307"/>
                <a:lumOff val="-13987"/>
                <a:alphaOff val="0"/>
                <a:shade val="93000"/>
                <a:satMod val="130000"/>
              </a:schemeClr>
            </a:gs>
            <a:gs pos="100000">
              <a:schemeClr val="accent5">
                <a:hueOff val="7092067"/>
                <a:satOff val="-307"/>
                <a:lumOff val="-13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smtClean="0">
              <a:solidFill>
                <a:schemeClr val="tx1"/>
              </a:solidFill>
            </a:rPr>
            <a:t>CAPÍTULO IV</a:t>
          </a:r>
        </a:p>
        <a:p>
          <a:pPr lvl="0" algn="ctr" defTabSz="800100">
            <a:lnSpc>
              <a:spcPct val="90000"/>
            </a:lnSpc>
            <a:spcBef>
              <a:spcPct val="0"/>
            </a:spcBef>
            <a:spcAft>
              <a:spcPct val="35000"/>
            </a:spcAft>
          </a:pPr>
          <a:r>
            <a:rPr lang="es-EC" sz="1800" b="1" kern="1200" smtClean="0">
              <a:solidFill>
                <a:schemeClr val="tx1"/>
              </a:solidFill>
            </a:rPr>
            <a:t>GEOREFERENCIACIÓN</a:t>
          </a:r>
          <a:endParaRPr lang="es-ES" sz="1800" b="1" kern="1200" dirty="0">
            <a:solidFill>
              <a:schemeClr val="tx1"/>
            </a:solidFill>
          </a:endParaRPr>
        </a:p>
      </dsp:txBody>
      <dsp:txXfrm>
        <a:off x="1744913" y="4579361"/>
        <a:ext cx="2217531" cy="778387"/>
      </dsp:txXfrm>
    </dsp:sp>
    <dsp:sp modelId="{DE9C6B3B-8D1E-48BA-A2F2-7FBFB9C7EF88}">
      <dsp:nvSpPr>
        <dsp:cNvPr id="0" name=""/>
        <dsp:cNvSpPr/>
      </dsp:nvSpPr>
      <dsp:spPr>
        <a:xfrm>
          <a:off x="1529210" y="275208"/>
          <a:ext cx="4922308" cy="4922308"/>
        </a:xfrm>
        <a:custGeom>
          <a:avLst/>
          <a:gdLst/>
          <a:ahLst/>
          <a:cxnLst/>
          <a:rect l="0" t="0" r="0" b="0"/>
          <a:pathLst>
            <a:path>
              <a:moveTo>
                <a:pt x="665452" y="4144227"/>
              </a:moveTo>
              <a:arcTo wR="2461154" hR="2461154" stAng="8211261" swAng="705067"/>
            </a:path>
          </a:pathLst>
        </a:custGeom>
        <a:noFill/>
        <a:ln w="9525" cap="flat" cmpd="sng" algn="ctr">
          <a:solidFill>
            <a:schemeClr val="accent5">
              <a:hueOff val="7092067"/>
              <a:satOff val="-307"/>
              <a:lumOff val="-13987"/>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8E9A193-C55F-4F6E-A3EB-F719A4141F23}">
      <dsp:nvSpPr>
        <dsp:cNvPr id="0" name=""/>
        <dsp:cNvSpPr/>
      </dsp:nvSpPr>
      <dsp:spPr>
        <a:xfrm>
          <a:off x="333256" y="3010531"/>
          <a:ext cx="2665688" cy="862605"/>
        </a:xfrm>
        <a:prstGeom prst="roundRect">
          <a:avLst/>
        </a:prstGeom>
        <a:gradFill rotWithShape="0">
          <a:gsLst>
            <a:gs pos="0">
              <a:schemeClr val="accent5">
                <a:hueOff val="8865083"/>
                <a:satOff val="-383"/>
                <a:lumOff val="-17484"/>
                <a:alphaOff val="0"/>
                <a:shade val="51000"/>
                <a:satMod val="130000"/>
              </a:schemeClr>
            </a:gs>
            <a:gs pos="80000">
              <a:schemeClr val="accent5">
                <a:hueOff val="8865083"/>
                <a:satOff val="-383"/>
                <a:lumOff val="-17484"/>
                <a:alphaOff val="0"/>
                <a:shade val="93000"/>
                <a:satMod val="130000"/>
              </a:schemeClr>
            </a:gs>
            <a:gs pos="100000">
              <a:schemeClr val="accent5">
                <a:hueOff val="8865083"/>
                <a:satOff val="-383"/>
                <a:lumOff val="-174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smtClean="0">
              <a:solidFill>
                <a:schemeClr val="tx1"/>
              </a:solidFill>
            </a:rPr>
            <a:t>CAPÍTULO V</a:t>
          </a:r>
        </a:p>
        <a:p>
          <a:pPr lvl="0" algn="ctr" defTabSz="800100">
            <a:lnSpc>
              <a:spcPct val="90000"/>
            </a:lnSpc>
            <a:spcBef>
              <a:spcPct val="0"/>
            </a:spcBef>
            <a:spcAft>
              <a:spcPct val="35000"/>
            </a:spcAft>
          </a:pPr>
          <a:r>
            <a:rPr lang="es-EC" sz="1800" b="1" kern="1200" smtClean="0">
              <a:solidFill>
                <a:schemeClr val="tx1"/>
              </a:solidFill>
            </a:rPr>
            <a:t>INVESTIGACIÓN DE MERCADO</a:t>
          </a:r>
          <a:endParaRPr lang="es-ES" sz="1800" b="1" kern="1200" dirty="0">
            <a:solidFill>
              <a:schemeClr val="tx1"/>
            </a:solidFill>
          </a:endParaRPr>
        </a:p>
      </dsp:txBody>
      <dsp:txXfrm>
        <a:off x="375365" y="3052640"/>
        <a:ext cx="2581470" cy="778387"/>
      </dsp:txXfrm>
    </dsp:sp>
    <dsp:sp modelId="{B118CD72-875B-45F4-B692-C8F4926A005F}">
      <dsp:nvSpPr>
        <dsp:cNvPr id="0" name=""/>
        <dsp:cNvSpPr/>
      </dsp:nvSpPr>
      <dsp:spPr>
        <a:xfrm>
          <a:off x="1604842" y="442905"/>
          <a:ext cx="4922308" cy="4922308"/>
        </a:xfrm>
        <a:custGeom>
          <a:avLst/>
          <a:gdLst/>
          <a:ahLst/>
          <a:cxnLst/>
          <a:rect l="0" t="0" r="0" b="0"/>
          <a:pathLst>
            <a:path>
              <a:moveTo>
                <a:pt x="4058" y="2319865"/>
              </a:moveTo>
              <a:arcTo wR="2461154" hR="2461154" stAng="10997461" swAng="1057516"/>
            </a:path>
          </a:pathLst>
        </a:custGeom>
        <a:noFill/>
        <a:ln w="9525" cap="flat" cmpd="sng" algn="ctr">
          <a:solidFill>
            <a:schemeClr val="accent5">
              <a:hueOff val="8865083"/>
              <a:satOff val="-383"/>
              <a:lumOff val="-17484"/>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6E031CB-351A-4980-81F8-7D0AA2CC9727}">
      <dsp:nvSpPr>
        <dsp:cNvPr id="0" name=""/>
        <dsp:cNvSpPr/>
      </dsp:nvSpPr>
      <dsp:spPr>
        <a:xfrm>
          <a:off x="792088" y="936111"/>
          <a:ext cx="2698507" cy="862613"/>
        </a:xfrm>
        <a:prstGeom prst="roundRect">
          <a:avLst/>
        </a:prstGeom>
        <a:gradFill rotWithShape="0">
          <a:gsLst>
            <a:gs pos="0">
              <a:schemeClr val="accent5">
                <a:hueOff val="10638100"/>
                <a:satOff val="-460"/>
                <a:lumOff val="-20981"/>
                <a:alphaOff val="0"/>
                <a:shade val="51000"/>
                <a:satMod val="130000"/>
              </a:schemeClr>
            </a:gs>
            <a:gs pos="80000">
              <a:schemeClr val="accent5">
                <a:hueOff val="10638100"/>
                <a:satOff val="-460"/>
                <a:lumOff val="-20981"/>
                <a:alphaOff val="0"/>
                <a:shade val="93000"/>
                <a:satMod val="130000"/>
              </a:schemeClr>
            </a:gs>
            <a:gs pos="100000">
              <a:schemeClr val="accent5">
                <a:hueOff val="10638100"/>
                <a:satOff val="-460"/>
                <a:lumOff val="-20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CONCLUSIONES Y RECOMENDACIONES</a:t>
          </a:r>
          <a:endParaRPr lang="es-ES" sz="1800" b="1" kern="1200" dirty="0">
            <a:solidFill>
              <a:schemeClr val="tx1"/>
            </a:solidFill>
          </a:endParaRPr>
        </a:p>
      </dsp:txBody>
      <dsp:txXfrm>
        <a:off x="834197" y="978220"/>
        <a:ext cx="2614289" cy="778395"/>
      </dsp:txXfrm>
    </dsp:sp>
    <dsp:sp modelId="{BCB87E65-8923-4E01-8A8D-5EA241839A35}">
      <dsp:nvSpPr>
        <dsp:cNvPr id="0" name=""/>
        <dsp:cNvSpPr/>
      </dsp:nvSpPr>
      <dsp:spPr>
        <a:xfrm>
          <a:off x="1716781" y="651756"/>
          <a:ext cx="4922308" cy="4922308"/>
        </a:xfrm>
        <a:custGeom>
          <a:avLst/>
          <a:gdLst/>
          <a:ahLst/>
          <a:cxnLst/>
          <a:rect l="0" t="0" r="0" b="0"/>
          <a:pathLst>
            <a:path>
              <a:moveTo>
                <a:pt x="1341924" y="269213"/>
              </a:moveTo>
              <a:arcTo wR="2461154" hR="2461154" stAng="14577038" swAng="137773"/>
            </a:path>
          </a:pathLst>
        </a:custGeom>
        <a:noFill/>
        <a:ln w="9525" cap="flat" cmpd="sng" algn="ctr">
          <a:solidFill>
            <a:schemeClr val="accent5">
              <a:hueOff val="10638100"/>
              <a:satOff val="-460"/>
              <a:lumOff val="-20981"/>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045A4-B198-4BAD-869C-D99371284623}">
      <dsp:nvSpPr>
        <dsp:cNvPr id="0" name=""/>
        <dsp:cNvSpPr/>
      </dsp:nvSpPr>
      <dsp:spPr>
        <a:xfrm>
          <a:off x="278668" y="819"/>
          <a:ext cx="1812927" cy="108775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effectLst/>
              <a:latin typeface="Times New Roman" pitchFamily="18" charset="0"/>
              <a:cs typeface="Times New Roman" pitchFamily="18" charset="0"/>
            </a:rPr>
            <a:t>Agencia de viajes</a:t>
          </a:r>
          <a:endParaRPr lang="es-ES" sz="1400" b="0" kern="1200" dirty="0">
            <a:solidFill>
              <a:schemeClr val="tx1"/>
            </a:solidFill>
            <a:latin typeface="Times New Roman" pitchFamily="18" charset="0"/>
            <a:cs typeface="Times New Roman" pitchFamily="18" charset="0"/>
          </a:endParaRPr>
        </a:p>
      </dsp:txBody>
      <dsp:txXfrm>
        <a:off x="278668" y="819"/>
        <a:ext cx="1812927" cy="1087756"/>
      </dsp:txXfrm>
    </dsp:sp>
    <dsp:sp modelId="{9D12167B-BD51-4A32-A609-F1229CCBAECC}">
      <dsp:nvSpPr>
        <dsp:cNvPr id="0" name=""/>
        <dsp:cNvSpPr/>
      </dsp:nvSpPr>
      <dsp:spPr>
        <a:xfrm>
          <a:off x="2272889" y="819"/>
          <a:ext cx="1812927" cy="10877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effectLst/>
              <a:latin typeface="Times New Roman" pitchFamily="18" charset="0"/>
              <a:cs typeface="Times New Roman" pitchFamily="18" charset="0"/>
            </a:rPr>
            <a:t>Bar-discoteca</a:t>
          </a:r>
          <a:endParaRPr lang="es-ES" sz="1400" b="0" kern="1200" dirty="0">
            <a:solidFill>
              <a:schemeClr val="tx1"/>
            </a:solidFill>
            <a:latin typeface="Times New Roman" pitchFamily="18" charset="0"/>
            <a:cs typeface="Times New Roman" pitchFamily="18" charset="0"/>
          </a:endParaRPr>
        </a:p>
      </dsp:txBody>
      <dsp:txXfrm>
        <a:off x="2272889" y="819"/>
        <a:ext cx="1812927" cy="1087756"/>
      </dsp:txXfrm>
    </dsp:sp>
    <dsp:sp modelId="{D2CD4B37-AF22-4416-B019-91EBD476DB88}">
      <dsp:nvSpPr>
        <dsp:cNvPr id="0" name=""/>
        <dsp:cNvSpPr/>
      </dsp:nvSpPr>
      <dsp:spPr>
        <a:xfrm>
          <a:off x="4267109" y="819"/>
          <a:ext cx="1812927" cy="108775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effectLst/>
              <a:latin typeface="Times New Roman" pitchFamily="18" charset="0"/>
              <a:cs typeface="Times New Roman" pitchFamily="18" charset="0"/>
            </a:rPr>
            <a:t>Bazar-papelería</a:t>
          </a:r>
          <a:endParaRPr lang="es-ES" sz="1400" b="0" kern="1200" dirty="0">
            <a:solidFill>
              <a:schemeClr val="tx1"/>
            </a:solidFill>
            <a:latin typeface="Times New Roman" pitchFamily="18" charset="0"/>
            <a:cs typeface="Times New Roman" pitchFamily="18" charset="0"/>
          </a:endParaRPr>
        </a:p>
      </dsp:txBody>
      <dsp:txXfrm>
        <a:off x="4267109" y="819"/>
        <a:ext cx="1812927" cy="1087756"/>
      </dsp:txXfrm>
    </dsp:sp>
    <dsp:sp modelId="{65623537-DCFE-45CC-B56A-B9DAE953A00D}">
      <dsp:nvSpPr>
        <dsp:cNvPr id="0" name=""/>
        <dsp:cNvSpPr/>
      </dsp:nvSpPr>
      <dsp:spPr>
        <a:xfrm>
          <a:off x="6261330" y="819"/>
          <a:ext cx="1812927" cy="108775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effectLst/>
              <a:latin typeface="Times New Roman" pitchFamily="18" charset="0"/>
              <a:cs typeface="Times New Roman" pitchFamily="18" charset="0"/>
            </a:rPr>
            <a:t>Cafetería</a:t>
          </a:r>
          <a:endParaRPr lang="es-ES" sz="1400" b="0" kern="1200" dirty="0">
            <a:solidFill>
              <a:schemeClr val="tx1"/>
            </a:solidFill>
            <a:latin typeface="Times New Roman" pitchFamily="18" charset="0"/>
            <a:cs typeface="Times New Roman" pitchFamily="18" charset="0"/>
          </a:endParaRPr>
        </a:p>
      </dsp:txBody>
      <dsp:txXfrm>
        <a:off x="6261330" y="819"/>
        <a:ext cx="1812927" cy="1087756"/>
      </dsp:txXfrm>
    </dsp:sp>
    <dsp:sp modelId="{644EB237-CE9C-4B6B-9586-A184A6B92F6B}">
      <dsp:nvSpPr>
        <dsp:cNvPr id="0" name=""/>
        <dsp:cNvSpPr/>
      </dsp:nvSpPr>
      <dsp:spPr>
        <a:xfrm>
          <a:off x="278668" y="1269868"/>
          <a:ext cx="1812927" cy="108775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effectLst/>
              <a:latin typeface="Times New Roman" pitchFamily="18" charset="0"/>
              <a:cs typeface="Times New Roman" pitchFamily="18" charset="0"/>
            </a:rPr>
            <a:t>Farmacia</a:t>
          </a:r>
          <a:endParaRPr lang="es-ES" sz="1400" b="0" kern="1200" dirty="0">
            <a:solidFill>
              <a:schemeClr val="tx1"/>
            </a:solidFill>
            <a:latin typeface="Times New Roman" pitchFamily="18" charset="0"/>
            <a:cs typeface="Times New Roman" pitchFamily="18" charset="0"/>
          </a:endParaRPr>
        </a:p>
      </dsp:txBody>
      <dsp:txXfrm>
        <a:off x="278668" y="1269868"/>
        <a:ext cx="1812927" cy="1087756"/>
      </dsp:txXfrm>
    </dsp:sp>
    <dsp:sp modelId="{64FB07BC-9EC9-429B-AE44-C8B30BC1CCA3}">
      <dsp:nvSpPr>
        <dsp:cNvPr id="0" name=""/>
        <dsp:cNvSpPr/>
      </dsp:nvSpPr>
      <dsp:spPr>
        <a:xfrm>
          <a:off x="2272889" y="1269868"/>
          <a:ext cx="1812927" cy="108775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effectLst/>
              <a:latin typeface="Times New Roman" pitchFamily="18" charset="0"/>
              <a:cs typeface="Times New Roman" pitchFamily="18" charset="0"/>
            </a:rPr>
            <a:t>Fotocopiado e Internet</a:t>
          </a:r>
          <a:endParaRPr lang="es-ES" sz="1400" b="0" kern="1200" dirty="0">
            <a:solidFill>
              <a:schemeClr val="tx1"/>
            </a:solidFill>
            <a:latin typeface="Times New Roman" pitchFamily="18" charset="0"/>
            <a:cs typeface="Times New Roman" pitchFamily="18" charset="0"/>
          </a:endParaRPr>
        </a:p>
      </dsp:txBody>
      <dsp:txXfrm>
        <a:off x="2272889" y="1269868"/>
        <a:ext cx="1812927" cy="1087756"/>
      </dsp:txXfrm>
    </dsp:sp>
    <dsp:sp modelId="{5967FC6F-7132-4957-9E34-E9F84BB8BD3F}">
      <dsp:nvSpPr>
        <dsp:cNvPr id="0" name=""/>
        <dsp:cNvSpPr/>
      </dsp:nvSpPr>
      <dsp:spPr>
        <a:xfrm>
          <a:off x="4267109" y="1269868"/>
          <a:ext cx="1812927" cy="10877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effectLst/>
              <a:latin typeface="Times New Roman" pitchFamily="18" charset="0"/>
              <a:cs typeface="Times New Roman" pitchFamily="18" charset="0"/>
            </a:rPr>
            <a:t>Imprenta</a:t>
          </a:r>
          <a:endParaRPr lang="es-ES" sz="1400" b="0" kern="1200" dirty="0">
            <a:solidFill>
              <a:schemeClr val="tx1"/>
            </a:solidFill>
            <a:latin typeface="Times New Roman" pitchFamily="18" charset="0"/>
            <a:cs typeface="Times New Roman" pitchFamily="18" charset="0"/>
          </a:endParaRPr>
        </a:p>
      </dsp:txBody>
      <dsp:txXfrm>
        <a:off x="4267109" y="1269868"/>
        <a:ext cx="1812927" cy="1087756"/>
      </dsp:txXfrm>
    </dsp:sp>
    <dsp:sp modelId="{FB3D3EAA-21E1-47EE-9550-E2668450EC0B}">
      <dsp:nvSpPr>
        <dsp:cNvPr id="0" name=""/>
        <dsp:cNvSpPr/>
      </dsp:nvSpPr>
      <dsp:spPr>
        <a:xfrm>
          <a:off x="6259245" y="1246971"/>
          <a:ext cx="1812927" cy="108775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solidFill>
                <a:schemeClr val="tx1"/>
              </a:solidFill>
              <a:effectLst/>
              <a:latin typeface="Times New Roman" pitchFamily="18" charset="0"/>
              <a:cs typeface="Times New Roman" pitchFamily="18" charset="0"/>
            </a:rPr>
            <a:t>Panadería</a:t>
          </a:r>
          <a:endParaRPr lang="es-ES" sz="1400" b="0" kern="1200" dirty="0">
            <a:solidFill>
              <a:schemeClr val="tx1"/>
            </a:solidFill>
            <a:latin typeface="Times New Roman" pitchFamily="18" charset="0"/>
            <a:cs typeface="Times New Roman" pitchFamily="18" charset="0"/>
          </a:endParaRPr>
        </a:p>
      </dsp:txBody>
      <dsp:txXfrm>
        <a:off x="6259245" y="1246971"/>
        <a:ext cx="1812927" cy="1087756"/>
      </dsp:txXfrm>
    </dsp:sp>
    <dsp:sp modelId="{79EFE2C1-E6E1-4228-A2C4-1654C1E1ABD4}">
      <dsp:nvSpPr>
        <dsp:cNvPr id="0" name=""/>
        <dsp:cNvSpPr/>
      </dsp:nvSpPr>
      <dsp:spPr>
        <a:xfrm>
          <a:off x="278668" y="2538918"/>
          <a:ext cx="1812927" cy="108775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solidFill>
                <a:schemeClr val="tx1"/>
              </a:solidFill>
              <a:effectLst/>
              <a:latin typeface="Times New Roman" pitchFamily="18" charset="0"/>
              <a:cs typeface="Times New Roman" pitchFamily="18" charset="0"/>
            </a:rPr>
            <a:t>Peluquerías y salones de belleza</a:t>
          </a:r>
          <a:endParaRPr lang="es-ES" sz="1400" b="0" kern="1200" dirty="0">
            <a:solidFill>
              <a:schemeClr val="tx1"/>
            </a:solidFill>
            <a:latin typeface="Times New Roman" pitchFamily="18" charset="0"/>
            <a:cs typeface="Times New Roman" pitchFamily="18" charset="0"/>
          </a:endParaRPr>
        </a:p>
      </dsp:txBody>
      <dsp:txXfrm>
        <a:off x="278668" y="2538918"/>
        <a:ext cx="1812927" cy="1087756"/>
      </dsp:txXfrm>
    </dsp:sp>
    <dsp:sp modelId="{53AB9FEC-49EC-4994-B4F9-6DE152856C60}">
      <dsp:nvSpPr>
        <dsp:cNvPr id="0" name=""/>
        <dsp:cNvSpPr/>
      </dsp:nvSpPr>
      <dsp:spPr>
        <a:xfrm>
          <a:off x="2272889" y="2538918"/>
          <a:ext cx="1812927" cy="108775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solidFill>
                <a:schemeClr val="tx1"/>
              </a:solidFill>
              <a:effectLst/>
              <a:latin typeface="Times New Roman" pitchFamily="18" charset="0"/>
              <a:cs typeface="Times New Roman" pitchFamily="18" charset="0"/>
            </a:rPr>
            <a:t>Tienda y abastos</a:t>
          </a:r>
          <a:endParaRPr lang="es-ES" sz="1400" b="0" kern="1200" dirty="0">
            <a:solidFill>
              <a:schemeClr val="tx1"/>
            </a:solidFill>
            <a:latin typeface="Times New Roman" pitchFamily="18" charset="0"/>
            <a:cs typeface="Times New Roman" pitchFamily="18" charset="0"/>
          </a:endParaRPr>
        </a:p>
      </dsp:txBody>
      <dsp:txXfrm>
        <a:off x="2272889" y="2538918"/>
        <a:ext cx="1812927" cy="1087756"/>
      </dsp:txXfrm>
    </dsp:sp>
    <dsp:sp modelId="{4FD88A0D-632B-4661-90A7-7FF938FB36EF}">
      <dsp:nvSpPr>
        <dsp:cNvPr id="0" name=""/>
        <dsp:cNvSpPr/>
      </dsp:nvSpPr>
      <dsp:spPr>
        <a:xfrm>
          <a:off x="4267109" y="2538918"/>
          <a:ext cx="1812927" cy="108775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solidFill>
                <a:schemeClr val="tx1"/>
              </a:solidFill>
              <a:effectLst/>
              <a:latin typeface="Times New Roman" pitchFamily="18" charset="0"/>
              <a:cs typeface="Times New Roman" pitchFamily="18" charset="0"/>
            </a:rPr>
            <a:t>Venta al por menor de calzado</a:t>
          </a:r>
          <a:endParaRPr lang="es-ES" sz="1400" b="0" kern="1200" dirty="0">
            <a:solidFill>
              <a:schemeClr val="tx1"/>
            </a:solidFill>
            <a:latin typeface="Times New Roman" pitchFamily="18" charset="0"/>
            <a:cs typeface="Times New Roman" pitchFamily="18" charset="0"/>
          </a:endParaRPr>
        </a:p>
      </dsp:txBody>
      <dsp:txXfrm>
        <a:off x="4267109" y="2538918"/>
        <a:ext cx="1812927" cy="1087756"/>
      </dsp:txXfrm>
    </dsp:sp>
    <dsp:sp modelId="{A2DD6E55-4DE4-4CCF-AB1E-EE8F985FD674}">
      <dsp:nvSpPr>
        <dsp:cNvPr id="0" name=""/>
        <dsp:cNvSpPr/>
      </dsp:nvSpPr>
      <dsp:spPr>
        <a:xfrm>
          <a:off x="6261330" y="2538918"/>
          <a:ext cx="1812927" cy="10877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solidFill>
                <a:schemeClr val="tx1"/>
              </a:solidFill>
              <a:effectLst/>
              <a:latin typeface="Times New Roman" pitchFamily="18" charset="0"/>
              <a:cs typeface="Times New Roman" pitchFamily="18" charset="0"/>
            </a:rPr>
            <a:t>Venta al por menor de computadoras software y suministros</a:t>
          </a:r>
          <a:endParaRPr lang="es-ES" sz="1400" b="0" kern="1200" dirty="0">
            <a:solidFill>
              <a:schemeClr val="tx1"/>
            </a:solidFill>
            <a:latin typeface="Times New Roman" pitchFamily="18" charset="0"/>
            <a:cs typeface="Times New Roman" pitchFamily="18" charset="0"/>
          </a:endParaRPr>
        </a:p>
      </dsp:txBody>
      <dsp:txXfrm>
        <a:off x="6261330" y="2538918"/>
        <a:ext cx="1812927" cy="1087756"/>
      </dsp:txXfrm>
    </dsp:sp>
    <dsp:sp modelId="{D5318165-E48D-4C5C-9EB4-5B9DE7F18DCB}">
      <dsp:nvSpPr>
        <dsp:cNvPr id="0" name=""/>
        <dsp:cNvSpPr/>
      </dsp:nvSpPr>
      <dsp:spPr>
        <a:xfrm>
          <a:off x="278668" y="3807967"/>
          <a:ext cx="1812927" cy="108775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solidFill>
                <a:schemeClr val="tx1"/>
              </a:solidFill>
              <a:effectLst/>
              <a:latin typeface="Times New Roman" pitchFamily="18" charset="0"/>
              <a:cs typeface="Times New Roman" pitchFamily="18" charset="0"/>
            </a:rPr>
            <a:t>Venta de accesorios,  repuestos para celular y servicio técnico</a:t>
          </a:r>
          <a:endParaRPr lang="es-ES" sz="1400" b="0" kern="1200" dirty="0">
            <a:solidFill>
              <a:schemeClr val="tx1"/>
            </a:solidFill>
            <a:latin typeface="Times New Roman" pitchFamily="18" charset="0"/>
            <a:cs typeface="Times New Roman" pitchFamily="18" charset="0"/>
          </a:endParaRPr>
        </a:p>
      </dsp:txBody>
      <dsp:txXfrm>
        <a:off x="278668" y="3807967"/>
        <a:ext cx="1812927" cy="1087756"/>
      </dsp:txXfrm>
    </dsp:sp>
    <dsp:sp modelId="{037D67F3-ECD0-40B5-94D3-35DDF934CF81}">
      <dsp:nvSpPr>
        <dsp:cNvPr id="0" name=""/>
        <dsp:cNvSpPr/>
      </dsp:nvSpPr>
      <dsp:spPr>
        <a:xfrm>
          <a:off x="2272889" y="3807967"/>
          <a:ext cx="1812927" cy="108775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solidFill>
                <a:schemeClr val="tx1"/>
              </a:solidFill>
              <a:effectLst/>
              <a:latin typeface="Times New Roman" pitchFamily="18" charset="0"/>
              <a:cs typeface="Times New Roman" pitchFamily="18" charset="0"/>
            </a:rPr>
            <a:t>Venta de prendas de vestir en general, incluye accesorios</a:t>
          </a:r>
          <a:endParaRPr lang="es-ES" sz="1400" b="0" kern="1200" dirty="0">
            <a:solidFill>
              <a:schemeClr val="tx1"/>
            </a:solidFill>
            <a:latin typeface="Times New Roman" pitchFamily="18" charset="0"/>
            <a:cs typeface="Times New Roman" pitchFamily="18" charset="0"/>
          </a:endParaRPr>
        </a:p>
      </dsp:txBody>
      <dsp:txXfrm>
        <a:off x="2272889" y="3807967"/>
        <a:ext cx="1812927" cy="1087756"/>
      </dsp:txXfrm>
    </dsp:sp>
    <dsp:sp modelId="{83668B92-3D4E-4FDA-94B7-E5F0BFF5F6A8}">
      <dsp:nvSpPr>
        <dsp:cNvPr id="0" name=""/>
        <dsp:cNvSpPr/>
      </dsp:nvSpPr>
      <dsp:spPr>
        <a:xfrm>
          <a:off x="4267109" y="3807967"/>
          <a:ext cx="1812927" cy="108775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solidFill>
                <a:schemeClr val="tx1"/>
              </a:solidFill>
              <a:effectLst/>
              <a:latin typeface="Times New Roman" pitchFamily="18" charset="0"/>
              <a:cs typeface="Times New Roman" pitchFamily="18" charset="0"/>
            </a:rPr>
            <a:t>Ópticas</a:t>
          </a:r>
        </a:p>
      </dsp:txBody>
      <dsp:txXfrm>
        <a:off x="4267109" y="3807967"/>
        <a:ext cx="1812927" cy="1087756"/>
      </dsp:txXfrm>
    </dsp:sp>
    <dsp:sp modelId="{A3A82FCD-CDAB-4E1B-9A85-88F3A92B6814}">
      <dsp:nvSpPr>
        <dsp:cNvPr id="0" name=""/>
        <dsp:cNvSpPr/>
      </dsp:nvSpPr>
      <dsp:spPr>
        <a:xfrm>
          <a:off x="6261330" y="3807967"/>
          <a:ext cx="1812927" cy="108775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effectLst/>
              <a:latin typeface="Times New Roman" pitchFamily="18" charset="0"/>
              <a:cs typeface="Times New Roman" pitchFamily="18" charset="0"/>
            </a:rPr>
            <a:t>OTROS:</a:t>
          </a:r>
        </a:p>
        <a:p>
          <a:pPr lvl="0" algn="ctr" defTabSz="622300">
            <a:lnSpc>
              <a:spcPct val="90000"/>
            </a:lnSpc>
            <a:spcBef>
              <a:spcPct val="0"/>
            </a:spcBef>
            <a:spcAft>
              <a:spcPct val="35000"/>
            </a:spcAft>
          </a:pPr>
          <a:r>
            <a:rPr lang="es-EC" sz="1400" b="0" kern="1200" dirty="0" smtClean="0">
              <a:solidFill>
                <a:schemeClr val="tx1"/>
              </a:solidFill>
              <a:effectLst/>
              <a:latin typeface="Times New Roman" pitchFamily="18" charset="0"/>
              <a:cs typeface="Times New Roman" pitchFamily="18" charset="0"/>
            </a:rPr>
            <a:t>Relojerías, Lavanderías, Ferreterías, Servicios Fotográficos</a:t>
          </a:r>
          <a:endParaRPr lang="es-ES" sz="1400" b="0" kern="1200" dirty="0" smtClean="0">
            <a:solidFill>
              <a:schemeClr val="tx1"/>
            </a:solidFill>
            <a:effectLst/>
            <a:latin typeface="Times New Roman" pitchFamily="18" charset="0"/>
            <a:cs typeface="Times New Roman" pitchFamily="18" charset="0"/>
          </a:endParaRPr>
        </a:p>
      </dsp:txBody>
      <dsp:txXfrm>
        <a:off x="6261330" y="3807967"/>
        <a:ext cx="1812927" cy="10877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9840-00D5-430D-8440-48162BAAB7FA}">
      <dsp:nvSpPr>
        <dsp:cNvPr id="0" name=""/>
        <dsp:cNvSpPr/>
      </dsp:nvSpPr>
      <dsp:spPr>
        <a:xfrm rot="5400000">
          <a:off x="5254000" y="-2176456"/>
          <a:ext cx="754050" cy="529978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Determinar la cantidad, distribución  territorial y las características  geográficas  y comerciales  de  los  establecimientos comercializadores de mercancías de la parroquia Mariscal Sucre</a:t>
          </a:r>
          <a:endParaRPr lang="es-EC" sz="1400" kern="1200" dirty="0"/>
        </a:p>
      </dsp:txBody>
      <dsp:txXfrm rot="-5400000">
        <a:off x="2981131" y="133223"/>
        <a:ext cx="5262978" cy="680430"/>
      </dsp:txXfrm>
    </dsp:sp>
    <dsp:sp modelId="{8A873CD8-F680-4D42-8F1A-18E61B87F5AA}">
      <dsp:nvSpPr>
        <dsp:cNvPr id="0" name=""/>
        <dsp:cNvSpPr/>
      </dsp:nvSpPr>
      <dsp:spPr>
        <a:xfrm>
          <a:off x="0" y="2155"/>
          <a:ext cx="2981131" cy="9425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Objetivo general</a:t>
          </a:r>
          <a:endParaRPr lang="es-EC" sz="3000" kern="1200" dirty="0"/>
        </a:p>
      </dsp:txBody>
      <dsp:txXfrm>
        <a:off x="46012" y="48167"/>
        <a:ext cx="2889107" cy="850539"/>
      </dsp:txXfrm>
    </dsp:sp>
    <dsp:sp modelId="{CE845005-E2A2-4F6A-83E0-D4F59E804D11}">
      <dsp:nvSpPr>
        <dsp:cNvPr id="0" name=""/>
        <dsp:cNvSpPr/>
      </dsp:nvSpPr>
      <dsp:spPr>
        <a:xfrm rot="5400000">
          <a:off x="5254000" y="-1186764"/>
          <a:ext cx="754050" cy="529978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Cualitativo</a:t>
          </a:r>
          <a:endParaRPr lang="es-EC" sz="1400" kern="1200" dirty="0"/>
        </a:p>
        <a:p>
          <a:pPr marL="114300" lvl="1" indent="-114300" algn="l" defTabSz="622300">
            <a:lnSpc>
              <a:spcPct val="90000"/>
            </a:lnSpc>
            <a:spcBef>
              <a:spcPct val="0"/>
            </a:spcBef>
            <a:spcAft>
              <a:spcPct val="15000"/>
            </a:spcAft>
            <a:buChar char="••"/>
          </a:pPr>
          <a:r>
            <a:rPr lang="es-EC" sz="1400" kern="1200" dirty="0" smtClean="0"/>
            <a:t>Cuantitativo</a:t>
          </a:r>
          <a:endParaRPr lang="es-EC" sz="1400" kern="1200" dirty="0"/>
        </a:p>
      </dsp:txBody>
      <dsp:txXfrm rot="-5400000">
        <a:off x="2981131" y="1122915"/>
        <a:ext cx="5262978" cy="680430"/>
      </dsp:txXfrm>
    </dsp:sp>
    <dsp:sp modelId="{707B9A93-F662-44AE-9C84-BFC61564F56C}">
      <dsp:nvSpPr>
        <dsp:cNvPr id="0" name=""/>
        <dsp:cNvSpPr/>
      </dsp:nvSpPr>
      <dsp:spPr>
        <a:xfrm>
          <a:off x="0" y="991847"/>
          <a:ext cx="2981131" cy="94256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Enfoque</a:t>
          </a:r>
          <a:endParaRPr lang="es-EC" sz="3000" kern="1200" dirty="0"/>
        </a:p>
      </dsp:txBody>
      <dsp:txXfrm>
        <a:off x="46012" y="1037859"/>
        <a:ext cx="2889107" cy="850539"/>
      </dsp:txXfrm>
    </dsp:sp>
    <dsp:sp modelId="{DFB4CB72-7C13-4246-AB3B-383662235830}">
      <dsp:nvSpPr>
        <dsp:cNvPr id="0" name=""/>
        <dsp:cNvSpPr/>
      </dsp:nvSpPr>
      <dsp:spPr>
        <a:xfrm rot="5400000">
          <a:off x="5254000" y="-197072"/>
          <a:ext cx="754050" cy="529978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Descriptivo</a:t>
          </a:r>
          <a:endParaRPr lang="es-EC" sz="1400" kern="1200" dirty="0"/>
        </a:p>
        <a:p>
          <a:pPr marL="114300" lvl="1" indent="-114300" algn="l" defTabSz="622300">
            <a:lnSpc>
              <a:spcPct val="90000"/>
            </a:lnSpc>
            <a:spcBef>
              <a:spcPct val="0"/>
            </a:spcBef>
            <a:spcAft>
              <a:spcPct val="15000"/>
            </a:spcAft>
            <a:buChar char="••"/>
          </a:pPr>
          <a:r>
            <a:rPr lang="es-EC" sz="1400" kern="1200" dirty="0" smtClean="0"/>
            <a:t>Exploratorio</a:t>
          </a:r>
          <a:endParaRPr lang="es-EC" sz="1400" kern="1200" dirty="0"/>
        </a:p>
      </dsp:txBody>
      <dsp:txXfrm rot="-5400000">
        <a:off x="2981131" y="2112607"/>
        <a:ext cx="5262978" cy="680430"/>
      </dsp:txXfrm>
    </dsp:sp>
    <dsp:sp modelId="{F1394BF7-A4E9-4004-A161-6536124622BB}">
      <dsp:nvSpPr>
        <dsp:cNvPr id="0" name=""/>
        <dsp:cNvSpPr/>
      </dsp:nvSpPr>
      <dsp:spPr>
        <a:xfrm>
          <a:off x="0" y="1981539"/>
          <a:ext cx="2981131" cy="94256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Tipo</a:t>
          </a:r>
          <a:endParaRPr lang="es-EC" sz="3000" kern="1200" dirty="0"/>
        </a:p>
      </dsp:txBody>
      <dsp:txXfrm>
        <a:off x="46012" y="2027551"/>
        <a:ext cx="2889107" cy="850539"/>
      </dsp:txXfrm>
    </dsp:sp>
    <dsp:sp modelId="{DBF9D484-055F-4049-84AE-79F4DD7A3A1D}">
      <dsp:nvSpPr>
        <dsp:cNvPr id="0" name=""/>
        <dsp:cNvSpPr/>
      </dsp:nvSpPr>
      <dsp:spPr>
        <a:xfrm rot="5400000">
          <a:off x="5254000" y="792619"/>
          <a:ext cx="754050" cy="5299788"/>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Encuesta</a:t>
          </a:r>
          <a:endParaRPr lang="es-EC" sz="1400" kern="1200" dirty="0"/>
        </a:p>
      </dsp:txBody>
      <dsp:txXfrm rot="-5400000">
        <a:off x="2981131" y="3102298"/>
        <a:ext cx="5262978" cy="680430"/>
      </dsp:txXfrm>
    </dsp:sp>
    <dsp:sp modelId="{C16261EA-11BB-4AE3-AA1E-9C931771B74C}">
      <dsp:nvSpPr>
        <dsp:cNvPr id="0" name=""/>
        <dsp:cNvSpPr/>
      </dsp:nvSpPr>
      <dsp:spPr>
        <a:xfrm>
          <a:off x="0" y="2971231"/>
          <a:ext cx="2981131" cy="94256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Técnica</a:t>
          </a:r>
          <a:endParaRPr lang="es-EC" sz="3000" kern="1200" dirty="0"/>
        </a:p>
      </dsp:txBody>
      <dsp:txXfrm>
        <a:off x="46012" y="3017243"/>
        <a:ext cx="2889107" cy="850539"/>
      </dsp:txXfrm>
    </dsp:sp>
    <dsp:sp modelId="{E8613DA2-14D1-42CC-8972-1ED8DDAD59CE}">
      <dsp:nvSpPr>
        <dsp:cNvPr id="0" name=""/>
        <dsp:cNvSpPr/>
      </dsp:nvSpPr>
      <dsp:spPr>
        <a:xfrm rot="5400000">
          <a:off x="5254000" y="1782310"/>
          <a:ext cx="754050" cy="5299788"/>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Recuento de individuos que conforman una población estadística definida </a:t>
          </a:r>
          <a:endParaRPr lang="es-EC" sz="1400" kern="1200" dirty="0"/>
        </a:p>
      </dsp:txBody>
      <dsp:txXfrm rot="-5400000">
        <a:off x="2981131" y="4091989"/>
        <a:ext cx="5262978" cy="680430"/>
      </dsp:txXfrm>
    </dsp:sp>
    <dsp:sp modelId="{57820B63-DF04-4D61-B6FE-6A3159866A16}">
      <dsp:nvSpPr>
        <dsp:cNvPr id="0" name=""/>
        <dsp:cNvSpPr/>
      </dsp:nvSpPr>
      <dsp:spPr>
        <a:xfrm>
          <a:off x="0" y="3960923"/>
          <a:ext cx="2981131" cy="94256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Censo</a:t>
          </a:r>
          <a:endParaRPr lang="es-EC" sz="3000" kern="1200" dirty="0"/>
        </a:p>
      </dsp:txBody>
      <dsp:txXfrm>
        <a:off x="46012" y="4006935"/>
        <a:ext cx="2889107" cy="850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46999-03B6-438B-811E-A86548F5AC3F}">
      <dsp:nvSpPr>
        <dsp:cNvPr id="0" name=""/>
        <dsp:cNvSpPr/>
      </dsp:nvSpPr>
      <dsp:spPr>
        <a:xfrm>
          <a:off x="3107334" y="2294713"/>
          <a:ext cx="2481764" cy="978034"/>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CARENCIA DE INFORMACIÓN</a:t>
          </a:r>
          <a:endParaRPr lang="es-ES" sz="1800" kern="1200" dirty="0"/>
        </a:p>
      </dsp:txBody>
      <dsp:txXfrm>
        <a:off x="3470780" y="2437943"/>
        <a:ext cx="1754872" cy="691574"/>
      </dsp:txXfrm>
    </dsp:sp>
    <dsp:sp modelId="{B61E51BD-0C1C-4D3F-A9C2-20D0678AD0BA}">
      <dsp:nvSpPr>
        <dsp:cNvPr id="0" name=""/>
        <dsp:cNvSpPr/>
      </dsp:nvSpPr>
      <dsp:spPr>
        <a:xfrm rot="16200000">
          <a:off x="4168799" y="1722903"/>
          <a:ext cx="358833" cy="486887"/>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4222624" y="1874105"/>
        <a:ext cx="251183" cy="292133"/>
      </dsp:txXfrm>
    </dsp:sp>
    <dsp:sp modelId="{9DCE5177-3B08-4DBF-AEB4-DC3528BED4EE}">
      <dsp:nvSpPr>
        <dsp:cNvPr id="0" name=""/>
        <dsp:cNvSpPr/>
      </dsp:nvSpPr>
      <dsp:spPr>
        <a:xfrm>
          <a:off x="3295830" y="-58827"/>
          <a:ext cx="2104771" cy="1676496"/>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NO EXISTE PLANIFICACIÓN</a:t>
          </a:r>
          <a:endParaRPr lang="es-ES" sz="1400" kern="1200" dirty="0"/>
        </a:p>
      </dsp:txBody>
      <dsp:txXfrm>
        <a:off x="3604067" y="186690"/>
        <a:ext cx="1488297" cy="1185462"/>
      </dsp:txXfrm>
    </dsp:sp>
    <dsp:sp modelId="{642A8999-45E3-48AB-A533-FEEF8430431E}">
      <dsp:nvSpPr>
        <dsp:cNvPr id="0" name=""/>
        <dsp:cNvSpPr/>
      </dsp:nvSpPr>
      <dsp:spPr>
        <a:xfrm rot="21495989">
          <a:off x="5788376" y="2489295"/>
          <a:ext cx="489349" cy="486887"/>
        </a:xfrm>
        <a:prstGeom prst="rightArrow">
          <a:avLst>
            <a:gd name="adj1" fmla="val 60000"/>
            <a:gd name="adj2" fmla="val 50000"/>
          </a:avLst>
        </a:prstGeom>
        <a:solidFill>
          <a:schemeClr val="accent2">
            <a:hueOff val="3494510"/>
            <a:satOff val="-663"/>
            <a:lumOff val="-3333"/>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5788409" y="2588881"/>
        <a:ext cx="343283" cy="292133"/>
      </dsp:txXfrm>
    </dsp:sp>
    <dsp:sp modelId="{02691C5B-AB2A-4492-B19B-1741537B43FE}">
      <dsp:nvSpPr>
        <dsp:cNvPr id="0" name=""/>
        <dsp:cNvSpPr/>
      </dsp:nvSpPr>
      <dsp:spPr>
        <a:xfrm>
          <a:off x="6507852" y="1480849"/>
          <a:ext cx="2299297" cy="2405453"/>
        </a:xfrm>
        <a:prstGeom prst="ellipse">
          <a:avLst/>
        </a:prstGeom>
        <a:solidFill>
          <a:schemeClr val="accent2">
            <a:hueOff val="3494510"/>
            <a:satOff val="-663"/>
            <a:lumOff val="-333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TOMA DE DECISIONES ERRÓNEAS  POR ELLO NO TIENEN ÉXITO EN SUS INVERSIONES</a:t>
          </a:r>
          <a:endParaRPr lang="es-ES" sz="1400" kern="1200" dirty="0"/>
        </a:p>
      </dsp:txBody>
      <dsp:txXfrm>
        <a:off x="6844576" y="1833119"/>
        <a:ext cx="1625849" cy="1700913"/>
      </dsp:txXfrm>
    </dsp:sp>
    <dsp:sp modelId="{083E1A24-412F-44CF-A39E-69A57E4E580E}">
      <dsp:nvSpPr>
        <dsp:cNvPr id="0" name=""/>
        <dsp:cNvSpPr/>
      </dsp:nvSpPr>
      <dsp:spPr>
        <a:xfrm rot="5400000">
          <a:off x="4136407" y="3416955"/>
          <a:ext cx="423619" cy="486887"/>
        </a:xfrm>
        <a:prstGeom prst="rightArrow">
          <a:avLst>
            <a:gd name="adj1" fmla="val 60000"/>
            <a:gd name="adj2" fmla="val 50000"/>
          </a:avLst>
        </a:prstGeom>
        <a:solidFill>
          <a:schemeClr val="accent2">
            <a:hueOff val="6989019"/>
            <a:satOff val="-1325"/>
            <a:lumOff val="-6666"/>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4199950" y="3450789"/>
        <a:ext cx="296533" cy="292133"/>
      </dsp:txXfrm>
    </dsp:sp>
    <dsp:sp modelId="{2A5DB902-7E73-4CFE-94DB-5EA5BA14179D}">
      <dsp:nvSpPr>
        <dsp:cNvPr id="0" name=""/>
        <dsp:cNvSpPr/>
      </dsp:nvSpPr>
      <dsp:spPr>
        <a:xfrm>
          <a:off x="3632205" y="4072029"/>
          <a:ext cx="1432021" cy="1432021"/>
        </a:xfrm>
        <a:prstGeom prst="ellipse">
          <a:avLst/>
        </a:prstGeom>
        <a:solidFill>
          <a:schemeClr val="accent2">
            <a:hueOff val="6989019"/>
            <a:satOff val="-1325"/>
            <a:lumOff val="-666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NO SE PUEDE DETERMINAR LA ACTIVIDAD COMERCIAL</a:t>
          </a:r>
          <a:endParaRPr lang="es-ES" sz="1300" kern="1200" dirty="0"/>
        </a:p>
      </dsp:txBody>
      <dsp:txXfrm>
        <a:off x="3841920" y="4281744"/>
        <a:ext cx="1012591" cy="1012591"/>
      </dsp:txXfrm>
    </dsp:sp>
    <dsp:sp modelId="{4410F69B-DAEE-4DF7-B341-0E99D5D86367}">
      <dsp:nvSpPr>
        <dsp:cNvPr id="0" name=""/>
        <dsp:cNvSpPr/>
      </dsp:nvSpPr>
      <dsp:spPr>
        <a:xfrm rot="10903843">
          <a:off x="2335672" y="2487756"/>
          <a:ext cx="548035" cy="486887"/>
        </a:xfrm>
        <a:prstGeom prst="rightArrow">
          <a:avLst>
            <a:gd name="adj1" fmla="val 60000"/>
            <a:gd name="adj2" fmla="val 50000"/>
          </a:avLst>
        </a:prstGeom>
        <a:solidFill>
          <a:schemeClr val="accent2">
            <a:hueOff val="10483529"/>
            <a:satOff val="-1988"/>
            <a:lumOff val="-9999"/>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10800000">
        <a:off x="2481705" y="2587339"/>
        <a:ext cx="401969" cy="292133"/>
      </dsp:txXfrm>
    </dsp:sp>
    <dsp:sp modelId="{913D9C71-7569-4CF5-A86C-7E933073DC22}">
      <dsp:nvSpPr>
        <dsp:cNvPr id="0" name=""/>
        <dsp:cNvSpPr/>
      </dsp:nvSpPr>
      <dsp:spPr>
        <a:xfrm>
          <a:off x="0" y="1624328"/>
          <a:ext cx="2077863" cy="2118819"/>
        </a:xfrm>
        <a:prstGeom prst="ellipse">
          <a:avLst/>
        </a:prstGeom>
        <a:solidFill>
          <a:schemeClr val="accent2">
            <a:hueOff val="10483529"/>
            <a:satOff val="-1988"/>
            <a:lumOff val="-999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NO EXISTE UNA DISTRIBUCIÓN GEOGRÁFICA</a:t>
          </a:r>
          <a:endParaRPr lang="es-ES" sz="1400" kern="1200" dirty="0"/>
        </a:p>
      </dsp:txBody>
      <dsp:txXfrm>
        <a:off x="304296" y="1934622"/>
        <a:ext cx="1469271" cy="1498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E31DF-C3C9-4A75-877D-8B72807C9233}">
      <dsp:nvSpPr>
        <dsp:cNvPr id="0" name=""/>
        <dsp:cNvSpPr/>
      </dsp:nvSpPr>
      <dsp:spPr>
        <a:xfrm>
          <a:off x="0" y="0"/>
          <a:ext cx="8820472" cy="161091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62D46E-8019-44BA-B6DF-655981A18EF5}">
      <dsp:nvSpPr>
        <dsp:cNvPr id="0" name=""/>
        <dsp:cNvSpPr/>
      </dsp:nvSpPr>
      <dsp:spPr>
        <a:xfrm>
          <a:off x="267448" y="214788"/>
          <a:ext cx="1534365" cy="1181337"/>
        </a:xfrm>
        <a:prstGeom prst="roundRect">
          <a:avLst>
            <a:gd name="adj" fmla="val 10000"/>
          </a:avLst>
        </a:prstGeom>
        <a:blipFill dpi="0" rotWithShape="1">
          <a:blip xmlns:r="http://schemas.openxmlformats.org/officeDocument/2006/relationships" r:embed="rId1"/>
          <a:srcRect/>
          <a:stretch>
            <a:fillRect l="-25779" t="-15312" r="-41099" b="-11618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C4598-CC60-4D06-9591-2194B01FCABD}">
      <dsp:nvSpPr>
        <dsp:cNvPr id="0" name=""/>
        <dsp:cNvSpPr/>
      </dsp:nvSpPr>
      <dsp:spPr>
        <a:xfrm rot="10800000">
          <a:off x="267448" y="1610915"/>
          <a:ext cx="1534365" cy="196889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endParaRPr lang="es-EC" sz="1200" kern="1200" dirty="0" smtClean="0">
            <a:solidFill>
              <a:schemeClr val="tx1"/>
            </a:solidFill>
            <a:latin typeface="Times New Roman" pitchFamily="18" charset="0"/>
            <a:cs typeface="Times New Roman" pitchFamily="18" charset="0"/>
          </a:endParaRPr>
        </a:p>
        <a:p>
          <a:pPr lvl="0" algn="ctr" defTabSz="533400">
            <a:lnSpc>
              <a:spcPct val="90000"/>
            </a:lnSpc>
            <a:spcBef>
              <a:spcPct val="0"/>
            </a:spcBef>
            <a:spcAft>
              <a:spcPct val="35000"/>
            </a:spcAft>
          </a:pPr>
          <a:r>
            <a:rPr lang="es-EC" sz="1200" kern="1200" dirty="0" smtClean="0">
              <a:solidFill>
                <a:schemeClr val="tx1"/>
              </a:solidFill>
              <a:latin typeface="Times New Roman" pitchFamily="18" charset="0"/>
              <a:cs typeface="Times New Roman" pitchFamily="18" charset="0"/>
            </a:rPr>
            <a:t>Se respalda en la estrategia 11 del plan nacional del buen vivir, "Desarrollo y ordenamiento territorial, descentralización y desconcentración"</a:t>
          </a:r>
          <a:endParaRPr lang="es-ES" sz="1200" kern="1200" dirty="0">
            <a:solidFill>
              <a:schemeClr val="tx1"/>
            </a:solidFill>
            <a:latin typeface="Times New Roman" pitchFamily="18" charset="0"/>
            <a:cs typeface="Times New Roman" pitchFamily="18" charset="0"/>
          </a:endParaRPr>
        </a:p>
      </dsp:txBody>
      <dsp:txXfrm rot="10800000">
        <a:off x="314635" y="1610915"/>
        <a:ext cx="1439991" cy="1921709"/>
      </dsp:txXfrm>
    </dsp:sp>
    <dsp:sp modelId="{5E45168B-2AE7-4D76-B352-745E536BB6FC}">
      <dsp:nvSpPr>
        <dsp:cNvPr id="0" name=""/>
        <dsp:cNvSpPr/>
      </dsp:nvSpPr>
      <dsp:spPr>
        <a:xfrm>
          <a:off x="1955250" y="214788"/>
          <a:ext cx="1534365" cy="1181337"/>
        </a:xfrm>
        <a:prstGeom prst="roundRect">
          <a:avLst>
            <a:gd name="adj" fmla="val 10000"/>
          </a:avLst>
        </a:prstGeom>
        <a:blipFill dpi="0" rotWithShape="1">
          <a:blip xmlns:r="http://schemas.openxmlformats.org/officeDocument/2006/relationships" r:embed="rId2"/>
          <a:srcRect/>
          <a:stretch>
            <a:fillRect t="-2105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7B516-4451-4ACC-9ACC-EDDD943D04D1}">
      <dsp:nvSpPr>
        <dsp:cNvPr id="0" name=""/>
        <dsp:cNvSpPr/>
      </dsp:nvSpPr>
      <dsp:spPr>
        <a:xfrm rot="10800000">
          <a:off x="1955250" y="1610915"/>
          <a:ext cx="1534365" cy="196889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endParaRPr lang="es-EC" sz="1200" kern="1200" dirty="0" smtClean="0">
            <a:solidFill>
              <a:schemeClr val="tx1"/>
            </a:solidFill>
            <a:latin typeface="Times New Roman" pitchFamily="18" charset="0"/>
            <a:cs typeface="Times New Roman" pitchFamily="18" charset="0"/>
          </a:endParaRPr>
        </a:p>
        <a:p>
          <a:pPr lvl="0" algn="ctr" defTabSz="533400">
            <a:lnSpc>
              <a:spcPct val="90000"/>
            </a:lnSpc>
            <a:spcBef>
              <a:spcPct val="0"/>
            </a:spcBef>
            <a:spcAft>
              <a:spcPct val="35000"/>
            </a:spcAft>
          </a:pPr>
          <a:r>
            <a:rPr lang="es-EC" sz="1200" kern="1200" dirty="0" smtClean="0">
              <a:solidFill>
                <a:schemeClr val="tx1"/>
              </a:solidFill>
              <a:latin typeface="Times New Roman" pitchFamily="18" charset="0"/>
              <a:cs typeface="Times New Roman" pitchFamily="18" charset="0"/>
            </a:rPr>
            <a:t>Geo localizar a los centros de comercio para medir sus zonas calientes y frías, definiendo así cuál es la oferta del sector,</a:t>
          </a:r>
          <a:endParaRPr lang="es-ES" sz="1200" kern="1200" dirty="0">
            <a:solidFill>
              <a:schemeClr val="tx1"/>
            </a:solidFill>
            <a:latin typeface="Times New Roman" pitchFamily="18" charset="0"/>
            <a:cs typeface="Times New Roman" pitchFamily="18" charset="0"/>
          </a:endParaRPr>
        </a:p>
      </dsp:txBody>
      <dsp:txXfrm rot="10800000">
        <a:off x="2002437" y="1610915"/>
        <a:ext cx="1439991" cy="1921709"/>
      </dsp:txXfrm>
    </dsp:sp>
    <dsp:sp modelId="{F86C8B96-4271-4E2C-ABDF-9A5B5D341310}">
      <dsp:nvSpPr>
        <dsp:cNvPr id="0" name=""/>
        <dsp:cNvSpPr/>
      </dsp:nvSpPr>
      <dsp:spPr>
        <a:xfrm>
          <a:off x="3643053" y="214788"/>
          <a:ext cx="1534365" cy="118133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B6FFE7-38AE-4967-9F07-D98BC0EE154B}">
      <dsp:nvSpPr>
        <dsp:cNvPr id="0" name=""/>
        <dsp:cNvSpPr/>
      </dsp:nvSpPr>
      <dsp:spPr>
        <a:xfrm rot="10800000">
          <a:off x="3643053" y="1610915"/>
          <a:ext cx="1534365" cy="196889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endParaRPr lang="es-EC" sz="1200" kern="1200" dirty="0" smtClean="0">
            <a:latin typeface="Times New Roman" pitchFamily="18" charset="0"/>
            <a:cs typeface="Times New Roman" pitchFamily="18" charset="0"/>
          </a:endParaRPr>
        </a:p>
        <a:p>
          <a:pPr lvl="0" algn="ctr" defTabSz="533400">
            <a:lnSpc>
              <a:spcPct val="90000"/>
            </a:lnSpc>
            <a:spcBef>
              <a:spcPct val="0"/>
            </a:spcBef>
            <a:spcAft>
              <a:spcPct val="35000"/>
            </a:spcAft>
          </a:pPr>
          <a:r>
            <a:rPr lang="es-EC" sz="1200" kern="1200" dirty="0" smtClean="0">
              <a:solidFill>
                <a:schemeClr val="tx1"/>
              </a:solidFill>
              <a:latin typeface="Times New Roman" pitchFamily="18" charset="0"/>
              <a:cs typeface="Times New Roman" pitchFamily="18" charset="0"/>
            </a:rPr>
            <a:t>Obtener información útil y de interés para diferentes stakeholders de las distintas líneas de negocios. </a:t>
          </a:r>
        </a:p>
      </dsp:txBody>
      <dsp:txXfrm rot="10800000">
        <a:off x="3690240" y="1610915"/>
        <a:ext cx="1439991" cy="1921709"/>
      </dsp:txXfrm>
    </dsp:sp>
    <dsp:sp modelId="{6D31EAB2-0D96-4434-BA67-19270D1F3A6A}">
      <dsp:nvSpPr>
        <dsp:cNvPr id="0" name=""/>
        <dsp:cNvSpPr/>
      </dsp:nvSpPr>
      <dsp:spPr>
        <a:xfrm>
          <a:off x="5330855" y="214788"/>
          <a:ext cx="1534365" cy="1181337"/>
        </a:xfrm>
        <a:prstGeom prst="roundRect">
          <a:avLst>
            <a:gd name="adj" fmla="val 10000"/>
          </a:avLst>
        </a:prstGeom>
        <a:blipFill dpi="0" rotWithShape="1">
          <a:blip xmlns:r="http://schemas.openxmlformats.org/officeDocument/2006/relationships" r:embed="rId4"/>
          <a:srcRect/>
          <a:stretch>
            <a:fillRect l="-3264" t="-1" r="-11393" b="-2913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D41D85-7385-4F46-B1F1-5ECEE54B46C2}">
      <dsp:nvSpPr>
        <dsp:cNvPr id="0" name=""/>
        <dsp:cNvSpPr/>
      </dsp:nvSpPr>
      <dsp:spPr>
        <a:xfrm rot="10800000">
          <a:off x="5330855" y="1610915"/>
          <a:ext cx="1534365" cy="196889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endParaRPr lang="es-EC" sz="1200" kern="1200" dirty="0" smtClean="0">
            <a:solidFill>
              <a:schemeClr val="tx1"/>
            </a:solidFill>
            <a:latin typeface="Times New Roman" pitchFamily="18" charset="0"/>
            <a:cs typeface="Times New Roman" pitchFamily="18" charset="0"/>
          </a:endParaRPr>
        </a:p>
        <a:p>
          <a:pPr lvl="0" algn="ctr" defTabSz="533400">
            <a:lnSpc>
              <a:spcPct val="90000"/>
            </a:lnSpc>
            <a:spcBef>
              <a:spcPct val="0"/>
            </a:spcBef>
            <a:spcAft>
              <a:spcPct val="35000"/>
            </a:spcAft>
          </a:pPr>
          <a:r>
            <a:rPr lang="es-EC" sz="1200" kern="1200" dirty="0" smtClean="0">
              <a:solidFill>
                <a:schemeClr val="tx1"/>
              </a:solidFill>
              <a:latin typeface="Times New Roman" pitchFamily="18" charset="0"/>
              <a:cs typeface="Times New Roman" pitchFamily="18" charset="0"/>
            </a:rPr>
            <a:t>Negocios más competitivos en el mercado</a:t>
          </a:r>
        </a:p>
        <a:p>
          <a:pPr lvl="0" algn="ctr" defTabSz="533400">
            <a:lnSpc>
              <a:spcPct val="90000"/>
            </a:lnSpc>
            <a:spcBef>
              <a:spcPct val="0"/>
            </a:spcBef>
            <a:spcAft>
              <a:spcPct val="35000"/>
            </a:spcAft>
          </a:pPr>
          <a:r>
            <a:rPr lang="es-EC" sz="1200" kern="1200" dirty="0" smtClean="0">
              <a:solidFill>
                <a:schemeClr val="tx1"/>
              </a:solidFill>
              <a:latin typeface="Times New Roman" pitchFamily="18" charset="0"/>
              <a:cs typeface="Times New Roman" pitchFamily="18" charset="0"/>
            </a:rPr>
            <a:t>Minimizar el riesgo existente en los negocios y en la inversión de nuevos emprendimientos</a:t>
          </a:r>
          <a:endParaRPr lang="es-ES" sz="1200" kern="1200" dirty="0">
            <a:solidFill>
              <a:schemeClr val="tx1"/>
            </a:solidFill>
            <a:latin typeface="Times New Roman" pitchFamily="18" charset="0"/>
            <a:cs typeface="Times New Roman" pitchFamily="18" charset="0"/>
          </a:endParaRPr>
        </a:p>
      </dsp:txBody>
      <dsp:txXfrm rot="10800000">
        <a:off x="5378042" y="1610915"/>
        <a:ext cx="1439991" cy="1921709"/>
      </dsp:txXfrm>
    </dsp:sp>
    <dsp:sp modelId="{4F63283B-D7E4-435A-B693-4885B8D3DA29}">
      <dsp:nvSpPr>
        <dsp:cNvPr id="0" name=""/>
        <dsp:cNvSpPr/>
      </dsp:nvSpPr>
      <dsp:spPr>
        <a:xfrm>
          <a:off x="7018658" y="214788"/>
          <a:ext cx="1534365" cy="1181337"/>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694DB4-D21A-4A4D-A039-51070481E002}">
      <dsp:nvSpPr>
        <dsp:cNvPr id="0" name=""/>
        <dsp:cNvSpPr/>
      </dsp:nvSpPr>
      <dsp:spPr>
        <a:xfrm rot="10800000">
          <a:off x="7018658" y="1610915"/>
          <a:ext cx="1534365" cy="196889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endParaRPr lang="es-EC" sz="1200" kern="1200" dirty="0" smtClean="0">
            <a:solidFill>
              <a:schemeClr val="tx1"/>
            </a:solidFill>
            <a:latin typeface="Times New Roman" pitchFamily="18" charset="0"/>
            <a:cs typeface="Times New Roman" pitchFamily="18" charset="0"/>
          </a:endParaRPr>
        </a:p>
        <a:p>
          <a:pPr lvl="0" algn="ctr" defTabSz="533400">
            <a:lnSpc>
              <a:spcPct val="90000"/>
            </a:lnSpc>
            <a:spcBef>
              <a:spcPct val="0"/>
            </a:spcBef>
            <a:spcAft>
              <a:spcPct val="35000"/>
            </a:spcAft>
          </a:pPr>
          <a:r>
            <a:rPr lang="es-EC" sz="1200" kern="1200" dirty="0" smtClean="0">
              <a:solidFill>
                <a:schemeClr val="tx1"/>
              </a:solidFill>
              <a:latin typeface="Times New Roman" pitchFamily="18" charset="0"/>
              <a:cs typeface="Times New Roman" pitchFamily="18" charset="0"/>
            </a:rPr>
            <a:t>Establecer nuevas estrategias comerciales, identificar nichos de mercado, tener una visualización de los mercados existentes y cómo se encuentra atendida la oferta comercial</a:t>
          </a:r>
          <a:r>
            <a:rPr lang="es-EC" sz="1200" kern="1200" dirty="0" smtClean="0">
              <a:latin typeface="Times New Roman" pitchFamily="18" charset="0"/>
              <a:cs typeface="Times New Roman" pitchFamily="18" charset="0"/>
            </a:rPr>
            <a:t>.</a:t>
          </a:r>
          <a:endParaRPr lang="es-ES" sz="1200" kern="1200" dirty="0">
            <a:solidFill>
              <a:schemeClr val="tx1"/>
            </a:solidFill>
            <a:latin typeface="Times New Roman" pitchFamily="18" charset="0"/>
            <a:cs typeface="Times New Roman" pitchFamily="18" charset="0"/>
          </a:endParaRPr>
        </a:p>
      </dsp:txBody>
      <dsp:txXfrm rot="10800000">
        <a:off x="7065845" y="1610915"/>
        <a:ext cx="1439991" cy="1921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4CEB7-9F3E-47D6-9B9C-943B1044F7A7}">
      <dsp:nvSpPr>
        <dsp:cNvPr id="0" name=""/>
        <dsp:cNvSpPr/>
      </dsp:nvSpPr>
      <dsp:spPr>
        <a:xfrm>
          <a:off x="567062" y="0"/>
          <a:ext cx="6426714" cy="302433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464B7-7903-4605-B690-CC2A6C986EF5}">
      <dsp:nvSpPr>
        <dsp:cNvPr id="0" name=""/>
        <dsp:cNvSpPr/>
      </dsp:nvSpPr>
      <dsp:spPr>
        <a:xfrm>
          <a:off x="0" y="936104"/>
          <a:ext cx="7560840" cy="12097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Times New Roman" pitchFamily="18" charset="0"/>
              <a:cs typeface="Times New Roman" pitchFamily="18" charset="0"/>
            </a:rPr>
            <a:t>Realizar estudio de las zonas comerciales del Distrito Metropolitano de Quito, Administración Zonal Eugenio Espejo, parroquia Mariscal Sucre, mediante </a:t>
          </a:r>
          <a:r>
            <a:rPr lang="es-EC" sz="1600" kern="1200" dirty="0" err="1" smtClean="0">
              <a:solidFill>
                <a:schemeClr val="tx1"/>
              </a:solidFill>
              <a:latin typeface="Times New Roman" pitchFamily="18" charset="0"/>
              <a:cs typeface="Times New Roman" pitchFamily="18" charset="0"/>
            </a:rPr>
            <a:t>georeferenciación</a:t>
          </a:r>
          <a:r>
            <a:rPr lang="es-EC" sz="1600" kern="1200" dirty="0" smtClean="0">
              <a:solidFill>
                <a:schemeClr val="tx1"/>
              </a:solidFill>
              <a:latin typeface="Times New Roman" pitchFamily="18" charset="0"/>
              <a:cs typeface="Times New Roman" pitchFamily="18" charset="0"/>
            </a:rPr>
            <a:t> con la finalidad de levantar información geoespacial que permita la creación de un mapa base geo referenciado para analizar a las distintas líneas de negocio.</a:t>
          </a:r>
          <a:endParaRPr lang="es-ES" sz="1600" kern="1200" dirty="0">
            <a:solidFill>
              <a:schemeClr val="tx1"/>
            </a:solidFill>
            <a:latin typeface="Times New Roman" pitchFamily="18" charset="0"/>
            <a:cs typeface="Times New Roman" pitchFamily="18" charset="0"/>
          </a:endParaRPr>
        </a:p>
      </dsp:txBody>
      <dsp:txXfrm>
        <a:off x="59054" y="995158"/>
        <a:ext cx="7442732" cy="1091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29618-625E-4E98-95E2-65F7F180DAB4}">
      <dsp:nvSpPr>
        <dsp:cNvPr id="0" name=""/>
        <dsp:cNvSpPr/>
      </dsp:nvSpPr>
      <dsp:spPr>
        <a:xfrm>
          <a:off x="2131" y="0"/>
          <a:ext cx="2234654" cy="406400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latin typeface="Times New Roman" pitchFamily="18" charset="0"/>
              <a:cs typeface="Times New Roman" pitchFamily="18" charset="0"/>
            </a:rPr>
            <a:t>Enmarcar teóricamente al presente proyecto a fin de sustentar la investigación de los locales comerciales de la Parroquia Mariscal Sucre.</a:t>
          </a:r>
          <a:endParaRPr lang="es-ES" sz="1500" kern="1200" dirty="0">
            <a:solidFill>
              <a:schemeClr val="tx1"/>
            </a:solidFill>
            <a:latin typeface="Times New Roman" pitchFamily="18" charset="0"/>
            <a:cs typeface="Times New Roman" pitchFamily="18" charset="0"/>
          </a:endParaRPr>
        </a:p>
      </dsp:txBody>
      <dsp:txXfrm>
        <a:off x="2131" y="1625600"/>
        <a:ext cx="2234654" cy="1625600"/>
      </dsp:txXfrm>
    </dsp:sp>
    <dsp:sp modelId="{C79A989C-4557-49AB-9959-C9C712352386}">
      <dsp:nvSpPr>
        <dsp:cNvPr id="0" name=""/>
        <dsp:cNvSpPr/>
      </dsp:nvSpPr>
      <dsp:spPr>
        <a:xfrm>
          <a:off x="550012" y="220684"/>
          <a:ext cx="1353312" cy="1353312"/>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tint val="50000"/>
              <a:hueOff val="0"/>
              <a:satOff val="0"/>
              <a:lumOff val="0"/>
              <a:alphaOff val="0"/>
              <a:shade val="25000"/>
              <a:satMod val="150000"/>
            </a:schemeClr>
          </a:contourClr>
        </a:sp3d>
      </dsp:spPr>
      <dsp:style>
        <a:lnRef idx="0">
          <a:scrgbClr r="0" g="0" b="0"/>
        </a:lnRef>
        <a:fillRef idx="1">
          <a:scrgbClr r="0" g="0" b="0"/>
        </a:fillRef>
        <a:effectRef idx="3">
          <a:scrgbClr r="0" g="0" b="0"/>
        </a:effectRef>
        <a:fontRef idx="minor"/>
      </dsp:style>
    </dsp:sp>
    <dsp:sp modelId="{755397D2-5DE4-44A5-8E70-F098282D64B9}">
      <dsp:nvSpPr>
        <dsp:cNvPr id="0" name=""/>
        <dsp:cNvSpPr/>
      </dsp:nvSpPr>
      <dsp:spPr>
        <a:xfrm>
          <a:off x="2303825" y="0"/>
          <a:ext cx="2234654" cy="4064000"/>
        </a:xfrm>
        <a:prstGeom prst="roundRect">
          <a:avLst>
            <a:gd name="adj" fmla="val 10000"/>
          </a:avLst>
        </a:prstGeom>
        <a:gradFill rotWithShape="0">
          <a:gsLst>
            <a:gs pos="0">
              <a:schemeClr val="accent4">
                <a:hueOff val="-906223"/>
                <a:satOff val="-1409"/>
                <a:lumOff val="7124"/>
                <a:alphaOff val="0"/>
                <a:shade val="51000"/>
                <a:satMod val="130000"/>
              </a:schemeClr>
            </a:gs>
            <a:gs pos="80000">
              <a:schemeClr val="accent4">
                <a:hueOff val="-906223"/>
                <a:satOff val="-1409"/>
                <a:lumOff val="7124"/>
                <a:alphaOff val="0"/>
                <a:shade val="93000"/>
                <a:satMod val="130000"/>
              </a:schemeClr>
            </a:gs>
            <a:gs pos="100000">
              <a:schemeClr val="accent4">
                <a:hueOff val="-906223"/>
                <a:satOff val="-1409"/>
                <a:lumOff val="71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hueOff val="-906223"/>
              <a:satOff val="-1409"/>
              <a:lumOff val="7124"/>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latin typeface="Times New Roman" pitchFamily="18" charset="0"/>
              <a:cs typeface="Times New Roman" pitchFamily="18" charset="0"/>
            </a:rPr>
            <a:t>Identificar	 cuáles son las principales actividades comerciales de Administración Zonal Eugenio Espejo, Parroquia Mariscal Sucre</a:t>
          </a:r>
          <a:endParaRPr lang="es-ES" sz="1500" kern="1200" dirty="0">
            <a:solidFill>
              <a:schemeClr val="tx1"/>
            </a:solidFill>
            <a:latin typeface="Times New Roman" pitchFamily="18" charset="0"/>
            <a:cs typeface="Times New Roman" pitchFamily="18" charset="0"/>
          </a:endParaRPr>
        </a:p>
      </dsp:txBody>
      <dsp:txXfrm>
        <a:off x="2303825" y="1625600"/>
        <a:ext cx="2234654" cy="1625600"/>
      </dsp:txXfrm>
    </dsp:sp>
    <dsp:sp modelId="{141323C8-4889-49C6-8579-525153984430}">
      <dsp:nvSpPr>
        <dsp:cNvPr id="0" name=""/>
        <dsp:cNvSpPr/>
      </dsp:nvSpPr>
      <dsp:spPr>
        <a:xfrm>
          <a:off x="2744497" y="243840"/>
          <a:ext cx="1353312" cy="1353312"/>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tint val="50000"/>
              <a:hueOff val="-1049066"/>
              <a:satOff val="2525"/>
              <a:lumOff val="2000"/>
              <a:alphaOff val="0"/>
              <a:shade val="25000"/>
              <a:satMod val="150000"/>
            </a:schemeClr>
          </a:contourClr>
        </a:sp3d>
      </dsp:spPr>
      <dsp:style>
        <a:lnRef idx="0">
          <a:scrgbClr r="0" g="0" b="0"/>
        </a:lnRef>
        <a:fillRef idx="1">
          <a:scrgbClr r="0" g="0" b="0"/>
        </a:fillRef>
        <a:effectRef idx="3">
          <a:scrgbClr r="0" g="0" b="0"/>
        </a:effectRef>
        <a:fontRef idx="minor"/>
      </dsp:style>
    </dsp:sp>
    <dsp:sp modelId="{49A2570C-A6A7-4A12-BB96-88B7F25A0704}">
      <dsp:nvSpPr>
        <dsp:cNvPr id="0" name=""/>
        <dsp:cNvSpPr/>
      </dsp:nvSpPr>
      <dsp:spPr>
        <a:xfrm>
          <a:off x="4605519" y="0"/>
          <a:ext cx="2234654" cy="4064000"/>
        </a:xfrm>
        <a:prstGeom prst="roundRect">
          <a:avLst>
            <a:gd name="adj" fmla="val 10000"/>
          </a:avLst>
        </a:prstGeom>
        <a:gradFill rotWithShape="0">
          <a:gsLst>
            <a:gs pos="0">
              <a:schemeClr val="accent4">
                <a:hueOff val="-1812445"/>
                <a:satOff val="-2819"/>
                <a:lumOff val="14249"/>
                <a:alphaOff val="0"/>
                <a:shade val="51000"/>
                <a:satMod val="130000"/>
              </a:schemeClr>
            </a:gs>
            <a:gs pos="80000">
              <a:schemeClr val="accent4">
                <a:hueOff val="-1812445"/>
                <a:satOff val="-2819"/>
                <a:lumOff val="14249"/>
                <a:alphaOff val="0"/>
                <a:shade val="93000"/>
                <a:satMod val="130000"/>
              </a:schemeClr>
            </a:gs>
            <a:gs pos="100000">
              <a:schemeClr val="accent4">
                <a:hueOff val="-1812445"/>
                <a:satOff val="-2819"/>
                <a:lumOff val="142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hueOff val="-1812445"/>
              <a:satOff val="-2819"/>
              <a:lumOff val="14249"/>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latin typeface="Times New Roman" pitchFamily="18" charset="0"/>
              <a:cs typeface="Times New Roman" pitchFamily="18" charset="0"/>
            </a:rPr>
            <a:t>Utilizar un sistema de Georeferenciación para ubicar en mapas a los negocios de la zona comercial de la parroquia Mariscal Sucre</a:t>
          </a:r>
          <a:endParaRPr lang="es-ES" sz="1500" kern="1200" dirty="0">
            <a:solidFill>
              <a:schemeClr val="tx1"/>
            </a:solidFill>
            <a:latin typeface="Times New Roman" pitchFamily="18" charset="0"/>
            <a:cs typeface="Times New Roman" pitchFamily="18" charset="0"/>
          </a:endParaRPr>
        </a:p>
      </dsp:txBody>
      <dsp:txXfrm>
        <a:off x="4605519" y="1625600"/>
        <a:ext cx="2234654" cy="1625600"/>
      </dsp:txXfrm>
    </dsp:sp>
    <dsp:sp modelId="{708B2014-034A-4859-9382-7EF6430E11F3}">
      <dsp:nvSpPr>
        <dsp:cNvPr id="0" name=""/>
        <dsp:cNvSpPr/>
      </dsp:nvSpPr>
      <dsp:spPr>
        <a:xfrm>
          <a:off x="5046190" y="243840"/>
          <a:ext cx="1353312" cy="1353312"/>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tint val="50000"/>
              <a:hueOff val="-2098132"/>
              <a:satOff val="5051"/>
              <a:lumOff val="4001"/>
              <a:alphaOff val="0"/>
              <a:shade val="25000"/>
              <a:satMod val="150000"/>
            </a:schemeClr>
          </a:contourClr>
        </a:sp3d>
      </dsp:spPr>
      <dsp:style>
        <a:lnRef idx="0">
          <a:scrgbClr r="0" g="0" b="0"/>
        </a:lnRef>
        <a:fillRef idx="1">
          <a:scrgbClr r="0" g="0" b="0"/>
        </a:fillRef>
        <a:effectRef idx="3">
          <a:scrgbClr r="0" g="0" b="0"/>
        </a:effectRef>
        <a:fontRef idx="minor"/>
      </dsp:style>
    </dsp:sp>
    <dsp:sp modelId="{E3F9D03B-2BE3-420D-BD3E-C4CB726019A1}">
      <dsp:nvSpPr>
        <dsp:cNvPr id="0" name=""/>
        <dsp:cNvSpPr/>
      </dsp:nvSpPr>
      <dsp:spPr>
        <a:xfrm>
          <a:off x="6907213" y="0"/>
          <a:ext cx="2234654" cy="4064000"/>
        </a:xfrm>
        <a:prstGeom prst="roundRect">
          <a:avLst>
            <a:gd name="adj" fmla="val 10000"/>
          </a:avLst>
        </a:prstGeom>
        <a:gradFill rotWithShape="0">
          <a:gsLst>
            <a:gs pos="0">
              <a:schemeClr val="accent4">
                <a:hueOff val="-2718668"/>
                <a:satOff val="-4228"/>
                <a:lumOff val="21373"/>
                <a:alphaOff val="0"/>
                <a:shade val="51000"/>
                <a:satMod val="130000"/>
              </a:schemeClr>
            </a:gs>
            <a:gs pos="80000">
              <a:schemeClr val="accent4">
                <a:hueOff val="-2718668"/>
                <a:satOff val="-4228"/>
                <a:lumOff val="21373"/>
                <a:alphaOff val="0"/>
                <a:shade val="93000"/>
                <a:satMod val="130000"/>
              </a:schemeClr>
            </a:gs>
            <a:gs pos="100000">
              <a:schemeClr val="accent4">
                <a:hueOff val="-2718668"/>
                <a:satOff val="-4228"/>
                <a:lumOff val="2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hueOff val="-2718668"/>
              <a:satOff val="-4228"/>
              <a:lumOff val="21373"/>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latin typeface="Times New Roman" pitchFamily="18" charset="0"/>
              <a:cs typeface="Times New Roman" pitchFamily="18" charset="0"/>
            </a:rPr>
            <a:t>Identificar las zonas calientes y frías en el sector, con el apoyo de las herramientas de geo marketing.</a:t>
          </a:r>
          <a:endParaRPr lang="es-ES" sz="1500" kern="1200" dirty="0">
            <a:solidFill>
              <a:schemeClr val="tx1"/>
            </a:solidFill>
            <a:latin typeface="Times New Roman" pitchFamily="18" charset="0"/>
            <a:cs typeface="Times New Roman" pitchFamily="18" charset="0"/>
          </a:endParaRPr>
        </a:p>
      </dsp:txBody>
      <dsp:txXfrm>
        <a:off x="6907213" y="1625600"/>
        <a:ext cx="2234654" cy="1625600"/>
      </dsp:txXfrm>
    </dsp:sp>
    <dsp:sp modelId="{292D0DF6-8E63-4865-A968-A073E73E228B}">
      <dsp:nvSpPr>
        <dsp:cNvPr id="0" name=""/>
        <dsp:cNvSpPr/>
      </dsp:nvSpPr>
      <dsp:spPr>
        <a:xfrm>
          <a:off x="7347884" y="243840"/>
          <a:ext cx="1353312" cy="1353312"/>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tint val="50000"/>
              <a:hueOff val="-3147198"/>
              <a:satOff val="7576"/>
              <a:lumOff val="6001"/>
              <a:alphaOff val="0"/>
              <a:shade val="25000"/>
              <a:satMod val="150000"/>
            </a:schemeClr>
          </a:contourClr>
        </a:sp3d>
      </dsp:spPr>
      <dsp:style>
        <a:lnRef idx="0">
          <a:scrgbClr r="0" g="0" b="0"/>
        </a:lnRef>
        <a:fillRef idx="1">
          <a:scrgbClr r="0" g="0" b="0"/>
        </a:fillRef>
        <a:effectRef idx="3">
          <a:scrgbClr r="0" g="0" b="0"/>
        </a:effectRef>
        <a:fontRef idx="minor"/>
      </dsp:style>
    </dsp:sp>
    <dsp:sp modelId="{222A7EDE-7BE3-424E-87E3-D77BCFDC2BF7}">
      <dsp:nvSpPr>
        <dsp:cNvPr id="0" name=""/>
        <dsp:cNvSpPr/>
      </dsp:nvSpPr>
      <dsp:spPr>
        <a:xfrm>
          <a:off x="365759" y="3251200"/>
          <a:ext cx="8412480" cy="609600"/>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tint val="40000"/>
              <a:hueOff val="0"/>
              <a:satOff val="0"/>
              <a:lumOff val="0"/>
              <a:alphaOff val="0"/>
              <a:shade val="25000"/>
              <a:satMod val="150000"/>
            </a:schemeClr>
          </a:contourClr>
        </a:sp3d>
      </dsp:spPr>
      <dsp:style>
        <a:lnRef idx="0">
          <a:scrgbClr r="0" g="0" b="0"/>
        </a:lnRef>
        <a:fillRef idx="3">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86D1A-E367-468E-81C4-F4718BC3CD3F}">
      <dsp:nvSpPr>
        <dsp:cNvPr id="0" name=""/>
        <dsp:cNvSpPr/>
      </dsp:nvSpPr>
      <dsp:spPr>
        <a:xfrm>
          <a:off x="2073" y="0"/>
          <a:ext cx="2173186" cy="5184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lvl="0" algn="ctr" defTabSz="533400">
            <a:lnSpc>
              <a:spcPct val="90000"/>
            </a:lnSpc>
            <a:spcBef>
              <a:spcPct val="0"/>
            </a:spcBef>
            <a:spcAft>
              <a:spcPct val="35000"/>
            </a:spcAft>
          </a:pPr>
          <a:r>
            <a:rPr lang="es-EC" sz="1200" kern="1200" dirty="0" smtClean="0">
              <a:solidFill>
                <a:schemeClr val="tx1"/>
              </a:solidFill>
              <a:latin typeface="Times New Roman" pitchFamily="18" charset="0"/>
              <a:cs typeface="Times New Roman" pitchFamily="18" charset="0"/>
            </a:rPr>
            <a:t>Von </a:t>
          </a:r>
          <a:r>
            <a:rPr lang="es-EC" sz="1200" kern="1200" dirty="0" err="1" smtClean="0">
              <a:solidFill>
                <a:schemeClr val="tx1"/>
              </a:solidFill>
              <a:latin typeface="Times New Roman" pitchFamily="18" charset="0"/>
              <a:cs typeface="Times New Roman" pitchFamily="18" charset="0"/>
            </a:rPr>
            <a:t>Thünen</a:t>
          </a:r>
          <a:r>
            <a:rPr lang="es-EC" sz="1200" kern="1200" dirty="0" smtClean="0">
              <a:solidFill>
                <a:schemeClr val="tx1"/>
              </a:solidFill>
              <a:latin typeface="Times New Roman" pitchFamily="18" charset="0"/>
              <a:cs typeface="Times New Roman" pitchFamily="18" charset="0"/>
            </a:rPr>
            <a:t>,</a:t>
          </a:r>
        </a:p>
        <a:p>
          <a:pPr lvl="0" algn="l" defTabSz="533400">
            <a:lnSpc>
              <a:spcPct val="90000"/>
            </a:lnSpc>
            <a:spcBef>
              <a:spcPct val="0"/>
            </a:spcBef>
            <a:spcAft>
              <a:spcPct val="35000"/>
            </a:spcAft>
          </a:pPr>
          <a:r>
            <a:rPr lang="es-EC" sz="1200" kern="1200" dirty="0" smtClean="0">
              <a:solidFill>
                <a:schemeClr val="tx1"/>
              </a:solidFill>
              <a:latin typeface="Times New Roman" pitchFamily="18" charset="0"/>
              <a:cs typeface="Times New Roman" pitchFamily="18" charset="0"/>
            </a:rPr>
            <a:t> «el padre de las teorías de localización»</a:t>
          </a:r>
          <a:endParaRPr lang="es-ES" sz="1200" kern="1200" dirty="0">
            <a:solidFill>
              <a:schemeClr val="tx1"/>
            </a:solidFill>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s-EC" sz="1200" kern="1200" dirty="0" smtClean="0">
              <a:solidFill>
                <a:schemeClr val="tx1"/>
              </a:solidFill>
              <a:latin typeface="Times New Roman" pitchFamily="18" charset="0"/>
              <a:cs typeface="Times New Roman" pitchFamily="18" charset="0"/>
            </a:rPr>
            <a:t>El modelo propuesto basa su análisis en la influencia de la distancia del lugar de producción con el lugar de comercio y la variación de rentabilidad al punto en el cual deja de ser conveniente la producción en determinada distancia con respecto al mercado</a:t>
          </a:r>
          <a:r>
            <a:rPr lang="es-EC" sz="900" kern="1200" dirty="0" smtClean="0">
              <a:solidFill>
                <a:schemeClr val="tx1"/>
              </a:solidFill>
              <a:latin typeface="Times New Roman" pitchFamily="18" charset="0"/>
              <a:cs typeface="Times New Roman" pitchFamily="18" charset="0"/>
            </a:rPr>
            <a:t>.</a:t>
          </a:r>
          <a:endParaRPr lang="es-ES" sz="900" kern="1200" dirty="0">
            <a:solidFill>
              <a:schemeClr val="tx1"/>
            </a:solidFill>
            <a:latin typeface="Times New Roman" pitchFamily="18" charset="0"/>
            <a:cs typeface="Times New Roman" pitchFamily="18" charset="0"/>
          </a:endParaRPr>
        </a:p>
      </dsp:txBody>
      <dsp:txXfrm>
        <a:off x="2073" y="2073999"/>
        <a:ext cx="2173186" cy="2073999"/>
      </dsp:txXfrm>
    </dsp:sp>
    <dsp:sp modelId="{1F89A9A8-C7BD-41EE-9EEA-459B54B56BCC}">
      <dsp:nvSpPr>
        <dsp:cNvPr id="0" name=""/>
        <dsp:cNvSpPr/>
      </dsp:nvSpPr>
      <dsp:spPr>
        <a:xfrm>
          <a:off x="225364" y="311099"/>
          <a:ext cx="1726604" cy="17266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0CBF29-DF83-4DE9-9AB4-B29B127A655D}">
      <dsp:nvSpPr>
        <dsp:cNvPr id="0" name=""/>
        <dsp:cNvSpPr/>
      </dsp:nvSpPr>
      <dsp:spPr>
        <a:xfrm>
          <a:off x="2189798" y="0"/>
          <a:ext cx="2173186" cy="5184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s-EC" sz="1200" kern="1200" dirty="0" smtClean="0">
              <a:solidFill>
                <a:schemeClr val="tx1"/>
              </a:solidFill>
              <a:latin typeface="Times New Roman" pitchFamily="18" charset="0"/>
              <a:cs typeface="Times New Roman" pitchFamily="18" charset="0"/>
            </a:rPr>
            <a:t>Walter </a:t>
          </a:r>
          <a:r>
            <a:rPr lang="es-EC" sz="1200" kern="1200" dirty="0" err="1" smtClean="0">
              <a:solidFill>
                <a:schemeClr val="tx1"/>
              </a:solidFill>
              <a:latin typeface="Times New Roman" pitchFamily="18" charset="0"/>
              <a:cs typeface="Times New Roman" pitchFamily="18" charset="0"/>
            </a:rPr>
            <a:t>Cristaller</a:t>
          </a:r>
          <a:r>
            <a:rPr lang="es-EC" sz="1200" kern="1200" dirty="0" smtClean="0">
              <a:solidFill>
                <a:schemeClr val="tx1"/>
              </a:solidFill>
              <a:latin typeface="Times New Roman" pitchFamily="18" charset="0"/>
              <a:cs typeface="Times New Roman" pitchFamily="18" charset="0"/>
            </a:rPr>
            <a:t> </a:t>
          </a:r>
          <a:endParaRPr lang="es-ES" sz="1200" kern="1200" dirty="0">
            <a:solidFill>
              <a:schemeClr val="tx1"/>
            </a:solidFill>
            <a:latin typeface="Times New Roman" pitchFamily="18" charset="0"/>
            <a:cs typeface="Times New Roman" pitchFamily="18" charset="0"/>
          </a:endParaRPr>
        </a:p>
        <a:p>
          <a:pPr marL="57150" lvl="1" indent="-57150" algn="l" defTabSz="400050">
            <a:lnSpc>
              <a:spcPct val="90000"/>
            </a:lnSpc>
            <a:spcBef>
              <a:spcPct val="0"/>
            </a:spcBef>
            <a:spcAft>
              <a:spcPct val="15000"/>
            </a:spcAft>
            <a:buChar char="••"/>
          </a:pPr>
          <a:endParaRPr lang="es-ES" sz="900" kern="1200" dirty="0">
            <a:solidFill>
              <a:schemeClr val="tx1"/>
            </a:solidFill>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s-EC" sz="1200" kern="1200" dirty="0" smtClean="0">
              <a:solidFill>
                <a:schemeClr val="tx1"/>
              </a:solidFill>
              <a:effectLst/>
              <a:latin typeface="Times New Roman" pitchFamily="18" charset="0"/>
              <a:cs typeface="Times New Roman" pitchFamily="18" charset="0"/>
            </a:rPr>
            <a:t>La teoría de los lugares Centrales </a:t>
          </a:r>
          <a:r>
            <a:rPr lang="es-EC" sz="1200" kern="1200" dirty="0" smtClean="0">
              <a:solidFill>
                <a:schemeClr val="tx1"/>
              </a:solidFill>
              <a:latin typeface="Times New Roman" pitchFamily="18" charset="0"/>
              <a:cs typeface="Times New Roman" pitchFamily="18" charset="0"/>
            </a:rPr>
            <a:t>direccionada menos a la localización espacial y más a la función del centro que conglomera la oferta de productos y servicios para la satisfacción de las necesidades de la sociedad</a:t>
          </a:r>
          <a:r>
            <a:rPr lang="es-EC" sz="900" kern="1200" dirty="0" smtClean="0">
              <a:solidFill>
                <a:schemeClr val="tx1"/>
              </a:solidFill>
              <a:latin typeface="Times New Roman" pitchFamily="18" charset="0"/>
              <a:cs typeface="Times New Roman" pitchFamily="18" charset="0"/>
            </a:rPr>
            <a:t>.</a:t>
          </a:r>
          <a:endParaRPr lang="es-ES" sz="1200" kern="1200" dirty="0">
            <a:solidFill>
              <a:schemeClr val="tx1"/>
            </a:solidFill>
            <a:latin typeface="Times New Roman" pitchFamily="18" charset="0"/>
            <a:cs typeface="Times New Roman" pitchFamily="18" charset="0"/>
          </a:endParaRPr>
        </a:p>
      </dsp:txBody>
      <dsp:txXfrm>
        <a:off x="2189798" y="2073999"/>
        <a:ext cx="2173186" cy="2073999"/>
      </dsp:txXfrm>
    </dsp:sp>
    <dsp:sp modelId="{86CBA116-47EA-4316-9951-9A0097381110}">
      <dsp:nvSpPr>
        <dsp:cNvPr id="0" name=""/>
        <dsp:cNvSpPr/>
      </dsp:nvSpPr>
      <dsp:spPr>
        <a:xfrm>
          <a:off x="2398619" y="288239"/>
          <a:ext cx="1856859" cy="177232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26712-39F6-42FA-A023-0CAD2C33DD3D}">
      <dsp:nvSpPr>
        <dsp:cNvPr id="0" name=""/>
        <dsp:cNvSpPr/>
      </dsp:nvSpPr>
      <dsp:spPr>
        <a:xfrm>
          <a:off x="4478837" y="0"/>
          <a:ext cx="2173186" cy="5184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s-EC" sz="1800" kern="1200" dirty="0" err="1" smtClean="0">
              <a:solidFill>
                <a:schemeClr val="tx1"/>
              </a:solidFill>
              <a:latin typeface="Times New Roman" pitchFamily="18" charset="0"/>
              <a:cs typeface="Times New Roman" pitchFamily="18" charset="0"/>
            </a:rPr>
            <a:t>August</a:t>
          </a:r>
          <a:r>
            <a:rPr lang="es-EC" sz="1800" kern="1200" dirty="0" smtClean="0">
              <a:solidFill>
                <a:schemeClr val="tx1"/>
              </a:solidFill>
              <a:latin typeface="Times New Roman" pitchFamily="18" charset="0"/>
              <a:cs typeface="Times New Roman" pitchFamily="18" charset="0"/>
            </a:rPr>
            <a:t> </a:t>
          </a:r>
          <a:r>
            <a:rPr lang="es-EC" sz="1800" kern="1200" dirty="0" err="1" smtClean="0">
              <a:solidFill>
                <a:schemeClr val="tx1"/>
              </a:solidFill>
              <a:latin typeface="Times New Roman" pitchFamily="18" charset="0"/>
              <a:cs typeface="Times New Roman" pitchFamily="18" charset="0"/>
            </a:rPr>
            <a:t>Lösch</a:t>
          </a:r>
          <a:endParaRPr lang="es-ES" sz="1800" kern="1200" dirty="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1"/>
              </a:solidFill>
              <a:latin typeface="Times New Roman" pitchFamily="18" charset="0"/>
              <a:cs typeface="Times New Roman" pitchFamily="18" charset="0"/>
            </a:rPr>
            <a:t>La teoría que propone es la consideración de círculos que representa la cantidad a movilizarse por los consumidores y la oferta existente de los productos y servicios</a:t>
          </a:r>
          <a:endParaRPr lang="es-ES" sz="1400" kern="1200" dirty="0">
            <a:solidFill>
              <a:schemeClr val="tx1"/>
            </a:solidFill>
            <a:latin typeface="Times New Roman" pitchFamily="18" charset="0"/>
            <a:cs typeface="Times New Roman" pitchFamily="18" charset="0"/>
          </a:endParaRPr>
        </a:p>
      </dsp:txBody>
      <dsp:txXfrm>
        <a:off x="4478837" y="2073999"/>
        <a:ext cx="2173186" cy="2073999"/>
      </dsp:txXfrm>
    </dsp:sp>
    <dsp:sp modelId="{D57AC823-3113-4FED-9664-4866F0E654FB}">
      <dsp:nvSpPr>
        <dsp:cNvPr id="0" name=""/>
        <dsp:cNvSpPr/>
      </dsp:nvSpPr>
      <dsp:spPr>
        <a:xfrm>
          <a:off x="4702128" y="311099"/>
          <a:ext cx="1726604" cy="172660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26288-C70C-45CF-9569-25437EC7A847}">
      <dsp:nvSpPr>
        <dsp:cNvPr id="0" name=""/>
        <dsp:cNvSpPr/>
      </dsp:nvSpPr>
      <dsp:spPr>
        <a:xfrm>
          <a:off x="6717220" y="0"/>
          <a:ext cx="2173186" cy="5184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i="1" kern="1200" dirty="0" smtClean="0">
              <a:solidFill>
                <a:schemeClr val="tx1"/>
              </a:solidFill>
              <a:latin typeface="Times New Roman" pitchFamily="18" charset="0"/>
              <a:cs typeface="Times New Roman" pitchFamily="18" charset="0"/>
            </a:rPr>
            <a:t>Homer Hoyt</a:t>
          </a:r>
          <a:endParaRPr lang="es-ES" sz="1800" kern="1200" dirty="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solidFill>
                <a:schemeClr val="tx1"/>
              </a:solidFill>
              <a:latin typeface="Times New Roman" pitchFamily="18" charset="0"/>
              <a:cs typeface="Times New Roman" pitchFamily="18" charset="0"/>
            </a:rPr>
            <a:t>Propone un modelo con la consideración discriminante del ingreso para situar a los estratos sociales en distintos sectores, definiendo zonas a partir de tal criterio.</a:t>
          </a:r>
          <a:endParaRPr lang="es-ES" sz="1400" kern="1200" dirty="0">
            <a:solidFill>
              <a:schemeClr val="tx1"/>
            </a:solidFill>
            <a:latin typeface="Times New Roman" pitchFamily="18" charset="0"/>
            <a:cs typeface="Times New Roman" pitchFamily="18" charset="0"/>
          </a:endParaRPr>
        </a:p>
      </dsp:txBody>
      <dsp:txXfrm>
        <a:off x="6717220" y="2073999"/>
        <a:ext cx="2173186" cy="2073999"/>
      </dsp:txXfrm>
    </dsp:sp>
    <dsp:sp modelId="{C3EC7068-AEDD-4C9C-90BE-1BF887281118}">
      <dsp:nvSpPr>
        <dsp:cNvPr id="0" name=""/>
        <dsp:cNvSpPr/>
      </dsp:nvSpPr>
      <dsp:spPr>
        <a:xfrm>
          <a:off x="6940511" y="311099"/>
          <a:ext cx="1726604" cy="1726604"/>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912836-9B87-448E-9FBD-F2907AD29BE0}">
      <dsp:nvSpPr>
        <dsp:cNvPr id="0" name=""/>
        <dsp:cNvSpPr/>
      </dsp:nvSpPr>
      <dsp:spPr>
        <a:xfrm>
          <a:off x="322402" y="4942238"/>
          <a:ext cx="8181081" cy="242759"/>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0898F-6068-4455-A827-D73D1AF46297}">
      <dsp:nvSpPr>
        <dsp:cNvPr id="0" name=""/>
        <dsp:cNvSpPr/>
      </dsp:nvSpPr>
      <dsp:spPr>
        <a:xfrm rot="5400000">
          <a:off x="1807966" y="132234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8FB97-510A-44C7-845D-12DBE0EC05B0}">
      <dsp:nvSpPr>
        <dsp:cNvPr id="0" name=""/>
        <dsp:cNvSpPr/>
      </dsp:nvSpPr>
      <dsp:spPr>
        <a:xfrm>
          <a:off x="1498119" y="25930"/>
          <a:ext cx="1968752" cy="137806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Es el análisis geográfico de la realidad económico-social </a:t>
          </a:r>
          <a:endParaRPr lang="es-ES" sz="1400" kern="1200" dirty="0"/>
        </a:p>
      </dsp:txBody>
      <dsp:txXfrm>
        <a:off x="1565403" y="93214"/>
        <a:ext cx="1834184" cy="1243494"/>
      </dsp:txXfrm>
    </dsp:sp>
    <dsp:sp modelId="{C7D57B61-C247-4311-BE0B-EABD2DA29277}">
      <dsp:nvSpPr>
        <dsp:cNvPr id="0" name=""/>
        <dsp:cNvSpPr/>
      </dsp:nvSpPr>
      <dsp:spPr>
        <a:xfrm>
          <a:off x="3466871" y="157360"/>
          <a:ext cx="1431882" cy="1113810"/>
        </a:xfrm>
        <a:prstGeom prst="rect">
          <a:avLst/>
        </a:prstGeom>
        <a:noFill/>
        <a:ln>
          <a:noFill/>
        </a:ln>
        <a:effectLst/>
      </dsp:spPr>
      <dsp:style>
        <a:lnRef idx="0">
          <a:scrgbClr r="0" g="0" b="0"/>
        </a:lnRef>
        <a:fillRef idx="0">
          <a:scrgbClr r="0" g="0" b="0"/>
        </a:fillRef>
        <a:effectRef idx="0">
          <a:scrgbClr r="0" g="0" b="0"/>
        </a:effectRef>
        <a:fontRef idx="minor"/>
      </dsp:style>
    </dsp:sp>
    <dsp:sp modelId="{C02AABDB-0072-4275-A182-CB75205C15D9}">
      <dsp:nvSpPr>
        <dsp:cNvPr id="0" name=""/>
        <dsp:cNvSpPr/>
      </dsp:nvSpPr>
      <dsp:spPr>
        <a:xfrm rot="5400000">
          <a:off x="3440270" y="2870365"/>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EEA70-6FD5-4BE9-A982-D339376EFA74}">
      <dsp:nvSpPr>
        <dsp:cNvPr id="0" name=""/>
        <dsp:cNvSpPr/>
      </dsp:nvSpPr>
      <dsp:spPr>
        <a:xfrm>
          <a:off x="3130423" y="1573949"/>
          <a:ext cx="1968752" cy="137806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Lo realiza a través de instrumentos cartográficos y herramientas de la estadística espacial </a:t>
          </a:r>
          <a:endParaRPr lang="es-ES" sz="1400" kern="1200" dirty="0"/>
        </a:p>
      </dsp:txBody>
      <dsp:txXfrm>
        <a:off x="3197707" y="1641233"/>
        <a:ext cx="1834184" cy="1243494"/>
      </dsp:txXfrm>
    </dsp:sp>
    <dsp:sp modelId="{736EE329-5F72-491B-8B99-43E95B72130B}">
      <dsp:nvSpPr>
        <dsp:cNvPr id="0" name=""/>
        <dsp:cNvSpPr/>
      </dsp:nvSpPr>
      <dsp:spPr>
        <a:xfrm>
          <a:off x="5099176" y="1705379"/>
          <a:ext cx="1431882" cy="1113810"/>
        </a:xfrm>
        <a:prstGeom prst="rect">
          <a:avLst/>
        </a:prstGeom>
        <a:noFill/>
        <a:ln>
          <a:noFill/>
        </a:ln>
        <a:effectLst/>
      </dsp:spPr>
      <dsp:style>
        <a:lnRef idx="0">
          <a:scrgbClr r="0" g="0" b="0"/>
        </a:lnRef>
        <a:fillRef idx="0">
          <a:scrgbClr r="0" g="0" b="0"/>
        </a:fillRef>
        <a:effectRef idx="0">
          <a:scrgbClr r="0" g="0" b="0"/>
        </a:effectRef>
        <a:fontRef idx="minor"/>
      </dsp:style>
    </dsp:sp>
    <dsp:sp modelId="{189C765E-2D36-48FD-B998-4B1FA4E23EBB}">
      <dsp:nvSpPr>
        <dsp:cNvPr id="0" name=""/>
        <dsp:cNvSpPr/>
      </dsp:nvSpPr>
      <dsp:spPr>
        <a:xfrm>
          <a:off x="4762728" y="3121968"/>
          <a:ext cx="1968752" cy="137806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aplicado al mundo de la distribución comercial, permite responder a la pregunta ¿quién compra?¿dónde?”. </a:t>
          </a:r>
          <a:endParaRPr lang="es-ES" sz="1400" kern="1200" dirty="0"/>
        </a:p>
      </dsp:txBody>
      <dsp:txXfrm>
        <a:off x="4830012" y="3189252"/>
        <a:ext cx="1834184" cy="12434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63ADD-3F4E-4827-96A8-A344E0853E77}">
      <dsp:nvSpPr>
        <dsp:cNvPr id="0" name=""/>
        <dsp:cNvSpPr/>
      </dsp:nvSpPr>
      <dsp:spPr>
        <a:xfrm>
          <a:off x="3139" y="0"/>
          <a:ext cx="2792197" cy="219174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0B36AE-E386-4296-BACC-527F6E4FED14}">
      <dsp:nvSpPr>
        <dsp:cNvPr id="0" name=""/>
        <dsp:cNvSpPr/>
      </dsp:nvSpPr>
      <dsp:spPr>
        <a:xfrm>
          <a:off x="457682" y="1315045"/>
          <a:ext cx="2792197" cy="21917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Pasos de asignar coordenadas, de un sistema de referencia cartográfica a un elemento espacial o referencial en el mapa</a:t>
          </a:r>
          <a:endParaRPr lang="es-ES" sz="2000" kern="1200" dirty="0"/>
        </a:p>
      </dsp:txBody>
      <dsp:txXfrm>
        <a:off x="521876" y="1379239"/>
        <a:ext cx="2663809" cy="2063353"/>
      </dsp:txXfrm>
    </dsp:sp>
    <dsp:sp modelId="{7A3C87CA-6C3D-4737-9ED9-DF583F69200B}">
      <dsp:nvSpPr>
        <dsp:cNvPr id="0" name=""/>
        <dsp:cNvSpPr/>
      </dsp:nvSpPr>
      <dsp:spPr>
        <a:xfrm>
          <a:off x="3303720" y="760407"/>
          <a:ext cx="508384" cy="670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3303720" y="894592"/>
        <a:ext cx="355869" cy="402556"/>
      </dsp:txXfrm>
    </dsp:sp>
    <dsp:sp modelId="{4CEE3488-8AB7-4276-9786-C0670D1F14A4}">
      <dsp:nvSpPr>
        <dsp:cNvPr id="0" name=""/>
        <dsp:cNvSpPr/>
      </dsp:nvSpPr>
      <dsp:spPr>
        <a:xfrm>
          <a:off x="4247862" y="0"/>
          <a:ext cx="2792197" cy="219174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DDDF20-3EBA-4FBF-8DDA-B87E0B39C4F8}">
      <dsp:nvSpPr>
        <dsp:cNvPr id="0" name=""/>
        <dsp:cNvSpPr/>
      </dsp:nvSpPr>
      <dsp:spPr>
        <a:xfrm>
          <a:off x="4786563" y="1315045"/>
          <a:ext cx="2792197" cy="21917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Posicionamiento de un  objeto espacial que puede estar representado mediante puntos o líneas. </a:t>
          </a:r>
          <a:endParaRPr lang="es-ES" sz="2000" kern="1200" dirty="0"/>
        </a:p>
      </dsp:txBody>
      <dsp:txXfrm>
        <a:off x="4850757" y="1379239"/>
        <a:ext cx="2663809" cy="20633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21D29-588A-49A2-AB2D-0B431D89CD24}">
      <dsp:nvSpPr>
        <dsp:cNvPr id="0" name=""/>
        <dsp:cNvSpPr/>
      </dsp:nvSpPr>
      <dsp:spPr>
        <a:xfrm>
          <a:off x="1044773" y="58"/>
          <a:ext cx="4006453" cy="16025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El sistema de </a:t>
          </a:r>
          <a:r>
            <a:rPr lang="es-EC" sz="1600" kern="1200" dirty="0" err="1" smtClean="0"/>
            <a:t>Arc</a:t>
          </a:r>
          <a:r>
            <a:rPr lang="es-EC" sz="1600" kern="1200" dirty="0" smtClean="0"/>
            <a:t> Gis es una integración de software de Sistemas de Información Geográfica </a:t>
          </a:r>
          <a:endParaRPr lang="es-ES" sz="1600" kern="1200" dirty="0"/>
        </a:p>
      </dsp:txBody>
      <dsp:txXfrm>
        <a:off x="1846064" y="58"/>
        <a:ext cx="2403872" cy="1602581"/>
      </dsp:txXfrm>
    </dsp:sp>
    <dsp:sp modelId="{01C225FA-49FC-4975-8267-DC8141E0A0C6}">
      <dsp:nvSpPr>
        <dsp:cNvPr id="0" name=""/>
        <dsp:cNvSpPr/>
      </dsp:nvSpPr>
      <dsp:spPr>
        <a:xfrm>
          <a:off x="1044773" y="1827001"/>
          <a:ext cx="4006453" cy="16025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Compila la información geográfica alfanumérica (Bases de Datos) y gráfica (Mapas). </a:t>
          </a:r>
          <a:endParaRPr lang="es-ES" sz="1600" kern="1200" dirty="0"/>
        </a:p>
      </dsp:txBody>
      <dsp:txXfrm>
        <a:off x="1846064" y="1827001"/>
        <a:ext cx="2403872" cy="1602581"/>
      </dsp:txXfrm>
    </dsp:sp>
    <dsp:sp modelId="{635D4EA8-29A9-4450-9970-6608925A66FC}">
      <dsp:nvSpPr>
        <dsp:cNvPr id="0" name=""/>
        <dsp:cNvSpPr/>
      </dsp:nvSpPr>
      <dsp:spPr>
        <a:xfrm>
          <a:off x="1044773" y="3653944"/>
          <a:ext cx="4006453" cy="16025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Es un sistema muy versátil su utilización puede ir desde el análisis de rutas comerciales, hasta el análisis de la propagación de enfermedades y la ejecución de modelos. </a:t>
          </a:r>
          <a:endParaRPr lang="es-ES" sz="1600" kern="1200" dirty="0"/>
        </a:p>
      </dsp:txBody>
      <dsp:txXfrm>
        <a:off x="1846064" y="3653944"/>
        <a:ext cx="2403872" cy="1602581"/>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A1C9E-1F2B-4BE3-87FF-94F0AA0E20A5}" type="datetimeFigureOut">
              <a:rPr lang="es-ES" smtClean="0"/>
              <a:t>23/02/2017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F159D-458C-4884-91CF-25203FC43945}" type="slidenum">
              <a:rPr lang="es-ES" smtClean="0"/>
              <a:t>‹Nº›</a:t>
            </a:fld>
            <a:endParaRPr lang="es-ES"/>
          </a:p>
        </p:txBody>
      </p:sp>
    </p:spTree>
    <p:extLst>
      <p:ext uri="{BB962C8B-B14F-4D97-AF65-F5344CB8AC3E}">
        <p14:creationId xmlns:p14="http://schemas.microsoft.com/office/powerpoint/2010/main" val="226608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A8F159D-458C-4884-91CF-25203FC43945}" type="slidenum">
              <a:rPr lang="es-ES" smtClean="0"/>
              <a:t>1</a:t>
            </a:fld>
            <a:endParaRPr lang="es-ES"/>
          </a:p>
        </p:txBody>
      </p:sp>
    </p:spTree>
    <p:extLst>
      <p:ext uri="{BB962C8B-B14F-4D97-AF65-F5344CB8AC3E}">
        <p14:creationId xmlns:p14="http://schemas.microsoft.com/office/powerpoint/2010/main" val="392958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define la utilización del espacio en la</a:t>
            </a:r>
            <a:r>
              <a:rPr lang="es-EC" baseline="0" dirty="0" smtClean="0"/>
              <a:t> zona 2.MOTIVO  3. PARA QUÉ?  4. PORQUÉ 5. BENEFICIOS DE OBTENER LA INFORMACIÓN REQURIDA</a:t>
            </a:r>
          </a:p>
          <a:p>
            <a:endParaRPr lang="es-ES" dirty="0"/>
          </a:p>
        </p:txBody>
      </p:sp>
      <p:sp>
        <p:nvSpPr>
          <p:cNvPr id="4" name="3 Marcador de número de diapositiva"/>
          <p:cNvSpPr>
            <a:spLocks noGrp="1"/>
          </p:cNvSpPr>
          <p:nvPr>
            <p:ph type="sldNum" sz="quarter" idx="10"/>
          </p:nvPr>
        </p:nvSpPr>
        <p:spPr/>
        <p:txBody>
          <a:bodyPr/>
          <a:lstStyle/>
          <a:p>
            <a:fld id="{DA8F159D-458C-4884-91CF-25203FC43945}" type="slidenum">
              <a:rPr lang="es-ES" smtClean="0"/>
              <a:t>6</a:t>
            </a:fld>
            <a:endParaRPr lang="es-ES"/>
          </a:p>
        </p:txBody>
      </p:sp>
    </p:spTree>
    <p:extLst>
      <p:ext uri="{BB962C8B-B14F-4D97-AF65-F5344CB8AC3E}">
        <p14:creationId xmlns:p14="http://schemas.microsoft.com/office/powerpoint/2010/main" val="149264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DEFINICIÓN CHASCO 2003 Esta herramienta brinda</a:t>
            </a:r>
            <a:r>
              <a:rPr lang="es-EC" sz="1200" kern="1200" baseline="0" dirty="0" smtClean="0">
                <a:solidFill>
                  <a:schemeClr val="tx1"/>
                </a:solidFill>
                <a:effectLst/>
                <a:latin typeface="+mn-lt"/>
                <a:ea typeface="+mn-ea"/>
                <a:cs typeface="+mn-cs"/>
              </a:rPr>
              <a:t> soporte a las empresas para analizar situaciones de negocio referente a la LOCALIZACIÓN DEL CLIENTE y </a:t>
            </a:r>
            <a:r>
              <a:rPr lang="es-EC" sz="1200" kern="1200" dirty="0" smtClean="0">
                <a:solidFill>
                  <a:schemeClr val="tx1"/>
                </a:solidFill>
                <a:effectLst/>
                <a:latin typeface="+mn-lt"/>
                <a:ea typeface="+mn-ea"/>
                <a:cs typeface="+mn-cs"/>
              </a:rPr>
              <a:t>no solo permite conocer la posibilidad de identificar la naturaleza de los clientes sino también la posición de la competencia y su influencia en la utilización espacial.</a:t>
            </a:r>
          </a:p>
          <a:p>
            <a:pPr lvl="0"/>
            <a:r>
              <a:rPr lang="es-EC" dirty="0" smtClean="0"/>
              <a:t>?Donde  están mis  clientes? ¿Dónde esta mi mercado objetivo? Medición de trafico </a:t>
            </a:r>
          </a:p>
          <a:p>
            <a:pPr lvl="0"/>
            <a:r>
              <a:rPr lang="es-EC" dirty="0" smtClean="0"/>
              <a:t>¿Cuál es la mejor ubicación para mi negocio? ¿Dónde esta mi competencia?</a:t>
            </a:r>
          </a:p>
          <a:p>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A8F159D-458C-4884-91CF-25203FC43945}" type="slidenum">
              <a:rPr lang="es-ES" smtClean="0"/>
              <a:t>10</a:t>
            </a:fld>
            <a:endParaRPr lang="es-ES"/>
          </a:p>
        </p:txBody>
      </p:sp>
    </p:spTree>
    <p:extLst>
      <p:ext uri="{BB962C8B-B14F-4D97-AF65-F5344CB8AC3E}">
        <p14:creationId xmlns:p14="http://schemas.microsoft.com/office/powerpoint/2010/main" val="233528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este es el proceso que permite visualizar los datos en un sistema de información geográfico</a:t>
            </a:r>
            <a:r>
              <a:rPr lang="es-ES" baseline="0" dirty="0" smtClean="0"/>
              <a:t> </a:t>
            </a:r>
            <a:r>
              <a:rPr lang="es-EC" dirty="0" smtClean="0"/>
              <a:t>permitiendo realizar las respectivas y necesarias consultas y sobre poner dicha información por capas para realizar  análisis complejos</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DA8F159D-458C-4884-91CF-25203FC43945}" type="slidenum">
              <a:rPr lang="es-ES" smtClean="0"/>
              <a:t>11</a:t>
            </a:fld>
            <a:endParaRPr lang="es-ES"/>
          </a:p>
        </p:txBody>
      </p:sp>
    </p:spTree>
    <p:extLst>
      <p:ext uri="{BB962C8B-B14F-4D97-AF65-F5344CB8AC3E}">
        <p14:creationId xmlns:p14="http://schemas.microsoft.com/office/powerpoint/2010/main" val="96385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comprensión del funcionamiento de operaciones, este sistema permite:</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sym typeface="Symbol"/>
              </a:rPr>
              <a:t></a:t>
            </a:r>
            <a:r>
              <a:rPr lang="es-EC" sz="1200" kern="1200" dirty="0" smtClean="0">
                <a:solidFill>
                  <a:schemeClr val="tx1"/>
                </a:solidFill>
                <a:effectLst/>
                <a:latin typeface="+mn-lt"/>
                <a:ea typeface="+mn-ea"/>
                <a:cs typeface="+mn-cs"/>
              </a:rPr>
              <a:t> Resolver problemas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Symbol"/>
              </a:rPr>
              <a:t></a:t>
            </a:r>
            <a:r>
              <a:rPr lang="es-EC" sz="1200" kern="1200" dirty="0" smtClean="0">
                <a:solidFill>
                  <a:schemeClr val="tx1"/>
                </a:solidFill>
                <a:effectLst/>
                <a:latin typeface="+mn-lt"/>
                <a:ea typeface="+mn-ea"/>
                <a:cs typeface="+mn-cs"/>
              </a:rPr>
              <a:t> Tomar mejores decisiones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Symbol"/>
              </a:rPr>
              <a:t></a:t>
            </a:r>
            <a:r>
              <a:rPr lang="es-EC" sz="1200" kern="1200" dirty="0" smtClean="0">
                <a:solidFill>
                  <a:schemeClr val="tx1"/>
                </a:solidFill>
                <a:effectLst/>
                <a:latin typeface="+mn-lt"/>
                <a:ea typeface="+mn-ea"/>
                <a:cs typeface="+mn-cs"/>
              </a:rPr>
              <a:t> Planificar adecuadamente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Symbol"/>
              </a:rPr>
              <a:t></a:t>
            </a:r>
            <a:r>
              <a:rPr lang="es-EC" sz="1200" kern="1200" dirty="0" smtClean="0">
                <a:solidFill>
                  <a:schemeClr val="tx1"/>
                </a:solidFill>
                <a:effectLst/>
                <a:latin typeface="+mn-lt"/>
                <a:ea typeface="+mn-ea"/>
                <a:cs typeface="+mn-cs"/>
              </a:rPr>
              <a:t> Utilizar los recursos más eficientemente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Symbol"/>
              </a:rPr>
              <a:t></a:t>
            </a:r>
            <a:r>
              <a:rPr lang="es-EC" sz="1200" kern="1200" dirty="0" smtClean="0">
                <a:solidFill>
                  <a:schemeClr val="tx1"/>
                </a:solidFill>
                <a:effectLst/>
                <a:latin typeface="+mn-lt"/>
                <a:ea typeface="+mn-ea"/>
                <a:cs typeface="+mn-cs"/>
              </a:rPr>
              <a:t> Anticipar y administrar los cambios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Symbol"/>
              </a:rPr>
              <a:t></a:t>
            </a:r>
            <a:r>
              <a:rPr lang="es-EC" sz="1200" kern="1200" dirty="0" smtClean="0">
                <a:solidFill>
                  <a:schemeClr val="tx1"/>
                </a:solidFill>
                <a:effectLst/>
                <a:latin typeface="+mn-lt"/>
                <a:ea typeface="+mn-ea"/>
                <a:cs typeface="+mn-cs"/>
              </a:rPr>
              <a:t> Administrar y ejecutar las operaciones de forma más eficaz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Symbol"/>
              </a:rPr>
              <a:t></a:t>
            </a:r>
            <a:r>
              <a:rPr lang="es-EC" sz="1200" kern="1200" dirty="0" smtClean="0">
                <a:solidFill>
                  <a:schemeClr val="tx1"/>
                </a:solidFill>
                <a:effectLst/>
                <a:latin typeface="+mn-lt"/>
                <a:ea typeface="+mn-ea"/>
                <a:cs typeface="+mn-cs"/>
              </a:rPr>
              <a:t> Promocionar la colaboración entre equipos, disciplinas e instituciones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Symbol"/>
              </a:rPr>
              <a:t></a:t>
            </a:r>
            <a:r>
              <a:rPr lang="es-EC" sz="1200" kern="1200" dirty="0" smtClean="0">
                <a:solidFill>
                  <a:schemeClr val="tx1"/>
                </a:solidFill>
                <a:effectLst/>
                <a:latin typeface="+mn-lt"/>
                <a:ea typeface="+mn-ea"/>
                <a:cs typeface="+mn-cs"/>
              </a:rPr>
              <a:t> Aumentar la comprensión y los conocimientos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Symbol"/>
              </a:rPr>
              <a:t></a:t>
            </a:r>
            <a:r>
              <a:rPr lang="es-EC" sz="1200" kern="1200" dirty="0" smtClean="0">
                <a:solidFill>
                  <a:schemeClr val="tx1"/>
                </a:solidFill>
                <a:effectLst/>
                <a:latin typeface="+mn-lt"/>
                <a:ea typeface="+mn-ea"/>
                <a:cs typeface="+mn-cs"/>
              </a:rPr>
              <a:t> Comunicar de forma más efectiva</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A8F159D-458C-4884-91CF-25203FC43945}" type="slidenum">
              <a:rPr lang="es-ES" smtClean="0"/>
              <a:t>12</a:t>
            </a:fld>
            <a:endParaRPr lang="es-ES"/>
          </a:p>
        </p:txBody>
      </p:sp>
    </p:spTree>
    <p:extLst>
      <p:ext uri="{BB962C8B-B14F-4D97-AF65-F5344CB8AC3E}">
        <p14:creationId xmlns:p14="http://schemas.microsoft.com/office/powerpoint/2010/main" val="381163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aplicación del Geo-marketing en las principales actividades de comercio  detalladas a continuación nos </a:t>
            </a:r>
            <a:r>
              <a:rPr lang="es-EC" sz="1200" kern="1200" dirty="0" err="1" smtClean="0">
                <a:solidFill>
                  <a:schemeClr val="tx1"/>
                </a:solidFill>
                <a:effectLst/>
                <a:latin typeface="+mn-lt"/>
                <a:ea typeface="+mn-ea"/>
                <a:cs typeface="+mn-cs"/>
              </a:rPr>
              <a:t>permitiran</a:t>
            </a:r>
            <a:r>
              <a:rPr lang="es-EC" sz="1200" kern="1200" dirty="0" smtClean="0">
                <a:solidFill>
                  <a:schemeClr val="tx1"/>
                </a:solidFill>
                <a:effectLst/>
                <a:latin typeface="+mn-lt"/>
                <a:ea typeface="+mn-ea"/>
                <a:cs typeface="+mn-cs"/>
              </a:rPr>
              <a:t> localizar de manera geográfica a cada  uno de los establecimientos dedicados a las siguientes Actividades Comerciales:</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A8F159D-458C-4884-91CF-25203FC43945}" type="slidenum">
              <a:rPr lang="es-ES" smtClean="0"/>
              <a:t>14</a:t>
            </a:fld>
            <a:endParaRPr lang="es-ES"/>
          </a:p>
        </p:txBody>
      </p:sp>
    </p:spTree>
    <p:extLst>
      <p:ext uri="{BB962C8B-B14F-4D97-AF65-F5344CB8AC3E}">
        <p14:creationId xmlns:p14="http://schemas.microsoft.com/office/powerpoint/2010/main" val="264873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Actualmente Quito está divido en </a:t>
            </a:r>
            <a:r>
              <a:rPr lang="es-EC" sz="1200" b="1" kern="1200" dirty="0" smtClean="0">
                <a:solidFill>
                  <a:schemeClr val="tx1"/>
                </a:solidFill>
                <a:effectLst/>
                <a:latin typeface="+mn-lt"/>
                <a:ea typeface="+mn-ea"/>
                <a:cs typeface="+mn-cs"/>
              </a:rPr>
              <a:t>Zonas Metropolitanas</a:t>
            </a:r>
            <a:r>
              <a:rPr lang="es-EC" sz="1200" kern="1200" dirty="0" smtClean="0">
                <a:solidFill>
                  <a:schemeClr val="tx1"/>
                </a:solidFill>
                <a:effectLst/>
                <a:latin typeface="+mn-lt"/>
                <a:ea typeface="+mn-ea"/>
                <a:cs typeface="+mn-cs"/>
              </a:rPr>
              <a:t> conocidas como </a:t>
            </a:r>
            <a:r>
              <a:rPr lang="es-EC" sz="1200" b="1" kern="1200" dirty="0" smtClean="0">
                <a:solidFill>
                  <a:schemeClr val="tx1"/>
                </a:solidFill>
                <a:effectLst/>
                <a:latin typeface="+mn-lt"/>
                <a:ea typeface="+mn-ea"/>
                <a:cs typeface="+mn-cs"/>
              </a:rPr>
              <a:t>Administraciones Zonales</a:t>
            </a:r>
            <a:r>
              <a:rPr lang="es-EC" sz="1200" kern="1200" dirty="0" smtClean="0">
                <a:solidFill>
                  <a:schemeClr val="tx1"/>
                </a:solidFill>
                <a:effectLst/>
                <a:latin typeface="+mn-lt"/>
                <a:ea typeface="+mn-ea"/>
                <a:cs typeface="+mn-cs"/>
              </a:rPr>
              <a:t> cuyo objetivo es descentralizar los organismos institucionales, mejorando el sistema de gestión participativa.</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Actualmente existen ocho Zonas Metropolitanas, las se fraccionan en parroquias, 32 urbanas (ciudad), 33 rurales y suburbanas. </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A8F159D-458C-4884-91CF-25203FC43945}" type="slidenum">
              <a:rPr lang="es-ES" smtClean="0"/>
              <a:t>15</a:t>
            </a:fld>
            <a:endParaRPr lang="es-ES"/>
          </a:p>
        </p:txBody>
      </p:sp>
    </p:spTree>
    <p:extLst>
      <p:ext uri="{BB962C8B-B14F-4D97-AF65-F5344CB8AC3E}">
        <p14:creationId xmlns:p14="http://schemas.microsoft.com/office/powerpoint/2010/main" val="323972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EA6AE32-B7B8-4934-A6F5-A65B6255D8F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F65F86-564A-40FC-9643-6D3A693A1DA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6647B12-A139-4B8B-BB9D-78A033FA324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19B73AA-CDC9-472C-BA3E-084FF73ECBA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83D726D-61CF-485C-996B-404D5417503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F3CD4A4-9118-4A2B-B5C2-AFE042EB46BE}" type="slidenum">
              <a:rPr lang="es-ES" smtClean="0"/>
              <a:pPr/>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DCE432C-7BBA-4BD8-9229-B40A70ABDFD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A60D322-BC0B-4C50-B807-88C0B7B0D98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9CB0185-5E14-4B82-BC1C-706C4B6973B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8828CFF-9C86-419E-8FA8-064447F9DA2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169F06B-438A-4D1F-BCC4-8B9F30C1A50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E934252-DEFF-4F55-AE12-64BF404CF18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png"/><Relationship Id="rId7" Type="http://schemas.openxmlformats.org/officeDocument/2006/relationships/diagramColors" Target="../diagrams/colors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Anexo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6.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73" name="Rectangle 125"/>
          <p:cNvSpPr>
            <a:spLocks noChangeArrowheads="1"/>
          </p:cNvSpPr>
          <p:nvPr/>
        </p:nvSpPr>
        <p:spPr bwMode="auto">
          <a:xfrm>
            <a:off x="697310" y="4941168"/>
            <a:ext cx="823346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C" sz="2400" b="1" dirty="0" smtClean="0"/>
              <a:t>AUTORAS</a:t>
            </a:r>
            <a:r>
              <a:rPr lang="es-EC" sz="2400" b="1" dirty="0"/>
              <a:t>: </a:t>
            </a:r>
            <a:r>
              <a:rPr lang="es-EC" sz="2400" b="1" dirty="0" smtClean="0"/>
              <a:t>HERNÁNDEZ LIZETH, ÑACATA NATHALY</a:t>
            </a:r>
          </a:p>
          <a:p>
            <a:pPr algn="ctr"/>
            <a:r>
              <a:rPr lang="es-EC" sz="2400" b="1" dirty="0" smtClean="0"/>
              <a:t> </a:t>
            </a:r>
          </a:p>
          <a:p>
            <a:pPr algn="ctr"/>
            <a:r>
              <a:rPr lang="es-EC" sz="2400" b="1" dirty="0" smtClean="0"/>
              <a:t>DIRECTOR</a:t>
            </a:r>
            <a:r>
              <a:rPr lang="es-EC" sz="2400" b="1" dirty="0"/>
              <a:t>: ING. </a:t>
            </a:r>
            <a:r>
              <a:rPr lang="es-EC" sz="2400" b="1" dirty="0" smtClean="0"/>
              <a:t>ROSARIO PINEDA</a:t>
            </a:r>
          </a:p>
          <a:p>
            <a:pPr algn="ctr"/>
            <a:r>
              <a:rPr lang="es-UY" sz="2400" b="1" dirty="0" smtClean="0"/>
              <a:t> </a:t>
            </a:r>
            <a:endParaRPr lang="es-ES" sz="2400" b="1" dirty="0"/>
          </a:p>
        </p:txBody>
      </p:sp>
      <p:pic>
        <p:nvPicPr>
          <p:cNvPr id="2177" name="Picture 129" descr="Resultado de imagen para ESP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880" y="636414"/>
            <a:ext cx="5424029" cy="154973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491880" y="6133946"/>
            <a:ext cx="3096344" cy="369332"/>
          </a:xfrm>
          <a:prstGeom prst="rect">
            <a:avLst/>
          </a:prstGeom>
          <a:noFill/>
        </p:spPr>
        <p:txBody>
          <a:bodyPr wrap="square" rtlCol="0">
            <a:spAutoFit/>
          </a:bodyPr>
          <a:lstStyle/>
          <a:p>
            <a:r>
              <a:rPr lang="es-EC" b="1" dirty="0"/>
              <a:t>SANGOLQUÍ  2017</a:t>
            </a:r>
            <a:endParaRPr lang="es-ES" dirty="0"/>
          </a:p>
        </p:txBody>
      </p:sp>
      <p:sp>
        <p:nvSpPr>
          <p:cNvPr id="4" name="3 Rectángulo"/>
          <p:cNvSpPr/>
          <p:nvPr/>
        </p:nvSpPr>
        <p:spPr>
          <a:xfrm>
            <a:off x="937890" y="2636912"/>
            <a:ext cx="7992888" cy="1938992"/>
          </a:xfrm>
          <a:prstGeom prst="rect">
            <a:avLst/>
          </a:prstGeom>
        </p:spPr>
        <p:txBody>
          <a:bodyPr wrap="square">
            <a:spAutoFit/>
          </a:bodyPr>
          <a:lstStyle/>
          <a:p>
            <a:pPr algn="ctr"/>
            <a:r>
              <a:rPr lang="es-EC" sz="2400" b="1" dirty="0">
                <a:effectLst>
                  <a:outerShdw blurRad="38100" dist="38100" dir="2700000" algn="tl">
                    <a:srgbClr val="000000">
                      <a:alpha val="43137"/>
                    </a:srgbClr>
                  </a:outerShdw>
                </a:effectLst>
              </a:rPr>
              <a:t>TEMA:´´ESTUDIO DE LAS ZONAS COMERCIALES EN EL DISTRITO METROPOLITANO DE QUITO, </a:t>
            </a:r>
            <a:r>
              <a:rPr lang="es-EC" sz="2400" b="1" dirty="0" smtClean="0">
                <a:effectLst>
                  <a:outerShdw blurRad="38100" dist="38100" dir="2700000" algn="tl">
                    <a:srgbClr val="000000">
                      <a:alpha val="43137"/>
                    </a:srgbClr>
                  </a:outerShdw>
                </a:effectLst>
              </a:rPr>
              <a:t>ADMINISTRACIÓN ZONAL EUGENIO ESPEJO, PARROQUIA LA MARISCAL SUCRE, </a:t>
            </a:r>
            <a:r>
              <a:rPr lang="es-EC" sz="2400" b="1" dirty="0">
                <a:effectLst>
                  <a:outerShdw blurRad="38100" dist="38100" dir="2700000" algn="tl">
                    <a:srgbClr val="000000">
                      <a:alpha val="43137"/>
                    </a:srgbClr>
                  </a:outerShdw>
                </a:effectLst>
              </a:rPr>
              <a:t>MEDIANTE GEOREFERENCIACIÓN´´</a:t>
            </a:r>
            <a:endParaRPr lang="es-ES" sz="2400" dirty="0"/>
          </a:p>
        </p:txBody>
      </p:sp>
      <p:sp>
        <p:nvSpPr>
          <p:cNvPr id="5" name="AutoShape 2" descr="Resultado de imagen para CEAC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CEAC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CEAC ESP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8" descr="Resultado de imagen para CEAC ESP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151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7922" y="577957"/>
            <a:ext cx="1791122" cy="170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622425" y="365125"/>
            <a:ext cx="7521575" cy="549275"/>
          </a:xfrm>
        </p:spPr>
        <p:txBody>
          <a:bodyPr/>
          <a:lstStyle/>
          <a:p>
            <a:r>
              <a:rPr lang="es-EC" dirty="0" smtClean="0"/>
              <a:t>MARCO CONCEPTUAL</a:t>
            </a:r>
            <a:endParaRPr lang="es-ES" dirty="0"/>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1209109806"/>
              </p:ext>
            </p:extLst>
          </p:nvPr>
        </p:nvGraphicFramePr>
        <p:xfrm>
          <a:off x="0" y="15986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9" descr="Resultado de imagen para ES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887416" y="1556792"/>
            <a:ext cx="5256584" cy="830997"/>
          </a:xfrm>
          <a:prstGeom prst="rect">
            <a:avLst/>
          </a:prstGeom>
          <a:noFill/>
        </p:spPr>
        <p:txBody>
          <a:bodyPr wrap="square" lIns="91440" tIns="45720" rIns="91440" bIns="45720">
            <a:spAutoFit/>
          </a:bodyPr>
          <a:lstStyle/>
          <a:p>
            <a:pPr algn="ctr"/>
            <a:r>
              <a:rPr lang="es-E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GEOMARKETING</a:t>
            </a:r>
            <a:endParaRPr lang="es-E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31373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4294967295"/>
            <p:extLst>
              <p:ext uri="{D42A27DB-BD31-4B8C-83A1-F6EECF244321}">
                <p14:modId xmlns:p14="http://schemas.microsoft.com/office/powerpoint/2010/main" val="1743594546"/>
              </p:ext>
            </p:extLst>
          </p:nvPr>
        </p:nvGraphicFramePr>
        <p:xfrm>
          <a:off x="1562100" y="1557338"/>
          <a:ext cx="7581900" cy="350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9" descr="Resultado de imagen para ES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851595" y="332656"/>
            <a:ext cx="7344816" cy="830997"/>
          </a:xfrm>
          <a:prstGeom prst="rect">
            <a:avLst/>
          </a:prstGeom>
          <a:noFill/>
        </p:spPr>
        <p:txBody>
          <a:bodyPr wrap="square" lIns="91440" tIns="45720" rIns="91440" bIns="45720">
            <a:spAutoFit/>
          </a:bodyPr>
          <a:lstStyle/>
          <a:p>
            <a:pPr algn="ctr"/>
            <a:r>
              <a:rPr lang="es-E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GEOREFERENCIACIÓN</a:t>
            </a:r>
            <a:endParaRPr lang="es-E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984690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4294967295"/>
          </p:nvPr>
        </p:nvSpPr>
        <p:spPr>
          <a:xfrm>
            <a:off x="0" y="293688"/>
            <a:ext cx="4032250" cy="831850"/>
          </a:xfrm>
          <a:prstGeom prst="rect">
            <a:avLst/>
          </a:prstGeom>
          <a:noFill/>
        </p:spPr>
        <p:txBody>
          <a:bodyPr wrap="square" lIns="91440" tIns="45720" rIns="91440" bIns="45720">
            <a:spAutoFit/>
          </a:bodyPr>
          <a:lstStyle/>
          <a:p>
            <a:pPr marL="0" indent="0" algn="ctr">
              <a:buNone/>
            </a:pPr>
            <a:r>
              <a:rPr lang="es-ES" sz="4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Arc</a:t>
            </a:r>
            <a:r>
              <a:rPr lang="es-E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GIS</a:t>
            </a:r>
            <a:endParaRPr lang="es-E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5" name="4 Diagrama"/>
          <p:cNvGraphicFramePr/>
          <p:nvPr>
            <p:extLst>
              <p:ext uri="{D42A27DB-BD31-4B8C-83A1-F6EECF244321}">
                <p14:modId xmlns:p14="http://schemas.microsoft.com/office/powerpoint/2010/main" val="1557157238"/>
              </p:ext>
            </p:extLst>
          </p:nvPr>
        </p:nvGraphicFramePr>
        <p:xfrm>
          <a:off x="2771800" y="332656"/>
          <a:ext cx="6096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29" descr="Resultado de imagen para ES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rotWithShape="1">
          <a:blip r:embed="rId9"/>
          <a:srcRect l="38901" t="15178" r="29011" b="9709"/>
          <a:stretch/>
        </p:blipFill>
        <p:spPr bwMode="auto">
          <a:xfrm>
            <a:off x="179512" y="1340768"/>
            <a:ext cx="3528392" cy="4464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4968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esultado de imagen para investigación de mercados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7 Rectángulo"/>
          <p:cNvSpPr/>
          <p:nvPr/>
        </p:nvSpPr>
        <p:spPr>
          <a:xfrm>
            <a:off x="4442285" y="201514"/>
            <a:ext cx="44935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solidFill>
                    <a:schemeClr val="tx1"/>
                  </a:solidFill>
                </a:ln>
                <a:effectLst>
                  <a:outerShdw blurRad="50800" dist="39000" dir="5460000" algn="tl">
                    <a:srgbClr val="000000">
                      <a:alpha val="38000"/>
                    </a:srgbClr>
                  </a:outerShdw>
                </a:effectLst>
                <a:latin typeface="Arial" pitchFamily="34" charset="0"/>
                <a:cs typeface="Arial" pitchFamily="34" charset="0"/>
              </a:rPr>
              <a:t>CAPÍTULO III</a:t>
            </a:r>
          </a:p>
        </p:txBody>
      </p:sp>
      <p:sp>
        <p:nvSpPr>
          <p:cNvPr id="9" name="2 Marcador de contenido"/>
          <p:cNvSpPr txBox="1">
            <a:spLocks/>
          </p:cNvSpPr>
          <p:nvPr/>
        </p:nvSpPr>
        <p:spPr>
          <a:xfrm>
            <a:off x="971600" y="4469318"/>
            <a:ext cx="7415212" cy="21590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a:r>
              <a:rPr lang="es-EC" sz="4800" dirty="0" smtClean="0">
                <a:ln w="10541" cmpd="sng">
                  <a:solidFill>
                    <a:schemeClr val="accent1">
                      <a:shade val="88000"/>
                      <a:satMod val="110000"/>
                    </a:schemeClr>
                  </a:solidFill>
                  <a:prstDash val="solid"/>
                </a:ln>
              </a:rPr>
              <a:t>ÁREA DE INVESTIGACIÓN</a:t>
            </a:r>
            <a:endParaRPr lang="es-ES" sz="4800" dirty="0" smtClean="0">
              <a:ln w="10541" cmpd="sng">
                <a:solidFill>
                  <a:schemeClr val="accent1">
                    <a:shade val="88000"/>
                    <a:satMod val="110000"/>
                  </a:schemeClr>
                </a:solidFill>
                <a:prstDash val="solid"/>
              </a:ln>
            </a:endParaRPr>
          </a:p>
          <a:p>
            <a:endParaRPr lang="es-E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7650" name="Picture 2" descr="Resultado de imagen para ÁREA DE INVESTIG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42277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03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827584" y="116632"/>
            <a:ext cx="8100392" cy="1052215"/>
          </a:xfrm>
        </p:spPr>
        <p:txBody>
          <a:bodyPr/>
          <a:lstStyle/>
          <a:p>
            <a:pPr algn="ctr"/>
            <a:r>
              <a:rPr lang="es-ES" b="1" dirty="0"/>
              <a:t> </a:t>
            </a:r>
            <a:r>
              <a:rPr lang="es-ES" b="1" dirty="0" smtClean="0"/>
              <a:t>geolocalización de ACTIVIDADES </a:t>
            </a:r>
            <a:r>
              <a:rPr lang="es-ES" b="1" dirty="0"/>
              <a:t>COMERCIALES MARISCAL </a:t>
            </a:r>
            <a:r>
              <a:rPr lang="es-ES" b="1" dirty="0" smtClean="0"/>
              <a:t>SUCRE</a:t>
            </a:r>
            <a:endParaRPr lang="es-ES" dirty="0"/>
          </a:p>
        </p:txBody>
      </p:sp>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4064029602"/>
              </p:ext>
            </p:extLst>
          </p:nvPr>
        </p:nvGraphicFramePr>
        <p:xfrm>
          <a:off x="323528" y="1196752"/>
          <a:ext cx="8352927"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9682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622425" y="365125"/>
            <a:ext cx="7521575" cy="549275"/>
          </a:xfrm>
        </p:spPr>
        <p:txBody>
          <a:bodyPr/>
          <a:lstStyle/>
          <a:p>
            <a:r>
              <a:rPr lang="es-ES" b="1" dirty="0"/>
              <a:t>Zona de Investigación </a:t>
            </a:r>
          </a:p>
        </p:txBody>
      </p:sp>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387" t="10929" r="17387" b="7457"/>
          <a:stretch/>
        </p:blipFill>
        <p:spPr bwMode="auto">
          <a:xfrm rot="5400000">
            <a:off x="-72517" y="1304767"/>
            <a:ext cx="5616625" cy="4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9451" t="29348" r="15051" b="26906"/>
          <a:stretch/>
        </p:blipFill>
        <p:spPr bwMode="auto">
          <a:xfrm rot="5400000">
            <a:off x="4786678" y="1501504"/>
            <a:ext cx="4511536" cy="33419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5628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334393" y="260648"/>
            <a:ext cx="7521575" cy="549275"/>
          </a:xfrm>
        </p:spPr>
        <p:txBody>
          <a:bodyPr/>
          <a:lstStyle/>
          <a:p>
            <a:pPr algn="ctr"/>
            <a:r>
              <a:rPr lang="es-ES" i="1" dirty="0"/>
              <a:t>Sub zona de Investigación </a:t>
            </a:r>
            <a:endParaRPr lang="es-ES" dirty="0"/>
          </a:p>
        </p:txBody>
      </p:sp>
      <p:sp>
        <p:nvSpPr>
          <p:cNvPr id="3" name="2 Marcador de contenido"/>
          <p:cNvSpPr>
            <a:spLocks noGrp="1"/>
          </p:cNvSpPr>
          <p:nvPr>
            <p:ph idx="4294967295"/>
          </p:nvPr>
        </p:nvSpPr>
        <p:spPr>
          <a:xfrm>
            <a:off x="755576" y="1196752"/>
            <a:ext cx="7521575" cy="3579812"/>
          </a:xfrm>
        </p:spPr>
        <p:txBody>
          <a:bodyPr/>
          <a:lstStyle/>
          <a:p>
            <a:r>
              <a:rPr lang="es-EC" dirty="0"/>
              <a:t>L</a:t>
            </a:r>
            <a:r>
              <a:rPr lang="es-EC" dirty="0" smtClean="0"/>
              <a:t>a </a:t>
            </a:r>
            <a:r>
              <a:rPr lang="es-EC" dirty="0"/>
              <a:t>parroquia Mariscal Sucre se divide en </a:t>
            </a:r>
            <a:r>
              <a:rPr lang="es-EC" dirty="0" smtClean="0"/>
              <a:t>cinco sectores principales</a:t>
            </a:r>
            <a:endParaRPr lang="es-ES" dirty="0"/>
          </a:p>
          <a:p>
            <a:pPr lvl="0">
              <a:buFont typeface="+mj-lt"/>
              <a:buAutoNum type="arabicPeriod"/>
            </a:pPr>
            <a:r>
              <a:rPr lang="en-US" dirty="0" err="1"/>
              <a:t>Orellana</a:t>
            </a:r>
            <a:endParaRPr lang="es-ES" dirty="0"/>
          </a:p>
          <a:p>
            <a:pPr lvl="0">
              <a:buFont typeface="+mj-lt"/>
              <a:buAutoNum type="arabicPeriod"/>
            </a:pPr>
            <a:r>
              <a:rPr lang="en-US" dirty="0"/>
              <a:t>El </a:t>
            </a:r>
            <a:r>
              <a:rPr lang="en-US" dirty="0" err="1"/>
              <a:t>Quinde</a:t>
            </a:r>
            <a:endParaRPr lang="es-ES" dirty="0"/>
          </a:p>
          <a:p>
            <a:pPr lvl="0">
              <a:buFont typeface="+mj-lt"/>
              <a:buAutoNum type="arabicPeriod"/>
            </a:pPr>
            <a:r>
              <a:rPr lang="en-US" dirty="0"/>
              <a:t>Patria</a:t>
            </a:r>
            <a:endParaRPr lang="es-ES" dirty="0"/>
          </a:p>
          <a:p>
            <a:pPr lvl="0">
              <a:buFont typeface="+mj-lt"/>
              <a:buAutoNum type="arabicPeriod"/>
            </a:pPr>
            <a:r>
              <a:rPr lang="en-US" dirty="0"/>
              <a:t>12 de </a:t>
            </a:r>
            <a:r>
              <a:rPr lang="en-US" dirty="0" err="1"/>
              <a:t>O</a:t>
            </a:r>
            <a:r>
              <a:rPr lang="en-US" dirty="0" err="1" smtClean="0"/>
              <a:t>ctubre</a:t>
            </a:r>
            <a:endParaRPr lang="es-ES" dirty="0"/>
          </a:p>
          <a:p>
            <a:pPr lvl="0">
              <a:buFont typeface="+mj-lt"/>
              <a:buAutoNum type="arabicPeriod"/>
            </a:pPr>
            <a:r>
              <a:rPr lang="en-US" dirty="0"/>
              <a:t>La </a:t>
            </a:r>
            <a:r>
              <a:rPr lang="en-US" dirty="0" err="1"/>
              <a:t>Floresta</a:t>
            </a:r>
            <a:endParaRPr lang="es-ES" dirty="0"/>
          </a:p>
          <a:p>
            <a:endParaRPr lang="es-ES" dirty="0"/>
          </a:p>
        </p:txBody>
      </p:sp>
      <p:pic>
        <p:nvPicPr>
          <p:cNvPr id="5" name="4 Imagen"/>
          <p:cNvPicPr/>
          <p:nvPr/>
        </p:nvPicPr>
        <p:blipFill rotWithShape="1">
          <a:blip r:embed="rId2">
            <a:extLst>
              <a:ext uri="{28A0092B-C50C-407E-A947-70E740481C1C}">
                <a14:useLocalDpi xmlns:a14="http://schemas.microsoft.com/office/drawing/2010/main" val="0"/>
              </a:ext>
            </a:extLst>
          </a:blip>
          <a:srcRect l="27896" t="24178" r="26554" b="6741"/>
          <a:stretch/>
        </p:blipFill>
        <p:spPr bwMode="auto">
          <a:xfrm>
            <a:off x="3707904" y="1712241"/>
            <a:ext cx="5143475" cy="3876999"/>
          </a:xfrm>
          <a:prstGeom prst="rect">
            <a:avLst/>
          </a:prstGeom>
          <a:ln>
            <a:noFill/>
          </a:ln>
          <a:extLst>
            <a:ext uri="{53640926-AAD7-44D8-BBD7-CCE9431645EC}">
              <a14:shadowObscured xmlns:a14="http://schemas.microsoft.com/office/drawing/2010/main"/>
            </a:ext>
          </a:extLst>
        </p:spPr>
      </p:pic>
      <p:pic>
        <p:nvPicPr>
          <p:cNvPr id="6"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45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rotWithShape="1">
          <a:blip r:embed="rId3"/>
          <a:srcRect l="6944" t="16335" r="30113" b="5179"/>
          <a:stretch/>
        </p:blipFill>
        <p:spPr bwMode="auto">
          <a:xfrm>
            <a:off x="251520" y="116632"/>
            <a:ext cx="8712968" cy="5976664"/>
          </a:xfrm>
          <a:prstGeom prst="rect">
            <a:avLst/>
          </a:prstGeom>
          <a:ln>
            <a:noFill/>
          </a:ln>
          <a:extLst>
            <a:ext uri="{53640926-AAD7-44D8-BBD7-CCE9431645EC}">
              <a14:shadowObscured xmlns:a14="http://schemas.microsoft.com/office/drawing/2010/main"/>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2" t="9815" r="1689" b="7943"/>
          <a:stretch/>
        </p:blipFill>
        <p:spPr bwMode="auto">
          <a:xfrm>
            <a:off x="251520" y="4077072"/>
            <a:ext cx="3384376" cy="24791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0917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872928668"/>
              </p:ext>
            </p:extLst>
          </p:nvPr>
        </p:nvGraphicFramePr>
        <p:xfrm>
          <a:off x="611560" y="548680"/>
          <a:ext cx="7632848" cy="4980206"/>
        </p:xfrm>
        <a:graphic>
          <a:graphicData uri="http://schemas.openxmlformats.org/drawingml/2006/table">
            <a:tbl>
              <a:tblPr firstRow="1" firstCol="1" bandRow="1">
                <a:tableStyleId>{5C22544A-7EE6-4342-B048-85BDC9FD1C3A}</a:tableStyleId>
              </a:tblPr>
              <a:tblGrid>
                <a:gridCol w="1080119"/>
                <a:gridCol w="5056980"/>
                <a:gridCol w="1495749"/>
              </a:tblGrid>
              <a:tr h="481407">
                <a:tc>
                  <a:txBody>
                    <a:bodyPr/>
                    <a:lstStyle/>
                    <a:p>
                      <a:pPr indent="255905" algn="ctr">
                        <a:lnSpc>
                          <a:spcPct val="150000"/>
                        </a:lnSpc>
                        <a:spcAft>
                          <a:spcPts val="0"/>
                        </a:spcAft>
                      </a:pPr>
                      <a:r>
                        <a:rPr lang="es-ES" sz="1800" b="1" dirty="0">
                          <a:effectLst/>
                          <a:latin typeface="Times New Roman" pitchFamily="18" charset="0"/>
                          <a:cs typeface="Times New Roman" pitchFamily="18" charset="0"/>
                        </a:rPr>
                        <a:t>Orden</a:t>
                      </a:r>
                      <a:endParaRPr lang="es-ES" sz="2000" b="1" dirty="0">
                        <a:effectLst/>
                        <a:latin typeface="Times New Roman" pitchFamily="18" charset="0"/>
                        <a:ea typeface="Calibri"/>
                        <a:cs typeface="Times New Roman" pitchFamily="18" charset="0"/>
                      </a:endParaRPr>
                    </a:p>
                  </a:txBody>
                  <a:tcPr marL="59664" marR="59664" marT="0" marB="0" anchor="b"/>
                </a:tc>
                <a:tc>
                  <a:txBody>
                    <a:bodyPr/>
                    <a:lstStyle/>
                    <a:p>
                      <a:pPr indent="255905" algn="ctr">
                        <a:lnSpc>
                          <a:spcPct val="150000"/>
                        </a:lnSpc>
                        <a:spcAft>
                          <a:spcPts val="0"/>
                        </a:spcAft>
                      </a:pPr>
                      <a:r>
                        <a:rPr lang="es-ES" sz="1800" b="1" dirty="0">
                          <a:effectLst/>
                          <a:latin typeface="Times New Roman" pitchFamily="18" charset="0"/>
                          <a:cs typeface="Times New Roman" pitchFamily="18" charset="0"/>
                        </a:rPr>
                        <a:t>Actividad comercial</a:t>
                      </a:r>
                      <a:endParaRPr lang="es-ES" sz="2000" b="1" dirty="0">
                        <a:effectLst/>
                        <a:latin typeface="Times New Roman" pitchFamily="18" charset="0"/>
                        <a:ea typeface="Calibri"/>
                        <a:cs typeface="Times New Roman" pitchFamily="18" charset="0"/>
                      </a:endParaRPr>
                    </a:p>
                  </a:txBody>
                  <a:tcPr marL="59664" marR="59664" marT="0" marB="0" anchor="b"/>
                </a:tc>
                <a:tc>
                  <a:txBody>
                    <a:bodyPr/>
                    <a:lstStyle/>
                    <a:p>
                      <a:pPr indent="255905" algn="ctr">
                        <a:lnSpc>
                          <a:spcPct val="150000"/>
                        </a:lnSpc>
                        <a:spcAft>
                          <a:spcPts val="0"/>
                        </a:spcAft>
                      </a:pPr>
                      <a:r>
                        <a:rPr lang="es-ES" sz="1800" b="1" dirty="0" smtClean="0">
                          <a:effectLst/>
                          <a:latin typeface="Times New Roman" pitchFamily="18" charset="0"/>
                          <a:cs typeface="Times New Roman" pitchFamily="18" charset="0"/>
                        </a:rPr>
                        <a:t>Número</a:t>
                      </a:r>
                      <a:endParaRPr lang="es-ES" sz="2000" b="1" dirty="0">
                        <a:effectLst/>
                        <a:latin typeface="Times New Roman" pitchFamily="18" charset="0"/>
                        <a:ea typeface="Calibri"/>
                        <a:cs typeface="Times New Roman" pitchFamily="18" charset="0"/>
                      </a:endParaRPr>
                    </a:p>
                  </a:txBody>
                  <a:tcPr marL="59664" marR="59664" marT="0" marB="0" anchor="b"/>
                </a:tc>
              </a:tr>
              <a:tr h="240704">
                <a:tc>
                  <a:txBody>
                    <a:bodyPr/>
                    <a:lstStyle/>
                    <a:p>
                      <a:pPr indent="255905" algn="r">
                        <a:lnSpc>
                          <a:spcPct val="150000"/>
                        </a:lnSpc>
                        <a:spcAft>
                          <a:spcPts val="0"/>
                        </a:spcAft>
                      </a:pPr>
                      <a:r>
                        <a:rPr lang="es-ES" sz="1050">
                          <a:effectLst/>
                          <a:latin typeface="Times New Roman" pitchFamily="18" charset="0"/>
                          <a:cs typeface="Times New Roman" pitchFamily="18" charset="0"/>
                        </a:rPr>
                        <a:t>1</a:t>
                      </a:r>
                      <a:endParaRPr lang="es-ES" sz="1100">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C" sz="1050" dirty="0">
                          <a:effectLst/>
                          <a:latin typeface="Times New Roman" pitchFamily="18" charset="0"/>
                          <a:cs typeface="Times New Roman" pitchFamily="18" charset="0"/>
                        </a:rPr>
                        <a:t>Agencia de viajes</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C" sz="1100" dirty="0" smtClean="0">
                          <a:effectLst/>
                          <a:latin typeface="Times New Roman" pitchFamily="18" charset="0"/>
                          <a:ea typeface="Calibri"/>
                          <a:cs typeface="Times New Roman" pitchFamily="18" charset="0"/>
                        </a:rPr>
                        <a:t>122</a:t>
                      </a:r>
                      <a:endParaRPr lang="es-ES" sz="1100" dirty="0">
                        <a:effectLst/>
                        <a:latin typeface="Times New Roman" pitchFamily="18" charset="0"/>
                        <a:ea typeface="Calibri"/>
                        <a:cs typeface="Times New Roman" pitchFamily="18" charset="0"/>
                      </a:endParaRPr>
                    </a:p>
                  </a:txBody>
                  <a:tcPr marL="59664" marR="59664" marT="0" marB="0"/>
                </a:tc>
              </a:tr>
              <a:tr h="240704">
                <a:tc>
                  <a:txBody>
                    <a:bodyPr/>
                    <a:lstStyle/>
                    <a:p>
                      <a:pPr indent="255905" algn="r">
                        <a:lnSpc>
                          <a:spcPct val="150000"/>
                        </a:lnSpc>
                        <a:spcAft>
                          <a:spcPts val="0"/>
                        </a:spcAft>
                      </a:pPr>
                      <a:r>
                        <a:rPr lang="es-ES" sz="1050">
                          <a:effectLst/>
                          <a:latin typeface="Times New Roman" pitchFamily="18" charset="0"/>
                          <a:cs typeface="Times New Roman" pitchFamily="18" charset="0"/>
                        </a:rPr>
                        <a:t>2</a:t>
                      </a:r>
                      <a:endParaRPr lang="es-ES" sz="1100">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C" sz="1050" dirty="0">
                          <a:effectLst/>
                          <a:latin typeface="Times New Roman" pitchFamily="18" charset="0"/>
                          <a:cs typeface="Times New Roman" pitchFamily="18" charset="0"/>
                        </a:rPr>
                        <a:t>Bar-discoteca</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smtClean="0">
                          <a:effectLst/>
                          <a:latin typeface="Times New Roman" pitchFamily="18" charset="0"/>
                          <a:cs typeface="Times New Roman" pitchFamily="18" charset="0"/>
                        </a:rPr>
                        <a:t>172</a:t>
                      </a:r>
                      <a:endParaRPr lang="es-ES" sz="1100" dirty="0">
                        <a:effectLst/>
                        <a:latin typeface="Times New Roman" pitchFamily="18" charset="0"/>
                        <a:ea typeface="Calibri"/>
                        <a:cs typeface="Times New Roman" pitchFamily="18" charset="0"/>
                      </a:endParaRPr>
                    </a:p>
                  </a:txBody>
                  <a:tcPr marL="59664" marR="59664" marT="0" marB="0"/>
                </a:tc>
              </a:tr>
              <a:tr h="240704">
                <a:tc>
                  <a:txBody>
                    <a:bodyPr/>
                    <a:lstStyle/>
                    <a:p>
                      <a:pPr indent="255905" algn="r">
                        <a:lnSpc>
                          <a:spcPct val="150000"/>
                        </a:lnSpc>
                        <a:spcAft>
                          <a:spcPts val="0"/>
                        </a:spcAft>
                      </a:pPr>
                      <a:r>
                        <a:rPr lang="es-ES" sz="1050">
                          <a:effectLst/>
                          <a:latin typeface="Times New Roman" pitchFamily="18" charset="0"/>
                          <a:cs typeface="Times New Roman" pitchFamily="18" charset="0"/>
                        </a:rPr>
                        <a:t>3</a:t>
                      </a:r>
                      <a:endParaRPr lang="es-ES" sz="1100">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C" sz="1050" dirty="0">
                          <a:effectLst/>
                          <a:latin typeface="Times New Roman" pitchFamily="18" charset="0"/>
                          <a:cs typeface="Times New Roman" pitchFamily="18" charset="0"/>
                        </a:rPr>
                        <a:t>Bazar-papelería</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smtClean="0">
                          <a:effectLst/>
                          <a:latin typeface="Times New Roman" pitchFamily="18" charset="0"/>
                          <a:cs typeface="Times New Roman" pitchFamily="18" charset="0"/>
                        </a:rPr>
                        <a:t>36</a:t>
                      </a:r>
                      <a:endParaRPr lang="es-ES" sz="1100" dirty="0">
                        <a:effectLst/>
                        <a:latin typeface="Times New Roman" pitchFamily="18" charset="0"/>
                        <a:ea typeface="Calibri"/>
                        <a:cs typeface="Times New Roman" pitchFamily="18" charset="0"/>
                      </a:endParaRPr>
                    </a:p>
                  </a:txBody>
                  <a:tcPr marL="59664" marR="59664" marT="0" marB="0"/>
                </a:tc>
              </a:tr>
              <a:tr h="240704">
                <a:tc>
                  <a:txBody>
                    <a:bodyPr/>
                    <a:lstStyle/>
                    <a:p>
                      <a:pPr indent="255905" algn="r">
                        <a:lnSpc>
                          <a:spcPct val="150000"/>
                        </a:lnSpc>
                        <a:spcAft>
                          <a:spcPts val="0"/>
                        </a:spcAft>
                      </a:pPr>
                      <a:r>
                        <a:rPr lang="es-ES" sz="1050">
                          <a:effectLst/>
                          <a:latin typeface="Times New Roman" pitchFamily="18" charset="0"/>
                          <a:cs typeface="Times New Roman" pitchFamily="18" charset="0"/>
                        </a:rPr>
                        <a:t>4</a:t>
                      </a:r>
                      <a:endParaRPr lang="es-ES" sz="1100">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C" sz="1050" dirty="0">
                          <a:effectLst/>
                          <a:latin typeface="Times New Roman" pitchFamily="18" charset="0"/>
                          <a:cs typeface="Times New Roman" pitchFamily="18" charset="0"/>
                        </a:rPr>
                        <a:t>Cafetería</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smtClean="0">
                          <a:effectLst/>
                          <a:latin typeface="Times New Roman" pitchFamily="18" charset="0"/>
                          <a:cs typeface="Times New Roman" pitchFamily="18" charset="0"/>
                        </a:rPr>
                        <a:t>68</a:t>
                      </a:r>
                      <a:endParaRPr lang="es-ES" sz="1100" dirty="0">
                        <a:effectLst/>
                        <a:latin typeface="Times New Roman" pitchFamily="18" charset="0"/>
                        <a:ea typeface="Calibri"/>
                        <a:cs typeface="Times New Roman" pitchFamily="18" charset="0"/>
                      </a:endParaRPr>
                    </a:p>
                  </a:txBody>
                  <a:tcPr marL="59664" marR="59664" marT="0" marB="0"/>
                </a:tc>
              </a:tr>
              <a:tr h="240704">
                <a:tc>
                  <a:txBody>
                    <a:bodyPr/>
                    <a:lstStyle/>
                    <a:p>
                      <a:pPr indent="255905" algn="r">
                        <a:lnSpc>
                          <a:spcPct val="150000"/>
                        </a:lnSpc>
                        <a:spcAft>
                          <a:spcPts val="0"/>
                        </a:spcAft>
                      </a:pPr>
                      <a:r>
                        <a:rPr lang="es-ES" sz="1050">
                          <a:effectLst/>
                          <a:latin typeface="Times New Roman" pitchFamily="18" charset="0"/>
                          <a:cs typeface="Times New Roman" pitchFamily="18" charset="0"/>
                        </a:rPr>
                        <a:t>5</a:t>
                      </a:r>
                      <a:endParaRPr lang="es-ES" sz="1100">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C" sz="1050" dirty="0">
                          <a:effectLst/>
                          <a:latin typeface="Times New Roman" pitchFamily="18" charset="0"/>
                          <a:cs typeface="Times New Roman" pitchFamily="18" charset="0"/>
                        </a:rPr>
                        <a:t>Farmacia</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smtClean="0">
                          <a:effectLst/>
                          <a:latin typeface="Times New Roman" pitchFamily="18" charset="0"/>
                          <a:cs typeface="Times New Roman" pitchFamily="18" charset="0"/>
                        </a:rPr>
                        <a:t>19</a:t>
                      </a:r>
                      <a:endParaRPr lang="es-ES" sz="1100" dirty="0">
                        <a:effectLst/>
                        <a:latin typeface="Times New Roman" pitchFamily="18" charset="0"/>
                        <a:ea typeface="Calibri"/>
                        <a:cs typeface="Times New Roman" pitchFamily="18" charset="0"/>
                      </a:endParaRPr>
                    </a:p>
                  </a:txBody>
                  <a:tcPr marL="59664" marR="59664" marT="0" marB="0"/>
                </a:tc>
              </a:tr>
              <a:tr h="240704">
                <a:tc>
                  <a:txBody>
                    <a:bodyPr/>
                    <a:lstStyle/>
                    <a:p>
                      <a:pPr indent="255905" algn="r">
                        <a:lnSpc>
                          <a:spcPct val="150000"/>
                        </a:lnSpc>
                        <a:spcAft>
                          <a:spcPts val="0"/>
                        </a:spcAft>
                      </a:pPr>
                      <a:r>
                        <a:rPr lang="es-ES" sz="1050" dirty="0">
                          <a:effectLst/>
                          <a:latin typeface="Times New Roman" pitchFamily="18" charset="0"/>
                          <a:cs typeface="Times New Roman" pitchFamily="18" charset="0"/>
                        </a:rPr>
                        <a:t>6</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C" sz="1050" dirty="0">
                          <a:effectLst/>
                          <a:latin typeface="Times New Roman" pitchFamily="18" charset="0"/>
                          <a:cs typeface="Times New Roman" pitchFamily="18" charset="0"/>
                        </a:rPr>
                        <a:t>Fotocopiado e Internet</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smtClean="0">
                          <a:effectLst/>
                          <a:latin typeface="Times New Roman" pitchFamily="18" charset="0"/>
                          <a:cs typeface="Times New Roman" pitchFamily="18" charset="0"/>
                        </a:rPr>
                        <a:t>121</a:t>
                      </a:r>
                      <a:endParaRPr lang="es-ES" sz="1100" dirty="0">
                        <a:effectLst/>
                        <a:latin typeface="Times New Roman" pitchFamily="18" charset="0"/>
                        <a:ea typeface="Calibri"/>
                        <a:cs typeface="Times New Roman" pitchFamily="18" charset="0"/>
                      </a:endParaRPr>
                    </a:p>
                  </a:txBody>
                  <a:tcPr marL="59664" marR="59664" marT="0" marB="0"/>
                </a:tc>
              </a:tr>
              <a:tr h="240704">
                <a:tc>
                  <a:txBody>
                    <a:bodyPr/>
                    <a:lstStyle/>
                    <a:p>
                      <a:pPr indent="255905" algn="r">
                        <a:lnSpc>
                          <a:spcPct val="150000"/>
                        </a:lnSpc>
                        <a:spcAft>
                          <a:spcPts val="0"/>
                        </a:spcAft>
                      </a:pPr>
                      <a:r>
                        <a:rPr lang="es-ES" sz="1050" dirty="0">
                          <a:effectLst/>
                          <a:latin typeface="Times New Roman" pitchFamily="18" charset="0"/>
                          <a:cs typeface="Times New Roman" pitchFamily="18" charset="0"/>
                        </a:rPr>
                        <a:t>7</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C" sz="1050" dirty="0">
                          <a:effectLst/>
                          <a:latin typeface="Times New Roman" pitchFamily="18" charset="0"/>
                          <a:cs typeface="Times New Roman" pitchFamily="18" charset="0"/>
                        </a:rPr>
                        <a:t>Imprenta</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smtClean="0">
                          <a:effectLst/>
                          <a:latin typeface="Times New Roman" pitchFamily="18" charset="0"/>
                          <a:cs typeface="Times New Roman" pitchFamily="18" charset="0"/>
                        </a:rPr>
                        <a:t>35</a:t>
                      </a:r>
                      <a:endParaRPr lang="es-ES" sz="1100" dirty="0">
                        <a:effectLst/>
                        <a:latin typeface="Times New Roman" pitchFamily="18" charset="0"/>
                        <a:ea typeface="Calibri"/>
                        <a:cs typeface="Times New Roman" pitchFamily="18" charset="0"/>
                      </a:endParaRPr>
                    </a:p>
                  </a:txBody>
                  <a:tcPr marL="59664" marR="59664" marT="0" marB="0"/>
                </a:tc>
              </a:tr>
              <a:tr h="240704">
                <a:tc>
                  <a:txBody>
                    <a:bodyPr/>
                    <a:lstStyle/>
                    <a:p>
                      <a:pPr indent="255905" algn="r">
                        <a:lnSpc>
                          <a:spcPct val="150000"/>
                        </a:lnSpc>
                        <a:spcAft>
                          <a:spcPts val="0"/>
                        </a:spcAft>
                      </a:pPr>
                      <a:r>
                        <a:rPr lang="es-EC" sz="1100" dirty="0" smtClean="0">
                          <a:effectLst/>
                          <a:latin typeface="Times New Roman" pitchFamily="18" charset="0"/>
                          <a:ea typeface="Calibri"/>
                          <a:cs typeface="Times New Roman" pitchFamily="18" charset="0"/>
                        </a:rPr>
                        <a:t>8</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C" sz="1100" dirty="0" smtClean="0">
                          <a:effectLst/>
                          <a:latin typeface="Times New Roman" pitchFamily="18" charset="0"/>
                          <a:ea typeface="Calibri"/>
                          <a:cs typeface="Times New Roman" pitchFamily="18" charset="0"/>
                        </a:rPr>
                        <a:t>Óptica</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C" sz="1100" dirty="0" smtClean="0">
                          <a:effectLst/>
                          <a:latin typeface="Times New Roman" pitchFamily="18" charset="0"/>
                          <a:ea typeface="Calibri"/>
                          <a:cs typeface="Times New Roman" pitchFamily="18" charset="0"/>
                        </a:rPr>
                        <a:t>14</a:t>
                      </a:r>
                      <a:endParaRPr lang="es-ES" sz="1100" dirty="0">
                        <a:effectLst/>
                        <a:latin typeface="Times New Roman" pitchFamily="18" charset="0"/>
                        <a:ea typeface="Calibri"/>
                        <a:cs typeface="Times New Roman" pitchFamily="18" charset="0"/>
                      </a:endParaRPr>
                    </a:p>
                  </a:txBody>
                  <a:tcPr marL="59664" marR="59664" marT="0" marB="0"/>
                </a:tc>
              </a:tr>
              <a:tr h="240704">
                <a:tc>
                  <a:txBody>
                    <a:bodyPr/>
                    <a:lstStyle/>
                    <a:p>
                      <a:pPr indent="255905" algn="r">
                        <a:lnSpc>
                          <a:spcPct val="150000"/>
                        </a:lnSpc>
                        <a:spcAft>
                          <a:spcPts val="0"/>
                        </a:spcAft>
                      </a:pPr>
                      <a:r>
                        <a:rPr lang="es-EC" sz="1100" dirty="0" smtClean="0">
                          <a:effectLst/>
                          <a:latin typeface="Times New Roman" pitchFamily="18" charset="0"/>
                          <a:ea typeface="Calibri"/>
                          <a:cs typeface="Times New Roman" pitchFamily="18" charset="0"/>
                        </a:rPr>
                        <a:t>9</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C" sz="1100" dirty="0" smtClean="0">
                          <a:effectLst/>
                          <a:latin typeface="Times New Roman" pitchFamily="18" charset="0"/>
                          <a:ea typeface="Calibri"/>
                          <a:cs typeface="Times New Roman" pitchFamily="18" charset="0"/>
                        </a:rPr>
                        <a:t>Otros</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C" sz="1100" dirty="0" smtClean="0">
                          <a:effectLst/>
                          <a:latin typeface="Times New Roman" pitchFamily="18" charset="0"/>
                          <a:ea typeface="Calibri"/>
                          <a:cs typeface="Times New Roman" pitchFamily="18" charset="0"/>
                        </a:rPr>
                        <a:t>40</a:t>
                      </a:r>
                      <a:endParaRPr lang="es-ES" sz="1100" dirty="0">
                        <a:effectLst/>
                        <a:latin typeface="Times New Roman" pitchFamily="18" charset="0"/>
                        <a:ea typeface="Calibri"/>
                        <a:cs typeface="Times New Roman" pitchFamily="18" charset="0"/>
                      </a:endParaRPr>
                    </a:p>
                  </a:txBody>
                  <a:tcPr marL="59664" marR="59664" marT="0" marB="0"/>
                </a:tc>
              </a:tr>
              <a:tr h="240704">
                <a:tc>
                  <a:txBody>
                    <a:bodyPr/>
                    <a:lstStyle/>
                    <a:p>
                      <a:pPr indent="255905" algn="r">
                        <a:lnSpc>
                          <a:spcPct val="150000"/>
                        </a:lnSpc>
                        <a:spcAft>
                          <a:spcPts val="0"/>
                        </a:spcAft>
                      </a:pPr>
                      <a:r>
                        <a:rPr lang="es-EC" sz="1100" dirty="0" smtClean="0">
                          <a:effectLst/>
                          <a:latin typeface="Times New Roman" pitchFamily="18" charset="0"/>
                          <a:ea typeface="Calibri"/>
                          <a:cs typeface="Times New Roman" pitchFamily="18" charset="0"/>
                        </a:rPr>
                        <a:t>10</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S" sz="1050" dirty="0">
                          <a:effectLst/>
                          <a:latin typeface="Times New Roman" pitchFamily="18" charset="0"/>
                          <a:cs typeface="Times New Roman" pitchFamily="18" charset="0"/>
                        </a:rPr>
                        <a:t>Panadería</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C" sz="1050" dirty="0" smtClean="0">
                          <a:effectLst/>
                          <a:latin typeface="Times New Roman" pitchFamily="18" charset="0"/>
                          <a:ea typeface="+mn-ea"/>
                          <a:cs typeface="Times New Roman" pitchFamily="18" charset="0"/>
                        </a:rPr>
                        <a:t>14</a:t>
                      </a:r>
                      <a:endParaRPr lang="es-ES" sz="1100" dirty="0">
                        <a:effectLst/>
                        <a:latin typeface="Times New Roman" pitchFamily="18" charset="0"/>
                        <a:ea typeface="Calibri"/>
                        <a:cs typeface="Times New Roman" pitchFamily="18" charset="0"/>
                      </a:endParaRPr>
                    </a:p>
                  </a:txBody>
                  <a:tcPr marL="59664" marR="59664" marT="0" marB="0"/>
                </a:tc>
              </a:tr>
              <a:tr h="240704">
                <a:tc>
                  <a:txBody>
                    <a:bodyPr/>
                    <a:lstStyle/>
                    <a:p>
                      <a:pPr marL="0" indent="255905" algn="r" defTabSz="914400" rtl="0" eaLnBrk="1" latinLnBrk="0" hangingPunct="1">
                        <a:lnSpc>
                          <a:spcPct val="150000"/>
                        </a:lnSpc>
                        <a:spcAft>
                          <a:spcPts val="0"/>
                        </a:spcAft>
                      </a:pPr>
                      <a:r>
                        <a:rPr lang="es-EC" sz="1100" b="1" kern="1200" dirty="0" smtClean="0">
                          <a:solidFill>
                            <a:schemeClr val="lt1"/>
                          </a:solidFill>
                          <a:effectLst/>
                          <a:latin typeface="Times New Roman" pitchFamily="18" charset="0"/>
                          <a:ea typeface="Calibri"/>
                          <a:cs typeface="Times New Roman" pitchFamily="18" charset="0"/>
                        </a:rPr>
                        <a:t>11</a:t>
                      </a:r>
                      <a:endParaRPr lang="es-ES" sz="1100" b="1" kern="1200" dirty="0">
                        <a:solidFill>
                          <a:schemeClr val="lt1"/>
                        </a:solidFill>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S" sz="1050">
                          <a:effectLst/>
                          <a:latin typeface="Times New Roman" pitchFamily="18" charset="0"/>
                          <a:cs typeface="Times New Roman" pitchFamily="18" charset="0"/>
                        </a:rPr>
                        <a:t>Peluquerías y salones de belleza</a:t>
                      </a:r>
                      <a:endParaRPr lang="es-ES" sz="110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C" sz="1050" dirty="0" smtClean="0">
                          <a:effectLst/>
                          <a:latin typeface="Times New Roman" pitchFamily="18" charset="0"/>
                          <a:ea typeface="+mn-ea"/>
                          <a:cs typeface="Times New Roman" pitchFamily="18" charset="0"/>
                        </a:rPr>
                        <a:t>71</a:t>
                      </a:r>
                      <a:endParaRPr lang="es-ES" sz="1100" dirty="0">
                        <a:effectLst/>
                        <a:latin typeface="Times New Roman" pitchFamily="18" charset="0"/>
                        <a:ea typeface="Calibri"/>
                        <a:cs typeface="Times New Roman" pitchFamily="18" charset="0"/>
                      </a:endParaRPr>
                    </a:p>
                  </a:txBody>
                  <a:tcPr marL="59664" marR="59664" marT="0" marB="0"/>
                </a:tc>
              </a:tr>
              <a:tr h="321679">
                <a:tc>
                  <a:txBody>
                    <a:bodyPr/>
                    <a:lstStyle/>
                    <a:p>
                      <a:pPr marL="0" indent="255905" algn="r" defTabSz="914400" rtl="0" eaLnBrk="1" latinLnBrk="0" hangingPunct="1">
                        <a:lnSpc>
                          <a:spcPct val="150000"/>
                        </a:lnSpc>
                        <a:spcAft>
                          <a:spcPts val="0"/>
                        </a:spcAft>
                      </a:pPr>
                      <a:r>
                        <a:rPr lang="es-EC" sz="1100" b="1" kern="1200" dirty="0" smtClean="0">
                          <a:solidFill>
                            <a:schemeClr val="lt1"/>
                          </a:solidFill>
                          <a:effectLst/>
                          <a:latin typeface="Times New Roman" pitchFamily="18" charset="0"/>
                          <a:ea typeface="Calibri"/>
                          <a:cs typeface="Times New Roman" pitchFamily="18" charset="0"/>
                        </a:rPr>
                        <a:t>12</a:t>
                      </a:r>
                      <a:endParaRPr lang="es-ES" sz="1100" b="1" kern="1200" dirty="0">
                        <a:solidFill>
                          <a:schemeClr val="lt1"/>
                        </a:solidFill>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S" sz="1050">
                          <a:effectLst/>
                          <a:latin typeface="Times New Roman" pitchFamily="18" charset="0"/>
                          <a:cs typeface="Times New Roman" pitchFamily="18" charset="0"/>
                        </a:rPr>
                        <a:t>Tienda y abastos</a:t>
                      </a:r>
                      <a:endParaRPr lang="es-ES" sz="110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smtClean="0">
                          <a:effectLst/>
                          <a:latin typeface="Times New Roman" pitchFamily="18" charset="0"/>
                          <a:cs typeface="Times New Roman" pitchFamily="18" charset="0"/>
                        </a:rPr>
                        <a:t>119</a:t>
                      </a:r>
                      <a:endParaRPr lang="es-ES" sz="1100" dirty="0">
                        <a:effectLst/>
                        <a:latin typeface="Times New Roman" pitchFamily="18" charset="0"/>
                        <a:ea typeface="Calibri"/>
                        <a:cs typeface="Times New Roman" pitchFamily="18" charset="0"/>
                      </a:endParaRPr>
                    </a:p>
                  </a:txBody>
                  <a:tcPr marL="59664" marR="59664" marT="0" marB="0"/>
                </a:tc>
              </a:tr>
              <a:tr h="288032">
                <a:tc>
                  <a:txBody>
                    <a:bodyPr/>
                    <a:lstStyle/>
                    <a:p>
                      <a:pPr marL="0" indent="255905" algn="r" defTabSz="914400" rtl="0" eaLnBrk="1" latinLnBrk="0" hangingPunct="1">
                        <a:lnSpc>
                          <a:spcPct val="150000"/>
                        </a:lnSpc>
                        <a:spcAft>
                          <a:spcPts val="0"/>
                        </a:spcAft>
                      </a:pPr>
                      <a:r>
                        <a:rPr lang="es-EC" sz="1100" b="1" kern="1200" dirty="0" smtClean="0">
                          <a:solidFill>
                            <a:schemeClr val="lt1"/>
                          </a:solidFill>
                          <a:effectLst/>
                          <a:latin typeface="Times New Roman" pitchFamily="18" charset="0"/>
                          <a:ea typeface="Calibri"/>
                          <a:cs typeface="Times New Roman" pitchFamily="18" charset="0"/>
                        </a:rPr>
                        <a:t>13</a:t>
                      </a:r>
                      <a:endParaRPr lang="es-ES" sz="1100" b="1" kern="1200" dirty="0">
                        <a:solidFill>
                          <a:schemeClr val="lt1"/>
                        </a:solidFill>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S" sz="1050">
                          <a:effectLst/>
                          <a:latin typeface="Times New Roman" pitchFamily="18" charset="0"/>
                          <a:cs typeface="Times New Roman" pitchFamily="18" charset="0"/>
                        </a:rPr>
                        <a:t>Venta al por menor de calzado</a:t>
                      </a:r>
                      <a:endParaRPr lang="es-ES" sz="110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smtClean="0">
                          <a:effectLst/>
                          <a:latin typeface="Times New Roman" pitchFamily="18" charset="0"/>
                          <a:cs typeface="Times New Roman" pitchFamily="18" charset="0"/>
                        </a:rPr>
                        <a:t>17</a:t>
                      </a:r>
                      <a:endParaRPr lang="es-ES" sz="1100" dirty="0">
                        <a:effectLst/>
                        <a:latin typeface="Times New Roman" pitchFamily="18" charset="0"/>
                        <a:ea typeface="Calibri"/>
                        <a:cs typeface="Times New Roman" pitchFamily="18" charset="0"/>
                      </a:endParaRPr>
                    </a:p>
                  </a:txBody>
                  <a:tcPr marL="59664" marR="59664" marT="0" marB="0"/>
                </a:tc>
              </a:tr>
              <a:tr h="288032">
                <a:tc>
                  <a:txBody>
                    <a:bodyPr/>
                    <a:lstStyle/>
                    <a:p>
                      <a:pPr marL="0" indent="255905" algn="r" defTabSz="914400" rtl="0" eaLnBrk="1" latinLnBrk="0" hangingPunct="1">
                        <a:lnSpc>
                          <a:spcPct val="150000"/>
                        </a:lnSpc>
                        <a:spcAft>
                          <a:spcPts val="0"/>
                        </a:spcAft>
                      </a:pPr>
                      <a:r>
                        <a:rPr lang="es-EC" sz="1100" b="1" kern="1200" dirty="0" smtClean="0">
                          <a:solidFill>
                            <a:schemeClr val="lt1"/>
                          </a:solidFill>
                          <a:effectLst/>
                          <a:latin typeface="Times New Roman" pitchFamily="18" charset="0"/>
                          <a:ea typeface="Calibri"/>
                          <a:cs typeface="Times New Roman" pitchFamily="18" charset="0"/>
                        </a:rPr>
                        <a:t>14</a:t>
                      </a:r>
                      <a:endParaRPr lang="es-ES" sz="1100" b="1" kern="1200" dirty="0">
                        <a:solidFill>
                          <a:schemeClr val="lt1"/>
                        </a:solidFill>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S" sz="1050">
                          <a:effectLst/>
                          <a:latin typeface="Times New Roman" pitchFamily="18" charset="0"/>
                          <a:cs typeface="Times New Roman" pitchFamily="18" charset="0"/>
                        </a:rPr>
                        <a:t>Venta al por menor de computadoras software y suministros</a:t>
                      </a:r>
                      <a:endParaRPr lang="es-ES" sz="110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a:effectLst/>
                          <a:latin typeface="Times New Roman" pitchFamily="18" charset="0"/>
                          <a:cs typeface="Times New Roman" pitchFamily="18" charset="0"/>
                        </a:rPr>
                        <a:t>27</a:t>
                      </a:r>
                      <a:endParaRPr lang="es-ES" sz="1100" dirty="0">
                        <a:effectLst/>
                        <a:latin typeface="Times New Roman" pitchFamily="18" charset="0"/>
                        <a:ea typeface="Calibri"/>
                        <a:cs typeface="Times New Roman" pitchFamily="18" charset="0"/>
                      </a:endParaRPr>
                    </a:p>
                  </a:txBody>
                  <a:tcPr marL="59664" marR="59664" marT="0" marB="0"/>
                </a:tc>
              </a:tr>
              <a:tr h="360040">
                <a:tc>
                  <a:txBody>
                    <a:bodyPr/>
                    <a:lstStyle/>
                    <a:p>
                      <a:pPr marL="0" indent="255905" algn="r" defTabSz="914400" rtl="0" eaLnBrk="1" latinLnBrk="0" hangingPunct="1">
                        <a:lnSpc>
                          <a:spcPct val="150000"/>
                        </a:lnSpc>
                        <a:spcAft>
                          <a:spcPts val="0"/>
                        </a:spcAft>
                      </a:pPr>
                      <a:r>
                        <a:rPr lang="es-EC" sz="1100" b="1" kern="1200" dirty="0" smtClean="0">
                          <a:solidFill>
                            <a:schemeClr val="lt1"/>
                          </a:solidFill>
                          <a:effectLst/>
                          <a:latin typeface="Times New Roman" pitchFamily="18" charset="0"/>
                          <a:ea typeface="Calibri"/>
                          <a:cs typeface="Times New Roman" pitchFamily="18" charset="0"/>
                        </a:rPr>
                        <a:t>15</a:t>
                      </a:r>
                      <a:endParaRPr lang="es-ES" sz="1100" b="1" kern="1200" dirty="0">
                        <a:solidFill>
                          <a:schemeClr val="lt1"/>
                        </a:solidFill>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S" sz="1050">
                          <a:effectLst/>
                          <a:latin typeface="Times New Roman" pitchFamily="18" charset="0"/>
                          <a:cs typeface="Times New Roman" pitchFamily="18" charset="0"/>
                        </a:rPr>
                        <a:t>Venta de accesorios,  repuestos para celular y servicio técnico</a:t>
                      </a:r>
                      <a:endParaRPr lang="es-ES" sz="110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smtClean="0">
                          <a:effectLst/>
                          <a:latin typeface="Times New Roman" pitchFamily="18" charset="0"/>
                          <a:cs typeface="Times New Roman" pitchFamily="18" charset="0"/>
                        </a:rPr>
                        <a:t>26</a:t>
                      </a:r>
                      <a:endParaRPr lang="es-ES" sz="1100" dirty="0">
                        <a:effectLst/>
                        <a:latin typeface="Times New Roman" pitchFamily="18" charset="0"/>
                        <a:ea typeface="Calibri"/>
                        <a:cs typeface="Times New Roman" pitchFamily="18" charset="0"/>
                      </a:endParaRPr>
                    </a:p>
                  </a:txBody>
                  <a:tcPr marL="59664" marR="59664" marT="0" marB="0"/>
                </a:tc>
              </a:tr>
              <a:tr h="288032">
                <a:tc>
                  <a:txBody>
                    <a:bodyPr/>
                    <a:lstStyle/>
                    <a:p>
                      <a:pPr marL="0" indent="255905" algn="r" defTabSz="914400" rtl="0" eaLnBrk="1" latinLnBrk="0" hangingPunct="1">
                        <a:lnSpc>
                          <a:spcPct val="150000"/>
                        </a:lnSpc>
                        <a:spcAft>
                          <a:spcPts val="0"/>
                        </a:spcAft>
                      </a:pPr>
                      <a:r>
                        <a:rPr lang="es-EC" sz="1100" b="1" kern="1200" dirty="0" smtClean="0">
                          <a:solidFill>
                            <a:schemeClr val="lt1"/>
                          </a:solidFill>
                          <a:effectLst/>
                          <a:latin typeface="Times New Roman" pitchFamily="18" charset="0"/>
                          <a:ea typeface="Calibri"/>
                          <a:cs typeface="Times New Roman" pitchFamily="18" charset="0"/>
                        </a:rPr>
                        <a:t>16</a:t>
                      </a:r>
                      <a:endParaRPr lang="es-ES" sz="1100" b="1" kern="1200" dirty="0">
                        <a:solidFill>
                          <a:schemeClr val="lt1"/>
                        </a:solidFill>
                        <a:effectLst/>
                        <a:latin typeface="Times New Roman" pitchFamily="18" charset="0"/>
                        <a:ea typeface="Calibri"/>
                        <a:cs typeface="Times New Roman" pitchFamily="18" charset="0"/>
                      </a:endParaRPr>
                    </a:p>
                  </a:txBody>
                  <a:tcPr marL="59664" marR="59664" marT="0" marB="0"/>
                </a:tc>
                <a:tc>
                  <a:txBody>
                    <a:bodyPr/>
                    <a:lstStyle/>
                    <a:p>
                      <a:pPr indent="255905" algn="l">
                        <a:lnSpc>
                          <a:spcPct val="150000"/>
                        </a:lnSpc>
                        <a:spcAft>
                          <a:spcPts val="0"/>
                        </a:spcAft>
                      </a:pPr>
                      <a:r>
                        <a:rPr lang="es-ES" sz="1050" dirty="0">
                          <a:effectLst/>
                          <a:latin typeface="Times New Roman" pitchFamily="18" charset="0"/>
                          <a:cs typeface="Times New Roman" pitchFamily="18" charset="0"/>
                        </a:rPr>
                        <a:t>Venta de prendas de vestir en general, incluye accesorios</a:t>
                      </a:r>
                      <a:endParaRPr lang="es-ES" sz="1100" dirty="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smtClean="0">
                          <a:effectLst/>
                          <a:latin typeface="Times New Roman" pitchFamily="18" charset="0"/>
                          <a:cs typeface="Times New Roman" pitchFamily="18" charset="0"/>
                        </a:rPr>
                        <a:t>99</a:t>
                      </a:r>
                      <a:endParaRPr lang="es-ES" sz="1100" dirty="0">
                        <a:effectLst/>
                        <a:latin typeface="Times New Roman" pitchFamily="18" charset="0"/>
                        <a:ea typeface="Calibri"/>
                        <a:cs typeface="Times New Roman" pitchFamily="18" charset="0"/>
                      </a:endParaRPr>
                    </a:p>
                  </a:txBody>
                  <a:tcPr marL="59664" marR="59664" marT="0" marB="0"/>
                </a:tc>
              </a:tr>
              <a:tr h="240704">
                <a:tc>
                  <a:txBody>
                    <a:bodyPr/>
                    <a:lstStyle/>
                    <a:p>
                      <a:pPr marL="0" indent="255905" algn="r" defTabSz="914400" rtl="0" eaLnBrk="1" latinLnBrk="0" hangingPunct="1">
                        <a:lnSpc>
                          <a:spcPct val="150000"/>
                        </a:lnSpc>
                        <a:spcAft>
                          <a:spcPts val="0"/>
                        </a:spcAft>
                      </a:pPr>
                      <a:r>
                        <a:rPr lang="es-ES" sz="1100" b="1" kern="1200" dirty="0">
                          <a:solidFill>
                            <a:schemeClr val="lt1"/>
                          </a:solidFill>
                          <a:effectLst/>
                          <a:latin typeface="Times New Roman" pitchFamily="18" charset="0"/>
                          <a:ea typeface="Calibri"/>
                          <a:cs typeface="Times New Roman" pitchFamily="18" charset="0"/>
                        </a:rPr>
                        <a:t> </a:t>
                      </a:r>
                    </a:p>
                  </a:txBody>
                  <a:tcPr marL="59664" marR="59664" marT="0" marB="0"/>
                </a:tc>
                <a:tc>
                  <a:txBody>
                    <a:bodyPr/>
                    <a:lstStyle/>
                    <a:p>
                      <a:pPr indent="255905" algn="l">
                        <a:lnSpc>
                          <a:spcPct val="150000"/>
                        </a:lnSpc>
                        <a:spcAft>
                          <a:spcPts val="0"/>
                        </a:spcAft>
                      </a:pPr>
                      <a:r>
                        <a:rPr lang="es-ES" sz="1050">
                          <a:effectLst/>
                          <a:latin typeface="Times New Roman" pitchFamily="18" charset="0"/>
                          <a:cs typeface="Times New Roman" pitchFamily="18" charset="0"/>
                        </a:rPr>
                        <a:t>Total </a:t>
                      </a:r>
                      <a:endParaRPr lang="es-ES" sz="1100">
                        <a:effectLst/>
                        <a:latin typeface="Times New Roman" pitchFamily="18" charset="0"/>
                        <a:ea typeface="Calibri"/>
                        <a:cs typeface="Times New Roman" pitchFamily="18" charset="0"/>
                      </a:endParaRPr>
                    </a:p>
                  </a:txBody>
                  <a:tcPr marL="59664" marR="59664" marT="0" marB="0"/>
                </a:tc>
                <a:tc>
                  <a:txBody>
                    <a:bodyPr/>
                    <a:lstStyle/>
                    <a:p>
                      <a:pPr indent="255905" algn="r">
                        <a:lnSpc>
                          <a:spcPct val="150000"/>
                        </a:lnSpc>
                        <a:spcAft>
                          <a:spcPts val="0"/>
                        </a:spcAft>
                      </a:pPr>
                      <a:r>
                        <a:rPr lang="es-ES" sz="1050" dirty="0">
                          <a:effectLst/>
                          <a:latin typeface="Times New Roman" pitchFamily="18" charset="0"/>
                          <a:cs typeface="Times New Roman" pitchFamily="18" charset="0"/>
                        </a:rPr>
                        <a:t>1000</a:t>
                      </a:r>
                      <a:endParaRPr lang="es-ES" sz="1100" dirty="0">
                        <a:effectLst/>
                        <a:latin typeface="Times New Roman" pitchFamily="18" charset="0"/>
                        <a:ea typeface="Calibri"/>
                        <a:cs typeface="Times New Roman" pitchFamily="18" charset="0"/>
                      </a:endParaRPr>
                    </a:p>
                  </a:txBody>
                  <a:tcPr marL="59664" marR="59664" marT="0" marB="0"/>
                </a:tc>
              </a:tr>
            </a:tbl>
          </a:graphicData>
        </a:graphic>
      </p:graphicFrame>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205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esultado de imagen para investigación de mercados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7 Rectángulo"/>
          <p:cNvSpPr/>
          <p:nvPr/>
        </p:nvSpPr>
        <p:spPr>
          <a:xfrm>
            <a:off x="4403812" y="201514"/>
            <a:ext cx="45704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solidFill>
                    <a:schemeClr val="tx1"/>
                  </a:solidFill>
                </a:ln>
                <a:effectLst>
                  <a:outerShdw blurRad="50800" dist="39000" dir="5460000" algn="tl">
                    <a:srgbClr val="000000">
                      <a:alpha val="38000"/>
                    </a:srgbClr>
                  </a:outerShdw>
                </a:effectLst>
                <a:latin typeface="Arial" pitchFamily="34" charset="0"/>
                <a:cs typeface="Arial" pitchFamily="34" charset="0"/>
              </a:rPr>
              <a:t>CAPÍTULO IV</a:t>
            </a:r>
          </a:p>
        </p:txBody>
      </p:sp>
      <p:sp>
        <p:nvSpPr>
          <p:cNvPr id="9" name="2 Marcador de contenido"/>
          <p:cNvSpPr txBox="1">
            <a:spLocks/>
          </p:cNvSpPr>
          <p:nvPr/>
        </p:nvSpPr>
        <p:spPr>
          <a:xfrm>
            <a:off x="971600" y="4469318"/>
            <a:ext cx="7415212" cy="21590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a:r>
              <a:rPr lang="es-EC" sz="4800" dirty="0" smtClean="0">
                <a:ln w="10541" cmpd="sng">
                  <a:solidFill>
                    <a:schemeClr val="accent1">
                      <a:shade val="88000"/>
                      <a:satMod val="110000"/>
                    </a:schemeClr>
                  </a:solidFill>
                  <a:prstDash val="solid"/>
                </a:ln>
              </a:rPr>
              <a:t>GEOREFERENCIACIÓN</a:t>
            </a:r>
            <a:endParaRPr lang="es-ES" sz="4800" dirty="0" smtClean="0">
              <a:ln w="10541" cmpd="sng">
                <a:solidFill>
                  <a:schemeClr val="accent1">
                    <a:shade val="88000"/>
                    <a:satMod val="110000"/>
                  </a:schemeClr>
                </a:solidFill>
                <a:prstDash val="solid"/>
              </a:ln>
            </a:endParaRPr>
          </a:p>
          <a:p>
            <a:endParaRPr lang="es-E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6626" name="Picture 2"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26553" y="1268760"/>
            <a:ext cx="47625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Resultado de imagen para GEOREFERENCIACIÓ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9946" y="2271770"/>
            <a:ext cx="3540612" cy="173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210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020907947"/>
              </p:ext>
            </p:extLst>
          </p:nvPr>
        </p:nvGraphicFramePr>
        <p:xfrm>
          <a:off x="395536" y="836709"/>
          <a:ext cx="8064896" cy="5544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29" descr="Resultado de imagen para ESP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13" y="332656"/>
            <a:ext cx="86409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331640" y="5877272"/>
            <a:ext cx="4968552" cy="369332"/>
          </a:xfrm>
          <a:prstGeom prst="rect">
            <a:avLst/>
          </a:prstGeom>
          <a:noFill/>
        </p:spPr>
        <p:txBody>
          <a:bodyPr wrap="square" rtlCol="0">
            <a:spAutoFit/>
          </a:bodyPr>
          <a:lstStyle/>
          <a:p>
            <a:r>
              <a:rPr lang="es-ES" dirty="0" smtClean="0">
                <a:hlinkClick r:id="rId4" action="ppaction://hlinkfile"/>
              </a:rPr>
              <a:t>Anexos</a:t>
            </a:r>
            <a:endParaRPr lang="es-ES" dirty="0"/>
          </a:p>
        </p:txBody>
      </p:sp>
    </p:spTree>
    <p:extLst>
      <p:ext uri="{BB962C8B-B14F-4D97-AF65-F5344CB8AC3E}">
        <p14:creationId xmlns:p14="http://schemas.microsoft.com/office/powerpoint/2010/main" val="2549856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esultado de imagen para investigación de mercados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2532" name="Picture 4" descr="http://4.bp.blogspot.com/-7EUZbGASYAo/VdRiCVng-fI/AAAAAAAAUCk/vdn-SCkRQik/s640/Investigaci%25C3%25B3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526652"/>
            <a:ext cx="6972749" cy="441451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4499992" y="201514"/>
            <a:ext cx="43781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solidFill>
                    <a:schemeClr val="tx1"/>
                  </a:solidFill>
                </a:ln>
                <a:effectLst>
                  <a:outerShdw blurRad="50800" dist="39000" dir="5460000" algn="tl">
                    <a:srgbClr val="000000">
                      <a:alpha val="38000"/>
                    </a:srgbClr>
                  </a:outerShdw>
                </a:effectLst>
                <a:latin typeface="Arial" pitchFamily="34" charset="0"/>
                <a:cs typeface="Arial" pitchFamily="34" charset="0"/>
              </a:rPr>
              <a:t>CAPÍTULO V</a:t>
            </a:r>
          </a:p>
        </p:txBody>
      </p:sp>
      <p:sp>
        <p:nvSpPr>
          <p:cNvPr id="9" name="2 Marcador de contenido"/>
          <p:cNvSpPr txBox="1">
            <a:spLocks/>
          </p:cNvSpPr>
          <p:nvPr/>
        </p:nvSpPr>
        <p:spPr>
          <a:xfrm>
            <a:off x="971600" y="4469318"/>
            <a:ext cx="7415212" cy="21590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a:r>
              <a:rPr lang="es-EC" sz="4800" dirty="0" smtClean="0">
                <a:ln w="10541" cmpd="sng">
                  <a:solidFill>
                    <a:schemeClr val="accent1">
                      <a:shade val="88000"/>
                      <a:satMod val="110000"/>
                    </a:schemeClr>
                  </a:solidFill>
                  <a:prstDash val="solid"/>
                </a:ln>
              </a:rPr>
              <a:t>INVESTIGACIÓN DE MERCADOS</a:t>
            </a:r>
            <a:endParaRPr lang="es-ES" sz="4800" dirty="0" smtClean="0">
              <a:ln w="10541" cmpd="sng">
                <a:solidFill>
                  <a:schemeClr val="accent1">
                    <a:shade val="88000"/>
                    <a:satMod val="110000"/>
                  </a:schemeClr>
                </a:solidFill>
                <a:prstDash val="solid"/>
              </a:ln>
            </a:endParaRPr>
          </a:p>
          <a:p>
            <a:endParaRPr lang="es-E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65302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3"/>
          <p:cNvGraphicFramePr/>
          <p:nvPr>
            <p:extLst>
              <p:ext uri="{D42A27DB-BD31-4B8C-83A1-F6EECF244321}">
                <p14:modId xmlns:p14="http://schemas.microsoft.com/office/powerpoint/2010/main" val="3317040077"/>
              </p:ext>
            </p:extLst>
          </p:nvPr>
        </p:nvGraphicFramePr>
        <p:xfrm>
          <a:off x="323528" y="980728"/>
          <a:ext cx="8280920" cy="4905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7644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043608" y="260648"/>
            <a:ext cx="7521575" cy="549275"/>
          </a:xfrm>
        </p:spPr>
        <p:txBody>
          <a:bodyPr/>
          <a:lstStyle/>
          <a:p>
            <a:pPr algn="ctr"/>
            <a:r>
              <a:rPr lang="es-EC" dirty="0" smtClean="0"/>
              <a:t>Análisis univariado</a:t>
            </a:r>
            <a:endParaRPr lang="es-ES" dirty="0"/>
          </a:p>
        </p:txBody>
      </p:sp>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58731"/>
            <a:ext cx="5760640" cy="571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787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32"/>
            <a:ext cx="9144000" cy="687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5011" y="5184576"/>
            <a:ext cx="2495501"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54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88924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054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1198"/>
            <a:ext cx="7130244" cy="571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211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6522987" cy="519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4375"/>
          <a:stretch/>
        </p:blipFill>
        <p:spPr bwMode="auto">
          <a:xfrm>
            <a:off x="4760912" y="3789040"/>
            <a:ext cx="4419600" cy="13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343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479"/>
          <a:stretch/>
        </p:blipFill>
        <p:spPr bwMode="auto">
          <a:xfrm>
            <a:off x="3840532" y="0"/>
            <a:ext cx="5303468"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954"/>
          <a:stretch/>
        </p:blipFill>
        <p:spPr bwMode="auto">
          <a:xfrm>
            <a:off x="179512" y="4430512"/>
            <a:ext cx="4355976" cy="185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606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9512" y="4678640"/>
            <a:ext cx="55530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445" y="116632"/>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772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sultado de imagen para la plaza fo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420" y="0"/>
            <a:ext cx="2381250" cy="1581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idx="4294967295"/>
          </p:nvPr>
        </p:nvSpPr>
        <p:spPr>
          <a:xfrm>
            <a:off x="1622425" y="365125"/>
            <a:ext cx="7521575" cy="549275"/>
          </a:xfrm>
        </p:spPr>
        <p:txBody>
          <a:bodyPr/>
          <a:lstStyle/>
          <a:p>
            <a:r>
              <a:rPr lang="es-EC" dirty="0" smtClean="0"/>
              <a:t>INTRODUCCIÓN</a:t>
            </a:r>
            <a:endParaRPr lang="es-EC" dirty="0"/>
          </a:p>
        </p:txBody>
      </p:sp>
      <p:sp>
        <p:nvSpPr>
          <p:cNvPr id="3" name="2 Marcador de contenido"/>
          <p:cNvSpPr>
            <a:spLocks noGrp="1"/>
          </p:cNvSpPr>
          <p:nvPr>
            <p:ph idx="4294967295"/>
          </p:nvPr>
        </p:nvSpPr>
        <p:spPr>
          <a:xfrm>
            <a:off x="827584" y="1125539"/>
            <a:ext cx="7103566" cy="3611740"/>
          </a:xfrm>
        </p:spPr>
        <p:txBody>
          <a:bodyPr/>
          <a:lstStyle/>
          <a:p>
            <a:pPr algn="just"/>
            <a:r>
              <a:rPr lang="es-EC" sz="2400" b="0" dirty="0" smtClean="0">
                <a:latin typeface="Times New Roman" pitchFamily="18" charset="0"/>
                <a:cs typeface="Times New Roman" pitchFamily="18" charset="0"/>
              </a:rPr>
              <a:t>     </a:t>
            </a:r>
          </a:p>
          <a:p>
            <a:pPr algn="just"/>
            <a:r>
              <a:rPr lang="es-EC" sz="2400" b="0" dirty="0" smtClean="0">
                <a:latin typeface="Times New Roman" pitchFamily="18" charset="0"/>
                <a:cs typeface="Times New Roman" pitchFamily="18" charset="0"/>
              </a:rPr>
              <a:t> La </a:t>
            </a:r>
            <a:r>
              <a:rPr lang="es-EC" sz="2400" b="0" dirty="0">
                <a:latin typeface="Times New Roman" pitchFamily="18" charset="0"/>
                <a:cs typeface="Times New Roman" pitchFamily="18" charset="0"/>
              </a:rPr>
              <a:t>investigación tiene el fin de recopilar la información necesaria para </a:t>
            </a:r>
            <a:r>
              <a:rPr lang="es-EC" sz="2400" b="0" dirty="0" smtClean="0">
                <a:latin typeface="Times New Roman" pitchFamily="18" charset="0"/>
                <a:cs typeface="Times New Roman" pitchFamily="18" charset="0"/>
              </a:rPr>
              <a:t>la creación </a:t>
            </a:r>
            <a:r>
              <a:rPr lang="es-EC" sz="2400" b="0" dirty="0">
                <a:latin typeface="Times New Roman" pitchFamily="18" charset="0"/>
                <a:cs typeface="Times New Roman" pitchFamily="18" charset="0"/>
              </a:rPr>
              <a:t>de mapas de </a:t>
            </a:r>
            <a:r>
              <a:rPr lang="es-EC" sz="2400" b="0" dirty="0" smtClean="0">
                <a:latin typeface="Times New Roman" pitchFamily="18" charset="0"/>
                <a:cs typeface="Times New Roman" pitchFamily="18" charset="0"/>
              </a:rPr>
              <a:t>Georeferenciación </a:t>
            </a:r>
            <a:r>
              <a:rPr lang="es-EC" sz="2400" b="0" dirty="0">
                <a:latin typeface="Times New Roman" pitchFamily="18" charset="0"/>
                <a:cs typeface="Times New Roman" pitchFamily="18" charset="0"/>
              </a:rPr>
              <a:t>de los locales comerciales ubicados en la zona de la parroquia Mariscal Sucre, conjunto con la información respecto a las decisiones, motivos y actividades estratégicas para el desarrollo de las actividades del sector</a:t>
            </a:r>
            <a:r>
              <a:rPr lang="es-ES" sz="2400" b="0" dirty="0">
                <a:latin typeface="Times New Roman" pitchFamily="18" charset="0"/>
                <a:cs typeface="Times New Roman" pitchFamily="18" charset="0"/>
              </a:rPr>
              <a:t>.</a:t>
            </a:r>
          </a:p>
          <a:p>
            <a:pPr algn="just"/>
            <a:endParaRPr lang="es-ES" sz="1800" b="0" dirty="0">
              <a:latin typeface="Times New Roman" pitchFamily="18" charset="0"/>
              <a:cs typeface="Times New Roman" pitchFamily="18" charset="0"/>
            </a:endParaRPr>
          </a:p>
          <a:p>
            <a:endParaRPr lang="es-EC" dirty="0"/>
          </a:p>
        </p:txBody>
      </p:sp>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imágenes de geolocalizaci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828360"/>
            <a:ext cx="2466975" cy="1847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Resultado de imagen para la plaza fo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919" y="4737278"/>
            <a:ext cx="3816424" cy="203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610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563888" y="116632"/>
            <a:ext cx="540060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55" y="4005064"/>
            <a:ext cx="54864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789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104" y="3627165"/>
            <a:ext cx="44196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076"/>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503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47664" y="548680"/>
            <a:ext cx="576064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636912"/>
            <a:ext cx="583264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962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572000" y="2924944"/>
            <a:ext cx="457199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0" y="-3448"/>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764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 y="-27384"/>
            <a:ext cx="599122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478" y="2895869"/>
            <a:ext cx="3995936" cy="211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205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67744" y="260648"/>
            <a:ext cx="44196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2433638"/>
            <a:ext cx="48672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509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39552" y="530796"/>
            <a:ext cx="44196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996952"/>
            <a:ext cx="51625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304" y="332656"/>
            <a:ext cx="3894284" cy="312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157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44196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060848"/>
            <a:ext cx="458502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027865"/>
            <a:ext cx="4728152" cy="157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240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92113"/>
            <a:ext cx="45148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832992"/>
            <a:ext cx="441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8904" y="404664"/>
            <a:ext cx="441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844824"/>
            <a:ext cx="441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3284984"/>
            <a:ext cx="441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661" y="3284984"/>
            <a:ext cx="441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4941168"/>
            <a:ext cx="441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661" y="4941168"/>
            <a:ext cx="441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14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679950" y="1844675"/>
            <a:ext cx="4464050" cy="357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980728"/>
            <a:ext cx="44196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descr="Resultado de imagen para promoci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645" y="-68561"/>
            <a:ext cx="6029325"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095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esultado de imagen para investigación de mercados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7 Rectángulo"/>
          <p:cNvSpPr/>
          <p:nvPr/>
        </p:nvSpPr>
        <p:spPr>
          <a:xfrm>
            <a:off x="4634646" y="201514"/>
            <a:ext cx="410881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solidFill>
                    <a:schemeClr val="tx1"/>
                  </a:solidFill>
                </a:ln>
                <a:effectLst>
                  <a:outerShdw blurRad="50800" dist="39000" dir="5460000" algn="tl">
                    <a:srgbClr val="000000">
                      <a:alpha val="38000"/>
                    </a:srgbClr>
                  </a:outerShdw>
                </a:effectLst>
                <a:latin typeface="Arial" pitchFamily="34" charset="0"/>
                <a:cs typeface="Arial" pitchFamily="34" charset="0"/>
              </a:rPr>
              <a:t>CAPÍTULO I</a:t>
            </a:r>
          </a:p>
        </p:txBody>
      </p:sp>
      <p:sp>
        <p:nvSpPr>
          <p:cNvPr id="9" name="2 Marcador de contenido"/>
          <p:cNvSpPr txBox="1">
            <a:spLocks/>
          </p:cNvSpPr>
          <p:nvPr/>
        </p:nvSpPr>
        <p:spPr>
          <a:xfrm>
            <a:off x="971600" y="4469318"/>
            <a:ext cx="7415212" cy="2159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a:endParaRPr lang="es-EC" sz="4800" dirty="0" smtClean="0">
              <a:ln w="10541" cmpd="sng">
                <a:solidFill>
                  <a:schemeClr val="accent1">
                    <a:shade val="88000"/>
                    <a:satMod val="110000"/>
                  </a:schemeClr>
                </a:solidFill>
                <a:prstDash val="solid"/>
              </a:ln>
            </a:endParaRPr>
          </a:p>
          <a:p>
            <a:pPr marL="0" indent="0" algn="ctr"/>
            <a:r>
              <a:rPr lang="es-EC" sz="4800" dirty="0" smtClean="0">
                <a:ln w="10541" cmpd="sng">
                  <a:solidFill>
                    <a:schemeClr val="accent1">
                      <a:shade val="88000"/>
                      <a:satMod val="110000"/>
                    </a:schemeClr>
                  </a:solidFill>
                  <a:prstDash val="solid"/>
                </a:ln>
              </a:rPr>
              <a:t>PLANTEAMIENTO DE LA INVESTIGACIÓN</a:t>
            </a:r>
            <a:endParaRPr lang="es-ES" sz="4800" dirty="0" smtClean="0">
              <a:ln w="10541" cmpd="sng">
                <a:solidFill>
                  <a:schemeClr val="accent1">
                    <a:shade val="88000"/>
                    <a:satMod val="110000"/>
                  </a:schemeClr>
                </a:solidFill>
                <a:prstDash val="solid"/>
              </a:ln>
            </a:endParaRPr>
          </a:p>
          <a:p>
            <a:endParaRPr lang="es-E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969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68760"/>
            <a:ext cx="468052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99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50768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58073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319588"/>
            <a:ext cx="28289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92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676775" y="2205038"/>
            <a:ext cx="4467225"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32656"/>
            <a:ext cx="5638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descr="Resultado de imagen para promoci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293098"/>
            <a:ext cx="395867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603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rotWithShape="1">
          <a:blip r:embed="rId2">
            <a:extLst>
              <a:ext uri="{28A0092B-C50C-407E-A947-70E740481C1C}">
                <a14:useLocalDpi xmlns:a14="http://schemas.microsoft.com/office/drawing/2010/main" val="0"/>
              </a:ext>
            </a:extLst>
          </a:blip>
          <a:srcRect l="36861" t="17517" r="22993" b="12705"/>
          <a:stretch/>
        </p:blipFill>
        <p:spPr bwMode="auto">
          <a:xfrm>
            <a:off x="3602990" y="361530"/>
            <a:ext cx="5541010" cy="6019800"/>
          </a:xfrm>
          <a:prstGeom prst="rect">
            <a:avLst/>
          </a:prstGeom>
          <a:ln>
            <a:noFill/>
          </a:ln>
          <a:extLst>
            <a:ext uri="{53640926-AAD7-44D8-BBD7-CCE9431645EC}">
              <a14:shadowObscured xmlns:a14="http://schemas.microsoft.com/office/drawing/2010/main"/>
            </a:ext>
          </a:extLst>
        </p:spPr>
      </p:pic>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17488" y="423565"/>
            <a:ext cx="3385502" cy="1200329"/>
          </a:xfrm>
          <a:prstGeom prst="rect">
            <a:avLst/>
          </a:prstGeom>
        </p:spPr>
        <p:txBody>
          <a:bodyPr wrap="square">
            <a:spAutoFit/>
          </a:bodyPr>
          <a:lstStyle/>
          <a:p>
            <a:pPr algn="ctr"/>
            <a:r>
              <a:rPr lang="es-E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Análisis </a:t>
            </a:r>
            <a:r>
              <a:rPr lang="es-ES" sz="36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Bivariados</a:t>
            </a:r>
            <a:endParaRPr lang="es-E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5 Rectángulo"/>
          <p:cNvSpPr/>
          <p:nvPr/>
        </p:nvSpPr>
        <p:spPr>
          <a:xfrm>
            <a:off x="466226" y="2858355"/>
            <a:ext cx="4572000" cy="20313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EC" b="1" i="1" dirty="0" smtClean="0"/>
              <a:t>¿</a:t>
            </a:r>
            <a:r>
              <a:rPr lang="es-EC" b="1" i="1" dirty="0"/>
              <a:t>Qué tipo de actividad comercial realiza?  Vs  5.- ¿Realizó un estudio previo para ubicarse en este sector?</a:t>
            </a:r>
            <a:endParaRPr lang="es-ES" dirty="0"/>
          </a:p>
          <a:p>
            <a:pPr algn="just"/>
            <a:r>
              <a:rPr lang="en-US" dirty="0"/>
              <a:t> </a:t>
            </a:r>
            <a:endParaRPr lang="es-ES" dirty="0"/>
          </a:p>
          <a:p>
            <a:pPr algn="just"/>
            <a:r>
              <a:rPr lang="en-US" dirty="0" err="1"/>
              <a:t>Tabla</a:t>
            </a:r>
            <a:r>
              <a:rPr lang="en-US" dirty="0"/>
              <a:t> 56 ¿</a:t>
            </a:r>
            <a:r>
              <a:rPr lang="en-US" dirty="0" err="1"/>
              <a:t>Qué</a:t>
            </a:r>
            <a:r>
              <a:rPr lang="en-US" dirty="0"/>
              <a:t> </a:t>
            </a:r>
            <a:r>
              <a:rPr lang="en-US" dirty="0" err="1"/>
              <a:t>tipo</a:t>
            </a:r>
            <a:r>
              <a:rPr lang="en-US" dirty="0"/>
              <a:t> de </a:t>
            </a:r>
            <a:r>
              <a:rPr lang="en-US" dirty="0" err="1"/>
              <a:t>actividad</a:t>
            </a:r>
            <a:r>
              <a:rPr lang="en-US" dirty="0"/>
              <a:t> </a:t>
            </a:r>
            <a:r>
              <a:rPr lang="en-US" dirty="0" err="1"/>
              <a:t>comercial</a:t>
            </a:r>
            <a:r>
              <a:rPr lang="en-US" dirty="0"/>
              <a:t> </a:t>
            </a:r>
            <a:r>
              <a:rPr lang="en-US" dirty="0" err="1"/>
              <a:t>realiza</a:t>
            </a:r>
            <a:r>
              <a:rPr lang="en-US" dirty="0"/>
              <a:t>?  </a:t>
            </a:r>
            <a:r>
              <a:rPr lang="en-US" dirty="0" err="1"/>
              <a:t>Vs</a:t>
            </a:r>
            <a:r>
              <a:rPr lang="en-US" dirty="0"/>
              <a:t>  5.- ¿</a:t>
            </a:r>
            <a:r>
              <a:rPr lang="en-US" dirty="0" err="1"/>
              <a:t>Realizó</a:t>
            </a:r>
            <a:r>
              <a:rPr lang="en-US" dirty="0"/>
              <a:t> un </a:t>
            </a:r>
            <a:r>
              <a:rPr lang="en-US" dirty="0" err="1"/>
              <a:t>estudio</a:t>
            </a:r>
            <a:r>
              <a:rPr lang="en-US" dirty="0"/>
              <a:t> </a:t>
            </a:r>
            <a:r>
              <a:rPr lang="en-US" dirty="0" err="1"/>
              <a:t>previo</a:t>
            </a:r>
            <a:r>
              <a:rPr lang="en-US" dirty="0"/>
              <a:t> para </a:t>
            </a:r>
            <a:r>
              <a:rPr lang="en-US" dirty="0" err="1"/>
              <a:t>ubicarse</a:t>
            </a:r>
            <a:r>
              <a:rPr lang="en-US" dirty="0"/>
              <a:t> en </a:t>
            </a:r>
            <a:r>
              <a:rPr lang="en-US" dirty="0" err="1"/>
              <a:t>este</a:t>
            </a:r>
            <a:r>
              <a:rPr lang="en-US" dirty="0"/>
              <a:t> sector?</a:t>
            </a:r>
            <a:endParaRPr lang="es-ES" dirty="0"/>
          </a:p>
        </p:txBody>
      </p:sp>
    </p:spTree>
    <p:extLst>
      <p:ext uri="{BB962C8B-B14F-4D97-AF65-F5344CB8AC3E}">
        <p14:creationId xmlns:p14="http://schemas.microsoft.com/office/powerpoint/2010/main" val="285748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rotWithShape="1">
          <a:blip r:embed="rId3"/>
          <a:srcRect l="35385" t="31482" r="19474" b="10316"/>
          <a:stretch/>
        </p:blipFill>
        <p:spPr bwMode="auto">
          <a:xfrm>
            <a:off x="251520" y="908720"/>
            <a:ext cx="8640960" cy="4968552"/>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1115616" y="404664"/>
            <a:ext cx="5760640" cy="369332"/>
          </a:xfrm>
          <a:prstGeom prst="rect">
            <a:avLst/>
          </a:prstGeom>
          <a:noFill/>
        </p:spPr>
        <p:txBody>
          <a:bodyPr wrap="square" rtlCol="0">
            <a:spAutoFit/>
          </a:bodyPr>
          <a:lstStyle/>
          <a:p>
            <a:pPr algn="ctr"/>
            <a:r>
              <a:rPr lang="es-EC" b="1" dirty="0" smtClean="0"/>
              <a:t>PRUEBAS DE HIPÓTESIS</a:t>
            </a:r>
            <a:endParaRPr lang="es-ES" b="1" dirty="0"/>
          </a:p>
        </p:txBody>
      </p:sp>
    </p:spTree>
    <p:extLst>
      <p:ext uri="{BB962C8B-B14F-4D97-AF65-F5344CB8AC3E}">
        <p14:creationId xmlns:p14="http://schemas.microsoft.com/office/powerpoint/2010/main" val="1693407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
        <p:nvSpPr>
          <p:cNvPr id="5" name="4 Título"/>
          <p:cNvSpPr>
            <a:spLocks noGrp="1"/>
          </p:cNvSpPr>
          <p:nvPr>
            <p:ph type="title"/>
          </p:nvPr>
        </p:nvSpPr>
        <p:spPr/>
        <p:txBody>
          <a:bodyPr/>
          <a:lstStyle/>
          <a:p>
            <a:r>
              <a:rPr lang="es-EC" dirty="0" smtClean="0"/>
              <a:t>CONCLUSIONES</a:t>
            </a:r>
            <a:endParaRPr lang="es-ES" dirty="0"/>
          </a:p>
        </p:txBody>
      </p:sp>
      <p:sp>
        <p:nvSpPr>
          <p:cNvPr id="6" name="5 Rectángulo"/>
          <p:cNvSpPr/>
          <p:nvPr/>
        </p:nvSpPr>
        <p:spPr>
          <a:xfrm>
            <a:off x="1050622" y="1124744"/>
            <a:ext cx="7027219" cy="5078313"/>
          </a:xfrm>
          <a:prstGeom prst="rect">
            <a:avLst/>
          </a:prstGeom>
        </p:spPr>
        <p:txBody>
          <a:bodyPr wrap="square">
            <a:spAutoFit/>
          </a:bodyPr>
          <a:lstStyle/>
          <a:p>
            <a:pPr marL="285750" lvl="0" indent="-285750">
              <a:buFont typeface="Arial" pitchFamily="34" charset="0"/>
              <a:buChar char="•"/>
            </a:pPr>
            <a:r>
              <a:rPr lang="es-EC" dirty="0" smtClean="0"/>
              <a:t>Se </a:t>
            </a:r>
            <a:r>
              <a:rPr lang="es-EC" dirty="0"/>
              <a:t>pudo levantar y </a:t>
            </a:r>
            <a:r>
              <a:rPr lang="es-EC" dirty="0" err="1"/>
              <a:t>georeferenciar</a:t>
            </a:r>
            <a:r>
              <a:rPr lang="es-EC" dirty="0"/>
              <a:t> en el sistema </a:t>
            </a:r>
            <a:r>
              <a:rPr lang="es-EC" dirty="0" err="1"/>
              <a:t>Arcgis</a:t>
            </a:r>
            <a:r>
              <a:rPr lang="es-EC" dirty="0"/>
              <a:t> </a:t>
            </a:r>
            <a:r>
              <a:rPr lang="es-EC" dirty="0" smtClean="0"/>
              <a:t>1000 </a:t>
            </a:r>
            <a:r>
              <a:rPr lang="es-EC" dirty="0"/>
              <a:t>locales comerciales de 15 diferentes actividades de los </a:t>
            </a:r>
            <a:r>
              <a:rPr lang="es-EC" dirty="0" smtClean="0"/>
              <a:t>cuales </a:t>
            </a:r>
            <a:r>
              <a:rPr lang="es-EC" dirty="0"/>
              <a:t>la mayor población corresponde a Bar- Discotecas con el 17.1% Agencias de Viajes con el 12,13%, Fotocopiado e Internet 12,03% Tiendas y Abastos el 11,83%  y la venta de Ropa y Accesorios con 9.84</a:t>
            </a:r>
            <a:r>
              <a:rPr lang="es-EC" dirty="0" smtClean="0"/>
              <a:t>%.</a:t>
            </a:r>
          </a:p>
          <a:p>
            <a:pPr lvl="0"/>
            <a:endParaRPr lang="es-EC" dirty="0" smtClean="0"/>
          </a:p>
          <a:p>
            <a:pPr marL="285750" lvl="0" indent="-285750">
              <a:buFont typeface="Arial" pitchFamily="34" charset="0"/>
              <a:buChar char="•"/>
            </a:pPr>
            <a:r>
              <a:rPr lang="es-EC" dirty="0" smtClean="0"/>
              <a:t>En </a:t>
            </a:r>
            <a:r>
              <a:rPr lang="es-EC" dirty="0"/>
              <a:t>la parroquia Mariscal Sucre existe una concentración de negocios dedicados a la oferta de servicio de entretenimiento donde, de los encuestados el 17.10 % corresponden a bares y discotecas que representan el % de mayor participación seguido de las </a:t>
            </a:r>
            <a:r>
              <a:rPr lang="es-EC" dirty="0" err="1"/>
              <a:t>Agencais</a:t>
            </a:r>
            <a:r>
              <a:rPr lang="es-EC" dirty="0"/>
              <a:t> de Viajes con una participación de 12,13</a:t>
            </a:r>
            <a:r>
              <a:rPr lang="es-EC" dirty="0" smtClean="0"/>
              <a:t>%.</a:t>
            </a:r>
          </a:p>
          <a:p>
            <a:pPr lvl="0"/>
            <a:endParaRPr lang="es-ES" dirty="0"/>
          </a:p>
          <a:p>
            <a:pPr marL="285750" lvl="0" indent="-285750">
              <a:buFont typeface="Arial" pitchFamily="34" charset="0"/>
              <a:buChar char="•"/>
            </a:pPr>
            <a:r>
              <a:rPr lang="es-EC" dirty="0"/>
              <a:t>La zona más caliente de la Parroquia la Mariscal se encuentra en el sector el Quinde con la mayor concentración de las principales actividades comerciales.</a:t>
            </a:r>
            <a:endParaRPr lang="es-ES" dirty="0"/>
          </a:p>
          <a:p>
            <a:pPr lvl="0"/>
            <a:r>
              <a:rPr lang="es-EC" dirty="0" smtClean="0"/>
              <a:t> </a:t>
            </a:r>
            <a:endParaRPr lang="es-ES" dirty="0"/>
          </a:p>
          <a:p>
            <a:pPr marL="285750" lvl="0" indent="-285750">
              <a:buFont typeface="Arial" pitchFamily="34" charset="0"/>
              <a:buChar char="•"/>
            </a:pPr>
            <a:endParaRPr lang="es-ES" dirty="0"/>
          </a:p>
        </p:txBody>
      </p:sp>
    </p:spTree>
    <p:extLst>
      <p:ext uri="{BB962C8B-B14F-4D97-AF65-F5344CB8AC3E}">
        <p14:creationId xmlns:p14="http://schemas.microsoft.com/office/powerpoint/2010/main" val="32035945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
        <p:nvSpPr>
          <p:cNvPr id="5" name="4 Título"/>
          <p:cNvSpPr>
            <a:spLocks noGrp="1"/>
          </p:cNvSpPr>
          <p:nvPr>
            <p:ph type="title"/>
          </p:nvPr>
        </p:nvSpPr>
        <p:spPr/>
        <p:txBody>
          <a:bodyPr/>
          <a:lstStyle/>
          <a:p>
            <a:r>
              <a:rPr lang="es-EC" dirty="0" smtClean="0"/>
              <a:t>RECOMENDACIONES</a:t>
            </a:r>
            <a:endParaRPr lang="es-ES" dirty="0"/>
          </a:p>
        </p:txBody>
      </p:sp>
      <p:sp>
        <p:nvSpPr>
          <p:cNvPr id="6" name="5 Rectángulo"/>
          <p:cNvSpPr/>
          <p:nvPr/>
        </p:nvSpPr>
        <p:spPr>
          <a:xfrm>
            <a:off x="1115616" y="1124744"/>
            <a:ext cx="7344816" cy="4801314"/>
          </a:xfrm>
          <a:prstGeom prst="rect">
            <a:avLst/>
          </a:prstGeom>
        </p:spPr>
        <p:txBody>
          <a:bodyPr wrap="square">
            <a:spAutoFit/>
          </a:bodyPr>
          <a:lstStyle/>
          <a:p>
            <a:pPr marL="285750" lvl="0" indent="-285750">
              <a:buFont typeface="Arial" pitchFamily="34" charset="0"/>
              <a:buChar char="•"/>
            </a:pPr>
            <a:r>
              <a:rPr lang="es-EC" dirty="0"/>
              <a:t>Se recomienda a los encargados de la administración zonal Eugenio Espejo, en la parroquia Mariscal Sucre, se incentive  la oferta comercial en el sector, mediante campañas que fomenten el consumo en la zona, con estrategias de </a:t>
            </a:r>
            <a:r>
              <a:rPr lang="es-EC" dirty="0" err="1"/>
              <a:t>asociatividad</a:t>
            </a:r>
            <a:r>
              <a:rPr lang="es-EC" dirty="0" smtClean="0"/>
              <a:t>.</a:t>
            </a:r>
          </a:p>
          <a:p>
            <a:pPr lvl="0"/>
            <a:endParaRPr lang="es-ES" dirty="0"/>
          </a:p>
          <a:p>
            <a:pPr marL="285750" lvl="0" indent="-285750">
              <a:buFont typeface="Arial" pitchFamily="34" charset="0"/>
              <a:buChar char="•"/>
            </a:pPr>
            <a:r>
              <a:rPr lang="es-EC" dirty="0"/>
              <a:t>Para futuras investigaciones se recomienda enfocar los esfuerzos investigativos para seleccionar un tipo de actividad comercial del sector, para lograr estrategias orientadas al crecimiento de la industria, sugiriendo que sea una investigación direccionada a los Bares y discotecas que son el tipo de negocio de mayor concentración en la zona</a:t>
            </a:r>
            <a:r>
              <a:rPr lang="es-EC" dirty="0" smtClean="0"/>
              <a:t>.</a:t>
            </a:r>
          </a:p>
          <a:p>
            <a:pPr lvl="0"/>
            <a:endParaRPr lang="es-ES" dirty="0"/>
          </a:p>
          <a:p>
            <a:pPr marL="285750" indent="-285750">
              <a:buFont typeface="Arial" pitchFamily="34" charset="0"/>
              <a:buChar char="•"/>
            </a:pPr>
            <a:r>
              <a:rPr lang="es-EC" dirty="0"/>
              <a:t>Se recomienda brindar capacitaciones a los propietarios de los locales comerciales de la parroquia Mariscal Sucre, en áreas de conocimiento como: Administración, Planificación comercial, Mercadotecnia, Contabilidad para mejorar su competitividad y generar que los negocios perduren y crezcan en el mercado</a:t>
            </a:r>
            <a:r>
              <a:rPr lang="en-US" dirty="0"/>
              <a:t>.</a:t>
            </a:r>
            <a:endParaRPr lang="es-ES" dirty="0"/>
          </a:p>
        </p:txBody>
      </p:sp>
    </p:spTree>
    <p:extLst>
      <p:ext uri="{BB962C8B-B14F-4D97-AF65-F5344CB8AC3E}">
        <p14:creationId xmlns:p14="http://schemas.microsoft.com/office/powerpoint/2010/main" val="3983439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idx="4294967295"/>
          </p:nvPr>
        </p:nvSpPr>
        <p:spPr>
          <a:xfrm>
            <a:off x="914400" y="476250"/>
            <a:ext cx="8229600" cy="1143000"/>
          </a:xfrm>
        </p:spPr>
        <p:txBody>
          <a:bodyPr/>
          <a:lstStyle/>
          <a:p>
            <a:r>
              <a:rPr lang="es-EC" dirty="0">
                <a:effectLst>
                  <a:outerShdw blurRad="38100" dist="38100" dir="2700000" algn="tl">
                    <a:srgbClr val="000000">
                      <a:alpha val="43137"/>
                    </a:srgbClr>
                  </a:outerShdw>
                </a:effectLst>
              </a:rPr>
              <a:t>DEFINICIÓN DEL PROBLEMA DE INVESTIGACIÓN</a:t>
            </a:r>
            <a:r>
              <a:rPr lang="es-ES" dirty="0">
                <a:effectLst>
                  <a:outerShdw blurRad="38100" dist="38100" dir="2700000" algn="tl">
                    <a:srgbClr val="000000">
                      <a:alpha val="43137"/>
                    </a:srgbClr>
                  </a:outerShdw>
                </a:effectLst>
              </a:rPr>
              <a:t/>
            </a:r>
            <a:br>
              <a:rPr lang="es-ES" dirty="0">
                <a:effectLst>
                  <a:outerShdw blurRad="38100" dist="38100" dir="2700000" algn="tl">
                    <a:srgbClr val="000000">
                      <a:alpha val="43137"/>
                    </a:srgbClr>
                  </a:outerShdw>
                </a:effectLst>
              </a:rPr>
            </a:br>
            <a:endParaRPr lang="es-ES" dirty="0"/>
          </a:p>
        </p:txBody>
      </p:sp>
      <p:sp>
        <p:nvSpPr>
          <p:cNvPr id="3" name="2 Marcador de contenido"/>
          <p:cNvSpPr>
            <a:spLocks noGrp="1"/>
          </p:cNvSpPr>
          <p:nvPr>
            <p:ph idx="4294967295"/>
          </p:nvPr>
        </p:nvSpPr>
        <p:spPr>
          <a:xfrm>
            <a:off x="914400" y="1196975"/>
            <a:ext cx="8229600" cy="1223963"/>
          </a:xfrm>
        </p:spPr>
        <p:txBody>
          <a:bodyPr/>
          <a:lstStyle/>
          <a:p>
            <a:pPr marL="0" indent="0" algn="ctr">
              <a:buNone/>
            </a:pPr>
            <a:r>
              <a:rPr lang="es-EC" dirty="0" smtClean="0">
                <a:effectLst>
                  <a:outerShdw blurRad="38100" dist="38100" dir="2700000" algn="tl">
                    <a:srgbClr val="000000">
                      <a:alpha val="43137"/>
                    </a:srgbClr>
                  </a:outerShdw>
                </a:effectLst>
              </a:rPr>
              <a:t> </a:t>
            </a:r>
            <a:endParaRPr lang="es-ES" dirty="0">
              <a:effectLst>
                <a:outerShdw blurRad="38100" dist="38100" dir="2700000" algn="tl">
                  <a:srgbClr val="000000">
                    <a:alpha val="43137"/>
                  </a:srgbClr>
                </a:outerShdw>
              </a:effectLst>
            </a:endParaRPr>
          </a:p>
        </p:txBody>
      </p:sp>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4084582207"/>
              </p:ext>
            </p:extLst>
          </p:nvPr>
        </p:nvGraphicFramePr>
        <p:xfrm>
          <a:off x="251520" y="1412776"/>
          <a:ext cx="8807150"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Resultado de imagen para distribución geográfica locales comerciales"/>
          <p:cNvPicPr>
            <a:picLocks noChangeAspect="1" noChangeArrowheads="1"/>
          </p:cNvPicPr>
          <p:nvPr/>
        </p:nvPicPr>
        <p:blipFill rotWithShape="1">
          <a:blip r:embed="rId8">
            <a:extLst>
              <a:ext uri="{28A0092B-C50C-407E-A947-70E740481C1C}">
                <a14:useLocalDpi xmlns:a14="http://schemas.microsoft.com/office/drawing/2010/main" val="0"/>
              </a:ext>
            </a:extLst>
          </a:blip>
          <a:srcRect l="5656" t="22515" r="45409" b="5402"/>
          <a:stretch/>
        </p:blipFill>
        <p:spPr bwMode="auto">
          <a:xfrm>
            <a:off x="971600" y="5097522"/>
            <a:ext cx="1860550" cy="1617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AutoShape 4" descr="Resultado de imagen para sin informació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sultado de imagen para sin informació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descr="Resultado de imagen para sin información"/>
          <p:cNvPicPr>
            <a:picLocks noChangeAspect="1" noChangeArrowheads="1"/>
          </p:cNvPicPr>
          <p:nvPr/>
        </p:nvPicPr>
        <p:blipFill rotWithShape="1">
          <a:blip r:embed="rId9">
            <a:extLst>
              <a:ext uri="{28A0092B-C50C-407E-A947-70E740481C1C}">
                <a14:useLocalDpi xmlns:a14="http://schemas.microsoft.com/office/drawing/2010/main" val="0"/>
              </a:ext>
            </a:extLst>
          </a:blip>
          <a:srcRect l="23201"/>
          <a:stretch/>
        </p:blipFill>
        <p:spPr bwMode="auto">
          <a:xfrm>
            <a:off x="5815334" y="1412776"/>
            <a:ext cx="3229594" cy="15018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Resultado de imagen para decisiones administrativ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712" y="1465268"/>
            <a:ext cx="2447925" cy="149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59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187624" y="332656"/>
            <a:ext cx="7521575" cy="549275"/>
          </a:xfrm>
        </p:spPr>
        <p:txBody>
          <a:bodyPr/>
          <a:lstStyle/>
          <a:p>
            <a:pPr algn="ctr"/>
            <a:r>
              <a:rPr lang="es-EC" dirty="0" smtClean="0"/>
              <a:t>JUSTIFICACIÓN DEL PROBLEMA</a:t>
            </a:r>
            <a:endParaRPr lang="es-ES" dirty="0"/>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3766237233"/>
              </p:ext>
            </p:extLst>
          </p:nvPr>
        </p:nvGraphicFramePr>
        <p:xfrm>
          <a:off x="323529" y="1100138"/>
          <a:ext cx="8820472" cy="357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9" descr="Resultado de imagen para ES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09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sultado de imagen para objetivos de una empre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003" y="14312"/>
            <a:ext cx="2667000" cy="241935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idx="4294967295"/>
          </p:nvPr>
        </p:nvSpPr>
        <p:spPr>
          <a:xfrm>
            <a:off x="1907704" y="188640"/>
            <a:ext cx="3309615" cy="549275"/>
          </a:xfrm>
        </p:spPr>
        <p:txBody>
          <a:bodyPr/>
          <a:lstStyle/>
          <a:p>
            <a:pPr algn="ctr"/>
            <a:r>
              <a:rPr lang="es-EC" sz="3600" b="1" dirty="0" smtClean="0">
                <a:latin typeface="Times New Roman" pitchFamily="18" charset="0"/>
                <a:cs typeface="Times New Roman" pitchFamily="18" charset="0"/>
              </a:rPr>
              <a:t>OBJETIVOS</a:t>
            </a:r>
            <a:endParaRPr lang="es-ES" sz="3600" b="1" dirty="0">
              <a:latin typeface="Times New Roman" pitchFamily="18" charset="0"/>
              <a:cs typeface="Times New Roman" pitchFamily="18" charset="0"/>
            </a:endParaRPr>
          </a:p>
        </p:txBody>
      </p:sp>
      <p:pic>
        <p:nvPicPr>
          <p:cNvPr id="4" name="Picture 129"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3426779532"/>
              </p:ext>
            </p:extLst>
          </p:nvPr>
        </p:nvGraphicFramePr>
        <p:xfrm>
          <a:off x="179512" y="332656"/>
          <a:ext cx="7560840"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5 Diagrama"/>
          <p:cNvGraphicFramePr/>
          <p:nvPr>
            <p:extLst>
              <p:ext uri="{D42A27DB-BD31-4B8C-83A1-F6EECF244321}">
                <p14:modId xmlns:p14="http://schemas.microsoft.com/office/powerpoint/2010/main" val="1519169154"/>
              </p:ext>
            </p:extLst>
          </p:nvPr>
        </p:nvGraphicFramePr>
        <p:xfrm>
          <a:off x="0" y="2776264"/>
          <a:ext cx="9144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77886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esultado de imagen para investigación de mercados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7 Rectángulo"/>
          <p:cNvSpPr/>
          <p:nvPr/>
        </p:nvSpPr>
        <p:spPr>
          <a:xfrm>
            <a:off x="4538466" y="201514"/>
            <a:ext cx="430117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solidFill>
                    <a:schemeClr val="tx1"/>
                  </a:solidFill>
                </a:ln>
                <a:effectLst>
                  <a:outerShdw blurRad="50800" dist="39000" dir="5460000" algn="tl">
                    <a:srgbClr val="000000">
                      <a:alpha val="38000"/>
                    </a:srgbClr>
                  </a:outerShdw>
                </a:effectLst>
                <a:latin typeface="Arial" pitchFamily="34" charset="0"/>
                <a:cs typeface="Arial" pitchFamily="34" charset="0"/>
              </a:rPr>
              <a:t>CAPÍTULO II</a:t>
            </a:r>
          </a:p>
        </p:txBody>
      </p:sp>
      <p:sp>
        <p:nvSpPr>
          <p:cNvPr id="9" name="2 Marcador de contenido"/>
          <p:cNvSpPr txBox="1">
            <a:spLocks/>
          </p:cNvSpPr>
          <p:nvPr/>
        </p:nvSpPr>
        <p:spPr>
          <a:xfrm>
            <a:off x="971600" y="4469318"/>
            <a:ext cx="7415212" cy="21590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a:endParaRPr lang="es-EC" sz="4800" dirty="0" smtClean="0">
              <a:ln w="10541" cmpd="sng">
                <a:solidFill>
                  <a:schemeClr val="accent1">
                    <a:shade val="88000"/>
                    <a:satMod val="110000"/>
                  </a:schemeClr>
                </a:solidFill>
                <a:prstDash val="solid"/>
              </a:ln>
            </a:endParaRPr>
          </a:p>
          <a:p>
            <a:pPr marL="0" indent="0" algn="ctr"/>
            <a:r>
              <a:rPr lang="es-EC" sz="4800" dirty="0" smtClean="0">
                <a:ln w="10541" cmpd="sng">
                  <a:solidFill>
                    <a:schemeClr val="accent1">
                      <a:shade val="88000"/>
                      <a:satMod val="110000"/>
                    </a:schemeClr>
                  </a:solidFill>
                  <a:prstDash val="solid"/>
                </a:ln>
              </a:rPr>
              <a:t>MARCO TEÓRICO</a:t>
            </a:r>
            <a:endParaRPr lang="es-ES" sz="4800" dirty="0" smtClean="0">
              <a:ln w="10541" cmpd="sng">
                <a:solidFill>
                  <a:schemeClr val="accent1">
                    <a:shade val="88000"/>
                    <a:satMod val="110000"/>
                  </a:schemeClr>
                </a:solidFill>
                <a:prstDash val="solid"/>
              </a:ln>
            </a:endParaRPr>
          </a:p>
          <a:p>
            <a:endParaRPr lang="es-E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8674" name="Picture 2" descr="Resultado de imagen para MARCO TEÓR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484784"/>
            <a:ext cx="468052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9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259632" y="260648"/>
            <a:ext cx="7521575" cy="549275"/>
          </a:xfrm>
        </p:spPr>
        <p:txBody>
          <a:bodyPr/>
          <a:lstStyle/>
          <a:p>
            <a:pPr algn="ctr"/>
            <a:r>
              <a:rPr lang="es-EC" b="1" dirty="0" smtClean="0">
                <a:latin typeface="Times New Roman" pitchFamily="18" charset="0"/>
                <a:cs typeface="Times New Roman" pitchFamily="18" charset="0"/>
              </a:rPr>
              <a:t>TEORÍAS DE SOPORTE</a:t>
            </a:r>
            <a:endParaRPr lang="es-ES" b="1" dirty="0">
              <a:latin typeface="Times New Roman" pitchFamily="18" charset="0"/>
              <a:cs typeface="Times New Roman" pitchFamily="18" charset="0"/>
            </a:endParaRPr>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3252009003"/>
              </p:ext>
            </p:extLst>
          </p:nvPr>
        </p:nvGraphicFramePr>
        <p:xfrm>
          <a:off x="251520" y="1196752"/>
          <a:ext cx="8892480" cy="5184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29" descr="Resultado de imagen para ESP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2446" y="6093296"/>
            <a:ext cx="2016224" cy="57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956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23637</TotalTime>
  <Words>1506</Words>
  <Application>Microsoft Office PowerPoint</Application>
  <PresentationFormat>Presentación en pantalla (4:3)</PresentationFormat>
  <Paragraphs>218</Paragraphs>
  <Slides>45</Slides>
  <Notes>7</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Ángulos</vt:lpstr>
      <vt:lpstr>Presentación de PowerPoint</vt:lpstr>
      <vt:lpstr>Presentación de PowerPoint</vt:lpstr>
      <vt:lpstr>INTRODUCCIÓN</vt:lpstr>
      <vt:lpstr>Presentación de PowerPoint</vt:lpstr>
      <vt:lpstr>DEFINICIÓN DEL PROBLEMA DE INVESTIGACIÓN </vt:lpstr>
      <vt:lpstr>JUSTIFICACIÓN DEL PROBLEMA</vt:lpstr>
      <vt:lpstr>OBJETIVOS</vt:lpstr>
      <vt:lpstr>Presentación de PowerPoint</vt:lpstr>
      <vt:lpstr>TEORÍAS DE SOPORTE</vt:lpstr>
      <vt:lpstr>MARCO CONCEPTUAL</vt:lpstr>
      <vt:lpstr>Presentación de PowerPoint</vt:lpstr>
      <vt:lpstr>Presentación de PowerPoint</vt:lpstr>
      <vt:lpstr>Presentación de PowerPoint</vt:lpstr>
      <vt:lpstr> geolocalización de ACTIVIDADES COMERCIALES MARISCAL SUCRE</vt:lpstr>
      <vt:lpstr>Zona de Investigación </vt:lpstr>
      <vt:lpstr>Sub zona de Investigación </vt:lpstr>
      <vt:lpstr>Presentación de PowerPoint</vt:lpstr>
      <vt:lpstr>Presentación de PowerPoint</vt:lpstr>
      <vt:lpstr>Presentación de PowerPoint</vt:lpstr>
      <vt:lpstr>Presentación de PowerPoint</vt:lpstr>
      <vt:lpstr>Presentación de PowerPoint</vt:lpstr>
      <vt:lpstr>Presentación de PowerPoint</vt:lpstr>
      <vt:lpstr>Análisis univariado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User</cp:lastModifiedBy>
  <cp:revision>813</cp:revision>
  <dcterms:created xsi:type="dcterms:W3CDTF">2010-05-23T14:28:12Z</dcterms:created>
  <dcterms:modified xsi:type="dcterms:W3CDTF">2017-02-24T23:45:02Z</dcterms:modified>
</cp:coreProperties>
</file>