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5"/>
  </p:notesMasterIdLst>
  <p:handoutMasterIdLst>
    <p:handoutMasterId r:id="rId36"/>
  </p:handoutMasterIdLst>
  <p:sldIdLst>
    <p:sldId id="256" r:id="rId2"/>
    <p:sldId id="258" r:id="rId3"/>
    <p:sldId id="259" r:id="rId4"/>
    <p:sldId id="261" r:id="rId5"/>
    <p:sldId id="291" r:id="rId6"/>
    <p:sldId id="292" r:id="rId7"/>
    <p:sldId id="293" r:id="rId8"/>
    <p:sldId id="263" r:id="rId9"/>
    <p:sldId id="294" r:id="rId10"/>
    <p:sldId id="266" r:id="rId11"/>
    <p:sldId id="269" r:id="rId12"/>
    <p:sldId id="270" r:id="rId13"/>
    <p:sldId id="302" r:id="rId14"/>
    <p:sldId id="304" r:id="rId15"/>
    <p:sldId id="303" r:id="rId16"/>
    <p:sldId id="305" r:id="rId17"/>
    <p:sldId id="297" r:id="rId18"/>
    <p:sldId id="306" r:id="rId19"/>
    <p:sldId id="285" r:id="rId20"/>
    <p:sldId id="286" r:id="rId21"/>
    <p:sldId id="287" r:id="rId22"/>
    <p:sldId id="265" r:id="rId23"/>
    <p:sldId id="288" r:id="rId24"/>
    <p:sldId id="307" r:id="rId25"/>
    <p:sldId id="308" r:id="rId26"/>
    <p:sldId id="280" r:id="rId27"/>
    <p:sldId id="298" r:id="rId28"/>
    <p:sldId id="299" r:id="rId29"/>
    <p:sldId id="289" r:id="rId30"/>
    <p:sldId id="290" r:id="rId31"/>
    <p:sldId id="300" r:id="rId32"/>
    <p:sldId id="301" r:id="rId33"/>
    <p:sldId id="309" r:id="rId3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rgbClr val="0070C0"/>
                </a:solidFill>
                <a:latin typeface="+mn-lt"/>
                <a:ea typeface="+mn-ea"/>
                <a:cs typeface="+mn-cs"/>
              </a:defRPr>
            </a:pPr>
            <a:r>
              <a:rPr lang="es-EC"/>
              <a:t>¿Usted utiliza tecnología muy recientemente ya sea en software o hardware para los procesos de producción de su empresa? </a:t>
            </a:r>
          </a:p>
        </c:rich>
      </c:tx>
      <c:layout>
        <c:manualLayout>
          <c:xMode val="edge"/>
          <c:yMode val="edge"/>
          <c:x val="0.13332633420822398"/>
          <c:y val="1.388888888888888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rgbClr val="0070C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246544486536288E-3"/>
          <c:y val="0.42334933570203453"/>
          <c:w val="0.91993023153768516"/>
          <c:h val="0.48089759847592778"/>
        </c:manualLayout>
      </c:layout>
      <c:pie3DChart>
        <c:varyColors val="1"/>
        <c:ser>
          <c:idx val="0"/>
          <c:order val="0"/>
          <c:explosion val="10"/>
          <c:dPt>
            <c:idx val="0"/>
            <c:bubble3D val="0"/>
            <c:explosion val="27"/>
            <c:spPr>
              <a:solidFill>
                <a:srgbClr val="00B0F0"/>
              </a:solidFill>
              <a:ln>
                <a:solidFill>
                  <a:srgbClr val="00B0F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F0"/>
                </a:contourClr>
              </a:sp3d>
            </c:spPr>
            <c:extLst>
              <c:ext xmlns:c16="http://schemas.microsoft.com/office/drawing/2014/chart" uri="{C3380CC4-5D6E-409C-BE32-E72D297353CC}">
                <c16:uniqueId val="{00000001-2B23-4F36-B24A-22E77AB67A35}"/>
              </c:ext>
            </c:extLst>
          </c:dPt>
          <c:dPt>
            <c:idx val="1"/>
            <c:bubble3D val="0"/>
            <c:explosion val="7"/>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B23-4F36-B24A-22E77AB67A35}"/>
              </c:ext>
            </c:extLst>
          </c:dPt>
          <c:dLbls>
            <c:dLbl>
              <c:idx val="0"/>
              <c:layout>
                <c:manualLayout>
                  <c:x val="8.9163217247582971E-2"/>
                  <c:y val="-0.20641521617807346"/>
                </c:manualLayout>
              </c:layout>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8.734280156211148E-2"/>
                      <c:h val="0.2069254560382888"/>
                    </c:manualLayout>
                  </c15:layout>
                </c:ext>
                <c:ext xmlns:c16="http://schemas.microsoft.com/office/drawing/2014/chart" uri="{C3380CC4-5D6E-409C-BE32-E72D297353CC}">
                  <c16:uniqueId val="{00000001-2B23-4F36-B24A-22E77AB67A35}"/>
                </c:ext>
              </c:extLst>
            </c:dLbl>
            <c:dLbl>
              <c:idx val="1"/>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2B23-4F36-B24A-22E77AB67A35}"/>
                </c:ext>
              </c:extLst>
            </c:dLbl>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Hoja1!$B$170:$B$171</c:f>
              <c:strCache>
                <c:ptCount val="2"/>
                <c:pt idx="0">
                  <c:v>SI</c:v>
                </c:pt>
                <c:pt idx="1">
                  <c:v>NO </c:v>
                </c:pt>
              </c:strCache>
            </c:strRef>
          </c:cat>
          <c:val>
            <c:numRef>
              <c:f>Hoja1!$D$170:$D$171</c:f>
              <c:numCache>
                <c:formatCode>0.00</c:formatCode>
                <c:ptCount val="2"/>
                <c:pt idx="0">
                  <c:v>80</c:v>
                </c:pt>
                <c:pt idx="1">
                  <c:v>20</c:v>
                </c:pt>
              </c:numCache>
            </c:numRef>
          </c:val>
          <c:extLst>
            <c:ext xmlns:c16="http://schemas.microsoft.com/office/drawing/2014/chart" uri="{C3380CC4-5D6E-409C-BE32-E72D297353CC}">
              <c16:uniqueId val="{00000004-2B23-4F36-B24A-22E77AB67A35}"/>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rgbClr val="0070C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r>
            <a:rPr lang="es-EC" sz="1200" b="1">
              <a:solidFill>
                <a:sysClr val="windowText" lastClr="000000"/>
              </a:solidFill>
              <a:latin typeface="Arial" pitchFamily="34" charset="0"/>
              <a:cs typeface="Arial" pitchFamily="34" charset="0"/>
            </a:rPr>
            <a:t>Diseño</a:t>
          </a: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r>
            <a:rPr lang="es-EC" sz="1200" b="1">
              <a:solidFill>
                <a:sysClr val="windowText" lastClr="000000"/>
              </a:solidFill>
              <a:latin typeface="Arial" pitchFamily="34" charset="0"/>
              <a:cs typeface="Arial" pitchFamily="34" charset="0"/>
            </a:rPr>
            <a:t>Pre - Impresión </a:t>
          </a:r>
        </a:p>
        <a:p>
          <a:r>
            <a:rPr lang="es-EC" sz="1200" b="1">
              <a:solidFill>
                <a:sysClr val="windowText" lastClr="000000"/>
              </a:solidFill>
              <a:latin typeface="Arial" pitchFamily="34" charset="0"/>
              <a:cs typeface="Arial" pitchFamily="34" charset="0"/>
            </a:rPr>
            <a:t> Pre - prensa </a:t>
          </a: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r>
            <a:rPr lang="es-EC" sz="1200" b="1">
              <a:solidFill>
                <a:sysClr val="windowText" lastClr="000000"/>
              </a:solidFill>
              <a:latin typeface="Arial" pitchFamily="34" charset="0"/>
              <a:cs typeface="Arial" pitchFamily="34" charset="0"/>
            </a:rPr>
            <a:t>Impresión  Prensa</a:t>
          </a: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r>
            <a:rPr lang="es-EC" sz="1200" b="1">
              <a:solidFill>
                <a:sysClr val="windowText" lastClr="000000"/>
              </a:solidFill>
              <a:latin typeface="Arial" pitchFamily="34" charset="0"/>
              <a:cs typeface="Arial" pitchFamily="34" charset="0"/>
            </a:rPr>
            <a:t>Post impresión Post - Prensa </a:t>
          </a:r>
          <a:r>
            <a:rPr lang="es-EC" sz="1200">
              <a:solidFill>
                <a:sysClr val="windowText" lastClr="000000"/>
              </a:solidFill>
              <a:latin typeface="Arial" pitchFamily="34" charset="0"/>
              <a:cs typeface="Arial" pitchFamily="34" charset="0"/>
            </a:rPr>
            <a:t> </a:t>
          </a:r>
          <a:endParaRPr lang="es-EC" sz="120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LinFactNeighborX="-2545" custLinFactNeighborY="0"/>
      <dgm:spPr/>
    </dgm:pt>
    <dgm:pt modelId="{4EE4F3CC-AA37-4E8F-975A-EF87C40F672E}" type="pres">
      <dgm:prSet presAssocID="{CE26CD98-8DE5-4A90-838A-ED9F3D8F4A38}" presName="Parent1" presStyleLbl="revTx" presStyleIdx="0" presStyleCnt="4">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LinFactNeighborX="-1740"/>
      <dgm:spPr/>
    </dgm:pt>
    <dgm:pt modelId="{1C12DE45-ADB7-4109-9B7A-17A5B54BADCF}" type="pres">
      <dgm:prSet presAssocID="{8614C594-EE8A-447F-BF0D-037324DD7AF5}" presName="Parent2" presStyleLbl="revTx" presStyleIdx="1" presStyleCnt="4" custScaleX="174329">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54159" custLinFactNeighborX="-1740"/>
      <dgm:spPr/>
    </dgm:pt>
    <dgm:pt modelId="{4EB54750-39B5-4D12-9E3E-9FED898958ED}" type="pres">
      <dgm:prSet presAssocID="{6B7A99DE-6988-4F40-9BA5-FB3E69FAE229}" presName="Parent3" presStyleLbl="revTx" presStyleIdx="2" presStyleCnt="4" custScaleX="111761">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54159" custLinFactNeighborX="-2026"/>
      <dgm:spPr/>
    </dgm:pt>
    <dgm:pt modelId="{BB6626BC-15E8-41AB-99AB-111EF0290306}" type="pres">
      <dgm:prSet presAssocID="{38D98C7C-658A-4E72-A9E1-C13C85F75253}" presName="Parent4" presStyleLbl="revTx" presStyleIdx="3" presStyleCnt="4" custScaleX="148151">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solidFill>
        <a:schemeClr val="accent1">
          <a:shade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71E705-AA26-4F58-B1F0-E9A0872608FE}"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s-ES"/>
        </a:p>
      </dgm:t>
    </dgm:pt>
    <dgm:pt modelId="{4FEFE703-A2A2-4A86-845B-6AA004BDAD1E}">
      <dgm:prSet/>
      <dgm:spPr/>
      <dgm:t>
        <a:bodyPr/>
        <a:lstStyle/>
        <a:p>
          <a:r>
            <a:rPr lang="es-EC" b="1">
              <a:latin typeface="Arial" panose="020B0604020202020204" pitchFamily="34" charset="0"/>
              <a:cs typeface="Arial" panose="020B0604020202020204" pitchFamily="34" charset="0"/>
            </a:rPr>
            <a:t>Aporte Socios</a:t>
          </a:r>
          <a:endParaRPr lang="es-EC" b="1">
            <a:latin typeface="Arial" panose="020B0604020202020204" pitchFamily="34" charset="0"/>
            <a:cs typeface="Arial" panose="020B0604020202020204" pitchFamily="34" charset="0"/>
          </a:endParaRPr>
        </a:p>
      </dgm:t>
    </dgm:pt>
    <dgm:pt modelId="{A5A123C4-4D73-4B83-8C80-3DB95A7EB72E}" type="parTrans" cxnId="{454E8FA9-7B0C-4B45-9123-E232FD795711}">
      <dgm:prSet/>
      <dgm:spPr/>
      <dgm:t>
        <a:bodyPr/>
        <a:lstStyle/>
        <a:p>
          <a:endParaRPr lang="es-ES"/>
        </a:p>
      </dgm:t>
    </dgm:pt>
    <dgm:pt modelId="{BBBD21E1-C619-4618-9E16-8487B709BA7A}" type="sibTrans" cxnId="{454E8FA9-7B0C-4B45-9123-E232FD795711}">
      <dgm:prSet/>
      <dgm:spPr/>
      <dgm:t>
        <a:bodyPr/>
        <a:lstStyle/>
        <a:p>
          <a:endParaRPr lang="es-ES"/>
        </a:p>
      </dgm:t>
    </dgm:pt>
    <dgm:pt modelId="{57F30255-6830-429A-8A98-B6405464BFD6}">
      <dgm:prSet/>
      <dgm:spPr/>
      <dgm:t>
        <a:bodyPr/>
        <a:lstStyle/>
        <a:p>
          <a:r>
            <a:rPr lang="es-EC" b="1" dirty="0">
              <a:latin typeface="Arial" panose="020B0604020202020204" pitchFamily="34" charset="0"/>
              <a:cs typeface="Arial" panose="020B0604020202020204" pitchFamily="34" charset="0"/>
            </a:rPr>
            <a:t>Crédito</a:t>
          </a:r>
        </a:p>
      </dgm:t>
    </dgm:pt>
    <dgm:pt modelId="{3DCB321F-3169-4E99-8B28-8011F6EB0103}" type="parTrans" cxnId="{5B36DBAA-8CC5-4254-AB7B-BDA1C140C18E}">
      <dgm:prSet/>
      <dgm:spPr/>
      <dgm:t>
        <a:bodyPr/>
        <a:lstStyle/>
        <a:p>
          <a:endParaRPr lang="es-ES"/>
        </a:p>
      </dgm:t>
    </dgm:pt>
    <dgm:pt modelId="{028B2DE0-FADB-434C-A889-CC34810AC70B}" type="sibTrans" cxnId="{5B36DBAA-8CC5-4254-AB7B-BDA1C140C18E}">
      <dgm:prSet/>
      <dgm:spPr/>
      <dgm:t>
        <a:bodyPr/>
        <a:lstStyle/>
        <a:p>
          <a:endParaRPr lang="es-ES"/>
        </a:p>
      </dgm:t>
    </dgm:pt>
    <dgm:pt modelId="{7829638F-75B3-4C9B-8C2B-1B419B06FB9B}">
      <dgm:prSet/>
      <dgm:spPr/>
      <dgm:t>
        <a:bodyPr/>
        <a:lstStyle/>
        <a:p>
          <a:r>
            <a:rPr lang="es-EC" b="1" dirty="0">
              <a:latin typeface="Arial" panose="020B0604020202020204" pitchFamily="34" charset="0"/>
              <a:cs typeface="Arial" panose="020B0604020202020204" pitchFamily="34" charset="0"/>
            </a:rPr>
            <a:t>Venta de Activos</a:t>
          </a:r>
        </a:p>
      </dgm:t>
    </dgm:pt>
    <dgm:pt modelId="{20C82491-338A-469B-8E30-5A6C631FBFD6}" type="parTrans" cxnId="{3147F42A-66B1-4513-8065-931E9FEFA82D}">
      <dgm:prSet/>
      <dgm:spPr/>
      <dgm:t>
        <a:bodyPr/>
        <a:lstStyle/>
        <a:p>
          <a:endParaRPr lang="es-ES"/>
        </a:p>
      </dgm:t>
    </dgm:pt>
    <dgm:pt modelId="{B314182F-5E1D-452F-B8BC-50179FE1D775}" type="sibTrans" cxnId="{3147F42A-66B1-4513-8065-931E9FEFA82D}">
      <dgm:prSet/>
      <dgm:spPr/>
      <dgm:t>
        <a:bodyPr/>
        <a:lstStyle/>
        <a:p>
          <a:endParaRPr lang="es-ES"/>
        </a:p>
      </dgm:t>
    </dgm:pt>
    <dgm:pt modelId="{A4765705-CDE1-411A-A7EC-5CF3F016805C}" type="pres">
      <dgm:prSet presAssocID="{BC71E705-AA26-4F58-B1F0-E9A0872608FE}" presName="cycle" presStyleCnt="0">
        <dgm:presLayoutVars>
          <dgm:dir/>
          <dgm:resizeHandles val="exact"/>
        </dgm:presLayoutVars>
      </dgm:prSet>
      <dgm:spPr/>
    </dgm:pt>
    <dgm:pt modelId="{6D6F4ABD-4D74-44FD-A9CA-7D64A9131EC3}" type="pres">
      <dgm:prSet presAssocID="{4FEFE703-A2A2-4A86-845B-6AA004BDAD1E}" presName="node" presStyleLbl="node1" presStyleIdx="0" presStyleCnt="3">
        <dgm:presLayoutVars>
          <dgm:bulletEnabled val="1"/>
        </dgm:presLayoutVars>
      </dgm:prSet>
      <dgm:spPr/>
    </dgm:pt>
    <dgm:pt modelId="{8AF88C5D-429B-495F-9E60-9F3B90F99F7B}" type="pres">
      <dgm:prSet presAssocID="{4FEFE703-A2A2-4A86-845B-6AA004BDAD1E}" presName="spNode" presStyleCnt="0"/>
      <dgm:spPr/>
    </dgm:pt>
    <dgm:pt modelId="{E7EC109D-2534-4BF2-8B52-F5089D356C87}" type="pres">
      <dgm:prSet presAssocID="{BBBD21E1-C619-4618-9E16-8487B709BA7A}" presName="sibTrans" presStyleLbl="sibTrans1D1" presStyleIdx="0" presStyleCnt="3"/>
      <dgm:spPr/>
    </dgm:pt>
    <dgm:pt modelId="{7FF19755-9473-4874-B7EA-C4ED59F3A452}" type="pres">
      <dgm:prSet presAssocID="{57F30255-6830-429A-8A98-B6405464BFD6}" presName="node" presStyleLbl="node1" presStyleIdx="1" presStyleCnt="3">
        <dgm:presLayoutVars>
          <dgm:bulletEnabled val="1"/>
        </dgm:presLayoutVars>
      </dgm:prSet>
      <dgm:spPr/>
    </dgm:pt>
    <dgm:pt modelId="{98C217A3-0A63-4CB3-8726-20C0FB2C77C6}" type="pres">
      <dgm:prSet presAssocID="{57F30255-6830-429A-8A98-B6405464BFD6}" presName="spNode" presStyleCnt="0"/>
      <dgm:spPr/>
    </dgm:pt>
    <dgm:pt modelId="{B53FCB20-0734-4777-890C-51BCA9A5A4D1}" type="pres">
      <dgm:prSet presAssocID="{028B2DE0-FADB-434C-A889-CC34810AC70B}" presName="sibTrans" presStyleLbl="sibTrans1D1" presStyleIdx="1" presStyleCnt="3"/>
      <dgm:spPr/>
    </dgm:pt>
    <dgm:pt modelId="{7EE80B54-C624-4047-A791-D2243DAE18E2}" type="pres">
      <dgm:prSet presAssocID="{7829638F-75B3-4C9B-8C2B-1B419B06FB9B}" presName="node" presStyleLbl="node1" presStyleIdx="2" presStyleCnt="3">
        <dgm:presLayoutVars>
          <dgm:bulletEnabled val="1"/>
        </dgm:presLayoutVars>
      </dgm:prSet>
      <dgm:spPr/>
    </dgm:pt>
    <dgm:pt modelId="{E3A9324F-472D-4B73-B5AE-490B336CDDE8}" type="pres">
      <dgm:prSet presAssocID="{7829638F-75B3-4C9B-8C2B-1B419B06FB9B}" presName="spNode" presStyleCnt="0"/>
      <dgm:spPr/>
    </dgm:pt>
    <dgm:pt modelId="{9C6A1326-E17A-4B35-A6E6-F61ABA3E79D4}" type="pres">
      <dgm:prSet presAssocID="{B314182F-5E1D-452F-B8BC-50179FE1D775}" presName="sibTrans" presStyleLbl="sibTrans1D1" presStyleIdx="2" presStyleCnt="3"/>
      <dgm:spPr/>
    </dgm:pt>
  </dgm:ptLst>
  <dgm:cxnLst>
    <dgm:cxn modelId="{454E8FA9-7B0C-4B45-9123-E232FD795711}" srcId="{BC71E705-AA26-4F58-B1F0-E9A0872608FE}" destId="{4FEFE703-A2A2-4A86-845B-6AA004BDAD1E}" srcOrd="0" destOrd="0" parTransId="{A5A123C4-4D73-4B83-8C80-3DB95A7EB72E}" sibTransId="{BBBD21E1-C619-4618-9E16-8487B709BA7A}"/>
    <dgm:cxn modelId="{530F2D55-349C-4644-A69E-5C9F33E06C52}" type="presOf" srcId="{7829638F-75B3-4C9B-8C2B-1B419B06FB9B}" destId="{7EE80B54-C624-4047-A791-D2243DAE18E2}" srcOrd="0" destOrd="0" presId="urn:microsoft.com/office/officeart/2005/8/layout/cycle6"/>
    <dgm:cxn modelId="{26B397AA-A189-496A-AE26-8E3D6985A2A0}" type="presOf" srcId="{57F30255-6830-429A-8A98-B6405464BFD6}" destId="{7FF19755-9473-4874-B7EA-C4ED59F3A452}" srcOrd="0" destOrd="0" presId="urn:microsoft.com/office/officeart/2005/8/layout/cycle6"/>
    <dgm:cxn modelId="{3147F42A-66B1-4513-8065-931E9FEFA82D}" srcId="{BC71E705-AA26-4F58-B1F0-E9A0872608FE}" destId="{7829638F-75B3-4C9B-8C2B-1B419B06FB9B}" srcOrd="2" destOrd="0" parTransId="{20C82491-338A-469B-8E30-5A6C631FBFD6}" sibTransId="{B314182F-5E1D-452F-B8BC-50179FE1D775}"/>
    <dgm:cxn modelId="{5B36DBAA-8CC5-4254-AB7B-BDA1C140C18E}" srcId="{BC71E705-AA26-4F58-B1F0-E9A0872608FE}" destId="{57F30255-6830-429A-8A98-B6405464BFD6}" srcOrd="1" destOrd="0" parTransId="{3DCB321F-3169-4E99-8B28-8011F6EB0103}" sibTransId="{028B2DE0-FADB-434C-A889-CC34810AC70B}"/>
    <dgm:cxn modelId="{2FB4954E-2653-4594-A3A8-D4E0F84C4D79}" type="presOf" srcId="{028B2DE0-FADB-434C-A889-CC34810AC70B}" destId="{B53FCB20-0734-4777-890C-51BCA9A5A4D1}" srcOrd="0" destOrd="0" presId="urn:microsoft.com/office/officeart/2005/8/layout/cycle6"/>
    <dgm:cxn modelId="{AFB7DC5A-670C-420F-B23E-08959599EC87}" type="presOf" srcId="{B314182F-5E1D-452F-B8BC-50179FE1D775}" destId="{9C6A1326-E17A-4B35-A6E6-F61ABA3E79D4}" srcOrd="0" destOrd="0" presId="urn:microsoft.com/office/officeart/2005/8/layout/cycle6"/>
    <dgm:cxn modelId="{310E8A69-5B9E-471E-BEFE-544F53ADDFF5}" type="presOf" srcId="{BC71E705-AA26-4F58-B1F0-E9A0872608FE}" destId="{A4765705-CDE1-411A-A7EC-5CF3F016805C}" srcOrd="0" destOrd="0" presId="urn:microsoft.com/office/officeart/2005/8/layout/cycle6"/>
    <dgm:cxn modelId="{3C7DAD0F-8FC1-46A5-82CC-E85A60812CAB}" type="presOf" srcId="{BBBD21E1-C619-4618-9E16-8487B709BA7A}" destId="{E7EC109D-2534-4BF2-8B52-F5089D356C87}" srcOrd="0" destOrd="0" presId="urn:microsoft.com/office/officeart/2005/8/layout/cycle6"/>
    <dgm:cxn modelId="{B4AA065F-76A5-447D-97F3-4A60DF8DF7E6}" type="presOf" srcId="{4FEFE703-A2A2-4A86-845B-6AA004BDAD1E}" destId="{6D6F4ABD-4D74-44FD-A9CA-7D64A9131EC3}" srcOrd="0" destOrd="0" presId="urn:microsoft.com/office/officeart/2005/8/layout/cycle6"/>
    <dgm:cxn modelId="{AF05A566-5080-480A-869B-DEF392264408}" type="presParOf" srcId="{A4765705-CDE1-411A-A7EC-5CF3F016805C}" destId="{6D6F4ABD-4D74-44FD-A9CA-7D64A9131EC3}" srcOrd="0" destOrd="0" presId="urn:microsoft.com/office/officeart/2005/8/layout/cycle6"/>
    <dgm:cxn modelId="{29C81637-CC84-4920-BC4F-A238F067B30F}" type="presParOf" srcId="{A4765705-CDE1-411A-A7EC-5CF3F016805C}" destId="{8AF88C5D-429B-495F-9E60-9F3B90F99F7B}" srcOrd="1" destOrd="0" presId="urn:microsoft.com/office/officeart/2005/8/layout/cycle6"/>
    <dgm:cxn modelId="{A408165B-6AD9-4CC6-B21A-6BD0BD7354D2}" type="presParOf" srcId="{A4765705-CDE1-411A-A7EC-5CF3F016805C}" destId="{E7EC109D-2534-4BF2-8B52-F5089D356C87}" srcOrd="2" destOrd="0" presId="urn:microsoft.com/office/officeart/2005/8/layout/cycle6"/>
    <dgm:cxn modelId="{EA31E50E-1503-4224-BE86-8C7D303E1D90}" type="presParOf" srcId="{A4765705-CDE1-411A-A7EC-5CF3F016805C}" destId="{7FF19755-9473-4874-B7EA-C4ED59F3A452}" srcOrd="3" destOrd="0" presId="urn:microsoft.com/office/officeart/2005/8/layout/cycle6"/>
    <dgm:cxn modelId="{B70D90EB-91B8-43EE-A5EB-EA15BE9CB085}" type="presParOf" srcId="{A4765705-CDE1-411A-A7EC-5CF3F016805C}" destId="{98C217A3-0A63-4CB3-8726-20C0FB2C77C6}" srcOrd="4" destOrd="0" presId="urn:microsoft.com/office/officeart/2005/8/layout/cycle6"/>
    <dgm:cxn modelId="{0934B5D3-7F8A-4387-8E77-D4B3127B492C}" type="presParOf" srcId="{A4765705-CDE1-411A-A7EC-5CF3F016805C}" destId="{B53FCB20-0734-4777-890C-51BCA9A5A4D1}" srcOrd="5" destOrd="0" presId="urn:microsoft.com/office/officeart/2005/8/layout/cycle6"/>
    <dgm:cxn modelId="{0F6806E5-2C3B-432A-A7A7-882BDF2A43CA}" type="presParOf" srcId="{A4765705-CDE1-411A-A7EC-5CF3F016805C}" destId="{7EE80B54-C624-4047-A791-D2243DAE18E2}" srcOrd="6" destOrd="0" presId="urn:microsoft.com/office/officeart/2005/8/layout/cycle6"/>
    <dgm:cxn modelId="{8FA889F6-AB06-45B4-8D66-BB525B377A32}" type="presParOf" srcId="{A4765705-CDE1-411A-A7EC-5CF3F016805C}" destId="{E3A9324F-472D-4B73-B5AE-490B336CDDE8}" srcOrd="7" destOrd="0" presId="urn:microsoft.com/office/officeart/2005/8/layout/cycle6"/>
    <dgm:cxn modelId="{1A647A2E-9207-4B04-9515-58D474C854A6}" type="presParOf" srcId="{A4765705-CDE1-411A-A7EC-5CF3F016805C}" destId="{9C6A1326-E17A-4B35-A6E6-F61ABA3E79D4}"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71E705-AA26-4F58-B1F0-E9A0872608F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57F30255-6830-429A-8A98-B6405464BFD6}">
      <dgm:prSet/>
      <dgm:spPr/>
      <dgm:t>
        <a:bodyPr/>
        <a:lstStyle/>
        <a:p>
          <a:r>
            <a:rPr lang="es-EC" dirty="0"/>
            <a:t>Crédito</a:t>
          </a:r>
        </a:p>
      </dgm:t>
    </dgm:pt>
    <dgm:pt modelId="{3DCB321F-3169-4E99-8B28-8011F6EB0103}" type="parTrans" cxnId="{5B36DBAA-8CC5-4254-AB7B-BDA1C140C18E}">
      <dgm:prSet/>
      <dgm:spPr/>
      <dgm:t>
        <a:bodyPr/>
        <a:lstStyle/>
        <a:p>
          <a:endParaRPr lang="es-ES"/>
        </a:p>
      </dgm:t>
    </dgm:pt>
    <dgm:pt modelId="{028B2DE0-FADB-434C-A889-CC34810AC70B}" type="sibTrans" cxnId="{5B36DBAA-8CC5-4254-AB7B-BDA1C140C18E}">
      <dgm:prSet/>
      <dgm:spPr/>
      <dgm:t>
        <a:bodyPr/>
        <a:lstStyle/>
        <a:p>
          <a:endParaRPr lang="es-ES"/>
        </a:p>
      </dgm:t>
    </dgm:pt>
    <dgm:pt modelId="{7829638F-75B3-4C9B-8C2B-1B419B06FB9B}">
      <dgm:prSet/>
      <dgm:spPr/>
      <dgm:t>
        <a:bodyPr/>
        <a:lstStyle/>
        <a:p>
          <a:r>
            <a:rPr lang="es-EC" dirty="0"/>
            <a:t>Venta de Activos</a:t>
          </a:r>
        </a:p>
      </dgm:t>
    </dgm:pt>
    <dgm:pt modelId="{20C82491-338A-469B-8E30-5A6C631FBFD6}" type="parTrans" cxnId="{3147F42A-66B1-4513-8065-931E9FEFA82D}">
      <dgm:prSet/>
      <dgm:spPr/>
      <dgm:t>
        <a:bodyPr/>
        <a:lstStyle/>
        <a:p>
          <a:endParaRPr lang="es-ES"/>
        </a:p>
      </dgm:t>
    </dgm:pt>
    <dgm:pt modelId="{B314182F-5E1D-452F-B8BC-50179FE1D775}" type="sibTrans" cxnId="{3147F42A-66B1-4513-8065-931E9FEFA82D}">
      <dgm:prSet/>
      <dgm:spPr/>
      <dgm:t>
        <a:bodyPr/>
        <a:lstStyle/>
        <a:p>
          <a:endParaRPr lang="es-ES"/>
        </a:p>
      </dgm:t>
    </dgm:pt>
    <dgm:pt modelId="{A4765705-CDE1-411A-A7EC-5CF3F016805C}" type="pres">
      <dgm:prSet presAssocID="{BC71E705-AA26-4F58-B1F0-E9A0872608FE}" presName="cycle" presStyleCnt="0">
        <dgm:presLayoutVars>
          <dgm:dir/>
          <dgm:resizeHandles val="exact"/>
        </dgm:presLayoutVars>
      </dgm:prSet>
      <dgm:spPr/>
    </dgm:pt>
    <dgm:pt modelId="{7FF19755-9473-4874-B7EA-C4ED59F3A452}" type="pres">
      <dgm:prSet presAssocID="{57F30255-6830-429A-8A98-B6405464BFD6}" presName="node" presStyleLbl="node1" presStyleIdx="0" presStyleCnt="2" custScaleX="84449" custScaleY="69819">
        <dgm:presLayoutVars>
          <dgm:bulletEnabled val="1"/>
        </dgm:presLayoutVars>
      </dgm:prSet>
      <dgm:spPr/>
    </dgm:pt>
    <dgm:pt modelId="{98C217A3-0A63-4CB3-8726-20C0FB2C77C6}" type="pres">
      <dgm:prSet presAssocID="{57F30255-6830-429A-8A98-B6405464BFD6}" presName="spNode" presStyleCnt="0"/>
      <dgm:spPr/>
    </dgm:pt>
    <dgm:pt modelId="{B53FCB20-0734-4777-890C-51BCA9A5A4D1}" type="pres">
      <dgm:prSet presAssocID="{028B2DE0-FADB-434C-A889-CC34810AC70B}" presName="sibTrans" presStyleLbl="sibTrans1D1" presStyleIdx="0" presStyleCnt="2"/>
      <dgm:spPr/>
    </dgm:pt>
    <dgm:pt modelId="{7EE80B54-C624-4047-A791-D2243DAE18E2}" type="pres">
      <dgm:prSet presAssocID="{7829638F-75B3-4C9B-8C2B-1B419B06FB9B}" presName="node" presStyleLbl="node1" presStyleIdx="1" presStyleCnt="2" custScaleX="83134" custScaleY="76733">
        <dgm:presLayoutVars>
          <dgm:bulletEnabled val="1"/>
        </dgm:presLayoutVars>
      </dgm:prSet>
      <dgm:spPr/>
    </dgm:pt>
    <dgm:pt modelId="{E3A9324F-472D-4B73-B5AE-490B336CDDE8}" type="pres">
      <dgm:prSet presAssocID="{7829638F-75B3-4C9B-8C2B-1B419B06FB9B}" presName="spNode" presStyleCnt="0"/>
      <dgm:spPr/>
    </dgm:pt>
    <dgm:pt modelId="{9C6A1326-E17A-4B35-A6E6-F61ABA3E79D4}" type="pres">
      <dgm:prSet presAssocID="{B314182F-5E1D-452F-B8BC-50179FE1D775}" presName="sibTrans" presStyleLbl="sibTrans1D1" presStyleIdx="1" presStyleCnt="2"/>
      <dgm:spPr/>
    </dgm:pt>
  </dgm:ptLst>
  <dgm:cxnLst>
    <dgm:cxn modelId="{2FB4954E-2653-4594-A3A8-D4E0F84C4D79}" type="presOf" srcId="{028B2DE0-FADB-434C-A889-CC34810AC70B}" destId="{B53FCB20-0734-4777-890C-51BCA9A5A4D1}" srcOrd="0" destOrd="0" presId="urn:microsoft.com/office/officeart/2005/8/layout/cycle6"/>
    <dgm:cxn modelId="{310E8A69-5B9E-471E-BEFE-544F53ADDFF5}" type="presOf" srcId="{BC71E705-AA26-4F58-B1F0-E9A0872608FE}" destId="{A4765705-CDE1-411A-A7EC-5CF3F016805C}" srcOrd="0" destOrd="0" presId="urn:microsoft.com/office/officeart/2005/8/layout/cycle6"/>
    <dgm:cxn modelId="{AFB7DC5A-670C-420F-B23E-08959599EC87}" type="presOf" srcId="{B314182F-5E1D-452F-B8BC-50179FE1D775}" destId="{9C6A1326-E17A-4B35-A6E6-F61ABA3E79D4}" srcOrd="0" destOrd="0" presId="urn:microsoft.com/office/officeart/2005/8/layout/cycle6"/>
    <dgm:cxn modelId="{26B397AA-A189-496A-AE26-8E3D6985A2A0}" type="presOf" srcId="{57F30255-6830-429A-8A98-B6405464BFD6}" destId="{7FF19755-9473-4874-B7EA-C4ED59F3A452}" srcOrd="0" destOrd="0" presId="urn:microsoft.com/office/officeart/2005/8/layout/cycle6"/>
    <dgm:cxn modelId="{530F2D55-349C-4644-A69E-5C9F33E06C52}" type="presOf" srcId="{7829638F-75B3-4C9B-8C2B-1B419B06FB9B}" destId="{7EE80B54-C624-4047-A791-D2243DAE18E2}" srcOrd="0" destOrd="0" presId="urn:microsoft.com/office/officeart/2005/8/layout/cycle6"/>
    <dgm:cxn modelId="{5B36DBAA-8CC5-4254-AB7B-BDA1C140C18E}" srcId="{BC71E705-AA26-4F58-B1F0-E9A0872608FE}" destId="{57F30255-6830-429A-8A98-B6405464BFD6}" srcOrd="0" destOrd="0" parTransId="{3DCB321F-3169-4E99-8B28-8011F6EB0103}" sibTransId="{028B2DE0-FADB-434C-A889-CC34810AC70B}"/>
    <dgm:cxn modelId="{3147F42A-66B1-4513-8065-931E9FEFA82D}" srcId="{BC71E705-AA26-4F58-B1F0-E9A0872608FE}" destId="{7829638F-75B3-4C9B-8C2B-1B419B06FB9B}" srcOrd="1" destOrd="0" parTransId="{20C82491-338A-469B-8E30-5A6C631FBFD6}" sibTransId="{B314182F-5E1D-452F-B8BC-50179FE1D775}"/>
    <dgm:cxn modelId="{EA31E50E-1503-4224-BE86-8C7D303E1D90}" type="presParOf" srcId="{A4765705-CDE1-411A-A7EC-5CF3F016805C}" destId="{7FF19755-9473-4874-B7EA-C4ED59F3A452}" srcOrd="0" destOrd="0" presId="urn:microsoft.com/office/officeart/2005/8/layout/cycle6"/>
    <dgm:cxn modelId="{B70D90EB-91B8-43EE-A5EB-EA15BE9CB085}" type="presParOf" srcId="{A4765705-CDE1-411A-A7EC-5CF3F016805C}" destId="{98C217A3-0A63-4CB3-8726-20C0FB2C77C6}" srcOrd="1" destOrd="0" presId="urn:microsoft.com/office/officeart/2005/8/layout/cycle6"/>
    <dgm:cxn modelId="{0934B5D3-7F8A-4387-8E77-D4B3127B492C}" type="presParOf" srcId="{A4765705-CDE1-411A-A7EC-5CF3F016805C}" destId="{B53FCB20-0734-4777-890C-51BCA9A5A4D1}" srcOrd="2" destOrd="0" presId="urn:microsoft.com/office/officeart/2005/8/layout/cycle6"/>
    <dgm:cxn modelId="{0F6806E5-2C3B-432A-A7A7-882BDF2A43CA}" type="presParOf" srcId="{A4765705-CDE1-411A-A7EC-5CF3F016805C}" destId="{7EE80B54-C624-4047-A791-D2243DAE18E2}" srcOrd="3" destOrd="0" presId="urn:microsoft.com/office/officeart/2005/8/layout/cycle6"/>
    <dgm:cxn modelId="{8FA889F6-AB06-45B4-8D66-BB525B377A32}" type="presParOf" srcId="{A4765705-CDE1-411A-A7EC-5CF3F016805C}" destId="{E3A9324F-472D-4B73-B5AE-490B336CDDE8}" srcOrd="4" destOrd="0" presId="urn:microsoft.com/office/officeart/2005/8/layout/cycle6"/>
    <dgm:cxn modelId="{1A647A2E-9207-4B04-9515-58D474C854A6}" type="presParOf" srcId="{A4765705-CDE1-411A-A7EC-5CF3F016805C}" destId="{9C6A1326-E17A-4B35-A6E6-F61ABA3E79D4}" srcOrd="5"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71E705-AA26-4F58-B1F0-E9A0872608F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4FEFE703-A2A2-4A86-845B-6AA004BDAD1E}">
      <dgm:prSet/>
      <dgm:spPr/>
      <dgm:t>
        <a:bodyPr/>
        <a:lstStyle/>
        <a:p>
          <a:r>
            <a:rPr lang="es-EC" b="1" dirty="0">
              <a:latin typeface="Arial" panose="020B0604020202020204" pitchFamily="34" charset="0"/>
              <a:cs typeface="Arial" panose="020B0604020202020204" pitchFamily="34" charset="0"/>
            </a:rPr>
            <a:t>Ahorros</a:t>
          </a:r>
        </a:p>
      </dgm:t>
    </dgm:pt>
    <dgm:pt modelId="{A5A123C4-4D73-4B83-8C80-3DB95A7EB72E}" type="parTrans" cxnId="{454E8FA9-7B0C-4B45-9123-E232FD795711}">
      <dgm:prSet/>
      <dgm:spPr/>
      <dgm:t>
        <a:bodyPr/>
        <a:lstStyle/>
        <a:p>
          <a:endParaRPr lang="es-ES"/>
        </a:p>
      </dgm:t>
    </dgm:pt>
    <dgm:pt modelId="{BBBD21E1-C619-4618-9E16-8487B709BA7A}" type="sibTrans" cxnId="{454E8FA9-7B0C-4B45-9123-E232FD795711}">
      <dgm:prSet/>
      <dgm:spPr/>
      <dgm:t>
        <a:bodyPr/>
        <a:lstStyle/>
        <a:p>
          <a:endParaRPr lang="es-ES"/>
        </a:p>
      </dgm:t>
    </dgm:pt>
    <dgm:pt modelId="{57F30255-6830-429A-8A98-B6405464BFD6}">
      <dgm:prSet/>
      <dgm:spPr/>
      <dgm:t>
        <a:bodyPr/>
        <a:lstStyle/>
        <a:p>
          <a:r>
            <a:rPr lang="es-EC" b="1" dirty="0">
              <a:latin typeface="Arial" panose="020B0604020202020204" pitchFamily="34" charset="0"/>
              <a:cs typeface="Arial" panose="020B0604020202020204" pitchFamily="34" charset="0"/>
            </a:rPr>
            <a:t>Crédito</a:t>
          </a:r>
        </a:p>
      </dgm:t>
    </dgm:pt>
    <dgm:pt modelId="{3DCB321F-3169-4E99-8B28-8011F6EB0103}" type="parTrans" cxnId="{5B36DBAA-8CC5-4254-AB7B-BDA1C140C18E}">
      <dgm:prSet/>
      <dgm:spPr/>
      <dgm:t>
        <a:bodyPr/>
        <a:lstStyle/>
        <a:p>
          <a:endParaRPr lang="es-ES"/>
        </a:p>
      </dgm:t>
    </dgm:pt>
    <dgm:pt modelId="{028B2DE0-FADB-434C-A889-CC34810AC70B}" type="sibTrans" cxnId="{5B36DBAA-8CC5-4254-AB7B-BDA1C140C18E}">
      <dgm:prSet/>
      <dgm:spPr/>
      <dgm:t>
        <a:bodyPr/>
        <a:lstStyle/>
        <a:p>
          <a:endParaRPr lang="es-ES"/>
        </a:p>
      </dgm:t>
    </dgm:pt>
    <dgm:pt modelId="{7829638F-75B3-4C9B-8C2B-1B419B06FB9B}">
      <dgm:prSet/>
      <dgm:spPr/>
      <dgm:t>
        <a:bodyPr/>
        <a:lstStyle/>
        <a:p>
          <a:r>
            <a:rPr lang="es-EC" b="1">
              <a:latin typeface="Arial" panose="020B0604020202020204" pitchFamily="34" charset="0"/>
              <a:cs typeface="Arial" panose="020B0604020202020204" pitchFamily="34" charset="0"/>
            </a:rPr>
            <a:t>Venta de Activos</a:t>
          </a:r>
          <a:endParaRPr lang="es-EC" b="1">
            <a:latin typeface="Arial" panose="020B0604020202020204" pitchFamily="34" charset="0"/>
            <a:cs typeface="Arial" panose="020B0604020202020204" pitchFamily="34" charset="0"/>
          </a:endParaRPr>
        </a:p>
      </dgm:t>
    </dgm:pt>
    <dgm:pt modelId="{20C82491-338A-469B-8E30-5A6C631FBFD6}" type="parTrans" cxnId="{3147F42A-66B1-4513-8065-931E9FEFA82D}">
      <dgm:prSet/>
      <dgm:spPr/>
      <dgm:t>
        <a:bodyPr/>
        <a:lstStyle/>
        <a:p>
          <a:endParaRPr lang="es-ES"/>
        </a:p>
      </dgm:t>
    </dgm:pt>
    <dgm:pt modelId="{B314182F-5E1D-452F-B8BC-50179FE1D775}" type="sibTrans" cxnId="{3147F42A-66B1-4513-8065-931E9FEFA82D}">
      <dgm:prSet/>
      <dgm:spPr/>
      <dgm:t>
        <a:bodyPr/>
        <a:lstStyle/>
        <a:p>
          <a:endParaRPr lang="es-ES"/>
        </a:p>
      </dgm:t>
    </dgm:pt>
    <dgm:pt modelId="{A4765705-CDE1-411A-A7EC-5CF3F016805C}" type="pres">
      <dgm:prSet presAssocID="{BC71E705-AA26-4F58-B1F0-E9A0872608FE}" presName="cycle" presStyleCnt="0">
        <dgm:presLayoutVars>
          <dgm:dir/>
          <dgm:resizeHandles val="exact"/>
        </dgm:presLayoutVars>
      </dgm:prSet>
      <dgm:spPr/>
    </dgm:pt>
    <dgm:pt modelId="{6D6F4ABD-4D74-44FD-A9CA-7D64A9131EC3}" type="pres">
      <dgm:prSet presAssocID="{4FEFE703-A2A2-4A86-845B-6AA004BDAD1E}" presName="node" presStyleLbl="node1" presStyleIdx="0" presStyleCnt="3">
        <dgm:presLayoutVars>
          <dgm:bulletEnabled val="1"/>
        </dgm:presLayoutVars>
      </dgm:prSet>
      <dgm:spPr/>
    </dgm:pt>
    <dgm:pt modelId="{8AF88C5D-429B-495F-9E60-9F3B90F99F7B}" type="pres">
      <dgm:prSet presAssocID="{4FEFE703-A2A2-4A86-845B-6AA004BDAD1E}" presName="spNode" presStyleCnt="0"/>
      <dgm:spPr/>
    </dgm:pt>
    <dgm:pt modelId="{E7EC109D-2534-4BF2-8B52-F5089D356C87}" type="pres">
      <dgm:prSet presAssocID="{BBBD21E1-C619-4618-9E16-8487B709BA7A}" presName="sibTrans" presStyleLbl="sibTrans1D1" presStyleIdx="0" presStyleCnt="3"/>
      <dgm:spPr/>
    </dgm:pt>
    <dgm:pt modelId="{7FF19755-9473-4874-B7EA-C4ED59F3A452}" type="pres">
      <dgm:prSet presAssocID="{57F30255-6830-429A-8A98-B6405464BFD6}" presName="node" presStyleLbl="node1" presStyleIdx="1" presStyleCnt="3">
        <dgm:presLayoutVars>
          <dgm:bulletEnabled val="1"/>
        </dgm:presLayoutVars>
      </dgm:prSet>
      <dgm:spPr/>
    </dgm:pt>
    <dgm:pt modelId="{98C217A3-0A63-4CB3-8726-20C0FB2C77C6}" type="pres">
      <dgm:prSet presAssocID="{57F30255-6830-429A-8A98-B6405464BFD6}" presName="spNode" presStyleCnt="0"/>
      <dgm:spPr/>
    </dgm:pt>
    <dgm:pt modelId="{B53FCB20-0734-4777-890C-51BCA9A5A4D1}" type="pres">
      <dgm:prSet presAssocID="{028B2DE0-FADB-434C-A889-CC34810AC70B}" presName="sibTrans" presStyleLbl="sibTrans1D1" presStyleIdx="1" presStyleCnt="3"/>
      <dgm:spPr/>
    </dgm:pt>
    <dgm:pt modelId="{7EE80B54-C624-4047-A791-D2243DAE18E2}" type="pres">
      <dgm:prSet presAssocID="{7829638F-75B3-4C9B-8C2B-1B419B06FB9B}" presName="node" presStyleLbl="node1" presStyleIdx="2" presStyleCnt="3">
        <dgm:presLayoutVars>
          <dgm:bulletEnabled val="1"/>
        </dgm:presLayoutVars>
      </dgm:prSet>
      <dgm:spPr/>
    </dgm:pt>
    <dgm:pt modelId="{E3A9324F-472D-4B73-B5AE-490B336CDDE8}" type="pres">
      <dgm:prSet presAssocID="{7829638F-75B3-4C9B-8C2B-1B419B06FB9B}" presName="spNode" presStyleCnt="0"/>
      <dgm:spPr/>
    </dgm:pt>
    <dgm:pt modelId="{9C6A1326-E17A-4B35-A6E6-F61ABA3E79D4}" type="pres">
      <dgm:prSet presAssocID="{B314182F-5E1D-452F-B8BC-50179FE1D775}" presName="sibTrans" presStyleLbl="sibTrans1D1" presStyleIdx="2" presStyleCnt="3"/>
      <dgm:spPr/>
    </dgm:pt>
  </dgm:ptLst>
  <dgm:cxnLst>
    <dgm:cxn modelId="{3147F42A-66B1-4513-8065-931E9FEFA82D}" srcId="{BC71E705-AA26-4F58-B1F0-E9A0872608FE}" destId="{7829638F-75B3-4C9B-8C2B-1B419B06FB9B}" srcOrd="2" destOrd="0" parTransId="{20C82491-338A-469B-8E30-5A6C631FBFD6}" sibTransId="{B314182F-5E1D-452F-B8BC-50179FE1D775}"/>
    <dgm:cxn modelId="{310E8A69-5B9E-471E-BEFE-544F53ADDFF5}" type="presOf" srcId="{BC71E705-AA26-4F58-B1F0-E9A0872608FE}" destId="{A4765705-CDE1-411A-A7EC-5CF3F016805C}" srcOrd="0" destOrd="0" presId="urn:microsoft.com/office/officeart/2005/8/layout/cycle6"/>
    <dgm:cxn modelId="{B4AA065F-76A5-447D-97F3-4A60DF8DF7E6}" type="presOf" srcId="{4FEFE703-A2A2-4A86-845B-6AA004BDAD1E}" destId="{6D6F4ABD-4D74-44FD-A9CA-7D64A9131EC3}" srcOrd="0" destOrd="0" presId="urn:microsoft.com/office/officeart/2005/8/layout/cycle6"/>
    <dgm:cxn modelId="{AFB7DC5A-670C-420F-B23E-08959599EC87}" type="presOf" srcId="{B314182F-5E1D-452F-B8BC-50179FE1D775}" destId="{9C6A1326-E17A-4B35-A6E6-F61ABA3E79D4}" srcOrd="0" destOrd="0" presId="urn:microsoft.com/office/officeart/2005/8/layout/cycle6"/>
    <dgm:cxn modelId="{26B397AA-A189-496A-AE26-8E3D6985A2A0}" type="presOf" srcId="{57F30255-6830-429A-8A98-B6405464BFD6}" destId="{7FF19755-9473-4874-B7EA-C4ED59F3A452}" srcOrd="0" destOrd="0" presId="urn:microsoft.com/office/officeart/2005/8/layout/cycle6"/>
    <dgm:cxn modelId="{454E8FA9-7B0C-4B45-9123-E232FD795711}" srcId="{BC71E705-AA26-4F58-B1F0-E9A0872608FE}" destId="{4FEFE703-A2A2-4A86-845B-6AA004BDAD1E}" srcOrd="0" destOrd="0" parTransId="{A5A123C4-4D73-4B83-8C80-3DB95A7EB72E}" sibTransId="{BBBD21E1-C619-4618-9E16-8487B709BA7A}"/>
    <dgm:cxn modelId="{3C7DAD0F-8FC1-46A5-82CC-E85A60812CAB}" type="presOf" srcId="{BBBD21E1-C619-4618-9E16-8487B709BA7A}" destId="{E7EC109D-2534-4BF2-8B52-F5089D356C87}" srcOrd="0" destOrd="0" presId="urn:microsoft.com/office/officeart/2005/8/layout/cycle6"/>
    <dgm:cxn modelId="{530F2D55-349C-4644-A69E-5C9F33E06C52}" type="presOf" srcId="{7829638F-75B3-4C9B-8C2B-1B419B06FB9B}" destId="{7EE80B54-C624-4047-A791-D2243DAE18E2}" srcOrd="0" destOrd="0" presId="urn:microsoft.com/office/officeart/2005/8/layout/cycle6"/>
    <dgm:cxn modelId="{5B36DBAA-8CC5-4254-AB7B-BDA1C140C18E}" srcId="{BC71E705-AA26-4F58-B1F0-E9A0872608FE}" destId="{57F30255-6830-429A-8A98-B6405464BFD6}" srcOrd="1" destOrd="0" parTransId="{3DCB321F-3169-4E99-8B28-8011F6EB0103}" sibTransId="{028B2DE0-FADB-434C-A889-CC34810AC70B}"/>
    <dgm:cxn modelId="{2FB4954E-2653-4594-A3A8-D4E0F84C4D79}" type="presOf" srcId="{028B2DE0-FADB-434C-A889-CC34810AC70B}" destId="{B53FCB20-0734-4777-890C-51BCA9A5A4D1}" srcOrd="0" destOrd="0" presId="urn:microsoft.com/office/officeart/2005/8/layout/cycle6"/>
    <dgm:cxn modelId="{AF05A566-5080-480A-869B-DEF392264408}" type="presParOf" srcId="{A4765705-CDE1-411A-A7EC-5CF3F016805C}" destId="{6D6F4ABD-4D74-44FD-A9CA-7D64A9131EC3}" srcOrd="0" destOrd="0" presId="urn:microsoft.com/office/officeart/2005/8/layout/cycle6"/>
    <dgm:cxn modelId="{29C81637-CC84-4920-BC4F-A238F067B30F}" type="presParOf" srcId="{A4765705-CDE1-411A-A7EC-5CF3F016805C}" destId="{8AF88C5D-429B-495F-9E60-9F3B90F99F7B}" srcOrd="1" destOrd="0" presId="urn:microsoft.com/office/officeart/2005/8/layout/cycle6"/>
    <dgm:cxn modelId="{A408165B-6AD9-4CC6-B21A-6BD0BD7354D2}" type="presParOf" srcId="{A4765705-CDE1-411A-A7EC-5CF3F016805C}" destId="{E7EC109D-2534-4BF2-8B52-F5089D356C87}" srcOrd="2" destOrd="0" presId="urn:microsoft.com/office/officeart/2005/8/layout/cycle6"/>
    <dgm:cxn modelId="{EA31E50E-1503-4224-BE86-8C7D303E1D90}" type="presParOf" srcId="{A4765705-CDE1-411A-A7EC-5CF3F016805C}" destId="{7FF19755-9473-4874-B7EA-C4ED59F3A452}" srcOrd="3" destOrd="0" presId="urn:microsoft.com/office/officeart/2005/8/layout/cycle6"/>
    <dgm:cxn modelId="{B70D90EB-91B8-43EE-A5EB-EA15BE9CB085}" type="presParOf" srcId="{A4765705-CDE1-411A-A7EC-5CF3F016805C}" destId="{98C217A3-0A63-4CB3-8726-20C0FB2C77C6}" srcOrd="4" destOrd="0" presId="urn:microsoft.com/office/officeart/2005/8/layout/cycle6"/>
    <dgm:cxn modelId="{0934B5D3-7F8A-4387-8E77-D4B3127B492C}" type="presParOf" srcId="{A4765705-CDE1-411A-A7EC-5CF3F016805C}" destId="{B53FCB20-0734-4777-890C-51BCA9A5A4D1}" srcOrd="5" destOrd="0" presId="urn:microsoft.com/office/officeart/2005/8/layout/cycle6"/>
    <dgm:cxn modelId="{0F6806E5-2C3B-432A-A7A7-882BDF2A43CA}" type="presParOf" srcId="{A4765705-CDE1-411A-A7EC-5CF3F016805C}" destId="{7EE80B54-C624-4047-A791-D2243DAE18E2}" srcOrd="6" destOrd="0" presId="urn:microsoft.com/office/officeart/2005/8/layout/cycle6"/>
    <dgm:cxn modelId="{8FA889F6-AB06-45B4-8D66-BB525B377A32}" type="presParOf" srcId="{A4765705-CDE1-411A-A7EC-5CF3F016805C}" destId="{E3A9324F-472D-4B73-B5AE-490B336CDDE8}" srcOrd="7" destOrd="0" presId="urn:microsoft.com/office/officeart/2005/8/layout/cycle6"/>
    <dgm:cxn modelId="{1A647A2E-9207-4B04-9515-58D474C854A6}" type="presParOf" srcId="{A4765705-CDE1-411A-A7EC-5CF3F016805C}" destId="{9C6A1326-E17A-4B35-A6E6-F61ABA3E79D4}" srcOrd="8"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71E705-AA26-4F58-B1F0-E9A0872608F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57F30255-6830-429A-8A98-B6405464BFD6}">
      <dgm:prSet/>
      <dgm:spPr/>
      <dgm:t>
        <a:bodyPr/>
        <a:lstStyle/>
        <a:p>
          <a:r>
            <a:rPr lang="es-EC" dirty="0"/>
            <a:t>Crédito</a:t>
          </a:r>
        </a:p>
      </dgm:t>
    </dgm:pt>
    <dgm:pt modelId="{3DCB321F-3169-4E99-8B28-8011F6EB0103}" type="parTrans" cxnId="{5B36DBAA-8CC5-4254-AB7B-BDA1C140C18E}">
      <dgm:prSet/>
      <dgm:spPr/>
      <dgm:t>
        <a:bodyPr/>
        <a:lstStyle/>
        <a:p>
          <a:endParaRPr lang="es-ES"/>
        </a:p>
      </dgm:t>
    </dgm:pt>
    <dgm:pt modelId="{028B2DE0-FADB-434C-A889-CC34810AC70B}" type="sibTrans" cxnId="{5B36DBAA-8CC5-4254-AB7B-BDA1C140C18E}">
      <dgm:prSet/>
      <dgm:spPr/>
      <dgm:t>
        <a:bodyPr/>
        <a:lstStyle/>
        <a:p>
          <a:endParaRPr lang="es-ES"/>
        </a:p>
      </dgm:t>
    </dgm:pt>
    <dgm:pt modelId="{7829638F-75B3-4C9B-8C2B-1B419B06FB9B}">
      <dgm:prSet/>
      <dgm:spPr/>
      <dgm:t>
        <a:bodyPr/>
        <a:lstStyle/>
        <a:p>
          <a:r>
            <a:rPr lang="es-EC" dirty="0"/>
            <a:t>Ahorros</a:t>
          </a:r>
        </a:p>
      </dgm:t>
    </dgm:pt>
    <dgm:pt modelId="{20C82491-338A-469B-8E30-5A6C631FBFD6}" type="parTrans" cxnId="{3147F42A-66B1-4513-8065-931E9FEFA82D}">
      <dgm:prSet/>
      <dgm:spPr/>
      <dgm:t>
        <a:bodyPr/>
        <a:lstStyle/>
        <a:p>
          <a:endParaRPr lang="es-ES"/>
        </a:p>
      </dgm:t>
    </dgm:pt>
    <dgm:pt modelId="{B314182F-5E1D-452F-B8BC-50179FE1D775}" type="sibTrans" cxnId="{3147F42A-66B1-4513-8065-931E9FEFA82D}">
      <dgm:prSet/>
      <dgm:spPr/>
      <dgm:t>
        <a:bodyPr/>
        <a:lstStyle/>
        <a:p>
          <a:endParaRPr lang="es-ES"/>
        </a:p>
      </dgm:t>
    </dgm:pt>
    <dgm:pt modelId="{A4765705-CDE1-411A-A7EC-5CF3F016805C}" type="pres">
      <dgm:prSet presAssocID="{BC71E705-AA26-4F58-B1F0-E9A0872608FE}" presName="cycle" presStyleCnt="0">
        <dgm:presLayoutVars>
          <dgm:dir/>
          <dgm:resizeHandles val="exact"/>
        </dgm:presLayoutVars>
      </dgm:prSet>
      <dgm:spPr/>
    </dgm:pt>
    <dgm:pt modelId="{7FF19755-9473-4874-B7EA-C4ED59F3A452}" type="pres">
      <dgm:prSet presAssocID="{57F30255-6830-429A-8A98-B6405464BFD6}" presName="node" presStyleLbl="node1" presStyleIdx="0" presStyleCnt="2" custScaleX="84449" custScaleY="69819">
        <dgm:presLayoutVars>
          <dgm:bulletEnabled val="1"/>
        </dgm:presLayoutVars>
      </dgm:prSet>
      <dgm:spPr/>
    </dgm:pt>
    <dgm:pt modelId="{98C217A3-0A63-4CB3-8726-20C0FB2C77C6}" type="pres">
      <dgm:prSet presAssocID="{57F30255-6830-429A-8A98-B6405464BFD6}" presName="spNode" presStyleCnt="0"/>
      <dgm:spPr/>
    </dgm:pt>
    <dgm:pt modelId="{B53FCB20-0734-4777-890C-51BCA9A5A4D1}" type="pres">
      <dgm:prSet presAssocID="{028B2DE0-FADB-434C-A889-CC34810AC70B}" presName="sibTrans" presStyleLbl="sibTrans1D1" presStyleIdx="0" presStyleCnt="2"/>
      <dgm:spPr/>
    </dgm:pt>
    <dgm:pt modelId="{7EE80B54-C624-4047-A791-D2243DAE18E2}" type="pres">
      <dgm:prSet presAssocID="{7829638F-75B3-4C9B-8C2B-1B419B06FB9B}" presName="node" presStyleLbl="node1" presStyleIdx="1" presStyleCnt="2" custScaleX="83134" custScaleY="76733">
        <dgm:presLayoutVars>
          <dgm:bulletEnabled val="1"/>
        </dgm:presLayoutVars>
      </dgm:prSet>
      <dgm:spPr/>
    </dgm:pt>
    <dgm:pt modelId="{E3A9324F-472D-4B73-B5AE-490B336CDDE8}" type="pres">
      <dgm:prSet presAssocID="{7829638F-75B3-4C9B-8C2B-1B419B06FB9B}" presName="spNode" presStyleCnt="0"/>
      <dgm:spPr/>
    </dgm:pt>
    <dgm:pt modelId="{9C6A1326-E17A-4B35-A6E6-F61ABA3E79D4}" type="pres">
      <dgm:prSet presAssocID="{B314182F-5E1D-452F-B8BC-50179FE1D775}" presName="sibTrans" presStyleLbl="sibTrans1D1" presStyleIdx="1" presStyleCnt="2"/>
      <dgm:spPr/>
    </dgm:pt>
  </dgm:ptLst>
  <dgm:cxnLst>
    <dgm:cxn modelId="{530F2D55-349C-4644-A69E-5C9F33E06C52}" type="presOf" srcId="{7829638F-75B3-4C9B-8C2B-1B419B06FB9B}" destId="{7EE80B54-C624-4047-A791-D2243DAE18E2}" srcOrd="0" destOrd="0" presId="urn:microsoft.com/office/officeart/2005/8/layout/cycle6"/>
    <dgm:cxn modelId="{26B397AA-A189-496A-AE26-8E3D6985A2A0}" type="presOf" srcId="{57F30255-6830-429A-8A98-B6405464BFD6}" destId="{7FF19755-9473-4874-B7EA-C4ED59F3A452}" srcOrd="0" destOrd="0" presId="urn:microsoft.com/office/officeart/2005/8/layout/cycle6"/>
    <dgm:cxn modelId="{3147F42A-66B1-4513-8065-931E9FEFA82D}" srcId="{BC71E705-AA26-4F58-B1F0-E9A0872608FE}" destId="{7829638F-75B3-4C9B-8C2B-1B419B06FB9B}" srcOrd="1" destOrd="0" parTransId="{20C82491-338A-469B-8E30-5A6C631FBFD6}" sibTransId="{B314182F-5E1D-452F-B8BC-50179FE1D775}"/>
    <dgm:cxn modelId="{5B36DBAA-8CC5-4254-AB7B-BDA1C140C18E}" srcId="{BC71E705-AA26-4F58-B1F0-E9A0872608FE}" destId="{57F30255-6830-429A-8A98-B6405464BFD6}" srcOrd="0" destOrd="0" parTransId="{3DCB321F-3169-4E99-8B28-8011F6EB0103}" sibTransId="{028B2DE0-FADB-434C-A889-CC34810AC70B}"/>
    <dgm:cxn modelId="{2FB4954E-2653-4594-A3A8-D4E0F84C4D79}" type="presOf" srcId="{028B2DE0-FADB-434C-A889-CC34810AC70B}" destId="{B53FCB20-0734-4777-890C-51BCA9A5A4D1}" srcOrd="0" destOrd="0" presId="urn:microsoft.com/office/officeart/2005/8/layout/cycle6"/>
    <dgm:cxn modelId="{AFB7DC5A-670C-420F-B23E-08959599EC87}" type="presOf" srcId="{B314182F-5E1D-452F-B8BC-50179FE1D775}" destId="{9C6A1326-E17A-4B35-A6E6-F61ABA3E79D4}" srcOrd="0" destOrd="0" presId="urn:microsoft.com/office/officeart/2005/8/layout/cycle6"/>
    <dgm:cxn modelId="{310E8A69-5B9E-471E-BEFE-544F53ADDFF5}" type="presOf" srcId="{BC71E705-AA26-4F58-B1F0-E9A0872608FE}" destId="{A4765705-CDE1-411A-A7EC-5CF3F016805C}" srcOrd="0" destOrd="0" presId="urn:microsoft.com/office/officeart/2005/8/layout/cycle6"/>
    <dgm:cxn modelId="{EA31E50E-1503-4224-BE86-8C7D303E1D90}" type="presParOf" srcId="{A4765705-CDE1-411A-A7EC-5CF3F016805C}" destId="{7FF19755-9473-4874-B7EA-C4ED59F3A452}" srcOrd="0" destOrd="0" presId="urn:microsoft.com/office/officeart/2005/8/layout/cycle6"/>
    <dgm:cxn modelId="{B70D90EB-91B8-43EE-A5EB-EA15BE9CB085}" type="presParOf" srcId="{A4765705-CDE1-411A-A7EC-5CF3F016805C}" destId="{98C217A3-0A63-4CB3-8726-20C0FB2C77C6}" srcOrd="1" destOrd="0" presId="urn:microsoft.com/office/officeart/2005/8/layout/cycle6"/>
    <dgm:cxn modelId="{0934B5D3-7F8A-4387-8E77-D4B3127B492C}" type="presParOf" srcId="{A4765705-CDE1-411A-A7EC-5CF3F016805C}" destId="{B53FCB20-0734-4777-890C-51BCA9A5A4D1}" srcOrd="2" destOrd="0" presId="urn:microsoft.com/office/officeart/2005/8/layout/cycle6"/>
    <dgm:cxn modelId="{0F6806E5-2C3B-432A-A7A7-882BDF2A43CA}" type="presParOf" srcId="{A4765705-CDE1-411A-A7EC-5CF3F016805C}" destId="{7EE80B54-C624-4047-A791-D2243DAE18E2}" srcOrd="3" destOrd="0" presId="urn:microsoft.com/office/officeart/2005/8/layout/cycle6"/>
    <dgm:cxn modelId="{8FA889F6-AB06-45B4-8D66-BB525B377A32}" type="presParOf" srcId="{A4765705-CDE1-411A-A7EC-5CF3F016805C}" destId="{E3A9324F-472D-4B73-B5AE-490B336CDDE8}" srcOrd="4" destOrd="0" presId="urn:microsoft.com/office/officeart/2005/8/layout/cycle6"/>
    <dgm:cxn modelId="{1A647A2E-9207-4B04-9515-58D474C854A6}" type="presParOf" srcId="{A4765705-CDE1-411A-A7EC-5CF3F016805C}" destId="{9C6A1326-E17A-4B35-A6E6-F61ABA3E79D4}" srcOrd="5" destOrd="0" presId="urn:microsoft.com/office/officeart/2005/8/layout/cycle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71E705-AA26-4F58-B1F0-E9A0872608F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57F30255-6830-429A-8A98-B6405464BFD6}">
      <dgm:prSet/>
      <dgm:spPr/>
      <dgm:t>
        <a:bodyPr/>
        <a:lstStyle/>
        <a:p>
          <a:r>
            <a:rPr lang="es-EC" dirty="0"/>
            <a:t>Crédito</a:t>
          </a:r>
        </a:p>
      </dgm:t>
    </dgm:pt>
    <dgm:pt modelId="{3DCB321F-3169-4E99-8B28-8011F6EB0103}" type="parTrans" cxnId="{5B36DBAA-8CC5-4254-AB7B-BDA1C140C18E}">
      <dgm:prSet/>
      <dgm:spPr/>
      <dgm:t>
        <a:bodyPr/>
        <a:lstStyle/>
        <a:p>
          <a:endParaRPr lang="es-ES"/>
        </a:p>
      </dgm:t>
    </dgm:pt>
    <dgm:pt modelId="{028B2DE0-FADB-434C-A889-CC34810AC70B}" type="sibTrans" cxnId="{5B36DBAA-8CC5-4254-AB7B-BDA1C140C18E}">
      <dgm:prSet/>
      <dgm:spPr/>
      <dgm:t>
        <a:bodyPr/>
        <a:lstStyle/>
        <a:p>
          <a:endParaRPr lang="es-ES"/>
        </a:p>
      </dgm:t>
    </dgm:pt>
    <dgm:pt modelId="{7829638F-75B3-4C9B-8C2B-1B419B06FB9B}">
      <dgm:prSet/>
      <dgm:spPr/>
      <dgm:t>
        <a:bodyPr/>
        <a:lstStyle/>
        <a:p>
          <a:r>
            <a:rPr lang="es-EC" dirty="0"/>
            <a:t>Tarjetas de Crédito</a:t>
          </a:r>
        </a:p>
      </dgm:t>
    </dgm:pt>
    <dgm:pt modelId="{20C82491-338A-469B-8E30-5A6C631FBFD6}" type="parTrans" cxnId="{3147F42A-66B1-4513-8065-931E9FEFA82D}">
      <dgm:prSet/>
      <dgm:spPr/>
      <dgm:t>
        <a:bodyPr/>
        <a:lstStyle/>
        <a:p>
          <a:endParaRPr lang="es-ES"/>
        </a:p>
      </dgm:t>
    </dgm:pt>
    <dgm:pt modelId="{B314182F-5E1D-452F-B8BC-50179FE1D775}" type="sibTrans" cxnId="{3147F42A-66B1-4513-8065-931E9FEFA82D}">
      <dgm:prSet/>
      <dgm:spPr/>
      <dgm:t>
        <a:bodyPr/>
        <a:lstStyle/>
        <a:p>
          <a:endParaRPr lang="es-ES"/>
        </a:p>
      </dgm:t>
    </dgm:pt>
    <dgm:pt modelId="{A4765705-CDE1-411A-A7EC-5CF3F016805C}" type="pres">
      <dgm:prSet presAssocID="{BC71E705-AA26-4F58-B1F0-E9A0872608FE}" presName="cycle" presStyleCnt="0">
        <dgm:presLayoutVars>
          <dgm:dir/>
          <dgm:resizeHandles val="exact"/>
        </dgm:presLayoutVars>
      </dgm:prSet>
      <dgm:spPr/>
    </dgm:pt>
    <dgm:pt modelId="{7FF19755-9473-4874-B7EA-C4ED59F3A452}" type="pres">
      <dgm:prSet presAssocID="{57F30255-6830-429A-8A98-B6405464BFD6}" presName="node" presStyleLbl="node1" presStyleIdx="0" presStyleCnt="2" custScaleX="84449" custScaleY="69819">
        <dgm:presLayoutVars>
          <dgm:bulletEnabled val="1"/>
        </dgm:presLayoutVars>
      </dgm:prSet>
      <dgm:spPr/>
    </dgm:pt>
    <dgm:pt modelId="{98C217A3-0A63-4CB3-8726-20C0FB2C77C6}" type="pres">
      <dgm:prSet presAssocID="{57F30255-6830-429A-8A98-B6405464BFD6}" presName="spNode" presStyleCnt="0"/>
      <dgm:spPr/>
    </dgm:pt>
    <dgm:pt modelId="{B53FCB20-0734-4777-890C-51BCA9A5A4D1}" type="pres">
      <dgm:prSet presAssocID="{028B2DE0-FADB-434C-A889-CC34810AC70B}" presName="sibTrans" presStyleLbl="sibTrans1D1" presStyleIdx="0" presStyleCnt="2"/>
      <dgm:spPr/>
    </dgm:pt>
    <dgm:pt modelId="{7EE80B54-C624-4047-A791-D2243DAE18E2}" type="pres">
      <dgm:prSet presAssocID="{7829638F-75B3-4C9B-8C2B-1B419B06FB9B}" presName="node" presStyleLbl="node1" presStyleIdx="1" presStyleCnt="2" custScaleX="83134" custScaleY="76733">
        <dgm:presLayoutVars>
          <dgm:bulletEnabled val="1"/>
        </dgm:presLayoutVars>
      </dgm:prSet>
      <dgm:spPr/>
    </dgm:pt>
    <dgm:pt modelId="{E3A9324F-472D-4B73-B5AE-490B336CDDE8}" type="pres">
      <dgm:prSet presAssocID="{7829638F-75B3-4C9B-8C2B-1B419B06FB9B}" presName="spNode" presStyleCnt="0"/>
      <dgm:spPr/>
    </dgm:pt>
    <dgm:pt modelId="{9C6A1326-E17A-4B35-A6E6-F61ABA3E79D4}" type="pres">
      <dgm:prSet presAssocID="{B314182F-5E1D-452F-B8BC-50179FE1D775}" presName="sibTrans" presStyleLbl="sibTrans1D1" presStyleIdx="1" presStyleCnt="2"/>
      <dgm:spPr/>
    </dgm:pt>
  </dgm:ptLst>
  <dgm:cxnLst>
    <dgm:cxn modelId="{530F2D55-349C-4644-A69E-5C9F33E06C52}" type="presOf" srcId="{7829638F-75B3-4C9B-8C2B-1B419B06FB9B}" destId="{7EE80B54-C624-4047-A791-D2243DAE18E2}" srcOrd="0" destOrd="0" presId="urn:microsoft.com/office/officeart/2005/8/layout/cycle6"/>
    <dgm:cxn modelId="{26B397AA-A189-496A-AE26-8E3D6985A2A0}" type="presOf" srcId="{57F30255-6830-429A-8A98-B6405464BFD6}" destId="{7FF19755-9473-4874-B7EA-C4ED59F3A452}" srcOrd="0" destOrd="0" presId="urn:microsoft.com/office/officeart/2005/8/layout/cycle6"/>
    <dgm:cxn modelId="{3147F42A-66B1-4513-8065-931E9FEFA82D}" srcId="{BC71E705-AA26-4F58-B1F0-E9A0872608FE}" destId="{7829638F-75B3-4C9B-8C2B-1B419B06FB9B}" srcOrd="1" destOrd="0" parTransId="{20C82491-338A-469B-8E30-5A6C631FBFD6}" sibTransId="{B314182F-5E1D-452F-B8BC-50179FE1D775}"/>
    <dgm:cxn modelId="{5B36DBAA-8CC5-4254-AB7B-BDA1C140C18E}" srcId="{BC71E705-AA26-4F58-B1F0-E9A0872608FE}" destId="{57F30255-6830-429A-8A98-B6405464BFD6}" srcOrd="0" destOrd="0" parTransId="{3DCB321F-3169-4E99-8B28-8011F6EB0103}" sibTransId="{028B2DE0-FADB-434C-A889-CC34810AC70B}"/>
    <dgm:cxn modelId="{2FB4954E-2653-4594-A3A8-D4E0F84C4D79}" type="presOf" srcId="{028B2DE0-FADB-434C-A889-CC34810AC70B}" destId="{B53FCB20-0734-4777-890C-51BCA9A5A4D1}" srcOrd="0" destOrd="0" presId="urn:microsoft.com/office/officeart/2005/8/layout/cycle6"/>
    <dgm:cxn modelId="{AFB7DC5A-670C-420F-B23E-08959599EC87}" type="presOf" srcId="{B314182F-5E1D-452F-B8BC-50179FE1D775}" destId="{9C6A1326-E17A-4B35-A6E6-F61ABA3E79D4}" srcOrd="0" destOrd="0" presId="urn:microsoft.com/office/officeart/2005/8/layout/cycle6"/>
    <dgm:cxn modelId="{310E8A69-5B9E-471E-BEFE-544F53ADDFF5}" type="presOf" srcId="{BC71E705-AA26-4F58-B1F0-E9A0872608FE}" destId="{A4765705-CDE1-411A-A7EC-5CF3F016805C}" srcOrd="0" destOrd="0" presId="urn:microsoft.com/office/officeart/2005/8/layout/cycle6"/>
    <dgm:cxn modelId="{EA31E50E-1503-4224-BE86-8C7D303E1D90}" type="presParOf" srcId="{A4765705-CDE1-411A-A7EC-5CF3F016805C}" destId="{7FF19755-9473-4874-B7EA-C4ED59F3A452}" srcOrd="0" destOrd="0" presId="urn:microsoft.com/office/officeart/2005/8/layout/cycle6"/>
    <dgm:cxn modelId="{B70D90EB-91B8-43EE-A5EB-EA15BE9CB085}" type="presParOf" srcId="{A4765705-CDE1-411A-A7EC-5CF3F016805C}" destId="{98C217A3-0A63-4CB3-8726-20C0FB2C77C6}" srcOrd="1" destOrd="0" presId="urn:microsoft.com/office/officeart/2005/8/layout/cycle6"/>
    <dgm:cxn modelId="{0934B5D3-7F8A-4387-8E77-D4B3127B492C}" type="presParOf" srcId="{A4765705-CDE1-411A-A7EC-5CF3F016805C}" destId="{B53FCB20-0734-4777-890C-51BCA9A5A4D1}" srcOrd="2" destOrd="0" presId="urn:microsoft.com/office/officeart/2005/8/layout/cycle6"/>
    <dgm:cxn modelId="{0F6806E5-2C3B-432A-A7A7-882BDF2A43CA}" type="presParOf" srcId="{A4765705-CDE1-411A-A7EC-5CF3F016805C}" destId="{7EE80B54-C624-4047-A791-D2243DAE18E2}" srcOrd="3" destOrd="0" presId="urn:microsoft.com/office/officeart/2005/8/layout/cycle6"/>
    <dgm:cxn modelId="{8FA889F6-AB06-45B4-8D66-BB525B377A32}" type="presParOf" srcId="{A4765705-CDE1-411A-A7EC-5CF3F016805C}" destId="{E3A9324F-472D-4B73-B5AE-490B336CDDE8}" srcOrd="4" destOrd="0" presId="urn:microsoft.com/office/officeart/2005/8/layout/cycle6"/>
    <dgm:cxn modelId="{1A647A2E-9207-4B04-9515-58D474C854A6}" type="presParOf" srcId="{A4765705-CDE1-411A-A7EC-5CF3F016805C}" destId="{9C6A1326-E17A-4B35-A6E6-F61ABA3E79D4}" srcOrd="5" destOrd="0" presId="urn:microsoft.com/office/officeart/2005/8/layout/cycle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BC7034-B071-415A-9306-C21955CA8EA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EFA60725-84B3-4AF1-B26E-1F346A41FD9F}">
      <dgm:prSet/>
      <dgm:spPr/>
      <dgm:t>
        <a:bodyPr/>
        <a:lstStyle/>
        <a:p>
          <a:r>
            <a:rPr lang="es-EC" dirty="0">
              <a:latin typeface="Arial" panose="020B0604020202020204" pitchFamily="34" charset="0"/>
              <a:cs typeface="Arial" panose="020B0604020202020204" pitchFamily="34" charset="0"/>
            </a:rPr>
            <a:t>38%</a:t>
          </a:r>
        </a:p>
      </dgm:t>
    </dgm:pt>
    <dgm:pt modelId="{B47D948A-367E-4CDF-BB28-F3EC9EC67005}" type="parTrans" cxnId="{4FC467A5-B4CE-4410-A80F-386DC87552F8}">
      <dgm:prSet/>
      <dgm:spPr/>
      <dgm:t>
        <a:bodyPr/>
        <a:lstStyle/>
        <a:p>
          <a:endParaRPr lang="es-ES">
            <a:latin typeface="Arial" panose="020B0604020202020204" pitchFamily="34" charset="0"/>
            <a:cs typeface="Arial" panose="020B0604020202020204" pitchFamily="34" charset="0"/>
          </a:endParaRPr>
        </a:p>
      </dgm:t>
    </dgm:pt>
    <dgm:pt modelId="{17CEE98A-5B66-44FC-B77C-A02F1ECD9667}" type="sibTrans" cxnId="{4FC467A5-B4CE-4410-A80F-386DC87552F8}">
      <dgm:prSet/>
      <dgm:spPr>
        <a:noFill/>
      </dgm:spPr>
      <dgm:t>
        <a:bodyPr/>
        <a:lstStyle/>
        <a:p>
          <a:endParaRPr lang="es-ES">
            <a:latin typeface="Arial" panose="020B0604020202020204" pitchFamily="34" charset="0"/>
            <a:cs typeface="Arial" panose="020B0604020202020204" pitchFamily="34" charset="0"/>
          </a:endParaRPr>
        </a:p>
      </dgm:t>
    </dgm:pt>
    <dgm:pt modelId="{9D46C9ED-57BE-4F63-A02D-05CF01D95FDF}">
      <dgm:prSet/>
      <dgm:spPr/>
      <dgm:t>
        <a:bodyPr/>
        <a:lstStyle/>
        <a:p>
          <a:r>
            <a:rPr lang="es-EC" dirty="0">
              <a:latin typeface="Arial" panose="020B0604020202020204" pitchFamily="34" charset="0"/>
              <a:cs typeface="Arial" panose="020B0604020202020204" pitchFamily="34" charset="0"/>
            </a:rPr>
            <a:t>62%</a:t>
          </a:r>
        </a:p>
      </dgm:t>
    </dgm:pt>
    <dgm:pt modelId="{3C1C06FE-3A94-42B8-B416-E7A8FDC962C5}" type="parTrans" cxnId="{2297FE48-0FE2-4102-9441-03B7851F0757}">
      <dgm:prSet/>
      <dgm:spPr/>
      <dgm:t>
        <a:bodyPr/>
        <a:lstStyle/>
        <a:p>
          <a:endParaRPr lang="es-ES">
            <a:latin typeface="Arial" panose="020B0604020202020204" pitchFamily="34" charset="0"/>
            <a:cs typeface="Arial" panose="020B0604020202020204" pitchFamily="34" charset="0"/>
          </a:endParaRPr>
        </a:p>
      </dgm:t>
    </dgm:pt>
    <dgm:pt modelId="{EB5FDE5C-2303-44FA-900A-9B35AB952031}" type="sibTrans" cxnId="{2297FE48-0FE2-4102-9441-03B7851F0757}">
      <dgm:prSet/>
      <dgm:spPr>
        <a:noFill/>
      </dgm:spPr>
      <dgm:t>
        <a:bodyPr/>
        <a:lstStyle/>
        <a:p>
          <a:endParaRPr lang="es-ES">
            <a:latin typeface="Arial" panose="020B0604020202020204" pitchFamily="34" charset="0"/>
            <a:cs typeface="Arial" panose="020B0604020202020204" pitchFamily="34" charset="0"/>
          </a:endParaRPr>
        </a:p>
      </dgm:t>
    </dgm:pt>
    <dgm:pt modelId="{821F397E-7D9B-4EF5-9E50-87D50ED581AC}" type="pres">
      <dgm:prSet presAssocID="{41BC7034-B071-415A-9306-C21955CA8EAB}" presName="cycle" presStyleCnt="0">
        <dgm:presLayoutVars>
          <dgm:dir/>
          <dgm:resizeHandles val="exact"/>
        </dgm:presLayoutVars>
      </dgm:prSet>
      <dgm:spPr/>
    </dgm:pt>
    <dgm:pt modelId="{411E354D-E07A-4E72-8405-2191B8CB83F7}" type="pres">
      <dgm:prSet presAssocID="{EFA60725-84B3-4AF1-B26E-1F346A41FD9F}" presName="node" presStyleLbl="node1" presStyleIdx="0" presStyleCnt="2" custScaleX="84224" custScaleY="74019" custRadScaleRad="39413" custRadScaleInc="-136488">
        <dgm:presLayoutVars>
          <dgm:bulletEnabled val="1"/>
        </dgm:presLayoutVars>
      </dgm:prSet>
      <dgm:spPr/>
    </dgm:pt>
    <dgm:pt modelId="{F2523978-0875-4B33-99C3-C4C10D1E669B}" type="pres">
      <dgm:prSet presAssocID="{17CEE98A-5B66-44FC-B77C-A02F1ECD9667}" presName="sibTrans" presStyleLbl="sibTrans2D1" presStyleIdx="0" presStyleCnt="2"/>
      <dgm:spPr/>
    </dgm:pt>
    <dgm:pt modelId="{B2862927-4D5F-46FE-A857-1B406B417124}" type="pres">
      <dgm:prSet presAssocID="{17CEE98A-5B66-44FC-B77C-A02F1ECD9667}" presName="connectorText" presStyleLbl="sibTrans2D1" presStyleIdx="0" presStyleCnt="2"/>
      <dgm:spPr/>
    </dgm:pt>
    <dgm:pt modelId="{358D7544-7EA5-4BAB-8026-0A4BBB25E495}" type="pres">
      <dgm:prSet presAssocID="{9D46C9ED-57BE-4F63-A02D-05CF01D95FDF}" presName="node" presStyleLbl="node1" presStyleIdx="1" presStyleCnt="2" custScaleX="149645" custScaleY="95838" custRadScaleRad="83960" custRadScaleInc="-81971">
        <dgm:presLayoutVars>
          <dgm:bulletEnabled val="1"/>
        </dgm:presLayoutVars>
      </dgm:prSet>
      <dgm:spPr/>
    </dgm:pt>
    <dgm:pt modelId="{953F2C7A-CC38-48D1-A7B7-9B13C7AD228C}" type="pres">
      <dgm:prSet presAssocID="{EB5FDE5C-2303-44FA-900A-9B35AB952031}" presName="sibTrans" presStyleLbl="sibTrans2D1" presStyleIdx="1" presStyleCnt="2" custScaleX="168482" custLinFactNeighborX="64241" custLinFactNeighborY="-37971"/>
      <dgm:spPr/>
    </dgm:pt>
    <dgm:pt modelId="{8BFC1648-5F58-4F7D-9FAE-3D88A4F05756}" type="pres">
      <dgm:prSet presAssocID="{EB5FDE5C-2303-44FA-900A-9B35AB952031}" presName="connectorText" presStyleLbl="sibTrans2D1" presStyleIdx="1" presStyleCnt="2"/>
      <dgm:spPr/>
    </dgm:pt>
  </dgm:ptLst>
  <dgm:cxnLst>
    <dgm:cxn modelId="{802ACFBC-99E9-48D8-93EA-345593ED2FFF}" type="presOf" srcId="{EFA60725-84B3-4AF1-B26E-1F346A41FD9F}" destId="{411E354D-E07A-4E72-8405-2191B8CB83F7}" srcOrd="0" destOrd="0" presId="urn:microsoft.com/office/officeart/2005/8/layout/cycle2"/>
    <dgm:cxn modelId="{2297FE48-0FE2-4102-9441-03B7851F0757}" srcId="{41BC7034-B071-415A-9306-C21955CA8EAB}" destId="{9D46C9ED-57BE-4F63-A02D-05CF01D95FDF}" srcOrd="1" destOrd="0" parTransId="{3C1C06FE-3A94-42B8-B416-E7A8FDC962C5}" sibTransId="{EB5FDE5C-2303-44FA-900A-9B35AB952031}"/>
    <dgm:cxn modelId="{CE2BEBFD-3D4A-469D-A385-E385CF23A776}" type="presOf" srcId="{9D46C9ED-57BE-4F63-A02D-05CF01D95FDF}" destId="{358D7544-7EA5-4BAB-8026-0A4BBB25E495}" srcOrd="0" destOrd="0" presId="urn:microsoft.com/office/officeart/2005/8/layout/cycle2"/>
    <dgm:cxn modelId="{4FC467A5-B4CE-4410-A80F-386DC87552F8}" srcId="{41BC7034-B071-415A-9306-C21955CA8EAB}" destId="{EFA60725-84B3-4AF1-B26E-1F346A41FD9F}" srcOrd="0" destOrd="0" parTransId="{B47D948A-367E-4CDF-BB28-F3EC9EC67005}" sibTransId="{17CEE98A-5B66-44FC-B77C-A02F1ECD9667}"/>
    <dgm:cxn modelId="{CB38ED93-65AB-41D3-BE1F-CC724BB57CC8}" type="presOf" srcId="{EB5FDE5C-2303-44FA-900A-9B35AB952031}" destId="{8BFC1648-5F58-4F7D-9FAE-3D88A4F05756}" srcOrd="1" destOrd="0" presId="urn:microsoft.com/office/officeart/2005/8/layout/cycle2"/>
    <dgm:cxn modelId="{988BC1B7-6E49-4ED2-A724-A4D3927BCF94}" type="presOf" srcId="{17CEE98A-5B66-44FC-B77C-A02F1ECD9667}" destId="{F2523978-0875-4B33-99C3-C4C10D1E669B}" srcOrd="0" destOrd="0" presId="urn:microsoft.com/office/officeart/2005/8/layout/cycle2"/>
    <dgm:cxn modelId="{2E74DB16-C5DE-4ABE-BE4A-5A828DBE3D56}" type="presOf" srcId="{EB5FDE5C-2303-44FA-900A-9B35AB952031}" destId="{953F2C7A-CC38-48D1-A7B7-9B13C7AD228C}" srcOrd="0" destOrd="0" presId="urn:microsoft.com/office/officeart/2005/8/layout/cycle2"/>
    <dgm:cxn modelId="{9B6C861A-BCBC-43C3-B0AB-40A13E822A77}" type="presOf" srcId="{41BC7034-B071-415A-9306-C21955CA8EAB}" destId="{821F397E-7D9B-4EF5-9E50-87D50ED581AC}" srcOrd="0" destOrd="0" presId="urn:microsoft.com/office/officeart/2005/8/layout/cycle2"/>
    <dgm:cxn modelId="{CC1ABCD0-063F-4EED-A2E7-C100EA54C51F}" type="presOf" srcId="{17CEE98A-5B66-44FC-B77C-A02F1ECD9667}" destId="{B2862927-4D5F-46FE-A857-1B406B417124}" srcOrd="1" destOrd="0" presId="urn:microsoft.com/office/officeart/2005/8/layout/cycle2"/>
    <dgm:cxn modelId="{555B3F7A-92A4-4158-94FA-128C9FB7B716}" type="presParOf" srcId="{821F397E-7D9B-4EF5-9E50-87D50ED581AC}" destId="{411E354D-E07A-4E72-8405-2191B8CB83F7}" srcOrd="0" destOrd="0" presId="urn:microsoft.com/office/officeart/2005/8/layout/cycle2"/>
    <dgm:cxn modelId="{67BD1F4E-2E9F-40A5-8405-A07D67802700}" type="presParOf" srcId="{821F397E-7D9B-4EF5-9E50-87D50ED581AC}" destId="{F2523978-0875-4B33-99C3-C4C10D1E669B}" srcOrd="1" destOrd="0" presId="urn:microsoft.com/office/officeart/2005/8/layout/cycle2"/>
    <dgm:cxn modelId="{57C4860C-7C85-491E-84F2-0FE8DC2FF2A7}" type="presParOf" srcId="{F2523978-0875-4B33-99C3-C4C10D1E669B}" destId="{B2862927-4D5F-46FE-A857-1B406B417124}" srcOrd="0" destOrd="0" presId="urn:microsoft.com/office/officeart/2005/8/layout/cycle2"/>
    <dgm:cxn modelId="{2CFC247C-B985-49EF-A0EB-DEA8D74FC30A}" type="presParOf" srcId="{821F397E-7D9B-4EF5-9E50-87D50ED581AC}" destId="{358D7544-7EA5-4BAB-8026-0A4BBB25E495}" srcOrd="2" destOrd="0" presId="urn:microsoft.com/office/officeart/2005/8/layout/cycle2"/>
    <dgm:cxn modelId="{A2FC4CC3-F15A-4031-BC69-724CD20B99E5}" type="presParOf" srcId="{821F397E-7D9B-4EF5-9E50-87D50ED581AC}" destId="{953F2C7A-CC38-48D1-A7B7-9B13C7AD228C}" srcOrd="3" destOrd="0" presId="urn:microsoft.com/office/officeart/2005/8/layout/cycle2"/>
    <dgm:cxn modelId="{1903B3CA-61EF-4C7E-9CC5-11A7FD1ABAC1}" type="presParOf" srcId="{953F2C7A-CC38-48D1-A7B7-9B13C7AD228C}" destId="{8BFC1648-5F58-4F7D-9FAE-3D88A4F05756}" srcOrd="0" destOrd="0" presId="urn:microsoft.com/office/officeart/2005/8/layout/cycle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8B7F02-9E6F-41D9-93BC-3C8FCAF0479E}" type="doc">
      <dgm:prSet loTypeId="urn:microsoft.com/office/officeart/2005/8/layout/gear1" loCatId="relationship" qsTypeId="urn:microsoft.com/office/officeart/2005/8/quickstyle/simple1" qsCatId="simple" csTypeId="urn:microsoft.com/office/officeart/2005/8/colors/accent4_3" csCatId="accent4" phldr="1"/>
      <dgm:spPr/>
      <dgm:t>
        <a:bodyPr/>
        <a:lstStyle/>
        <a:p>
          <a:endParaRPr lang="es-ES"/>
        </a:p>
      </dgm:t>
    </dgm:pt>
    <dgm:pt modelId="{2ACF3A16-D59F-4091-982A-B2BAD4485D48}">
      <dgm:prSet/>
      <dgm:spPr/>
      <dgm:t>
        <a:bodyPr/>
        <a:lstStyle/>
        <a:p>
          <a:r>
            <a:rPr lang="es-EC" dirty="0"/>
            <a:t>53%</a:t>
          </a:r>
        </a:p>
      </dgm:t>
    </dgm:pt>
    <dgm:pt modelId="{7F7A76D6-D21B-4C67-83F9-A5DFC4BA7F41}" type="parTrans" cxnId="{5DF42F3C-D88A-4268-8DF7-4599DD1282D5}">
      <dgm:prSet/>
      <dgm:spPr/>
      <dgm:t>
        <a:bodyPr/>
        <a:lstStyle/>
        <a:p>
          <a:endParaRPr lang="es-ES"/>
        </a:p>
      </dgm:t>
    </dgm:pt>
    <dgm:pt modelId="{0513946F-E4CA-4C56-BF46-92201BF3F39E}" type="sibTrans" cxnId="{5DF42F3C-D88A-4268-8DF7-4599DD1282D5}">
      <dgm:prSet/>
      <dgm:spPr/>
      <dgm:t>
        <a:bodyPr/>
        <a:lstStyle/>
        <a:p>
          <a:endParaRPr lang="es-ES" sz="1800"/>
        </a:p>
      </dgm:t>
    </dgm:pt>
    <dgm:pt modelId="{89DC74EB-C567-4A2F-8F8F-76D45F9F8657}">
      <dgm:prSet custT="1"/>
      <dgm:spPr/>
      <dgm:t>
        <a:bodyPr/>
        <a:lstStyle/>
        <a:p>
          <a:r>
            <a:rPr lang="es-EC" sz="3200"/>
            <a:t>33%</a:t>
          </a:r>
          <a:endParaRPr lang="es-EC" sz="3200"/>
        </a:p>
      </dgm:t>
    </dgm:pt>
    <dgm:pt modelId="{406124FE-ED22-4266-B09F-9B9E0D3563CC}" type="parTrans" cxnId="{5E74EE03-7CBA-45EE-AB14-783B5F0E74CD}">
      <dgm:prSet/>
      <dgm:spPr/>
      <dgm:t>
        <a:bodyPr/>
        <a:lstStyle/>
        <a:p>
          <a:endParaRPr lang="es-ES"/>
        </a:p>
      </dgm:t>
    </dgm:pt>
    <dgm:pt modelId="{A2ACD65A-FC84-465A-B6E3-DA07570D728A}" type="sibTrans" cxnId="{5E74EE03-7CBA-45EE-AB14-783B5F0E74CD}">
      <dgm:prSet/>
      <dgm:spPr/>
      <dgm:t>
        <a:bodyPr/>
        <a:lstStyle/>
        <a:p>
          <a:endParaRPr lang="es-ES"/>
        </a:p>
      </dgm:t>
    </dgm:pt>
    <dgm:pt modelId="{9B7A0190-AFBE-4829-A786-53F6DAB2D216}">
      <dgm:prSet custT="1"/>
      <dgm:spPr/>
      <dgm:t>
        <a:bodyPr/>
        <a:lstStyle/>
        <a:p>
          <a:r>
            <a:rPr lang="es-EC" sz="2800" dirty="0"/>
            <a:t>14%</a:t>
          </a:r>
        </a:p>
      </dgm:t>
    </dgm:pt>
    <dgm:pt modelId="{CAF9E2A4-A8AC-49B0-9ADA-71E3FFBE00D5}" type="parTrans" cxnId="{9B5A7B7C-9FED-48F2-BF03-472691F34F01}">
      <dgm:prSet/>
      <dgm:spPr/>
      <dgm:t>
        <a:bodyPr/>
        <a:lstStyle/>
        <a:p>
          <a:endParaRPr lang="es-ES"/>
        </a:p>
      </dgm:t>
    </dgm:pt>
    <dgm:pt modelId="{7ADB6738-A5A2-4514-8C02-951302C78882}" type="sibTrans" cxnId="{9B5A7B7C-9FED-48F2-BF03-472691F34F01}">
      <dgm:prSet/>
      <dgm:spPr/>
      <dgm:t>
        <a:bodyPr/>
        <a:lstStyle/>
        <a:p>
          <a:endParaRPr lang="es-ES"/>
        </a:p>
      </dgm:t>
    </dgm:pt>
    <dgm:pt modelId="{CC56AE17-47B9-4825-8F95-DD33E37ACFA1}" type="pres">
      <dgm:prSet presAssocID="{3E8B7F02-9E6F-41D9-93BC-3C8FCAF0479E}" presName="composite" presStyleCnt="0">
        <dgm:presLayoutVars>
          <dgm:chMax val="3"/>
          <dgm:animLvl val="lvl"/>
          <dgm:resizeHandles val="exact"/>
        </dgm:presLayoutVars>
      </dgm:prSet>
      <dgm:spPr/>
    </dgm:pt>
    <dgm:pt modelId="{AA1C8C02-148D-4DE9-A5E3-0C83D9B42760}" type="pres">
      <dgm:prSet presAssocID="{2ACF3A16-D59F-4091-982A-B2BAD4485D48}" presName="gear1" presStyleLbl="node1" presStyleIdx="0" presStyleCnt="3">
        <dgm:presLayoutVars>
          <dgm:chMax val="1"/>
          <dgm:bulletEnabled val="1"/>
        </dgm:presLayoutVars>
      </dgm:prSet>
      <dgm:spPr/>
    </dgm:pt>
    <dgm:pt modelId="{8220ACCD-ADD0-406D-B6BE-EBE8DA4C81E8}" type="pres">
      <dgm:prSet presAssocID="{2ACF3A16-D59F-4091-982A-B2BAD4485D48}" presName="gear1srcNode" presStyleLbl="node1" presStyleIdx="0" presStyleCnt="3"/>
      <dgm:spPr/>
    </dgm:pt>
    <dgm:pt modelId="{8357C1EE-AB2B-475D-92DD-1A57CD7F19B5}" type="pres">
      <dgm:prSet presAssocID="{2ACF3A16-D59F-4091-982A-B2BAD4485D48}" presName="gear1dstNode" presStyleLbl="node1" presStyleIdx="0" presStyleCnt="3"/>
      <dgm:spPr/>
    </dgm:pt>
    <dgm:pt modelId="{9FDA5932-F117-4386-A21D-76183E6A7F1A}" type="pres">
      <dgm:prSet presAssocID="{89DC74EB-C567-4A2F-8F8F-76D45F9F8657}" presName="gear2" presStyleLbl="node1" presStyleIdx="1" presStyleCnt="3">
        <dgm:presLayoutVars>
          <dgm:chMax val="1"/>
          <dgm:bulletEnabled val="1"/>
        </dgm:presLayoutVars>
      </dgm:prSet>
      <dgm:spPr/>
    </dgm:pt>
    <dgm:pt modelId="{BB705203-4976-47EE-B4FD-305D1326D06A}" type="pres">
      <dgm:prSet presAssocID="{89DC74EB-C567-4A2F-8F8F-76D45F9F8657}" presName="gear2srcNode" presStyleLbl="node1" presStyleIdx="1" presStyleCnt="3"/>
      <dgm:spPr/>
    </dgm:pt>
    <dgm:pt modelId="{652E09C2-EEBB-4757-9E29-6B99F7CFE9A7}" type="pres">
      <dgm:prSet presAssocID="{89DC74EB-C567-4A2F-8F8F-76D45F9F8657}" presName="gear2dstNode" presStyleLbl="node1" presStyleIdx="1" presStyleCnt="3"/>
      <dgm:spPr/>
    </dgm:pt>
    <dgm:pt modelId="{FA320FB8-3066-43B8-96FF-30BF10D4AD1F}" type="pres">
      <dgm:prSet presAssocID="{9B7A0190-AFBE-4829-A786-53F6DAB2D216}" presName="gear3" presStyleLbl="node1" presStyleIdx="2" presStyleCnt="3" custScaleX="80808" custScaleY="81687"/>
      <dgm:spPr/>
    </dgm:pt>
    <dgm:pt modelId="{56B81DEC-3338-4E97-91C8-8D008C912D95}" type="pres">
      <dgm:prSet presAssocID="{9B7A0190-AFBE-4829-A786-53F6DAB2D216}" presName="gear3tx" presStyleLbl="node1" presStyleIdx="2" presStyleCnt="3">
        <dgm:presLayoutVars>
          <dgm:chMax val="1"/>
          <dgm:bulletEnabled val="1"/>
        </dgm:presLayoutVars>
      </dgm:prSet>
      <dgm:spPr/>
    </dgm:pt>
    <dgm:pt modelId="{5164E3F4-E9BC-4867-BED1-F2D1BF44A72E}" type="pres">
      <dgm:prSet presAssocID="{9B7A0190-AFBE-4829-A786-53F6DAB2D216}" presName="gear3srcNode" presStyleLbl="node1" presStyleIdx="2" presStyleCnt="3"/>
      <dgm:spPr/>
    </dgm:pt>
    <dgm:pt modelId="{B734479A-EA05-4465-A10C-031708E9A85C}" type="pres">
      <dgm:prSet presAssocID="{9B7A0190-AFBE-4829-A786-53F6DAB2D216}" presName="gear3dstNode" presStyleLbl="node1" presStyleIdx="2" presStyleCnt="3"/>
      <dgm:spPr/>
    </dgm:pt>
    <dgm:pt modelId="{9EFAB173-5F1A-48D9-B5E1-BDB3D79D924C}" type="pres">
      <dgm:prSet presAssocID="{0513946F-E4CA-4C56-BF46-92201BF3F39E}" presName="connector1" presStyleLbl="sibTrans2D1" presStyleIdx="0" presStyleCnt="3"/>
      <dgm:spPr/>
    </dgm:pt>
    <dgm:pt modelId="{7CE2516E-1C31-483A-8C7E-C8F944F52531}" type="pres">
      <dgm:prSet presAssocID="{A2ACD65A-FC84-465A-B6E3-DA07570D728A}" presName="connector2" presStyleLbl="sibTrans2D1" presStyleIdx="1" presStyleCnt="3"/>
      <dgm:spPr/>
    </dgm:pt>
    <dgm:pt modelId="{D3C4831C-3F4C-48CF-9B8B-C19429B1ADBF}" type="pres">
      <dgm:prSet presAssocID="{7ADB6738-A5A2-4514-8C02-951302C78882}" presName="connector3" presStyleLbl="sibTrans2D1" presStyleIdx="2" presStyleCnt="3"/>
      <dgm:spPr/>
    </dgm:pt>
  </dgm:ptLst>
  <dgm:cxnLst>
    <dgm:cxn modelId="{9B5A7B7C-9FED-48F2-BF03-472691F34F01}" srcId="{3E8B7F02-9E6F-41D9-93BC-3C8FCAF0479E}" destId="{9B7A0190-AFBE-4829-A786-53F6DAB2D216}" srcOrd="2" destOrd="0" parTransId="{CAF9E2A4-A8AC-49B0-9ADA-71E3FFBE00D5}" sibTransId="{7ADB6738-A5A2-4514-8C02-951302C78882}"/>
    <dgm:cxn modelId="{8E36B970-4F79-4434-9B0A-174463963E57}" type="presOf" srcId="{A2ACD65A-FC84-465A-B6E3-DA07570D728A}" destId="{7CE2516E-1C31-483A-8C7E-C8F944F52531}" srcOrd="0" destOrd="0" presId="urn:microsoft.com/office/officeart/2005/8/layout/gear1"/>
    <dgm:cxn modelId="{ABA919A3-716F-4148-8DB7-15605827BC6E}" type="presOf" srcId="{9B7A0190-AFBE-4829-A786-53F6DAB2D216}" destId="{5164E3F4-E9BC-4867-BED1-F2D1BF44A72E}" srcOrd="2" destOrd="0" presId="urn:microsoft.com/office/officeart/2005/8/layout/gear1"/>
    <dgm:cxn modelId="{10171342-5E5E-4BA2-8373-01F5A36C2FFD}" type="presOf" srcId="{3E8B7F02-9E6F-41D9-93BC-3C8FCAF0479E}" destId="{CC56AE17-47B9-4825-8F95-DD33E37ACFA1}" srcOrd="0" destOrd="0" presId="urn:microsoft.com/office/officeart/2005/8/layout/gear1"/>
    <dgm:cxn modelId="{7AD74D27-E99C-4BFA-B1F6-93D997D11872}" type="presOf" srcId="{9B7A0190-AFBE-4829-A786-53F6DAB2D216}" destId="{FA320FB8-3066-43B8-96FF-30BF10D4AD1F}" srcOrd="0" destOrd="0" presId="urn:microsoft.com/office/officeart/2005/8/layout/gear1"/>
    <dgm:cxn modelId="{1889886E-0C07-444B-994F-D894EB122F9D}" type="presOf" srcId="{2ACF3A16-D59F-4091-982A-B2BAD4485D48}" destId="{8357C1EE-AB2B-475D-92DD-1A57CD7F19B5}" srcOrd="2" destOrd="0" presId="urn:microsoft.com/office/officeart/2005/8/layout/gear1"/>
    <dgm:cxn modelId="{3DC59F12-E085-42BA-BD97-4CE87A04420F}" type="presOf" srcId="{2ACF3A16-D59F-4091-982A-B2BAD4485D48}" destId="{8220ACCD-ADD0-406D-B6BE-EBE8DA4C81E8}" srcOrd="1" destOrd="0" presId="urn:microsoft.com/office/officeart/2005/8/layout/gear1"/>
    <dgm:cxn modelId="{5A1DA56D-6870-4749-9467-DE2AAFFDF912}" type="presOf" srcId="{9B7A0190-AFBE-4829-A786-53F6DAB2D216}" destId="{56B81DEC-3338-4E97-91C8-8D008C912D95}" srcOrd="1" destOrd="0" presId="urn:microsoft.com/office/officeart/2005/8/layout/gear1"/>
    <dgm:cxn modelId="{C9116090-37B3-4715-978F-E60DE474CC7D}" type="presOf" srcId="{89DC74EB-C567-4A2F-8F8F-76D45F9F8657}" destId="{9FDA5932-F117-4386-A21D-76183E6A7F1A}" srcOrd="0" destOrd="0" presId="urn:microsoft.com/office/officeart/2005/8/layout/gear1"/>
    <dgm:cxn modelId="{091EEBF4-D4C1-41C1-8E4B-6F656E804A5A}" type="presOf" srcId="{7ADB6738-A5A2-4514-8C02-951302C78882}" destId="{D3C4831C-3F4C-48CF-9B8B-C19429B1ADBF}" srcOrd="0" destOrd="0" presId="urn:microsoft.com/office/officeart/2005/8/layout/gear1"/>
    <dgm:cxn modelId="{7E8697FD-FAB1-4B0C-9523-244A1E1C6131}" type="presOf" srcId="{9B7A0190-AFBE-4829-A786-53F6DAB2D216}" destId="{B734479A-EA05-4465-A10C-031708E9A85C}" srcOrd="3" destOrd="0" presId="urn:microsoft.com/office/officeart/2005/8/layout/gear1"/>
    <dgm:cxn modelId="{5DF42F3C-D88A-4268-8DF7-4599DD1282D5}" srcId="{3E8B7F02-9E6F-41D9-93BC-3C8FCAF0479E}" destId="{2ACF3A16-D59F-4091-982A-B2BAD4485D48}" srcOrd="0" destOrd="0" parTransId="{7F7A76D6-D21B-4C67-83F9-A5DFC4BA7F41}" sibTransId="{0513946F-E4CA-4C56-BF46-92201BF3F39E}"/>
    <dgm:cxn modelId="{76DBE570-6238-4DE2-8DD9-CD52308AFB2A}" type="presOf" srcId="{89DC74EB-C567-4A2F-8F8F-76D45F9F8657}" destId="{BB705203-4976-47EE-B4FD-305D1326D06A}" srcOrd="1" destOrd="0" presId="urn:microsoft.com/office/officeart/2005/8/layout/gear1"/>
    <dgm:cxn modelId="{F71A52F0-709A-404A-9AAB-208B7FE30682}" type="presOf" srcId="{0513946F-E4CA-4C56-BF46-92201BF3F39E}" destId="{9EFAB173-5F1A-48D9-B5E1-BDB3D79D924C}" srcOrd="0" destOrd="0" presId="urn:microsoft.com/office/officeart/2005/8/layout/gear1"/>
    <dgm:cxn modelId="{763F9CAA-02EB-4D2C-A726-0D2A010BEAD3}" type="presOf" srcId="{2ACF3A16-D59F-4091-982A-B2BAD4485D48}" destId="{AA1C8C02-148D-4DE9-A5E3-0C83D9B42760}" srcOrd="0" destOrd="0" presId="urn:microsoft.com/office/officeart/2005/8/layout/gear1"/>
    <dgm:cxn modelId="{CFE169DD-0ACD-40DD-8F8D-615C0864CE42}" type="presOf" srcId="{89DC74EB-C567-4A2F-8F8F-76D45F9F8657}" destId="{652E09C2-EEBB-4757-9E29-6B99F7CFE9A7}" srcOrd="2" destOrd="0" presId="urn:microsoft.com/office/officeart/2005/8/layout/gear1"/>
    <dgm:cxn modelId="{5E74EE03-7CBA-45EE-AB14-783B5F0E74CD}" srcId="{3E8B7F02-9E6F-41D9-93BC-3C8FCAF0479E}" destId="{89DC74EB-C567-4A2F-8F8F-76D45F9F8657}" srcOrd="1" destOrd="0" parTransId="{406124FE-ED22-4266-B09F-9B9E0D3563CC}" sibTransId="{A2ACD65A-FC84-465A-B6E3-DA07570D728A}"/>
    <dgm:cxn modelId="{99ACF42A-7C23-4750-B80F-3D7828F1161E}" type="presParOf" srcId="{CC56AE17-47B9-4825-8F95-DD33E37ACFA1}" destId="{AA1C8C02-148D-4DE9-A5E3-0C83D9B42760}" srcOrd="0" destOrd="0" presId="urn:microsoft.com/office/officeart/2005/8/layout/gear1"/>
    <dgm:cxn modelId="{048E41C9-36BC-40BC-966C-3F5F6F0CDC48}" type="presParOf" srcId="{CC56AE17-47B9-4825-8F95-DD33E37ACFA1}" destId="{8220ACCD-ADD0-406D-B6BE-EBE8DA4C81E8}" srcOrd="1" destOrd="0" presId="urn:microsoft.com/office/officeart/2005/8/layout/gear1"/>
    <dgm:cxn modelId="{C82EA22B-EE69-4F2E-A4BB-FC41BF591876}" type="presParOf" srcId="{CC56AE17-47B9-4825-8F95-DD33E37ACFA1}" destId="{8357C1EE-AB2B-475D-92DD-1A57CD7F19B5}" srcOrd="2" destOrd="0" presId="urn:microsoft.com/office/officeart/2005/8/layout/gear1"/>
    <dgm:cxn modelId="{A7598604-506B-4FCE-9189-1233587908CF}" type="presParOf" srcId="{CC56AE17-47B9-4825-8F95-DD33E37ACFA1}" destId="{9FDA5932-F117-4386-A21D-76183E6A7F1A}" srcOrd="3" destOrd="0" presId="urn:microsoft.com/office/officeart/2005/8/layout/gear1"/>
    <dgm:cxn modelId="{75B2F5C0-A494-4187-A265-6043CD1686A2}" type="presParOf" srcId="{CC56AE17-47B9-4825-8F95-DD33E37ACFA1}" destId="{BB705203-4976-47EE-B4FD-305D1326D06A}" srcOrd="4" destOrd="0" presId="urn:microsoft.com/office/officeart/2005/8/layout/gear1"/>
    <dgm:cxn modelId="{83AF96E7-644E-41EC-8004-C25F69D9A734}" type="presParOf" srcId="{CC56AE17-47B9-4825-8F95-DD33E37ACFA1}" destId="{652E09C2-EEBB-4757-9E29-6B99F7CFE9A7}" srcOrd="5" destOrd="0" presId="urn:microsoft.com/office/officeart/2005/8/layout/gear1"/>
    <dgm:cxn modelId="{0C93E82F-4974-46B5-B274-9543EEBECE87}" type="presParOf" srcId="{CC56AE17-47B9-4825-8F95-DD33E37ACFA1}" destId="{FA320FB8-3066-43B8-96FF-30BF10D4AD1F}" srcOrd="6" destOrd="0" presId="urn:microsoft.com/office/officeart/2005/8/layout/gear1"/>
    <dgm:cxn modelId="{736BFDF5-F1F1-4B37-BAEB-C8171E79F3A9}" type="presParOf" srcId="{CC56AE17-47B9-4825-8F95-DD33E37ACFA1}" destId="{56B81DEC-3338-4E97-91C8-8D008C912D95}" srcOrd="7" destOrd="0" presId="urn:microsoft.com/office/officeart/2005/8/layout/gear1"/>
    <dgm:cxn modelId="{5E63FE10-1D08-4E42-9626-D910661DE27C}" type="presParOf" srcId="{CC56AE17-47B9-4825-8F95-DD33E37ACFA1}" destId="{5164E3F4-E9BC-4867-BED1-F2D1BF44A72E}" srcOrd="8" destOrd="0" presId="urn:microsoft.com/office/officeart/2005/8/layout/gear1"/>
    <dgm:cxn modelId="{7C16FDB3-CB42-4912-9BF6-6953132D7A85}" type="presParOf" srcId="{CC56AE17-47B9-4825-8F95-DD33E37ACFA1}" destId="{B734479A-EA05-4465-A10C-031708E9A85C}" srcOrd="9" destOrd="0" presId="urn:microsoft.com/office/officeart/2005/8/layout/gear1"/>
    <dgm:cxn modelId="{2889E515-67F6-4295-8FAF-11966DB8D674}" type="presParOf" srcId="{CC56AE17-47B9-4825-8F95-DD33E37ACFA1}" destId="{9EFAB173-5F1A-48D9-B5E1-BDB3D79D924C}" srcOrd="10" destOrd="0" presId="urn:microsoft.com/office/officeart/2005/8/layout/gear1"/>
    <dgm:cxn modelId="{C5A7D9BB-D463-4E59-91CC-77BC6EA7981A}" type="presParOf" srcId="{CC56AE17-47B9-4825-8F95-DD33E37ACFA1}" destId="{7CE2516E-1C31-483A-8C7E-C8F944F52531}" srcOrd="11" destOrd="0" presId="urn:microsoft.com/office/officeart/2005/8/layout/gear1"/>
    <dgm:cxn modelId="{18458356-723F-4ACA-B2E6-D3158A690C17}" type="presParOf" srcId="{CC56AE17-47B9-4825-8F95-DD33E37ACFA1}" destId="{D3C4831C-3F4C-48CF-9B8B-C19429B1ADB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DEAF43-47EE-4810-A102-04CB7DA46084}" type="doc">
      <dgm:prSet loTypeId="urn:microsoft.com/office/officeart/2005/8/layout/arrow4" loCatId="relationship" qsTypeId="urn:microsoft.com/office/officeart/2005/8/quickstyle/simple1" qsCatId="simple" csTypeId="urn:microsoft.com/office/officeart/2005/8/colors/accent4_3" csCatId="accent4" phldr="1"/>
      <dgm:spPr/>
      <dgm:t>
        <a:bodyPr/>
        <a:lstStyle/>
        <a:p>
          <a:endParaRPr lang="es-ES"/>
        </a:p>
      </dgm:t>
    </dgm:pt>
    <dgm:pt modelId="{DDCC8DFE-AEE9-4047-9E33-C8C383C9D2A6}">
      <dgm:prSet custT="1"/>
      <dgm:spPr/>
      <dgm:t>
        <a:bodyPr/>
        <a:lstStyle/>
        <a:p>
          <a:pPr algn="ctr"/>
          <a:r>
            <a:rPr lang="es-EC" sz="4000" dirty="0"/>
            <a:t>29% </a:t>
          </a:r>
          <a:endParaRPr lang="es-EC" sz="2400" dirty="0"/>
        </a:p>
        <a:p>
          <a:pPr algn="ctr"/>
          <a:r>
            <a:rPr lang="es-EC" sz="2000" dirty="0"/>
            <a:t>Invierte en capacitación</a:t>
          </a:r>
          <a:endParaRPr lang="es-EC" sz="2400" dirty="0"/>
        </a:p>
      </dgm:t>
    </dgm:pt>
    <dgm:pt modelId="{043A7C17-57F4-474B-9E56-59D5FF41FFCB}" type="parTrans" cxnId="{A6A63014-60F0-4B13-B203-5773B01465BE}">
      <dgm:prSet/>
      <dgm:spPr/>
      <dgm:t>
        <a:bodyPr/>
        <a:lstStyle/>
        <a:p>
          <a:endParaRPr lang="es-ES"/>
        </a:p>
      </dgm:t>
    </dgm:pt>
    <dgm:pt modelId="{11A811D5-611C-4464-B1EA-535B451D1D43}" type="sibTrans" cxnId="{A6A63014-60F0-4B13-B203-5773B01465BE}">
      <dgm:prSet/>
      <dgm:spPr/>
      <dgm:t>
        <a:bodyPr/>
        <a:lstStyle/>
        <a:p>
          <a:endParaRPr lang="es-ES"/>
        </a:p>
      </dgm:t>
    </dgm:pt>
    <dgm:pt modelId="{2A9B174F-9BD3-4BCC-9B91-67FCEFE168EE}">
      <dgm:prSet custT="1"/>
      <dgm:spPr/>
      <dgm:t>
        <a:bodyPr/>
        <a:lstStyle/>
        <a:p>
          <a:pPr algn="ctr"/>
          <a:r>
            <a:rPr lang="es-EC" sz="4000" dirty="0"/>
            <a:t>71%</a:t>
          </a:r>
        </a:p>
        <a:p>
          <a:pPr algn="ctr"/>
          <a:r>
            <a:rPr lang="es-EC" sz="1800" dirty="0"/>
            <a:t>No invierte en capacitación</a:t>
          </a:r>
        </a:p>
        <a:p>
          <a:pPr algn="l"/>
          <a:r>
            <a:rPr lang="es-EC" sz="1800" dirty="0"/>
            <a:t> </a:t>
          </a:r>
        </a:p>
      </dgm:t>
    </dgm:pt>
    <dgm:pt modelId="{A269B3B2-48B2-41C6-989F-4E8374FA83B7}" type="parTrans" cxnId="{599A69D7-1D18-4E9B-A690-2397BA87E818}">
      <dgm:prSet/>
      <dgm:spPr/>
      <dgm:t>
        <a:bodyPr/>
        <a:lstStyle/>
        <a:p>
          <a:endParaRPr lang="es-ES"/>
        </a:p>
      </dgm:t>
    </dgm:pt>
    <dgm:pt modelId="{C6B6A884-771D-432E-A074-A9806387679F}" type="sibTrans" cxnId="{599A69D7-1D18-4E9B-A690-2397BA87E818}">
      <dgm:prSet/>
      <dgm:spPr/>
      <dgm:t>
        <a:bodyPr/>
        <a:lstStyle/>
        <a:p>
          <a:endParaRPr lang="es-ES"/>
        </a:p>
      </dgm:t>
    </dgm:pt>
    <dgm:pt modelId="{94A02C71-DBAA-4341-BE72-3076E9F47230}" type="pres">
      <dgm:prSet presAssocID="{DDDEAF43-47EE-4810-A102-04CB7DA46084}" presName="compositeShape" presStyleCnt="0">
        <dgm:presLayoutVars>
          <dgm:chMax val="2"/>
          <dgm:dir/>
          <dgm:resizeHandles val="exact"/>
        </dgm:presLayoutVars>
      </dgm:prSet>
      <dgm:spPr/>
    </dgm:pt>
    <dgm:pt modelId="{D6DD271B-B612-46C4-A318-BC9CE93340CD}" type="pres">
      <dgm:prSet presAssocID="{DDCC8DFE-AEE9-4047-9E33-C8C383C9D2A6}" presName="upArrow" presStyleLbl="node1" presStyleIdx="0" presStyleCnt="2" custScaleY="63999" custLinFactNeighborX="27687" custLinFactNeighborY="1478"/>
      <dgm:spPr/>
    </dgm:pt>
    <dgm:pt modelId="{432155E5-BB2D-4781-8619-FC041A7BBCBD}" type="pres">
      <dgm:prSet presAssocID="{DDCC8DFE-AEE9-4047-9E33-C8C383C9D2A6}" presName="upArrowText" presStyleLbl="revTx" presStyleIdx="0" presStyleCnt="2" custLinFactNeighborY="6651">
        <dgm:presLayoutVars>
          <dgm:chMax val="0"/>
          <dgm:bulletEnabled val="1"/>
        </dgm:presLayoutVars>
      </dgm:prSet>
      <dgm:spPr/>
    </dgm:pt>
    <dgm:pt modelId="{3BDF0FBF-A34C-4E86-8A7D-E7172701BA7F}" type="pres">
      <dgm:prSet presAssocID="{2A9B174F-9BD3-4BCC-9B91-67FCEFE168EE}" presName="downArrow" presStyleLbl="node1" presStyleIdx="1" presStyleCnt="2" custScaleY="127548"/>
      <dgm:spPr/>
    </dgm:pt>
    <dgm:pt modelId="{ED357D9D-7C23-4E28-B752-340C2232263A}" type="pres">
      <dgm:prSet presAssocID="{2A9B174F-9BD3-4BCC-9B91-67FCEFE168EE}" presName="downArrowText" presStyleLbl="revTx" presStyleIdx="1" presStyleCnt="2" custLinFactNeighborX="-16500" custLinFactNeighborY="5912">
        <dgm:presLayoutVars>
          <dgm:chMax val="0"/>
          <dgm:bulletEnabled val="1"/>
        </dgm:presLayoutVars>
      </dgm:prSet>
      <dgm:spPr/>
    </dgm:pt>
  </dgm:ptLst>
  <dgm:cxnLst>
    <dgm:cxn modelId="{AD44EFE4-A3C0-4A85-8777-B7429A43E0E5}" type="presOf" srcId="{DDCC8DFE-AEE9-4047-9E33-C8C383C9D2A6}" destId="{432155E5-BB2D-4781-8619-FC041A7BBCBD}" srcOrd="0" destOrd="0" presId="urn:microsoft.com/office/officeart/2005/8/layout/arrow4"/>
    <dgm:cxn modelId="{A6A63014-60F0-4B13-B203-5773B01465BE}" srcId="{DDDEAF43-47EE-4810-A102-04CB7DA46084}" destId="{DDCC8DFE-AEE9-4047-9E33-C8C383C9D2A6}" srcOrd="0" destOrd="0" parTransId="{043A7C17-57F4-474B-9E56-59D5FF41FFCB}" sibTransId="{11A811D5-611C-4464-B1EA-535B451D1D43}"/>
    <dgm:cxn modelId="{50E596BC-034B-48AF-89CE-D836CECB380C}" type="presOf" srcId="{2A9B174F-9BD3-4BCC-9B91-67FCEFE168EE}" destId="{ED357D9D-7C23-4E28-B752-340C2232263A}" srcOrd="0" destOrd="0" presId="urn:microsoft.com/office/officeart/2005/8/layout/arrow4"/>
    <dgm:cxn modelId="{599A69D7-1D18-4E9B-A690-2397BA87E818}" srcId="{DDDEAF43-47EE-4810-A102-04CB7DA46084}" destId="{2A9B174F-9BD3-4BCC-9B91-67FCEFE168EE}" srcOrd="1" destOrd="0" parTransId="{A269B3B2-48B2-41C6-989F-4E8374FA83B7}" sibTransId="{C6B6A884-771D-432E-A074-A9806387679F}"/>
    <dgm:cxn modelId="{817F3853-64AA-47F0-AAC5-6B31BD8039A4}" type="presOf" srcId="{DDDEAF43-47EE-4810-A102-04CB7DA46084}" destId="{94A02C71-DBAA-4341-BE72-3076E9F47230}" srcOrd="0" destOrd="0" presId="urn:microsoft.com/office/officeart/2005/8/layout/arrow4"/>
    <dgm:cxn modelId="{1078D9D0-3920-4A04-A596-152EAFBA9B82}" type="presParOf" srcId="{94A02C71-DBAA-4341-BE72-3076E9F47230}" destId="{D6DD271B-B612-46C4-A318-BC9CE93340CD}" srcOrd="0" destOrd="0" presId="urn:microsoft.com/office/officeart/2005/8/layout/arrow4"/>
    <dgm:cxn modelId="{DEB9EA7A-1727-4B1D-B419-F8520A63EBE9}" type="presParOf" srcId="{94A02C71-DBAA-4341-BE72-3076E9F47230}" destId="{432155E5-BB2D-4781-8619-FC041A7BBCBD}" srcOrd="1" destOrd="0" presId="urn:microsoft.com/office/officeart/2005/8/layout/arrow4"/>
    <dgm:cxn modelId="{EF5652A3-8D37-43D4-B557-5A2B50E128F4}" type="presParOf" srcId="{94A02C71-DBAA-4341-BE72-3076E9F47230}" destId="{3BDF0FBF-A34C-4E86-8A7D-E7172701BA7F}" srcOrd="2" destOrd="0" presId="urn:microsoft.com/office/officeart/2005/8/layout/arrow4"/>
    <dgm:cxn modelId="{BAAAF9BB-8EE7-41A3-959A-8208E3EAD7FF}" type="presParOf" srcId="{94A02C71-DBAA-4341-BE72-3076E9F47230}" destId="{ED357D9D-7C23-4E28-B752-340C2232263A}"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27B099-A2ED-4BF1-8AFB-30980304794B}" type="doc">
      <dgm:prSet loTypeId="urn:microsoft.com/office/officeart/2005/8/layout/target1" loCatId="relationship" qsTypeId="urn:microsoft.com/office/officeart/2005/8/quickstyle/simple1" qsCatId="simple" csTypeId="urn:microsoft.com/office/officeart/2005/8/colors/accent2_5" csCatId="accent2" phldr="1"/>
      <dgm:spPr/>
      <dgm:t>
        <a:bodyPr/>
        <a:lstStyle/>
        <a:p>
          <a:endParaRPr lang="es-ES"/>
        </a:p>
      </dgm:t>
    </dgm:pt>
    <dgm:pt modelId="{19A48F16-EF29-43A8-8974-612C45381D67}">
      <dgm:prSet custT="1"/>
      <dgm:spPr/>
      <dgm:t>
        <a:bodyPr/>
        <a:lstStyle/>
        <a:p>
          <a:r>
            <a:rPr lang="es-EC" sz="1600" dirty="0">
              <a:latin typeface="Arial" panose="020B0604020202020204" pitchFamily="34" charset="0"/>
              <a:cs typeface="Arial" panose="020B0604020202020204" pitchFamily="34" charset="0"/>
            </a:rPr>
            <a:t>96% No tienen Certificaciones de calidad </a:t>
          </a:r>
        </a:p>
      </dgm:t>
    </dgm:pt>
    <dgm:pt modelId="{47463ABC-2710-45A1-AA90-9A06B6CB8512}" type="parTrans" cxnId="{95A6A405-334B-4A53-90F1-DDC0E71BDA71}">
      <dgm:prSet/>
      <dgm:spPr/>
      <dgm:t>
        <a:bodyPr/>
        <a:lstStyle/>
        <a:p>
          <a:endParaRPr lang="es-ES" sz="2800">
            <a:latin typeface="Arial" panose="020B0604020202020204" pitchFamily="34" charset="0"/>
            <a:cs typeface="Arial" panose="020B0604020202020204" pitchFamily="34" charset="0"/>
          </a:endParaRPr>
        </a:p>
      </dgm:t>
    </dgm:pt>
    <dgm:pt modelId="{DEB26E97-AB6A-419F-BB60-2EF75C1546E3}" type="sibTrans" cxnId="{95A6A405-334B-4A53-90F1-DDC0E71BDA71}">
      <dgm:prSet/>
      <dgm:spPr/>
      <dgm:t>
        <a:bodyPr/>
        <a:lstStyle/>
        <a:p>
          <a:endParaRPr lang="es-ES" sz="2800">
            <a:latin typeface="Arial" panose="020B0604020202020204" pitchFamily="34" charset="0"/>
            <a:cs typeface="Arial" panose="020B0604020202020204" pitchFamily="34" charset="0"/>
          </a:endParaRPr>
        </a:p>
      </dgm:t>
    </dgm:pt>
    <dgm:pt modelId="{F4C0B9A5-CB2B-40A6-B931-41ED5F75DD8E}">
      <dgm:prSet custT="1"/>
      <dgm:spPr/>
      <dgm:t>
        <a:bodyPr/>
        <a:lstStyle/>
        <a:p>
          <a:r>
            <a:rPr lang="es-EC" sz="1600" dirty="0">
              <a:latin typeface="Arial" panose="020B0604020202020204" pitchFamily="34" charset="0"/>
              <a:cs typeface="Arial" panose="020B0604020202020204" pitchFamily="34" charset="0"/>
            </a:rPr>
            <a:t>75% Tiene tecnología obsoleta en sus procesos productivos </a:t>
          </a:r>
        </a:p>
      </dgm:t>
    </dgm:pt>
    <dgm:pt modelId="{DBCCBA28-384A-4C3C-A143-7CE26C98372A}" type="parTrans" cxnId="{02331118-8EFD-4DDB-9DBD-F8342087017D}">
      <dgm:prSet/>
      <dgm:spPr/>
      <dgm:t>
        <a:bodyPr/>
        <a:lstStyle/>
        <a:p>
          <a:endParaRPr lang="es-ES" sz="2800">
            <a:latin typeface="Arial" panose="020B0604020202020204" pitchFamily="34" charset="0"/>
            <a:cs typeface="Arial" panose="020B0604020202020204" pitchFamily="34" charset="0"/>
          </a:endParaRPr>
        </a:p>
      </dgm:t>
    </dgm:pt>
    <dgm:pt modelId="{5063FDB5-4299-4355-A246-F95F0B6E6E44}" type="sibTrans" cxnId="{02331118-8EFD-4DDB-9DBD-F8342087017D}">
      <dgm:prSet/>
      <dgm:spPr/>
      <dgm:t>
        <a:bodyPr/>
        <a:lstStyle/>
        <a:p>
          <a:endParaRPr lang="es-ES" sz="2800">
            <a:latin typeface="Arial" panose="020B0604020202020204" pitchFamily="34" charset="0"/>
            <a:cs typeface="Arial" panose="020B0604020202020204" pitchFamily="34" charset="0"/>
          </a:endParaRPr>
        </a:p>
      </dgm:t>
    </dgm:pt>
    <dgm:pt modelId="{8E40257C-D85B-4897-81BF-88355389822C}">
      <dgm:prSet custT="1"/>
      <dgm:spPr/>
      <dgm:t>
        <a:bodyPr/>
        <a:lstStyle/>
        <a:p>
          <a:r>
            <a:rPr lang="es-EC" sz="1600" dirty="0">
              <a:latin typeface="Arial" panose="020B0604020202020204" pitchFamily="34" charset="0"/>
              <a:cs typeface="Arial" panose="020B0604020202020204" pitchFamily="34" charset="0"/>
            </a:rPr>
            <a:t>63% Invierte en capacitación Anualmente menos de USD 500,00</a:t>
          </a:r>
        </a:p>
      </dgm:t>
    </dgm:pt>
    <dgm:pt modelId="{BFAD83F8-60DF-4FF1-927D-35472D2FE035}" type="parTrans" cxnId="{C74D3C4B-F43C-4E4B-BE07-65B6E5BCFC46}">
      <dgm:prSet/>
      <dgm:spPr/>
      <dgm:t>
        <a:bodyPr/>
        <a:lstStyle/>
        <a:p>
          <a:endParaRPr lang="es-ES" sz="2800">
            <a:latin typeface="Arial" panose="020B0604020202020204" pitchFamily="34" charset="0"/>
            <a:cs typeface="Arial" panose="020B0604020202020204" pitchFamily="34" charset="0"/>
          </a:endParaRPr>
        </a:p>
      </dgm:t>
    </dgm:pt>
    <dgm:pt modelId="{B2FD55B9-51E1-497E-87E0-9DE3989D66F9}" type="sibTrans" cxnId="{C74D3C4B-F43C-4E4B-BE07-65B6E5BCFC46}">
      <dgm:prSet/>
      <dgm:spPr/>
      <dgm:t>
        <a:bodyPr/>
        <a:lstStyle/>
        <a:p>
          <a:endParaRPr lang="es-ES" sz="2800">
            <a:latin typeface="Arial" panose="020B0604020202020204" pitchFamily="34" charset="0"/>
            <a:cs typeface="Arial" panose="020B0604020202020204" pitchFamily="34" charset="0"/>
          </a:endParaRPr>
        </a:p>
      </dgm:t>
    </dgm:pt>
    <dgm:pt modelId="{8D8C2E3A-694C-4A3C-B564-5570C69DB927}">
      <dgm:prSet custT="1"/>
      <dgm:spPr/>
      <dgm:t>
        <a:bodyPr/>
        <a:lstStyle/>
        <a:p>
          <a:r>
            <a:rPr lang="es-EC" sz="1600" dirty="0">
              <a:latin typeface="Arial" panose="020B0604020202020204" pitchFamily="34" charset="0"/>
              <a:cs typeface="Arial" panose="020B0604020202020204" pitchFamily="34" charset="0"/>
            </a:rPr>
            <a:t>62% Conocen de otras tecnologías para sus procesos productivos</a:t>
          </a:r>
        </a:p>
      </dgm:t>
    </dgm:pt>
    <dgm:pt modelId="{50F27CD7-0A8E-4CDA-BF23-C7A56EAD1746}" type="parTrans" cxnId="{30F63425-3B36-489C-A40A-656806A1DEDC}">
      <dgm:prSet/>
      <dgm:spPr/>
      <dgm:t>
        <a:bodyPr/>
        <a:lstStyle/>
        <a:p>
          <a:endParaRPr lang="es-ES" sz="2800">
            <a:latin typeface="Arial" panose="020B0604020202020204" pitchFamily="34" charset="0"/>
            <a:cs typeface="Arial" panose="020B0604020202020204" pitchFamily="34" charset="0"/>
          </a:endParaRPr>
        </a:p>
      </dgm:t>
    </dgm:pt>
    <dgm:pt modelId="{AE757DC7-58A3-46ED-8E1C-921AD9B869AF}" type="sibTrans" cxnId="{30F63425-3B36-489C-A40A-656806A1DEDC}">
      <dgm:prSet/>
      <dgm:spPr/>
      <dgm:t>
        <a:bodyPr/>
        <a:lstStyle/>
        <a:p>
          <a:endParaRPr lang="es-ES" sz="2800">
            <a:latin typeface="Arial" panose="020B0604020202020204" pitchFamily="34" charset="0"/>
            <a:cs typeface="Arial" panose="020B0604020202020204" pitchFamily="34" charset="0"/>
          </a:endParaRPr>
        </a:p>
      </dgm:t>
    </dgm:pt>
    <dgm:pt modelId="{73857163-9ECA-49E3-A2F5-2B4CA6919688}">
      <dgm:prSet custT="1"/>
      <dgm:spPr/>
      <dgm:t>
        <a:bodyPr/>
        <a:lstStyle/>
        <a:p>
          <a:r>
            <a:rPr lang="es-EC" sz="1600" dirty="0">
              <a:latin typeface="Arial" panose="020B0604020202020204" pitchFamily="34" charset="0"/>
              <a:cs typeface="Arial" panose="020B0604020202020204" pitchFamily="34" charset="0"/>
            </a:rPr>
            <a:t>57% Considera que tiene que renovar su tecnología</a:t>
          </a:r>
        </a:p>
      </dgm:t>
    </dgm:pt>
    <dgm:pt modelId="{27A90DD3-FFE7-4FD9-AE73-2AF29D8426F0}" type="parTrans" cxnId="{FB3EAD94-04FC-4F9F-98A4-436AE22C4DB6}">
      <dgm:prSet/>
      <dgm:spPr/>
      <dgm:t>
        <a:bodyPr/>
        <a:lstStyle/>
        <a:p>
          <a:endParaRPr lang="es-ES" sz="2800">
            <a:latin typeface="Arial" panose="020B0604020202020204" pitchFamily="34" charset="0"/>
            <a:cs typeface="Arial" panose="020B0604020202020204" pitchFamily="34" charset="0"/>
          </a:endParaRPr>
        </a:p>
      </dgm:t>
    </dgm:pt>
    <dgm:pt modelId="{A22011B8-DDBE-4B04-A4AC-D1407F2F22FB}" type="sibTrans" cxnId="{FB3EAD94-04FC-4F9F-98A4-436AE22C4DB6}">
      <dgm:prSet/>
      <dgm:spPr/>
      <dgm:t>
        <a:bodyPr/>
        <a:lstStyle/>
        <a:p>
          <a:endParaRPr lang="es-ES" sz="2800">
            <a:latin typeface="Arial" panose="020B0604020202020204" pitchFamily="34" charset="0"/>
            <a:cs typeface="Arial" panose="020B0604020202020204" pitchFamily="34" charset="0"/>
          </a:endParaRPr>
        </a:p>
      </dgm:t>
    </dgm:pt>
    <dgm:pt modelId="{348B4B1E-C77C-4A1E-B0EB-C298BDAC8CE1}" type="pres">
      <dgm:prSet presAssocID="{7027B099-A2ED-4BF1-8AFB-30980304794B}" presName="composite" presStyleCnt="0">
        <dgm:presLayoutVars>
          <dgm:chMax val="5"/>
          <dgm:dir/>
          <dgm:resizeHandles val="exact"/>
        </dgm:presLayoutVars>
      </dgm:prSet>
      <dgm:spPr/>
    </dgm:pt>
    <dgm:pt modelId="{69380D20-47FC-4F76-B1A8-EAFE30F9A36A}" type="pres">
      <dgm:prSet presAssocID="{19A48F16-EF29-43A8-8974-612C45381D67}" presName="circle1" presStyleLbl="lnNode1" presStyleIdx="0" presStyleCnt="5"/>
      <dgm:spPr/>
    </dgm:pt>
    <dgm:pt modelId="{FD8494C7-7BC0-43DE-A882-4BB546BE1640}" type="pres">
      <dgm:prSet presAssocID="{19A48F16-EF29-43A8-8974-612C45381D67}" presName="text1" presStyleLbl="revTx" presStyleIdx="0" presStyleCnt="5" custScaleX="334430" custLinFactX="31014" custLinFactNeighborX="100000" custLinFactNeighborY="-967">
        <dgm:presLayoutVars>
          <dgm:bulletEnabled val="1"/>
        </dgm:presLayoutVars>
      </dgm:prSet>
      <dgm:spPr/>
    </dgm:pt>
    <dgm:pt modelId="{55E9AD56-1662-4A5A-B265-B0A2DCF4A321}" type="pres">
      <dgm:prSet presAssocID="{19A48F16-EF29-43A8-8974-612C45381D67}" presName="line1" presStyleLbl="callout" presStyleIdx="0" presStyleCnt="10"/>
      <dgm:spPr/>
    </dgm:pt>
    <dgm:pt modelId="{6030B1B6-3DAA-46DD-9CC7-A9BD16E55733}" type="pres">
      <dgm:prSet presAssocID="{19A48F16-EF29-43A8-8974-612C45381D67}" presName="d1" presStyleLbl="callout" presStyleIdx="1" presStyleCnt="10"/>
      <dgm:spPr/>
    </dgm:pt>
    <dgm:pt modelId="{94D61A0D-3D0C-442B-AE11-41CA4E547965}" type="pres">
      <dgm:prSet presAssocID="{F4C0B9A5-CB2B-40A6-B931-41ED5F75DD8E}" presName="circle2" presStyleLbl="lnNode1" presStyleIdx="1" presStyleCnt="5"/>
      <dgm:spPr/>
    </dgm:pt>
    <dgm:pt modelId="{4E9087F3-E9EE-4195-A8A6-C440C9B08195}" type="pres">
      <dgm:prSet presAssocID="{F4C0B9A5-CB2B-40A6-B931-41ED5F75DD8E}" presName="text2" presStyleLbl="revTx" presStyleIdx="1" presStyleCnt="5" custScaleX="334040" custLinFactX="31122" custLinFactNeighborX="100000" custLinFactNeighborY="-1496">
        <dgm:presLayoutVars>
          <dgm:bulletEnabled val="1"/>
        </dgm:presLayoutVars>
      </dgm:prSet>
      <dgm:spPr/>
    </dgm:pt>
    <dgm:pt modelId="{04113586-4B57-4A4F-806B-1FC83B59EE11}" type="pres">
      <dgm:prSet presAssocID="{F4C0B9A5-CB2B-40A6-B931-41ED5F75DD8E}" presName="line2" presStyleLbl="callout" presStyleIdx="2" presStyleCnt="10"/>
      <dgm:spPr/>
    </dgm:pt>
    <dgm:pt modelId="{C29D3A51-ACE1-4C4E-AFDB-1CDBF884F62E}" type="pres">
      <dgm:prSet presAssocID="{F4C0B9A5-CB2B-40A6-B931-41ED5F75DD8E}" presName="d2" presStyleLbl="callout" presStyleIdx="3" presStyleCnt="10"/>
      <dgm:spPr/>
    </dgm:pt>
    <dgm:pt modelId="{CFF7C39A-4CD8-43F3-91E6-3E3B7881F225}" type="pres">
      <dgm:prSet presAssocID="{8E40257C-D85B-4897-81BF-88355389822C}" presName="circle3" presStyleLbl="lnNode1" presStyleIdx="2" presStyleCnt="5"/>
      <dgm:spPr/>
    </dgm:pt>
    <dgm:pt modelId="{4B0728F9-942A-4358-8738-2A9374158382}" type="pres">
      <dgm:prSet presAssocID="{8E40257C-D85B-4897-81BF-88355389822C}" presName="text3" presStyleLbl="revTx" presStyleIdx="2" presStyleCnt="5" custScaleX="339370" custLinFactX="33630" custLinFactNeighborX="100000">
        <dgm:presLayoutVars>
          <dgm:bulletEnabled val="1"/>
        </dgm:presLayoutVars>
      </dgm:prSet>
      <dgm:spPr/>
    </dgm:pt>
    <dgm:pt modelId="{B5213245-AABF-47BA-BCDA-E74E16DB94ED}" type="pres">
      <dgm:prSet presAssocID="{8E40257C-D85B-4897-81BF-88355389822C}" presName="line3" presStyleLbl="callout" presStyleIdx="4" presStyleCnt="10"/>
      <dgm:spPr/>
    </dgm:pt>
    <dgm:pt modelId="{A0F2A25C-5601-4E29-9E3A-C7723337ED1C}" type="pres">
      <dgm:prSet presAssocID="{8E40257C-D85B-4897-81BF-88355389822C}" presName="d3" presStyleLbl="callout" presStyleIdx="5" presStyleCnt="10"/>
      <dgm:spPr/>
    </dgm:pt>
    <dgm:pt modelId="{FE8C8858-B8E5-4DEC-86C1-D967CC7EE30B}" type="pres">
      <dgm:prSet presAssocID="{8D8C2E3A-694C-4A3C-B564-5570C69DB927}" presName="circle4" presStyleLbl="lnNode1" presStyleIdx="3" presStyleCnt="5"/>
      <dgm:spPr/>
    </dgm:pt>
    <dgm:pt modelId="{9C9A748E-E4B8-40D6-9FDA-8925A3465BC1}" type="pres">
      <dgm:prSet presAssocID="{8D8C2E3A-694C-4A3C-B564-5570C69DB927}" presName="text4" presStyleLbl="revTx" presStyleIdx="3" presStyleCnt="5" custScaleX="352591" custLinFactX="40009" custLinFactNeighborX="100000">
        <dgm:presLayoutVars>
          <dgm:bulletEnabled val="1"/>
        </dgm:presLayoutVars>
      </dgm:prSet>
      <dgm:spPr/>
    </dgm:pt>
    <dgm:pt modelId="{32DB33F0-8D61-446F-877F-9FCADFA0C86B}" type="pres">
      <dgm:prSet presAssocID="{8D8C2E3A-694C-4A3C-B564-5570C69DB927}" presName="line4" presStyleLbl="callout" presStyleIdx="6" presStyleCnt="10"/>
      <dgm:spPr/>
    </dgm:pt>
    <dgm:pt modelId="{F3D04BCB-F298-4CBC-A1CD-B745CD3E0DE1}" type="pres">
      <dgm:prSet presAssocID="{8D8C2E3A-694C-4A3C-B564-5570C69DB927}" presName="d4" presStyleLbl="callout" presStyleIdx="7" presStyleCnt="10"/>
      <dgm:spPr/>
    </dgm:pt>
    <dgm:pt modelId="{70C68190-39B1-4796-AEEA-583D4C495C50}" type="pres">
      <dgm:prSet presAssocID="{73857163-9ECA-49E3-A2F5-2B4CA6919688}" presName="circle5" presStyleLbl="lnNode1" presStyleIdx="4" presStyleCnt="5"/>
      <dgm:spPr/>
    </dgm:pt>
    <dgm:pt modelId="{BBD54684-6D82-42F4-B1F3-F0BD655F7F8D}" type="pres">
      <dgm:prSet presAssocID="{73857163-9ECA-49E3-A2F5-2B4CA6919688}" presName="text5" presStyleLbl="revTx" presStyleIdx="4" presStyleCnt="5" custScaleX="272369" custLinFactNeighborX="99561">
        <dgm:presLayoutVars>
          <dgm:bulletEnabled val="1"/>
        </dgm:presLayoutVars>
      </dgm:prSet>
      <dgm:spPr/>
    </dgm:pt>
    <dgm:pt modelId="{8B4A632F-70D4-48D6-A137-3732176415E0}" type="pres">
      <dgm:prSet presAssocID="{73857163-9ECA-49E3-A2F5-2B4CA6919688}" presName="line5" presStyleLbl="callout" presStyleIdx="8" presStyleCnt="10"/>
      <dgm:spPr/>
    </dgm:pt>
    <dgm:pt modelId="{3759A289-7D23-45E9-8E0D-9E59BB23FED6}" type="pres">
      <dgm:prSet presAssocID="{73857163-9ECA-49E3-A2F5-2B4CA6919688}" presName="d5" presStyleLbl="callout" presStyleIdx="9" presStyleCnt="10"/>
      <dgm:spPr/>
    </dgm:pt>
  </dgm:ptLst>
  <dgm:cxnLst>
    <dgm:cxn modelId="{089C49BC-1115-4E36-B8B1-94D34F978FEF}" type="presOf" srcId="{F4C0B9A5-CB2B-40A6-B931-41ED5F75DD8E}" destId="{4E9087F3-E9EE-4195-A8A6-C440C9B08195}" srcOrd="0" destOrd="0" presId="urn:microsoft.com/office/officeart/2005/8/layout/target1"/>
    <dgm:cxn modelId="{C74D3C4B-F43C-4E4B-BE07-65B6E5BCFC46}" srcId="{7027B099-A2ED-4BF1-8AFB-30980304794B}" destId="{8E40257C-D85B-4897-81BF-88355389822C}" srcOrd="2" destOrd="0" parTransId="{BFAD83F8-60DF-4FF1-927D-35472D2FE035}" sibTransId="{B2FD55B9-51E1-497E-87E0-9DE3989D66F9}"/>
    <dgm:cxn modelId="{02331118-8EFD-4DDB-9DBD-F8342087017D}" srcId="{7027B099-A2ED-4BF1-8AFB-30980304794B}" destId="{F4C0B9A5-CB2B-40A6-B931-41ED5F75DD8E}" srcOrd="1" destOrd="0" parTransId="{DBCCBA28-384A-4C3C-A143-7CE26C98372A}" sibTransId="{5063FDB5-4299-4355-A246-F95F0B6E6E44}"/>
    <dgm:cxn modelId="{95A6A405-334B-4A53-90F1-DDC0E71BDA71}" srcId="{7027B099-A2ED-4BF1-8AFB-30980304794B}" destId="{19A48F16-EF29-43A8-8974-612C45381D67}" srcOrd="0" destOrd="0" parTransId="{47463ABC-2710-45A1-AA90-9A06B6CB8512}" sibTransId="{DEB26E97-AB6A-419F-BB60-2EF75C1546E3}"/>
    <dgm:cxn modelId="{30F63425-3B36-489C-A40A-656806A1DEDC}" srcId="{7027B099-A2ED-4BF1-8AFB-30980304794B}" destId="{8D8C2E3A-694C-4A3C-B564-5570C69DB927}" srcOrd="3" destOrd="0" parTransId="{50F27CD7-0A8E-4CDA-BF23-C7A56EAD1746}" sibTransId="{AE757DC7-58A3-46ED-8E1C-921AD9B869AF}"/>
    <dgm:cxn modelId="{4A04758C-1C5D-4B0A-BC4E-54E817C21137}" type="presOf" srcId="{8D8C2E3A-694C-4A3C-B564-5570C69DB927}" destId="{9C9A748E-E4B8-40D6-9FDA-8925A3465BC1}" srcOrd="0" destOrd="0" presId="urn:microsoft.com/office/officeart/2005/8/layout/target1"/>
    <dgm:cxn modelId="{FB3EAD94-04FC-4F9F-98A4-436AE22C4DB6}" srcId="{7027B099-A2ED-4BF1-8AFB-30980304794B}" destId="{73857163-9ECA-49E3-A2F5-2B4CA6919688}" srcOrd="4" destOrd="0" parTransId="{27A90DD3-FFE7-4FD9-AE73-2AF29D8426F0}" sibTransId="{A22011B8-DDBE-4B04-A4AC-D1407F2F22FB}"/>
    <dgm:cxn modelId="{B1EA9722-3158-44D0-BA5A-116632D0A7C0}" type="presOf" srcId="{7027B099-A2ED-4BF1-8AFB-30980304794B}" destId="{348B4B1E-C77C-4A1E-B0EB-C298BDAC8CE1}" srcOrd="0" destOrd="0" presId="urn:microsoft.com/office/officeart/2005/8/layout/target1"/>
    <dgm:cxn modelId="{39CDE92F-B5B5-49CE-BCAA-77DFBE1D5191}" type="presOf" srcId="{19A48F16-EF29-43A8-8974-612C45381D67}" destId="{FD8494C7-7BC0-43DE-A882-4BB546BE1640}" srcOrd="0" destOrd="0" presId="urn:microsoft.com/office/officeart/2005/8/layout/target1"/>
    <dgm:cxn modelId="{6503B4A0-EF2E-4BA3-9BAA-A1A7B2E131E7}" type="presOf" srcId="{8E40257C-D85B-4897-81BF-88355389822C}" destId="{4B0728F9-942A-4358-8738-2A9374158382}" srcOrd="0" destOrd="0" presId="urn:microsoft.com/office/officeart/2005/8/layout/target1"/>
    <dgm:cxn modelId="{45ADD18F-A579-4F97-A85A-5FFEC9EF28F7}" type="presOf" srcId="{73857163-9ECA-49E3-A2F5-2B4CA6919688}" destId="{BBD54684-6D82-42F4-B1F3-F0BD655F7F8D}" srcOrd="0" destOrd="0" presId="urn:microsoft.com/office/officeart/2005/8/layout/target1"/>
    <dgm:cxn modelId="{47F7A905-5706-4895-B059-B7D82481FE7E}" type="presParOf" srcId="{348B4B1E-C77C-4A1E-B0EB-C298BDAC8CE1}" destId="{69380D20-47FC-4F76-B1A8-EAFE30F9A36A}" srcOrd="0" destOrd="0" presId="urn:microsoft.com/office/officeart/2005/8/layout/target1"/>
    <dgm:cxn modelId="{0B1B8093-8FBB-40E5-A516-F6D1B28D579E}" type="presParOf" srcId="{348B4B1E-C77C-4A1E-B0EB-C298BDAC8CE1}" destId="{FD8494C7-7BC0-43DE-A882-4BB546BE1640}" srcOrd="1" destOrd="0" presId="urn:microsoft.com/office/officeart/2005/8/layout/target1"/>
    <dgm:cxn modelId="{97C548DD-D0C4-4F53-A1E2-6C51CBFFC2E2}" type="presParOf" srcId="{348B4B1E-C77C-4A1E-B0EB-C298BDAC8CE1}" destId="{55E9AD56-1662-4A5A-B265-B0A2DCF4A321}" srcOrd="2" destOrd="0" presId="urn:microsoft.com/office/officeart/2005/8/layout/target1"/>
    <dgm:cxn modelId="{E420C681-684F-48E6-9D98-8C0358A122B9}" type="presParOf" srcId="{348B4B1E-C77C-4A1E-B0EB-C298BDAC8CE1}" destId="{6030B1B6-3DAA-46DD-9CC7-A9BD16E55733}" srcOrd="3" destOrd="0" presId="urn:microsoft.com/office/officeart/2005/8/layout/target1"/>
    <dgm:cxn modelId="{4D189546-0E11-4C9E-90EE-35621D621A41}" type="presParOf" srcId="{348B4B1E-C77C-4A1E-B0EB-C298BDAC8CE1}" destId="{94D61A0D-3D0C-442B-AE11-41CA4E547965}" srcOrd="4" destOrd="0" presId="urn:microsoft.com/office/officeart/2005/8/layout/target1"/>
    <dgm:cxn modelId="{4CEC5543-A800-457B-BA27-0952EDF2E382}" type="presParOf" srcId="{348B4B1E-C77C-4A1E-B0EB-C298BDAC8CE1}" destId="{4E9087F3-E9EE-4195-A8A6-C440C9B08195}" srcOrd="5" destOrd="0" presId="urn:microsoft.com/office/officeart/2005/8/layout/target1"/>
    <dgm:cxn modelId="{A24F2AA8-CE65-4001-9DAE-5FB22EB7105B}" type="presParOf" srcId="{348B4B1E-C77C-4A1E-B0EB-C298BDAC8CE1}" destId="{04113586-4B57-4A4F-806B-1FC83B59EE11}" srcOrd="6" destOrd="0" presId="urn:microsoft.com/office/officeart/2005/8/layout/target1"/>
    <dgm:cxn modelId="{83876FAD-7CB8-4D4C-90BB-082B5BD9F168}" type="presParOf" srcId="{348B4B1E-C77C-4A1E-B0EB-C298BDAC8CE1}" destId="{C29D3A51-ACE1-4C4E-AFDB-1CDBF884F62E}" srcOrd="7" destOrd="0" presId="urn:microsoft.com/office/officeart/2005/8/layout/target1"/>
    <dgm:cxn modelId="{5D3CA183-F496-4EF4-BC70-85F5514A9185}" type="presParOf" srcId="{348B4B1E-C77C-4A1E-B0EB-C298BDAC8CE1}" destId="{CFF7C39A-4CD8-43F3-91E6-3E3B7881F225}" srcOrd="8" destOrd="0" presId="urn:microsoft.com/office/officeart/2005/8/layout/target1"/>
    <dgm:cxn modelId="{BDEF0437-6A61-45B9-BB9B-FBC86F74319C}" type="presParOf" srcId="{348B4B1E-C77C-4A1E-B0EB-C298BDAC8CE1}" destId="{4B0728F9-942A-4358-8738-2A9374158382}" srcOrd="9" destOrd="0" presId="urn:microsoft.com/office/officeart/2005/8/layout/target1"/>
    <dgm:cxn modelId="{11BE37B6-240B-485A-991E-DFC112C5966C}" type="presParOf" srcId="{348B4B1E-C77C-4A1E-B0EB-C298BDAC8CE1}" destId="{B5213245-AABF-47BA-BCDA-E74E16DB94ED}" srcOrd="10" destOrd="0" presId="urn:microsoft.com/office/officeart/2005/8/layout/target1"/>
    <dgm:cxn modelId="{F9F02BF1-57F1-400A-9325-DAFEAD7F8993}" type="presParOf" srcId="{348B4B1E-C77C-4A1E-B0EB-C298BDAC8CE1}" destId="{A0F2A25C-5601-4E29-9E3A-C7723337ED1C}" srcOrd="11" destOrd="0" presId="urn:microsoft.com/office/officeart/2005/8/layout/target1"/>
    <dgm:cxn modelId="{97E9CEBA-2098-4F78-B482-50713F14306B}" type="presParOf" srcId="{348B4B1E-C77C-4A1E-B0EB-C298BDAC8CE1}" destId="{FE8C8858-B8E5-4DEC-86C1-D967CC7EE30B}" srcOrd="12" destOrd="0" presId="urn:microsoft.com/office/officeart/2005/8/layout/target1"/>
    <dgm:cxn modelId="{D4084186-655E-477C-92A3-EEF9B11B1DDC}" type="presParOf" srcId="{348B4B1E-C77C-4A1E-B0EB-C298BDAC8CE1}" destId="{9C9A748E-E4B8-40D6-9FDA-8925A3465BC1}" srcOrd="13" destOrd="0" presId="urn:microsoft.com/office/officeart/2005/8/layout/target1"/>
    <dgm:cxn modelId="{0D9D2022-0798-4F46-AFCE-6C46EA1D8A39}" type="presParOf" srcId="{348B4B1E-C77C-4A1E-B0EB-C298BDAC8CE1}" destId="{32DB33F0-8D61-446F-877F-9FCADFA0C86B}" srcOrd="14" destOrd="0" presId="urn:microsoft.com/office/officeart/2005/8/layout/target1"/>
    <dgm:cxn modelId="{A26AF644-E1ED-4139-A676-E0C872DB0AF4}" type="presParOf" srcId="{348B4B1E-C77C-4A1E-B0EB-C298BDAC8CE1}" destId="{F3D04BCB-F298-4CBC-A1CD-B745CD3E0DE1}" srcOrd="15" destOrd="0" presId="urn:microsoft.com/office/officeart/2005/8/layout/target1"/>
    <dgm:cxn modelId="{B6FD2AC6-4911-4D24-85CC-6E04D8B7EB30}" type="presParOf" srcId="{348B4B1E-C77C-4A1E-B0EB-C298BDAC8CE1}" destId="{70C68190-39B1-4796-AEEA-583D4C495C50}" srcOrd="16" destOrd="0" presId="urn:microsoft.com/office/officeart/2005/8/layout/target1"/>
    <dgm:cxn modelId="{3E704857-B52D-42C6-B1AB-EEC327D49472}" type="presParOf" srcId="{348B4B1E-C77C-4A1E-B0EB-C298BDAC8CE1}" destId="{BBD54684-6D82-42F4-B1F3-F0BD655F7F8D}" srcOrd="17" destOrd="0" presId="urn:microsoft.com/office/officeart/2005/8/layout/target1"/>
    <dgm:cxn modelId="{C70F85C3-E530-4C25-B136-0B970CAF2AB5}" type="presParOf" srcId="{348B4B1E-C77C-4A1E-B0EB-C298BDAC8CE1}" destId="{8B4A632F-70D4-48D6-A137-3732176415E0}" srcOrd="18" destOrd="0" presId="urn:microsoft.com/office/officeart/2005/8/layout/target1"/>
    <dgm:cxn modelId="{8FE2B41C-3ADD-4BEC-A381-D3C21F6F2616}" type="presParOf" srcId="{348B4B1E-C77C-4A1E-B0EB-C298BDAC8CE1}" destId="{3759A289-7D23-45E9-8E0D-9E59BB23FED6}"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27CB9A-3C3A-4858-9764-26D070EF078D}" type="doc">
      <dgm:prSet loTypeId="urn:microsoft.com/office/officeart/2005/8/layout/target1" loCatId="relationship" qsTypeId="urn:microsoft.com/office/officeart/2005/8/quickstyle/simple1" qsCatId="simple" csTypeId="urn:microsoft.com/office/officeart/2005/8/colors/accent3_5" csCatId="accent3" phldr="1"/>
      <dgm:spPr/>
      <dgm:t>
        <a:bodyPr/>
        <a:lstStyle/>
        <a:p>
          <a:endParaRPr lang="es-ES"/>
        </a:p>
      </dgm:t>
    </dgm:pt>
    <dgm:pt modelId="{197CAD54-2B0F-48A7-AB65-E6594A0804CC}">
      <dgm:prSet custT="1"/>
      <dgm:spPr/>
      <dgm:t>
        <a:bodyPr/>
        <a:lstStyle/>
        <a:p>
          <a:r>
            <a:rPr lang="es-EC" sz="1600" dirty="0">
              <a:latin typeface="Arial" panose="020B0604020202020204" pitchFamily="34" charset="0"/>
              <a:cs typeface="Arial" panose="020B0604020202020204" pitchFamily="34" charset="0"/>
            </a:rPr>
            <a:t>53% tiene un talento humano con nivel bajo de capacitación</a:t>
          </a:r>
        </a:p>
      </dgm:t>
    </dgm:pt>
    <dgm:pt modelId="{9BFEAE6E-4B40-4381-994C-A54A2FA728AB}" type="parTrans" cxnId="{C55A310D-8997-4A28-BAEB-C74687B65766}">
      <dgm:prSet/>
      <dgm:spPr/>
      <dgm:t>
        <a:bodyPr/>
        <a:lstStyle/>
        <a:p>
          <a:endParaRPr lang="es-ES" sz="1600">
            <a:latin typeface="Arial" panose="020B0604020202020204" pitchFamily="34" charset="0"/>
            <a:cs typeface="Arial" panose="020B0604020202020204" pitchFamily="34" charset="0"/>
          </a:endParaRPr>
        </a:p>
      </dgm:t>
    </dgm:pt>
    <dgm:pt modelId="{DD4622A5-FAB9-4CF5-85B2-27021047B73F}" type="sibTrans" cxnId="{C55A310D-8997-4A28-BAEB-C74687B65766}">
      <dgm:prSet/>
      <dgm:spPr/>
      <dgm:t>
        <a:bodyPr/>
        <a:lstStyle/>
        <a:p>
          <a:endParaRPr lang="es-ES" sz="1600">
            <a:latin typeface="Arial" panose="020B0604020202020204" pitchFamily="34" charset="0"/>
            <a:cs typeface="Arial" panose="020B0604020202020204" pitchFamily="34" charset="0"/>
          </a:endParaRPr>
        </a:p>
      </dgm:t>
    </dgm:pt>
    <dgm:pt modelId="{BD491403-A71B-4398-86F2-2DC43B86B6B2}">
      <dgm:prSet custT="1"/>
      <dgm:spPr/>
      <dgm:t>
        <a:bodyPr/>
        <a:lstStyle/>
        <a:p>
          <a:r>
            <a:rPr lang="es-EC" sz="1600" dirty="0">
              <a:latin typeface="Arial" panose="020B0604020202020204" pitchFamily="34" charset="0"/>
              <a:cs typeface="Arial" panose="020B0604020202020204" pitchFamily="34" charset="0"/>
            </a:rPr>
            <a:t>49% del talento humano percibe una remuneración promedio entre Sueldo Básico y USD 500,00 </a:t>
          </a:r>
        </a:p>
      </dgm:t>
    </dgm:pt>
    <dgm:pt modelId="{B70041BE-8952-4B19-B261-C13DFB5DF711}" type="parTrans" cxnId="{4BEEAD5E-5176-49B9-AB7D-64D4A13B3B16}">
      <dgm:prSet/>
      <dgm:spPr/>
      <dgm:t>
        <a:bodyPr/>
        <a:lstStyle/>
        <a:p>
          <a:endParaRPr lang="es-ES" sz="1600">
            <a:latin typeface="Arial" panose="020B0604020202020204" pitchFamily="34" charset="0"/>
            <a:cs typeface="Arial" panose="020B0604020202020204" pitchFamily="34" charset="0"/>
          </a:endParaRPr>
        </a:p>
      </dgm:t>
    </dgm:pt>
    <dgm:pt modelId="{2C31AA36-30CB-4658-88F3-471A4FD76F50}" type="sibTrans" cxnId="{4BEEAD5E-5176-49B9-AB7D-64D4A13B3B16}">
      <dgm:prSet/>
      <dgm:spPr/>
      <dgm:t>
        <a:bodyPr/>
        <a:lstStyle/>
        <a:p>
          <a:endParaRPr lang="es-ES" sz="1600">
            <a:latin typeface="Arial" panose="020B0604020202020204" pitchFamily="34" charset="0"/>
            <a:cs typeface="Arial" panose="020B0604020202020204" pitchFamily="34" charset="0"/>
          </a:endParaRPr>
        </a:p>
      </dgm:t>
    </dgm:pt>
    <dgm:pt modelId="{2E83AC77-A49C-443D-B7DD-AEE514E51AEC}">
      <dgm:prSet custT="1"/>
      <dgm:spPr/>
      <dgm:t>
        <a:bodyPr/>
        <a:lstStyle/>
        <a:p>
          <a:r>
            <a:rPr lang="es-EC" sz="1600" dirty="0">
              <a:latin typeface="Arial" panose="020B0604020202020204" pitchFamily="34" charset="0"/>
              <a:cs typeface="Arial" panose="020B0604020202020204" pitchFamily="34" charset="0"/>
            </a:rPr>
            <a:t>33% tiene un talento humano con nivel medio de capacitación</a:t>
          </a:r>
        </a:p>
      </dgm:t>
    </dgm:pt>
    <dgm:pt modelId="{14092A57-0C44-4C9E-BEF8-055AA21BBC4D}" type="parTrans" cxnId="{627AD7B7-75C3-41B0-BDEE-1F83EB0401DB}">
      <dgm:prSet/>
      <dgm:spPr/>
      <dgm:t>
        <a:bodyPr/>
        <a:lstStyle/>
        <a:p>
          <a:endParaRPr lang="es-ES" sz="1600">
            <a:latin typeface="Arial" panose="020B0604020202020204" pitchFamily="34" charset="0"/>
            <a:cs typeface="Arial" panose="020B0604020202020204" pitchFamily="34" charset="0"/>
          </a:endParaRPr>
        </a:p>
      </dgm:t>
    </dgm:pt>
    <dgm:pt modelId="{136D2ECC-F8E3-4349-9AD4-47F75EE4F9CA}" type="sibTrans" cxnId="{627AD7B7-75C3-41B0-BDEE-1F83EB0401DB}">
      <dgm:prSet/>
      <dgm:spPr/>
      <dgm:t>
        <a:bodyPr/>
        <a:lstStyle/>
        <a:p>
          <a:endParaRPr lang="es-ES" sz="1600">
            <a:latin typeface="Arial" panose="020B0604020202020204" pitchFamily="34" charset="0"/>
            <a:cs typeface="Arial" panose="020B0604020202020204" pitchFamily="34" charset="0"/>
          </a:endParaRPr>
        </a:p>
      </dgm:t>
    </dgm:pt>
    <dgm:pt modelId="{EB9D5150-0396-4437-8D57-727D5732E9AB}">
      <dgm:prSet custT="1"/>
      <dgm:spPr/>
      <dgm:t>
        <a:bodyPr/>
        <a:lstStyle/>
        <a:p>
          <a:r>
            <a:rPr lang="es-EC" sz="1600" dirty="0">
              <a:latin typeface="Arial" panose="020B0604020202020204" pitchFamily="34" charset="0"/>
              <a:cs typeface="Arial" panose="020B0604020202020204" pitchFamily="34" charset="0"/>
            </a:rPr>
            <a:t>29% Invierte en capacitación</a:t>
          </a:r>
        </a:p>
      </dgm:t>
    </dgm:pt>
    <dgm:pt modelId="{C98801E5-D0F3-4F8E-900C-9336B15D4791}" type="parTrans" cxnId="{BB92C951-9B2E-4612-8350-2F5CBE73D40E}">
      <dgm:prSet/>
      <dgm:spPr/>
      <dgm:t>
        <a:bodyPr/>
        <a:lstStyle/>
        <a:p>
          <a:endParaRPr lang="es-ES" sz="1600">
            <a:latin typeface="Arial" panose="020B0604020202020204" pitchFamily="34" charset="0"/>
            <a:cs typeface="Arial" panose="020B0604020202020204" pitchFamily="34" charset="0"/>
          </a:endParaRPr>
        </a:p>
      </dgm:t>
    </dgm:pt>
    <dgm:pt modelId="{D966386B-B3BF-4BEB-8C77-BC61E6371938}" type="sibTrans" cxnId="{BB92C951-9B2E-4612-8350-2F5CBE73D40E}">
      <dgm:prSet/>
      <dgm:spPr/>
      <dgm:t>
        <a:bodyPr/>
        <a:lstStyle/>
        <a:p>
          <a:endParaRPr lang="es-ES" sz="1600">
            <a:latin typeface="Arial" panose="020B0604020202020204" pitchFamily="34" charset="0"/>
            <a:cs typeface="Arial" panose="020B0604020202020204" pitchFamily="34" charset="0"/>
          </a:endParaRPr>
        </a:p>
      </dgm:t>
    </dgm:pt>
    <dgm:pt modelId="{B82D66A4-FF3B-4284-B128-C8AA5543C584}">
      <dgm:prSet custT="1"/>
      <dgm:spPr/>
      <dgm:t>
        <a:bodyPr/>
        <a:lstStyle/>
        <a:p>
          <a:r>
            <a:rPr lang="es-EC" sz="1600" dirty="0">
              <a:latin typeface="Arial" panose="020B0604020202020204" pitchFamily="34" charset="0"/>
              <a:cs typeface="Arial" panose="020B0604020202020204" pitchFamily="34" charset="0"/>
            </a:rPr>
            <a:t>17% Tiene tecnología con año de fabricación entre el 2000 – 2010</a:t>
          </a:r>
        </a:p>
      </dgm:t>
    </dgm:pt>
    <dgm:pt modelId="{C0DD4F4B-1256-4609-9F28-D23B76501EC6}" type="parTrans" cxnId="{B3D2661C-3A20-4FBE-AA93-22330620A377}">
      <dgm:prSet/>
      <dgm:spPr/>
      <dgm:t>
        <a:bodyPr/>
        <a:lstStyle/>
        <a:p>
          <a:endParaRPr lang="es-ES" sz="1600">
            <a:latin typeface="Arial" panose="020B0604020202020204" pitchFamily="34" charset="0"/>
            <a:cs typeface="Arial" panose="020B0604020202020204" pitchFamily="34" charset="0"/>
          </a:endParaRPr>
        </a:p>
      </dgm:t>
    </dgm:pt>
    <dgm:pt modelId="{B2E7EC5E-4123-4296-918F-317B803C0E32}" type="sibTrans" cxnId="{B3D2661C-3A20-4FBE-AA93-22330620A377}">
      <dgm:prSet/>
      <dgm:spPr/>
      <dgm:t>
        <a:bodyPr/>
        <a:lstStyle/>
        <a:p>
          <a:endParaRPr lang="es-ES" sz="1600">
            <a:latin typeface="Arial" panose="020B0604020202020204" pitchFamily="34" charset="0"/>
            <a:cs typeface="Arial" panose="020B0604020202020204" pitchFamily="34" charset="0"/>
          </a:endParaRPr>
        </a:p>
      </dgm:t>
    </dgm:pt>
    <dgm:pt modelId="{D144F6A1-CA5B-40AB-A9B4-2EC1506303B3}" type="pres">
      <dgm:prSet presAssocID="{AC27CB9A-3C3A-4858-9764-26D070EF078D}" presName="composite" presStyleCnt="0">
        <dgm:presLayoutVars>
          <dgm:chMax val="5"/>
          <dgm:dir/>
          <dgm:resizeHandles val="exact"/>
        </dgm:presLayoutVars>
      </dgm:prSet>
      <dgm:spPr/>
    </dgm:pt>
    <dgm:pt modelId="{2A07A67C-31A0-4557-9C79-C87CF4E5A4CC}" type="pres">
      <dgm:prSet presAssocID="{197CAD54-2B0F-48A7-AB65-E6594A0804CC}" presName="circle1" presStyleLbl="lnNode1" presStyleIdx="0" presStyleCnt="5"/>
      <dgm:spPr/>
    </dgm:pt>
    <dgm:pt modelId="{B03E8F33-D515-4296-A43F-910BB5D8F9B6}" type="pres">
      <dgm:prSet presAssocID="{197CAD54-2B0F-48A7-AB65-E6594A0804CC}" presName="text1" presStyleLbl="revTx" presStyleIdx="0" presStyleCnt="5" custScaleX="370485" custLinFactX="54984" custLinFactNeighborX="100000" custLinFactNeighborY="2552">
        <dgm:presLayoutVars>
          <dgm:bulletEnabled val="1"/>
        </dgm:presLayoutVars>
      </dgm:prSet>
      <dgm:spPr/>
    </dgm:pt>
    <dgm:pt modelId="{E9247223-D453-42CE-B5A6-00C53FD26FC5}" type="pres">
      <dgm:prSet presAssocID="{197CAD54-2B0F-48A7-AB65-E6594A0804CC}" presName="line1" presStyleLbl="callout" presStyleIdx="0" presStyleCnt="10"/>
      <dgm:spPr/>
    </dgm:pt>
    <dgm:pt modelId="{1292511E-17A2-4597-93EA-EDBAD9CAEAFD}" type="pres">
      <dgm:prSet presAssocID="{197CAD54-2B0F-48A7-AB65-E6594A0804CC}" presName="d1" presStyleLbl="callout" presStyleIdx="1" presStyleCnt="10"/>
      <dgm:spPr/>
    </dgm:pt>
    <dgm:pt modelId="{F3905C89-540D-4884-B3D3-853F0F1D58EB}" type="pres">
      <dgm:prSet presAssocID="{BD491403-A71B-4398-86F2-2DC43B86B6B2}" presName="circle2" presStyleLbl="lnNode1" presStyleIdx="1" presStyleCnt="5"/>
      <dgm:spPr/>
    </dgm:pt>
    <dgm:pt modelId="{5F3CFB43-46C6-4F72-8365-00A7151F2350}" type="pres">
      <dgm:prSet presAssocID="{BD491403-A71B-4398-86F2-2DC43B86B6B2}" presName="text2" presStyleLbl="revTx" presStyleIdx="1" presStyleCnt="5" custScaleX="417568" custLinFactX="78311" custLinFactNeighborX="100000">
        <dgm:presLayoutVars>
          <dgm:bulletEnabled val="1"/>
        </dgm:presLayoutVars>
      </dgm:prSet>
      <dgm:spPr/>
    </dgm:pt>
    <dgm:pt modelId="{F51E0B5A-940C-4542-8A97-F8D316F73F6A}" type="pres">
      <dgm:prSet presAssocID="{BD491403-A71B-4398-86F2-2DC43B86B6B2}" presName="line2" presStyleLbl="callout" presStyleIdx="2" presStyleCnt="10"/>
      <dgm:spPr/>
    </dgm:pt>
    <dgm:pt modelId="{6413E318-EB78-4A74-97D5-64B9988005D1}" type="pres">
      <dgm:prSet presAssocID="{BD491403-A71B-4398-86F2-2DC43B86B6B2}" presName="d2" presStyleLbl="callout" presStyleIdx="3" presStyleCnt="10"/>
      <dgm:spPr/>
    </dgm:pt>
    <dgm:pt modelId="{74ED1255-BD66-4FEB-A25B-E27751CA02B8}" type="pres">
      <dgm:prSet presAssocID="{2E83AC77-A49C-443D-B7DD-AEE514E51AEC}" presName="circle3" presStyleLbl="lnNode1" presStyleIdx="2" presStyleCnt="5"/>
      <dgm:spPr/>
    </dgm:pt>
    <dgm:pt modelId="{4895AF82-7380-4F94-B947-75412A37F930}" type="pres">
      <dgm:prSet presAssocID="{2E83AC77-A49C-443D-B7DD-AEE514E51AEC}" presName="text3" presStyleLbl="revTx" presStyleIdx="2" presStyleCnt="5" custScaleX="388569" custLinFactX="64011" custLinFactNeighborX="100000" custLinFactNeighborY="-2552">
        <dgm:presLayoutVars>
          <dgm:bulletEnabled val="1"/>
        </dgm:presLayoutVars>
      </dgm:prSet>
      <dgm:spPr/>
    </dgm:pt>
    <dgm:pt modelId="{BFBBC44E-E7BF-4975-944B-FF9737725288}" type="pres">
      <dgm:prSet presAssocID="{2E83AC77-A49C-443D-B7DD-AEE514E51AEC}" presName="line3" presStyleLbl="callout" presStyleIdx="4" presStyleCnt="10"/>
      <dgm:spPr/>
    </dgm:pt>
    <dgm:pt modelId="{A83861FD-29A3-4008-94D6-8F02900B02D0}" type="pres">
      <dgm:prSet presAssocID="{2E83AC77-A49C-443D-B7DD-AEE514E51AEC}" presName="d3" presStyleLbl="callout" presStyleIdx="5" presStyleCnt="10"/>
      <dgm:spPr/>
    </dgm:pt>
    <dgm:pt modelId="{5216CA74-AEF2-41F3-8595-D33B0944AF5D}" type="pres">
      <dgm:prSet presAssocID="{EB9D5150-0396-4437-8D57-727D5732E9AB}" presName="circle4" presStyleLbl="lnNode1" presStyleIdx="3" presStyleCnt="5"/>
      <dgm:spPr/>
    </dgm:pt>
    <dgm:pt modelId="{9714ADA8-092B-429D-A9CE-DB6EB8390DB8}" type="pres">
      <dgm:prSet presAssocID="{EB9D5150-0396-4437-8D57-727D5732E9AB}" presName="text4" presStyleLbl="revTx" presStyleIdx="3" presStyleCnt="5" custScaleX="402988" custLinFactX="71221" custLinFactNeighborX="100000">
        <dgm:presLayoutVars>
          <dgm:bulletEnabled val="1"/>
        </dgm:presLayoutVars>
      </dgm:prSet>
      <dgm:spPr/>
    </dgm:pt>
    <dgm:pt modelId="{045E1624-8336-4E47-AC35-D77075DB14ED}" type="pres">
      <dgm:prSet presAssocID="{EB9D5150-0396-4437-8D57-727D5732E9AB}" presName="line4" presStyleLbl="callout" presStyleIdx="6" presStyleCnt="10"/>
      <dgm:spPr/>
    </dgm:pt>
    <dgm:pt modelId="{18CDD875-FF26-4618-8BF6-DF1E54EE9ED0}" type="pres">
      <dgm:prSet presAssocID="{EB9D5150-0396-4437-8D57-727D5732E9AB}" presName="d4" presStyleLbl="callout" presStyleIdx="7" presStyleCnt="10"/>
      <dgm:spPr/>
    </dgm:pt>
    <dgm:pt modelId="{6A6F03A9-D746-4693-8FE2-6B07269E0367}" type="pres">
      <dgm:prSet presAssocID="{B82D66A4-FF3B-4284-B128-C8AA5543C584}" presName="circle5" presStyleLbl="lnNode1" presStyleIdx="4" presStyleCnt="5"/>
      <dgm:spPr/>
    </dgm:pt>
    <dgm:pt modelId="{AEB6F5A2-9972-48E6-B6E7-9D334A8CC4A0}" type="pres">
      <dgm:prSet presAssocID="{B82D66A4-FF3B-4284-B128-C8AA5543C584}" presName="text5" presStyleLbl="revTx" presStyleIdx="4" presStyleCnt="5" custScaleX="421011" custLinFactX="80233" custLinFactNeighborX="100000" custLinFactNeighborY="-5105">
        <dgm:presLayoutVars>
          <dgm:bulletEnabled val="1"/>
        </dgm:presLayoutVars>
      </dgm:prSet>
      <dgm:spPr/>
    </dgm:pt>
    <dgm:pt modelId="{C71DB89B-7972-45C5-BEAA-FEEC810FA3B1}" type="pres">
      <dgm:prSet presAssocID="{B82D66A4-FF3B-4284-B128-C8AA5543C584}" presName="line5" presStyleLbl="callout" presStyleIdx="8" presStyleCnt="10"/>
      <dgm:spPr/>
    </dgm:pt>
    <dgm:pt modelId="{C0500698-7483-4836-B4AD-D2653AC3FEDF}" type="pres">
      <dgm:prSet presAssocID="{B82D66A4-FF3B-4284-B128-C8AA5543C584}" presName="d5" presStyleLbl="callout" presStyleIdx="9" presStyleCnt="10"/>
      <dgm:spPr/>
    </dgm:pt>
  </dgm:ptLst>
  <dgm:cxnLst>
    <dgm:cxn modelId="{C18E51C5-C9F8-499F-AD1E-77761652979E}" type="presOf" srcId="{AC27CB9A-3C3A-4858-9764-26D070EF078D}" destId="{D144F6A1-CA5B-40AB-A9B4-2EC1506303B3}" srcOrd="0" destOrd="0" presId="urn:microsoft.com/office/officeart/2005/8/layout/target1"/>
    <dgm:cxn modelId="{B3D2661C-3A20-4FBE-AA93-22330620A377}" srcId="{AC27CB9A-3C3A-4858-9764-26D070EF078D}" destId="{B82D66A4-FF3B-4284-B128-C8AA5543C584}" srcOrd="4" destOrd="0" parTransId="{C0DD4F4B-1256-4609-9F28-D23B76501EC6}" sibTransId="{B2E7EC5E-4123-4296-918F-317B803C0E32}"/>
    <dgm:cxn modelId="{09C417F5-CFAE-469C-912F-57C998615719}" type="presOf" srcId="{EB9D5150-0396-4437-8D57-727D5732E9AB}" destId="{9714ADA8-092B-429D-A9CE-DB6EB8390DB8}" srcOrd="0" destOrd="0" presId="urn:microsoft.com/office/officeart/2005/8/layout/target1"/>
    <dgm:cxn modelId="{82D962FB-8D30-4461-A6C1-BFE8B6690ED4}" type="presOf" srcId="{2E83AC77-A49C-443D-B7DD-AEE514E51AEC}" destId="{4895AF82-7380-4F94-B947-75412A37F930}" srcOrd="0" destOrd="0" presId="urn:microsoft.com/office/officeart/2005/8/layout/target1"/>
    <dgm:cxn modelId="{4BEEAD5E-5176-49B9-AB7D-64D4A13B3B16}" srcId="{AC27CB9A-3C3A-4858-9764-26D070EF078D}" destId="{BD491403-A71B-4398-86F2-2DC43B86B6B2}" srcOrd="1" destOrd="0" parTransId="{B70041BE-8952-4B19-B261-C13DFB5DF711}" sibTransId="{2C31AA36-30CB-4658-88F3-471A4FD76F50}"/>
    <dgm:cxn modelId="{BB92C951-9B2E-4612-8350-2F5CBE73D40E}" srcId="{AC27CB9A-3C3A-4858-9764-26D070EF078D}" destId="{EB9D5150-0396-4437-8D57-727D5732E9AB}" srcOrd="3" destOrd="0" parTransId="{C98801E5-D0F3-4F8E-900C-9336B15D4791}" sibTransId="{D966386B-B3BF-4BEB-8C77-BC61E6371938}"/>
    <dgm:cxn modelId="{873B26CB-8F24-4C72-82AB-E77C147CD782}" type="presOf" srcId="{197CAD54-2B0F-48A7-AB65-E6594A0804CC}" destId="{B03E8F33-D515-4296-A43F-910BB5D8F9B6}" srcOrd="0" destOrd="0" presId="urn:microsoft.com/office/officeart/2005/8/layout/target1"/>
    <dgm:cxn modelId="{627AD7B7-75C3-41B0-BDEE-1F83EB0401DB}" srcId="{AC27CB9A-3C3A-4858-9764-26D070EF078D}" destId="{2E83AC77-A49C-443D-B7DD-AEE514E51AEC}" srcOrd="2" destOrd="0" parTransId="{14092A57-0C44-4C9E-BEF8-055AA21BBC4D}" sibTransId="{136D2ECC-F8E3-4349-9AD4-47F75EE4F9CA}"/>
    <dgm:cxn modelId="{6C64F6FB-7228-40B8-A94E-D280D135F82F}" type="presOf" srcId="{B82D66A4-FF3B-4284-B128-C8AA5543C584}" destId="{AEB6F5A2-9972-48E6-B6E7-9D334A8CC4A0}" srcOrd="0" destOrd="0" presId="urn:microsoft.com/office/officeart/2005/8/layout/target1"/>
    <dgm:cxn modelId="{97633834-48A2-4CFC-9544-FBE5571C4140}" type="presOf" srcId="{BD491403-A71B-4398-86F2-2DC43B86B6B2}" destId="{5F3CFB43-46C6-4F72-8365-00A7151F2350}" srcOrd="0" destOrd="0" presId="urn:microsoft.com/office/officeart/2005/8/layout/target1"/>
    <dgm:cxn modelId="{C55A310D-8997-4A28-BAEB-C74687B65766}" srcId="{AC27CB9A-3C3A-4858-9764-26D070EF078D}" destId="{197CAD54-2B0F-48A7-AB65-E6594A0804CC}" srcOrd="0" destOrd="0" parTransId="{9BFEAE6E-4B40-4381-994C-A54A2FA728AB}" sibTransId="{DD4622A5-FAB9-4CF5-85B2-27021047B73F}"/>
    <dgm:cxn modelId="{FADF06AC-FCC1-4FD1-B352-58CC8D97D652}" type="presParOf" srcId="{D144F6A1-CA5B-40AB-A9B4-2EC1506303B3}" destId="{2A07A67C-31A0-4557-9C79-C87CF4E5A4CC}" srcOrd="0" destOrd="0" presId="urn:microsoft.com/office/officeart/2005/8/layout/target1"/>
    <dgm:cxn modelId="{D675912E-241E-4CF6-A972-B2CBB7A00F09}" type="presParOf" srcId="{D144F6A1-CA5B-40AB-A9B4-2EC1506303B3}" destId="{B03E8F33-D515-4296-A43F-910BB5D8F9B6}" srcOrd="1" destOrd="0" presId="urn:microsoft.com/office/officeart/2005/8/layout/target1"/>
    <dgm:cxn modelId="{DDE74CA0-1E7B-47E3-B4B3-B6958DEBC9A7}" type="presParOf" srcId="{D144F6A1-CA5B-40AB-A9B4-2EC1506303B3}" destId="{E9247223-D453-42CE-B5A6-00C53FD26FC5}" srcOrd="2" destOrd="0" presId="urn:microsoft.com/office/officeart/2005/8/layout/target1"/>
    <dgm:cxn modelId="{EC17FE1C-D1C8-45C4-87B3-79437AF70264}" type="presParOf" srcId="{D144F6A1-CA5B-40AB-A9B4-2EC1506303B3}" destId="{1292511E-17A2-4597-93EA-EDBAD9CAEAFD}" srcOrd="3" destOrd="0" presId="urn:microsoft.com/office/officeart/2005/8/layout/target1"/>
    <dgm:cxn modelId="{DF6D8A0C-FE1D-4A18-AACE-187519C50BA3}" type="presParOf" srcId="{D144F6A1-CA5B-40AB-A9B4-2EC1506303B3}" destId="{F3905C89-540D-4884-B3D3-853F0F1D58EB}" srcOrd="4" destOrd="0" presId="urn:microsoft.com/office/officeart/2005/8/layout/target1"/>
    <dgm:cxn modelId="{43B19599-03AD-47A8-B1F0-9995593AAAFC}" type="presParOf" srcId="{D144F6A1-CA5B-40AB-A9B4-2EC1506303B3}" destId="{5F3CFB43-46C6-4F72-8365-00A7151F2350}" srcOrd="5" destOrd="0" presId="urn:microsoft.com/office/officeart/2005/8/layout/target1"/>
    <dgm:cxn modelId="{28633521-74EA-4954-ABEC-61A7A3871A9B}" type="presParOf" srcId="{D144F6A1-CA5B-40AB-A9B4-2EC1506303B3}" destId="{F51E0B5A-940C-4542-8A97-F8D316F73F6A}" srcOrd="6" destOrd="0" presId="urn:microsoft.com/office/officeart/2005/8/layout/target1"/>
    <dgm:cxn modelId="{DEA0C4BB-B2FD-4D31-B702-8E66670156FA}" type="presParOf" srcId="{D144F6A1-CA5B-40AB-A9B4-2EC1506303B3}" destId="{6413E318-EB78-4A74-97D5-64B9988005D1}" srcOrd="7" destOrd="0" presId="urn:microsoft.com/office/officeart/2005/8/layout/target1"/>
    <dgm:cxn modelId="{CADBB9B3-004B-4A53-9011-F48DC6D324C3}" type="presParOf" srcId="{D144F6A1-CA5B-40AB-A9B4-2EC1506303B3}" destId="{74ED1255-BD66-4FEB-A25B-E27751CA02B8}" srcOrd="8" destOrd="0" presId="urn:microsoft.com/office/officeart/2005/8/layout/target1"/>
    <dgm:cxn modelId="{377B9450-EFEF-4E79-AE82-85F29E6F0BCC}" type="presParOf" srcId="{D144F6A1-CA5B-40AB-A9B4-2EC1506303B3}" destId="{4895AF82-7380-4F94-B947-75412A37F930}" srcOrd="9" destOrd="0" presId="urn:microsoft.com/office/officeart/2005/8/layout/target1"/>
    <dgm:cxn modelId="{5A9777EB-64C8-4575-B50C-2CDA41D24CA7}" type="presParOf" srcId="{D144F6A1-CA5B-40AB-A9B4-2EC1506303B3}" destId="{BFBBC44E-E7BF-4975-944B-FF9737725288}" srcOrd="10" destOrd="0" presId="urn:microsoft.com/office/officeart/2005/8/layout/target1"/>
    <dgm:cxn modelId="{096BC5E2-8AD4-4D18-A391-B158F49E72B4}" type="presParOf" srcId="{D144F6A1-CA5B-40AB-A9B4-2EC1506303B3}" destId="{A83861FD-29A3-4008-94D6-8F02900B02D0}" srcOrd="11" destOrd="0" presId="urn:microsoft.com/office/officeart/2005/8/layout/target1"/>
    <dgm:cxn modelId="{102BD24A-E7C4-417B-8E97-287ADD1E8CD0}" type="presParOf" srcId="{D144F6A1-CA5B-40AB-A9B4-2EC1506303B3}" destId="{5216CA74-AEF2-41F3-8595-D33B0944AF5D}" srcOrd="12" destOrd="0" presId="urn:microsoft.com/office/officeart/2005/8/layout/target1"/>
    <dgm:cxn modelId="{42B64DE7-0EF4-45FC-885D-9BD3AA10F800}" type="presParOf" srcId="{D144F6A1-CA5B-40AB-A9B4-2EC1506303B3}" destId="{9714ADA8-092B-429D-A9CE-DB6EB8390DB8}" srcOrd="13" destOrd="0" presId="urn:microsoft.com/office/officeart/2005/8/layout/target1"/>
    <dgm:cxn modelId="{9041CB3F-6322-40E2-9A22-FCF0D129183B}" type="presParOf" srcId="{D144F6A1-CA5B-40AB-A9B4-2EC1506303B3}" destId="{045E1624-8336-4E47-AC35-D77075DB14ED}" srcOrd="14" destOrd="0" presId="urn:microsoft.com/office/officeart/2005/8/layout/target1"/>
    <dgm:cxn modelId="{59211C7A-F8A2-47DD-B1C6-54CEFDBE1223}" type="presParOf" srcId="{D144F6A1-CA5B-40AB-A9B4-2EC1506303B3}" destId="{18CDD875-FF26-4618-8BF6-DF1E54EE9ED0}" srcOrd="15" destOrd="0" presId="urn:microsoft.com/office/officeart/2005/8/layout/target1"/>
    <dgm:cxn modelId="{42CA0297-3224-45F2-B55F-33DC7A5E8DA9}" type="presParOf" srcId="{D144F6A1-CA5B-40AB-A9B4-2EC1506303B3}" destId="{6A6F03A9-D746-4693-8FE2-6B07269E0367}" srcOrd="16" destOrd="0" presId="urn:microsoft.com/office/officeart/2005/8/layout/target1"/>
    <dgm:cxn modelId="{427F41FC-60C4-4F59-B8F4-65DCE8BFB341}" type="presParOf" srcId="{D144F6A1-CA5B-40AB-A9B4-2EC1506303B3}" destId="{AEB6F5A2-9972-48E6-B6E7-9D334A8CC4A0}" srcOrd="17" destOrd="0" presId="urn:microsoft.com/office/officeart/2005/8/layout/target1"/>
    <dgm:cxn modelId="{8AE6D5EF-D456-4D2B-84E9-3C247590D143}" type="presParOf" srcId="{D144F6A1-CA5B-40AB-A9B4-2EC1506303B3}" destId="{C71DB89B-7972-45C5-BEAA-FEEC810FA3B1}" srcOrd="18" destOrd="0" presId="urn:microsoft.com/office/officeart/2005/8/layout/target1"/>
    <dgm:cxn modelId="{428D46B5-6307-4112-AEB7-8E0C29BAA3A4}" type="presParOf" srcId="{D144F6A1-CA5B-40AB-A9B4-2EC1506303B3}" destId="{C0500698-7483-4836-B4AD-D2653AC3FEDF}" srcOrd="19" destOrd="0" presId="urn:microsoft.com/office/officeart/2005/8/layout/target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r>
            <a:rPr lang="es-EC" sz="1800" b="1" dirty="0">
              <a:solidFill>
                <a:sysClr val="windowText" lastClr="000000"/>
              </a:solidFill>
              <a:latin typeface="Arial" pitchFamily="34" charset="0"/>
              <a:cs typeface="Arial" pitchFamily="34" charset="0"/>
            </a:rPr>
            <a:t>Diseño</a:t>
          </a:r>
          <a:endParaRPr lang="es-EC" sz="1200" b="1" dirty="0">
            <a:solidFill>
              <a:sysClr val="windowText" lastClr="000000"/>
            </a:solidFill>
            <a:latin typeface="Arial" pitchFamily="34" charset="0"/>
            <a:cs typeface="Arial" pitchFamily="34" charset="0"/>
          </a:endParaRP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r>
            <a:rPr lang="es-EC" sz="1600" b="1" dirty="0">
              <a:solidFill>
                <a:sysClr val="windowText" lastClr="000000"/>
              </a:solidFill>
              <a:latin typeface="Arial" pitchFamily="34" charset="0"/>
              <a:cs typeface="Arial" pitchFamily="34" charset="0"/>
            </a:rPr>
            <a:t>Pre - </a:t>
          </a:r>
          <a:r>
            <a:rPr lang="es-EC" sz="1800" b="1" dirty="0">
              <a:solidFill>
                <a:sysClr val="windowText" lastClr="000000"/>
              </a:solidFill>
              <a:latin typeface="Arial" pitchFamily="34" charset="0"/>
              <a:cs typeface="Arial" pitchFamily="34" charset="0"/>
            </a:rPr>
            <a:t>Impresión</a:t>
          </a:r>
          <a:r>
            <a:rPr lang="es-EC" sz="1600" b="1" dirty="0">
              <a:solidFill>
                <a:sysClr val="windowText" lastClr="000000"/>
              </a:solidFill>
              <a:latin typeface="Arial" pitchFamily="34" charset="0"/>
              <a:cs typeface="Arial" pitchFamily="34" charset="0"/>
            </a:rPr>
            <a:t> </a:t>
          </a:r>
        </a:p>
        <a:p>
          <a:r>
            <a:rPr lang="es-EC" sz="1600" b="1" dirty="0">
              <a:solidFill>
                <a:sysClr val="windowText" lastClr="000000"/>
              </a:solidFill>
              <a:latin typeface="Arial" pitchFamily="34" charset="0"/>
              <a:cs typeface="Arial" pitchFamily="34" charset="0"/>
            </a:rPr>
            <a:t> Pre - prensa </a:t>
          </a: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r>
            <a:rPr lang="es-EC" sz="1800" b="1" dirty="0">
              <a:solidFill>
                <a:sysClr val="windowText" lastClr="000000"/>
              </a:solidFill>
              <a:latin typeface="Arial" pitchFamily="34" charset="0"/>
              <a:cs typeface="Arial" pitchFamily="34" charset="0"/>
            </a:rPr>
            <a:t>Impresión  Prensa</a:t>
          </a: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r>
            <a:rPr lang="es-EC" sz="1800" b="1" dirty="0">
              <a:solidFill>
                <a:sysClr val="windowText" lastClr="000000"/>
              </a:solidFill>
              <a:latin typeface="Arial" pitchFamily="34" charset="0"/>
              <a:cs typeface="Arial" pitchFamily="34" charset="0"/>
            </a:rPr>
            <a:t>Post impresión Post - Prensa </a:t>
          </a:r>
          <a:r>
            <a:rPr lang="es-EC" sz="1800" dirty="0">
              <a:solidFill>
                <a:sysClr val="windowText" lastClr="000000"/>
              </a:solidFill>
              <a:latin typeface="Arial" pitchFamily="34" charset="0"/>
              <a:cs typeface="Arial" pitchFamily="34" charset="0"/>
            </a:rPr>
            <a:t> </a:t>
          </a:r>
          <a:endParaRPr lang="es-EC" sz="1800" dirty="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ScaleY="79082" custLinFactNeighborX="-4958" custLinFactNeighborY="-24936"/>
      <dgm:spPr/>
    </dgm:pt>
    <dgm:pt modelId="{4EE4F3CC-AA37-4E8F-975A-EF87C40F672E}" type="pres">
      <dgm:prSet presAssocID="{CE26CD98-8DE5-4A90-838A-ED9F3D8F4A38}" presName="Parent1" presStyleLbl="revTx" presStyleIdx="0" presStyleCnt="4" custLinFactY="-13625" custLinFactNeighborX="-10091" custLinFactNeighborY="-100000">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ScaleY="79767" custLinFactNeighborX="-2681" custLinFactNeighborY="-15288"/>
      <dgm:spPr/>
    </dgm:pt>
    <dgm:pt modelId="{1C12DE45-ADB7-4109-9B7A-17A5B54BADCF}" type="pres">
      <dgm:prSet presAssocID="{8614C594-EE8A-447F-BF0D-037324DD7AF5}" presName="Parent2" presStyleLbl="revTx" presStyleIdx="1" presStyleCnt="4" custScaleX="210517" custLinFactNeighborX="25948" custLinFactNeighborY="-51902">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40383" custScaleY="95658" custLinFactNeighborX="10866" custLinFactNeighborY="3218"/>
      <dgm:spPr/>
    </dgm:pt>
    <dgm:pt modelId="{4EB54750-39B5-4D12-9E3E-9FED898958ED}" type="pres">
      <dgm:prSet presAssocID="{6B7A99DE-6988-4F40-9BA5-FB3E69FAE229}" presName="Parent3" presStyleLbl="revTx" presStyleIdx="2" presStyleCnt="4" custScaleX="200827">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88531" custScaleY="93965" custLinFactNeighborX="-2962" custLinFactNeighborY="26206"/>
      <dgm:spPr/>
    </dgm:pt>
    <dgm:pt modelId="{BB6626BC-15E8-41AB-99AB-111EF0290306}" type="pres">
      <dgm:prSet presAssocID="{38D98C7C-658A-4E72-A9E1-C13C85F75253}" presName="Parent4" presStyleLbl="revTx" presStyleIdx="3" presStyleCnt="4" custScaleX="224932" custLinFactNeighborY="69202">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44D6FA-0AA7-48B1-896B-259147600CD4}" type="doc">
      <dgm:prSet loTypeId="urn:microsoft.com/office/officeart/2005/8/layout/target1" loCatId="relationship" qsTypeId="urn:microsoft.com/office/officeart/2005/8/quickstyle/simple1" qsCatId="simple" csTypeId="urn:microsoft.com/office/officeart/2005/8/colors/accent4_5" csCatId="accent4" phldr="1"/>
      <dgm:spPr/>
      <dgm:t>
        <a:bodyPr/>
        <a:lstStyle/>
        <a:p>
          <a:endParaRPr lang="es-ES"/>
        </a:p>
      </dgm:t>
    </dgm:pt>
    <dgm:pt modelId="{4748E41E-10FC-4EB3-84ED-39B38C0FAB6D}">
      <dgm:prSet custT="1"/>
      <dgm:spPr/>
      <dgm:t>
        <a:bodyPr/>
        <a:lstStyle/>
        <a:p>
          <a:r>
            <a:rPr lang="es-EC" sz="1600" dirty="0">
              <a:latin typeface="Arial" panose="020B0604020202020204" pitchFamily="34" charset="0"/>
              <a:cs typeface="Arial" panose="020B0604020202020204" pitchFamily="34" charset="0"/>
            </a:rPr>
            <a:t>14% del talento humano percibe una remuneración promedio entre USD 1.000,00 y USD 1.500,00</a:t>
          </a:r>
        </a:p>
      </dgm:t>
    </dgm:pt>
    <dgm:pt modelId="{79D42B64-C8D1-4642-B95E-3BF12ADDAF3E}" type="parTrans" cxnId="{0829AB50-48EC-4963-870C-F3E53CBFB61B}">
      <dgm:prSet/>
      <dgm:spPr/>
      <dgm:t>
        <a:bodyPr/>
        <a:lstStyle/>
        <a:p>
          <a:endParaRPr lang="es-ES" sz="1600">
            <a:latin typeface="Arial" panose="020B0604020202020204" pitchFamily="34" charset="0"/>
            <a:cs typeface="Arial" panose="020B0604020202020204" pitchFamily="34" charset="0"/>
          </a:endParaRPr>
        </a:p>
      </dgm:t>
    </dgm:pt>
    <dgm:pt modelId="{F40F2A9B-CD99-4980-AF8B-3E06C87CA3A4}" type="sibTrans" cxnId="{0829AB50-48EC-4963-870C-F3E53CBFB61B}">
      <dgm:prSet/>
      <dgm:spPr/>
      <dgm:t>
        <a:bodyPr/>
        <a:lstStyle/>
        <a:p>
          <a:endParaRPr lang="es-ES" sz="1600">
            <a:latin typeface="Arial" panose="020B0604020202020204" pitchFamily="34" charset="0"/>
            <a:cs typeface="Arial" panose="020B0604020202020204" pitchFamily="34" charset="0"/>
          </a:endParaRPr>
        </a:p>
      </dgm:t>
    </dgm:pt>
    <dgm:pt modelId="{A6011694-1DA9-4D3B-93C9-ABD89FAD73F3}">
      <dgm:prSet custT="1"/>
      <dgm:spPr/>
      <dgm:t>
        <a:bodyPr/>
        <a:lstStyle/>
        <a:p>
          <a:r>
            <a:rPr lang="es-EC" sz="1600" dirty="0">
              <a:latin typeface="Arial" panose="020B0604020202020204" pitchFamily="34" charset="0"/>
              <a:cs typeface="Arial" panose="020B0604020202020204" pitchFamily="34" charset="0"/>
            </a:rPr>
            <a:t>7% Tiene tecnología con año de fabricación superior a 2010</a:t>
          </a:r>
        </a:p>
      </dgm:t>
    </dgm:pt>
    <dgm:pt modelId="{42E00061-5ABA-4FD3-9832-E38F1298C45D}" type="parTrans" cxnId="{190B3D36-D22D-43FB-BB09-146EBEFCF5A8}">
      <dgm:prSet/>
      <dgm:spPr/>
      <dgm:t>
        <a:bodyPr/>
        <a:lstStyle/>
        <a:p>
          <a:endParaRPr lang="es-ES" sz="1600">
            <a:latin typeface="Arial" panose="020B0604020202020204" pitchFamily="34" charset="0"/>
            <a:cs typeface="Arial" panose="020B0604020202020204" pitchFamily="34" charset="0"/>
          </a:endParaRPr>
        </a:p>
      </dgm:t>
    </dgm:pt>
    <dgm:pt modelId="{E3DA95B0-81A1-4A74-89CD-45A7612D001D}" type="sibTrans" cxnId="{190B3D36-D22D-43FB-BB09-146EBEFCF5A8}">
      <dgm:prSet/>
      <dgm:spPr/>
      <dgm:t>
        <a:bodyPr/>
        <a:lstStyle/>
        <a:p>
          <a:endParaRPr lang="es-ES" sz="1600">
            <a:latin typeface="Arial" panose="020B0604020202020204" pitchFamily="34" charset="0"/>
            <a:cs typeface="Arial" panose="020B0604020202020204" pitchFamily="34" charset="0"/>
          </a:endParaRPr>
        </a:p>
      </dgm:t>
    </dgm:pt>
    <dgm:pt modelId="{E5B9BC7F-7F41-4599-96C8-82DA19953D39}">
      <dgm:prSet custT="1"/>
      <dgm:spPr/>
      <dgm:t>
        <a:bodyPr/>
        <a:lstStyle/>
        <a:p>
          <a:r>
            <a:rPr lang="es-EC" sz="1600" dirty="0">
              <a:latin typeface="Arial" panose="020B0604020202020204" pitchFamily="34" charset="0"/>
              <a:cs typeface="Arial" panose="020B0604020202020204" pitchFamily="34" charset="0"/>
            </a:rPr>
            <a:t>5% Invierte en capacitación Anualmente más de USD 5.000,00</a:t>
          </a:r>
        </a:p>
      </dgm:t>
    </dgm:pt>
    <dgm:pt modelId="{C6CC3429-5933-4B7F-9FF9-E165B2105506}" type="parTrans" cxnId="{674ECE11-52D7-4A68-9348-911CCFC044BD}">
      <dgm:prSet/>
      <dgm:spPr/>
      <dgm:t>
        <a:bodyPr/>
        <a:lstStyle/>
        <a:p>
          <a:endParaRPr lang="es-ES" sz="1600">
            <a:latin typeface="Arial" panose="020B0604020202020204" pitchFamily="34" charset="0"/>
            <a:cs typeface="Arial" panose="020B0604020202020204" pitchFamily="34" charset="0"/>
          </a:endParaRPr>
        </a:p>
      </dgm:t>
    </dgm:pt>
    <dgm:pt modelId="{FDDD20DA-6E98-4BD3-A910-C1EFE8371DED}" type="sibTrans" cxnId="{674ECE11-52D7-4A68-9348-911CCFC044BD}">
      <dgm:prSet/>
      <dgm:spPr/>
      <dgm:t>
        <a:bodyPr/>
        <a:lstStyle/>
        <a:p>
          <a:endParaRPr lang="es-ES" sz="1600">
            <a:latin typeface="Arial" panose="020B0604020202020204" pitchFamily="34" charset="0"/>
            <a:cs typeface="Arial" panose="020B0604020202020204" pitchFamily="34" charset="0"/>
          </a:endParaRPr>
        </a:p>
      </dgm:t>
    </dgm:pt>
    <dgm:pt modelId="{C7B96FBE-C555-499D-A269-3D7BB4215E60}">
      <dgm:prSet custT="1"/>
      <dgm:spPr/>
      <dgm:t>
        <a:bodyPr/>
        <a:lstStyle/>
        <a:p>
          <a:r>
            <a:rPr lang="es-EC" sz="1600" dirty="0">
              <a:latin typeface="Arial" panose="020B0604020202020204" pitchFamily="34" charset="0"/>
              <a:cs typeface="Arial" panose="020B0604020202020204" pitchFamily="34" charset="0"/>
            </a:rPr>
            <a:t>4% del talento humano percibe una remuneración promedio superior a USD 1.500,00 </a:t>
          </a:r>
        </a:p>
      </dgm:t>
    </dgm:pt>
    <dgm:pt modelId="{507C0F5C-6637-40A5-AEE9-BC067F10F9E4}" type="parTrans" cxnId="{224418A6-E502-4C39-8869-75EFBD87ED97}">
      <dgm:prSet/>
      <dgm:spPr/>
      <dgm:t>
        <a:bodyPr/>
        <a:lstStyle/>
        <a:p>
          <a:endParaRPr lang="es-ES" sz="1600">
            <a:latin typeface="Arial" panose="020B0604020202020204" pitchFamily="34" charset="0"/>
            <a:cs typeface="Arial" panose="020B0604020202020204" pitchFamily="34" charset="0"/>
          </a:endParaRPr>
        </a:p>
      </dgm:t>
    </dgm:pt>
    <dgm:pt modelId="{771DA385-3EA3-44AC-A96C-FFD9AE9C49D6}" type="sibTrans" cxnId="{224418A6-E502-4C39-8869-75EFBD87ED97}">
      <dgm:prSet/>
      <dgm:spPr/>
      <dgm:t>
        <a:bodyPr/>
        <a:lstStyle/>
        <a:p>
          <a:endParaRPr lang="es-ES" sz="1600">
            <a:latin typeface="Arial" panose="020B0604020202020204" pitchFamily="34" charset="0"/>
            <a:cs typeface="Arial" panose="020B0604020202020204" pitchFamily="34" charset="0"/>
          </a:endParaRPr>
        </a:p>
      </dgm:t>
    </dgm:pt>
    <dgm:pt modelId="{F80F0A51-1BDD-45F0-BB2F-5CBA3817E4D1}" type="pres">
      <dgm:prSet presAssocID="{B944D6FA-0AA7-48B1-896B-259147600CD4}" presName="composite" presStyleCnt="0">
        <dgm:presLayoutVars>
          <dgm:chMax val="5"/>
          <dgm:dir/>
          <dgm:resizeHandles val="exact"/>
        </dgm:presLayoutVars>
      </dgm:prSet>
      <dgm:spPr/>
    </dgm:pt>
    <dgm:pt modelId="{D5D835F7-E6FA-4A59-B096-2263EFFB2B1E}" type="pres">
      <dgm:prSet presAssocID="{4748E41E-10FC-4EB3-84ED-39B38C0FAB6D}" presName="circle1" presStyleLbl="lnNode1" presStyleIdx="0" presStyleCnt="4"/>
      <dgm:spPr/>
    </dgm:pt>
    <dgm:pt modelId="{7648C33B-495C-4444-8F22-583973373058}" type="pres">
      <dgm:prSet presAssocID="{4748E41E-10FC-4EB3-84ED-39B38C0FAB6D}" presName="text1" presStyleLbl="revTx" presStyleIdx="0" presStyleCnt="4" custScaleX="455534" custLinFactX="97354" custLinFactNeighborX="100000">
        <dgm:presLayoutVars>
          <dgm:bulletEnabled val="1"/>
        </dgm:presLayoutVars>
      </dgm:prSet>
      <dgm:spPr/>
    </dgm:pt>
    <dgm:pt modelId="{B6B160E8-622B-4F95-AB4A-0C4FC9546420}" type="pres">
      <dgm:prSet presAssocID="{4748E41E-10FC-4EB3-84ED-39B38C0FAB6D}" presName="line1" presStyleLbl="callout" presStyleIdx="0" presStyleCnt="8"/>
      <dgm:spPr/>
    </dgm:pt>
    <dgm:pt modelId="{33BB5898-EB51-4271-A67F-9D72A38DE070}" type="pres">
      <dgm:prSet presAssocID="{4748E41E-10FC-4EB3-84ED-39B38C0FAB6D}" presName="d1" presStyleLbl="callout" presStyleIdx="1" presStyleCnt="8"/>
      <dgm:spPr/>
    </dgm:pt>
    <dgm:pt modelId="{84E1B59F-B7E2-4EC1-A07C-9B9197056EA8}" type="pres">
      <dgm:prSet presAssocID="{A6011694-1DA9-4D3B-93C9-ABD89FAD73F3}" presName="circle2" presStyleLbl="lnNode1" presStyleIdx="1" presStyleCnt="4"/>
      <dgm:spPr/>
    </dgm:pt>
    <dgm:pt modelId="{800B2320-2DB9-416A-8059-B8B9BC08F143}" type="pres">
      <dgm:prSet presAssocID="{A6011694-1DA9-4D3B-93C9-ABD89FAD73F3}" presName="text2" presStyleLbl="revTx" presStyleIdx="1" presStyleCnt="4" custScaleX="368202" custLinFactX="55001" custLinFactNeighborX="100000" custLinFactNeighborY="-3768">
        <dgm:presLayoutVars>
          <dgm:bulletEnabled val="1"/>
        </dgm:presLayoutVars>
      </dgm:prSet>
      <dgm:spPr/>
    </dgm:pt>
    <dgm:pt modelId="{44ADEE07-347A-4556-AE8B-E17869FAAA19}" type="pres">
      <dgm:prSet presAssocID="{A6011694-1DA9-4D3B-93C9-ABD89FAD73F3}" presName="line2" presStyleLbl="callout" presStyleIdx="2" presStyleCnt="8"/>
      <dgm:spPr/>
    </dgm:pt>
    <dgm:pt modelId="{004A4491-2FE0-4864-896A-82B3A1CE7397}" type="pres">
      <dgm:prSet presAssocID="{A6011694-1DA9-4D3B-93C9-ABD89FAD73F3}" presName="d2" presStyleLbl="callout" presStyleIdx="3" presStyleCnt="8"/>
      <dgm:spPr/>
    </dgm:pt>
    <dgm:pt modelId="{8DBAAE80-BBAE-4EDF-9B12-5A7D999B970A}" type="pres">
      <dgm:prSet presAssocID="{E5B9BC7F-7F41-4599-96C8-82DA19953D39}" presName="circle3" presStyleLbl="lnNode1" presStyleIdx="2" presStyleCnt="4"/>
      <dgm:spPr/>
    </dgm:pt>
    <dgm:pt modelId="{B7AEAF2A-5098-4A56-B4DC-F7D0B890EB02}" type="pres">
      <dgm:prSet presAssocID="{E5B9BC7F-7F41-4599-96C8-82DA19953D39}" presName="text3" presStyleLbl="revTx" presStyleIdx="2" presStyleCnt="4" custScaleX="407852" custLinFactX="74826" custLinFactNeighborX="100000" custLinFactNeighborY="-1884">
        <dgm:presLayoutVars>
          <dgm:bulletEnabled val="1"/>
        </dgm:presLayoutVars>
      </dgm:prSet>
      <dgm:spPr/>
    </dgm:pt>
    <dgm:pt modelId="{7ADBDBDC-BF49-4053-8D6F-F733FADC67B1}" type="pres">
      <dgm:prSet presAssocID="{E5B9BC7F-7F41-4599-96C8-82DA19953D39}" presName="line3" presStyleLbl="callout" presStyleIdx="4" presStyleCnt="8"/>
      <dgm:spPr/>
    </dgm:pt>
    <dgm:pt modelId="{70513286-55FF-4E1B-BF56-2419D14E120F}" type="pres">
      <dgm:prSet presAssocID="{E5B9BC7F-7F41-4599-96C8-82DA19953D39}" presName="d3" presStyleLbl="callout" presStyleIdx="5" presStyleCnt="8"/>
      <dgm:spPr/>
    </dgm:pt>
    <dgm:pt modelId="{3D8F47AA-ACE7-40C9-8F96-6D42E85E2A99}" type="pres">
      <dgm:prSet presAssocID="{C7B96FBE-C555-499D-A269-3D7BB4215E60}" presName="circle4" presStyleLbl="lnNode1" presStyleIdx="3" presStyleCnt="4"/>
      <dgm:spPr/>
    </dgm:pt>
    <dgm:pt modelId="{57670CF0-F3F6-491A-BD90-052F55F3360B}" type="pres">
      <dgm:prSet presAssocID="{C7B96FBE-C555-499D-A269-3D7BB4215E60}" presName="text4" presStyleLbl="revTx" presStyleIdx="3" presStyleCnt="4" custScaleX="449306" custLinFactX="96456" custLinFactNeighborX="100000" custLinFactNeighborY="-1884">
        <dgm:presLayoutVars>
          <dgm:bulletEnabled val="1"/>
        </dgm:presLayoutVars>
      </dgm:prSet>
      <dgm:spPr/>
    </dgm:pt>
    <dgm:pt modelId="{B553EF3B-D8B4-4FE3-8730-54113B5B25CB}" type="pres">
      <dgm:prSet presAssocID="{C7B96FBE-C555-499D-A269-3D7BB4215E60}" presName="line4" presStyleLbl="callout" presStyleIdx="6" presStyleCnt="8"/>
      <dgm:spPr/>
    </dgm:pt>
    <dgm:pt modelId="{9F0B858C-B086-4F27-9475-C6C19ED3C87A}" type="pres">
      <dgm:prSet presAssocID="{C7B96FBE-C555-499D-A269-3D7BB4215E60}" presName="d4" presStyleLbl="callout" presStyleIdx="7" presStyleCnt="8"/>
      <dgm:spPr/>
    </dgm:pt>
  </dgm:ptLst>
  <dgm:cxnLst>
    <dgm:cxn modelId="{0829AB50-48EC-4963-870C-F3E53CBFB61B}" srcId="{B944D6FA-0AA7-48B1-896B-259147600CD4}" destId="{4748E41E-10FC-4EB3-84ED-39B38C0FAB6D}" srcOrd="0" destOrd="0" parTransId="{79D42B64-C8D1-4642-B95E-3BF12ADDAF3E}" sibTransId="{F40F2A9B-CD99-4980-AF8B-3E06C87CA3A4}"/>
    <dgm:cxn modelId="{74E8B8E5-99C3-461E-9900-57C360D8EAA9}" type="presOf" srcId="{C7B96FBE-C555-499D-A269-3D7BB4215E60}" destId="{57670CF0-F3F6-491A-BD90-052F55F3360B}" srcOrd="0" destOrd="0" presId="urn:microsoft.com/office/officeart/2005/8/layout/target1"/>
    <dgm:cxn modelId="{5480C61B-CD21-41C1-B71F-7A7D206AED2E}" type="presOf" srcId="{E5B9BC7F-7F41-4599-96C8-82DA19953D39}" destId="{B7AEAF2A-5098-4A56-B4DC-F7D0B890EB02}" srcOrd="0" destOrd="0" presId="urn:microsoft.com/office/officeart/2005/8/layout/target1"/>
    <dgm:cxn modelId="{224418A6-E502-4C39-8869-75EFBD87ED97}" srcId="{B944D6FA-0AA7-48B1-896B-259147600CD4}" destId="{C7B96FBE-C555-499D-A269-3D7BB4215E60}" srcOrd="3" destOrd="0" parTransId="{507C0F5C-6637-40A5-AEE9-BC067F10F9E4}" sibTransId="{771DA385-3EA3-44AC-A96C-FFD9AE9C49D6}"/>
    <dgm:cxn modelId="{A249BF88-5596-49FE-919A-BEDFEC3FE741}" type="presOf" srcId="{B944D6FA-0AA7-48B1-896B-259147600CD4}" destId="{F80F0A51-1BDD-45F0-BB2F-5CBA3817E4D1}" srcOrd="0" destOrd="0" presId="urn:microsoft.com/office/officeart/2005/8/layout/target1"/>
    <dgm:cxn modelId="{94A43A7F-26DC-4F4E-B6B6-1C5C16A59FAD}" type="presOf" srcId="{A6011694-1DA9-4D3B-93C9-ABD89FAD73F3}" destId="{800B2320-2DB9-416A-8059-B8B9BC08F143}" srcOrd="0" destOrd="0" presId="urn:microsoft.com/office/officeart/2005/8/layout/target1"/>
    <dgm:cxn modelId="{7379E6B7-15EC-4155-87B0-C30663014907}" type="presOf" srcId="{4748E41E-10FC-4EB3-84ED-39B38C0FAB6D}" destId="{7648C33B-495C-4444-8F22-583973373058}" srcOrd="0" destOrd="0" presId="urn:microsoft.com/office/officeart/2005/8/layout/target1"/>
    <dgm:cxn modelId="{190B3D36-D22D-43FB-BB09-146EBEFCF5A8}" srcId="{B944D6FA-0AA7-48B1-896B-259147600CD4}" destId="{A6011694-1DA9-4D3B-93C9-ABD89FAD73F3}" srcOrd="1" destOrd="0" parTransId="{42E00061-5ABA-4FD3-9832-E38F1298C45D}" sibTransId="{E3DA95B0-81A1-4A74-89CD-45A7612D001D}"/>
    <dgm:cxn modelId="{674ECE11-52D7-4A68-9348-911CCFC044BD}" srcId="{B944D6FA-0AA7-48B1-896B-259147600CD4}" destId="{E5B9BC7F-7F41-4599-96C8-82DA19953D39}" srcOrd="2" destOrd="0" parTransId="{C6CC3429-5933-4B7F-9FF9-E165B2105506}" sibTransId="{FDDD20DA-6E98-4BD3-A910-C1EFE8371DED}"/>
    <dgm:cxn modelId="{38F2D844-D52C-49DF-B628-08B1D3F7AD5F}" type="presParOf" srcId="{F80F0A51-1BDD-45F0-BB2F-5CBA3817E4D1}" destId="{D5D835F7-E6FA-4A59-B096-2263EFFB2B1E}" srcOrd="0" destOrd="0" presId="urn:microsoft.com/office/officeart/2005/8/layout/target1"/>
    <dgm:cxn modelId="{A056C33A-8668-430E-BB16-35E37F24D874}" type="presParOf" srcId="{F80F0A51-1BDD-45F0-BB2F-5CBA3817E4D1}" destId="{7648C33B-495C-4444-8F22-583973373058}" srcOrd="1" destOrd="0" presId="urn:microsoft.com/office/officeart/2005/8/layout/target1"/>
    <dgm:cxn modelId="{C725D30B-CBD6-4E12-AE4C-BEF8D398D88E}" type="presParOf" srcId="{F80F0A51-1BDD-45F0-BB2F-5CBA3817E4D1}" destId="{B6B160E8-622B-4F95-AB4A-0C4FC9546420}" srcOrd="2" destOrd="0" presId="urn:microsoft.com/office/officeart/2005/8/layout/target1"/>
    <dgm:cxn modelId="{81C796F2-D1DC-4A86-943B-699AC0D3DDD9}" type="presParOf" srcId="{F80F0A51-1BDD-45F0-BB2F-5CBA3817E4D1}" destId="{33BB5898-EB51-4271-A67F-9D72A38DE070}" srcOrd="3" destOrd="0" presId="urn:microsoft.com/office/officeart/2005/8/layout/target1"/>
    <dgm:cxn modelId="{1EACA873-40BE-4D1E-B23E-477908E99C3D}" type="presParOf" srcId="{F80F0A51-1BDD-45F0-BB2F-5CBA3817E4D1}" destId="{84E1B59F-B7E2-4EC1-A07C-9B9197056EA8}" srcOrd="4" destOrd="0" presId="urn:microsoft.com/office/officeart/2005/8/layout/target1"/>
    <dgm:cxn modelId="{7ED4066C-3785-45EB-8B99-DA5FF60F9A09}" type="presParOf" srcId="{F80F0A51-1BDD-45F0-BB2F-5CBA3817E4D1}" destId="{800B2320-2DB9-416A-8059-B8B9BC08F143}" srcOrd="5" destOrd="0" presId="urn:microsoft.com/office/officeart/2005/8/layout/target1"/>
    <dgm:cxn modelId="{AB7BF92D-F1C4-420F-AC56-B0CBDA7C3846}" type="presParOf" srcId="{F80F0A51-1BDD-45F0-BB2F-5CBA3817E4D1}" destId="{44ADEE07-347A-4556-AE8B-E17869FAAA19}" srcOrd="6" destOrd="0" presId="urn:microsoft.com/office/officeart/2005/8/layout/target1"/>
    <dgm:cxn modelId="{3A243104-DDD9-4188-B0EA-FF975A4059F1}" type="presParOf" srcId="{F80F0A51-1BDD-45F0-BB2F-5CBA3817E4D1}" destId="{004A4491-2FE0-4864-896A-82B3A1CE7397}" srcOrd="7" destOrd="0" presId="urn:microsoft.com/office/officeart/2005/8/layout/target1"/>
    <dgm:cxn modelId="{70CD1AD1-CD39-4246-A0B3-A4E9A2EB4DFF}" type="presParOf" srcId="{F80F0A51-1BDD-45F0-BB2F-5CBA3817E4D1}" destId="{8DBAAE80-BBAE-4EDF-9B12-5A7D999B970A}" srcOrd="8" destOrd="0" presId="urn:microsoft.com/office/officeart/2005/8/layout/target1"/>
    <dgm:cxn modelId="{B7FDA292-A0D6-4C6C-BC31-826EDFF4E1AB}" type="presParOf" srcId="{F80F0A51-1BDD-45F0-BB2F-5CBA3817E4D1}" destId="{B7AEAF2A-5098-4A56-B4DC-F7D0B890EB02}" srcOrd="9" destOrd="0" presId="urn:microsoft.com/office/officeart/2005/8/layout/target1"/>
    <dgm:cxn modelId="{6E6965A9-4EBD-462E-8C0E-07F8FB0A3DEB}" type="presParOf" srcId="{F80F0A51-1BDD-45F0-BB2F-5CBA3817E4D1}" destId="{7ADBDBDC-BF49-4053-8D6F-F733FADC67B1}" srcOrd="10" destOrd="0" presId="urn:microsoft.com/office/officeart/2005/8/layout/target1"/>
    <dgm:cxn modelId="{E8EF9FDF-9BC0-4904-968B-62E4C76C961E}" type="presParOf" srcId="{F80F0A51-1BDD-45F0-BB2F-5CBA3817E4D1}" destId="{70513286-55FF-4E1B-BF56-2419D14E120F}" srcOrd="11" destOrd="0" presId="urn:microsoft.com/office/officeart/2005/8/layout/target1"/>
    <dgm:cxn modelId="{00748FB0-2D2C-4F3C-AF44-C95C31A9540F}" type="presParOf" srcId="{F80F0A51-1BDD-45F0-BB2F-5CBA3817E4D1}" destId="{3D8F47AA-ACE7-40C9-8F96-6D42E85E2A99}" srcOrd="12" destOrd="0" presId="urn:microsoft.com/office/officeart/2005/8/layout/target1"/>
    <dgm:cxn modelId="{26F5C381-AB90-40E1-9BE0-7A923CB19961}" type="presParOf" srcId="{F80F0A51-1BDD-45F0-BB2F-5CBA3817E4D1}" destId="{57670CF0-F3F6-491A-BD90-052F55F3360B}" srcOrd="13" destOrd="0" presId="urn:microsoft.com/office/officeart/2005/8/layout/target1"/>
    <dgm:cxn modelId="{8A355687-7D9C-4154-894B-21965865C969}" type="presParOf" srcId="{F80F0A51-1BDD-45F0-BB2F-5CBA3817E4D1}" destId="{B553EF3B-D8B4-4FE3-8730-54113B5B25CB}" srcOrd="14" destOrd="0" presId="urn:microsoft.com/office/officeart/2005/8/layout/target1"/>
    <dgm:cxn modelId="{B33DC493-952F-4D2F-A9A5-E18E2F5A9C19}" type="presParOf" srcId="{F80F0A51-1BDD-45F0-BB2F-5CBA3817E4D1}" destId="{9F0B858C-B086-4F27-9475-C6C19ED3C87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E2A695B-1587-4E4B-9338-90964616EA23}" type="doc">
      <dgm:prSet loTypeId="urn:microsoft.com/office/officeart/2009/3/layout/PhasedProcess" loCatId="process" qsTypeId="urn:microsoft.com/office/officeart/2005/8/quickstyle/3d3" qsCatId="3D" csTypeId="urn:microsoft.com/office/officeart/2005/8/colors/accent4_2" csCatId="accent4" phldr="1"/>
      <dgm:spPr/>
      <dgm:t>
        <a:bodyPr/>
        <a:lstStyle/>
        <a:p>
          <a:endParaRPr lang="es-ES"/>
        </a:p>
      </dgm:t>
    </dgm:pt>
    <dgm:pt modelId="{3F782DF5-7BFD-4DD6-B1E8-F17C14A58F76}">
      <dgm:prSet phldrT="[Texto]" custT="1"/>
      <dgm:spPr/>
      <dgm:t>
        <a:bodyPr/>
        <a:lstStyle/>
        <a:p>
          <a:r>
            <a:rPr lang="es-ES" sz="2000" dirty="0"/>
            <a:t>Guiar las acciones</a:t>
          </a:r>
        </a:p>
      </dgm:t>
    </dgm:pt>
    <dgm:pt modelId="{35852876-C0FC-4E69-9CBB-ACDAA0EB5BDC}" type="parTrans" cxnId="{0DD44ED8-9249-4677-809B-F686F5F10192}">
      <dgm:prSet/>
      <dgm:spPr/>
      <dgm:t>
        <a:bodyPr/>
        <a:lstStyle/>
        <a:p>
          <a:endParaRPr lang="es-ES"/>
        </a:p>
      </dgm:t>
    </dgm:pt>
    <dgm:pt modelId="{20754351-370B-417E-A0E1-C31F72D65D8C}" type="sibTrans" cxnId="{0DD44ED8-9249-4677-809B-F686F5F10192}">
      <dgm:prSet/>
      <dgm:spPr/>
      <dgm:t>
        <a:bodyPr/>
        <a:lstStyle/>
        <a:p>
          <a:endParaRPr lang="es-ES"/>
        </a:p>
      </dgm:t>
    </dgm:pt>
    <dgm:pt modelId="{B56373FF-70CB-4C18-9359-BBC79D9F4863}">
      <dgm:prSet phldrT="[Texto]"/>
      <dgm:spPr/>
      <dgm:t>
        <a:bodyPr/>
        <a:lstStyle/>
        <a:p>
          <a:r>
            <a:rPr lang="es-ES" dirty="0"/>
            <a:t>Talento Humano</a:t>
          </a:r>
        </a:p>
      </dgm:t>
    </dgm:pt>
    <dgm:pt modelId="{58DD85B9-236B-41C0-9294-75823CD067F5}" type="parTrans" cxnId="{A85ECE57-14EB-4CB1-A526-C630D5A83F66}">
      <dgm:prSet/>
      <dgm:spPr/>
      <dgm:t>
        <a:bodyPr/>
        <a:lstStyle/>
        <a:p>
          <a:endParaRPr lang="es-ES"/>
        </a:p>
      </dgm:t>
    </dgm:pt>
    <dgm:pt modelId="{91E86EDA-CB4E-4E6D-AA04-764A3F724E7D}" type="sibTrans" cxnId="{A85ECE57-14EB-4CB1-A526-C630D5A83F66}">
      <dgm:prSet/>
      <dgm:spPr/>
      <dgm:t>
        <a:bodyPr/>
        <a:lstStyle/>
        <a:p>
          <a:endParaRPr lang="es-ES"/>
        </a:p>
      </dgm:t>
    </dgm:pt>
    <dgm:pt modelId="{4BC0417E-11F4-42A7-B1EC-C64E6B9A7D77}">
      <dgm:prSet phldrT="[Texto]" custT="1"/>
      <dgm:spPr/>
      <dgm:t>
        <a:bodyPr/>
        <a:lstStyle/>
        <a:p>
          <a:r>
            <a:rPr lang="es-ES" sz="1600" dirty="0"/>
            <a:t>Maquinaria y Equipos </a:t>
          </a:r>
        </a:p>
      </dgm:t>
    </dgm:pt>
    <dgm:pt modelId="{FBD1C520-A5FC-406F-8DFD-88108B8794FE}" type="parTrans" cxnId="{D4F27862-F828-4048-A7C1-7C7E49EB0DAF}">
      <dgm:prSet/>
      <dgm:spPr/>
      <dgm:t>
        <a:bodyPr/>
        <a:lstStyle/>
        <a:p>
          <a:endParaRPr lang="es-ES"/>
        </a:p>
      </dgm:t>
    </dgm:pt>
    <dgm:pt modelId="{4B8AFBDE-5787-47B7-BF4C-BA8C43B005CB}" type="sibTrans" cxnId="{D4F27862-F828-4048-A7C1-7C7E49EB0DAF}">
      <dgm:prSet/>
      <dgm:spPr/>
      <dgm:t>
        <a:bodyPr/>
        <a:lstStyle/>
        <a:p>
          <a:endParaRPr lang="es-ES"/>
        </a:p>
      </dgm:t>
    </dgm:pt>
    <dgm:pt modelId="{FF334904-13C3-4D36-95D9-7AE26FB2792F}">
      <dgm:prSet phldrT="[Texto]"/>
      <dgm:spPr/>
      <dgm:t>
        <a:bodyPr/>
        <a:lstStyle/>
        <a:p>
          <a:endParaRPr lang="es-ES" dirty="0"/>
        </a:p>
      </dgm:t>
    </dgm:pt>
    <dgm:pt modelId="{AB0FE4C7-EF34-4980-97D8-CA762E9E6313}" type="parTrans" cxnId="{1D654FB5-CBE4-4B0F-815A-32B58F6F6231}">
      <dgm:prSet/>
      <dgm:spPr/>
      <dgm:t>
        <a:bodyPr/>
        <a:lstStyle/>
        <a:p>
          <a:endParaRPr lang="es-ES"/>
        </a:p>
      </dgm:t>
    </dgm:pt>
    <dgm:pt modelId="{6AA71A4C-9E0F-4E58-B2F4-9961573B6179}" type="sibTrans" cxnId="{1D654FB5-CBE4-4B0F-815A-32B58F6F6231}">
      <dgm:prSet/>
      <dgm:spPr/>
      <dgm:t>
        <a:bodyPr/>
        <a:lstStyle/>
        <a:p>
          <a:endParaRPr lang="es-ES"/>
        </a:p>
      </dgm:t>
    </dgm:pt>
    <dgm:pt modelId="{D92D332B-A9B9-4506-96EE-C5BDE97BB977}">
      <dgm:prSet phldrT="[Texto]" custT="1"/>
      <dgm:spPr/>
      <dgm:t>
        <a:bodyPr/>
        <a:lstStyle/>
        <a:p>
          <a:pPr algn="ctr"/>
          <a:r>
            <a:rPr lang="es-ES" sz="1800" b="1" dirty="0"/>
            <a:t>Estructure  la Operación de la Cadena Productiva </a:t>
          </a:r>
        </a:p>
      </dgm:t>
    </dgm:pt>
    <dgm:pt modelId="{4360C963-2626-4B2B-8138-806E3BD322D0}" type="parTrans" cxnId="{0B24200E-4767-494A-BF47-EC8DE3984893}">
      <dgm:prSet/>
      <dgm:spPr/>
      <dgm:t>
        <a:bodyPr/>
        <a:lstStyle/>
        <a:p>
          <a:endParaRPr lang="es-ES"/>
        </a:p>
      </dgm:t>
    </dgm:pt>
    <dgm:pt modelId="{7C64CC67-F39E-42E8-9C92-EEF269EEF18B}" type="sibTrans" cxnId="{0B24200E-4767-494A-BF47-EC8DE3984893}">
      <dgm:prSet/>
      <dgm:spPr/>
      <dgm:t>
        <a:bodyPr/>
        <a:lstStyle/>
        <a:p>
          <a:endParaRPr lang="es-ES"/>
        </a:p>
      </dgm:t>
    </dgm:pt>
    <dgm:pt modelId="{143402F3-EE98-4645-A9DE-2B887CC01C31}">
      <dgm:prSet phldrT="[Texto]" custT="1"/>
      <dgm:spPr/>
      <dgm:t>
        <a:bodyPr/>
        <a:lstStyle/>
        <a:p>
          <a:r>
            <a:rPr lang="es-ES" sz="1600" b="1" dirty="0"/>
            <a:t>Documentará e integrará los procedimientos productivos   </a:t>
          </a:r>
        </a:p>
      </dgm:t>
    </dgm:pt>
    <dgm:pt modelId="{CF1C4379-ADBA-4BB4-AD39-E10811AC4502}" type="parTrans" cxnId="{F0746884-355A-493A-B324-C4910753AFF3}">
      <dgm:prSet/>
      <dgm:spPr/>
      <dgm:t>
        <a:bodyPr/>
        <a:lstStyle/>
        <a:p>
          <a:endParaRPr lang="es-ES"/>
        </a:p>
      </dgm:t>
    </dgm:pt>
    <dgm:pt modelId="{DA97F9B2-49E5-4934-894D-8F094950CF9C}" type="sibTrans" cxnId="{F0746884-355A-493A-B324-C4910753AFF3}">
      <dgm:prSet/>
      <dgm:spPr/>
      <dgm:t>
        <a:bodyPr/>
        <a:lstStyle/>
        <a:p>
          <a:endParaRPr lang="es-ES"/>
        </a:p>
      </dgm:t>
    </dgm:pt>
    <dgm:pt modelId="{7141FDC1-98CC-4C16-B8A3-41D4A5AC6111}">
      <dgm:prSet phldrT="[Texto]"/>
      <dgm:spPr/>
      <dgm:t>
        <a:bodyPr/>
        <a:lstStyle/>
        <a:p>
          <a:pPr>
            <a:lnSpc>
              <a:spcPct val="100000"/>
            </a:lnSpc>
          </a:pPr>
          <a:r>
            <a:rPr lang="es-ES" dirty="0"/>
            <a:t>Sistema Gestión Calidad</a:t>
          </a:r>
        </a:p>
      </dgm:t>
    </dgm:pt>
    <dgm:pt modelId="{969065EB-B135-43BF-9C16-F967A5AAC7E2}" type="parTrans" cxnId="{100260C6-819F-4FC8-AA62-E9E9BD63695E}">
      <dgm:prSet/>
      <dgm:spPr/>
      <dgm:t>
        <a:bodyPr/>
        <a:lstStyle/>
        <a:p>
          <a:endParaRPr lang="es-ES"/>
        </a:p>
      </dgm:t>
    </dgm:pt>
    <dgm:pt modelId="{8A79662C-84CD-4465-95E6-1B695C7D482C}" type="sibTrans" cxnId="{100260C6-819F-4FC8-AA62-E9E9BD63695E}">
      <dgm:prSet/>
      <dgm:spPr/>
      <dgm:t>
        <a:bodyPr/>
        <a:lstStyle/>
        <a:p>
          <a:endParaRPr lang="es-ES"/>
        </a:p>
      </dgm:t>
    </dgm:pt>
    <dgm:pt modelId="{607E3D6D-B5F3-4F43-B52F-DED29221AF95}">
      <dgm:prSet phldrT="[Texto]"/>
      <dgm:spPr/>
      <dgm:t>
        <a:bodyPr/>
        <a:lstStyle/>
        <a:p>
          <a:endParaRPr lang="es-ES" dirty="0"/>
        </a:p>
      </dgm:t>
    </dgm:pt>
    <dgm:pt modelId="{21FAA1BD-9A74-45F9-AA8D-3C6D0992C7F3}" type="sibTrans" cxnId="{D122F3A2-9C85-46C3-962E-FC01545403F9}">
      <dgm:prSet/>
      <dgm:spPr/>
      <dgm:t>
        <a:bodyPr/>
        <a:lstStyle/>
        <a:p>
          <a:endParaRPr lang="es-ES"/>
        </a:p>
      </dgm:t>
    </dgm:pt>
    <dgm:pt modelId="{6CEF2046-675A-41D3-981C-AA67B09B9402}" type="parTrans" cxnId="{D122F3A2-9C85-46C3-962E-FC01545403F9}">
      <dgm:prSet/>
      <dgm:spPr/>
      <dgm:t>
        <a:bodyPr/>
        <a:lstStyle/>
        <a:p>
          <a:endParaRPr lang="es-ES"/>
        </a:p>
      </dgm:t>
    </dgm:pt>
    <dgm:pt modelId="{5CD68DC4-28C8-4DC7-BE22-236D90F34E75}">
      <dgm:prSet phldrT="[Texto]">
        <dgm:style>
          <a:lnRef idx="1">
            <a:schemeClr val="accent4"/>
          </a:lnRef>
          <a:fillRef idx="2">
            <a:schemeClr val="accent4"/>
          </a:fillRef>
          <a:effectRef idx="1">
            <a:schemeClr val="accent4"/>
          </a:effectRef>
          <a:fontRef idx="minor">
            <a:schemeClr val="dk1"/>
          </a:fontRef>
        </dgm:style>
      </dgm:prSet>
      <dgm:spPr>
        <a:gradFill flip="none" rotWithShape="0">
          <a:gsLst>
            <a:gs pos="0">
              <a:schemeClr val="accent4">
                <a:tint val="55000"/>
                <a:satMod val="130000"/>
                <a:tint val="66000"/>
                <a:satMod val="160000"/>
              </a:schemeClr>
            </a:gs>
            <a:gs pos="50000">
              <a:schemeClr val="accent4">
                <a:tint val="55000"/>
                <a:satMod val="130000"/>
                <a:tint val="44500"/>
                <a:satMod val="160000"/>
              </a:schemeClr>
            </a:gs>
            <a:gs pos="100000">
              <a:schemeClr val="accent4">
                <a:tint val="55000"/>
                <a:satMod val="130000"/>
                <a:tint val="23500"/>
                <a:satMod val="160000"/>
              </a:schemeClr>
            </a:gs>
          </a:gsLst>
          <a:lin ang="10800000" scaled="1"/>
          <a:tileRect/>
        </a:gradFill>
      </dgm:spPr>
      <dgm:t>
        <a:bodyPr/>
        <a:lstStyle/>
        <a:p>
          <a:r>
            <a:rPr lang="es-ES" dirty="0"/>
            <a:t>Alianzas Estratégicas</a:t>
          </a:r>
        </a:p>
      </dgm:t>
    </dgm:pt>
    <dgm:pt modelId="{1A7D591F-1D47-4628-90FD-599C313B7259}" type="sibTrans" cxnId="{9EB31B9F-B2F2-4A70-A5C5-41B1F8E3E1E9}">
      <dgm:prSet/>
      <dgm:spPr/>
      <dgm:t>
        <a:bodyPr/>
        <a:lstStyle/>
        <a:p>
          <a:endParaRPr lang="es-ES"/>
        </a:p>
      </dgm:t>
    </dgm:pt>
    <dgm:pt modelId="{464412BA-2661-4482-9B3D-516BB5C46DDC}" type="parTrans" cxnId="{9EB31B9F-B2F2-4A70-A5C5-41B1F8E3E1E9}">
      <dgm:prSet/>
      <dgm:spPr/>
      <dgm:t>
        <a:bodyPr/>
        <a:lstStyle/>
        <a:p>
          <a:endParaRPr lang="es-ES"/>
        </a:p>
      </dgm:t>
    </dgm:pt>
    <dgm:pt modelId="{11CD08BA-6DD8-4082-8335-7958A734519F}" type="pres">
      <dgm:prSet presAssocID="{BE2A695B-1587-4E4B-9338-90964616EA23}" presName="Name0" presStyleCnt="0">
        <dgm:presLayoutVars>
          <dgm:chMax val="3"/>
          <dgm:chPref val="3"/>
          <dgm:bulletEnabled val="1"/>
          <dgm:dir/>
          <dgm:animLvl val="lvl"/>
        </dgm:presLayoutVars>
      </dgm:prSet>
      <dgm:spPr/>
    </dgm:pt>
    <dgm:pt modelId="{40186BE8-4CAB-4861-9BCB-99B5774713AC}" type="pres">
      <dgm:prSet presAssocID="{BE2A695B-1587-4E4B-9338-90964616EA23}" presName="arc1" presStyleLbl="node1" presStyleIdx="0" presStyleCnt="4" custLinFactNeighborX="-29533" custLinFactNeighborY="-2654"/>
      <dgm:spPr/>
    </dgm:pt>
    <dgm:pt modelId="{5BA746D9-6917-4CF4-B2AE-8DB97BB171F7}" type="pres">
      <dgm:prSet presAssocID="{BE2A695B-1587-4E4B-9338-90964616EA23}" presName="arc3" presStyleLbl="node1" presStyleIdx="1" presStyleCnt="4" custLinFactNeighborX="-29768" custLinFactNeighborY="-1802"/>
      <dgm:spPr/>
    </dgm:pt>
    <dgm:pt modelId="{6B22C15D-5873-404F-A12C-238A1329A95D}" type="pres">
      <dgm:prSet presAssocID="{BE2A695B-1587-4E4B-9338-90964616EA23}" presName="parentText2" presStyleLbl="revTx" presStyleIdx="0" presStyleCnt="3">
        <dgm:presLayoutVars>
          <dgm:chMax val="4"/>
          <dgm:chPref val="3"/>
          <dgm:bulletEnabled val="1"/>
        </dgm:presLayoutVars>
      </dgm:prSet>
      <dgm:spPr/>
    </dgm:pt>
    <dgm:pt modelId="{EA2C36A9-7972-40D6-A9C9-4BEF39FEAA7F}" type="pres">
      <dgm:prSet presAssocID="{BE2A695B-1587-4E4B-9338-90964616EA23}" presName="arc2" presStyleLbl="node1" presStyleIdx="2" presStyleCnt="4" custLinFactNeighborX="-24760" custLinFactNeighborY="-360"/>
      <dgm:spPr/>
    </dgm:pt>
    <dgm:pt modelId="{5D945C12-D37B-4001-98C9-7279BEF6805F}" type="pres">
      <dgm:prSet presAssocID="{BE2A695B-1587-4E4B-9338-90964616EA23}" presName="arc4" presStyleLbl="node1" presStyleIdx="3" presStyleCnt="4" custLinFactNeighborX="-22693" custLinFactNeighborY="360"/>
      <dgm:spPr/>
    </dgm:pt>
    <dgm:pt modelId="{FA35E07D-6642-40D6-9816-0B5F0B2BEEF2}" type="pres">
      <dgm:prSet presAssocID="{BE2A695B-1587-4E4B-9338-90964616EA23}" presName="parentText3" presStyleLbl="revTx" presStyleIdx="1" presStyleCnt="3" custLinFactNeighborX="4744" custLinFactNeighborY="19807">
        <dgm:presLayoutVars>
          <dgm:chMax val="1"/>
          <dgm:chPref val="1"/>
          <dgm:bulletEnabled val="1"/>
        </dgm:presLayoutVars>
      </dgm:prSet>
      <dgm:spPr/>
    </dgm:pt>
    <dgm:pt modelId="{A4B6417A-BE2E-4D61-8BFC-310DF9E17AFC}" type="pres">
      <dgm:prSet presAssocID="{BE2A695B-1587-4E4B-9338-90964616EA23}" presName="middleComposite" presStyleCnt="0"/>
      <dgm:spPr/>
    </dgm:pt>
    <dgm:pt modelId="{76A05D70-4C2D-47D9-B3FF-7CAB5811BD43}" type="pres">
      <dgm:prSet presAssocID="{D92D332B-A9B9-4506-96EE-C5BDE97BB977}" presName="circ1" presStyleLbl="vennNode1" presStyleIdx="0" presStyleCnt="8" custScaleX="127637" custScaleY="107737" custLinFactNeighborX="-22115" custLinFactNeighborY="-62115"/>
      <dgm:spPr/>
    </dgm:pt>
    <dgm:pt modelId="{E2BA002D-50BD-4DB8-B086-8860727E4E1D}" type="pres">
      <dgm:prSet presAssocID="{D92D332B-A9B9-4506-96EE-C5BDE97BB977}" presName="circ1Tx" presStyleLbl="revTx" presStyleIdx="1" presStyleCnt="3">
        <dgm:presLayoutVars>
          <dgm:chMax val="0"/>
          <dgm:chPref val="0"/>
        </dgm:presLayoutVars>
      </dgm:prSet>
      <dgm:spPr/>
    </dgm:pt>
    <dgm:pt modelId="{7938589F-9BC2-4514-8E60-45CC5AF9E78A}" type="pres">
      <dgm:prSet presAssocID="{143402F3-EE98-4645-A9DE-2B887CC01C31}" presName="circ2" presStyleLbl="vennNode1" presStyleIdx="1" presStyleCnt="8" custScaleX="143342" custScaleY="110881" custLinFactNeighborX="-94188" custLinFactNeighborY="29880"/>
      <dgm:spPr/>
    </dgm:pt>
    <dgm:pt modelId="{D5A18217-AB99-4E1F-971E-82C8E65044FA}" type="pres">
      <dgm:prSet presAssocID="{143402F3-EE98-4645-A9DE-2B887CC01C31}" presName="circ2Tx" presStyleLbl="revTx" presStyleIdx="1" presStyleCnt="3">
        <dgm:presLayoutVars>
          <dgm:chMax val="0"/>
          <dgm:chPref val="0"/>
        </dgm:presLayoutVars>
      </dgm:prSet>
      <dgm:spPr/>
    </dgm:pt>
    <dgm:pt modelId="{3F1482FB-3F4D-4742-8CEF-36115AB4D3A6}" type="pres">
      <dgm:prSet presAssocID="{BE2A695B-1587-4E4B-9338-90964616EA23}" presName="leftComposite" presStyleCnt="0"/>
      <dgm:spPr/>
    </dgm:pt>
    <dgm:pt modelId="{C249B00D-9EB8-4FC0-8D5F-6E1FF6277834}" type="pres">
      <dgm:prSet presAssocID="{3F782DF5-7BFD-4DD6-B1E8-F17C14A58F76}" presName="childText1_1" presStyleLbl="vennNode1" presStyleIdx="2" presStyleCnt="8" custScaleX="130062" custScaleY="120042" custLinFactX="254571" custLinFactNeighborX="300000" custLinFactNeighborY="-21182">
        <dgm:presLayoutVars>
          <dgm:chMax val="0"/>
          <dgm:chPref val="0"/>
        </dgm:presLayoutVars>
      </dgm:prSet>
      <dgm:spPr/>
    </dgm:pt>
    <dgm:pt modelId="{E979C28C-716A-4F10-99E1-E8E9E683C8B6}" type="pres">
      <dgm:prSet presAssocID="{3F782DF5-7BFD-4DD6-B1E8-F17C14A58F76}" presName="ellipse1" presStyleLbl="vennNode1" presStyleIdx="3" presStyleCnt="8" custLinFactX="700000" custLinFactY="48851" custLinFactNeighborX="755033" custLinFactNeighborY="100000"/>
      <dgm:spPr/>
    </dgm:pt>
    <dgm:pt modelId="{7A01E929-4695-4B46-8A65-198AD739A880}" type="pres">
      <dgm:prSet presAssocID="{3F782DF5-7BFD-4DD6-B1E8-F17C14A58F76}" presName="ellipse2" presStyleLbl="vennNode1" presStyleIdx="4" presStyleCnt="8" custLinFactX="1000000" custLinFactY="-13967" custLinFactNeighborX="1064884" custLinFactNeighborY="-100000"/>
      <dgm:spPr/>
    </dgm:pt>
    <dgm:pt modelId="{0BD509D3-993A-444F-A51D-EF450192C376}" type="pres">
      <dgm:prSet presAssocID="{B56373FF-70CB-4C18-9359-BBC79D9F4863}" presName="childText1_2" presStyleLbl="vennNode1" presStyleIdx="5" presStyleCnt="8" custLinFactX="292091" custLinFactNeighborX="300000" custLinFactNeighborY="-12086">
        <dgm:presLayoutVars>
          <dgm:chMax val="0"/>
          <dgm:chPref val="0"/>
        </dgm:presLayoutVars>
      </dgm:prSet>
      <dgm:spPr/>
    </dgm:pt>
    <dgm:pt modelId="{63404426-0547-412A-A38E-CF3EA4CD4D53}" type="pres">
      <dgm:prSet presAssocID="{B56373FF-70CB-4C18-9359-BBC79D9F4863}" presName="ellipse3" presStyleLbl="vennNode1" presStyleIdx="6" presStyleCnt="8" custLinFactX="1184471" custLinFactY="-48091" custLinFactNeighborX="1200000" custLinFactNeighborY="-100000"/>
      <dgm:spPr/>
    </dgm:pt>
    <dgm:pt modelId="{7E1611C0-F0AC-42E0-BCB4-347E990511F4}" type="pres">
      <dgm:prSet presAssocID="{4BC0417E-11F4-42A7-B1EC-C64E6B9A7D77}" presName="childText1_3" presStyleLbl="vennNode1" presStyleIdx="7" presStyleCnt="8" custScaleX="146962" custScaleY="120175" custLinFactX="239791" custLinFactNeighborX="300000" custLinFactNeighborY="-4127">
        <dgm:presLayoutVars>
          <dgm:chMax val="0"/>
          <dgm:chPref val="0"/>
        </dgm:presLayoutVars>
      </dgm:prSet>
      <dgm:spPr/>
    </dgm:pt>
    <dgm:pt modelId="{C0850BE7-BD82-46CC-B585-E19E79CA6C50}" type="pres">
      <dgm:prSet presAssocID="{BE2A695B-1587-4E4B-9338-90964616EA23}" presName="rightChild" presStyleLbl="node2" presStyleIdx="0" presStyleCnt="1" custLinFactX="-161692" custLinFactNeighborX="-200000" custLinFactNeighborY="-8450">
        <dgm:presLayoutVars>
          <dgm:chMax val="0"/>
          <dgm:chPref val="0"/>
        </dgm:presLayoutVars>
      </dgm:prSet>
      <dgm:spPr/>
    </dgm:pt>
    <dgm:pt modelId="{0BB02301-6A21-41A3-A50F-AD341FF88D1F}" type="pres">
      <dgm:prSet presAssocID="{BE2A695B-1587-4E4B-9338-90964616EA23}" presName="parentText1" presStyleLbl="revTx" presStyleIdx="2" presStyleCnt="3">
        <dgm:presLayoutVars>
          <dgm:chMax val="4"/>
          <dgm:chPref val="3"/>
          <dgm:bulletEnabled val="1"/>
        </dgm:presLayoutVars>
      </dgm:prSet>
      <dgm:spPr/>
    </dgm:pt>
  </dgm:ptLst>
  <dgm:cxnLst>
    <dgm:cxn modelId="{0BF2282B-471A-4434-AE89-419BF36A7D37}" type="presOf" srcId="{607E3D6D-B5F3-4F43-B52F-DED29221AF95}" destId="{0BB02301-6A21-41A3-A50F-AD341FF88D1F}" srcOrd="0" destOrd="0" presId="urn:microsoft.com/office/officeart/2009/3/layout/PhasedProcess"/>
    <dgm:cxn modelId="{DBFDD82D-C1AB-4750-A60C-209ECD84E87A}" type="presOf" srcId="{3F782DF5-7BFD-4DD6-B1E8-F17C14A58F76}" destId="{C249B00D-9EB8-4FC0-8D5F-6E1FF6277834}" srcOrd="0" destOrd="0" presId="urn:microsoft.com/office/officeart/2009/3/layout/PhasedProcess"/>
    <dgm:cxn modelId="{0B24200E-4767-494A-BF47-EC8DE3984893}" srcId="{FF334904-13C3-4D36-95D9-7AE26FB2792F}" destId="{D92D332B-A9B9-4506-96EE-C5BDE97BB977}" srcOrd="0" destOrd="0" parTransId="{4360C963-2626-4B2B-8138-806E3BD322D0}" sibTransId="{7C64CC67-F39E-42E8-9C92-EEF269EEF18B}"/>
    <dgm:cxn modelId="{3F5C6FB2-B650-4546-9D5C-8F6092E6EF52}" type="presOf" srcId="{7141FDC1-98CC-4C16-B8A3-41D4A5AC6111}" destId="{C0850BE7-BD82-46CC-B585-E19E79CA6C50}" srcOrd="0" destOrd="0" presId="urn:microsoft.com/office/officeart/2009/3/layout/PhasedProcess"/>
    <dgm:cxn modelId="{100260C6-819F-4FC8-AA62-E9E9BD63695E}" srcId="{5CD68DC4-28C8-4DC7-BE22-236D90F34E75}" destId="{7141FDC1-98CC-4C16-B8A3-41D4A5AC6111}" srcOrd="0" destOrd="0" parTransId="{969065EB-B135-43BF-9C16-F967A5AAC7E2}" sibTransId="{8A79662C-84CD-4465-95E6-1B695C7D482C}"/>
    <dgm:cxn modelId="{54ACD749-213C-45FC-9AAE-2038AD77A471}" type="presOf" srcId="{143402F3-EE98-4645-A9DE-2B887CC01C31}" destId="{7938589F-9BC2-4514-8E60-45CC5AF9E78A}" srcOrd="0" destOrd="0" presId="urn:microsoft.com/office/officeart/2009/3/layout/PhasedProcess"/>
    <dgm:cxn modelId="{244D63FD-8EBD-4CD1-A08B-CB85D9C22F8C}" type="presOf" srcId="{FF334904-13C3-4D36-95D9-7AE26FB2792F}" destId="{6B22C15D-5873-404F-A12C-238A1329A95D}" srcOrd="0" destOrd="0" presId="urn:microsoft.com/office/officeart/2009/3/layout/PhasedProcess"/>
    <dgm:cxn modelId="{A85ECE57-14EB-4CB1-A526-C630D5A83F66}" srcId="{607E3D6D-B5F3-4F43-B52F-DED29221AF95}" destId="{B56373FF-70CB-4C18-9359-BBC79D9F4863}" srcOrd="1" destOrd="0" parTransId="{58DD85B9-236B-41C0-9294-75823CD067F5}" sibTransId="{91E86EDA-CB4E-4E6D-AA04-764A3F724E7D}"/>
    <dgm:cxn modelId="{9EB31B9F-B2F2-4A70-A5C5-41B1F8E3E1E9}" srcId="{BE2A695B-1587-4E4B-9338-90964616EA23}" destId="{5CD68DC4-28C8-4DC7-BE22-236D90F34E75}" srcOrd="2" destOrd="0" parTransId="{464412BA-2661-4482-9B3D-516BB5C46DDC}" sibTransId="{1A7D591F-1D47-4628-90FD-599C313B7259}"/>
    <dgm:cxn modelId="{1D654FB5-CBE4-4B0F-815A-32B58F6F6231}" srcId="{BE2A695B-1587-4E4B-9338-90964616EA23}" destId="{FF334904-13C3-4D36-95D9-7AE26FB2792F}" srcOrd="1" destOrd="0" parTransId="{AB0FE4C7-EF34-4980-97D8-CA762E9E6313}" sibTransId="{6AA71A4C-9E0F-4E58-B2F4-9961573B6179}"/>
    <dgm:cxn modelId="{0412DD25-49EB-42AA-8DEE-C8089AB87FA0}" type="presOf" srcId="{D92D332B-A9B9-4506-96EE-C5BDE97BB977}" destId="{76A05D70-4C2D-47D9-B3FF-7CAB5811BD43}" srcOrd="0" destOrd="0" presId="urn:microsoft.com/office/officeart/2009/3/layout/PhasedProcess"/>
    <dgm:cxn modelId="{1A9FB086-C3D5-43DC-8937-1325B56D5F39}" type="presOf" srcId="{4BC0417E-11F4-42A7-B1EC-C64E6B9A7D77}" destId="{7E1611C0-F0AC-42E0-BCB4-347E990511F4}" srcOrd="0" destOrd="0" presId="urn:microsoft.com/office/officeart/2009/3/layout/PhasedProcess"/>
    <dgm:cxn modelId="{D4F27862-F828-4048-A7C1-7C7E49EB0DAF}" srcId="{607E3D6D-B5F3-4F43-B52F-DED29221AF95}" destId="{4BC0417E-11F4-42A7-B1EC-C64E6B9A7D77}" srcOrd="2" destOrd="0" parTransId="{FBD1C520-A5FC-406F-8DFD-88108B8794FE}" sibTransId="{4B8AFBDE-5787-47B7-BF4C-BA8C43B005CB}"/>
    <dgm:cxn modelId="{E2227D79-C9C9-4FE2-9A95-3F6E76E8DCF1}" type="presOf" srcId="{BE2A695B-1587-4E4B-9338-90964616EA23}" destId="{11CD08BA-6DD8-4082-8335-7958A734519F}" srcOrd="0" destOrd="0" presId="urn:microsoft.com/office/officeart/2009/3/layout/PhasedProcess"/>
    <dgm:cxn modelId="{BA5BE168-64AB-41E7-82D5-34AAC65BDDE9}" type="presOf" srcId="{D92D332B-A9B9-4506-96EE-C5BDE97BB977}" destId="{E2BA002D-50BD-4DB8-B086-8860727E4E1D}" srcOrd="1" destOrd="0" presId="urn:microsoft.com/office/officeart/2009/3/layout/PhasedProcess"/>
    <dgm:cxn modelId="{D122F3A2-9C85-46C3-962E-FC01545403F9}" srcId="{BE2A695B-1587-4E4B-9338-90964616EA23}" destId="{607E3D6D-B5F3-4F43-B52F-DED29221AF95}" srcOrd="0" destOrd="0" parTransId="{6CEF2046-675A-41D3-981C-AA67B09B9402}" sibTransId="{21FAA1BD-9A74-45F9-AA8D-3C6D0992C7F3}"/>
    <dgm:cxn modelId="{F421C601-4BA9-402B-95FA-149C7B5C222A}" type="presOf" srcId="{B56373FF-70CB-4C18-9359-BBC79D9F4863}" destId="{0BD509D3-993A-444F-A51D-EF450192C376}" srcOrd="0" destOrd="0" presId="urn:microsoft.com/office/officeart/2009/3/layout/PhasedProcess"/>
    <dgm:cxn modelId="{FFEAC742-45E4-4593-9C3F-0907125ECF3E}" type="presOf" srcId="{5CD68DC4-28C8-4DC7-BE22-236D90F34E75}" destId="{FA35E07D-6642-40D6-9816-0B5F0B2BEEF2}" srcOrd="0" destOrd="0" presId="urn:microsoft.com/office/officeart/2009/3/layout/PhasedProcess"/>
    <dgm:cxn modelId="{F0746884-355A-493A-B324-C4910753AFF3}" srcId="{FF334904-13C3-4D36-95D9-7AE26FB2792F}" destId="{143402F3-EE98-4645-A9DE-2B887CC01C31}" srcOrd="1" destOrd="0" parTransId="{CF1C4379-ADBA-4BB4-AD39-E10811AC4502}" sibTransId="{DA97F9B2-49E5-4934-894D-8F094950CF9C}"/>
    <dgm:cxn modelId="{405FA265-7219-4298-87EC-337689EF5636}" type="presOf" srcId="{143402F3-EE98-4645-A9DE-2B887CC01C31}" destId="{D5A18217-AB99-4E1F-971E-82C8E65044FA}" srcOrd="1" destOrd="0" presId="urn:microsoft.com/office/officeart/2009/3/layout/PhasedProcess"/>
    <dgm:cxn modelId="{0DD44ED8-9249-4677-809B-F686F5F10192}" srcId="{607E3D6D-B5F3-4F43-B52F-DED29221AF95}" destId="{3F782DF5-7BFD-4DD6-B1E8-F17C14A58F76}" srcOrd="0" destOrd="0" parTransId="{35852876-C0FC-4E69-9CBB-ACDAA0EB5BDC}" sibTransId="{20754351-370B-417E-A0E1-C31F72D65D8C}"/>
    <dgm:cxn modelId="{23BAA788-6BF5-40F1-80C1-5A845A638913}" type="presParOf" srcId="{11CD08BA-6DD8-4082-8335-7958A734519F}" destId="{40186BE8-4CAB-4861-9BCB-99B5774713AC}" srcOrd="0" destOrd="0" presId="urn:microsoft.com/office/officeart/2009/3/layout/PhasedProcess"/>
    <dgm:cxn modelId="{CB205844-3BB9-49AB-938F-65512C028471}" type="presParOf" srcId="{11CD08BA-6DD8-4082-8335-7958A734519F}" destId="{5BA746D9-6917-4CF4-B2AE-8DB97BB171F7}" srcOrd="1" destOrd="0" presId="urn:microsoft.com/office/officeart/2009/3/layout/PhasedProcess"/>
    <dgm:cxn modelId="{189503CF-C329-45EB-B01C-CCCAE2531C8D}" type="presParOf" srcId="{11CD08BA-6DD8-4082-8335-7958A734519F}" destId="{6B22C15D-5873-404F-A12C-238A1329A95D}" srcOrd="2" destOrd="0" presId="urn:microsoft.com/office/officeart/2009/3/layout/PhasedProcess"/>
    <dgm:cxn modelId="{EF11F4CF-C558-4C65-996C-F3DAB19742EB}" type="presParOf" srcId="{11CD08BA-6DD8-4082-8335-7958A734519F}" destId="{EA2C36A9-7972-40D6-A9C9-4BEF39FEAA7F}" srcOrd="3" destOrd="0" presId="urn:microsoft.com/office/officeart/2009/3/layout/PhasedProcess"/>
    <dgm:cxn modelId="{88C2AC23-D84F-4673-9992-447BA0984B72}" type="presParOf" srcId="{11CD08BA-6DD8-4082-8335-7958A734519F}" destId="{5D945C12-D37B-4001-98C9-7279BEF6805F}" srcOrd="4" destOrd="0" presId="urn:microsoft.com/office/officeart/2009/3/layout/PhasedProcess"/>
    <dgm:cxn modelId="{B71DCCC3-CA73-4476-B8A2-C38BBEF43805}" type="presParOf" srcId="{11CD08BA-6DD8-4082-8335-7958A734519F}" destId="{FA35E07D-6642-40D6-9816-0B5F0B2BEEF2}" srcOrd="5" destOrd="0" presId="urn:microsoft.com/office/officeart/2009/3/layout/PhasedProcess"/>
    <dgm:cxn modelId="{A000B99A-DD2F-4E0A-9CE4-51746A4AABCA}" type="presParOf" srcId="{11CD08BA-6DD8-4082-8335-7958A734519F}" destId="{A4B6417A-BE2E-4D61-8BFC-310DF9E17AFC}" srcOrd="6" destOrd="0" presId="urn:microsoft.com/office/officeart/2009/3/layout/PhasedProcess"/>
    <dgm:cxn modelId="{183EEBAC-E319-40CB-A341-A379C689D405}" type="presParOf" srcId="{A4B6417A-BE2E-4D61-8BFC-310DF9E17AFC}" destId="{76A05D70-4C2D-47D9-B3FF-7CAB5811BD43}" srcOrd="0" destOrd="0" presId="urn:microsoft.com/office/officeart/2009/3/layout/PhasedProcess"/>
    <dgm:cxn modelId="{374ECD9E-5A63-4CB2-9ADD-686976D4920D}" type="presParOf" srcId="{A4B6417A-BE2E-4D61-8BFC-310DF9E17AFC}" destId="{E2BA002D-50BD-4DB8-B086-8860727E4E1D}" srcOrd="1" destOrd="0" presId="urn:microsoft.com/office/officeart/2009/3/layout/PhasedProcess"/>
    <dgm:cxn modelId="{7242E8B8-9DD0-47F6-A3C2-E05F5983AE21}" type="presParOf" srcId="{A4B6417A-BE2E-4D61-8BFC-310DF9E17AFC}" destId="{7938589F-9BC2-4514-8E60-45CC5AF9E78A}" srcOrd="2" destOrd="0" presId="urn:microsoft.com/office/officeart/2009/3/layout/PhasedProcess"/>
    <dgm:cxn modelId="{EB91F838-2CC7-45D7-AF8A-26C1B8E18333}" type="presParOf" srcId="{A4B6417A-BE2E-4D61-8BFC-310DF9E17AFC}" destId="{D5A18217-AB99-4E1F-971E-82C8E65044FA}" srcOrd="3" destOrd="0" presId="urn:microsoft.com/office/officeart/2009/3/layout/PhasedProcess"/>
    <dgm:cxn modelId="{63769EF8-5B76-41F7-B8FD-2246B01ED234}" type="presParOf" srcId="{11CD08BA-6DD8-4082-8335-7958A734519F}" destId="{3F1482FB-3F4D-4742-8CEF-36115AB4D3A6}" srcOrd="7" destOrd="0" presId="urn:microsoft.com/office/officeart/2009/3/layout/PhasedProcess"/>
    <dgm:cxn modelId="{EAACD025-354F-4B2D-BAA8-08301D30731B}" type="presParOf" srcId="{3F1482FB-3F4D-4742-8CEF-36115AB4D3A6}" destId="{C249B00D-9EB8-4FC0-8D5F-6E1FF6277834}" srcOrd="0" destOrd="0" presId="urn:microsoft.com/office/officeart/2009/3/layout/PhasedProcess"/>
    <dgm:cxn modelId="{0B44BF49-BD0B-484E-8DA7-F26F742A8777}" type="presParOf" srcId="{3F1482FB-3F4D-4742-8CEF-36115AB4D3A6}" destId="{E979C28C-716A-4F10-99E1-E8E9E683C8B6}" srcOrd="1" destOrd="0" presId="urn:microsoft.com/office/officeart/2009/3/layout/PhasedProcess"/>
    <dgm:cxn modelId="{062E1A7D-9ACA-4C31-96EE-B15780FE2E52}" type="presParOf" srcId="{3F1482FB-3F4D-4742-8CEF-36115AB4D3A6}" destId="{7A01E929-4695-4B46-8A65-198AD739A880}" srcOrd="2" destOrd="0" presId="urn:microsoft.com/office/officeart/2009/3/layout/PhasedProcess"/>
    <dgm:cxn modelId="{8015669F-F5BA-4B7D-9368-7B1904EA3592}" type="presParOf" srcId="{3F1482FB-3F4D-4742-8CEF-36115AB4D3A6}" destId="{0BD509D3-993A-444F-A51D-EF450192C376}" srcOrd="3" destOrd="0" presId="urn:microsoft.com/office/officeart/2009/3/layout/PhasedProcess"/>
    <dgm:cxn modelId="{426B2B7B-220E-40CF-ADFF-193F3DDF4813}" type="presParOf" srcId="{3F1482FB-3F4D-4742-8CEF-36115AB4D3A6}" destId="{63404426-0547-412A-A38E-CF3EA4CD4D53}" srcOrd="4" destOrd="0" presId="urn:microsoft.com/office/officeart/2009/3/layout/PhasedProcess"/>
    <dgm:cxn modelId="{086D991A-0756-4753-87FD-5BD4B9F10D6C}" type="presParOf" srcId="{3F1482FB-3F4D-4742-8CEF-36115AB4D3A6}" destId="{7E1611C0-F0AC-42E0-BCB4-347E990511F4}" srcOrd="5" destOrd="0" presId="urn:microsoft.com/office/officeart/2009/3/layout/PhasedProcess"/>
    <dgm:cxn modelId="{27B49F69-F41C-419A-8D4D-406BBB149425}" type="presParOf" srcId="{11CD08BA-6DD8-4082-8335-7958A734519F}" destId="{C0850BE7-BD82-46CC-B585-E19E79CA6C50}" srcOrd="8" destOrd="0" presId="urn:microsoft.com/office/officeart/2009/3/layout/PhasedProcess"/>
    <dgm:cxn modelId="{366F0905-2852-486B-9FE9-B941C3A94918}" type="presParOf" srcId="{11CD08BA-6DD8-4082-8335-7958A734519F}" destId="{0BB02301-6A21-41A3-A50F-AD341FF88D1F}"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endParaRPr lang="es-EC" sz="1200" b="1" dirty="0">
            <a:solidFill>
              <a:sysClr val="windowText" lastClr="000000"/>
            </a:solidFill>
            <a:latin typeface="Arial" pitchFamily="34" charset="0"/>
            <a:cs typeface="Arial" pitchFamily="34" charset="0"/>
          </a:endParaRP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r>
            <a:rPr lang="es-EC" sz="1600" b="1" dirty="0">
              <a:solidFill>
                <a:sysClr val="windowText" lastClr="000000"/>
              </a:solidFill>
              <a:latin typeface="Arial" pitchFamily="34" charset="0"/>
              <a:cs typeface="Arial" pitchFamily="34" charset="0"/>
            </a:rPr>
            <a:t>Pre - </a:t>
          </a:r>
          <a:r>
            <a:rPr lang="es-EC" sz="1800" b="1" dirty="0">
              <a:solidFill>
                <a:sysClr val="windowText" lastClr="000000"/>
              </a:solidFill>
              <a:latin typeface="Arial" pitchFamily="34" charset="0"/>
              <a:cs typeface="Arial" pitchFamily="34" charset="0"/>
            </a:rPr>
            <a:t>Impresión</a:t>
          </a:r>
          <a:r>
            <a:rPr lang="es-EC" sz="1600" b="1" dirty="0">
              <a:solidFill>
                <a:sysClr val="windowText" lastClr="000000"/>
              </a:solidFill>
              <a:latin typeface="Arial" pitchFamily="34" charset="0"/>
              <a:cs typeface="Arial" pitchFamily="34" charset="0"/>
            </a:rPr>
            <a:t> </a:t>
          </a:r>
        </a:p>
        <a:p>
          <a:r>
            <a:rPr lang="es-EC" sz="1600" b="1" dirty="0">
              <a:solidFill>
                <a:sysClr val="windowText" lastClr="000000"/>
              </a:solidFill>
              <a:latin typeface="Arial" pitchFamily="34" charset="0"/>
              <a:cs typeface="Arial" pitchFamily="34" charset="0"/>
            </a:rPr>
            <a:t> Pre - prensa </a:t>
          </a: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r>
            <a:rPr lang="es-EC" sz="1800" b="1" dirty="0">
              <a:solidFill>
                <a:sysClr val="windowText" lastClr="000000"/>
              </a:solidFill>
              <a:latin typeface="Arial" pitchFamily="34" charset="0"/>
              <a:cs typeface="Arial" pitchFamily="34" charset="0"/>
            </a:rPr>
            <a:t>Impresión  Prensa</a:t>
          </a: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r>
            <a:rPr lang="es-EC" sz="1800" b="1" dirty="0">
              <a:solidFill>
                <a:sysClr val="windowText" lastClr="000000"/>
              </a:solidFill>
              <a:latin typeface="Arial" pitchFamily="34" charset="0"/>
              <a:cs typeface="Arial" pitchFamily="34" charset="0"/>
            </a:rPr>
            <a:t>Post impresión Post - Prensa </a:t>
          </a:r>
          <a:r>
            <a:rPr lang="es-EC" sz="1800" dirty="0">
              <a:solidFill>
                <a:sysClr val="windowText" lastClr="000000"/>
              </a:solidFill>
              <a:latin typeface="Arial" pitchFamily="34" charset="0"/>
              <a:cs typeface="Arial" pitchFamily="34" charset="0"/>
            </a:rPr>
            <a:t> </a:t>
          </a:r>
          <a:endParaRPr lang="es-EC" sz="1800" dirty="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ScaleY="79082" custLinFactNeighborX="-4958" custLinFactNeighborY="-24936"/>
      <dgm:spPr>
        <a:noFill/>
      </dgm:spPr>
    </dgm:pt>
    <dgm:pt modelId="{4EE4F3CC-AA37-4E8F-975A-EF87C40F672E}" type="pres">
      <dgm:prSet presAssocID="{CE26CD98-8DE5-4A90-838A-ED9F3D8F4A38}" presName="Parent1" presStyleLbl="revTx" presStyleIdx="0" presStyleCnt="4" custLinFactY="-13625" custLinFactNeighborX="-10091" custLinFactNeighborY="-100000">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ScaleY="79767" custLinFactNeighborX="-2681" custLinFactNeighborY="-15288"/>
      <dgm:spPr/>
    </dgm:pt>
    <dgm:pt modelId="{1C12DE45-ADB7-4109-9B7A-17A5B54BADCF}" type="pres">
      <dgm:prSet presAssocID="{8614C594-EE8A-447F-BF0D-037324DD7AF5}" presName="Parent2" presStyleLbl="revTx" presStyleIdx="1" presStyleCnt="4" custScaleX="210517" custLinFactNeighborX="25948" custLinFactNeighborY="-51902">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40383" custScaleY="95658" custLinFactNeighborX="10866" custLinFactNeighborY="3218"/>
      <dgm:spPr/>
    </dgm:pt>
    <dgm:pt modelId="{4EB54750-39B5-4D12-9E3E-9FED898958ED}" type="pres">
      <dgm:prSet presAssocID="{6B7A99DE-6988-4F40-9BA5-FB3E69FAE229}" presName="Parent3" presStyleLbl="revTx" presStyleIdx="2" presStyleCnt="4" custScaleX="200827">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88531" custScaleY="93965" custLinFactNeighborX="-2962" custLinFactNeighborY="26206"/>
      <dgm:spPr/>
    </dgm:pt>
    <dgm:pt modelId="{BB6626BC-15E8-41AB-99AB-111EF0290306}" type="pres">
      <dgm:prSet presAssocID="{38D98C7C-658A-4E72-A9E1-C13C85F75253}" presName="Parent4" presStyleLbl="revTx" presStyleIdx="3" presStyleCnt="4" custScaleX="224932" custLinFactNeighborY="69202">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r>
            <a:rPr lang="es-EC" sz="1800" b="1" dirty="0">
              <a:solidFill>
                <a:sysClr val="windowText" lastClr="000000"/>
              </a:solidFill>
              <a:latin typeface="Arial" pitchFamily="34" charset="0"/>
              <a:cs typeface="Arial" pitchFamily="34" charset="0"/>
            </a:rPr>
            <a:t>Diseño</a:t>
          </a:r>
          <a:endParaRPr lang="es-EC" sz="1200" b="1" dirty="0">
            <a:solidFill>
              <a:sysClr val="windowText" lastClr="000000"/>
            </a:solidFill>
            <a:latin typeface="Arial" pitchFamily="34" charset="0"/>
            <a:cs typeface="Arial" pitchFamily="34" charset="0"/>
          </a:endParaRP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r>
            <a:rPr lang="es-EC" sz="1600" b="1" dirty="0">
              <a:solidFill>
                <a:sysClr val="windowText" lastClr="000000"/>
              </a:solidFill>
              <a:latin typeface="Arial" pitchFamily="34" charset="0"/>
              <a:cs typeface="Arial" pitchFamily="34" charset="0"/>
            </a:rPr>
            <a:t>Pre - </a:t>
          </a:r>
          <a:r>
            <a:rPr lang="es-EC" sz="1800" b="1" dirty="0">
              <a:solidFill>
                <a:sysClr val="windowText" lastClr="000000"/>
              </a:solidFill>
              <a:latin typeface="Arial" pitchFamily="34" charset="0"/>
              <a:cs typeface="Arial" pitchFamily="34" charset="0"/>
            </a:rPr>
            <a:t>Impresión</a:t>
          </a:r>
          <a:r>
            <a:rPr lang="es-EC" sz="1600" b="1" dirty="0">
              <a:solidFill>
                <a:sysClr val="windowText" lastClr="000000"/>
              </a:solidFill>
              <a:latin typeface="Arial" pitchFamily="34" charset="0"/>
              <a:cs typeface="Arial" pitchFamily="34" charset="0"/>
            </a:rPr>
            <a:t> </a:t>
          </a:r>
        </a:p>
        <a:p>
          <a:r>
            <a:rPr lang="es-EC" sz="1600" b="1" dirty="0">
              <a:solidFill>
                <a:sysClr val="windowText" lastClr="000000"/>
              </a:solidFill>
              <a:latin typeface="Arial" pitchFamily="34" charset="0"/>
              <a:cs typeface="Arial" pitchFamily="34" charset="0"/>
            </a:rPr>
            <a:t> Pre - prensa </a:t>
          </a: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endParaRPr lang="es-EC" sz="1800" b="1" dirty="0">
            <a:solidFill>
              <a:sysClr val="windowText" lastClr="000000"/>
            </a:solidFill>
            <a:latin typeface="Arial" pitchFamily="34" charset="0"/>
            <a:cs typeface="Arial" pitchFamily="34" charset="0"/>
          </a:endParaRP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endParaRPr lang="es-EC" sz="1800" dirty="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ScaleY="79082" custLinFactNeighborX="-4958" custLinFactNeighborY="-24936"/>
      <dgm:spPr/>
    </dgm:pt>
    <dgm:pt modelId="{4EE4F3CC-AA37-4E8F-975A-EF87C40F672E}" type="pres">
      <dgm:prSet presAssocID="{CE26CD98-8DE5-4A90-838A-ED9F3D8F4A38}" presName="Parent1" presStyleLbl="revTx" presStyleIdx="0" presStyleCnt="4" custLinFactY="-13625" custLinFactNeighborX="-10091" custLinFactNeighborY="-100000">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ScaleY="79767" custLinFactNeighborX="-2681" custLinFactNeighborY="-15288"/>
      <dgm:spPr/>
    </dgm:pt>
    <dgm:pt modelId="{1C12DE45-ADB7-4109-9B7A-17A5B54BADCF}" type="pres">
      <dgm:prSet presAssocID="{8614C594-EE8A-447F-BF0D-037324DD7AF5}" presName="Parent2" presStyleLbl="revTx" presStyleIdx="1" presStyleCnt="4" custScaleX="210517" custLinFactNeighborX="25948" custLinFactNeighborY="-51902">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40383" custScaleY="95658" custLinFactNeighborX="10866" custLinFactNeighborY="3218"/>
      <dgm:spPr>
        <a:noFill/>
      </dgm:spPr>
    </dgm:pt>
    <dgm:pt modelId="{4EB54750-39B5-4D12-9E3E-9FED898958ED}" type="pres">
      <dgm:prSet presAssocID="{6B7A99DE-6988-4F40-9BA5-FB3E69FAE229}" presName="Parent3" presStyleLbl="revTx" presStyleIdx="2" presStyleCnt="4" custScaleX="200827">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88531" custScaleY="93965" custLinFactNeighborX="-2962" custLinFactNeighborY="26206"/>
      <dgm:spPr>
        <a:noFill/>
      </dgm:spPr>
    </dgm:pt>
    <dgm:pt modelId="{BB6626BC-15E8-41AB-99AB-111EF0290306}" type="pres">
      <dgm:prSet presAssocID="{38D98C7C-658A-4E72-A9E1-C13C85F75253}" presName="Parent4" presStyleLbl="revTx" presStyleIdx="3" presStyleCnt="4" custScaleX="224932" custLinFactNeighborY="69202">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endParaRPr lang="es-EC" sz="1200" b="1" dirty="0">
            <a:solidFill>
              <a:sysClr val="windowText" lastClr="000000"/>
            </a:solidFill>
            <a:latin typeface="Arial" pitchFamily="34" charset="0"/>
            <a:cs typeface="Arial" pitchFamily="34" charset="0"/>
          </a:endParaRP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r>
            <a:rPr lang="es-EC" sz="1600" b="1" dirty="0">
              <a:solidFill>
                <a:sysClr val="windowText" lastClr="000000"/>
              </a:solidFill>
              <a:latin typeface="Arial" pitchFamily="34" charset="0"/>
              <a:cs typeface="Arial" pitchFamily="34" charset="0"/>
            </a:rPr>
            <a:t>Pre - </a:t>
          </a:r>
          <a:r>
            <a:rPr lang="es-EC" sz="1800" b="1" dirty="0">
              <a:solidFill>
                <a:sysClr val="windowText" lastClr="000000"/>
              </a:solidFill>
              <a:latin typeface="Arial" pitchFamily="34" charset="0"/>
              <a:cs typeface="Arial" pitchFamily="34" charset="0"/>
            </a:rPr>
            <a:t>Impresión</a:t>
          </a:r>
          <a:r>
            <a:rPr lang="es-EC" sz="1600" b="1" dirty="0">
              <a:solidFill>
                <a:sysClr val="windowText" lastClr="000000"/>
              </a:solidFill>
              <a:latin typeface="Arial" pitchFamily="34" charset="0"/>
              <a:cs typeface="Arial" pitchFamily="34" charset="0"/>
            </a:rPr>
            <a:t> </a:t>
          </a:r>
        </a:p>
        <a:p>
          <a:r>
            <a:rPr lang="es-EC" sz="1600" b="1" dirty="0">
              <a:solidFill>
                <a:sysClr val="windowText" lastClr="000000"/>
              </a:solidFill>
              <a:latin typeface="Arial" pitchFamily="34" charset="0"/>
              <a:cs typeface="Arial" pitchFamily="34" charset="0"/>
            </a:rPr>
            <a:t> Pre - prensa </a:t>
          </a: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r>
            <a:rPr lang="es-EC" sz="1800" b="1" dirty="0">
              <a:solidFill>
                <a:sysClr val="windowText" lastClr="000000"/>
              </a:solidFill>
              <a:latin typeface="Arial" pitchFamily="34" charset="0"/>
              <a:cs typeface="Arial" pitchFamily="34" charset="0"/>
            </a:rPr>
            <a:t>Impresión  Prensa</a:t>
          </a: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endParaRPr lang="es-EC" sz="1800" dirty="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ScaleY="79082" custLinFactNeighborX="-4958" custLinFactNeighborY="-24936"/>
      <dgm:spPr>
        <a:noFill/>
      </dgm:spPr>
    </dgm:pt>
    <dgm:pt modelId="{4EE4F3CC-AA37-4E8F-975A-EF87C40F672E}" type="pres">
      <dgm:prSet presAssocID="{CE26CD98-8DE5-4A90-838A-ED9F3D8F4A38}" presName="Parent1" presStyleLbl="revTx" presStyleIdx="0" presStyleCnt="4" custLinFactY="-13625" custLinFactNeighborX="-10091" custLinFactNeighborY="-100000">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ScaleY="79767" custLinFactNeighborX="-2681" custLinFactNeighborY="-15288"/>
      <dgm:spPr/>
    </dgm:pt>
    <dgm:pt modelId="{1C12DE45-ADB7-4109-9B7A-17A5B54BADCF}" type="pres">
      <dgm:prSet presAssocID="{8614C594-EE8A-447F-BF0D-037324DD7AF5}" presName="Parent2" presStyleLbl="revTx" presStyleIdx="1" presStyleCnt="4" custScaleX="210517" custLinFactNeighborX="25948" custLinFactNeighborY="-51902">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40383" custScaleY="95658" custLinFactNeighborX="10866" custLinFactNeighborY="3218"/>
      <dgm:spPr/>
    </dgm:pt>
    <dgm:pt modelId="{4EB54750-39B5-4D12-9E3E-9FED898958ED}" type="pres">
      <dgm:prSet presAssocID="{6B7A99DE-6988-4F40-9BA5-FB3E69FAE229}" presName="Parent3" presStyleLbl="revTx" presStyleIdx="2" presStyleCnt="4" custScaleX="200827">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88531" custScaleY="93965" custLinFactNeighborX="-2962" custLinFactNeighborY="26206"/>
      <dgm:spPr>
        <a:noFill/>
      </dgm:spPr>
    </dgm:pt>
    <dgm:pt modelId="{BB6626BC-15E8-41AB-99AB-111EF0290306}" type="pres">
      <dgm:prSet presAssocID="{38D98C7C-658A-4E72-A9E1-C13C85F75253}" presName="Parent4" presStyleLbl="revTx" presStyleIdx="3" presStyleCnt="4" custScaleX="224932" custLinFactNeighborY="69202">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0BBC4E-5483-4578-80E7-79D5069B272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CE26CD98-8DE5-4A90-838A-ED9F3D8F4A38}">
      <dgm:prSet phldrT="[Texto]" custT="1"/>
      <dgm:spPr/>
      <dgm:t>
        <a:bodyPr/>
        <a:lstStyle/>
        <a:p>
          <a:endParaRPr lang="es-EC" sz="1200" b="1" dirty="0">
            <a:solidFill>
              <a:sysClr val="windowText" lastClr="000000"/>
            </a:solidFill>
            <a:latin typeface="Arial" pitchFamily="34" charset="0"/>
            <a:cs typeface="Arial" pitchFamily="34" charset="0"/>
          </a:endParaRPr>
        </a:p>
      </dgm:t>
    </dgm:pt>
    <dgm:pt modelId="{78F09956-E355-4AB0-87D1-CD42DA4B3053}" type="parTrans" cxnId="{E9E68C52-38F7-4D49-AD49-85181FFA81C4}">
      <dgm:prSet/>
      <dgm:spPr/>
      <dgm:t>
        <a:bodyPr/>
        <a:lstStyle/>
        <a:p>
          <a:endParaRPr lang="es-EC" sz="1200">
            <a:solidFill>
              <a:sysClr val="windowText" lastClr="000000"/>
            </a:solidFill>
          </a:endParaRPr>
        </a:p>
      </dgm:t>
    </dgm:pt>
    <dgm:pt modelId="{2E059C09-305F-41B1-A8F3-44E11A58E845}" type="sibTrans" cxnId="{E9E68C52-38F7-4D49-AD49-85181FFA81C4}">
      <dgm:prSet/>
      <dgm:spPr/>
      <dgm:t>
        <a:bodyPr/>
        <a:lstStyle/>
        <a:p>
          <a:endParaRPr lang="es-EC" sz="1200">
            <a:solidFill>
              <a:sysClr val="windowText" lastClr="000000"/>
            </a:solidFill>
          </a:endParaRPr>
        </a:p>
      </dgm:t>
    </dgm:pt>
    <dgm:pt modelId="{8614C594-EE8A-447F-BF0D-037324DD7AF5}">
      <dgm:prSet custT="1"/>
      <dgm:spPr/>
      <dgm:t>
        <a:bodyPr/>
        <a:lstStyle/>
        <a:p>
          <a:endParaRPr lang="es-EC" sz="1600" b="1" dirty="0">
            <a:solidFill>
              <a:sysClr val="windowText" lastClr="000000"/>
            </a:solidFill>
            <a:latin typeface="Arial" pitchFamily="34" charset="0"/>
            <a:cs typeface="Arial" pitchFamily="34" charset="0"/>
          </a:endParaRPr>
        </a:p>
      </dgm:t>
    </dgm:pt>
    <dgm:pt modelId="{0BB3E786-6E5E-413C-9CB6-288CC5D62CBE}" type="parTrans" cxnId="{ADC52B3A-555D-406B-A46B-531B3349FDF9}">
      <dgm:prSet/>
      <dgm:spPr/>
      <dgm:t>
        <a:bodyPr/>
        <a:lstStyle/>
        <a:p>
          <a:endParaRPr lang="es-EC" sz="1200">
            <a:solidFill>
              <a:sysClr val="windowText" lastClr="000000"/>
            </a:solidFill>
          </a:endParaRPr>
        </a:p>
      </dgm:t>
    </dgm:pt>
    <dgm:pt modelId="{218E06D8-4C17-48AC-B1EB-8E6C6E84B580}" type="sibTrans" cxnId="{ADC52B3A-555D-406B-A46B-531B3349FDF9}">
      <dgm:prSet/>
      <dgm:spPr/>
      <dgm:t>
        <a:bodyPr/>
        <a:lstStyle/>
        <a:p>
          <a:endParaRPr lang="es-EC" sz="1200">
            <a:solidFill>
              <a:sysClr val="windowText" lastClr="000000"/>
            </a:solidFill>
          </a:endParaRPr>
        </a:p>
      </dgm:t>
    </dgm:pt>
    <dgm:pt modelId="{6B7A99DE-6988-4F40-9BA5-FB3E69FAE229}">
      <dgm:prSet custT="1"/>
      <dgm:spPr/>
      <dgm:t>
        <a:bodyPr/>
        <a:lstStyle/>
        <a:p>
          <a:r>
            <a:rPr lang="es-EC" sz="1800" b="1" dirty="0">
              <a:solidFill>
                <a:sysClr val="windowText" lastClr="000000"/>
              </a:solidFill>
              <a:latin typeface="Arial" pitchFamily="34" charset="0"/>
              <a:cs typeface="Arial" pitchFamily="34" charset="0"/>
            </a:rPr>
            <a:t>Impresión  Prensa</a:t>
          </a:r>
        </a:p>
      </dgm:t>
    </dgm:pt>
    <dgm:pt modelId="{BB847698-F906-4215-AB84-95EBFABB56EF}" type="parTrans" cxnId="{BAFEBB59-686E-44D4-81E5-20C1C56DBE6B}">
      <dgm:prSet/>
      <dgm:spPr/>
      <dgm:t>
        <a:bodyPr/>
        <a:lstStyle/>
        <a:p>
          <a:endParaRPr lang="es-EC" sz="1200">
            <a:solidFill>
              <a:sysClr val="windowText" lastClr="000000"/>
            </a:solidFill>
          </a:endParaRPr>
        </a:p>
      </dgm:t>
    </dgm:pt>
    <dgm:pt modelId="{6657A454-453A-436C-9CD7-EE5555204B24}" type="sibTrans" cxnId="{BAFEBB59-686E-44D4-81E5-20C1C56DBE6B}">
      <dgm:prSet/>
      <dgm:spPr/>
      <dgm:t>
        <a:bodyPr/>
        <a:lstStyle/>
        <a:p>
          <a:endParaRPr lang="es-EC" sz="1200">
            <a:solidFill>
              <a:sysClr val="windowText" lastClr="000000"/>
            </a:solidFill>
          </a:endParaRPr>
        </a:p>
      </dgm:t>
    </dgm:pt>
    <dgm:pt modelId="{38D98C7C-658A-4E72-A9E1-C13C85F75253}">
      <dgm:prSet custT="1"/>
      <dgm:spPr/>
      <dgm:t>
        <a:bodyPr/>
        <a:lstStyle/>
        <a:p>
          <a:r>
            <a:rPr lang="es-EC" sz="1800" b="1" dirty="0">
              <a:solidFill>
                <a:sysClr val="windowText" lastClr="000000"/>
              </a:solidFill>
              <a:latin typeface="Arial" pitchFamily="34" charset="0"/>
              <a:cs typeface="Arial" pitchFamily="34" charset="0"/>
            </a:rPr>
            <a:t>Post impresión Post - Prensa </a:t>
          </a:r>
          <a:r>
            <a:rPr lang="es-EC" sz="1800" dirty="0">
              <a:solidFill>
                <a:sysClr val="windowText" lastClr="000000"/>
              </a:solidFill>
              <a:latin typeface="Arial" pitchFamily="34" charset="0"/>
              <a:cs typeface="Arial" pitchFamily="34" charset="0"/>
            </a:rPr>
            <a:t> </a:t>
          </a:r>
          <a:endParaRPr lang="es-EC" sz="1800" dirty="0">
            <a:solidFill>
              <a:sysClr val="windowText" lastClr="000000"/>
            </a:solidFill>
          </a:endParaRPr>
        </a:p>
      </dgm:t>
    </dgm:pt>
    <dgm:pt modelId="{770BCEDD-09CD-42B2-A207-96D7A1ED8F7E}" type="parTrans" cxnId="{9ED89B36-6C99-45EA-BC09-900A124D6C72}">
      <dgm:prSet/>
      <dgm:spPr/>
      <dgm:t>
        <a:bodyPr/>
        <a:lstStyle/>
        <a:p>
          <a:endParaRPr lang="es-EC" sz="1200">
            <a:solidFill>
              <a:sysClr val="windowText" lastClr="000000"/>
            </a:solidFill>
          </a:endParaRPr>
        </a:p>
      </dgm:t>
    </dgm:pt>
    <dgm:pt modelId="{727AC76D-C1D4-4FA7-AAB0-2DE08B3124EB}" type="sibTrans" cxnId="{9ED89B36-6C99-45EA-BC09-900A124D6C72}">
      <dgm:prSet/>
      <dgm:spPr/>
      <dgm:t>
        <a:bodyPr/>
        <a:lstStyle/>
        <a:p>
          <a:endParaRPr lang="es-EC" sz="1200">
            <a:solidFill>
              <a:sysClr val="windowText" lastClr="000000"/>
            </a:solidFill>
          </a:endParaRPr>
        </a:p>
      </dgm:t>
    </dgm:pt>
    <dgm:pt modelId="{3F8A66BB-3CA4-4132-86D8-AFCDB888B991}" type="pres">
      <dgm:prSet presAssocID="{680BBC4E-5483-4578-80E7-79D5069B2721}" presName="Name0" presStyleCnt="0">
        <dgm:presLayoutVars>
          <dgm:chMax val="7"/>
          <dgm:chPref val="7"/>
          <dgm:dir/>
          <dgm:animLvl val="lvl"/>
        </dgm:presLayoutVars>
      </dgm:prSet>
      <dgm:spPr/>
    </dgm:pt>
    <dgm:pt modelId="{A7D845BC-08CE-4312-B6FB-D624535696B8}" type="pres">
      <dgm:prSet presAssocID="{CE26CD98-8DE5-4A90-838A-ED9F3D8F4A38}" presName="Accent1" presStyleCnt="0"/>
      <dgm:spPr/>
    </dgm:pt>
    <dgm:pt modelId="{F95CE9FF-9FB1-45A7-8F76-484013E61950}" type="pres">
      <dgm:prSet presAssocID="{CE26CD98-8DE5-4A90-838A-ED9F3D8F4A38}" presName="Accent" presStyleLbl="node1" presStyleIdx="0" presStyleCnt="4" custScaleX="154159" custScaleY="79082" custLinFactNeighborX="-4958" custLinFactNeighborY="-24936"/>
      <dgm:spPr>
        <a:noFill/>
      </dgm:spPr>
    </dgm:pt>
    <dgm:pt modelId="{4EE4F3CC-AA37-4E8F-975A-EF87C40F672E}" type="pres">
      <dgm:prSet presAssocID="{CE26CD98-8DE5-4A90-838A-ED9F3D8F4A38}" presName="Parent1" presStyleLbl="revTx" presStyleIdx="0" presStyleCnt="4" custLinFactY="-13625" custLinFactNeighborX="-10091" custLinFactNeighborY="-100000">
        <dgm:presLayoutVars>
          <dgm:chMax val="1"/>
          <dgm:chPref val="1"/>
          <dgm:bulletEnabled val="1"/>
        </dgm:presLayoutVars>
      </dgm:prSet>
      <dgm:spPr/>
    </dgm:pt>
    <dgm:pt modelId="{861BCE0C-E8B3-4E4F-A508-D46EDE03D403}" type="pres">
      <dgm:prSet presAssocID="{8614C594-EE8A-447F-BF0D-037324DD7AF5}" presName="Accent2" presStyleCnt="0"/>
      <dgm:spPr/>
    </dgm:pt>
    <dgm:pt modelId="{4A68770F-95C9-4250-8722-15AF02C8FB51}" type="pres">
      <dgm:prSet presAssocID="{8614C594-EE8A-447F-BF0D-037324DD7AF5}" presName="Accent" presStyleLbl="node1" presStyleIdx="1" presStyleCnt="4" custScaleX="154159" custScaleY="79767" custLinFactNeighborX="-2681" custLinFactNeighborY="-15288"/>
      <dgm:spPr>
        <a:noFill/>
      </dgm:spPr>
    </dgm:pt>
    <dgm:pt modelId="{1C12DE45-ADB7-4109-9B7A-17A5B54BADCF}" type="pres">
      <dgm:prSet presAssocID="{8614C594-EE8A-447F-BF0D-037324DD7AF5}" presName="Parent2" presStyleLbl="revTx" presStyleIdx="1" presStyleCnt="4" custScaleX="210517" custLinFactNeighborX="25948" custLinFactNeighborY="-51902">
        <dgm:presLayoutVars>
          <dgm:chMax val="1"/>
          <dgm:chPref val="1"/>
          <dgm:bulletEnabled val="1"/>
        </dgm:presLayoutVars>
      </dgm:prSet>
      <dgm:spPr/>
    </dgm:pt>
    <dgm:pt modelId="{A9CD9C85-4B53-44C4-A216-952A66691164}" type="pres">
      <dgm:prSet presAssocID="{6B7A99DE-6988-4F40-9BA5-FB3E69FAE229}" presName="Accent3" presStyleCnt="0"/>
      <dgm:spPr/>
    </dgm:pt>
    <dgm:pt modelId="{A09EBFC9-926F-4E08-A0C3-62EA8B3B8E4D}" type="pres">
      <dgm:prSet presAssocID="{6B7A99DE-6988-4F40-9BA5-FB3E69FAE229}" presName="Accent" presStyleLbl="node1" presStyleIdx="2" presStyleCnt="4" custScaleX="140383" custScaleY="95658" custLinFactNeighborX="10866" custLinFactNeighborY="3218"/>
      <dgm:spPr/>
    </dgm:pt>
    <dgm:pt modelId="{4EB54750-39B5-4D12-9E3E-9FED898958ED}" type="pres">
      <dgm:prSet presAssocID="{6B7A99DE-6988-4F40-9BA5-FB3E69FAE229}" presName="Parent3" presStyleLbl="revTx" presStyleIdx="2" presStyleCnt="4" custScaleX="200827">
        <dgm:presLayoutVars>
          <dgm:chMax val="1"/>
          <dgm:chPref val="1"/>
          <dgm:bulletEnabled val="1"/>
        </dgm:presLayoutVars>
      </dgm:prSet>
      <dgm:spPr/>
    </dgm:pt>
    <dgm:pt modelId="{86FFE746-0FAB-4965-B08D-F0FE95F685BE}" type="pres">
      <dgm:prSet presAssocID="{38D98C7C-658A-4E72-A9E1-C13C85F75253}" presName="Accent4" presStyleCnt="0"/>
      <dgm:spPr/>
    </dgm:pt>
    <dgm:pt modelId="{D65CBA85-8638-44BA-ABA1-86FDD33D9D51}" type="pres">
      <dgm:prSet presAssocID="{38D98C7C-658A-4E72-A9E1-C13C85F75253}" presName="Accent" presStyleLbl="node1" presStyleIdx="3" presStyleCnt="4" custScaleX="188531" custScaleY="93965" custLinFactNeighborX="-2962" custLinFactNeighborY="26206"/>
      <dgm:spPr/>
    </dgm:pt>
    <dgm:pt modelId="{BB6626BC-15E8-41AB-99AB-111EF0290306}" type="pres">
      <dgm:prSet presAssocID="{38D98C7C-658A-4E72-A9E1-C13C85F75253}" presName="Parent4" presStyleLbl="revTx" presStyleIdx="3" presStyleCnt="4" custScaleX="224932" custLinFactNeighborY="69202">
        <dgm:presLayoutVars>
          <dgm:chMax val="1"/>
          <dgm:chPref val="1"/>
          <dgm:bulletEnabled val="1"/>
        </dgm:presLayoutVars>
      </dgm:prSet>
      <dgm:spPr/>
    </dgm:pt>
  </dgm:ptLst>
  <dgm:cxnLst>
    <dgm:cxn modelId="{393F7366-153C-4DF2-B1D1-0AC1CC1F5C79}" type="presOf" srcId="{680BBC4E-5483-4578-80E7-79D5069B2721}" destId="{3F8A66BB-3CA4-4132-86D8-AFCDB888B991}" srcOrd="0" destOrd="0" presId="urn:microsoft.com/office/officeart/2009/layout/CircleArrowProcess"/>
    <dgm:cxn modelId="{BAFEBB59-686E-44D4-81E5-20C1C56DBE6B}" srcId="{680BBC4E-5483-4578-80E7-79D5069B2721}" destId="{6B7A99DE-6988-4F40-9BA5-FB3E69FAE229}" srcOrd="2" destOrd="0" parTransId="{BB847698-F906-4215-AB84-95EBFABB56EF}" sibTransId="{6657A454-453A-436C-9CD7-EE5555204B24}"/>
    <dgm:cxn modelId="{E9E68C52-38F7-4D49-AD49-85181FFA81C4}" srcId="{680BBC4E-5483-4578-80E7-79D5069B2721}" destId="{CE26CD98-8DE5-4A90-838A-ED9F3D8F4A38}" srcOrd="0" destOrd="0" parTransId="{78F09956-E355-4AB0-87D1-CD42DA4B3053}" sibTransId="{2E059C09-305F-41B1-A8F3-44E11A58E845}"/>
    <dgm:cxn modelId="{ADC52B3A-555D-406B-A46B-531B3349FDF9}" srcId="{680BBC4E-5483-4578-80E7-79D5069B2721}" destId="{8614C594-EE8A-447F-BF0D-037324DD7AF5}" srcOrd="1" destOrd="0" parTransId="{0BB3E786-6E5E-413C-9CB6-288CC5D62CBE}" sibTransId="{218E06D8-4C17-48AC-B1EB-8E6C6E84B580}"/>
    <dgm:cxn modelId="{8522BD7D-9CDF-47E0-B97E-A1CFA94F897C}" type="presOf" srcId="{CE26CD98-8DE5-4A90-838A-ED9F3D8F4A38}" destId="{4EE4F3CC-AA37-4E8F-975A-EF87C40F672E}" srcOrd="0" destOrd="0" presId="urn:microsoft.com/office/officeart/2009/layout/CircleArrowProcess"/>
    <dgm:cxn modelId="{FD8F20D4-7724-4702-BB07-C3217971F8A8}" type="presOf" srcId="{6B7A99DE-6988-4F40-9BA5-FB3E69FAE229}" destId="{4EB54750-39B5-4D12-9E3E-9FED898958ED}" srcOrd="0" destOrd="0" presId="urn:microsoft.com/office/officeart/2009/layout/CircleArrowProcess"/>
    <dgm:cxn modelId="{9ED89B36-6C99-45EA-BC09-900A124D6C72}" srcId="{680BBC4E-5483-4578-80E7-79D5069B2721}" destId="{38D98C7C-658A-4E72-A9E1-C13C85F75253}" srcOrd="3" destOrd="0" parTransId="{770BCEDD-09CD-42B2-A207-96D7A1ED8F7E}" sibTransId="{727AC76D-C1D4-4FA7-AAB0-2DE08B3124EB}"/>
    <dgm:cxn modelId="{E5E3BE85-D386-4EB8-B521-9802413B48F4}" type="presOf" srcId="{8614C594-EE8A-447F-BF0D-037324DD7AF5}" destId="{1C12DE45-ADB7-4109-9B7A-17A5B54BADCF}" srcOrd="0" destOrd="0" presId="urn:microsoft.com/office/officeart/2009/layout/CircleArrowProcess"/>
    <dgm:cxn modelId="{75A6DFEB-EA0B-4D74-AA4C-D951E0292A3C}" type="presOf" srcId="{38D98C7C-658A-4E72-A9E1-C13C85F75253}" destId="{BB6626BC-15E8-41AB-99AB-111EF0290306}" srcOrd="0" destOrd="0" presId="urn:microsoft.com/office/officeart/2009/layout/CircleArrowProcess"/>
    <dgm:cxn modelId="{8AD596B5-D5A5-4963-9ACE-62D79E84120E}" type="presParOf" srcId="{3F8A66BB-3CA4-4132-86D8-AFCDB888B991}" destId="{A7D845BC-08CE-4312-B6FB-D624535696B8}" srcOrd="0" destOrd="0" presId="urn:microsoft.com/office/officeart/2009/layout/CircleArrowProcess"/>
    <dgm:cxn modelId="{0718C233-6879-4B35-BC93-1DC1DC964670}" type="presParOf" srcId="{A7D845BC-08CE-4312-B6FB-D624535696B8}" destId="{F95CE9FF-9FB1-45A7-8F76-484013E61950}" srcOrd="0" destOrd="0" presId="urn:microsoft.com/office/officeart/2009/layout/CircleArrowProcess"/>
    <dgm:cxn modelId="{537550AB-EABA-44E1-B6F0-746D51040641}" type="presParOf" srcId="{3F8A66BB-3CA4-4132-86D8-AFCDB888B991}" destId="{4EE4F3CC-AA37-4E8F-975A-EF87C40F672E}" srcOrd="1" destOrd="0" presId="urn:microsoft.com/office/officeart/2009/layout/CircleArrowProcess"/>
    <dgm:cxn modelId="{D2AC08B4-1E87-42C8-8DBD-9BB3A8A31476}" type="presParOf" srcId="{3F8A66BB-3CA4-4132-86D8-AFCDB888B991}" destId="{861BCE0C-E8B3-4E4F-A508-D46EDE03D403}" srcOrd="2" destOrd="0" presId="urn:microsoft.com/office/officeart/2009/layout/CircleArrowProcess"/>
    <dgm:cxn modelId="{C52C6D32-0311-4094-8CE5-FB02A58B879C}" type="presParOf" srcId="{861BCE0C-E8B3-4E4F-A508-D46EDE03D403}" destId="{4A68770F-95C9-4250-8722-15AF02C8FB51}" srcOrd="0" destOrd="0" presId="urn:microsoft.com/office/officeart/2009/layout/CircleArrowProcess"/>
    <dgm:cxn modelId="{3DF94FEF-800F-4AD0-A3DD-2162BB318F7F}" type="presParOf" srcId="{3F8A66BB-3CA4-4132-86D8-AFCDB888B991}" destId="{1C12DE45-ADB7-4109-9B7A-17A5B54BADCF}" srcOrd="3" destOrd="0" presId="urn:microsoft.com/office/officeart/2009/layout/CircleArrowProcess"/>
    <dgm:cxn modelId="{257EEC2D-8D76-4D79-B0C7-B790AAFF9C0A}" type="presParOf" srcId="{3F8A66BB-3CA4-4132-86D8-AFCDB888B991}" destId="{A9CD9C85-4B53-44C4-A216-952A66691164}" srcOrd="4" destOrd="0" presId="urn:microsoft.com/office/officeart/2009/layout/CircleArrowProcess"/>
    <dgm:cxn modelId="{FA4DADC9-C5A7-46D8-A8F0-0D2ECD2F824F}" type="presParOf" srcId="{A9CD9C85-4B53-44C4-A216-952A66691164}" destId="{A09EBFC9-926F-4E08-A0C3-62EA8B3B8E4D}" srcOrd="0" destOrd="0" presId="urn:microsoft.com/office/officeart/2009/layout/CircleArrowProcess"/>
    <dgm:cxn modelId="{269327F8-BC67-4AEC-9C3C-823048EF60C7}" type="presParOf" srcId="{3F8A66BB-3CA4-4132-86D8-AFCDB888B991}" destId="{4EB54750-39B5-4D12-9E3E-9FED898958ED}" srcOrd="5" destOrd="0" presId="urn:microsoft.com/office/officeart/2009/layout/CircleArrowProcess"/>
    <dgm:cxn modelId="{364459B6-E106-40A3-BEC5-517D04642DE6}" type="presParOf" srcId="{3F8A66BB-3CA4-4132-86D8-AFCDB888B991}" destId="{86FFE746-0FAB-4965-B08D-F0FE95F685BE}" srcOrd="6" destOrd="0" presId="urn:microsoft.com/office/officeart/2009/layout/CircleArrowProcess"/>
    <dgm:cxn modelId="{1238679E-FCA0-4CEB-BFB5-A0E0E1BDE983}" type="presParOf" srcId="{86FFE746-0FAB-4965-B08D-F0FE95F685BE}" destId="{D65CBA85-8638-44BA-ABA1-86FDD33D9D51}" srcOrd="0" destOrd="0" presId="urn:microsoft.com/office/officeart/2009/layout/CircleArrowProcess"/>
    <dgm:cxn modelId="{2CE0713D-2CEB-4C7E-A1F9-ACACC6FC5A61}" type="presParOf" srcId="{3F8A66BB-3CA4-4132-86D8-AFCDB888B991}" destId="{BB6626BC-15E8-41AB-99AB-111EF0290306}" srcOrd="7" destOrd="0" presId="urn:microsoft.com/office/officeart/2009/layout/CircleArrowProcess"/>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D4C2B7-41A7-4E96-9888-2EDFBD0292DF}" type="doc">
      <dgm:prSet loTypeId="urn:microsoft.com/office/officeart/2005/8/layout/venn1" loCatId="relationship" qsTypeId="urn:microsoft.com/office/officeart/2005/8/quickstyle/simple1" qsCatId="simple" csTypeId="urn:microsoft.com/office/officeart/2005/8/colors/accent3_2" csCatId="accent3" phldr="1"/>
      <dgm:spPr/>
      <dgm:t>
        <a:bodyPr/>
        <a:lstStyle/>
        <a:p>
          <a:endParaRPr lang="es-ES"/>
        </a:p>
      </dgm:t>
    </dgm:pt>
    <dgm:pt modelId="{0CFF31C0-ED67-4743-AA83-4A2D28BBD4E3}">
      <dgm:prSet/>
      <dgm:spPr/>
      <dgm:t>
        <a:bodyPr/>
        <a:lstStyle/>
        <a:p>
          <a:r>
            <a:rPr lang="es-EC" dirty="0">
              <a:latin typeface="Arial" panose="020B0604020202020204" pitchFamily="34" charset="0"/>
              <a:cs typeface="Arial" panose="020B0604020202020204" pitchFamily="34" charset="0"/>
            </a:rPr>
            <a:t>11%</a:t>
          </a:r>
        </a:p>
      </dgm:t>
    </dgm:pt>
    <dgm:pt modelId="{6EB2941B-756D-4326-A75D-5DE6FFCCEF05}" type="parTrans" cxnId="{A6C83B5A-9C72-4BB2-9BDA-A8DEF813A850}">
      <dgm:prSet/>
      <dgm:spPr/>
      <dgm:t>
        <a:bodyPr/>
        <a:lstStyle/>
        <a:p>
          <a:endParaRPr lang="es-ES"/>
        </a:p>
      </dgm:t>
    </dgm:pt>
    <dgm:pt modelId="{042D1E08-2400-475C-86AE-3CAC90453578}" type="sibTrans" cxnId="{A6C83B5A-9C72-4BB2-9BDA-A8DEF813A850}">
      <dgm:prSet/>
      <dgm:spPr/>
      <dgm:t>
        <a:bodyPr/>
        <a:lstStyle/>
        <a:p>
          <a:endParaRPr lang="es-ES"/>
        </a:p>
      </dgm:t>
    </dgm:pt>
    <dgm:pt modelId="{DBC89DFF-5445-4492-9022-A61D69C63538}">
      <dgm:prSet/>
      <dgm:spPr/>
      <dgm:t>
        <a:bodyPr/>
        <a:lstStyle/>
        <a:p>
          <a:r>
            <a:rPr lang="es-EC" dirty="0">
              <a:latin typeface="Arial" panose="020B0604020202020204" pitchFamily="34" charset="0"/>
              <a:cs typeface="Arial" panose="020B0604020202020204" pitchFamily="34" charset="0"/>
            </a:rPr>
            <a:t>   38%</a:t>
          </a:r>
        </a:p>
      </dgm:t>
    </dgm:pt>
    <dgm:pt modelId="{8B136C02-04B7-41E1-84E8-8FC574455A94}" type="parTrans" cxnId="{AAB8E2DD-7300-410A-88DA-F81A52C506A0}">
      <dgm:prSet/>
      <dgm:spPr/>
      <dgm:t>
        <a:bodyPr/>
        <a:lstStyle/>
        <a:p>
          <a:endParaRPr lang="es-ES"/>
        </a:p>
      </dgm:t>
    </dgm:pt>
    <dgm:pt modelId="{CA7A75E1-0789-49F6-A3FC-67BA7BA836DB}" type="sibTrans" cxnId="{AAB8E2DD-7300-410A-88DA-F81A52C506A0}">
      <dgm:prSet/>
      <dgm:spPr/>
      <dgm:t>
        <a:bodyPr/>
        <a:lstStyle/>
        <a:p>
          <a:endParaRPr lang="es-ES"/>
        </a:p>
      </dgm:t>
    </dgm:pt>
    <dgm:pt modelId="{8E42BBBC-0DE6-4265-ABA7-A7672BA6E0CE}">
      <dgm:prSet/>
      <dgm:spPr/>
      <dgm:t>
        <a:bodyPr/>
        <a:lstStyle/>
        <a:p>
          <a:r>
            <a:rPr lang="es-EC" dirty="0">
              <a:latin typeface="Arial" panose="020B0604020202020204" pitchFamily="34" charset="0"/>
              <a:cs typeface="Arial" panose="020B0604020202020204" pitchFamily="34" charset="0"/>
            </a:rPr>
            <a:t>57%</a:t>
          </a:r>
        </a:p>
      </dgm:t>
    </dgm:pt>
    <dgm:pt modelId="{49895455-1B91-465F-AC7A-DC13A8B0B450}" type="parTrans" cxnId="{1066AA80-0DC1-4BF0-8EEE-8520004FE0FB}">
      <dgm:prSet/>
      <dgm:spPr/>
      <dgm:t>
        <a:bodyPr/>
        <a:lstStyle/>
        <a:p>
          <a:endParaRPr lang="es-ES"/>
        </a:p>
      </dgm:t>
    </dgm:pt>
    <dgm:pt modelId="{52091DE6-9413-4B83-85A0-451112DD7584}" type="sibTrans" cxnId="{1066AA80-0DC1-4BF0-8EEE-8520004FE0FB}">
      <dgm:prSet/>
      <dgm:spPr/>
      <dgm:t>
        <a:bodyPr/>
        <a:lstStyle/>
        <a:p>
          <a:endParaRPr lang="es-ES"/>
        </a:p>
      </dgm:t>
    </dgm:pt>
    <dgm:pt modelId="{35C187CB-13DC-4930-B180-B76A60C5E812}" type="pres">
      <dgm:prSet presAssocID="{8ED4C2B7-41A7-4E96-9888-2EDFBD0292DF}" presName="compositeShape" presStyleCnt="0">
        <dgm:presLayoutVars>
          <dgm:chMax val="7"/>
          <dgm:dir/>
          <dgm:resizeHandles val="exact"/>
        </dgm:presLayoutVars>
      </dgm:prSet>
      <dgm:spPr/>
    </dgm:pt>
    <dgm:pt modelId="{E229F7BE-9EFF-4B03-8700-CA05DEB2285A}" type="pres">
      <dgm:prSet presAssocID="{0CFF31C0-ED67-4743-AA83-4A2D28BBD4E3}" presName="circ1" presStyleLbl="vennNode1" presStyleIdx="0" presStyleCnt="3" custScaleX="60810" custScaleY="55601" custLinFactNeighborX="-1119" custLinFactNeighborY="-19587"/>
      <dgm:spPr/>
    </dgm:pt>
    <dgm:pt modelId="{20C1761A-D13F-41D2-B68E-E68A686CD390}" type="pres">
      <dgm:prSet presAssocID="{0CFF31C0-ED67-4743-AA83-4A2D28BBD4E3}" presName="circ1Tx" presStyleLbl="revTx" presStyleIdx="0" presStyleCnt="0">
        <dgm:presLayoutVars>
          <dgm:chMax val="0"/>
          <dgm:chPref val="0"/>
          <dgm:bulletEnabled val="1"/>
        </dgm:presLayoutVars>
      </dgm:prSet>
      <dgm:spPr/>
    </dgm:pt>
    <dgm:pt modelId="{974CF33E-B2DA-4592-898C-3C03E45B499F}" type="pres">
      <dgm:prSet presAssocID="{DBC89DFF-5445-4492-9022-A61D69C63538}" presName="circ2" presStyleLbl="vennNode1" presStyleIdx="1" presStyleCnt="3" custScaleX="99052" custScaleY="74903" custLinFactNeighborX="1809" custLinFactNeighborY="-8421"/>
      <dgm:spPr/>
    </dgm:pt>
    <dgm:pt modelId="{E436FA0B-32AF-470E-8485-842FFDF12133}" type="pres">
      <dgm:prSet presAssocID="{DBC89DFF-5445-4492-9022-A61D69C63538}" presName="circ2Tx" presStyleLbl="revTx" presStyleIdx="0" presStyleCnt="0">
        <dgm:presLayoutVars>
          <dgm:chMax val="0"/>
          <dgm:chPref val="0"/>
          <dgm:bulletEnabled val="1"/>
        </dgm:presLayoutVars>
      </dgm:prSet>
      <dgm:spPr/>
    </dgm:pt>
    <dgm:pt modelId="{74B12A95-3D33-433E-B239-E7D4FE9C11B9}" type="pres">
      <dgm:prSet presAssocID="{8E42BBBC-0DE6-4265-ABA7-A7672BA6E0CE}" presName="circ3" presStyleLbl="vennNode1" presStyleIdx="2" presStyleCnt="3" custScaleX="120060" custScaleY="89896"/>
      <dgm:spPr/>
    </dgm:pt>
    <dgm:pt modelId="{F2A2BE33-1871-454D-89E7-1609C4A9319A}" type="pres">
      <dgm:prSet presAssocID="{8E42BBBC-0DE6-4265-ABA7-A7672BA6E0CE}" presName="circ3Tx" presStyleLbl="revTx" presStyleIdx="0" presStyleCnt="0">
        <dgm:presLayoutVars>
          <dgm:chMax val="0"/>
          <dgm:chPref val="0"/>
          <dgm:bulletEnabled val="1"/>
        </dgm:presLayoutVars>
      </dgm:prSet>
      <dgm:spPr/>
    </dgm:pt>
  </dgm:ptLst>
  <dgm:cxnLst>
    <dgm:cxn modelId="{D07833A8-9C53-4A4D-9829-5063DC9AF338}" type="presOf" srcId="{DBC89DFF-5445-4492-9022-A61D69C63538}" destId="{974CF33E-B2DA-4592-898C-3C03E45B499F}" srcOrd="0" destOrd="0" presId="urn:microsoft.com/office/officeart/2005/8/layout/venn1"/>
    <dgm:cxn modelId="{A6C83B5A-9C72-4BB2-9BDA-A8DEF813A850}" srcId="{8ED4C2B7-41A7-4E96-9888-2EDFBD0292DF}" destId="{0CFF31C0-ED67-4743-AA83-4A2D28BBD4E3}" srcOrd="0" destOrd="0" parTransId="{6EB2941B-756D-4326-A75D-5DE6FFCCEF05}" sibTransId="{042D1E08-2400-475C-86AE-3CAC90453578}"/>
    <dgm:cxn modelId="{7DF70876-6CC0-403E-AF45-34BECDE2F463}" type="presOf" srcId="{8E42BBBC-0DE6-4265-ABA7-A7672BA6E0CE}" destId="{F2A2BE33-1871-454D-89E7-1609C4A9319A}" srcOrd="1" destOrd="0" presId="urn:microsoft.com/office/officeart/2005/8/layout/venn1"/>
    <dgm:cxn modelId="{AAB8E2DD-7300-410A-88DA-F81A52C506A0}" srcId="{8ED4C2B7-41A7-4E96-9888-2EDFBD0292DF}" destId="{DBC89DFF-5445-4492-9022-A61D69C63538}" srcOrd="1" destOrd="0" parTransId="{8B136C02-04B7-41E1-84E8-8FC574455A94}" sibTransId="{CA7A75E1-0789-49F6-A3FC-67BA7BA836DB}"/>
    <dgm:cxn modelId="{9B8ADB97-4120-41D1-92B7-D3EFCD630C93}" type="presOf" srcId="{8ED4C2B7-41A7-4E96-9888-2EDFBD0292DF}" destId="{35C187CB-13DC-4930-B180-B76A60C5E812}" srcOrd="0" destOrd="0" presId="urn:microsoft.com/office/officeart/2005/8/layout/venn1"/>
    <dgm:cxn modelId="{DAB0DB7E-0112-44AF-B316-FF01737A353D}" type="presOf" srcId="{DBC89DFF-5445-4492-9022-A61D69C63538}" destId="{E436FA0B-32AF-470E-8485-842FFDF12133}" srcOrd="1" destOrd="0" presId="urn:microsoft.com/office/officeart/2005/8/layout/venn1"/>
    <dgm:cxn modelId="{1066AA80-0DC1-4BF0-8EEE-8520004FE0FB}" srcId="{8ED4C2B7-41A7-4E96-9888-2EDFBD0292DF}" destId="{8E42BBBC-0DE6-4265-ABA7-A7672BA6E0CE}" srcOrd="2" destOrd="0" parTransId="{49895455-1B91-465F-AC7A-DC13A8B0B450}" sibTransId="{52091DE6-9413-4B83-85A0-451112DD7584}"/>
    <dgm:cxn modelId="{451FEC45-ECF7-4D3C-A7F3-FA9F139DD6CE}" type="presOf" srcId="{0CFF31C0-ED67-4743-AA83-4A2D28BBD4E3}" destId="{20C1761A-D13F-41D2-B68E-E68A686CD390}" srcOrd="1" destOrd="0" presId="urn:microsoft.com/office/officeart/2005/8/layout/venn1"/>
    <dgm:cxn modelId="{72D6838C-3F6D-4412-9B8F-E93F0CC910A5}" type="presOf" srcId="{8E42BBBC-0DE6-4265-ABA7-A7672BA6E0CE}" destId="{74B12A95-3D33-433E-B239-E7D4FE9C11B9}" srcOrd="0" destOrd="0" presId="urn:microsoft.com/office/officeart/2005/8/layout/venn1"/>
    <dgm:cxn modelId="{7CE9C642-020B-4459-BFC6-44B9D070C112}" type="presOf" srcId="{0CFF31C0-ED67-4743-AA83-4A2D28BBD4E3}" destId="{E229F7BE-9EFF-4B03-8700-CA05DEB2285A}" srcOrd="0" destOrd="0" presId="urn:microsoft.com/office/officeart/2005/8/layout/venn1"/>
    <dgm:cxn modelId="{2AE32FB5-46EA-4B7E-A669-AFC9EF073197}" type="presParOf" srcId="{35C187CB-13DC-4930-B180-B76A60C5E812}" destId="{E229F7BE-9EFF-4B03-8700-CA05DEB2285A}" srcOrd="0" destOrd="0" presId="urn:microsoft.com/office/officeart/2005/8/layout/venn1"/>
    <dgm:cxn modelId="{8649C3C9-FD9C-4A5C-95C9-8105782F89D8}" type="presParOf" srcId="{35C187CB-13DC-4930-B180-B76A60C5E812}" destId="{20C1761A-D13F-41D2-B68E-E68A686CD390}" srcOrd="1" destOrd="0" presId="urn:microsoft.com/office/officeart/2005/8/layout/venn1"/>
    <dgm:cxn modelId="{A95B6D47-30B0-4E53-AAC0-378FB55F13DC}" type="presParOf" srcId="{35C187CB-13DC-4930-B180-B76A60C5E812}" destId="{974CF33E-B2DA-4592-898C-3C03E45B499F}" srcOrd="2" destOrd="0" presId="urn:microsoft.com/office/officeart/2005/8/layout/venn1"/>
    <dgm:cxn modelId="{5D2C8CA5-F084-4512-96F0-2EC459931C95}" type="presParOf" srcId="{35C187CB-13DC-4930-B180-B76A60C5E812}" destId="{E436FA0B-32AF-470E-8485-842FFDF12133}" srcOrd="3" destOrd="0" presId="urn:microsoft.com/office/officeart/2005/8/layout/venn1"/>
    <dgm:cxn modelId="{180CFB54-DA6A-4346-82E7-67941B3D8A7E}" type="presParOf" srcId="{35C187CB-13DC-4930-B180-B76A60C5E812}" destId="{74B12A95-3D33-433E-B239-E7D4FE9C11B9}" srcOrd="4" destOrd="0" presId="urn:microsoft.com/office/officeart/2005/8/layout/venn1"/>
    <dgm:cxn modelId="{F92AEF60-C6B5-4A3E-AEA8-0FCEA759AE0B}" type="presParOf" srcId="{35C187CB-13DC-4930-B180-B76A60C5E812}" destId="{F2A2BE33-1871-454D-89E7-1609C4A93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57D5D9-4F9C-471F-88DF-698FCF9EC9DA}" type="doc">
      <dgm:prSet loTypeId="urn:microsoft.com/office/officeart/2005/8/layout/arrow2" loCatId="process" qsTypeId="urn:microsoft.com/office/officeart/2005/8/quickstyle/simple3" qsCatId="simple" csTypeId="urn:microsoft.com/office/officeart/2005/8/colors/accent3_2" csCatId="accent3" phldr="1"/>
      <dgm:spPr/>
      <dgm:t>
        <a:bodyPr/>
        <a:lstStyle/>
        <a:p>
          <a:endParaRPr lang="es-ES"/>
        </a:p>
      </dgm:t>
    </dgm:pt>
    <dgm:pt modelId="{14C4ECA3-A5BA-40A9-BF2D-40C149C9B9EE}">
      <dgm:prSet custT="1"/>
      <dgm:spPr/>
      <dgm:t>
        <a:bodyPr/>
        <a:lstStyle/>
        <a:p>
          <a:pPr algn="ctr">
            <a:lnSpc>
              <a:spcPct val="90000"/>
            </a:lnSpc>
          </a:pPr>
          <a:r>
            <a:rPr lang="es-EC" sz="4000" dirty="0">
              <a:latin typeface="Arial" panose="020B0604020202020204" pitchFamily="34" charset="0"/>
              <a:cs typeface="Arial" panose="020B0604020202020204" pitchFamily="34" charset="0"/>
            </a:rPr>
            <a:t>62%</a:t>
          </a:r>
        </a:p>
        <a:p>
          <a:pPr algn="ctr">
            <a:lnSpc>
              <a:spcPct val="100000"/>
            </a:lnSpc>
          </a:pPr>
          <a:r>
            <a:rPr lang="es-EC" sz="2400" dirty="0">
              <a:latin typeface="Arial" panose="020B0604020202020204" pitchFamily="34" charset="0"/>
              <a:cs typeface="Arial" panose="020B0604020202020204" pitchFamily="34" charset="0"/>
            </a:rPr>
            <a:t>Si conoce</a:t>
          </a:r>
        </a:p>
      </dgm:t>
    </dgm:pt>
    <dgm:pt modelId="{8514B435-7A80-4E4E-BE02-14F203A945AF}" type="parTrans" cxnId="{BEED6A8A-3A1D-42D2-89F2-2022D900FA77}">
      <dgm:prSet/>
      <dgm:spPr/>
      <dgm:t>
        <a:bodyPr/>
        <a:lstStyle/>
        <a:p>
          <a:endParaRPr lang="es-ES"/>
        </a:p>
      </dgm:t>
    </dgm:pt>
    <dgm:pt modelId="{9A07408D-F413-477B-85C0-578D02C8AB52}" type="sibTrans" cxnId="{BEED6A8A-3A1D-42D2-89F2-2022D900FA77}">
      <dgm:prSet/>
      <dgm:spPr/>
      <dgm:t>
        <a:bodyPr/>
        <a:lstStyle/>
        <a:p>
          <a:endParaRPr lang="es-ES"/>
        </a:p>
      </dgm:t>
    </dgm:pt>
    <dgm:pt modelId="{67E8E503-3CED-4DEE-A82A-9F1C0422030E}">
      <dgm:prSet custT="1"/>
      <dgm:spPr/>
      <dgm:t>
        <a:bodyPr/>
        <a:lstStyle/>
        <a:p>
          <a:pPr algn="ctr"/>
          <a:r>
            <a:rPr lang="es-EC" sz="4000" dirty="0">
              <a:latin typeface="Arial" panose="020B0604020202020204" pitchFamily="34" charset="0"/>
              <a:cs typeface="Arial" panose="020B0604020202020204" pitchFamily="34" charset="0"/>
            </a:rPr>
            <a:t>38%</a:t>
          </a:r>
        </a:p>
        <a:p>
          <a:pPr algn="ctr"/>
          <a:r>
            <a:rPr lang="es-EC" sz="2400" dirty="0">
              <a:latin typeface="Arial" panose="020B0604020202020204" pitchFamily="34" charset="0"/>
              <a:cs typeface="Arial" panose="020B0604020202020204" pitchFamily="34" charset="0"/>
            </a:rPr>
            <a:t>No conoce</a:t>
          </a:r>
          <a:endParaRPr lang="es-EC" sz="2400" dirty="0">
            <a:latin typeface="Arial" panose="020B0604020202020204" pitchFamily="34" charset="0"/>
            <a:cs typeface="Arial" panose="020B0604020202020204" pitchFamily="34" charset="0"/>
          </a:endParaRPr>
        </a:p>
      </dgm:t>
    </dgm:pt>
    <dgm:pt modelId="{040DCCD8-45C9-4128-AE3C-7DD15B50FA96}" type="sibTrans" cxnId="{1399D4E4-093B-47B7-B451-EBC070DA5FF2}">
      <dgm:prSet/>
      <dgm:spPr/>
      <dgm:t>
        <a:bodyPr/>
        <a:lstStyle/>
        <a:p>
          <a:endParaRPr lang="es-ES"/>
        </a:p>
      </dgm:t>
    </dgm:pt>
    <dgm:pt modelId="{D490633E-B5E8-400C-90B8-0AF80C4638FA}" type="parTrans" cxnId="{1399D4E4-093B-47B7-B451-EBC070DA5FF2}">
      <dgm:prSet/>
      <dgm:spPr/>
      <dgm:t>
        <a:bodyPr/>
        <a:lstStyle/>
        <a:p>
          <a:endParaRPr lang="es-ES"/>
        </a:p>
      </dgm:t>
    </dgm:pt>
    <dgm:pt modelId="{A66BB8F8-D1A7-492B-ADEE-A7718928708B}" type="pres">
      <dgm:prSet presAssocID="{0057D5D9-4F9C-471F-88DF-698FCF9EC9DA}" presName="arrowDiagram" presStyleCnt="0">
        <dgm:presLayoutVars>
          <dgm:chMax val="5"/>
          <dgm:dir/>
          <dgm:resizeHandles val="exact"/>
        </dgm:presLayoutVars>
      </dgm:prSet>
      <dgm:spPr/>
    </dgm:pt>
    <dgm:pt modelId="{1EF1DD6F-B020-4547-80F9-919B3C89E64A}" type="pres">
      <dgm:prSet presAssocID="{0057D5D9-4F9C-471F-88DF-698FCF9EC9DA}" presName="arrow" presStyleLbl="bgShp" presStyleIdx="0" presStyleCnt="1" custScaleX="77266" custScaleY="59099" custLinFactNeighborX="294" custLinFactNeighborY="-6615"/>
      <dgm:spPr>
        <a:solidFill>
          <a:schemeClr val="accent3">
            <a:lumMod val="40000"/>
            <a:lumOff val="60000"/>
          </a:schemeClr>
        </a:solidFill>
      </dgm:spPr>
    </dgm:pt>
    <dgm:pt modelId="{E0D20EB4-5B9E-4365-958C-07C221008146}" type="pres">
      <dgm:prSet presAssocID="{0057D5D9-4F9C-471F-88DF-698FCF9EC9DA}" presName="arrowDiagram2" presStyleCnt="0"/>
      <dgm:spPr/>
    </dgm:pt>
    <dgm:pt modelId="{CA8BF66E-8685-4C53-807D-837F9106B406}" type="pres">
      <dgm:prSet presAssocID="{14C4ECA3-A5BA-40A9-BF2D-40C149C9B9EE}" presName="bullet2a" presStyleLbl="node1" presStyleIdx="0" presStyleCnt="2" custLinFactNeighborX="-85876" custLinFactNeighborY="-31316"/>
      <dgm:spPr/>
    </dgm:pt>
    <dgm:pt modelId="{2331D281-3D4F-4D7E-B25F-A0FB93CF4F4E}" type="pres">
      <dgm:prSet presAssocID="{14C4ECA3-A5BA-40A9-BF2D-40C149C9B9EE}" presName="textBox2a" presStyleLbl="revTx" presStyleIdx="0" presStyleCnt="2" custLinFactNeighborX="-8744" custLinFactNeighborY="-3006">
        <dgm:presLayoutVars>
          <dgm:bulletEnabled val="1"/>
        </dgm:presLayoutVars>
      </dgm:prSet>
      <dgm:spPr/>
    </dgm:pt>
    <dgm:pt modelId="{30F2EECA-210E-4BE9-9001-9DC7ED31FFCC}" type="pres">
      <dgm:prSet presAssocID="{67E8E503-3CED-4DEE-A82A-9F1C0422030E}" presName="bullet2b" presStyleLbl="node1" presStyleIdx="1" presStyleCnt="2"/>
      <dgm:spPr/>
    </dgm:pt>
    <dgm:pt modelId="{37C64BE8-6B89-4805-823B-893AE019CBDC}" type="pres">
      <dgm:prSet presAssocID="{67E8E503-3CED-4DEE-A82A-9F1C0422030E}" presName="textBox2b" presStyleLbl="revTx" presStyleIdx="1" presStyleCnt="2" custScaleX="109722" custScaleY="56628" custLinFactNeighborX="7232" custLinFactNeighborY="-6065">
        <dgm:presLayoutVars>
          <dgm:bulletEnabled val="1"/>
        </dgm:presLayoutVars>
      </dgm:prSet>
      <dgm:spPr/>
    </dgm:pt>
  </dgm:ptLst>
  <dgm:cxnLst>
    <dgm:cxn modelId="{1399D4E4-093B-47B7-B451-EBC070DA5FF2}" srcId="{0057D5D9-4F9C-471F-88DF-698FCF9EC9DA}" destId="{67E8E503-3CED-4DEE-A82A-9F1C0422030E}" srcOrd="1" destOrd="0" parTransId="{D490633E-B5E8-400C-90B8-0AF80C4638FA}" sibTransId="{040DCCD8-45C9-4128-AE3C-7DD15B50FA96}"/>
    <dgm:cxn modelId="{B8B32DE5-9246-45DB-8E24-CCAEAA4B7860}" type="presOf" srcId="{14C4ECA3-A5BA-40A9-BF2D-40C149C9B9EE}" destId="{2331D281-3D4F-4D7E-B25F-A0FB93CF4F4E}" srcOrd="0" destOrd="0" presId="urn:microsoft.com/office/officeart/2005/8/layout/arrow2"/>
    <dgm:cxn modelId="{BEED6A8A-3A1D-42D2-89F2-2022D900FA77}" srcId="{0057D5D9-4F9C-471F-88DF-698FCF9EC9DA}" destId="{14C4ECA3-A5BA-40A9-BF2D-40C149C9B9EE}" srcOrd="0" destOrd="0" parTransId="{8514B435-7A80-4E4E-BE02-14F203A945AF}" sibTransId="{9A07408D-F413-477B-85C0-578D02C8AB52}"/>
    <dgm:cxn modelId="{96887F30-5314-44DB-B5A6-69AD34BE9C45}" type="presOf" srcId="{67E8E503-3CED-4DEE-A82A-9F1C0422030E}" destId="{37C64BE8-6B89-4805-823B-893AE019CBDC}" srcOrd="0" destOrd="0" presId="urn:microsoft.com/office/officeart/2005/8/layout/arrow2"/>
    <dgm:cxn modelId="{5F14023A-0819-4084-ABEB-2B978206A774}" type="presOf" srcId="{0057D5D9-4F9C-471F-88DF-698FCF9EC9DA}" destId="{A66BB8F8-D1A7-492B-ADEE-A7718928708B}" srcOrd="0" destOrd="0" presId="urn:microsoft.com/office/officeart/2005/8/layout/arrow2"/>
    <dgm:cxn modelId="{DA871C71-567F-432B-9241-8FB118987F53}" type="presParOf" srcId="{A66BB8F8-D1A7-492B-ADEE-A7718928708B}" destId="{1EF1DD6F-B020-4547-80F9-919B3C89E64A}" srcOrd="0" destOrd="0" presId="urn:microsoft.com/office/officeart/2005/8/layout/arrow2"/>
    <dgm:cxn modelId="{07E9ED16-7F75-4EFF-B019-42A6E24CA058}" type="presParOf" srcId="{A66BB8F8-D1A7-492B-ADEE-A7718928708B}" destId="{E0D20EB4-5B9E-4365-958C-07C221008146}" srcOrd="1" destOrd="0" presId="urn:microsoft.com/office/officeart/2005/8/layout/arrow2"/>
    <dgm:cxn modelId="{3B1EB7B5-4E6C-422B-85B2-063D8F574F89}" type="presParOf" srcId="{E0D20EB4-5B9E-4365-958C-07C221008146}" destId="{CA8BF66E-8685-4C53-807D-837F9106B406}" srcOrd="0" destOrd="0" presId="urn:microsoft.com/office/officeart/2005/8/layout/arrow2"/>
    <dgm:cxn modelId="{489B86A5-5178-416C-A960-8E2ABCF09B24}" type="presParOf" srcId="{E0D20EB4-5B9E-4365-958C-07C221008146}" destId="{2331D281-3D4F-4D7E-B25F-A0FB93CF4F4E}" srcOrd="1" destOrd="0" presId="urn:microsoft.com/office/officeart/2005/8/layout/arrow2"/>
    <dgm:cxn modelId="{8AE65492-411D-4C4A-8385-A3552FF23499}" type="presParOf" srcId="{E0D20EB4-5B9E-4365-958C-07C221008146}" destId="{30F2EECA-210E-4BE9-9001-9DC7ED31FFCC}" srcOrd="2" destOrd="0" presId="urn:microsoft.com/office/officeart/2005/8/layout/arrow2"/>
    <dgm:cxn modelId="{A97549FE-38D5-4642-BD25-1FE78CF9E04B}" type="presParOf" srcId="{E0D20EB4-5B9E-4365-958C-07C221008146}" destId="{37C64BE8-6B89-4805-823B-893AE019CBDC}" srcOrd="3"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57D5D9-4F9C-471F-88DF-698FCF9EC9DA}" type="doc">
      <dgm:prSet loTypeId="urn:microsoft.com/office/officeart/2005/8/layout/arrow2" loCatId="process" qsTypeId="urn:microsoft.com/office/officeart/2005/8/quickstyle/simple3" qsCatId="simple" csTypeId="urn:microsoft.com/office/officeart/2005/8/colors/accent3_2" csCatId="accent3" phldr="1"/>
      <dgm:spPr/>
      <dgm:t>
        <a:bodyPr/>
        <a:lstStyle/>
        <a:p>
          <a:endParaRPr lang="es-ES"/>
        </a:p>
      </dgm:t>
    </dgm:pt>
    <dgm:pt modelId="{14C4ECA3-A5BA-40A9-BF2D-40C149C9B9EE}">
      <dgm:prSet custT="1"/>
      <dgm:spPr/>
      <dgm:t>
        <a:bodyPr/>
        <a:lstStyle/>
        <a:p>
          <a:pPr algn="ctr">
            <a:lnSpc>
              <a:spcPct val="90000"/>
            </a:lnSpc>
          </a:pPr>
          <a:r>
            <a:rPr lang="es-EC" sz="4000" dirty="0">
              <a:latin typeface="Arial" panose="020B0604020202020204" pitchFamily="34" charset="0"/>
              <a:cs typeface="Arial" panose="020B0604020202020204" pitchFamily="34" charset="0"/>
            </a:rPr>
            <a:t>57%</a:t>
          </a:r>
        </a:p>
        <a:p>
          <a:pPr algn="ctr">
            <a:lnSpc>
              <a:spcPct val="100000"/>
            </a:lnSpc>
          </a:pPr>
          <a:r>
            <a:rPr lang="es-EC" sz="2400" dirty="0">
              <a:latin typeface="Arial" panose="020B0604020202020204" pitchFamily="34" charset="0"/>
              <a:cs typeface="Arial" panose="020B0604020202020204" pitchFamily="34" charset="0"/>
            </a:rPr>
            <a:t>Si considera</a:t>
          </a:r>
        </a:p>
      </dgm:t>
    </dgm:pt>
    <dgm:pt modelId="{8514B435-7A80-4E4E-BE02-14F203A945AF}" type="parTrans" cxnId="{BEED6A8A-3A1D-42D2-89F2-2022D900FA77}">
      <dgm:prSet/>
      <dgm:spPr/>
      <dgm:t>
        <a:bodyPr/>
        <a:lstStyle/>
        <a:p>
          <a:endParaRPr lang="es-ES"/>
        </a:p>
      </dgm:t>
    </dgm:pt>
    <dgm:pt modelId="{9A07408D-F413-477B-85C0-578D02C8AB52}" type="sibTrans" cxnId="{BEED6A8A-3A1D-42D2-89F2-2022D900FA77}">
      <dgm:prSet/>
      <dgm:spPr/>
      <dgm:t>
        <a:bodyPr/>
        <a:lstStyle/>
        <a:p>
          <a:endParaRPr lang="es-ES"/>
        </a:p>
      </dgm:t>
    </dgm:pt>
    <dgm:pt modelId="{67E8E503-3CED-4DEE-A82A-9F1C0422030E}">
      <dgm:prSet custT="1"/>
      <dgm:spPr/>
      <dgm:t>
        <a:bodyPr/>
        <a:lstStyle/>
        <a:p>
          <a:pPr algn="ctr"/>
          <a:r>
            <a:rPr lang="es-EC" sz="4000" dirty="0">
              <a:latin typeface="Arial" panose="020B0604020202020204" pitchFamily="34" charset="0"/>
              <a:cs typeface="Arial" panose="020B0604020202020204" pitchFamily="34" charset="0"/>
            </a:rPr>
            <a:t>43%</a:t>
          </a:r>
        </a:p>
        <a:p>
          <a:pPr algn="ctr"/>
          <a:r>
            <a:rPr lang="es-EC" sz="2400" dirty="0">
              <a:latin typeface="Arial" panose="020B0604020202020204" pitchFamily="34" charset="0"/>
              <a:cs typeface="Arial" panose="020B0604020202020204" pitchFamily="34" charset="0"/>
            </a:rPr>
            <a:t>No considera</a:t>
          </a:r>
          <a:endParaRPr lang="es-EC" sz="2400" dirty="0">
            <a:latin typeface="Arial" panose="020B0604020202020204" pitchFamily="34" charset="0"/>
            <a:cs typeface="Arial" panose="020B0604020202020204" pitchFamily="34" charset="0"/>
          </a:endParaRPr>
        </a:p>
      </dgm:t>
    </dgm:pt>
    <dgm:pt modelId="{040DCCD8-45C9-4128-AE3C-7DD15B50FA96}" type="sibTrans" cxnId="{1399D4E4-093B-47B7-B451-EBC070DA5FF2}">
      <dgm:prSet/>
      <dgm:spPr/>
      <dgm:t>
        <a:bodyPr/>
        <a:lstStyle/>
        <a:p>
          <a:endParaRPr lang="es-ES"/>
        </a:p>
      </dgm:t>
    </dgm:pt>
    <dgm:pt modelId="{D490633E-B5E8-400C-90B8-0AF80C4638FA}" type="parTrans" cxnId="{1399D4E4-093B-47B7-B451-EBC070DA5FF2}">
      <dgm:prSet/>
      <dgm:spPr/>
      <dgm:t>
        <a:bodyPr/>
        <a:lstStyle/>
        <a:p>
          <a:endParaRPr lang="es-ES"/>
        </a:p>
      </dgm:t>
    </dgm:pt>
    <dgm:pt modelId="{A66BB8F8-D1A7-492B-ADEE-A7718928708B}" type="pres">
      <dgm:prSet presAssocID="{0057D5D9-4F9C-471F-88DF-698FCF9EC9DA}" presName="arrowDiagram" presStyleCnt="0">
        <dgm:presLayoutVars>
          <dgm:chMax val="5"/>
          <dgm:dir/>
          <dgm:resizeHandles val="exact"/>
        </dgm:presLayoutVars>
      </dgm:prSet>
      <dgm:spPr/>
    </dgm:pt>
    <dgm:pt modelId="{1EF1DD6F-B020-4547-80F9-919B3C89E64A}" type="pres">
      <dgm:prSet presAssocID="{0057D5D9-4F9C-471F-88DF-698FCF9EC9DA}" presName="arrow" presStyleLbl="bgShp" presStyleIdx="0" presStyleCnt="1" custScaleX="77266" custScaleY="59099" custLinFactNeighborX="294" custLinFactNeighborY="-6615"/>
      <dgm:spPr>
        <a:solidFill>
          <a:schemeClr val="accent3">
            <a:lumMod val="60000"/>
            <a:lumOff val="40000"/>
          </a:schemeClr>
        </a:solidFill>
      </dgm:spPr>
    </dgm:pt>
    <dgm:pt modelId="{E0D20EB4-5B9E-4365-958C-07C221008146}" type="pres">
      <dgm:prSet presAssocID="{0057D5D9-4F9C-471F-88DF-698FCF9EC9DA}" presName="arrowDiagram2" presStyleCnt="0"/>
      <dgm:spPr/>
    </dgm:pt>
    <dgm:pt modelId="{CA8BF66E-8685-4C53-807D-837F9106B406}" type="pres">
      <dgm:prSet presAssocID="{14C4ECA3-A5BA-40A9-BF2D-40C149C9B9EE}" presName="bullet2a" presStyleLbl="node1" presStyleIdx="0" presStyleCnt="2" custLinFactNeighborX="-85876" custLinFactNeighborY="-31316"/>
      <dgm:spPr/>
    </dgm:pt>
    <dgm:pt modelId="{2331D281-3D4F-4D7E-B25F-A0FB93CF4F4E}" type="pres">
      <dgm:prSet presAssocID="{14C4ECA3-A5BA-40A9-BF2D-40C149C9B9EE}" presName="textBox2a" presStyleLbl="revTx" presStyleIdx="0" presStyleCnt="2" custScaleX="129770" custLinFactNeighborX="-8744" custLinFactNeighborY="-3006">
        <dgm:presLayoutVars>
          <dgm:bulletEnabled val="1"/>
        </dgm:presLayoutVars>
      </dgm:prSet>
      <dgm:spPr/>
    </dgm:pt>
    <dgm:pt modelId="{30F2EECA-210E-4BE9-9001-9DC7ED31FFCC}" type="pres">
      <dgm:prSet presAssocID="{67E8E503-3CED-4DEE-A82A-9F1C0422030E}" presName="bullet2b" presStyleLbl="node1" presStyleIdx="1" presStyleCnt="2"/>
      <dgm:spPr/>
    </dgm:pt>
    <dgm:pt modelId="{37C64BE8-6B89-4805-823B-893AE019CBDC}" type="pres">
      <dgm:prSet presAssocID="{67E8E503-3CED-4DEE-A82A-9F1C0422030E}" presName="textBox2b" presStyleLbl="revTx" presStyleIdx="1" presStyleCnt="2" custScaleX="109722" custScaleY="56628" custLinFactNeighborX="7232" custLinFactNeighborY="-6065">
        <dgm:presLayoutVars>
          <dgm:bulletEnabled val="1"/>
        </dgm:presLayoutVars>
      </dgm:prSet>
      <dgm:spPr/>
    </dgm:pt>
  </dgm:ptLst>
  <dgm:cxnLst>
    <dgm:cxn modelId="{1399D4E4-093B-47B7-B451-EBC070DA5FF2}" srcId="{0057D5D9-4F9C-471F-88DF-698FCF9EC9DA}" destId="{67E8E503-3CED-4DEE-A82A-9F1C0422030E}" srcOrd="1" destOrd="0" parTransId="{D490633E-B5E8-400C-90B8-0AF80C4638FA}" sibTransId="{040DCCD8-45C9-4128-AE3C-7DD15B50FA96}"/>
    <dgm:cxn modelId="{BEED6A8A-3A1D-42D2-89F2-2022D900FA77}" srcId="{0057D5D9-4F9C-471F-88DF-698FCF9EC9DA}" destId="{14C4ECA3-A5BA-40A9-BF2D-40C149C9B9EE}" srcOrd="0" destOrd="0" parTransId="{8514B435-7A80-4E4E-BE02-14F203A945AF}" sibTransId="{9A07408D-F413-477B-85C0-578D02C8AB52}"/>
    <dgm:cxn modelId="{96887F30-5314-44DB-B5A6-69AD34BE9C45}" type="presOf" srcId="{67E8E503-3CED-4DEE-A82A-9F1C0422030E}" destId="{37C64BE8-6B89-4805-823B-893AE019CBDC}" srcOrd="0" destOrd="0" presId="urn:microsoft.com/office/officeart/2005/8/layout/arrow2"/>
    <dgm:cxn modelId="{5F14023A-0819-4084-ABEB-2B978206A774}" type="presOf" srcId="{0057D5D9-4F9C-471F-88DF-698FCF9EC9DA}" destId="{A66BB8F8-D1A7-492B-ADEE-A7718928708B}" srcOrd="0" destOrd="0" presId="urn:microsoft.com/office/officeart/2005/8/layout/arrow2"/>
    <dgm:cxn modelId="{B8B32DE5-9246-45DB-8E24-CCAEAA4B7860}" type="presOf" srcId="{14C4ECA3-A5BA-40A9-BF2D-40C149C9B9EE}" destId="{2331D281-3D4F-4D7E-B25F-A0FB93CF4F4E}" srcOrd="0" destOrd="0" presId="urn:microsoft.com/office/officeart/2005/8/layout/arrow2"/>
    <dgm:cxn modelId="{DA871C71-567F-432B-9241-8FB118987F53}" type="presParOf" srcId="{A66BB8F8-D1A7-492B-ADEE-A7718928708B}" destId="{1EF1DD6F-B020-4547-80F9-919B3C89E64A}" srcOrd="0" destOrd="0" presId="urn:microsoft.com/office/officeart/2005/8/layout/arrow2"/>
    <dgm:cxn modelId="{07E9ED16-7F75-4EFF-B019-42A6E24CA058}" type="presParOf" srcId="{A66BB8F8-D1A7-492B-ADEE-A7718928708B}" destId="{E0D20EB4-5B9E-4365-958C-07C221008146}" srcOrd="1" destOrd="0" presId="urn:microsoft.com/office/officeart/2005/8/layout/arrow2"/>
    <dgm:cxn modelId="{3B1EB7B5-4E6C-422B-85B2-063D8F574F89}" type="presParOf" srcId="{E0D20EB4-5B9E-4365-958C-07C221008146}" destId="{CA8BF66E-8685-4C53-807D-837F9106B406}" srcOrd="0" destOrd="0" presId="urn:microsoft.com/office/officeart/2005/8/layout/arrow2"/>
    <dgm:cxn modelId="{489B86A5-5178-416C-A960-8E2ABCF09B24}" type="presParOf" srcId="{E0D20EB4-5B9E-4365-958C-07C221008146}" destId="{2331D281-3D4F-4D7E-B25F-A0FB93CF4F4E}" srcOrd="1" destOrd="0" presId="urn:microsoft.com/office/officeart/2005/8/layout/arrow2"/>
    <dgm:cxn modelId="{8AE65492-411D-4C4A-8385-A3552FF23499}" type="presParOf" srcId="{E0D20EB4-5B9E-4365-958C-07C221008146}" destId="{30F2EECA-210E-4BE9-9001-9DC7ED31FFCC}" srcOrd="2" destOrd="0" presId="urn:microsoft.com/office/officeart/2005/8/layout/arrow2"/>
    <dgm:cxn modelId="{A97549FE-38D5-4642-BD25-1FE78CF9E04B}" type="presParOf" srcId="{E0D20EB4-5B9E-4365-958C-07C221008146}" destId="{37C64BE8-6B89-4805-823B-893AE019CBDC}" srcOrd="3" destOrd="0" presId="urn:microsoft.com/office/officeart/2005/8/layout/arrow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678095" y="0"/>
          <a:ext cx="2539343" cy="164739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529757" y="596311"/>
          <a:ext cx="919244" cy="45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a:solidFill>
                <a:sysClr val="windowText" lastClr="000000"/>
              </a:solidFill>
              <a:latin typeface="Arial" pitchFamily="34" charset="0"/>
              <a:cs typeface="Arial" pitchFamily="34" charset="0"/>
            </a:rPr>
            <a:t>Diseño</a:t>
          </a:r>
        </a:p>
      </dsp:txBody>
      <dsp:txXfrm>
        <a:off x="1529757" y="596311"/>
        <a:ext cx="919244" cy="459574"/>
      </dsp:txXfrm>
    </dsp:sp>
    <dsp:sp modelId="{4A68770F-95C9-4250-8722-15AF02C8FB51}">
      <dsp:nvSpPr>
        <dsp:cNvPr id="0" name=""/>
        <dsp:cNvSpPr/>
      </dsp:nvSpPr>
      <dsp:spPr>
        <a:xfrm>
          <a:off x="233741" y="946671"/>
          <a:ext cx="2539343" cy="1647391"/>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728657" y="1544729"/>
          <a:ext cx="1602508" cy="45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a:solidFill>
                <a:sysClr val="windowText" lastClr="000000"/>
              </a:solidFill>
              <a:latin typeface="Arial" pitchFamily="34" charset="0"/>
              <a:cs typeface="Arial" pitchFamily="34" charset="0"/>
            </a:rPr>
            <a:t>Pre - Impresión </a:t>
          </a:r>
        </a:p>
        <a:p>
          <a:pPr marL="0" lvl="0" indent="0" algn="ctr" defTabSz="533400">
            <a:lnSpc>
              <a:spcPct val="90000"/>
            </a:lnSpc>
            <a:spcBef>
              <a:spcPct val="0"/>
            </a:spcBef>
            <a:spcAft>
              <a:spcPct val="35000"/>
            </a:spcAft>
            <a:buNone/>
          </a:pPr>
          <a:r>
            <a:rPr lang="es-EC" sz="1200" b="1" kern="1200">
              <a:solidFill>
                <a:sysClr val="windowText" lastClr="000000"/>
              </a:solidFill>
              <a:latin typeface="Arial" pitchFamily="34" charset="0"/>
              <a:cs typeface="Arial" pitchFamily="34" charset="0"/>
            </a:rPr>
            <a:t> Pre - prensa </a:t>
          </a:r>
        </a:p>
      </dsp:txBody>
      <dsp:txXfrm>
        <a:off x="728657" y="1544729"/>
        <a:ext cx="1602508" cy="459574"/>
      </dsp:txXfrm>
    </dsp:sp>
    <dsp:sp modelId="{A09EBFC9-926F-4E08-A0C3-62EA8B3B8E4D}">
      <dsp:nvSpPr>
        <dsp:cNvPr id="0" name=""/>
        <dsp:cNvSpPr/>
      </dsp:nvSpPr>
      <dsp:spPr>
        <a:xfrm>
          <a:off x="691355" y="1896837"/>
          <a:ext cx="2539343" cy="1647391"/>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1475701" y="2493148"/>
          <a:ext cx="1027356" cy="45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a:solidFill>
                <a:sysClr val="windowText" lastClr="000000"/>
              </a:solidFill>
              <a:latin typeface="Arial" pitchFamily="34" charset="0"/>
              <a:cs typeface="Arial" pitchFamily="34" charset="0"/>
            </a:rPr>
            <a:t>Impresión  Prensa</a:t>
          </a:r>
        </a:p>
      </dsp:txBody>
      <dsp:txXfrm>
        <a:off x="1475701" y="2493148"/>
        <a:ext cx="1027356" cy="459574"/>
      </dsp:txXfrm>
    </dsp:sp>
    <dsp:sp modelId="{D65CBA85-8638-44BA-ABA1-86FDD33D9D51}">
      <dsp:nvSpPr>
        <dsp:cNvPr id="0" name=""/>
        <dsp:cNvSpPr/>
      </dsp:nvSpPr>
      <dsp:spPr>
        <a:xfrm>
          <a:off x="413986" y="2952722"/>
          <a:ext cx="2181615" cy="1415856"/>
        </a:xfrm>
        <a:prstGeom prst="blockArc">
          <a:avLst>
            <a:gd name="adj1" fmla="val 0"/>
            <a:gd name="adj2" fmla="val 189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848977" y="3441566"/>
          <a:ext cx="1361869" cy="45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a:solidFill>
                <a:sysClr val="windowText" lastClr="000000"/>
              </a:solidFill>
              <a:latin typeface="Arial" pitchFamily="34" charset="0"/>
              <a:cs typeface="Arial" pitchFamily="34" charset="0"/>
            </a:rPr>
            <a:t>Post impresión Post - Prensa </a:t>
          </a:r>
          <a:r>
            <a:rPr lang="es-EC" sz="1200" kern="1200">
              <a:solidFill>
                <a:sysClr val="windowText" lastClr="000000"/>
              </a:solidFill>
              <a:latin typeface="Arial" pitchFamily="34" charset="0"/>
              <a:cs typeface="Arial" pitchFamily="34" charset="0"/>
            </a:rPr>
            <a:t> </a:t>
          </a:r>
          <a:endParaRPr lang="es-EC" sz="1200" kern="1200">
            <a:solidFill>
              <a:sysClr val="windowText" lastClr="000000"/>
            </a:solidFill>
          </a:endParaRPr>
        </a:p>
      </dsp:txBody>
      <dsp:txXfrm>
        <a:off x="848977" y="3441566"/>
        <a:ext cx="1361869" cy="459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4ABD-4D74-44FD-A9CA-7D64A9131EC3}">
      <dsp:nvSpPr>
        <dsp:cNvPr id="0" name=""/>
        <dsp:cNvSpPr/>
      </dsp:nvSpPr>
      <dsp:spPr>
        <a:xfrm>
          <a:off x="1213929" y="499"/>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Aporte Socios</a:t>
          </a:r>
          <a:endParaRPr lang="es-EC" sz="1600" b="1" kern="1200">
            <a:latin typeface="Arial" panose="020B0604020202020204" pitchFamily="34" charset="0"/>
            <a:cs typeface="Arial" panose="020B0604020202020204" pitchFamily="34" charset="0"/>
          </a:endParaRPr>
        </a:p>
      </dsp:txBody>
      <dsp:txXfrm>
        <a:off x="1246532" y="33102"/>
        <a:ext cx="962289" cy="602666"/>
      </dsp:txXfrm>
    </dsp:sp>
    <dsp:sp modelId="{E7EC109D-2534-4BF2-8B52-F5089D356C87}">
      <dsp:nvSpPr>
        <dsp:cNvPr id="0" name=""/>
        <dsp:cNvSpPr/>
      </dsp:nvSpPr>
      <dsp:spPr>
        <a:xfrm>
          <a:off x="837639" y="334435"/>
          <a:ext cx="1780074" cy="1780074"/>
        </a:xfrm>
        <a:custGeom>
          <a:avLst/>
          <a:gdLst/>
          <a:ahLst/>
          <a:cxnLst/>
          <a:rect l="0" t="0" r="0" b="0"/>
          <a:pathLst>
            <a:path>
              <a:moveTo>
                <a:pt x="1411234" y="168566"/>
              </a:moveTo>
              <a:arcTo wR="890037" hR="890037" stAng="18350684" swAng="364412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F19755-9473-4874-B7EA-C4ED59F3A452}">
      <dsp:nvSpPr>
        <dsp:cNvPr id="0" name=""/>
        <dsp:cNvSpPr/>
      </dsp:nvSpPr>
      <dsp:spPr>
        <a:xfrm>
          <a:off x="1984724" y="1335555"/>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cs typeface="Arial" panose="020B0604020202020204" pitchFamily="34" charset="0"/>
            </a:rPr>
            <a:t>Crédito</a:t>
          </a:r>
        </a:p>
      </dsp:txBody>
      <dsp:txXfrm>
        <a:off x="2017327" y="1368158"/>
        <a:ext cx="962289" cy="602666"/>
      </dsp:txXfrm>
    </dsp:sp>
    <dsp:sp modelId="{B53FCB20-0734-4777-890C-51BCA9A5A4D1}">
      <dsp:nvSpPr>
        <dsp:cNvPr id="0" name=""/>
        <dsp:cNvSpPr/>
      </dsp:nvSpPr>
      <dsp:spPr>
        <a:xfrm>
          <a:off x="837639" y="334435"/>
          <a:ext cx="1780074" cy="1780074"/>
        </a:xfrm>
        <a:custGeom>
          <a:avLst/>
          <a:gdLst/>
          <a:ahLst/>
          <a:cxnLst/>
          <a:rect l="0" t="0" r="0" b="0"/>
          <a:pathLst>
            <a:path>
              <a:moveTo>
                <a:pt x="1313056" y="1673121"/>
              </a:moveTo>
              <a:arcTo wR="890037" hR="890037" stAng="3697333" swAng="340533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E80B54-C624-4047-A791-D2243DAE18E2}">
      <dsp:nvSpPr>
        <dsp:cNvPr id="0" name=""/>
        <dsp:cNvSpPr/>
      </dsp:nvSpPr>
      <dsp:spPr>
        <a:xfrm>
          <a:off x="443134" y="1335555"/>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cs typeface="Arial" panose="020B0604020202020204" pitchFamily="34" charset="0"/>
            </a:rPr>
            <a:t>Venta de Activos</a:t>
          </a:r>
        </a:p>
      </dsp:txBody>
      <dsp:txXfrm>
        <a:off x="475737" y="1368158"/>
        <a:ext cx="962289" cy="602666"/>
      </dsp:txXfrm>
    </dsp:sp>
    <dsp:sp modelId="{9C6A1326-E17A-4B35-A6E6-F61ABA3E79D4}">
      <dsp:nvSpPr>
        <dsp:cNvPr id="0" name=""/>
        <dsp:cNvSpPr/>
      </dsp:nvSpPr>
      <dsp:spPr>
        <a:xfrm>
          <a:off x="837639" y="334435"/>
          <a:ext cx="1780074" cy="1780074"/>
        </a:xfrm>
        <a:custGeom>
          <a:avLst/>
          <a:gdLst/>
          <a:ahLst/>
          <a:cxnLst/>
          <a:rect l="0" t="0" r="0" b="0"/>
          <a:pathLst>
            <a:path>
              <a:moveTo>
                <a:pt x="5863" y="992029"/>
              </a:moveTo>
              <a:arcTo wR="890037" hR="890037" stAng="10405192" swAng="364412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9755-9473-4874-B7EA-C4ED59F3A452}">
      <dsp:nvSpPr>
        <dsp:cNvPr id="0" name=""/>
        <dsp:cNvSpPr/>
      </dsp:nvSpPr>
      <dsp:spPr>
        <a:xfrm>
          <a:off x="228120" y="689999"/>
          <a:ext cx="1309422" cy="703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Crédito</a:t>
          </a:r>
        </a:p>
      </dsp:txBody>
      <dsp:txXfrm>
        <a:off x="262471" y="724350"/>
        <a:ext cx="1240720" cy="634973"/>
      </dsp:txXfrm>
    </dsp:sp>
    <dsp:sp modelId="{B53FCB20-0734-4777-890C-51BCA9A5A4D1}">
      <dsp:nvSpPr>
        <dsp:cNvPr id="0" name=""/>
        <dsp:cNvSpPr/>
      </dsp:nvSpPr>
      <dsp:spPr>
        <a:xfrm>
          <a:off x="882831" y="186207"/>
          <a:ext cx="1711259" cy="1711259"/>
        </a:xfrm>
        <a:custGeom>
          <a:avLst/>
          <a:gdLst/>
          <a:ahLst/>
          <a:cxnLst/>
          <a:rect l="0" t="0" r="0" b="0"/>
          <a:pathLst>
            <a:path>
              <a:moveTo>
                <a:pt x="82159" y="489779"/>
              </a:moveTo>
              <a:arcTo wR="855629" hR="855629" stAng="12318845"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E80B54-C624-4047-A791-D2243DAE18E2}">
      <dsp:nvSpPr>
        <dsp:cNvPr id="0" name=""/>
        <dsp:cNvSpPr/>
      </dsp:nvSpPr>
      <dsp:spPr>
        <a:xfrm>
          <a:off x="1949574" y="655158"/>
          <a:ext cx="1289032" cy="7733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Venta de Activos</a:t>
          </a:r>
        </a:p>
      </dsp:txBody>
      <dsp:txXfrm>
        <a:off x="1987326" y="692910"/>
        <a:ext cx="1213528" cy="697854"/>
      </dsp:txXfrm>
    </dsp:sp>
    <dsp:sp modelId="{9C6A1326-E17A-4B35-A6E6-F61ABA3E79D4}">
      <dsp:nvSpPr>
        <dsp:cNvPr id="0" name=""/>
        <dsp:cNvSpPr/>
      </dsp:nvSpPr>
      <dsp:spPr>
        <a:xfrm>
          <a:off x="882831" y="186207"/>
          <a:ext cx="1711259" cy="1711259"/>
        </a:xfrm>
        <a:custGeom>
          <a:avLst/>
          <a:gdLst/>
          <a:ahLst/>
          <a:cxnLst/>
          <a:rect l="0" t="0" r="0" b="0"/>
          <a:pathLst>
            <a:path>
              <a:moveTo>
                <a:pt x="1611799" y="1256015"/>
              </a:moveTo>
              <a:arcTo wR="855629" hR="855629" stAng="1674049"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4ABD-4D74-44FD-A9CA-7D64A9131EC3}">
      <dsp:nvSpPr>
        <dsp:cNvPr id="0" name=""/>
        <dsp:cNvSpPr/>
      </dsp:nvSpPr>
      <dsp:spPr>
        <a:xfrm>
          <a:off x="1213929" y="499"/>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cs typeface="Arial" panose="020B0604020202020204" pitchFamily="34" charset="0"/>
            </a:rPr>
            <a:t>Ahorros</a:t>
          </a:r>
        </a:p>
      </dsp:txBody>
      <dsp:txXfrm>
        <a:off x="1246532" y="33102"/>
        <a:ext cx="962289" cy="602666"/>
      </dsp:txXfrm>
    </dsp:sp>
    <dsp:sp modelId="{E7EC109D-2534-4BF2-8B52-F5089D356C87}">
      <dsp:nvSpPr>
        <dsp:cNvPr id="0" name=""/>
        <dsp:cNvSpPr/>
      </dsp:nvSpPr>
      <dsp:spPr>
        <a:xfrm>
          <a:off x="837639" y="334435"/>
          <a:ext cx="1780074" cy="1780074"/>
        </a:xfrm>
        <a:custGeom>
          <a:avLst/>
          <a:gdLst/>
          <a:ahLst/>
          <a:cxnLst/>
          <a:rect l="0" t="0" r="0" b="0"/>
          <a:pathLst>
            <a:path>
              <a:moveTo>
                <a:pt x="1411234" y="168566"/>
              </a:moveTo>
              <a:arcTo wR="890037" hR="890037" stAng="18350684" swAng="364412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F19755-9473-4874-B7EA-C4ED59F3A452}">
      <dsp:nvSpPr>
        <dsp:cNvPr id="0" name=""/>
        <dsp:cNvSpPr/>
      </dsp:nvSpPr>
      <dsp:spPr>
        <a:xfrm>
          <a:off x="1984724" y="1335555"/>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Arial" panose="020B0604020202020204" pitchFamily="34" charset="0"/>
              <a:cs typeface="Arial" panose="020B0604020202020204" pitchFamily="34" charset="0"/>
            </a:rPr>
            <a:t>Crédito</a:t>
          </a:r>
        </a:p>
      </dsp:txBody>
      <dsp:txXfrm>
        <a:off x="2017327" y="1368158"/>
        <a:ext cx="962289" cy="602666"/>
      </dsp:txXfrm>
    </dsp:sp>
    <dsp:sp modelId="{B53FCB20-0734-4777-890C-51BCA9A5A4D1}">
      <dsp:nvSpPr>
        <dsp:cNvPr id="0" name=""/>
        <dsp:cNvSpPr/>
      </dsp:nvSpPr>
      <dsp:spPr>
        <a:xfrm>
          <a:off x="837639" y="334435"/>
          <a:ext cx="1780074" cy="1780074"/>
        </a:xfrm>
        <a:custGeom>
          <a:avLst/>
          <a:gdLst/>
          <a:ahLst/>
          <a:cxnLst/>
          <a:rect l="0" t="0" r="0" b="0"/>
          <a:pathLst>
            <a:path>
              <a:moveTo>
                <a:pt x="1313056" y="1673121"/>
              </a:moveTo>
              <a:arcTo wR="890037" hR="890037" stAng="3697333" swAng="340533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E80B54-C624-4047-A791-D2243DAE18E2}">
      <dsp:nvSpPr>
        <dsp:cNvPr id="0" name=""/>
        <dsp:cNvSpPr/>
      </dsp:nvSpPr>
      <dsp:spPr>
        <a:xfrm>
          <a:off x="443134" y="1335555"/>
          <a:ext cx="1027495" cy="667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Venta de Activos</a:t>
          </a:r>
          <a:endParaRPr lang="es-EC" sz="1600" b="1" kern="1200">
            <a:latin typeface="Arial" panose="020B0604020202020204" pitchFamily="34" charset="0"/>
            <a:cs typeface="Arial" panose="020B0604020202020204" pitchFamily="34" charset="0"/>
          </a:endParaRPr>
        </a:p>
      </dsp:txBody>
      <dsp:txXfrm>
        <a:off x="475737" y="1368158"/>
        <a:ext cx="962289" cy="602666"/>
      </dsp:txXfrm>
    </dsp:sp>
    <dsp:sp modelId="{9C6A1326-E17A-4B35-A6E6-F61ABA3E79D4}">
      <dsp:nvSpPr>
        <dsp:cNvPr id="0" name=""/>
        <dsp:cNvSpPr/>
      </dsp:nvSpPr>
      <dsp:spPr>
        <a:xfrm>
          <a:off x="837639" y="334435"/>
          <a:ext cx="1780074" cy="1780074"/>
        </a:xfrm>
        <a:custGeom>
          <a:avLst/>
          <a:gdLst/>
          <a:ahLst/>
          <a:cxnLst/>
          <a:rect l="0" t="0" r="0" b="0"/>
          <a:pathLst>
            <a:path>
              <a:moveTo>
                <a:pt x="5863" y="992029"/>
              </a:moveTo>
              <a:arcTo wR="890037" hR="890037" stAng="10405192" swAng="364412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9755-9473-4874-B7EA-C4ED59F3A452}">
      <dsp:nvSpPr>
        <dsp:cNvPr id="0" name=""/>
        <dsp:cNvSpPr/>
      </dsp:nvSpPr>
      <dsp:spPr>
        <a:xfrm>
          <a:off x="228120" y="689999"/>
          <a:ext cx="1309422" cy="703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Crédito</a:t>
          </a:r>
        </a:p>
      </dsp:txBody>
      <dsp:txXfrm>
        <a:off x="262471" y="724350"/>
        <a:ext cx="1240720" cy="634973"/>
      </dsp:txXfrm>
    </dsp:sp>
    <dsp:sp modelId="{B53FCB20-0734-4777-890C-51BCA9A5A4D1}">
      <dsp:nvSpPr>
        <dsp:cNvPr id="0" name=""/>
        <dsp:cNvSpPr/>
      </dsp:nvSpPr>
      <dsp:spPr>
        <a:xfrm>
          <a:off x="882831" y="186207"/>
          <a:ext cx="1711259" cy="1711259"/>
        </a:xfrm>
        <a:custGeom>
          <a:avLst/>
          <a:gdLst/>
          <a:ahLst/>
          <a:cxnLst/>
          <a:rect l="0" t="0" r="0" b="0"/>
          <a:pathLst>
            <a:path>
              <a:moveTo>
                <a:pt x="82159" y="489779"/>
              </a:moveTo>
              <a:arcTo wR="855629" hR="855629" stAng="12318845"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E80B54-C624-4047-A791-D2243DAE18E2}">
      <dsp:nvSpPr>
        <dsp:cNvPr id="0" name=""/>
        <dsp:cNvSpPr/>
      </dsp:nvSpPr>
      <dsp:spPr>
        <a:xfrm>
          <a:off x="1949574" y="655158"/>
          <a:ext cx="1289032" cy="7733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Ahorros</a:t>
          </a:r>
        </a:p>
      </dsp:txBody>
      <dsp:txXfrm>
        <a:off x="1987326" y="692910"/>
        <a:ext cx="1213528" cy="697854"/>
      </dsp:txXfrm>
    </dsp:sp>
    <dsp:sp modelId="{9C6A1326-E17A-4B35-A6E6-F61ABA3E79D4}">
      <dsp:nvSpPr>
        <dsp:cNvPr id="0" name=""/>
        <dsp:cNvSpPr/>
      </dsp:nvSpPr>
      <dsp:spPr>
        <a:xfrm>
          <a:off x="882831" y="186207"/>
          <a:ext cx="1711259" cy="1711259"/>
        </a:xfrm>
        <a:custGeom>
          <a:avLst/>
          <a:gdLst/>
          <a:ahLst/>
          <a:cxnLst/>
          <a:rect l="0" t="0" r="0" b="0"/>
          <a:pathLst>
            <a:path>
              <a:moveTo>
                <a:pt x="1611799" y="1256015"/>
              </a:moveTo>
              <a:arcTo wR="855629" hR="855629" stAng="1674049"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9755-9473-4874-B7EA-C4ED59F3A452}">
      <dsp:nvSpPr>
        <dsp:cNvPr id="0" name=""/>
        <dsp:cNvSpPr/>
      </dsp:nvSpPr>
      <dsp:spPr>
        <a:xfrm>
          <a:off x="228120" y="689999"/>
          <a:ext cx="1309422" cy="703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Crédito</a:t>
          </a:r>
        </a:p>
      </dsp:txBody>
      <dsp:txXfrm>
        <a:off x="262471" y="724350"/>
        <a:ext cx="1240720" cy="634973"/>
      </dsp:txXfrm>
    </dsp:sp>
    <dsp:sp modelId="{B53FCB20-0734-4777-890C-51BCA9A5A4D1}">
      <dsp:nvSpPr>
        <dsp:cNvPr id="0" name=""/>
        <dsp:cNvSpPr/>
      </dsp:nvSpPr>
      <dsp:spPr>
        <a:xfrm>
          <a:off x="882831" y="186207"/>
          <a:ext cx="1711259" cy="1711259"/>
        </a:xfrm>
        <a:custGeom>
          <a:avLst/>
          <a:gdLst/>
          <a:ahLst/>
          <a:cxnLst/>
          <a:rect l="0" t="0" r="0" b="0"/>
          <a:pathLst>
            <a:path>
              <a:moveTo>
                <a:pt x="82159" y="489779"/>
              </a:moveTo>
              <a:arcTo wR="855629" hR="855629" stAng="12318845"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E80B54-C624-4047-A791-D2243DAE18E2}">
      <dsp:nvSpPr>
        <dsp:cNvPr id="0" name=""/>
        <dsp:cNvSpPr/>
      </dsp:nvSpPr>
      <dsp:spPr>
        <a:xfrm>
          <a:off x="1949574" y="655158"/>
          <a:ext cx="1289032" cy="77335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Tarjetas de Crédito</a:t>
          </a:r>
        </a:p>
      </dsp:txBody>
      <dsp:txXfrm>
        <a:off x="1987326" y="692910"/>
        <a:ext cx="1213528" cy="697854"/>
      </dsp:txXfrm>
    </dsp:sp>
    <dsp:sp modelId="{9C6A1326-E17A-4B35-A6E6-F61ABA3E79D4}">
      <dsp:nvSpPr>
        <dsp:cNvPr id="0" name=""/>
        <dsp:cNvSpPr/>
      </dsp:nvSpPr>
      <dsp:spPr>
        <a:xfrm>
          <a:off x="882831" y="186207"/>
          <a:ext cx="1711259" cy="1711259"/>
        </a:xfrm>
        <a:custGeom>
          <a:avLst/>
          <a:gdLst/>
          <a:ahLst/>
          <a:cxnLst/>
          <a:rect l="0" t="0" r="0" b="0"/>
          <a:pathLst>
            <a:path>
              <a:moveTo>
                <a:pt x="1611799" y="1256015"/>
              </a:moveTo>
              <a:arcTo wR="855629" hR="855629" stAng="1674049" swAng="760710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E354D-E07A-4E72-8405-2191B8CB83F7}">
      <dsp:nvSpPr>
        <dsp:cNvPr id="0" name=""/>
        <dsp:cNvSpPr/>
      </dsp:nvSpPr>
      <dsp:spPr>
        <a:xfrm>
          <a:off x="1101934" y="1268680"/>
          <a:ext cx="1070194" cy="94052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C" sz="2700" kern="1200" dirty="0">
              <a:latin typeface="Arial" panose="020B0604020202020204" pitchFamily="34" charset="0"/>
              <a:cs typeface="Arial" panose="020B0604020202020204" pitchFamily="34" charset="0"/>
            </a:rPr>
            <a:t>38%</a:t>
          </a:r>
        </a:p>
      </dsp:txBody>
      <dsp:txXfrm>
        <a:off x="1258660" y="1406417"/>
        <a:ext cx="756742" cy="665050"/>
      </dsp:txXfrm>
    </dsp:sp>
    <dsp:sp modelId="{F2523978-0875-4B33-99C3-C4C10D1E669B}">
      <dsp:nvSpPr>
        <dsp:cNvPr id="0" name=""/>
        <dsp:cNvSpPr/>
      </dsp:nvSpPr>
      <dsp:spPr>
        <a:xfrm rot="14628401">
          <a:off x="721125" y="1100513"/>
          <a:ext cx="426892" cy="42884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Arial" panose="020B0604020202020204" pitchFamily="34" charset="0"/>
            <a:cs typeface="Arial" panose="020B0604020202020204" pitchFamily="34" charset="0"/>
          </a:endParaRPr>
        </a:p>
      </dsp:txBody>
      <dsp:txXfrm rot="10800000">
        <a:off x="813424" y="1243740"/>
        <a:ext cx="298824" cy="257307"/>
      </dsp:txXfrm>
    </dsp:sp>
    <dsp:sp modelId="{358D7544-7EA5-4BAB-8026-0A4BBB25E495}">
      <dsp:nvSpPr>
        <dsp:cNvPr id="0" name=""/>
        <dsp:cNvSpPr/>
      </dsp:nvSpPr>
      <dsp:spPr>
        <a:xfrm>
          <a:off x="706233" y="44055"/>
          <a:ext cx="1901468" cy="121776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C" sz="2700" kern="1200" dirty="0">
              <a:latin typeface="Arial" panose="020B0604020202020204" pitchFamily="34" charset="0"/>
              <a:cs typeface="Arial" panose="020B0604020202020204" pitchFamily="34" charset="0"/>
            </a:rPr>
            <a:t>62%</a:t>
          </a:r>
        </a:p>
      </dsp:txBody>
      <dsp:txXfrm>
        <a:off x="984697" y="222393"/>
        <a:ext cx="1344540" cy="861092"/>
      </dsp:txXfrm>
    </dsp:sp>
    <dsp:sp modelId="{953F2C7A-CC38-48D1-A7B7-9B13C7AD228C}">
      <dsp:nvSpPr>
        <dsp:cNvPr id="0" name=""/>
        <dsp:cNvSpPr/>
      </dsp:nvSpPr>
      <dsp:spPr>
        <a:xfrm rot="11897001">
          <a:off x="1980855" y="929629"/>
          <a:ext cx="448763" cy="42884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Arial" panose="020B0604020202020204" pitchFamily="34" charset="0"/>
            <a:cs typeface="Arial" panose="020B0604020202020204" pitchFamily="34" charset="0"/>
          </a:endParaRPr>
        </a:p>
      </dsp:txBody>
      <dsp:txXfrm rot="10800000">
        <a:off x="2106261" y="1035578"/>
        <a:ext cx="320110" cy="2573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C8C02-148D-4DE9-A5E3-0C83D9B42760}">
      <dsp:nvSpPr>
        <dsp:cNvPr id="0" name=""/>
        <dsp:cNvSpPr/>
      </dsp:nvSpPr>
      <dsp:spPr>
        <a:xfrm>
          <a:off x="5252168" y="2391354"/>
          <a:ext cx="2922767" cy="2922767"/>
        </a:xfrm>
        <a:prstGeom prst="gear9">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EC" sz="6500" kern="1200" dirty="0"/>
            <a:t>53%</a:t>
          </a:r>
        </a:p>
      </dsp:txBody>
      <dsp:txXfrm>
        <a:off x="5839774" y="3075998"/>
        <a:ext cx="1747555" cy="1502363"/>
      </dsp:txXfrm>
    </dsp:sp>
    <dsp:sp modelId="{9FDA5932-F117-4386-A21D-76183E6A7F1A}">
      <dsp:nvSpPr>
        <dsp:cNvPr id="0" name=""/>
        <dsp:cNvSpPr/>
      </dsp:nvSpPr>
      <dsp:spPr>
        <a:xfrm>
          <a:off x="3551649" y="1700519"/>
          <a:ext cx="2125648" cy="2125648"/>
        </a:xfrm>
        <a:prstGeom prst="gear6">
          <a:avLst/>
        </a:prstGeom>
        <a:solidFill>
          <a:schemeClr val="accent4">
            <a:shade val="80000"/>
            <a:hueOff val="164162"/>
            <a:satOff val="-7062"/>
            <a:lumOff val="140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C" sz="3200" kern="1200"/>
            <a:t>33%</a:t>
          </a:r>
          <a:endParaRPr lang="es-EC" sz="3200" kern="1200"/>
        </a:p>
      </dsp:txBody>
      <dsp:txXfrm>
        <a:off x="4086787" y="2238892"/>
        <a:ext cx="1055372" cy="1048902"/>
      </dsp:txXfrm>
    </dsp:sp>
    <dsp:sp modelId="{FA320FB8-3066-43B8-96FF-30BF10D4AD1F}">
      <dsp:nvSpPr>
        <dsp:cNvPr id="0" name=""/>
        <dsp:cNvSpPr/>
      </dsp:nvSpPr>
      <dsp:spPr>
        <a:xfrm rot="20700000">
          <a:off x="4945436" y="421390"/>
          <a:ext cx="1676289" cy="1707997"/>
        </a:xfrm>
        <a:prstGeom prst="gear6">
          <a:avLst/>
        </a:prstGeom>
        <a:solidFill>
          <a:schemeClr val="accent4">
            <a:shade val="80000"/>
            <a:hueOff val="328325"/>
            <a:satOff val="-14124"/>
            <a:lumOff val="280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C" sz="2800" kern="1200" dirty="0"/>
            <a:t>14%</a:t>
          </a:r>
        </a:p>
      </dsp:txBody>
      <dsp:txXfrm rot="-20700000">
        <a:off x="5311214" y="797885"/>
        <a:ext cx="944731" cy="955008"/>
      </dsp:txXfrm>
    </dsp:sp>
    <dsp:sp modelId="{9EFAB173-5F1A-48D9-B5E1-BDB3D79D924C}">
      <dsp:nvSpPr>
        <dsp:cNvPr id="0" name=""/>
        <dsp:cNvSpPr/>
      </dsp:nvSpPr>
      <dsp:spPr>
        <a:xfrm>
          <a:off x="5039915" y="1943176"/>
          <a:ext cx="3741141" cy="3741141"/>
        </a:xfrm>
        <a:prstGeom prst="circularArrow">
          <a:avLst>
            <a:gd name="adj1" fmla="val 4688"/>
            <a:gd name="adj2" fmla="val 299029"/>
            <a:gd name="adj3" fmla="val 2537698"/>
            <a:gd name="adj4" fmla="val 15815646"/>
            <a:gd name="adj5" fmla="val 5469"/>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2516E-1C31-483A-8C7E-C8F944F52531}">
      <dsp:nvSpPr>
        <dsp:cNvPr id="0" name=""/>
        <dsp:cNvSpPr/>
      </dsp:nvSpPr>
      <dsp:spPr>
        <a:xfrm>
          <a:off x="3175201" y="1225387"/>
          <a:ext cx="2718173" cy="2718173"/>
        </a:xfrm>
        <a:prstGeom prst="leftCircularArrow">
          <a:avLst>
            <a:gd name="adj1" fmla="val 6452"/>
            <a:gd name="adj2" fmla="val 429999"/>
            <a:gd name="adj3" fmla="val 10489124"/>
            <a:gd name="adj4" fmla="val 14837806"/>
            <a:gd name="adj5" fmla="val 7527"/>
          </a:avLst>
        </a:prstGeom>
        <a:solidFill>
          <a:schemeClr val="accent4">
            <a:shade val="90000"/>
            <a:hueOff val="164162"/>
            <a:satOff val="-6920"/>
            <a:lumOff val="12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4831C-3F4C-48CF-9B8B-C19429B1ADBF}">
      <dsp:nvSpPr>
        <dsp:cNvPr id="0" name=""/>
        <dsp:cNvSpPr/>
      </dsp:nvSpPr>
      <dsp:spPr>
        <a:xfrm>
          <a:off x="4260479" y="-226957"/>
          <a:ext cx="2930738" cy="2930738"/>
        </a:xfrm>
        <a:prstGeom prst="circularArrow">
          <a:avLst>
            <a:gd name="adj1" fmla="val 5984"/>
            <a:gd name="adj2" fmla="val 394124"/>
            <a:gd name="adj3" fmla="val 13313824"/>
            <a:gd name="adj4" fmla="val 10508221"/>
            <a:gd name="adj5" fmla="val 6981"/>
          </a:avLst>
        </a:prstGeom>
        <a:solidFill>
          <a:schemeClr val="accent4">
            <a:shade val="90000"/>
            <a:hueOff val="328325"/>
            <a:satOff val="-13840"/>
            <a:lumOff val="2556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271B-B612-46C4-A318-BC9CE93340CD}">
      <dsp:nvSpPr>
        <dsp:cNvPr id="0" name=""/>
        <dsp:cNvSpPr/>
      </dsp:nvSpPr>
      <dsp:spPr>
        <a:xfrm>
          <a:off x="329648" y="225861"/>
          <a:ext cx="1183502" cy="1147989"/>
        </a:xfrm>
        <a:prstGeom prst="upArrow">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155E5-BB2D-4781-8619-FC041A7BBCBD}">
      <dsp:nvSpPr>
        <dsp:cNvPr id="0" name=""/>
        <dsp:cNvSpPr/>
      </dsp:nvSpPr>
      <dsp:spPr>
        <a:xfrm>
          <a:off x="1220980" y="-4233"/>
          <a:ext cx="2008368" cy="1793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ctr" defTabSz="1778000">
            <a:lnSpc>
              <a:spcPct val="90000"/>
            </a:lnSpc>
            <a:spcBef>
              <a:spcPct val="0"/>
            </a:spcBef>
            <a:spcAft>
              <a:spcPct val="35000"/>
            </a:spcAft>
            <a:buNone/>
          </a:pPr>
          <a:r>
            <a:rPr lang="es-EC" sz="4000" kern="1200" dirty="0"/>
            <a:t>29% </a:t>
          </a:r>
          <a:endParaRPr lang="es-EC" sz="2400" kern="1200" dirty="0"/>
        </a:p>
        <a:p>
          <a:pPr marL="0" lvl="0" indent="0" algn="ctr" defTabSz="1778000">
            <a:lnSpc>
              <a:spcPct val="90000"/>
            </a:lnSpc>
            <a:spcBef>
              <a:spcPct val="0"/>
            </a:spcBef>
            <a:spcAft>
              <a:spcPct val="35000"/>
            </a:spcAft>
            <a:buNone/>
          </a:pPr>
          <a:r>
            <a:rPr lang="es-EC" sz="2000" kern="1200" dirty="0"/>
            <a:t>Invierte en capacitación</a:t>
          </a:r>
          <a:endParaRPr lang="es-EC" sz="2400" kern="1200" dirty="0"/>
        </a:p>
      </dsp:txBody>
      <dsp:txXfrm>
        <a:off x="1220980" y="-4233"/>
        <a:ext cx="2008368" cy="1793761"/>
      </dsp:txXfrm>
    </dsp:sp>
    <dsp:sp modelId="{3BDF0FBF-A34C-4E86-8A7D-E7172701BA7F}">
      <dsp:nvSpPr>
        <dsp:cNvPr id="0" name=""/>
        <dsp:cNvSpPr/>
      </dsp:nvSpPr>
      <dsp:spPr>
        <a:xfrm>
          <a:off x="357023" y="1572632"/>
          <a:ext cx="1183502" cy="2287906"/>
        </a:xfrm>
        <a:prstGeom prst="downArrow">
          <a:avLst/>
        </a:prstGeom>
        <a:solidFill>
          <a:schemeClr val="accent4">
            <a:shade val="80000"/>
            <a:hueOff val="328325"/>
            <a:satOff val="-14124"/>
            <a:lumOff val="280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57D9D-7C23-4E28-B752-340C2232263A}">
      <dsp:nvSpPr>
        <dsp:cNvPr id="0" name=""/>
        <dsp:cNvSpPr/>
      </dsp:nvSpPr>
      <dsp:spPr>
        <a:xfrm>
          <a:off x="1244650" y="1925752"/>
          <a:ext cx="2008368" cy="1793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ctr" defTabSz="1778000">
            <a:lnSpc>
              <a:spcPct val="90000"/>
            </a:lnSpc>
            <a:spcBef>
              <a:spcPct val="0"/>
            </a:spcBef>
            <a:spcAft>
              <a:spcPct val="35000"/>
            </a:spcAft>
            <a:buNone/>
          </a:pPr>
          <a:r>
            <a:rPr lang="es-EC" sz="4000" kern="1200" dirty="0"/>
            <a:t>71%</a:t>
          </a:r>
        </a:p>
        <a:p>
          <a:pPr marL="0" lvl="0" indent="0" algn="ctr" defTabSz="1778000">
            <a:lnSpc>
              <a:spcPct val="90000"/>
            </a:lnSpc>
            <a:spcBef>
              <a:spcPct val="0"/>
            </a:spcBef>
            <a:spcAft>
              <a:spcPct val="35000"/>
            </a:spcAft>
            <a:buNone/>
          </a:pPr>
          <a:r>
            <a:rPr lang="es-EC" sz="1800" kern="1200" dirty="0"/>
            <a:t>No invierte en capacitación</a:t>
          </a:r>
        </a:p>
        <a:p>
          <a:pPr marL="0" lvl="0" indent="0" algn="l" defTabSz="1778000">
            <a:lnSpc>
              <a:spcPct val="90000"/>
            </a:lnSpc>
            <a:spcBef>
              <a:spcPct val="0"/>
            </a:spcBef>
            <a:spcAft>
              <a:spcPct val="35000"/>
            </a:spcAft>
            <a:buNone/>
          </a:pPr>
          <a:r>
            <a:rPr lang="es-EC" sz="1800" kern="1200" dirty="0"/>
            <a:t> </a:t>
          </a:r>
        </a:p>
      </dsp:txBody>
      <dsp:txXfrm>
        <a:off x="1244650" y="1925752"/>
        <a:ext cx="2008368" cy="17937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68190-39B1-4796-AEEA-583D4C495C50}">
      <dsp:nvSpPr>
        <dsp:cNvPr id="0" name=""/>
        <dsp:cNvSpPr/>
      </dsp:nvSpPr>
      <dsp:spPr>
        <a:xfrm>
          <a:off x="2484615" y="1037617"/>
          <a:ext cx="3568147" cy="3568147"/>
        </a:xfrm>
        <a:prstGeom prst="ellipse">
          <a:avLst/>
        </a:prstGeom>
        <a:solidFill>
          <a:schemeClr val="accent2">
            <a:shade val="90000"/>
            <a:hueOff val="-476324"/>
            <a:satOff val="-8289"/>
            <a:lumOff val="35172"/>
            <a:alpha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C8858-B8E5-4DEC-86C1-D967CC7EE30B}">
      <dsp:nvSpPr>
        <dsp:cNvPr id="0" name=""/>
        <dsp:cNvSpPr/>
      </dsp:nvSpPr>
      <dsp:spPr>
        <a:xfrm>
          <a:off x="2880977" y="1433979"/>
          <a:ext cx="2775424" cy="2775424"/>
        </a:xfrm>
        <a:prstGeom prst="ellipse">
          <a:avLst/>
        </a:prstGeom>
        <a:solidFill>
          <a:schemeClr val="accent2">
            <a:shade val="90000"/>
            <a:hueOff val="-357243"/>
            <a:satOff val="-6217"/>
            <a:lumOff val="26379"/>
            <a:alphaOff val="-375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7C39A-4CD8-43F3-91E6-3E3B7881F225}">
      <dsp:nvSpPr>
        <dsp:cNvPr id="0" name=""/>
        <dsp:cNvSpPr/>
      </dsp:nvSpPr>
      <dsp:spPr>
        <a:xfrm>
          <a:off x="3277339" y="1830340"/>
          <a:ext cx="1982700" cy="1982700"/>
        </a:xfrm>
        <a:prstGeom prst="ellipse">
          <a:avLst/>
        </a:prstGeom>
        <a:solidFill>
          <a:schemeClr val="accent2">
            <a:shade val="90000"/>
            <a:hueOff val="-238162"/>
            <a:satOff val="-4145"/>
            <a:lumOff val="17586"/>
            <a:alphaOff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61A0D-3D0C-442B-AE11-41CA4E547965}">
      <dsp:nvSpPr>
        <dsp:cNvPr id="0" name=""/>
        <dsp:cNvSpPr/>
      </dsp:nvSpPr>
      <dsp:spPr>
        <a:xfrm>
          <a:off x="3673998" y="2226999"/>
          <a:ext cx="1189382" cy="1189382"/>
        </a:xfrm>
        <a:prstGeom prst="ellipse">
          <a:avLst/>
        </a:prstGeom>
        <a:solidFill>
          <a:schemeClr val="accent2">
            <a:shade val="90000"/>
            <a:hueOff val="-119081"/>
            <a:satOff val="-2072"/>
            <a:lumOff val="8793"/>
            <a:alphaOff val="-125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80D20-47FC-4F76-B1A8-EAFE30F9A36A}">
      <dsp:nvSpPr>
        <dsp:cNvPr id="0" name=""/>
        <dsp:cNvSpPr/>
      </dsp:nvSpPr>
      <dsp:spPr>
        <a:xfrm>
          <a:off x="4070360" y="2623361"/>
          <a:ext cx="396659" cy="396659"/>
        </a:xfrm>
        <a:prstGeom prst="ellipse">
          <a:avLst/>
        </a:prstGeom>
        <a:solidFill>
          <a:schemeClr val="accent2">
            <a:shade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494C7-7BC0-43DE-A882-4BB546BE1640}">
      <dsp:nvSpPr>
        <dsp:cNvPr id="0" name=""/>
        <dsp:cNvSpPr/>
      </dsp:nvSpPr>
      <dsp:spPr>
        <a:xfrm>
          <a:off x="6893638" y="145674"/>
          <a:ext cx="5966477" cy="62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96% No tienen Certificaciones de calidad </a:t>
          </a:r>
        </a:p>
      </dsp:txBody>
      <dsp:txXfrm>
        <a:off x="6893638" y="145674"/>
        <a:ext cx="5966477" cy="629896"/>
      </dsp:txXfrm>
    </dsp:sp>
    <dsp:sp modelId="{55E9AD56-1662-4A5A-B265-B0A2DCF4A321}">
      <dsp:nvSpPr>
        <dsp:cNvPr id="0" name=""/>
        <dsp:cNvSpPr/>
      </dsp:nvSpPr>
      <dsp:spPr>
        <a:xfrm>
          <a:off x="6201436" y="466713"/>
          <a:ext cx="44601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0B1B6-3DAA-46DD-9CC7-A9BD16E55733}">
      <dsp:nvSpPr>
        <dsp:cNvPr id="0" name=""/>
        <dsp:cNvSpPr/>
      </dsp:nvSpPr>
      <dsp:spPr>
        <a:xfrm rot="5400000">
          <a:off x="4056087" y="679315"/>
          <a:ext cx="2354977" cy="1929773"/>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087F3-E9EE-4195-A8A6-C440C9B08195}">
      <dsp:nvSpPr>
        <dsp:cNvPr id="0" name=""/>
        <dsp:cNvSpPr/>
      </dsp:nvSpPr>
      <dsp:spPr>
        <a:xfrm>
          <a:off x="6899044" y="808396"/>
          <a:ext cx="5959519" cy="62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75% Tiene tecnología obsoleta en sus procesos productivos </a:t>
          </a:r>
        </a:p>
      </dsp:txBody>
      <dsp:txXfrm>
        <a:off x="6899044" y="808396"/>
        <a:ext cx="5959519" cy="629896"/>
      </dsp:txXfrm>
    </dsp:sp>
    <dsp:sp modelId="{04113586-4B57-4A4F-806B-1FC83B59EE11}">
      <dsp:nvSpPr>
        <dsp:cNvPr id="0" name=""/>
        <dsp:cNvSpPr/>
      </dsp:nvSpPr>
      <dsp:spPr>
        <a:xfrm>
          <a:off x="6201436" y="1132767"/>
          <a:ext cx="44601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D3A51-ACE1-4C4E-AFDB-1CDBF884F62E}">
      <dsp:nvSpPr>
        <dsp:cNvPr id="0" name=""/>
        <dsp:cNvSpPr/>
      </dsp:nvSpPr>
      <dsp:spPr>
        <a:xfrm rot="5400000">
          <a:off x="4402138" y="1294761"/>
          <a:ext cx="1960815" cy="163540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728F9-942A-4358-8738-2A9374158382}">
      <dsp:nvSpPr>
        <dsp:cNvPr id="0" name=""/>
        <dsp:cNvSpPr/>
      </dsp:nvSpPr>
      <dsp:spPr>
        <a:xfrm>
          <a:off x="6896243" y="1483873"/>
          <a:ext cx="6054611" cy="62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63% Invierte en capacitación Anualmente menos de USD 500,00</a:t>
          </a:r>
        </a:p>
      </dsp:txBody>
      <dsp:txXfrm>
        <a:off x="6896243" y="1483873"/>
        <a:ext cx="6054611" cy="629896"/>
      </dsp:txXfrm>
    </dsp:sp>
    <dsp:sp modelId="{B5213245-AABF-47BA-BCDA-E74E16DB94ED}">
      <dsp:nvSpPr>
        <dsp:cNvPr id="0" name=""/>
        <dsp:cNvSpPr/>
      </dsp:nvSpPr>
      <dsp:spPr>
        <a:xfrm>
          <a:off x="6201436" y="1798822"/>
          <a:ext cx="44601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2A25C-5601-4E29-9E3A-C7723337ED1C}">
      <dsp:nvSpPr>
        <dsp:cNvPr id="0" name=""/>
        <dsp:cNvSpPr/>
      </dsp:nvSpPr>
      <dsp:spPr>
        <a:xfrm rot="5400000">
          <a:off x="4741469" y="1885052"/>
          <a:ext cx="1546197" cy="1373736"/>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A748E-E4B8-40D6-9FDA-8925A3465BC1}">
      <dsp:nvSpPr>
        <dsp:cNvPr id="0" name=""/>
        <dsp:cNvSpPr/>
      </dsp:nvSpPr>
      <dsp:spPr>
        <a:xfrm>
          <a:off x="6878865" y="2135655"/>
          <a:ext cx="6290483" cy="62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62% Conocen de otras tecnologías para sus procesos productivos</a:t>
          </a:r>
        </a:p>
      </dsp:txBody>
      <dsp:txXfrm>
        <a:off x="6878865" y="2135655"/>
        <a:ext cx="6290483" cy="629896"/>
      </dsp:txXfrm>
    </dsp:sp>
    <dsp:sp modelId="{32DB33F0-8D61-446F-877F-9FCADFA0C86B}">
      <dsp:nvSpPr>
        <dsp:cNvPr id="0" name=""/>
        <dsp:cNvSpPr/>
      </dsp:nvSpPr>
      <dsp:spPr>
        <a:xfrm>
          <a:off x="6201436" y="2450603"/>
          <a:ext cx="44601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04BCB-F298-4CBC-A1CD-B745CD3E0DE1}">
      <dsp:nvSpPr>
        <dsp:cNvPr id="0" name=""/>
        <dsp:cNvSpPr/>
      </dsp:nvSpPr>
      <dsp:spPr>
        <a:xfrm rot="5400000">
          <a:off x="5079253" y="2508288"/>
          <a:ext cx="1179867" cy="1064497"/>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54684-6D82-42F4-B1F3-F0BD655F7F8D}">
      <dsp:nvSpPr>
        <dsp:cNvPr id="0" name=""/>
        <dsp:cNvSpPr/>
      </dsp:nvSpPr>
      <dsp:spPr>
        <a:xfrm>
          <a:off x="6886101" y="2768406"/>
          <a:ext cx="4859263" cy="62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57% Considera que tiene que renovar su tecnología</a:t>
          </a:r>
        </a:p>
      </dsp:txBody>
      <dsp:txXfrm>
        <a:off x="6886101" y="2768406"/>
        <a:ext cx="4859263" cy="629896"/>
      </dsp:txXfrm>
    </dsp:sp>
    <dsp:sp modelId="{8B4A632F-70D4-48D6-A137-3732176415E0}">
      <dsp:nvSpPr>
        <dsp:cNvPr id="0" name=""/>
        <dsp:cNvSpPr/>
      </dsp:nvSpPr>
      <dsp:spPr>
        <a:xfrm>
          <a:off x="6201436" y="3083355"/>
          <a:ext cx="44601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9A289-7D23-45E9-8E0D-9E59BB23FED6}">
      <dsp:nvSpPr>
        <dsp:cNvPr id="0" name=""/>
        <dsp:cNvSpPr/>
      </dsp:nvSpPr>
      <dsp:spPr>
        <a:xfrm rot="5400000">
          <a:off x="5398602" y="3113089"/>
          <a:ext cx="832567" cy="773098"/>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F03A9-D746-4693-8FE2-6B07269E0367}">
      <dsp:nvSpPr>
        <dsp:cNvPr id="0" name=""/>
        <dsp:cNvSpPr/>
      </dsp:nvSpPr>
      <dsp:spPr>
        <a:xfrm>
          <a:off x="3001892" y="880818"/>
          <a:ext cx="3028950" cy="3028950"/>
        </a:xfrm>
        <a:prstGeom prst="ellipse">
          <a:avLst/>
        </a:prstGeom>
        <a:solidFill>
          <a:schemeClr val="accent3">
            <a:shade val="90000"/>
            <a:hueOff val="-823903"/>
            <a:satOff val="-1469"/>
            <a:lumOff val="39123"/>
            <a:alpha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6CA74-AEF2-41F3-8595-D33B0944AF5D}">
      <dsp:nvSpPr>
        <dsp:cNvPr id="0" name=""/>
        <dsp:cNvSpPr/>
      </dsp:nvSpPr>
      <dsp:spPr>
        <a:xfrm>
          <a:off x="3338358" y="1217284"/>
          <a:ext cx="2356018" cy="2356018"/>
        </a:xfrm>
        <a:prstGeom prst="ellipse">
          <a:avLst/>
        </a:prstGeom>
        <a:solidFill>
          <a:schemeClr val="accent3">
            <a:shade val="90000"/>
            <a:hueOff val="-617927"/>
            <a:satOff val="-1102"/>
            <a:lumOff val="29342"/>
            <a:alphaOff val="-375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D1255-BD66-4FEB-A25B-E27751CA02B8}">
      <dsp:nvSpPr>
        <dsp:cNvPr id="0" name=""/>
        <dsp:cNvSpPr/>
      </dsp:nvSpPr>
      <dsp:spPr>
        <a:xfrm>
          <a:off x="3674824" y="1553750"/>
          <a:ext cx="1683086" cy="1683086"/>
        </a:xfrm>
        <a:prstGeom prst="ellipse">
          <a:avLst/>
        </a:prstGeom>
        <a:solidFill>
          <a:schemeClr val="accent3">
            <a:shade val="90000"/>
            <a:hueOff val="-411951"/>
            <a:satOff val="-734"/>
            <a:lumOff val="19561"/>
            <a:alphaOff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5C89-540D-4884-B3D3-853F0F1D58EB}">
      <dsp:nvSpPr>
        <dsp:cNvPr id="0" name=""/>
        <dsp:cNvSpPr/>
      </dsp:nvSpPr>
      <dsp:spPr>
        <a:xfrm>
          <a:off x="4011542" y="1890468"/>
          <a:ext cx="1009650" cy="1009650"/>
        </a:xfrm>
        <a:prstGeom prst="ellipse">
          <a:avLst/>
        </a:prstGeom>
        <a:solidFill>
          <a:schemeClr val="accent3">
            <a:shade val="90000"/>
            <a:hueOff val="-205976"/>
            <a:satOff val="-367"/>
            <a:lumOff val="9781"/>
            <a:alphaOff val="-125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7A67C-31A0-4557-9C79-C87CF4E5A4CC}">
      <dsp:nvSpPr>
        <dsp:cNvPr id="0" name=""/>
        <dsp:cNvSpPr/>
      </dsp:nvSpPr>
      <dsp:spPr>
        <a:xfrm>
          <a:off x="4348008" y="2226934"/>
          <a:ext cx="336718" cy="336718"/>
        </a:xfrm>
        <a:prstGeom prst="ellipse">
          <a:avLst/>
        </a:prstGeom>
        <a:solidFill>
          <a:schemeClr val="accent3">
            <a:shade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E8F33-D515-4296-A43F-910BB5D8F9B6}">
      <dsp:nvSpPr>
        <dsp:cNvPr id="0" name=""/>
        <dsp:cNvSpPr/>
      </dsp:nvSpPr>
      <dsp:spPr>
        <a:xfrm>
          <a:off x="6834647" y="142477"/>
          <a:ext cx="5610902" cy="53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53% tiene un talento humano con nivel bajo de capacitación</a:t>
          </a:r>
        </a:p>
      </dsp:txBody>
      <dsp:txXfrm>
        <a:off x="6834647" y="142477"/>
        <a:ext cx="5610902" cy="534710"/>
      </dsp:txXfrm>
    </dsp:sp>
    <dsp:sp modelId="{E9247223-D453-42CE-B5A6-00C53FD26FC5}">
      <dsp:nvSpPr>
        <dsp:cNvPr id="0" name=""/>
        <dsp:cNvSpPr/>
      </dsp:nvSpPr>
      <dsp:spPr>
        <a:xfrm>
          <a:off x="6157048" y="396186"/>
          <a:ext cx="37861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2511E-17A2-4597-93EA-EDBAD9CAEAFD}">
      <dsp:nvSpPr>
        <dsp:cNvPr id="0" name=""/>
        <dsp:cNvSpPr/>
      </dsp:nvSpPr>
      <dsp:spPr>
        <a:xfrm rot="5400000">
          <a:off x="4335892" y="576661"/>
          <a:ext cx="1999107" cy="1638157"/>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CFB43-46C6-4F72-8365-00A7151F2350}">
      <dsp:nvSpPr>
        <dsp:cNvPr id="0" name=""/>
        <dsp:cNvSpPr/>
      </dsp:nvSpPr>
      <dsp:spPr>
        <a:xfrm>
          <a:off x="6831399" y="694235"/>
          <a:ext cx="6323962" cy="53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49% del talento humano percibe una remuneración promedio entre Sueldo Básico y USD 500,00 </a:t>
          </a:r>
        </a:p>
      </dsp:txBody>
      <dsp:txXfrm>
        <a:off x="6831399" y="694235"/>
        <a:ext cx="6323962" cy="534710"/>
      </dsp:txXfrm>
    </dsp:sp>
    <dsp:sp modelId="{F51E0B5A-940C-4542-8A97-F8D316F73F6A}">
      <dsp:nvSpPr>
        <dsp:cNvPr id="0" name=""/>
        <dsp:cNvSpPr/>
      </dsp:nvSpPr>
      <dsp:spPr>
        <a:xfrm>
          <a:off x="6157048" y="961590"/>
          <a:ext cx="37861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3E318-EB78-4A74-97D5-64B9988005D1}">
      <dsp:nvSpPr>
        <dsp:cNvPr id="0" name=""/>
        <dsp:cNvSpPr/>
      </dsp:nvSpPr>
      <dsp:spPr>
        <a:xfrm rot="5400000">
          <a:off x="4629650" y="1099104"/>
          <a:ext cx="1664508" cy="1388268"/>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5AF82-7380-4F94-B947-75412A37F930}">
      <dsp:nvSpPr>
        <dsp:cNvPr id="0" name=""/>
        <dsp:cNvSpPr/>
      </dsp:nvSpPr>
      <dsp:spPr>
        <a:xfrm>
          <a:off x="6834420" y="1245993"/>
          <a:ext cx="5884780" cy="53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33% tiene un talento humano con nivel medio de capacitación</a:t>
          </a:r>
        </a:p>
      </dsp:txBody>
      <dsp:txXfrm>
        <a:off x="6834420" y="1245993"/>
        <a:ext cx="5884780" cy="534710"/>
      </dsp:txXfrm>
    </dsp:sp>
    <dsp:sp modelId="{BFBBC44E-E7BF-4975-944B-FF9737725288}">
      <dsp:nvSpPr>
        <dsp:cNvPr id="0" name=""/>
        <dsp:cNvSpPr/>
      </dsp:nvSpPr>
      <dsp:spPr>
        <a:xfrm>
          <a:off x="6157048" y="1526994"/>
          <a:ext cx="37861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3861FD-29A3-4008-94D6-8F02900B02D0}">
      <dsp:nvSpPr>
        <dsp:cNvPr id="0" name=""/>
        <dsp:cNvSpPr/>
      </dsp:nvSpPr>
      <dsp:spPr>
        <a:xfrm rot="5400000">
          <a:off x="4917703" y="1600194"/>
          <a:ext cx="1312545" cy="1166145"/>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4ADA8-092B-429D-A9CE-DB6EB8390DB8}">
      <dsp:nvSpPr>
        <dsp:cNvPr id="0" name=""/>
        <dsp:cNvSpPr/>
      </dsp:nvSpPr>
      <dsp:spPr>
        <a:xfrm>
          <a:off x="6834428" y="1812927"/>
          <a:ext cx="6103152" cy="53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29% Invierte en capacitación</a:t>
          </a:r>
        </a:p>
      </dsp:txBody>
      <dsp:txXfrm>
        <a:off x="6834428" y="1812927"/>
        <a:ext cx="6103152" cy="534710"/>
      </dsp:txXfrm>
    </dsp:sp>
    <dsp:sp modelId="{045E1624-8336-4E47-AC35-D77075DB14ED}">
      <dsp:nvSpPr>
        <dsp:cNvPr id="0" name=""/>
        <dsp:cNvSpPr/>
      </dsp:nvSpPr>
      <dsp:spPr>
        <a:xfrm>
          <a:off x="6157048" y="2080282"/>
          <a:ext cx="37861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DD875-FF26-4618-8BF6-DF1E54EE9ED0}">
      <dsp:nvSpPr>
        <dsp:cNvPr id="0" name=""/>
        <dsp:cNvSpPr/>
      </dsp:nvSpPr>
      <dsp:spPr>
        <a:xfrm rot="5400000">
          <a:off x="5204444" y="2129250"/>
          <a:ext cx="1001572" cy="903636"/>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6F5A2-9972-48E6-B6E7-9D334A8CC4A0}">
      <dsp:nvSpPr>
        <dsp:cNvPr id="0" name=""/>
        <dsp:cNvSpPr/>
      </dsp:nvSpPr>
      <dsp:spPr>
        <a:xfrm>
          <a:off x="6834435" y="2322764"/>
          <a:ext cx="6376106" cy="53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17% Tiene tecnología con año de fabricación entre el 2000 – 2010</a:t>
          </a:r>
        </a:p>
      </dsp:txBody>
      <dsp:txXfrm>
        <a:off x="6834435" y="2322764"/>
        <a:ext cx="6376106" cy="534710"/>
      </dsp:txXfrm>
    </dsp:sp>
    <dsp:sp modelId="{C71DB89B-7972-45C5-BEAA-FEEC810FA3B1}">
      <dsp:nvSpPr>
        <dsp:cNvPr id="0" name=""/>
        <dsp:cNvSpPr/>
      </dsp:nvSpPr>
      <dsp:spPr>
        <a:xfrm>
          <a:off x="6157048" y="2617416"/>
          <a:ext cx="37861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0698-7483-4836-B4AD-D2653AC3FEDF}">
      <dsp:nvSpPr>
        <dsp:cNvPr id="0" name=""/>
        <dsp:cNvSpPr/>
      </dsp:nvSpPr>
      <dsp:spPr>
        <a:xfrm rot="5400000">
          <a:off x="5475535" y="2642657"/>
          <a:ext cx="706755" cy="656272"/>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399847" y="374482"/>
          <a:ext cx="2236983" cy="114766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103401" y="649872"/>
          <a:ext cx="809789"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Diseño</a:t>
          </a:r>
          <a:endParaRPr lang="es-EC" sz="1200" b="1" kern="1200" dirty="0">
            <a:solidFill>
              <a:sysClr val="windowText" lastClr="000000"/>
            </a:solidFill>
            <a:latin typeface="Arial" pitchFamily="34" charset="0"/>
            <a:cs typeface="Arial" pitchFamily="34" charset="0"/>
          </a:endParaRPr>
        </a:p>
      </dsp:txBody>
      <dsp:txXfrm>
        <a:off x="1103401" y="649872"/>
        <a:ext cx="809789" cy="404852"/>
      </dsp:txXfrm>
    </dsp:sp>
    <dsp:sp modelId="{4A68770F-95C9-4250-8722-15AF02C8FB51}">
      <dsp:nvSpPr>
        <dsp:cNvPr id="0" name=""/>
        <dsp:cNvSpPr/>
      </dsp:nvSpPr>
      <dsp:spPr>
        <a:xfrm>
          <a:off x="29763" y="1343478"/>
          <a:ext cx="2236983" cy="11576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543005" y="1735249"/>
          <a:ext cx="1704744"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Pre - </a:t>
          </a:r>
          <a:r>
            <a:rPr lang="es-EC" sz="1800" b="1" kern="1200" dirty="0">
              <a:solidFill>
                <a:sysClr val="windowText" lastClr="000000"/>
              </a:solidFill>
              <a:latin typeface="Arial" pitchFamily="34" charset="0"/>
              <a:cs typeface="Arial" pitchFamily="34" charset="0"/>
            </a:rPr>
            <a:t>Impresión</a:t>
          </a:r>
          <a:r>
            <a:rPr lang="es-EC" sz="1600" b="1" kern="1200" dirty="0">
              <a:solidFill>
                <a:sysClr val="windowText" lastClr="000000"/>
              </a:solidFill>
              <a:latin typeface="Arial" pitchFamily="34" charset="0"/>
              <a:cs typeface="Arial" pitchFamily="34" charset="0"/>
            </a:rPr>
            <a:t> </a:t>
          </a:r>
        </a:p>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 Pre - prensa </a:t>
          </a:r>
        </a:p>
      </dsp:txBody>
      <dsp:txXfrm>
        <a:off x="543005" y="1735249"/>
        <a:ext cx="1704744" cy="404852"/>
      </dsp:txXfrm>
    </dsp:sp>
    <dsp:sp modelId="{A09EBFC9-926F-4E08-A0C3-62EA8B3B8E4D}">
      <dsp:nvSpPr>
        <dsp:cNvPr id="0" name=""/>
        <dsp:cNvSpPr/>
      </dsp:nvSpPr>
      <dsp:spPr>
        <a:xfrm>
          <a:off x="729418" y="2333765"/>
          <a:ext cx="2037081" cy="13882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776873" y="2780867"/>
          <a:ext cx="16262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Impresión  Prensa</a:t>
          </a:r>
        </a:p>
      </dsp:txBody>
      <dsp:txXfrm>
        <a:off x="776873" y="2780867"/>
        <a:ext cx="1626276" cy="404852"/>
      </dsp:txXfrm>
    </dsp:sp>
    <dsp:sp modelId="{D65CBA85-8638-44BA-ABA1-86FDD33D9D51}">
      <dsp:nvSpPr>
        <dsp:cNvPr id="0" name=""/>
        <dsp:cNvSpPr/>
      </dsp:nvSpPr>
      <dsp:spPr>
        <a:xfrm>
          <a:off x="-23720" y="3550216"/>
          <a:ext cx="2350355" cy="1171997"/>
        </a:xfrm>
        <a:prstGeom prst="blockArc">
          <a:avLst>
            <a:gd name="adj1" fmla="val 0"/>
            <a:gd name="adj2" fmla="val 189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274515" y="3896523"/>
          <a:ext cx="18214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Post impresión Post - Prensa </a:t>
          </a:r>
          <a:r>
            <a:rPr lang="es-EC" sz="1800" kern="1200" dirty="0">
              <a:solidFill>
                <a:sysClr val="windowText" lastClr="000000"/>
              </a:solidFill>
              <a:latin typeface="Arial" pitchFamily="34" charset="0"/>
              <a:cs typeface="Arial" pitchFamily="34" charset="0"/>
            </a:rPr>
            <a:t> </a:t>
          </a:r>
          <a:endParaRPr lang="es-EC" sz="1800" kern="1200" dirty="0">
            <a:solidFill>
              <a:sysClr val="windowText" lastClr="000000"/>
            </a:solidFill>
          </a:endParaRPr>
        </a:p>
      </dsp:txBody>
      <dsp:txXfrm>
        <a:off x="274515" y="3896523"/>
        <a:ext cx="1821476" cy="4048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F47AA-ACE7-40C9-8F96-6D42E85E2A99}">
      <dsp:nvSpPr>
        <dsp:cNvPr id="0" name=""/>
        <dsp:cNvSpPr/>
      </dsp:nvSpPr>
      <dsp:spPr>
        <a:xfrm>
          <a:off x="3992572" y="1009649"/>
          <a:ext cx="3028950" cy="3028950"/>
        </a:xfrm>
        <a:prstGeom prst="ellipse">
          <a:avLst/>
        </a:prstGeom>
        <a:solidFill>
          <a:schemeClr val="accent4">
            <a:shade val="90000"/>
            <a:hueOff val="400312"/>
            <a:satOff val="-16564"/>
            <a:lumOff val="35468"/>
            <a:alpha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AAE80-BBAE-4EDF-9B12-5A7D999B970A}">
      <dsp:nvSpPr>
        <dsp:cNvPr id="0" name=""/>
        <dsp:cNvSpPr/>
      </dsp:nvSpPr>
      <dsp:spPr>
        <a:xfrm>
          <a:off x="4425460" y="1442537"/>
          <a:ext cx="2163175" cy="2163175"/>
        </a:xfrm>
        <a:prstGeom prst="ellipse">
          <a:avLst/>
        </a:prstGeom>
        <a:solidFill>
          <a:schemeClr val="accent4">
            <a:shade val="90000"/>
            <a:hueOff val="266874"/>
            <a:satOff val="-11043"/>
            <a:lumOff val="23645"/>
            <a:alphaOff val="-3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1B59F-B7E2-4EC1-A07C-9B9197056EA8}">
      <dsp:nvSpPr>
        <dsp:cNvPr id="0" name=""/>
        <dsp:cNvSpPr/>
      </dsp:nvSpPr>
      <dsp:spPr>
        <a:xfrm>
          <a:off x="4858095" y="1875172"/>
          <a:ext cx="1297905" cy="1297905"/>
        </a:xfrm>
        <a:prstGeom prst="ellipse">
          <a:avLst/>
        </a:prstGeom>
        <a:solidFill>
          <a:schemeClr val="accent4">
            <a:shade val="90000"/>
            <a:hueOff val="133437"/>
            <a:satOff val="-5521"/>
            <a:lumOff val="11823"/>
            <a:alphaOff val="-1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835F7-E6FA-4A59-B096-2263EFFB2B1E}">
      <dsp:nvSpPr>
        <dsp:cNvPr id="0" name=""/>
        <dsp:cNvSpPr/>
      </dsp:nvSpPr>
      <dsp:spPr>
        <a:xfrm>
          <a:off x="5290730" y="2307807"/>
          <a:ext cx="432635" cy="432635"/>
        </a:xfrm>
        <a:prstGeom prst="ellipse">
          <a:avLst/>
        </a:prstGeom>
        <a:solidFill>
          <a:schemeClr val="accent4">
            <a:shade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8C33B-495C-4444-8F22-583973373058}">
      <dsp:nvSpPr>
        <dsp:cNvPr id="0" name=""/>
        <dsp:cNvSpPr/>
      </dsp:nvSpPr>
      <dsp:spPr>
        <a:xfrm>
          <a:off x="7822987" y="0"/>
          <a:ext cx="6898948" cy="72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14% del talento humano percibe una remuneración promedio entre USD 1.000,00 y USD 1.500,00</a:t>
          </a:r>
        </a:p>
      </dsp:txBody>
      <dsp:txXfrm>
        <a:off x="7822987" y="0"/>
        <a:ext cx="6898948" cy="724423"/>
      </dsp:txXfrm>
    </dsp:sp>
    <dsp:sp modelId="{B6B160E8-622B-4F95-AB4A-0C4FC9546420}">
      <dsp:nvSpPr>
        <dsp:cNvPr id="0" name=""/>
        <dsp:cNvSpPr/>
      </dsp:nvSpPr>
      <dsp:spPr>
        <a:xfrm>
          <a:off x="7147728" y="362211"/>
          <a:ext cx="378618"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B5898-EB51-4271-A67F-9D72A38DE070}">
      <dsp:nvSpPr>
        <dsp:cNvPr id="0" name=""/>
        <dsp:cNvSpPr/>
      </dsp:nvSpPr>
      <dsp:spPr>
        <a:xfrm rot="5400000">
          <a:off x="5244538" y="600741"/>
          <a:ext cx="2140458" cy="1665922"/>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B2320-2DB9-416A-8059-B8B9BC08F143}">
      <dsp:nvSpPr>
        <dsp:cNvPr id="0" name=""/>
        <dsp:cNvSpPr/>
      </dsp:nvSpPr>
      <dsp:spPr>
        <a:xfrm>
          <a:off x="7842872" y="697127"/>
          <a:ext cx="5576327" cy="72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7% Tiene tecnología con año de fabricación superior a 2010</a:t>
          </a:r>
        </a:p>
      </dsp:txBody>
      <dsp:txXfrm>
        <a:off x="7842872" y="697127"/>
        <a:ext cx="5576327" cy="724423"/>
      </dsp:txXfrm>
    </dsp:sp>
    <dsp:sp modelId="{44ADEE07-347A-4556-AE8B-E17869FAAA19}">
      <dsp:nvSpPr>
        <dsp:cNvPr id="0" name=""/>
        <dsp:cNvSpPr/>
      </dsp:nvSpPr>
      <dsp:spPr>
        <a:xfrm>
          <a:off x="7147728" y="1086635"/>
          <a:ext cx="378618"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A4491-2FE0-4864-896A-82B3A1CE7397}">
      <dsp:nvSpPr>
        <dsp:cNvPr id="0" name=""/>
        <dsp:cNvSpPr/>
      </dsp:nvSpPr>
      <dsp:spPr>
        <a:xfrm rot="5400000">
          <a:off x="5615080" y="1313302"/>
          <a:ext cx="1757800" cy="1304972"/>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EAF2A-5098-4A56-B4DC-F7D0B890EB02}">
      <dsp:nvSpPr>
        <dsp:cNvPr id="0" name=""/>
        <dsp:cNvSpPr/>
      </dsp:nvSpPr>
      <dsp:spPr>
        <a:xfrm>
          <a:off x="7842872" y="1435199"/>
          <a:ext cx="6176816" cy="72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5% Invierte en capacitación Anualmente más de USD 5.000,00</a:t>
          </a:r>
        </a:p>
      </dsp:txBody>
      <dsp:txXfrm>
        <a:off x="7842872" y="1435199"/>
        <a:ext cx="6176816" cy="724423"/>
      </dsp:txXfrm>
    </dsp:sp>
    <dsp:sp modelId="{7ADBDBDC-BF49-4053-8D6F-F733FADC67B1}">
      <dsp:nvSpPr>
        <dsp:cNvPr id="0" name=""/>
        <dsp:cNvSpPr/>
      </dsp:nvSpPr>
      <dsp:spPr>
        <a:xfrm>
          <a:off x="7147728" y="1811059"/>
          <a:ext cx="378618"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13286-55FF-4E1B-BF56-2419D14E120F}">
      <dsp:nvSpPr>
        <dsp:cNvPr id="0" name=""/>
        <dsp:cNvSpPr/>
      </dsp:nvSpPr>
      <dsp:spPr>
        <a:xfrm rot="5400000">
          <a:off x="5973758" y="1977399"/>
          <a:ext cx="1340815" cy="1007125"/>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70CF0-F3F6-491A-BD90-052F55F3360B}">
      <dsp:nvSpPr>
        <dsp:cNvPr id="0" name=""/>
        <dsp:cNvSpPr/>
      </dsp:nvSpPr>
      <dsp:spPr>
        <a:xfrm>
          <a:off x="7856548" y="2159623"/>
          <a:ext cx="6804627" cy="72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4% del talento humano percibe una remuneración promedio superior a USD 1.500,00 </a:t>
          </a:r>
        </a:p>
      </dsp:txBody>
      <dsp:txXfrm>
        <a:off x="7856548" y="2159623"/>
        <a:ext cx="6804627" cy="724423"/>
      </dsp:txXfrm>
    </dsp:sp>
    <dsp:sp modelId="{B553EF3B-D8B4-4FE3-8730-54113B5B25CB}">
      <dsp:nvSpPr>
        <dsp:cNvPr id="0" name=""/>
        <dsp:cNvSpPr/>
      </dsp:nvSpPr>
      <dsp:spPr>
        <a:xfrm>
          <a:off x="7147728" y="2535483"/>
          <a:ext cx="378618"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B858C-B086-4F27-9475-C6C19ED3C87A}">
      <dsp:nvSpPr>
        <dsp:cNvPr id="0" name=""/>
        <dsp:cNvSpPr/>
      </dsp:nvSpPr>
      <dsp:spPr>
        <a:xfrm rot="5400000">
          <a:off x="6333294" y="2644121"/>
          <a:ext cx="921608" cy="703726"/>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86BE8-4CAB-4861-9BCB-99B5774713AC}">
      <dsp:nvSpPr>
        <dsp:cNvPr id="0" name=""/>
        <dsp:cNvSpPr/>
      </dsp:nvSpPr>
      <dsp:spPr>
        <a:xfrm rot="5400000">
          <a:off x="-1086256" y="263492"/>
          <a:ext cx="3678503" cy="3679068"/>
        </a:xfrm>
        <a:prstGeom prst="blockArc">
          <a:avLst>
            <a:gd name="adj1" fmla="val 13500000"/>
            <a:gd name="adj2" fmla="val 18900000"/>
            <a:gd name="adj3" fmla="val 496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A746D9-6917-4CF4-B2AE-8DB97BB171F7}">
      <dsp:nvSpPr>
        <dsp:cNvPr id="0" name=""/>
        <dsp:cNvSpPr/>
      </dsp:nvSpPr>
      <dsp:spPr>
        <a:xfrm rot="16200000">
          <a:off x="2691031" y="294833"/>
          <a:ext cx="3678503" cy="3679068"/>
        </a:xfrm>
        <a:prstGeom prst="blockArc">
          <a:avLst>
            <a:gd name="adj1" fmla="val 13500000"/>
            <a:gd name="adj2" fmla="val 18900000"/>
            <a:gd name="adj3" fmla="val 496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22C15D-5873-404F-A12C-238A1329A95D}">
      <dsp:nvSpPr>
        <dsp:cNvPr id="0" name=""/>
        <dsp:cNvSpPr/>
      </dsp:nvSpPr>
      <dsp:spPr>
        <a:xfrm>
          <a:off x="4221188" y="3556750"/>
          <a:ext cx="2792975" cy="735936"/>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s-ES" sz="2300" kern="1200" dirty="0"/>
        </a:p>
      </dsp:txBody>
      <dsp:txXfrm>
        <a:off x="4221188" y="3556750"/>
        <a:ext cx="2792975" cy="735936"/>
      </dsp:txXfrm>
    </dsp:sp>
    <dsp:sp modelId="{EA2C36A9-7972-40D6-A9C9-4BEF39FEAA7F}">
      <dsp:nvSpPr>
        <dsp:cNvPr id="0" name=""/>
        <dsp:cNvSpPr/>
      </dsp:nvSpPr>
      <dsp:spPr>
        <a:xfrm rot="5400000">
          <a:off x="2757282" y="347877"/>
          <a:ext cx="3678503" cy="3679068"/>
        </a:xfrm>
        <a:prstGeom prst="blockArc">
          <a:avLst>
            <a:gd name="adj1" fmla="val 13500000"/>
            <a:gd name="adj2" fmla="val 18900000"/>
            <a:gd name="adj3" fmla="val 496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945C12-D37B-4001-98C9-7279BEF6805F}">
      <dsp:nvSpPr>
        <dsp:cNvPr id="0" name=""/>
        <dsp:cNvSpPr/>
      </dsp:nvSpPr>
      <dsp:spPr>
        <a:xfrm rot="16200000">
          <a:off x="6618149" y="374362"/>
          <a:ext cx="3678503" cy="3679068"/>
        </a:xfrm>
        <a:prstGeom prst="blockArc">
          <a:avLst>
            <a:gd name="adj1" fmla="val 13500000"/>
            <a:gd name="adj2" fmla="val 18900000"/>
            <a:gd name="adj3" fmla="val 496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35E07D-6642-40D6-9816-0B5F0B2BEEF2}">
      <dsp:nvSpPr>
        <dsp:cNvPr id="0" name=""/>
        <dsp:cNvSpPr/>
      </dsp:nvSpPr>
      <dsp:spPr>
        <a:xfrm>
          <a:off x="7752234" y="3702517"/>
          <a:ext cx="2792975" cy="735936"/>
        </a:xfrm>
        <a:prstGeom prst="rect">
          <a:avLst/>
        </a:prstGeom>
        <a:gradFill flip="none" rotWithShape="0">
          <a:gsLst>
            <a:gs pos="0">
              <a:schemeClr val="accent4">
                <a:tint val="55000"/>
                <a:satMod val="130000"/>
                <a:tint val="66000"/>
                <a:satMod val="160000"/>
              </a:schemeClr>
            </a:gs>
            <a:gs pos="50000">
              <a:schemeClr val="accent4">
                <a:tint val="55000"/>
                <a:satMod val="130000"/>
                <a:tint val="44500"/>
                <a:satMod val="160000"/>
              </a:schemeClr>
            </a:gs>
            <a:gs pos="100000">
              <a:schemeClr val="accent4">
                <a:tint val="55000"/>
                <a:satMod val="130000"/>
                <a:tint val="23500"/>
                <a:satMod val="160000"/>
              </a:schemeClr>
            </a:gs>
          </a:gsLst>
          <a:lin ang="10800000" scaled="1"/>
          <a:tileRect/>
        </a:gra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Alianzas Estratégicas</a:t>
          </a:r>
        </a:p>
      </dsp:txBody>
      <dsp:txXfrm>
        <a:off x="7752234" y="3702517"/>
        <a:ext cx="2792975" cy="735936"/>
      </dsp:txXfrm>
    </dsp:sp>
    <dsp:sp modelId="{76A05D70-4C2D-47D9-B3FF-7CAB5811BD43}">
      <dsp:nvSpPr>
        <dsp:cNvPr id="0" name=""/>
        <dsp:cNvSpPr/>
      </dsp:nvSpPr>
      <dsp:spPr>
        <a:xfrm>
          <a:off x="3459646" y="304833"/>
          <a:ext cx="2151197" cy="181580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a:t>Estructure  la Operación de la Cadena Productiva </a:t>
          </a:r>
        </a:p>
      </dsp:txBody>
      <dsp:txXfrm>
        <a:off x="3760039" y="518956"/>
        <a:ext cx="1240330" cy="1387558"/>
      </dsp:txXfrm>
    </dsp:sp>
    <dsp:sp modelId="{7938589F-9BC2-4514-8E60-45CC5AF9E78A}">
      <dsp:nvSpPr>
        <dsp:cNvPr id="0" name=""/>
        <dsp:cNvSpPr/>
      </dsp:nvSpPr>
      <dsp:spPr>
        <a:xfrm>
          <a:off x="3327284" y="1828825"/>
          <a:ext cx="2415890" cy="186879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t>Documentará e integrará los procedimientos productivos   </a:t>
          </a:r>
        </a:p>
      </dsp:txBody>
      <dsp:txXfrm>
        <a:off x="4012875" y="2049196"/>
        <a:ext cx="1392945" cy="1428050"/>
      </dsp:txXfrm>
    </dsp:sp>
    <dsp:sp modelId="{C249B00D-9EB8-4FC0-8D5F-6E1FF6277834}">
      <dsp:nvSpPr>
        <dsp:cNvPr id="0" name=""/>
        <dsp:cNvSpPr/>
      </dsp:nvSpPr>
      <dsp:spPr>
        <a:xfrm>
          <a:off x="7349750" y="555734"/>
          <a:ext cx="1515958" cy="139920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Guiar las acciones</a:t>
          </a:r>
        </a:p>
      </dsp:txBody>
      <dsp:txXfrm>
        <a:off x="7571757" y="760642"/>
        <a:ext cx="1071944" cy="989386"/>
      </dsp:txXfrm>
    </dsp:sp>
    <dsp:sp modelId="{E979C28C-716A-4F10-99E1-E8E9E683C8B6}">
      <dsp:nvSpPr>
        <dsp:cNvPr id="0" name=""/>
        <dsp:cNvSpPr/>
      </dsp:nvSpPr>
      <dsp:spPr>
        <a:xfrm>
          <a:off x="8961746" y="2745806"/>
          <a:ext cx="572534" cy="57230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A01E929-4695-4B46-8A65-198AD739A880}">
      <dsp:nvSpPr>
        <dsp:cNvPr id="0" name=""/>
        <dsp:cNvSpPr/>
      </dsp:nvSpPr>
      <dsp:spPr>
        <a:xfrm>
          <a:off x="9201143" y="769294"/>
          <a:ext cx="333136" cy="33291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BD509D3-993A-444F-A51D-EF450192C376}">
      <dsp:nvSpPr>
        <dsp:cNvPr id="0" name=""/>
        <dsp:cNvSpPr/>
      </dsp:nvSpPr>
      <dsp:spPr>
        <a:xfrm>
          <a:off x="9099684" y="1474732"/>
          <a:ext cx="1165566" cy="116559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Talento Humano</a:t>
          </a:r>
        </a:p>
      </dsp:txBody>
      <dsp:txXfrm>
        <a:off x="9270377" y="1645429"/>
        <a:ext cx="824180" cy="824199"/>
      </dsp:txXfrm>
    </dsp:sp>
    <dsp:sp modelId="{63404426-0547-412A-A38E-CF3EA4CD4D53}">
      <dsp:nvSpPr>
        <dsp:cNvPr id="0" name=""/>
        <dsp:cNvSpPr/>
      </dsp:nvSpPr>
      <dsp:spPr>
        <a:xfrm>
          <a:off x="10263890" y="2359462"/>
          <a:ext cx="333136" cy="33291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E1611C0-F0AC-42E0-BCB4-347E990511F4}">
      <dsp:nvSpPr>
        <dsp:cNvPr id="0" name=""/>
        <dsp:cNvSpPr/>
      </dsp:nvSpPr>
      <dsp:spPr>
        <a:xfrm>
          <a:off x="7099759" y="2116012"/>
          <a:ext cx="1712939" cy="140075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Maquinaria y Equipos </a:t>
          </a:r>
        </a:p>
      </dsp:txBody>
      <dsp:txXfrm>
        <a:off x="7350613" y="2321147"/>
        <a:ext cx="1211231" cy="990482"/>
      </dsp:txXfrm>
    </dsp:sp>
    <dsp:sp modelId="{C0850BE7-BD82-46CC-B585-E19E79CA6C50}">
      <dsp:nvSpPr>
        <dsp:cNvPr id="0" name=""/>
        <dsp:cNvSpPr/>
      </dsp:nvSpPr>
      <dsp:spPr>
        <a:xfrm>
          <a:off x="166247" y="940202"/>
          <a:ext cx="2148442" cy="214805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s-ES" sz="2300" kern="1200" dirty="0"/>
            <a:t>Sistema Gestión Calidad</a:t>
          </a:r>
        </a:p>
      </dsp:txBody>
      <dsp:txXfrm>
        <a:off x="480879" y="1254777"/>
        <a:ext cx="1519178" cy="1518904"/>
      </dsp:txXfrm>
    </dsp:sp>
    <dsp:sp modelId="{0BB02301-6A21-41A3-A50F-AD341FF88D1F}">
      <dsp:nvSpPr>
        <dsp:cNvPr id="0" name=""/>
        <dsp:cNvSpPr/>
      </dsp:nvSpPr>
      <dsp:spPr>
        <a:xfrm>
          <a:off x="691286" y="3556750"/>
          <a:ext cx="2792975" cy="735936"/>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s-ES" sz="2300" kern="1200" dirty="0"/>
        </a:p>
      </dsp:txBody>
      <dsp:txXfrm>
        <a:off x="691286" y="3556750"/>
        <a:ext cx="2792975" cy="735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399847" y="374482"/>
          <a:ext cx="2236983" cy="1147666"/>
        </a:xfrm>
        <a:prstGeom prst="circularArrow">
          <a:avLst>
            <a:gd name="adj1" fmla="val 10980"/>
            <a:gd name="adj2" fmla="val 1142322"/>
            <a:gd name="adj3" fmla="val 4500000"/>
            <a:gd name="adj4" fmla="val 10800000"/>
            <a:gd name="adj5" fmla="val 125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103401" y="649872"/>
          <a:ext cx="809789"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EC" sz="1200" b="1" kern="1200" dirty="0">
            <a:solidFill>
              <a:sysClr val="windowText" lastClr="000000"/>
            </a:solidFill>
            <a:latin typeface="Arial" pitchFamily="34" charset="0"/>
            <a:cs typeface="Arial" pitchFamily="34" charset="0"/>
          </a:endParaRPr>
        </a:p>
      </dsp:txBody>
      <dsp:txXfrm>
        <a:off x="1103401" y="649872"/>
        <a:ext cx="809789" cy="404852"/>
      </dsp:txXfrm>
    </dsp:sp>
    <dsp:sp modelId="{4A68770F-95C9-4250-8722-15AF02C8FB51}">
      <dsp:nvSpPr>
        <dsp:cNvPr id="0" name=""/>
        <dsp:cNvSpPr/>
      </dsp:nvSpPr>
      <dsp:spPr>
        <a:xfrm>
          <a:off x="29763" y="1343478"/>
          <a:ext cx="2236983" cy="11576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543005" y="1735249"/>
          <a:ext cx="1704744"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Pre - </a:t>
          </a:r>
          <a:r>
            <a:rPr lang="es-EC" sz="1800" b="1" kern="1200" dirty="0">
              <a:solidFill>
                <a:sysClr val="windowText" lastClr="000000"/>
              </a:solidFill>
              <a:latin typeface="Arial" pitchFamily="34" charset="0"/>
              <a:cs typeface="Arial" pitchFamily="34" charset="0"/>
            </a:rPr>
            <a:t>Impresión</a:t>
          </a:r>
          <a:r>
            <a:rPr lang="es-EC" sz="1600" b="1" kern="1200" dirty="0">
              <a:solidFill>
                <a:sysClr val="windowText" lastClr="000000"/>
              </a:solidFill>
              <a:latin typeface="Arial" pitchFamily="34" charset="0"/>
              <a:cs typeface="Arial" pitchFamily="34" charset="0"/>
            </a:rPr>
            <a:t> </a:t>
          </a:r>
        </a:p>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 Pre - prensa </a:t>
          </a:r>
        </a:p>
      </dsp:txBody>
      <dsp:txXfrm>
        <a:off x="543005" y="1735249"/>
        <a:ext cx="1704744" cy="404852"/>
      </dsp:txXfrm>
    </dsp:sp>
    <dsp:sp modelId="{A09EBFC9-926F-4E08-A0C3-62EA8B3B8E4D}">
      <dsp:nvSpPr>
        <dsp:cNvPr id="0" name=""/>
        <dsp:cNvSpPr/>
      </dsp:nvSpPr>
      <dsp:spPr>
        <a:xfrm>
          <a:off x="729418" y="2333765"/>
          <a:ext cx="2037081" cy="13882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776873" y="2780867"/>
          <a:ext cx="16262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Impresión  Prensa</a:t>
          </a:r>
        </a:p>
      </dsp:txBody>
      <dsp:txXfrm>
        <a:off x="776873" y="2780867"/>
        <a:ext cx="1626276" cy="404852"/>
      </dsp:txXfrm>
    </dsp:sp>
    <dsp:sp modelId="{D65CBA85-8638-44BA-ABA1-86FDD33D9D51}">
      <dsp:nvSpPr>
        <dsp:cNvPr id="0" name=""/>
        <dsp:cNvSpPr/>
      </dsp:nvSpPr>
      <dsp:spPr>
        <a:xfrm>
          <a:off x="-23720" y="3550216"/>
          <a:ext cx="2350355" cy="1171997"/>
        </a:xfrm>
        <a:prstGeom prst="blockArc">
          <a:avLst>
            <a:gd name="adj1" fmla="val 0"/>
            <a:gd name="adj2" fmla="val 189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274515" y="3896523"/>
          <a:ext cx="18214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Post impresión Post - Prensa </a:t>
          </a:r>
          <a:r>
            <a:rPr lang="es-EC" sz="1800" kern="1200" dirty="0">
              <a:solidFill>
                <a:sysClr val="windowText" lastClr="000000"/>
              </a:solidFill>
              <a:latin typeface="Arial" pitchFamily="34" charset="0"/>
              <a:cs typeface="Arial" pitchFamily="34" charset="0"/>
            </a:rPr>
            <a:t> </a:t>
          </a:r>
          <a:endParaRPr lang="es-EC" sz="1800" kern="1200" dirty="0">
            <a:solidFill>
              <a:sysClr val="windowText" lastClr="000000"/>
            </a:solidFill>
          </a:endParaRPr>
        </a:p>
      </dsp:txBody>
      <dsp:txXfrm>
        <a:off x="274515" y="3896523"/>
        <a:ext cx="1821476" cy="404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399847" y="374482"/>
          <a:ext cx="2236983" cy="114766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103401" y="649872"/>
          <a:ext cx="809789"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Diseño</a:t>
          </a:r>
          <a:endParaRPr lang="es-EC" sz="1200" b="1" kern="1200" dirty="0">
            <a:solidFill>
              <a:sysClr val="windowText" lastClr="000000"/>
            </a:solidFill>
            <a:latin typeface="Arial" pitchFamily="34" charset="0"/>
            <a:cs typeface="Arial" pitchFamily="34" charset="0"/>
          </a:endParaRPr>
        </a:p>
      </dsp:txBody>
      <dsp:txXfrm>
        <a:off x="1103401" y="649872"/>
        <a:ext cx="809789" cy="404852"/>
      </dsp:txXfrm>
    </dsp:sp>
    <dsp:sp modelId="{4A68770F-95C9-4250-8722-15AF02C8FB51}">
      <dsp:nvSpPr>
        <dsp:cNvPr id="0" name=""/>
        <dsp:cNvSpPr/>
      </dsp:nvSpPr>
      <dsp:spPr>
        <a:xfrm>
          <a:off x="29763" y="1343478"/>
          <a:ext cx="2236983" cy="11576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543005" y="1735249"/>
          <a:ext cx="1704744"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Pre - </a:t>
          </a:r>
          <a:r>
            <a:rPr lang="es-EC" sz="1800" b="1" kern="1200" dirty="0">
              <a:solidFill>
                <a:sysClr val="windowText" lastClr="000000"/>
              </a:solidFill>
              <a:latin typeface="Arial" pitchFamily="34" charset="0"/>
              <a:cs typeface="Arial" pitchFamily="34" charset="0"/>
            </a:rPr>
            <a:t>Impresión</a:t>
          </a:r>
          <a:r>
            <a:rPr lang="es-EC" sz="1600" b="1" kern="1200" dirty="0">
              <a:solidFill>
                <a:sysClr val="windowText" lastClr="000000"/>
              </a:solidFill>
              <a:latin typeface="Arial" pitchFamily="34" charset="0"/>
              <a:cs typeface="Arial" pitchFamily="34" charset="0"/>
            </a:rPr>
            <a:t> </a:t>
          </a:r>
        </a:p>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 Pre - prensa </a:t>
          </a:r>
        </a:p>
      </dsp:txBody>
      <dsp:txXfrm>
        <a:off x="543005" y="1735249"/>
        <a:ext cx="1704744" cy="404852"/>
      </dsp:txXfrm>
    </dsp:sp>
    <dsp:sp modelId="{A09EBFC9-926F-4E08-A0C3-62EA8B3B8E4D}">
      <dsp:nvSpPr>
        <dsp:cNvPr id="0" name=""/>
        <dsp:cNvSpPr/>
      </dsp:nvSpPr>
      <dsp:spPr>
        <a:xfrm>
          <a:off x="729418" y="2333765"/>
          <a:ext cx="2037081" cy="1388223"/>
        </a:xfrm>
        <a:prstGeom prst="circularArrow">
          <a:avLst>
            <a:gd name="adj1" fmla="val 10980"/>
            <a:gd name="adj2" fmla="val 1142322"/>
            <a:gd name="adj3" fmla="val 4500000"/>
            <a:gd name="adj4" fmla="val 13500000"/>
            <a:gd name="adj5" fmla="val 125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776873" y="2780867"/>
          <a:ext cx="16262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C" sz="1800" b="1" kern="1200" dirty="0">
            <a:solidFill>
              <a:sysClr val="windowText" lastClr="000000"/>
            </a:solidFill>
            <a:latin typeface="Arial" pitchFamily="34" charset="0"/>
            <a:cs typeface="Arial" pitchFamily="34" charset="0"/>
          </a:endParaRPr>
        </a:p>
      </dsp:txBody>
      <dsp:txXfrm>
        <a:off x="776873" y="2780867"/>
        <a:ext cx="1626276" cy="404852"/>
      </dsp:txXfrm>
    </dsp:sp>
    <dsp:sp modelId="{D65CBA85-8638-44BA-ABA1-86FDD33D9D51}">
      <dsp:nvSpPr>
        <dsp:cNvPr id="0" name=""/>
        <dsp:cNvSpPr/>
      </dsp:nvSpPr>
      <dsp:spPr>
        <a:xfrm>
          <a:off x="-23720" y="3550216"/>
          <a:ext cx="2350355" cy="1171997"/>
        </a:xfrm>
        <a:prstGeom prst="blockArc">
          <a:avLst>
            <a:gd name="adj1" fmla="val 0"/>
            <a:gd name="adj2" fmla="val 18900000"/>
            <a:gd name="adj3" fmla="val 1274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274515" y="3896523"/>
          <a:ext cx="18214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ysClr val="windowText" lastClr="000000"/>
            </a:solidFill>
          </a:endParaRPr>
        </a:p>
      </dsp:txBody>
      <dsp:txXfrm>
        <a:off x="274515" y="3896523"/>
        <a:ext cx="1821476" cy="404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399847" y="374482"/>
          <a:ext cx="2236983" cy="1147666"/>
        </a:xfrm>
        <a:prstGeom prst="circularArrow">
          <a:avLst>
            <a:gd name="adj1" fmla="val 10980"/>
            <a:gd name="adj2" fmla="val 1142322"/>
            <a:gd name="adj3" fmla="val 4500000"/>
            <a:gd name="adj4" fmla="val 10800000"/>
            <a:gd name="adj5" fmla="val 125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103401" y="649872"/>
          <a:ext cx="809789"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EC" sz="1200" b="1" kern="1200" dirty="0">
            <a:solidFill>
              <a:sysClr val="windowText" lastClr="000000"/>
            </a:solidFill>
            <a:latin typeface="Arial" pitchFamily="34" charset="0"/>
            <a:cs typeface="Arial" pitchFamily="34" charset="0"/>
          </a:endParaRPr>
        </a:p>
      </dsp:txBody>
      <dsp:txXfrm>
        <a:off x="1103401" y="649872"/>
        <a:ext cx="809789" cy="404852"/>
      </dsp:txXfrm>
    </dsp:sp>
    <dsp:sp modelId="{4A68770F-95C9-4250-8722-15AF02C8FB51}">
      <dsp:nvSpPr>
        <dsp:cNvPr id="0" name=""/>
        <dsp:cNvSpPr/>
      </dsp:nvSpPr>
      <dsp:spPr>
        <a:xfrm>
          <a:off x="29763" y="1343478"/>
          <a:ext cx="2236983" cy="11576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543005" y="1735249"/>
          <a:ext cx="1704744"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Pre - </a:t>
          </a:r>
          <a:r>
            <a:rPr lang="es-EC" sz="1800" b="1" kern="1200" dirty="0">
              <a:solidFill>
                <a:sysClr val="windowText" lastClr="000000"/>
              </a:solidFill>
              <a:latin typeface="Arial" pitchFamily="34" charset="0"/>
              <a:cs typeface="Arial" pitchFamily="34" charset="0"/>
            </a:rPr>
            <a:t>Impresión</a:t>
          </a:r>
          <a:r>
            <a:rPr lang="es-EC" sz="1600" b="1" kern="1200" dirty="0">
              <a:solidFill>
                <a:sysClr val="windowText" lastClr="000000"/>
              </a:solidFill>
              <a:latin typeface="Arial" pitchFamily="34" charset="0"/>
              <a:cs typeface="Arial" pitchFamily="34" charset="0"/>
            </a:rPr>
            <a:t> </a:t>
          </a:r>
        </a:p>
        <a:p>
          <a:pPr marL="0" lvl="0" indent="0" algn="ctr" defTabSz="711200">
            <a:lnSpc>
              <a:spcPct val="90000"/>
            </a:lnSpc>
            <a:spcBef>
              <a:spcPct val="0"/>
            </a:spcBef>
            <a:spcAft>
              <a:spcPct val="35000"/>
            </a:spcAft>
            <a:buNone/>
          </a:pPr>
          <a:r>
            <a:rPr lang="es-EC" sz="1600" b="1" kern="1200" dirty="0">
              <a:solidFill>
                <a:sysClr val="windowText" lastClr="000000"/>
              </a:solidFill>
              <a:latin typeface="Arial" pitchFamily="34" charset="0"/>
              <a:cs typeface="Arial" pitchFamily="34" charset="0"/>
            </a:rPr>
            <a:t> Pre - prensa </a:t>
          </a:r>
        </a:p>
      </dsp:txBody>
      <dsp:txXfrm>
        <a:off x="543005" y="1735249"/>
        <a:ext cx="1704744" cy="404852"/>
      </dsp:txXfrm>
    </dsp:sp>
    <dsp:sp modelId="{A09EBFC9-926F-4E08-A0C3-62EA8B3B8E4D}">
      <dsp:nvSpPr>
        <dsp:cNvPr id="0" name=""/>
        <dsp:cNvSpPr/>
      </dsp:nvSpPr>
      <dsp:spPr>
        <a:xfrm>
          <a:off x="729418" y="2333765"/>
          <a:ext cx="2037081" cy="13882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776873" y="2780867"/>
          <a:ext cx="16262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Impresión  Prensa</a:t>
          </a:r>
        </a:p>
      </dsp:txBody>
      <dsp:txXfrm>
        <a:off x="776873" y="2780867"/>
        <a:ext cx="1626276" cy="404852"/>
      </dsp:txXfrm>
    </dsp:sp>
    <dsp:sp modelId="{D65CBA85-8638-44BA-ABA1-86FDD33D9D51}">
      <dsp:nvSpPr>
        <dsp:cNvPr id="0" name=""/>
        <dsp:cNvSpPr/>
      </dsp:nvSpPr>
      <dsp:spPr>
        <a:xfrm>
          <a:off x="-23720" y="3550216"/>
          <a:ext cx="2350355" cy="1171997"/>
        </a:xfrm>
        <a:prstGeom prst="blockArc">
          <a:avLst>
            <a:gd name="adj1" fmla="val 0"/>
            <a:gd name="adj2" fmla="val 18900000"/>
            <a:gd name="adj3" fmla="val 1274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274515" y="3896523"/>
          <a:ext cx="18214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C" sz="1800" kern="1200" dirty="0">
            <a:solidFill>
              <a:sysClr val="windowText" lastClr="000000"/>
            </a:solidFill>
          </a:endParaRPr>
        </a:p>
      </dsp:txBody>
      <dsp:txXfrm>
        <a:off x="274515" y="3896523"/>
        <a:ext cx="1821476" cy="404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E9FF-9FB1-45A7-8F76-484013E61950}">
      <dsp:nvSpPr>
        <dsp:cNvPr id="0" name=""/>
        <dsp:cNvSpPr/>
      </dsp:nvSpPr>
      <dsp:spPr>
        <a:xfrm>
          <a:off x="399847" y="374482"/>
          <a:ext cx="2236983" cy="1147666"/>
        </a:xfrm>
        <a:prstGeom prst="circularArrow">
          <a:avLst>
            <a:gd name="adj1" fmla="val 10980"/>
            <a:gd name="adj2" fmla="val 1142322"/>
            <a:gd name="adj3" fmla="val 4500000"/>
            <a:gd name="adj4" fmla="val 10800000"/>
            <a:gd name="adj5" fmla="val 125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F3CC-AA37-4E8F-975A-EF87C40F672E}">
      <dsp:nvSpPr>
        <dsp:cNvPr id="0" name=""/>
        <dsp:cNvSpPr/>
      </dsp:nvSpPr>
      <dsp:spPr>
        <a:xfrm>
          <a:off x="1103401" y="649872"/>
          <a:ext cx="809789"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EC" sz="1200" b="1" kern="1200" dirty="0">
            <a:solidFill>
              <a:sysClr val="windowText" lastClr="000000"/>
            </a:solidFill>
            <a:latin typeface="Arial" pitchFamily="34" charset="0"/>
            <a:cs typeface="Arial" pitchFamily="34" charset="0"/>
          </a:endParaRPr>
        </a:p>
      </dsp:txBody>
      <dsp:txXfrm>
        <a:off x="1103401" y="649872"/>
        <a:ext cx="809789" cy="404852"/>
      </dsp:txXfrm>
    </dsp:sp>
    <dsp:sp modelId="{4A68770F-95C9-4250-8722-15AF02C8FB51}">
      <dsp:nvSpPr>
        <dsp:cNvPr id="0" name=""/>
        <dsp:cNvSpPr/>
      </dsp:nvSpPr>
      <dsp:spPr>
        <a:xfrm>
          <a:off x="29763" y="1343478"/>
          <a:ext cx="2236983" cy="1157607"/>
        </a:xfrm>
        <a:prstGeom prst="leftCircularArrow">
          <a:avLst>
            <a:gd name="adj1" fmla="val 10980"/>
            <a:gd name="adj2" fmla="val 1142322"/>
            <a:gd name="adj3" fmla="val 6300000"/>
            <a:gd name="adj4" fmla="val 18900000"/>
            <a:gd name="adj5" fmla="val 125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2DE45-ADB7-4109-9B7A-17A5B54BADCF}">
      <dsp:nvSpPr>
        <dsp:cNvPr id="0" name=""/>
        <dsp:cNvSpPr/>
      </dsp:nvSpPr>
      <dsp:spPr>
        <a:xfrm>
          <a:off x="543005" y="1735249"/>
          <a:ext cx="1704744"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C" sz="1600" b="1" kern="1200" dirty="0">
            <a:solidFill>
              <a:sysClr val="windowText" lastClr="000000"/>
            </a:solidFill>
            <a:latin typeface="Arial" pitchFamily="34" charset="0"/>
            <a:cs typeface="Arial" pitchFamily="34" charset="0"/>
          </a:endParaRPr>
        </a:p>
      </dsp:txBody>
      <dsp:txXfrm>
        <a:off x="543005" y="1735249"/>
        <a:ext cx="1704744" cy="404852"/>
      </dsp:txXfrm>
    </dsp:sp>
    <dsp:sp modelId="{A09EBFC9-926F-4E08-A0C3-62EA8B3B8E4D}">
      <dsp:nvSpPr>
        <dsp:cNvPr id="0" name=""/>
        <dsp:cNvSpPr/>
      </dsp:nvSpPr>
      <dsp:spPr>
        <a:xfrm>
          <a:off x="729418" y="2333765"/>
          <a:ext cx="2037081" cy="13882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4750-39B5-4D12-9E3E-9FED898958ED}">
      <dsp:nvSpPr>
        <dsp:cNvPr id="0" name=""/>
        <dsp:cNvSpPr/>
      </dsp:nvSpPr>
      <dsp:spPr>
        <a:xfrm>
          <a:off x="776873" y="2780867"/>
          <a:ext cx="16262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Impresión  Prensa</a:t>
          </a:r>
        </a:p>
      </dsp:txBody>
      <dsp:txXfrm>
        <a:off x="776873" y="2780867"/>
        <a:ext cx="1626276" cy="404852"/>
      </dsp:txXfrm>
    </dsp:sp>
    <dsp:sp modelId="{D65CBA85-8638-44BA-ABA1-86FDD33D9D51}">
      <dsp:nvSpPr>
        <dsp:cNvPr id="0" name=""/>
        <dsp:cNvSpPr/>
      </dsp:nvSpPr>
      <dsp:spPr>
        <a:xfrm>
          <a:off x="-23720" y="3550216"/>
          <a:ext cx="2350355" cy="1171997"/>
        </a:xfrm>
        <a:prstGeom prst="blockArc">
          <a:avLst>
            <a:gd name="adj1" fmla="val 0"/>
            <a:gd name="adj2" fmla="val 189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626BC-15E8-41AB-99AB-111EF0290306}">
      <dsp:nvSpPr>
        <dsp:cNvPr id="0" name=""/>
        <dsp:cNvSpPr/>
      </dsp:nvSpPr>
      <dsp:spPr>
        <a:xfrm>
          <a:off x="274515" y="3896523"/>
          <a:ext cx="1821476" cy="4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ysClr val="windowText" lastClr="000000"/>
              </a:solidFill>
              <a:latin typeface="Arial" pitchFamily="34" charset="0"/>
              <a:cs typeface="Arial" pitchFamily="34" charset="0"/>
            </a:rPr>
            <a:t>Post impresión Post - Prensa </a:t>
          </a:r>
          <a:r>
            <a:rPr lang="es-EC" sz="1800" kern="1200" dirty="0">
              <a:solidFill>
                <a:sysClr val="windowText" lastClr="000000"/>
              </a:solidFill>
              <a:latin typeface="Arial" pitchFamily="34" charset="0"/>
              <a:cs typeface="Arial" pitchFamily="34" charset="0"/>
            </a:rPr>
            <a:t> </a:t>
          </a:r>
          <a:endParaRPr lang="es-EC" sz="1800" kern="1200" dirty="0">
            <a:solidFill>
              <a:sysClr val="windowText" lastClr="000000"/>
            </a:solidFill>
          </a:endParaRPr>
        </a:p>
      </dsp:txBody>
      <dsp:txXfrm>
        <a:off x="274515" y="3896523"/>
        <a:ext cx="1821476" cy="404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9F7BE-9EFF-4B03-8700-CA05DEB2285A}">
      <dsp:nvSpPr>
        <dsp:cNvPr id="0" name=""/>
        <dsp:cNvSpPr/>
      </dsp:nvSpPr>
      <dsp:spPr>
        <a:xfrm>
          <a:off x="1492552" y="0"/>
          <a:ext cx="1483789" cy="1356688"/>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11%</a:t>
          </a:r>
        </a:p>
      </dsp:txBody>
      <dsp:txXfrm>
        <a:off x="1690391" y="237420"/>
        <a:ext cx="1088112" cy="610509"/>
      </dsp:txXfrm>
    </dsp:sp>
    <dsp:sp modelId="{974CF33E-B2DA-4592-898C-3C03E45B499F}">
      <dsp:nvSpPr>
        <dsp:cNvPr id="0" name=""/>
        <dsp:cNvSpPr/>
      </dsp:nvSpPr>
      <dsp:spPr>
        <a:xfrm>
          <a:off x="1933744" y="1534471"/>
          <a:ext cx="2416910" cy="182766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   38%</a:t>
          </a:r>
        </a:p>
      </dsp:txBody>
      <dsp:txXfrm>
        <a:off x="2672916" y="2006618"/>
        <a:ext cx="1450146" cy="1005215"/>
      </dsp:txXfrm>
    </dsp:sp>
    <dsp:sp modelId="{74B12A95-3D33-433E-B239-E7D4FE9C11B9}">
      <dsp:nvSpPr>
        <dsp:cNvPr id="0" name=""/>
        <dsp:cNvSpPr/>
      </dsp:nvSpPr>
      <dsp:spPr>
        <a:xfrm>
          <a:off x="-83454" y="1557029"/>
          <a:ext cx="2929515" cy="219350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57%</a:t>
          </a:r>
        </a:p>
      </dsp:txBody>
      <dsp:txXfrm>
        <a:off x="192407" y="2123684"/>
        <a:ext cx="1757709" cy="1206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1DD6F-B020-4547-80F9-919B3C89E64A}">
      <dsp:nvSpPr>
        <dsp:cNvPr id="0" name=""/>
        <dsp:cNvSpPr/>
      </dsp:nvSpPr>
      <dsp:spPr>
        <a:xfrm>
          <a:off x="795441" y="104820"/>
          <a:ext cx="3589360" cy="1715887"/>
        </a:xfrm>
        <a:prstGeom prst="swooshArrow">
          <a:avLst>
            <a:gd name="adj1" fmla="val 25000"/>
            <a:gd name="adj2" fmla="val 25000"/>
          </a:avLst>
        </a:prstGeom>
        <a:solidFill>
          <a:schemeClr val="accent3">
            <a:lumMod val="40000"/>
            <a:lumOff val="60000"/>
          </a:schemeClr>
        </a:solidFill>
        <a:ln>
          <a:noFill/>
        </a:ln>
        <a:effectLst/>
      </dsp:spPr>
      <dsp:style>
        <a:lnRef idx="0">
          <a:scrgbClr r="0" g="0" b="0"/>
        </a:lnRef>
        <a:fillRef idx="1">
          <a:scrgbClr r="0" g="0" b="0"/>
        </a:fillRef>
        <a:effectRef idx="1">
          <a:scrgbClr r="0" g="0" b="0"/>
        </a:effectRef>
        <a:fontRef idx="minor"/>
      </dsp:style>
    </dsp:sp>
    <dsp:sp modelId="{CA8BF66E-8685-4C53-807D-837F9106B406}">
      <dsp:nvSpPr>
        <dsp:cNvPr id="0" name=""/>
        <dsp:cNvSpPr/>
      </dsp:nvSpPr>
      <dsp:spPr>
        <a:xfrm>
          <a:off x="1194176" y="1234561"/>
          <a:ext cx="162591" cy="162591"/>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31D281-3D4F-4D7E-B25F-A0FB93CF4F4E}">
      <dsp:nvSpPr>
        <dsp:cNvPr id="0" name=""/>
        <dsp:cNvSpPr/>
      </dsp:nvSpPr>
      <dsp:spPr>
        <a:xfrm>
          <a:off x="1283084" y="1329506"/>
          <a:ext cx="1509774" cy="12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54" tIns="0" rIns="0" bIns="0" numCol="1" spcCol="1270" anchor="t"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62%</a:t>
          </a:r>
        </a:p>
        <a:p>
          <a:pPr marL="0" lvl="0" indent="0" algn="ctr" defTabSz="1778000">
            <a:lnSpc>
              <a:spcPct val="100000"/>
            </a:lnSpc>
            <a:spcBef>
              <a:spcPct val="0"/>
            </a:spcBef>
            <a:spcAft>
              <a:spcPct val="35000"/>
            </a:spcAft>
            <a:buNone/>
          </a:pPr>
          <a:r>
            <a:rPr lang="es-EC" sz="2400" kern="1200" dirty="0">
              <a:latin typeface="Arial" panose="020B0604020202020204" pitchFamily="34" charset="0"/>
              <a:cs typeface="Arial" panose="020B0604020202020204" pitchFamily="34" charset="0"/>
            </a:rPr>
            <a:t>Si conoce</a:t>
          </a:r>
        </a:p>
      </dsp:txBody>
      <dsp:txXfrm>
        <a:off x="1283084" y="1329506"/>
        <a:ext cx="1509774" cy="1239756"/>
      </dsp:txXfrm>
    </dsp:sp>
    <dsp:sp modelId="{30F2EECA-210E-4BE9-9001-9DC7ED31FFCC}">
      <dsp:nvSpPr>
        <dsp:cNvPr id="0" name=""/>
        <dsp:cNvSpPr/>
      </dsp:nvSpPr>
      <dsp:spPr>
        <a:xfrm>
          <a:off x="2831964" y="545108"/>
          <a:ext cx="278727" cy="278727"/>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C64BE8-6B89-4805-823B-893AE019CBDC}">
      <dsp:nvSpPr>
        <dsp:cNvPr id="0" name=""/>
        <dsp:cNvSpPr/>
      </dsp:nvSpPr>
      <dsp:spPr>
        <a:xfrm>
          <a:off x="3007124" y="984716"/>
          <a:ext cx="1656554" cy="10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92" tIns="0" rIns="0" bIns="0" numCol="1" spcCol="1270" anchor="t"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38%</a:t>
          </a:r>
        </a:p>
        <a:p>
          <a:pPr marL="0" lvl="0" indent="0" algn="ctr" defTabSz="17780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No conoce</a:t>
          </a:r>
          <a:endParaRPr lang="es-EC" sz="2400" kern="1200" dirty="0">
            <a:latin typeface="Arial" panose="020B0604020202020204" pitchFamily="34" charset="0"/>
            <a:cs typeface="Arial" panose="020B0604020202020204" pitchFamily="34" charset="0"/>
          </a:endParaRPr>
        </a:p>
      </dsp:txBody>
      <dsp:txXfrm>
        <a:off x="3007124" y="984716"/>
        <a:ext cx="1656554" cy="1088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1DD6F-B020-4547-80F9-919B3C89E64A}">
      <dsp:nvSpPr>
        <dsp:cNvPr id="0" name=""/>
        <dsp:cNvSpPr/>
      </dsp:nvSpPr>
      <dsp:spPr>
        <a:xfrm>
          <a:off x="795441" y="104820"/>
          <a:ext cx="3589360" cy="1715887"/>
        </a:xfrm>
        <a:prstGeom prst="swooshArrow">
          <a:avLst>
            <a:gd name="adj1" fmla="val 25000"/>
            <a:gd name="adj2" fmla="val 25000"/>
          </a:avLst>
        </a:prstGeom>
        <a:solidFill>
          <a:schemeClr val="accent3">
            <a:lumMod val="60000"/>
            <a:lumOff val="40000"/>
          </a:schemeClr>
        </a:solidFill>
        <a:ln>
          <a:noFill/>
        </a:ln>
        <a:effectLst/>
      </dsp:spPr>
      <dsp:style>
        <a:lnRef idx="0">
          <a:scrgbClr r="0" g="0" b="0"/>
        </a:lnRef>
        <a:fillRef idx="1">
          <a:scrgbClr r="0" g="0" b="0"/>
        </a:fillRef>
        <a:effectRef idx="1">
          <a:scrgbClr r="0" g="0" b="0"/>
        </a:effectRef>
        <a:fontRef idx="minor"/>
      </dsp:style>
    </dsp:sp>
    <dsp:sp modelId="{CA8BF66E-8685-4C53-807D-837F9106B406}">
      <dsp:nvSpPr>
        <dsp:cNvPr id="0" name=""/>
        <dsp:cNvSpPr/>
      </dsp:nvSpPr>
      <dsp:spPr>
        <a:xfrm>
          <a:off x="1194176" y="1234561"/>
          <a:ext cx="162591" cy="162591"/>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31D281-3D4F-4D7E-B25F-A0FB93CF4F4E}">
      <dsp:nvSpPr>
        <dsp:cNvPr id="0" name=""/>
        <dsp:cNvSpPr/>
      </dsp:nvSpPr>
      <dsp:spPr>
        <a:xfrm>
          <a:off x="1058354" y="1329506"/>
          <a:ext cx="1959234" cy="12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54" tIns="0" rIns="0" bIns="0" numCol="1" spcCol="1270" anchor="t"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57%</a:t>
          </a:r>
        </a:p>
        <a:p>
          <a:pPr marL="0" lvl="0" indent="0" algn="ctr" defTabSz="1778000">
            <a:lnSpc>
              <a:spcPct val="100000"/>
            </a:lnSpc>
            <a:spcBef>
              <a:spcPct val="0"/>
            </a:spcBef>
            <a:spcAft>
              <a:spcPct val="35000"/>
            </a:spcAft>
            <a:buNone/>
          </a:pPr>
          <a:r>
            <a:rPr lang="es-EC" sz="2400" kern="1200" dirty="0">
              <a:latin typeface="Arial" panose="020B0604020202020204" pitchFamily="34" charset="0"/>
              <a:cs typeface="Arial" panose="020B0604020202020204" pitchFamily="34" charset="0"/>
            </a:rPr>
            <a:t>Si considera</a:t>
          </a:r>
        </a:p>
      </dsp:txBody>
      <dsp:txXfrm>
        <a:off x="1058354" y="1329506"/>
        <a:ext cx="1959234" cy="1239756"/>
      </dsp:txXfrm>
    </dsp:sp>
    <dsp:sp modelId="{30F2EECA-210E-4BE9-9001-9DC7ED31FFCC}">
      <dsp:nvSpPr>
        <dsp:cNvPr id="0" name=""/>
        <dsp:cNvSpPr/>
      </dsp:nvSpPr>
      <dsp:spPr>
        <a:xfrm>
          <a:off x="2831964" y="545108"/>
          <a:ext cx="278727" cy="278727"/>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C64BE8-6B89-4805-823B-893AE019CBDC}">
      <dsp:nvSpPr>
        <dsp:cNvPr id="0" name=""/>
        <dsp:cNvSpPr/>
      </dsp:nvSpPr>
      <dsp:spPr>
        <a:xfrm>
          <a:off x="3007124" y="984716"/>
          <a:ext cx="1656554" cy="108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92" tIns="0" rIns="0" bIns="0" numCol="1" spcCol="1270" anchor="t" anchorCtr="0">
          <a:noAutofit/>
        </a:bodyPr>
        <a:lstStyle/>
        <a:p>
          <a:pPr marL="0" lvl="0" indent="0" algn="ctr" defTabSz="1778000">
            <a:lnSpc>
              <a:spcPct val="90000"/>
            </a:lnSpc>
            <a:spcBef>
              <a:spcPct val="0"/>
            </a:spcBef>
            <a:spcAft>
              <a:spcPct val="35000"/>
            </a:spcAft>
            <a:buNone/>
          </a:pPr>
          <a:r>
            <a:rPr lang="es-EC" sz="4000" kern="1200" dirty="0">
              <a:latin typeface="Arial" panose="020B0604020202020204" pitchFamily="34" charset="0"/>
              <a:cs typeface="Arial" panose="020B0604020202020204" pitchFamily="34" charset="0"/>
            </a:rPr>
            <a:t>43%</a:t>
          </a:r>
        </a:p>
        <a:p>
          <a:pPr marL="0" lvl="0" indent="0" algn="ctr" defTabSz="17780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No considera</a:t>
          </a:r>
          <a:endParaRPr lang="es-EC" sz="2400" kern="1200" dirty="0">
            <a:latin typeface="Arial" panose="020B0604020202020204" pitchFamily="34" charset="0"/>
            <a:cs typeface="Arial" panose="020B0604020202020204" pitchFamily="34" charset="0"/>
          </a:endParaRPr>
        </a:p>
      </dsp:txBody>
      <dsp:txXfrm>
        <a:off x="3007124" y="984716"/>
        <a:ext cx="1656554" cy="108842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871" cy="502755"/>
          </a:xfrm>
          <a:prstGeom prst="rect">
            <a:avLst/>
          </a:prstGeom>
        </p:spPr>
        <p:txBody>
          <a:bodyPr vert="horz" lIns="96603" tIns="48301" rIns="96603" bIns="48301" rtlCol="0"/>
          <a:lstStyle>
            <a:lvl1pPr algn="l">
              <a:defRPr sz="1300"/>
            </a:lvl1pPr>
          </a:lstStyle>
          <a:p>
            <a:endParaRPr lang="es-EC"/>
          </a:p>
        </p:txBody>
      </p:sp>
      <p:sp>
        <p:nvSpPr>
          <p:cNvPr id="3" name="Marcador de fecha 2"/>
          <p:cNvSpPr>
            <a:spLocks noGrp="1"/>
          </p:cNvSpPr>
          <p:nvPr>
            <p:ph type="dt" sz="quarter" idx="1"/>
          </p:nvPr>
        </p:nvSpPr>
        <p:spPr>
          <a:xfrm>
            <a:off x="3901698" y="0"/>
            <a:ext cx="2984871" cy="502755"/>
          </a:xfrm>
          <a:prstGeom prst="rect">
            <a:avLst/>
          </a:prstGeom>
        </p:spPr>
        <p:txBody>
          <a:bodyPr vert="horz" lIns="96603" tIns="48301" rIns="96603" bIns="48301" rtlCol="0"/>
          <a:lstStyle>
            <a:lvl1pPr algn="r">
              <a:defRPr sz="1300"/>
            </a:lvl1pPr>
          </a:lstStyle>
          <a:p>
            <a:fld id="{8F9E9E5A-4240-46CA-90F9-570631AD15BC}" type="datetimeFigureOut">
              <a:rPr lang="es-EC" smtClean="0"/>
              <a:t>12/2/2017</a:t>
            </a:fld>
            <a:endParaRPr lang="es-EC"/>
          </a:p>
        </p:txBody>
      </p:sp>
      <p:sp>
        <p:nvSpPr>
          <p:cNvPr id="4" name="Marcador de pie de página 3"/>
          <p:cNvSpPr>
            <a:spLocks noGrp="1"/>
          </p:cNvSpPr>
          <p:nvPr>
            <p:ph type="ftr" sz="quarter" idx="2"/>
          </p:nvPr>
        </p:nvSpPr>
        <p:spPr>
          <a:xfrm>
            <a:off x="1" y="9517548"/>
            <a:ext cx="2984871" cy="502754"/>
          </a:xfrm>
          <a:prstGeom prst="rect">
            <a:avLst/>
          </a:prstGeom>
        </p:spPr>
        <p:txBody>
          <a:bodyPr vert="horz" lIns="96603" tIns="48301" rIns="96603" bIns="48301"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3901698" y="9517548"/>
            <a:ext cx="2984871" cy="502754"/>
          </a:xfrm>
          <a:prstGeom prst="rect">
            <a:avLst/>
          </a:prstGeom>
        </p:spPr>
        <p:txBody>
          <a:bodyPr vert="horz" lIns="96603" tIns="48301" rIns="96603" bIns="48301" rtlCol="0" anchor="b"/>
          <a:lstStyle>
            <a:lvl1pPr algn="r">
              <a:defRPr sz="1300"/>
            </a:lvl1pPr>
          </a:lstStyle>
          <a:p>
            <a:fld id="{BC388EF4-140B-4F67-A682-7B7B71F344BC}" type="slidenum">
              <a:rPr lang="es-EC" smtClean="0"/>
              <a:t>‹Nº›</a:t>
            </a:fld>
            <a:endParaRPr lang="es-EC"/>
          </a:p>
        </p:txBody>
      </p:sp>
    </p:spTree>
    <p:extLst>
      <p:ext uri="{BB962C8B-B14F-4D97-AF65-F5344CB8AC3E}">
        <p14:creationId xmlns:p14="http://schemas.microsoft.com/office/powerpoint/2010/main" val="99274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871" cy="502755"/>
          </a:xfrm>
          <a:prstGeom prst="rect">
            <a:avLst/>
          </a:prstGeom>
        </p:spPr>
        <p:txBody>
          <a:bodyPr vert="horz" lIns="96603" tIns="48301" rIns="96603" bIns="48301"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03" tIns="48301" rIns="96603" bIns="48301" rtlCol="0"/>
          <a:lstStyle>
            <a:lvl1pPr algn="r">
              <a:defRPr sz="1300"/>
            </a:lvl1pPr>
          </a:lstStyle>
          <a:p>
            <a:fld id="{7C2DD521-F735-44B8-AF6F-4E504B6B93DB}" type="datetimeFigureOut">
              <a:rPr lang="es-EC" smtClean="0"/>
              <a:t>12/2/2017</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3" tIns="48301" rIns="96603" bIns="48301"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03" tIns="48301" rIns="96603" bIns="48301"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1" y="9517548"/>
            <a:ext cx="2984871" cy="502754"/>
          </a:xfrm>
          <a:prstGeom prst="rect">
            <a:avLst/>
          </a:prstGeom>
        </p:spPr>
        <p:txBody>
          <a:bodyPr vert="horz" lIns="96603" tIns="48301" rIns="96603" bIns="48301"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8"/>
            <a:ext cx="2984871" cy="502754"/>
          </a:xfrm>
          <a:prstGeom prst="rect">
            <a:avLst/>
          </a:prstGeom>
        </p:spPr>
        <p:txBody>
          <a:bodyPr vert="horz" lIns="96603" tIns="48301" rIns="96603" bIns="48301" rtlCol="0" anchor="b"/>
          <a:lstStyle>
            <a:lvl1pPr algn="r">
              <a:defRPr sz="1300"/>
            </a:lvl1pPr>
          </a:lstStyle>
          <a:p>
            <a:fld id="{D638F190-985C-4B10-ABB4-F66BABBA9004}" type="slidenum">
              <a:rPr lang="es-EC" smtClean="0"/>
              <a:t>‹Nº›</a:t>
            </a:fld>
            <a:endParaRPr lang="es-EC"/>
          </a:p>
        </p:txBody>
      </p:sp>
    </p:spTree>
    <p:extLst>
      <p:ext uri="{BB962C8B-B14F-4D97-AF65-F5344CB8AC3E}">
        <p14:creationId xmlns:p14="http://schemas.microsoft.com/office/powerpoint/2010/main" val="77890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a:t>
            </a:fld>
            <a:endParaRPr lang="es-EC"/>
          </a:p>
        </p:txBody>
      </p:sp>
    </p:spTree>
    <p:extLst>
      <p:ext uri="{BB962C8B-B14F-4D97-AF65-F5344CB8AC3E}">
        <p14:creationId xmlns:p14="http://schemas.microsoft.com/office/powerpoint/2010/main" val="39809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10</a:t>
            </a:fld>
            <a:endParaRPr lang="es-EC"/>
          </a:p>
        </p:txBody>
      </p:sp>
    </p:spTree>
    <p:extLst>
      <p:ext uri="{BB962C8B-B14F-4D97-AF65-F5344CB8AC3E}">
        <p14:creationId xmlns:p14="http://schemas.microsoft.com/office/powerpoint/2010/main" val="202304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11</a:t>
            </a:fld>
            <a:endParaRPr lang="es-EC"/>
          </a:p>
        </p:txBody>
      </p:sp>
    </p:spTree>
    <p:extLst>
      <p:ext uri="{BB962C8B-B14F-4D97-AF65-F5344CB8AC3E}">
        <p14:creationId xmlns:p14="http://schemas.microsoft.com/office/powerpoint/2010/main" val="121387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12</a:t>
            </a:fld>
            <a:endParaRPr lang="es-EC"/>
          </a:p>
        </p:txBody>
      </p:sp>
    </p:spTree>
    <p:extLst>
      <p:ext uri="{BB962C8B-B14F-4D97-AF65-F5344CB8AC3E}">
        <p14:creationId xmlns:p14="http://schemas.microsoft.com/office/powerpoint/2010/main" val="403652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13</a:t>
            </a:fld>
            <a:endParaRPr lang="es-EC"/>
          </a:p>
        </p:txBody>
      </p:sp>
    </p:spTree>
    <p:extLst>
      <p:ext uri="{BB962C8B-B14F-4D97-AF65-F5344CB8AC3E}">
        <p14:creationId xmlns:p14="http://schemas.microsoft.com/office/powerpoint/2010/main" val="31772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14</a:t>
            </a:fld>
            <a:endParaRPr lang="es-EC"/>
          </a:p>
        </p:txBody>
      </p:sp>
    </p:spTree>
    <p:extLst>
      <p:ext uri="{BB962C8B-B14F-4D97-AF65-F5344CB8AC3E}">
        <p14:creationId xmlns:p14="http://schemas.microsoft.com/office/powerpoint/2010/main" val="375191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15</a:t>
            </a:fld>
            <a:endParaRPr lang="es-EC"/>
          </a:p>
        </p:txBody>
      </p:sp>
    </p:spTree>
    <p:extLst>
      <p:ext uri="{BB962C8B-B14F-4D97-AF65-F5344CB8AC3E}">
        <p14:creationId xmlns:p14="http://schemas.microsoft.com/office/powerpoint/2010/main" val="412115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16</a:t>
            </a:fld>
            <a:endParaRPr lang="es-EC"/>
          </a:p>
        </p:txBody>
      </p:sp>
    </p:spTree>
    <p:extLst>
      <p:ext uri="{BB962C8B-B14F-4D97-AF65-F5344CB8AC3E}">
        <p14:creationId xmlns:p14="http://schemas.microsoft.com/office/powerpoint/2010/main" val="112556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17</a:t>
            </a:fld>
            <a:endParaRPr lang="es-EC"/>
          </a:p>
        </p:txBody>
      </p:sp>
    </p:spTree>
    <p:extLst>
      <p:ext uri="{BB962C8B-B14F-4D97-AF65-F5344CB8AC3E}">
        <p14:creationId xmlns:p14="http://schemas.microsoft.com/office/powerpoint/2010/main" val="4271161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18</a:t>
            </a:fld>
            <a:endParaRPr lang="es-EC"/>
          </a:p>
        </p:txBody>
      </p:sp>
    </p:spTree>
    <p:extLst>
      <p:ext uri="{BB962C8B-B14F-4D97-AF65-F5344CB8AC3E}">
        <p14:creationId xmlns:p14="http://schemas.microsoft.com/office/powerpoint/2010/main" val="196239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19</a:t>
            </a:fld>
            <a:endParaRPr lang="es-EC"/>
          </a:p>
        </p:txBody>
      </p:sp>
    </p:spTree>
    <p:extLst>
      <p:ext uri="{BB962C8B-B14F-4D97-AF65-F5344CB8AC3E}">
        <p14:creationId xmlns:p14="http://schemas.microsoft.com/office/powerpoint/2010/main" val="283012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a:t>
            </a:fld>
            <a:endParaRPr lang="es-EC"/>
          </a:p>
        </p:txBody>
      </p:sp>
    </p:spTree>
    <p:extLst>
      <p:ext uri="{BB962C8B-B14F-4D97-AF65-F5344CB8AC3E}">
        <p14:creationId xmlns:p14="http://schemas.microsoft.com/office/powerpoint/2010/main" val="407246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20</a:t>
            </a:fld>
            <a:endParaRPr lang="es-EC"/>
          </a:p>
        </p:txBody>
      </p:sp>
    </p:spTree>
    <p:extLst>
      <p:ext uri="{BB962C8B-B14F-4D97-AF65-F5344CB8AC3E}">
        <p14:creationId xmlns:p14="http://schemas.microsoft.com/office/powerpoint/2010/main" val="424527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21</a:t>
            </a:fld>
            <a:endParaRPr lang="es-EC"/>
          </a:p>
        </p:txBody>
      </p:sp>
    </p:spTree>
    <p:extLst>
      <p:ext uri="{BB962C8B-B14F-4D97-AF65-F5344CB8AC3E}">
        <p14:creationId xmlns:p14="http://schemas.microsoft.com/office/powerpoint/2010/main" val="99414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22</a:t>
            </a:fld>
            <a:endParaRPr lang="es-EC"/>
          </a:p>
        </p:txBody>
      </p:sp>
    </p:spTree>
    <p:extLst>
      <p:ext uri="{BB962C8B-B14F-4D97-AF65-F5344CB8AC3E}">
        <p14:creationId xmlns:p14="http://schemas.microsoft.com/office/powerpoint/2010/main" val="2775310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23</a:t>
            </a:fld>
            <a:endParaRPr lang="es-EC"/>
          </a:p>
        </p:txBody>
      </p:sp>
    </p:spTree>
    <p:extLst>
      <p:ext uri="{BB962C8B-B14F-4D97-AF65-F5344CB8AC3E}">
        <p14:creationId xmlns:p14="http://schemas.microsoft.com/office/powerpoint/2010/main" val="40480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24</a:t>
            </a:fld>
            <a:endParaRPr lang="es-EC"/>
          </a:p>
        </p:txBody>
      </p:sp>
    </p:spTree>
    <p:extLst>
      <p:ext uri="{BB962C8B-B14F-4D97-AF65-F5344CB8AC3E}">
        <p14:creationId xmlns:p14="http://schemas.microsoft.com/office/powerpoint/2010/main" val="217836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26</a:t>
            </a:fld>
            <a:endParaRPr lang="es-EC"/>
          </a:p>
        </p:txBody>
      </p:sp>
    </p:spTree>
    <p:extLst>
      <p:ext uri="{BB962C8B-B14F-4D97-AF65-F5344CB8AC3E}">
        <p14:creationId xmlns:p14="http://schemas.microsoft.com/office/powerpoint/2010/main" val="4285996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27</a:t>
            </a:fld>
            <a:endParaRPr lang="es-EC"/>
          </a:p>
        </p:txBody>
      </p:sp>
    </p:spTree>
    <p:extLst>
      <p:ext uri="{BB962C8B-B14F-4D97-AF65-F5344CB8AC3E}">
        <p14:creationId xmlns:p14="http://schemas.microsoft.com/office/powerpoint/2010/main" val="3577678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28</a:t>
            </a:fld>
            <a:endParaRPr lang="es-EC"/>
          </a:p>
        </p:txBody>
      </p:sp>
    </p:spTree>
    <p:extLst>
      <p:ext uri="{BB962C8B-B14F-4D97-AF65-F5344CB8AC3E}">
        <p14:creationId xmlns:p14="http://schemas.microsoft.com/office/powerpoint/2010/main" val="66926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29</a:t>
            </a:fld>
            <a:endParaRPr lang="es-EC"/>
          </a:p>
        </p:txBody>
      </p:sp>
    </p:spTree>
    <p:extLst>
      <p:ext uri="{BB962C8B-B14F-4D97-AF65-F5344CB8AC3E}">
        <p14:creationId xmlns:p14="http://schemas.microsoft.com/office/powerpoint/2010/main" val="1247841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30</a:t>
            </a:fld>
            <a:endParaRPr lang="es-EC"/>
          </a:p>
        </p:txBody>
      </p:sp>
    </p:spTree>
    <p:extLst>
      <p:ext uri="{BB962C8B-B14F-4D97-AF65-F5344CB8AC3E}">
        <p14:creationId xmlns:p14="http://schemas.microsoft.com/office/powerpoint/2010/main" val="120143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3</a:t>
            </a:fld>
            <a:endParaRPr lang="es-EC"/>
          </a:p>
        </p:txBody>
      </p:sp>
    </p:spTree>
    <p:extLst>
      <p:ext uri="{BB962C8B-B14F-4D97-AF65-F5344CB8AC3E}">
        <p14:creationId xmlns:p14="http://schemas.microsoft.com/office/powerpoint/2010/main" val="1732952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31</a:t>
            </a:fld>
            <a:endParaRPr lang="es-EC"/>
          </a:p>
        </p:txBody>
      </p:sp>
    </p:spTree>
    <p:extLst>
      <p:ext uri="{BB962C8B-B14F-4D97-AF65-F5344CB8AC3E}">
        <p14:creationId xmlns:p14="http://schemas.microsoft.com/office/powerpoint/2010/main" val="3439398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32</a:t>
            </a:fld>
            <a:endParaRPr lang="es-EC"/>
          </a:p>
        </p:txBody>
      </p:sp>
    </p:spTree>
    <p:extLst>
      <p:ext uri="{BB962C8B-B14F-4D97-AF65-F5344CB8AC3E}">
        <p14:creationId xmlns:p14="http://schemas.microsoft.com/office/powerpoint/2010/main" val="408443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4</a:t>
            </a:fld>
            <a:endParaRPr lang="es-EC"/>
          </a:p>
        </p:txBody>
      </p:sp>
    </p:spTree>
    <p:extLst>
      <p:ext uri="{BB962C8B-B14F-4D97-AF65-F5344CB8AC3E}">
        <p14:creationId xmlns:p14="http://schemas.microsoft.com/office/powerpoint/2010/main" val="377947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5</a:t>
            </a:fld>
            <a:endParaRPr lang="es-EC"/>
          </a:p>
        </p:txBody>
      </p:sp>
    </p:spTree>
    <p:extLst>
      <p:ext uri="{BB962C8B-B14F-4D97-AF65-F5344CB8AC3E}">
        <p14:creationId xmlns:p14="http://schemas.microsoft.com/office/powerpoint/2010/main" val="68780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6</a:t>
            </a:fld>
            <a:endParaRPr lang="es-EC"/>
          </a:p>
        </p:txBody>
      </p:sp>
    </p:spTree>
    <p:extLst>
      <p:ext uri="{BB962C8B-B14F-4D97-AF65-F5344CB8AC3E}">
        <p14:creationId xmlns:p14="http://schemas.microsoft.com/office/powerpoint/2010/main" val="185149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7</a:t>
            </a:fld>
            <a:endParaRPr lang="es-EC"/>
          </a:p>
        </p:txBody>
      </p:sp>
    </p:spTree>
    <p:extLst>
      <p:ext uri="{BB962C8B-B14F-4D97-AF65-F5344CB8AC3E}">
        <p14:creationId xmlns:p14="http://schemas.microsoft.com/office/powerpoint/2010/main" val="21556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8</a:t>
            </a:fld>
            <a:endParaRPr lang="es-EC"/>
          </a:p>
        </p:txBody>
      </p:sp>
    </p:spTree>
    <p:extLst>
      <p:ext uri="{BB962C8B-B14F-4D97-AF65-F5344CB8AC3E}">
        <p14:creationId xmlns:p14="http://schemas.microsoft.com/office/powerpoint/2010/main" val="355836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638F190-985C-4B10-ABB4-F66BABBA9004}" type="slidenum">
              <a:rPr lang="es-EC" smtClean="0"/>
              <a:t>9</a:t>
            </a:fld>
            <a:endParaRPr lang="es-EC"/>
          </a:p>
        </p:txBody>
      </p:sp>
    </p:spTree>
    <p:extLst>
      <p:ext uri="{BB962C8B-B14F-4D97-AF65-F5344CB8AC3E}">
        <p14:creationId xmlns:p14="http://schemas.microsoft.com/office/powerpoint/2010/main" val="42679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CE25715-4618-4A7B-B964-329EA68843FF}" type="datetimeFigureOut">
              <a:rPr lang="es-EC" smtClean="0"/>
              <a:t>11/2/2017</a:t>
            </a:fld>
            <a:endParaRPr lang="es-EC"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49A506-7844-4C6B-8653-A2C38650D8FC}" type="slidenum">
              <a:rPr lang="es-EC" smtClean="0"/>
              <a:t>‹Nº›</a:t>
            </a:fld>
            <a:endParaRPr lang="es-EC"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53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107201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12263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176706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F049A506-7844-4C6B-8653-A2C38650D8FC}" type="slidenum">
              <a:rPr lang="es-EC" smtClean="0"/>
              <a:t>‹Nº›</a:t>
            </a:fld>
            <a:endParaRPr lang="es-EC"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6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31994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131694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315204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364861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280683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E25715-4618-4A7B-B964-329EA68843FF}" type="datetimeFigureOut">
              <a:rPr lang="es-EC" smtClean="0"/>
              <a:t>11/2/2017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F049A506-7844-4C6B-8653-A2C38650D8FC}" type="slidenum">
              <a:rPr lang="es-EC" smtClean="0"/>
              <a:t>‹Nº›</a:t>
            </a:fld>
            <a:endParaRPr lang="es-EC" dirty="0"/>
          </a:p>
        </p:txBody>
      </p:sp>
    </p:spTree>
    <p:extLst>
      <p:ext uri="{BB962C8B-B14F-4D97-AF65-F5344CB8AC3E}">
        <p14:creationId xmlns:p14="http://schemas.microsoft.com/office/powerpoint/2010/main" val="266031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CE25715-4618-4A7B-B964-329EA68843FF}" type="datetimeFigureOut">
              <a:rPr lang="es-EC" smtClean="0"/>
              <a:t>11/2/2017</a:t>
            </a:fld>
            <a:endParaRPr lang="es-EC"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C"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049A506-7844-4C6B-8653-A2C38650D8FC}" type="slidenum">
              <a:rPr lang="es-EC" smtClean="0"/>
              <a:t>‹Nº›</a:t>
            </a:fld>
            <a:endParaRPr lang="es-EC" dirty="0"/>
          </a:p>
        </p:txBody>
      </p:sp>
    </p:spTree>
    <p:extLst>
      <p:ext uri="{BB962C8B-B14F-4D97-AF65-F5344CB8AC3E}">
        <p14:creationId xmlns:p14="http://schemas.microsoft.com/office/powerpoint/2010/main" val="134232167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2.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3.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26" Type="http://schemas.openxmlformats.org/officeDocument/2006/relationships/diagramColors" Target="../diagrams/colors14.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5" Type="http://schemas.openxmlformats.org/officeDocument/2006/relationships/diagramQuickStyle" Target="../diagrams/quickStyle14.xml"/><Relationship Id="rId2" Type="http://schemas.openxmlformats.org/officeDocument/2006/relationships/notesSlide" Target="../notesSlides/notesSlide14.xml"/><Relationship Id="rId16" Type="http://schemas.openxmlformats.org/officeDocument/2006/relationships/diagramColors" Target="../diagrams/colors12.xml"/><Relationship Id="rId20" Type="http://schemas.openxmlformats.org/officeDocument/2006/relationships/diagramQuickStyle" Target="../diagrams/quickStyle13.xml"/><Relationship Id="rId29" Type="http://schemas.openxmlformats.org/officeDocument/2006/relationships/diagramLayout" Target="../diagrams/layout1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diagramLayout" Target="../diagrams/layout14.xml"/><Relationship Id="rId32" Type="http://schemas.microsoft.com/office/2007/relationships/diagramDrawing" Target="../diagrams/drawing15.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diagramData" Target="../diagrams/data14.xml"/><Relationship Id="rId28" Type="http://schemas.openxmlformats.org/officeDocument/2006/relationships/diagramData" Target="../diagrams/data15.xml"/><Relationship Id="rId10" Type="http://schemas.openxmlformats.org/officeDocument/2006/relationships/diagramQuickStyle" Target="../diagrams/quickStyle11.xml"/><Relationship Id="rId19" Type="http://schemas.openxmlformats.org/officeDocument/2006/relationships/diagramLayout" Target="../diagrams/layout13.xml"/><Relationship Id="rId31" Type="http://schemas.openxmlformats.org/officeDocument/2006/relationships/diagramColors" Target="../diagrams/colors15.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 Id="rId27" Type="http://schemas.microsoft.com/office/2007/relationships/diagramDrawing" Target="../diagrams/drawing14.xml"/><Relationship Id="rId30"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9736" y="1802296"/>
            <a:ext cx="9664037" cy="1722784"/>
          </a:xfrm>
        </p:spPr>
        <p:txBody>
          <a:bodyPr>
            <a:noAutofit/>
          </a:bodyPr>
          <a:lstStyle/>
          <a:p>
            <a:r>
              <a:rPr lang="es-EC" sz="3200" dirty="0"/>
              <a:t>DESCRIPCIÓN DE LA TECNOLOGÍA UTILIZADA EN LOS PROCESOS PRODUCTIVOS Y PROPUESTA DE MEJORA EN LA PEQUEÑA INDUSTRIA GRÁFICA DEL DISTRITO METROPOLITANO DE QUITO</a:t>
            </a:r>
          </a:p>
        </p:txBody>
      </p:sp>
      <p:sp>
        <p:nvSpPr>
          <p:cNvPr id="3" name="Subtítulo 2"/>
          <p:cNvSpPr>
            <a:spLocks noGrp="1"/>
          </p:cNvSpPr>
          <p:nvPr>
            <p:ph type="subTitle" idx="1"/>
          </p:nvPr>
        </p:nvSpPr>
        <p:spPr>
          <a:xfrm>
            <a:off x="1709529" y="4068417"/>
            <a:ext cx="8767860" cy="1388165"/>
          </a:xfrm>
        </p:spPr>
        <p:txBody>
          <a:bodyPr>
            <a:normAutofit fontScale="77500" lnSpcReduction="20000"/>
          </a:bodyPr>
          <a:lstStyle/>
          <a:p>
            <a:r>
              <a:rPr lang="es-EC" sz="3600" dirty="0"/>
              <a:t>AUTOR: </a:t>
            </a:r>
            <a:r>
              <a:rPr lang="es-EC" sz="3600" b="1" dirty="0"/>
              <a:t>CÉSAR OSWALDO LANDÍVAR ESPÍN</a:t>
            </a:r>
          </a:p>
          <a:p>
            <a:endParaRPr lang="es-EC" sz="3600" dirty="0"/>
          </a:p>
          <a:p>
            <a:r>
              <a:rPr lang="es-EC" sz="3600" dirty="0"/>
              <a:t>DIRECTOR: </a:t>
            </a:r>
            <a:r>
              <a:rPr lang="es-EC" sz="3600" b="1" dirty="0"/>
              <a:t>ING. CHRISTIAN VELOZ</a:t>
            </a: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726497" y="395287"/>
            <a:ext cx="4733925" cy="1190625"/>
          </a:xfrm>
          <a:prstGeom prst="rect">
            <a:avLst/>
          </a:prstGeom>
          <a:noFill/>
          <a:ln>
            <a:noFill/>
          </a:ln>
        </p:spPr>
      </p:pic>
    </p:spTree>
    <p:extLst>
      <p:ext uri="{BB962C8B-B14F-4D97-AF65-F5344CB8AC3E}">
        <p14:creationId xmlns:p14="http://schemas.microsoft.com/office/powerpoint/2010/main" val="246230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ítulo 1"/>
              <p:cNvSpPr>
                <a:spLocks noGrp="1"/>
              </p:cNvSpPr>
              <p:nvPr>
                <p:ph type="title"/>
              </p:nvPr>
            </p:nvSpPr>
            <p:spPr>
              <a:xfrm>
                <a:off x="1143000" y="384313"/>
                <a:ext cx="9776791" cy="940904"/>
              </a:xfrm>
            </p:spPr>
            <p:txBody>
              <a:bodyPr>
                <a:normAutofit fontScale="90000"/>
              </a:bodyPr>
              <a:lstStyle/>
              <a:p>
                <a:r>
                  <a:rPr lang="es-EC" dirty="0"/>
                  <a:t>MUESTRA			 </a:t>
                </a:r>
                <a14:m>
                  <m:oMath xmlns:m="http://schemas.openxmlformats.org/officeDocument/2006/math">
                    <m:r>
                      <a:rPr lang="es-EC" b="0" i="1" smtClean="0">
                        <a:solidFill>
                          <a:schemeClr val="tx1"/>
                        </a:solidFill>
                      </a:rPr>
                      <m:t>𝑛</m:t>
                    </m:r>
                    <m:r>
                      <a:rPr lang="es-EC" b="0">
                        <a:solidFill>
                          <a:schemeClr val="tx1"/>
                        </a:solidFill>
                      </a:rPr>
                      <m:t>=</m:t>
                    </m:r>
                  </m:oMath>
                </a14:m>
                <a:r>
                  <a:rPr lang="es-EC" dirty="0">
                    <a:solidFill>
                      <a:schemeClr val="tx1"/>
                    </a:solidFill>
                  </a:rPr>
                  <a:t> </a:t>
                </a:r>
                <a14:m>
                  <m:oMath xmlns:m="http://schemas.openxmlformats.org/officeDocument/2006/math">
                    <m:f>
                      <m:fPr>
                        <m:ctrlPr>
                          <a:rPr lang="es-EC" i="1">
                            <a:solidFill>
                              <a:schemeClr val="tx1"/>
                            </a:solidFill>
                            <a:latin typeface="Cambria Math" panose="02040503050406030204" pitchFamily="18" charset="0"/>
                          </a:rPr>
                        </m:ctrlPr>
                      </m:fPr>
                      <m:num>
                        <m:sSup>
                          <m:sSupPr>
                            <m:ctrlPr>
                              <a:rPr lang="es-EC" i="1">
                                <a:solidFill>
                                  <a:schemeClr val="tx1"/>
                                </a:solidFill>
                                <a:latin typeface="Cambria Math" panose="02040503050406030204" pitchFamily="18" charset="0"/>
                              </a:rPr>
                            </m:ctrlPr>
                          </m:sSupPr>
                          <m:e>
                            <m:r>
                              <a:rPr lang="es-EC" i="1">
                                <a:solidFill>
                                  <a:schemeClr val="tx1"/>
                                </a:solidFill>
                                <a:latin typeface="Cambria Math" panose="02040503050406030204" pitchFamily="18" charset="0"/>
                              </a:rPr>
                              <m:t>𝑍</m:t>
                            </m:r>
                          </m:e>
                          <m:sup>
                            <m:r>
                              <a:rPr lang="es-EC" i="1">
                                <a:solidFill>
                                  <a:schemeClr val="tx1"/>
                                </a:solidFill>
                                <a:latin typeface="Cambria Math" panose="02040503050406030204" pitchFamily="18" charset="0"/>
                              </a:rPr>
                              <m:t>2</m:t>
                            </m:r>
                          </m:sup>
                        </m:sSup>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𝑃</m:t>
                        </m:r>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𝑄</m:t>
                        </m:r>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𝑁</m:t>
                        </m:r>
                      </m:num>
                      <m:den>
                        <m:sSup>
                          <m:sSupPr>
                            <m:ctrlPr>
                              <a:rPr lang="es-EC" i="1">
                                <a:solidFill>
                                  <a:schemeClr val="tx1"/>
                                </a:solidFill>
                                <a:latin typeface="Cambria Math" panose="02040503050406030204" pitchFamily="18" charset="0"/>
                              </a:rPr>
                            </m:ctrlPr>
                          </m:sSupPr>
                          <m:e>
                            <m:r>
                              <a:rPr lang="es-EC" i="1">
                                <a:solidFill>
                                  <a:schemeClr val="tx1"/>
                                </a:solidFill>
                                <a:latin typeface="Cambria Math" panose="02040503050406030204" pitchFamily="18" charset="0"/>
                              </a:rPr>
                              <m:t>𝑒</m:t>
                            </m:r>
                          </m:e>
                          <m:sup>
                            <m:r>
                              <a:rPr lang="es-EC" i="1">
                                <a:solidFill>
                                  <a:schemeClr val="tx1"/>
                                </a:solidFill>
                                <a:latin typeface="Cambria Math" panose="02040503050406030204" pitchFamily="18" charset="0"/>
                              </a:rPr>
                              <m:t>2</m:t>
                            </m:r>
                          </m:sup>
                        </m:sSup>
                        <m:d>
                          <m:dPr>
                            <m:ctrlPr>
                              <a:rPr lang="es-EC" i="1">
                                <a:solidFill>
                                  <a:schemeClr val="tx1"/>
                                </a:solidFill>
                                <a:latin typeface="Cambria Math" panose="02040503050406030204" pitchFamily="18" charset="0"/>
                              </a:rPr>
                            </m:ctrlPr>
                          </m:dPr>
                          <m:e>
                            <m:r>
                              <a:rPr lang="es-EC" i="1">
                                <a:solidFill>
                                  <a:schemeClr val="tx1"/>
                                </a:solidFill>
                                <a:latin typeface="Cambria Math" panose="02040503050406030204" pitchFamily="18" charset="0"/>
                              </a:rPr>
                              <m:t>𝑁</m:t>
                            </m:r>
                            <m:r>
                              <a:rPr lang="es-EC" i="1">
                                <a:solidFill>
                                  <a:schemeClr val="tx1"/>
                                </a:solidFill>
                                <a:latin typeface="Cambria Math" panose="02040503050406030204" pitchFamily="18" charset="0"/>
                              </a:rPr>
                              <m:t>−1</m:t>
                            </m:r>
                          </m:e>
                        </m:d>
                        <m:r>
                          <a:rPr lang="es-EC" i="1">
                            <a:solidFill>
                              <a:schemeClr val="tx1"/>
                            </a:solidFill>
                            <a:latin typeface="Cambria Math" panose="02040503050406030204" pitchFamily="18" charset="0"/>
                          </a:rPr>
                          <m:t>+</m:t>
                        </m:r>
                        <m:sSup>
                          <m:sSupPr>
                            <m:ctrlPr>
                              <a:rPr lang="es-EC" i="1">
                                <a:solidFill>
                                  <a:schemeClr val="tx1"/>
                                </a:solidFill>
                                <a:latin typeface="Cambria Math" panose="02040503050406030204" pitchFamily="18" charset="0"/>
                              </a:rPr>
                            </m:ctrlPr>
                          </m:sSupPr>
                          <m:e>
                            <m:r>
                              <a:rPr lang="es-EC" i="1">
                                <a:solidFill>
                                  <a:schemeClr val="tx1"/>
                                </a:solidFill>
                                <a:latin typeface="Cambria Math" panose="02040503050406030204" pitchFamily="18" charset="0"/>
                              </a:rPr>
                              <m:t>𝑍</m:t>
                            </m:r>
                          </m:e>
                          <m:sup>
                            <m:r>
                              <a:rPr lang="es-EC" i="1">
                                <a:solidFill>
                                  <a:schemeClr val="tx1"/>
                                </a:solidFill>
                                <a:latin typeface="Cambria Math" panose="02040503050406030204" pitchFamily="18" charset="0"/>
                              </a:rPr>
                              <m:t>2</m:t>
                            </m:r>
                          </m:sup>
                        </m:sSup>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𝑃</m:t>
                        </m:r>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𝑄</m:t>
                        </m:r>
                      </m:den>
                    </m:f>
                  </m:oMath>
                </a14:m>
                <a:endParaRPr lang="es-EC" dirty="0"/>
              </a:p>
            </p:txBody>
          </p:sp>
        </mc:Choice>
        <mc:Fallback>
          <p:sp>
            <p:nvSpPr>
              <p:cNvPr id="2" name="Título 1"/>
              <p:cNvSpPr>
                <a:spLocks noGrp="1" noRot="1" noChangeAspect="1" noMove="1" noResize="1" noEditPoints="1" noAdjustHandles="1" noChangeArrowheads="1" noChangeShapeType="1" noTextEdit="1"/>
              </p:cNvSpPr>
              <p:nvPr>
                <p:ph type="title"/>
              </p:nvPr>
            </p:nvSpPr>
            <p:spPr>
              <a:xfrm>
                <a:off x="1143000" y="384313"/>
                <a:ext cx="9776791" cy="940904"/>
              </a:xfrm>
              <a:blipFill>
                <a:blip r:embed="rId3"/>
                <a:stretch>
                  <a:fillRect l="-2246" b="-1428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143001" y="1533378"/>
                <a:ext cx="7269480" cy="4893926"/>
              </a:xfrm>
            </p:spPr>
            <p:txBody>
              <a:bodyPr>
                <a:normAutofit/>
              </a:bodyPr>
              <a:lstStyle/>
              <a:p>
                <a:pPr marL="45720" indent="0">
                  <a:buNone/>
                </a:pPr>
                <a:r>
                  <a:rPr lang="es-EC" sz="1800" dirty="0">
                    <a:solidFill>
                      <a:schemeClr val="tx1"/>
                    </a:solidFill>
                    <a:latin typeface="Arial" panose="020B0604020202020204" pitchFamily="34" charset="0"/>
                    <a:cs typeface="Arial" panose="020B0604020202020204" pitchFamily="34" charset="0"/>
                  </a:rPr>
                  <a:t>N = Tamaño de la población			2066 Imprentas </a:t>
                </a:r>
              </a:p>
              <a:p>
                <a:pPr marL="45720" indent="0">
                  <a:buNone/>
                </a:pPr>
                <a14:m>
                  <m:oMath xmlns:m="http://schemas.openxmlformats.org/officeDocument/2006/math">
                    <m:sSup>
                      <m:sSupPr>
                        <m:ctrlPr>
                          <a:rPr lang="es-EC" sz="1800" i="1">
                            <a:solidFill>
                              <a:schemeClr val="tx1"/>
                            </a:solidFill>
                          </a:rPr>
                        </m:ctrlPr>
                      </m:sSupPr>
                      <m:e>
                        <m:r>
                          <a:rPr lang="es-EC" sz="1800" i="1">
                            <a:solidFill>
                              <a:schemeClr val="tx1"/>
                            </a:solidFill>
                          </a:rPr>
                          <m:t>𝑍</m:t>
                        </m:r>
                      </m:e>
                      <m:sup>
                        <m:r>
                          <a:rPr lang="es-EC" sz="1800" i="1">
                            <a:solidFill>
                              <a:schemeClr val="tx1"/>
                            </a:solidFill>
                          </a:rPr>
                          <m:t>2</m:t>
                        </m:r>
                      </m:sup>
                    </m:sSup>
                  </m:oMath>
                </a14:m>
                <a:r>
                  <a:rPr lang="es-EC" sz="1800" dirty="0">
                    <a:solidFill>
                      <a:schemeClr val="tx1"/>
                    </a:solidFill>
                    <a:latin typeface="Arial" panose="020B0604020202020204" pitchFamily="34" charset="0"/>
                    <a:cs typeface="Arial" panose="020B0604020202020204" pitchFamily="34" charset="0"/>
                  </a:rPr>
                  <a:t> = Porcentaje de confiabilidad (95%)		1.96</a:t>
                </a:r>
              </a:p>
              <a:p>
                <a:pPr marL="45720" indent="0">
                  <a:buNone/>
                </a:pPr>
                <a:r>
                  <a:rPr lang="es-EC" sz="1800" b="1" dirty="0">
                    <a:solidFill>
                      <a:srgbClr val="0070C0"/>
                    </a:solidFill>
                    <a:latin typeface="Arial" panose="020B0604020202020204" pitchFamily="34" charset="0"/>
                    <a:cs typeface="Arial" panose="020B0604020202020204" pitchFamily="34" charset="0"/>
                  </a:rPr>
                  <a:t>Encuesta piloto a 50 imprentas para determinar P y Q</a:t>
                </a: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dirty="0">
                  <a:solidFill>
                    <a:schemeClr val="tx1"/>
                  </a:solidFill>
                  <a:latin typeface="Arial" panose="020B0604020202020204" pitchFamily="34" charset="0"/>
                  <a:cs typeface="Arial" panose="020B0604020202020204" pitchFamily="34" charset="0"/>
                </a:endParaRPr>
              </a:p>
              <a:p>
                <a:pPr marL="45720" indent="0">
                  <a:buNone/>
                </a:pPr>
                <a:endParaRPr lang="es-EC" sz="1800" i="1" dirty="0">
                  <a:solidFill>
                    <a:schemeClr val="tx1"/>
                  </a:solidFill>
                  <a:latin typeface="Cambria Math" panose="02040503050406030204" pitchFamily="18" charset="0"/>
                </a:endParaRPr>
              </a:p>
              <a:p>
                <a:pPr marL="45720" indent="0">
                  <a:buNone/>
                </a:pPr>
                <a14:m>
                  <m:oMath xmlns:m="http://schemas.openxmlformats.org/officeDocument/2006/math">
                    <m:sSup>
                      <m:sSupPr>
                        <m:ctrlPr>
                          <a:rPr lang="es-EC" sz="1800" i="1">
                            <a:solidFill>
                              <a:schemeClr val="tx1"/>
                            </a:solidFill>
                            <a:latin typeface="Cambria Math" panose="02040503050406030204" pitchFamily="18" charset="0"/>
                          </a:rPr>
                        </m:ctrlPr>
                      </m:sSupPr>
                      <m:e>
                        <m:r>
                          <a:rPr lang="es-EC" sz="1800" b="0" i="1" smtClean="0">
                            <a:solidFill>
                              <a:schemeClr val="tx1"/>
                            </a:solidFill>
                            <a:latin typeface="Cambria Math" panose="02040503050406030204" pitchFamily="18" charset="0"/>
                          </a:rPr>
                          <m:t>𝑒</m:t>
                        </m:r>
                      </m:e>
                      <m:sup>
                        <m:r>
                          <a:rPr lang="es-EC" sz="1800" i="1">
                            <a:solidFill>
                              <a:schemeClr val="tx1"/>
                            </a:solidFill>
                            <a:latin typeface="Cambria Math" panose="02040503050406030204" pitchFamily="18" charset="0"/>
                          </a:rPr>
                          <m:t>2</m:t>
                        </m:r>
                      </m:sup>
                    </m:sSup>
                  </m:oMath>
                </a14:m>
                <a:r>
                  <a:rPr lang="es-EC" sz="1800" dirty="0">
                    <a:solidFill>
                      <a:schemeClr val="tx1"/>
                    </a:solidFill>
                    <a:latin typeface="Arial" panose="020B0604020202020204" pitchFamily="34" charset="0"/>
                    <a:cs typeface="Arial" panose="020B0604020202020204" pitchFamily="34" charset="0"/>
                  </a:rPr>
                  <a:t> = Error muestral deseado		5% </a:t>
                </a:r>
              </a:p>
              <a:p>
                <a:pPr marL="45720" indent="0">
                  <a:buNone/>
                </a:pPr>
                <a:endParaRPr lang="es-EC" sz="1800" dirty="0">
                  <a:solidFill>
                    <a:schemeClr val="tx1"/>
                  </a:solidFill>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143001" y="1533378"/>
                <a:ext cx="7269480" cy="4893926"/>
              </a:xfrm>
              <a:blipFill>
                <a:blip r:embed="rId4"/>
                <a:stretch>
                  <a:fillRect l="-84" t="-1247" r="-1426"/>
                </a:stretch>
              </a:blipFill>
            </p:spPr>
            <p:txBody>
              <a:bodyPr/>
              <a:lstStyle/>
              <a:p>
                <a:r>
                  <a:rPr lang="es-EC">
                    <a:noFill/>
                  </a:rPr>
                  <a:t> </a:t>
                </a:r>
              </a:p>
            </p:txBody>
          </p:sp>
        </mc:Fallback>
      </mc:AlternateContent>
      <p:graphicFrame>
        <p:nvGraphicFramePr>
          <p:cNvPr id="4" name="Gráfico 3"/>
          <p:cNvGraphicFramePr/>
          <p:nvPr>
            <p:extLst>
              <p:ext uri="{D42A27DB-BD31-4B8C-83A1-F6EECF244321}">
                <p14:modId xmlns:p14="http://schemas.microsoft.com/office/powerpoint/2010/main" val="1565544758"/>
              </p:ext>
            </p:extLst>
          </p:nvPr>
        </p:nvGraphicFramePr>
        <p:xfrm>
          <a:off x="464242" y="2840243"/>
          <a:ext cx="6836900" cy="2737928"/>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4"/>
          <p:cNvSpPr/>
          <p:nvPr/>
        </p:nvSpPr>
        <p:spPr>
          <a:xfrm>
            <a:off x="7487538" y="2852184"/>
            <a:ext cx="4076105" cy="1815882"/>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100000" t="100000"/>
            </a:path>
            <a:tileRect r="-100000" b="-100000"/>
          </a:gradFill>
        </p:spPr>
        <p:txBody>
          <a:bodyPr wrap="square">
            <a:spAutoFit/>
          </a:bodyPr>
          <a:lstStyle/>
          <a:p>
            <a:pPr marL="45720" indent="0">
              <a:buNone/>
            </a:pPr>
            <a:r>
              <a:rPr lang="es-EC" sz="3200" dirty="0"/>
              <a:t>Tamaño de la muestra			</a:t>
            </a:r>
          </a:p>
          <a:p>
            <a:pPr marL="45720" indent="0" algn="ctr">
              <a:buNone/>
            </a:pPr>
            <a:r>
              <a:rPr lang="es-EC" sz="4800" dirty="0">
                <a:latin typeface="Arial" panose="020B0604020202020204" pitchFamily="34" charset="0"/>
                <a:cs typeface="Arial" panose="020B0604020202020204" pitchFamily="34" charset="0"/>
              </a:rPr>
              <a:t>219,73	≈	220 </a:t>
            </a:r>
            <a:endParaRPr lang="es-EC" sz="4000" dirty="0">
              <a:latin typeface="Arial" panose="020B0604020202020204" pitchFamily="34" charset="0"/>
              <a:cs typeface="Arial" panose="020B0604020202020204" pitchFamily="34" charset="0"/>
            </a:endParaRPr>
          </a:p>
        </p:txBody>
      </p:sp>
      <p:sp>
        <p:nvSpPr>
          <p:cNvPr id="6" name="Rectángulo 5"/>
          <p:cNvSpPr/>
          <p:nvPr/>
        </p:nvSpPr>
        <p:spPr>
          <a:xfrm>
            <a:off x="4751573" y="3747102"/>
            <a:ext cx="1736373" cy="646331"/>
          </a:xfrm>
          <a:prstGeom prst="rect">
            <a:avLst/>
          </a:prstGeom>
        </p:spPr>
        <p:txBody>
          <a:bodyPr wrap="none">
            <a:spAutoFit/>
          </a:bodyPr>
          <a:lstStyle/>
          <a:p>
            <a:r>
              <a:rPr lang="es-EC" dirty="0">
                <a:latin typeface="Arial" panose="020B0604020202020204" pitchFamily="34" charset="0"/>
                <a:cs typeface="Arial" panose="020B0604020202020204" pitchFamily="34" charset="0"/>
              </a:rPr>
              <a:t>P = Factor de </a:t>
            </a:r>
          </a:p>
          <a:p>
            <a:r>
              <a:rPr lang="es-EC" dirty="0">
                <a:latin typeface="Arial" panose="020B0604020202020204" pitchFamily="34" charset="0"/>
                <a:cs typeface="Arial" panose="020B0604020202020204" pitchFamily="34" charset="0"/>
              </a:rPr>
              <a:t>éxito estimado </a:t>
            </a:r>
            <a:endParaRPr lang="es-EC" dirty="0"/>
          </a:p>
        </p:txBody>
      </p:sp>
      <p:sp>
        <p:nvSpPr>
          <p:cNvPr id="7" name="Rectángulo 6"/>
          <p:cNvSpPr/>
          <p:nvPr/>
        </p:nvSpPr>
        <p:spPr>
          <a:xfrm>
            <a:off x="650638" y="3652590"/>
            <a:ext cx="2005677" cy="646331"/>
          </a:xfrm>
          <a:prstGeom prst="rect">
            <a:avLst/>
          </a:prstGeom>
        </p:spPr>
        <p:txBody>
          <a:bodyPr wrap="none">
            <a:spAutoFit/>
          </a:bodyPr>
          <a:lstStyle/>
          <a:p>
            <a:r>
              <a:rPr lang="es-EC" dirty="0">
                <a:latin typeface="Arial" panose="020B0604020202020204" pitchFamily="34" charset="0"/>
                <a:cs typeface="Arial" panose="020B0604020202020204" pitchFamily="34" charset="0"/>
              </a:rPr>
              <a:t>Q = Factor de </a:t>
            </a:r>
          </a:p>
          <a:p>
            <a:r>
              <a:rPr lang="es-EC" dirty="0">
                <a:latin typeface="Arial" panose="020B0604020202020204" pitchFamily="34" charset="0"/>
                <a:cs typeface="Arial" panose="020B0604020202020204" pitchFamily="34" charset="0"/>
              </a:rPr>
              <a:t>fracaso estimado </a:t>
            </a:r>
            <a:endParaRPr lang="es-EC" dirty="0"/>
          </a:p>
        </p:txBody>
      </p:sp>
    </p:spTree>
    <p:extLst>
      <p:ext uri="{BB962C8B-B14F-4D97-AF65-F5344CB8AC3E}">
        <p14:creationId xmlns:p14="http://schemas.microsoft.com/office/powerpoint/2010/main" val="173465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487" y="263515"/>
            <a:ext cx="9875520" cy="1356360"/>
          </a:xfrm>
        </p:spPr>
        <p:txBody>
          <a:bodyPr>
            <a:normAutofit/>
          </a:bodyPr>
          <a:lstStyle/>
          <a:p>
            <a:r>
              <a:rPr lang="es-EC" sz="3600" dirty="0"/>
              <a:t>Resultados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48805288"/>
              </p:ext>
            </p:extLst>
          </p:nvPr>
        </p:nvGraphicFramePr>
        <p:xfrm>
          <a:off x="4895200" y="1090760"/>
          <a:ext cx="2721982" cy="513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5498739" y="614149"/>
            <a:ext cx="2479069" cy="655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6% </a:t>
            </a:r>
          </a:p>
          <a:p>
            <a:pPr algn="ctr"/>
            <a:r>
              <a:rPr lang="es-EC" sz="1400" dirty="0">
                <a:latin typeface="Arial" panose="020B0604020202020204" pitchFamily="34" charset="0"/>
                <a:cs typeface="Arial" panose="020B0604020202020204" pitchFamily="34" charset="0"/>
              </a:rPr>
              <a:t>de los encuestados</a:t>
            </a:r>
            <a:endParaRPr lang="es-EC" sz="2400" dirty="0">
              <a:latin typeface="Arial" panose="020B0604020202020204" pitchFamily="34" charset="0"/>
              <a:cs typeface="Arial" panose="020B0604020202020204" pitchFamily="34" charset="0"/>
            </a:endParaRPr>
          </a:p>
        </p:txBody>
      </p:sp>
      <p:sp>
        <p:nvSpPr>
          <p:cNvPr id="10" name="Rectángulo 9"/>
          <p:cNvSpPr/>
          <p:nvPr/>
        </p:nvSpPr>
        <p:spPr>
          <a:xfrm>
            <a:off x="602208" y="2326099"/>
            <a:ext cx="3448334" cy="1754326"/>
          </a:xfrm>
          <a:prstGeom prst="rect">
            <a:avLst/>
          </a:prstGeom>
        </p:spPr>
        <p:txBody>
          <a:bodyPr wrap="square">
            <a:spAutoFit/>
          </a:bodyPr>
          <a:lstStyle/>
          <a:p>
            <a:pPr lvl="0" algn="just">
              <a:lnSpc>
                <a:spcPct val="150000"/>
              </a:lnSpc>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De acuerdo a la cadena productiva de la industria gráfica, que actividades desarrolla en su empresa</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Globo: línea 10"/>
          <p:cNvSpPr/>
          <p:nvPr/>
        </p:nvSpPr>
        <p:spPr>
          <a:xfrm>
            <a:off x="8753561" y="1519414"/>
            <a:ext cx="2277104" cy="688909"/>
          </a:xfrm>
          <a:prstGeom prst="borderCallout1">
            <a:avLst>
              <a:gd name="adj1" fmla="val 18750"/>
              <a:gd name="adj2" fmla="val -8333"/>
              <a:gd name="adj3" fmla="val 62973"/>
              <a:gd name="adj4" fmla="val -969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19%</a:t>
            </a:r>
          </a:p>
          <a:p>
            <a:pPr algn="ctr"/>
            <a:r>
              <a:rPr lang="es-EC" sz="1400" dirty="0">
                <a:latin typeface="Arial" panose="020B0604020202020204" pitchFamily="34" charset="0"/>
                <a:cs typeface="Arial" panose="020B0604020202020204" pitchFamily="34" charset="0"/>
              </a:rPr>
              <a:t>de los encuestados</a:t>
            </a:r>
            <a:endParaRPr lang="es-EC" sz="1400" dirty="0">
              <a:latin typeface="Arial" panose="020B0604020202020204" pitchFamily="34" charset="0"/>
              <a:cs typeface="Arial" panose="020B0604020202020204" pitchFamily="34" charset="0"/>
            </a:endParaRPr>
          </a:p>
        </p:txBody>
      </p:sp>
      <p:sp>
        <p:nvSpPr>
          <p:cNvPr id="12" name="Globo: línea 11"/>
          <p:cNvSpPr/>
          <p:nvPr/>
        </p:nvSpPr>
        <p:spPr>
          <a:xfrm>
            <a:off x="8755834" y="2640809"/>
            <a:ext cx="2274831" cy="688909"/>
          </a:xfrm>
          <a:prstGeom prst="borderCallout1">
            <a:avLst>
              <a:gd name="adj1" fmla="val 18750"/>
              <a:gd name="adj2" fmla="val -8333"/>
              <a:gd name="adj3" fmla="val 62973"/>
              <a:gd name="adj4" fmla="val -969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38%</a:t>
            </a:r>
          </a:p>
          <a:p>
            <a:pPr algn="ctr"/>
            <a:r>
              <a:rPr lang="es-EC" sz="1400" dirty="0">
                <a:latin typeface="Arial" panose="020B0604020202020204" pitchFamily="34" charset="0"/>
                <a:cs typeface="Arial" panose="020B0604020202020204" pitchFamily="34" charset="0"/>
              </a:rPr>
              <a:t>de los encuestados</a:t>
            </a:r>
            <a:endParaRPr lang="es-EC" dirty="0">
              <a:latin typeface="Arial" panose="020B0604020202020204" pitchFamily="34" charset="0"/>
              <a:cs typeface="Arial" panose="020B0604020202020204" pitchFamily="34" charset="0"/>
            </a:endParaRPr>
          </a:p>
        </p:txBody>
      </p:sp>
      <p:sp>
        <p:nvSpPr>
          <p:cNvPr id="13" name="Globo: línea 12"/>
          <p:cNvSpPr/>
          <p:nvPr/>
        </p:nvSpPr>
        <p:spPr>
          <a:xfrm>
            <a:off x="8753561" y="3713729"/>
            <a:ext cx="2277104" cy="688909"/>
          </a:xfrm>
          <a:prstGeom prst="borderCallout1">
            <a:avLst>
              <a:gd name="adj1" fmla="val 18750"/>
              <a:gd name="adj2" fmla="val -8333"/>
              <a:gd name="adj3" fmla="val 62973"/>
              <a:gd name="adj4" fmla="val -969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u="sng" dirty="0">
                <a:latin typeface="Arial" panose="020B0604020202020204" pitchFamily="34" charset="0"/>
                <a:cs typeface="Arial" panose="020B0604020202020204" pitchFamily="34" charset="0"/>
              </a:rPr>
              <a:t>52%</a:t>
            </a:r>
          </a:p>
          <a:p>
            <a:pPr algn="ctr"/>
            <a:r>
              <a:rPr lang="es-EC" sz="1400" dirty="0">
                <a:latin typeface="Arial" panose="020B0604020202020204" pitchFamily="34" charset="0"/>
                <a:cs typeface="Arial" panose="020B0604020202020204" pitchFamily="34" charset="0"/>
              </a:rPr>
              <a:t>de los encuestados</a:t>
            </a:r>
            <a:endParaRPr lang="es-EC" dirty="0">
              <a:latin typeface="Arial" panose="020B0604020202020204" pitchFamily="34" charset="0"/>
              <a:cs typeface="Arial" panose="020B0604020202020204" pitchFamily="34" charset="0"/>
            </a:endParaRPr>
          </a:p>
        </p:txBody>
      </p:sp>
      <p:sp>
        <p:nvSpPr>
          <p:cNvPr id="14" name="Globo: línea 13"/>
          <p:cNvSpPr/>
          <p:nvPr/>
        </p:nvSpPr>
        <p:spPr>
          <a:xfrm>
            <a:off x="8758906" y="4786649"/>
            <a:ext cx="2271759" cy="688909"/>
          </a:xfrm>
          <a:prstGeom prst="borderCallout1">
            <a:avLst>
              <a:gd name="adj1" fmla="val 18750"/>
              <a:gd name="adj2" fmla="val -8333"/>
              <a:gd name="adj3" fmla="val 62973"/>
              <a:gd name="adj4" fmla="val -969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40%</a:t>
            </a:r>
          </a:p>
          <a:p>
            <a:pPr algn="ctr"/>
            <a:r>
              <a:rPr lang="es-EC" sz="1400" dirty="0">
                <a:latin typeface="Arial" panose="020B0604020202020204" pitchFamily="34" charset="0"/>
                <a:cs typeface="Arial" panose="020B0604020202020204" pitchFamily="34" charset="0"/>
              </a:rPr>
              <a:t>de los encuestados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92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244" y="227462"/>
            <a:ext cx="9875520" cy="1356360"/>
          </a:xfrm>
        </p:spPr>
        <p:txBody>
          <a:bodyPr/>
          <a:lstStyle/>
          <a:p>
            <a:r>
              <a:rPr lang="es-EC" dirty="0"/>
              <a:t>Resultados</a:t>
            </a:r>
            <a:endParaRPr lang="es-EC" dirty="0"/>
          </a:p>
        </p:txBody>
      </p:sp>
      <p:graphicFrame>
        <p:nvGraphicFramePr>
          <p:cNvPr id="4" name="Marcador de contenido 3"/>
          <p:cNvGraphicFramePr>
            <a:graphicFrameLocks/>
          </p:cNvGraphicFramePr>
          <p:nvPr>
            <p:extLst>
              <p:ext uri="{D42A27DB-BD31-4B8C-83A1-F6EECF244321}">
                <p14:modId xmlns:p14="http://schemas.microsoft.com/office/powerpoint/2010/main" val="1087828504"/>
              </p:ext>
            </p:extLst>
          </p:nvPr>
        </p:nvGraphicFramePr>
        <p:xfrm>
          <a:off x="603117" y="1044695"/>
          <a:ext cx="2721982" cy="513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153968" y="1368507"/>
            <a:ext cx="1748257" cy="7714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latin typeface="Arial" panose="020B0604020202020204" pitchFamily="34" charset="0"/>
                <a:cs typeface="Arial" panose="020B0604020202020204" pitchFamily="34" charset="0"/>
              </a:rPr>
              <a:t>12%              </a:t>
            </a:r>
            <a:r>
              <a:rPr lang="es-EC" sz="1400" dirty="0">
                <a:latin typeface="Arial" panose="020B0604020202020204" pitchFamily="34" charset="0"/>
                <a:cs typeface="Arial" panose="020B0604020202020204" pitchFamily="34" charset="0"/>
              </a:rPr>
              <a:t>de los encuestados</a:t>
            </a:r>
            <a:endParaRPr lang="es-EC" sz="2000" dirty="0">
              <a:latin typeface="Arial" panose="020B0604020202020204" pitchFamily="34" charset="0"/>
              <a:cs typeface="Arial" panose="020B0604020202020204" pitchFamily="34"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1174295769"/>
              </p:ext>
            </p:extLst>
          </p:nvPr>
        </p:nvGraphicFramePr>
        <p:xfrm>
          <a:off x="3661370" y="1678671"/>
          <a:ext cx="2721982" cy="51317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Marcador de contenido 3"/>
          <p:cNvGraphicFramePr>
            <a:graphicFrameLocks/>
          </p:cNvGraphicFramePr>
          <p:nvPr>
            <p:extLst>
              <p:ext uri="{D42A27DB-BD31-4B8C-83A1-F6EECF244321}">
                <p14:modId xmlns:p14="http://schemas.microsoft.com/office/powerpoint/2010/main" val="2035717168"/>
              </p:ext>
            </p:extLst>
          </p:nvPr>
        </p:nvGraphicFramePr>
        <p:xfrm>
          <a:off x="6375410" y="1583822"/>
          <a:ext cx="2721982" cy="51317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Marcador de contenido 3"/>
          <p:cNvGraphicFramePr>
            <a:graphicFrameLocks/>
          </p:cNvGraphicFramePr>
          <p:nvPr>
            <p:extLst>
              <p:ext uri="{D42A27DB-BD31-4B8C-83A1-F6EECF244321}">
                <p14:modId xmlns:p14="http://schemas.microsoft.com/office/powerpoint/2010/main" val="310096896"/>
              </p:ext>
            </p:extLst>
          </p:nvPr>
        </p:nvGraphicFramePr>
        <p:xfrm>
          <a:off x="9029412" y="1678671"/>
          <a:ext cx="2721982" cy="51317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ectángulo 11"/>
          <p:cNvSpPr/>
          <p:nvPr/>
        </p:nvSpPr>
        <p:spPr>
          <a:xfrm>
            <a:off x="4305875" y="1292950"/>
            <a:ext cx="1748257" cy="7714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latin typeface="Arial" panose="020B0604020202020204" pitchFamily="34" charset="0"/>
                <a:cs typeface="Arial" panose="020B0604020202020204" pitchFamily="34" charset="0"/>
              </a:rPr>
              <a:t>16%              </a:t>
            </a:r>
            <a:r>
              <a:rPr lang="es-EC" sz="1400" dirty="0">
                <a:latin typeface="Arial" panose="020B0604020202020204" pitchFamily="34" charset="0"/>
                <a:cs typeface="Arial" panose="020B0604020202020204" pitchFamily="34" charset="0"/>
              </a:rPr>
              <a:t>de los encuestados</a:t>
            </a:r>
            <a:endParaRPr lang="es-EC" sz="2000" dirty="0">
              <a:latin typeface="Arial" panose="020B0604020202020204" pitchFamily="34" charset="0"/>
              <a:cs typeface="Arial" panose="020B0604020202020204" pitchFamily="34" charset="0"/>
            </a:endParaRPr>
          </a:p>
        </p:txBody>
      </p:sp>
      <p:sp>
        <p:nvSpPr>
          <p:cNvPr id="13" name="Rectángulo 12"/>
          <p:cNvSpPr/>
          <p:nvPr/>
        </p:nvSpPr>
        <p:spPr>
          <a:xfrm>
            <a:off x="7064705" y="2031448"/>
            <a:ext cx="1748257" cy="7714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800" b="1" dirty="0">
                <a:latin typeface="Arial" panose="020B0604020202020204" pitchFamily="34" charset="0"/>
                <a:cs typeface="Arial" panose="020B0604020202020204" pitchFamily="34" charset="0"/>
              </a:rPr>
              <a:t>33%              </a:t>
            </a:r>
            <a:r>
              <a:rPr lang="es-EC" sz="1400" dirty="0">
                <a:latin typeface="Arial" panose="020B0604020202020204" pitchFamily="34" charset="0"/>
                <a:cs typeface="Arial" panose="020B0604020202020204" pitchFamily="34" charset="0"/>
              </a:rPr>
              <a:t>de los encuestados</a:t>
            </a:r>
            <a:endParaRPr lang="es-EC" sz="2000" dirty="0">
              <a:latin typeface="Arial" panose="020B0604020202020204" pitchFamily="34" charset="0"/>
              <a:cs typeface="Arial" panose="020B0604020202020204" pitchFamily="34" charset="0"/>
            </a:endParaRPr>
          </a:p>
        </p:txBody>
      </p:sp>
      <p:sp>
        <p:nvSpPr>
          <p:cNvPr id="14" name="Rectángulo 13"/>
          <p:cNvSpPr/>
          <p:nvPr/>
        </p:nvSpPr>
        <p:spPr>
          <a:xfrm>
            <a:off x="9708246" y="3108675"/>
            <a:ext cx="1748257" cy="7714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800" b="1" dirty="0">
                <a:latin typeface="Arial" panose="020B0604020202020204" pitchFamily="34" charset="0"/>
                <a:cs typeface="Arial" panose="020B0604020202020204" pitchFamily="34" charset="0"/>
              </a:rPr>
              <a:t>28%              </a:t>
            </a:r>
            <a:r>
              <a:rPr lang="es-EC" sz="1400" dirty="0">
                <a:latin typeface="Arial" panose="020B0604020202020204" pitchFamily="34" charset="0"/>
                <a:cs typeface="Arial" panose="020B0604020202020204" pitchFamily="34" charset="0"/>
              </a:rPr>
              <a:t>de los encuestados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40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Resultados</a:t>
            </a:r>
            <a:endParaRPr lang="es-EC" dirty="0"/>
          </a:p>
        </p:txBody>
      </p:sp>
      <p:graphicFrame>
        <p:nvGraphicFramePr>
          <p:cNvPr id="15" name="Diagrama 14"/>
          <p:cNvGraphicFramePr/>
          <p:nvPr>
            <p:extLst>
              <p:ext uri="{D42A27DB-BD31-4B8C-83A1-F6EECF244321}">
                <p14:modId xmlns:p14="http://schemas.microsoft.com/office/powerpoint/2010/main" val="2816767189"/>
              </p:ext>
            </p:extLst>
          </p:nvPr>
        </p:nvGraphicFramePr>
        <p:xfrm>
          <a:off x="728868" y="1404731"/>
          <a:ext cx="4267201" cy="4200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adroTexto 15"/>
          <p:cNvSpPr txBox="1"/>
          <p:nvPr/>
        </p:nvSpPr>
        <p:spPr>
          <a:xfrm>
            <a:off x="596348" y="1868168"/>
            <a:ext cx="1550502" cy="923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dirty="0">
                <a:solidFill>
                  <a:schemeClr val="tx1"/>
                </a:solidFill>
              </a:rPr>
              <a:t>TECNOLOGIA DE USO</a:t>
            </a:r>
          </a:p>
          <a:p>
            <a:pPr algn="ctr"/>
            <a:r>
              <a:rPr lang="es-EC" dirty="0">
                <a:solidFill>
                  <a:schemeClr val="tx1"/>
                </a:solidFill>
              </a:rPr>
              <a:t>ARTESANAL</a:t>
            </a:r>
          </a:p>
        </p:txBody>
      </p:sp>
      <p:sp>
        <p:nvSpPr>
          <p:cNvPr id="17" name="CuadroTexto 16"/>
          <p:cNvSpPr txBox="1"/>
          <p:nvPr/>
        </p:nvSpPr>
        <p:spPr>
          <a:xfrm>
            <a:off x="728868" y="5180771"/>
            <a:ext cx="1600201" cy="923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dirty="0">
                <a:solidFill>
                  <a:schemeClr val="tx1"/>
                </a:solidFill>
              </a:rPr>
              <a:t>TECNOLOGIA DE USO</a:t>
            </a:r>
          </a:p>
          <a:p>
            <a:pPr algn="ctr"/>
            <a:r>
              <a:rPr lang="es-EC" dirty="0">
                <a:solidFill>
                  <a:schemeClr val="tx1"/>
                </a:solidFill>
              </a:rPr>
              <a:t>INDUSTRIAL</a:t>
            </a:r>
          </a:p>
        </p:txBody>
      </p:sp>
      <p:sp>
        <p:nvSpPr>
          <p:cNvPr id="18" name="CuadroTexto 17"/>
          <p:cNvSpPr txBox="1"/>
          <p:nvPr/>
        </p:nvSpPr>
        <p:spPr>
          <a:xfrm>
            <a:off x="3144075" y="5180771"/>
            <a:ext cx="2146853" cy="92333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EC" dirty="0">
                <a:solidFill>
                  <a:schemeClr val="tx1"/>
                </a:solidFill>
              </a:rPr>
              <a:t>TECNOLOGIA </a:t>
            </a:r>
          </a:p>
          <a:p>
            <a:pPr algn="ctr"/>
            <a:r>
              <a:rPr lang="es-EC" dirty="0">
                <a:solidFill>
                  <a:schemeClr val="tx1"/>
                </a:solidFill>
              </a:rPr>
              <a:t>DE USO</a:t>
            </a:r>
            <a:endParaRPr lang="es-EC" dirty="0">
              <a:solidFill>
                <a:schemeClr val="tx1"/>
              </a:solidFill>
            </a:endParaRPr>
          </a:p>
          <a:p>
            <a:pPr algn="ctr"/>
            <a:r>
              <a:rPr lang="es-EC" dirty="0">
                <a:solidFill>
                  <a:schemeClr val="tx1"/>
                </a:solidFill>
              </a:rPr>
              <a:t>SEMI  - INDUSTRIAL</a:t>
            </a:r>
          </a:p>
        </p:txBody>
      </p:sp>
      <p:sp>
        <p:nvSpPr>
          <p:cNvPr id="19" name="CuadroTexto 18"/>
          <p:cNvSpPr txBox="1"/>
          <p:nvPr/>
        </p:nvSpPr>
        <p:spPr>
          <a:xfrm>
            <a:off x="2809460" y="3657600"/>
            <a:ext cx="702365" cy="523220"/>
          </a:xfrm>
          <a:prstGeom prst="rect">
            <a:avLst/>
          </a:prstGeom>
          <a:noFill/>
        </p:spPr>
        <p:txBody>
          <a:bodyPr wrap="square" rtlCol="0">
            <a:spAutoFit/>
          </a:bodyPr>
          <a:lstStyle/>
          <a:p>
            <a:r>
              <a:rPr lang="es-EC" sz="2800" b="1" dirty="0">
                <a:latin typeface="Arial" panose="020B0604020202020204" pitchFamily="34" charset="0"/>
                <a:cs typeface="Arial" panose="020B0604020202020204" pitchFamily="34" charset="0"/>
              </a:rPr>
              <a:t>5%</a:t>
            </a:r>
          </a:p>
        </p:txBody>
      </p:sp>
      <p:graphicFrame>
        <p:nvGraphicFramePr>
          <p:cNvPr id="21" name="Diagrama 20"/>
          <p:cNvGraphicFramePr/>
          <p:nvPr>
            <p:extLst>
              <p:ext uri="{D42A27DB-BD31-4B8C-83A1-F6EECF244321}">
                <p14:modId xmlns:p14="http://schemas.microsoft.com/office/powerpoint/2010/main" val="1355753946"/>
              </p:ext>
            </p:extLst>
          </p:nvPr>
        </p:nvGraphicFramePr>
        <p:xfrm>
          <a:off x="4775284" y="601789"/>
          <a:ext cx="5336276" cy="29034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CuadroTexto 21"/>
          <p:cNvSpPr txBox="1"/>
          <p:nvPr/>
        </p:nvSpPr>
        <p:spPr>
          <a:xfrm>
            <a:off x="9594262" y="871696"/>
            <a:ext cx="1941557" cy="1477328"/>
          </a:xfrm>
          <a:prstGeom prst="rect">
            <a:avLst/>
          </a:prstGeom>
          <a:noFill/>
        </p:spPr>
        <p:txBody>
          <a:bodyPr wrap="none" rtlCol="0">
            <a:spAutoFit/>
          </a:bodyPr>
          <a:lstStyle/>
          <a:p>
            <a:pPr algn="ctr"/>
            <a:r>
              <a:rPr lang="es-EC" b="1" dirty="0">
                <a:latin typeface="Arial" panose="020B0604020202020204" pitchFamily="34" charset="0"/>
                <a:cs typeface="Arial" panose="020B0604020202020204" pitchFamily="34" charset="0"/>
              </a:rPr>
              <a:t>OTRAS </a:t>
            </a:r>
          </a:p>
          <a:p>
            <a:pPr algn="ctr"/>
            <a:r>
              <a:rPr lang="es-EC" b="1" dirty="0">
                <a:latin typeface="Arial" panose="020B0604020202020204" pitchFamily="34" charset="0"/>
                <a:cs typeface="Arial" panose="020B0604020202020204" pitchFamily="34" charset="0"/>
              </a:rPr>
              <a:t>TECNOLOGIAS </a:t>
            </a:r>
          </a:p>
          <a:p>
            <a:pPr algn="ctr"/>
            <a:r>
              <a:rPr lang="es-EC" b="1" dirty="0">
                <a:latin typeface="Arial" panose="020B0604020202020204" pitchFamily="34" charset="0"/>
                <a:cs typeface="Arial" panose="020B0604020202020204" pitchFamily="34" charset="0"/>
              </a:rPr>
              <a:t>PARA SUS </a:t>
            </a:r>
          </a:p>
          <a:p>
            <a:pPr algn="ctr"/>
            <a:r>
              <a:rPr lang="es-EC" b="1" dirty="0">
                <a:latin typeface="Arial" panose="020B0604020202020204" pitchFamily="34" charset="0"/>
                <a:cs typeface="Arial" panose="020B0604020202020204" pitchFamily="34" charset="0"/>
              </a:rPr>
              <a:t>PROCESOS </a:t>
            </a:r>
          </a:p>
          <a:p>
            <a:pPr algn="ctr"/>
            <a:r>
              <a:rPr lang="es-EC" b="1" dirty="0">
                <a:latin typeface="Arial" panose="020B0604020202020204" pitchFamily="34" charset="0"/>
                <a:cs typeface="Arial" panose="020B0604020202020204" pitchFamily="34" charset="0"/>
              </a:rPr>
              <a:t>PRODUCTIVOS</a:t>
            </a:r>
          </a:p>
        </p:txBody>
      </p:sp>
      <p:graphicFrame>
        <p:nvGraphicFramePr>
          <p:cNvPr id="25" name="Diagrama 24"/>
          <p:cNvGraphicFramePr/>
          <p:nvPr>
            <p:extLst>
              <p:ext uri="{D42A27DB-BD31-4B8C-83A1-F6EECF244321}">
                <p14:modId xmlns:p14="http://schemas.microsoft.com/office/powerpoint/2010/main" val="1726713032"/>
              </p:ext>
            </p:extLst>
          </p:nvPr>
        </p:nvGraphicFramePr>
        <p:xfrm>
          <a:off x="4775284" y="2856437"/>
          <a:ext cx="5336276" cy="29034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CuadroTexto 25"/>
          <p:cNvSpPr txBox="1"/>
          <p:nvPr/>
        </p:nvSpPr>
        <p:spPr>
          <a:xfrm>
            <a:off x="9808224" y="3003512"/>
            <a:ext cx="2086853" cy="2031325"/>
          </a:xfrm>
          <a:prstGeom prst="rect">
            <a:avLst/>
          </a:prstGeom>
          <a:noFill/>
        </p:spPr>
        <p:txBody>
          <a:bodyPr wrap="none" rtlCol="0">
            <a:spAutoFit/>
          </a:bodyPr>
          <a:lstStyle/>
          <a:p>
            <a:pPr algn="ctr"/>
            <a:r>
              <a:rPr lang="es-EC" b="1" dirty="0">
                <a:latin typeface="Arial" panose="020B0604020202020204" pitchFamily="34" charset="0"/>
                <a:cs typeface="Arial" panose="020B0604020202020204" pitchFamily="34" charset="0"/>
              </a:rPr>
              <a:t>LA NECESIDAD </a:t>
            </a:r>
          </a:p>
          <a:p>
            <a:pPr algn="ctr"/>
            <a:r>
              <a:rPr lang="es-EC" b="1" dirty="0">
                <a:latin typeface="Arial" panose="020B0604020202020204" pitchFamily="34" charset="0"/>
                <a:cs typeface="Arial" panose="020B0604020202020204" pitchFamily="34" charset="0"/>
              </a:rPr>
              <a:t>DE RENOVAR </a:t>
            </a:r>
          </a:p>
          <a:p>
            <a:pPr algn="ctr"/>
            <a:r>
              <a:rPr lang="es-EC" b="1" dirty="0">
                <a:latin typeface="Arial" panose="020B0604020202020204" pitchFamily="34" charset="0"/>
                <a:cs typeface="Arial" panose="020B0604020202020204" pitchFamily="34" charset="0"/>
              </a:rPr>
              <a:t>LA TECNOLOGIA</a:t>
            </a:r>
          </a:p>
          <a:p>
            <a:pPr algn="ctr"/>
            <a:r>
              <a:rPr lang="es-EC" b="1" dirty="0">
                <a:latin typeface="Arial" panose="020B0604020202020204" pitchFamily="34" charset="0"/>
                <a:cs typeface="Arial" panose="020B0604020202020204" pitchFamily="34" charset="0"/>
              </a:rPr>
              <a:t>PARA PODER</a:t>
            </a:r>
          </a:p>
          <a:p>
            <a:pPr algn="ctr"/>
            <a:r>
              <a:rPr lang="es-EC" b="1" dirty="0">
                <a:latin typeface="Arial" panose="020B0604020202020204" pitchFamily="34" charset="0"/>
                <a:cs typeface="Arial" panose="020B0604020202020204" pitchFamily="34" charset="0"/>
              </a:rPr>
              <a:t>MEJORAR SUS </a:t>
            </a:r>
          </a:p>
          <a:p>
            <a:pPr algn="ctr"/>
            <a:r>
              <a:rPr lang="es-EC" b="1" dirty="0">
                <a:latin typeface="Arial" panose="020B0604020202020204" pitchFamily="34" charset="0"/>
                <a:cs typeface="Arial" panose="020B0604020202020204" pitchFamily="34" charset="0"/>
              </a:rPr>
              <a:t>PRODUCTOS</a:t>
            </a:r>
          </a:p>
          <a:p>
            <a:pPr algn="ctr"/>
            <a:r>
              <a:rPr lang="es-EC" b="1" dirty="0">
                <a:latin typeface="Arial" panose="020B0604020202020204" pitchFamily="34" charset="0"/>
                <a:cs typeface="Arial" panose="020B0604020202020204" pitchFamily="34" charset="0"/>
              </a:rPr>
              <a:t>PRODCUTIVOS </a:t>
            </a:r>
          </a:p>
        </p:txBody>
      </p:sp>
    </p:spTree>
    <p:extLst>
      <p:ext uri="{BB962C8B-B14F-4D97-AF65-F5344CB8AC3E}">
        <p14:creationId xmlns:p14="http://schemas.microsoft.com/office/powerpoint/2010/main" val="393656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Resultados</a:t>
            </a:r>
            <a:endParaRPr lang="es-EC" dirty="0"/>
          </a:p>
        </p:txBody>
      </p:sp>
      <p:graphicFrame>
        <p:nvGraphicFramePr>
          <p:cNvPr id="6" name="Diagrama 5"/>
          <p:cNvGraphicFramePr/>
          <p:nvPr>
            <p:extLst>
              <p:ext uri="{D42A27DB-BD31-4B8C-83A1-F6EECF244321}">
                <p14:modId xmlns:p14="http://schemas.microsoft.com/office/powerpoint/2010/main" val="2056976190"/>
              </p:ext>
            </p:extLst>
          </p:nvPr>
        </p:nvGraphicFramePr>
        <p:xfrm>
          <a:off x="690399" y="1569836"/>
          <a:ext cx="3455354" cy="223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a 22"/>
          <p:cNvGraphicFramePr/>
          <p:nvPr>
            <p:extLst>
              <p:ext uri="{D42A27DB-BD31-4B8C-83A1-F6EECF244321}">
                <p14:modId xmlns:p14="http://schemas.microsoft.com/office/powerpoint/2010/main" val="1206859345"/>
              </p:ext>
            </p:extLst>
          </p:nvPr>
        </p:nvGraphicFramePr>
        <p:xfrm>
          <a:off x="613950" y="4068476"/>
          <a:ext cx="3466728" cy="2083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a 23"/>
          <p:cNvGraphicFramePr/>
          <p:nvPr>
            <p:extLst>
              <p:ext uri="{D42A27DB-BD31-4B8C-83A1-F6EECF244321}">
                <p14:modId xmlns:p14="http://schemas.microsoft.com/office/powerpoint/2010/main" val="1883066563"/>
              </p:ext>
            </p:extLst>
          </p:nvPr>
        </p:nvGraphicFramePr>
        <p:xfrm>
          <a:off x="7976587" y="1726479"/>
          <a:ext cx="3455354" cy="2238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7" name="Diagrama 26"/>
          <p:cNvGraphicFramePr/>
          <p:nvPr>
            <p:extLst>
              <p:ext uri="{D42A27DB-BD31-4B8C-83A1-F6EECF244321}">
                <p14:modId xmlns:p14="http://schemas.microsoft.com/office/powerpoint/2010/main" val="2954687373"/>
              </p:ext>
            </p:extLst>
          </p:nvPr>
        </p:nvGraphicFramePr>
        <p:xfrm>
          <a:off x="4347396" y="4068475"/>
          <a:ext cx="3466728" cy="208367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8" name="Diagrama 27"/>
          <p:cNvGraphicFramePr/>
          <p:nvPr>
            <p:extLst>
              <p:ext uri="{D42A27DB-BD31-4B8C-83A1-F6EECF244321}">
                <p14:modId xmlns:p14="http://schemas.microsoft.com/office/powerpoint/2010/main" val="3763044788"/>
              </p:ext>
            </p:extLst>
          </p:nvPr>
        </p:nvGraphicFramePr>
        <p:xfrm>
          <a:off x="8108134" y="4068474"/>
          <a:ext cx="3466728" cy="208367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7" name="CuadroTexto 6"/>
          <p:cNvSpPr txBox="1"/>
          <p:nvPr/>
        </p:nvSpPr>
        <p:spPr>
          <a:xfrm>
            <a:off x="1915374" y="2384012"/>
            <a:ext cx="1005403" cy="584775"/>
          </a:xfrm>
          <a:prstGeom prst="rect">
            <a:avLst/>
          </a:prstGeom>
          <a:noFill/>
        </p:spPr>
        <p:txBody>
          <a:bodyPr wrap="none" rtlCol="0">
            <a:spAutoFit/>
          </a:bodyPr>
          <a:lstStyle/>
          <a:p>
            <a:r>
              <a:rPr lang="es-EC" sz="3200" b="1" dirty="0">
                <a:latin typeface="Arial" panose="020B0604020202020204" pitchFamily="34" charset="0"/>
                <a:cs typeface="Arial" panose="020B0604020202020204" pitchFamily="34" charset="0"/>
              </a:rPr>
              <a:t>31%</a:t>
            </a:r>
          </a:p>
        </p:txBody>
      </p:sp>
      <p:sp>
        <p:nvSpPr>
          <p:cNvPr id="29" name="CuadroTexto 28"/>
          <p:cNvSpPr txBox="1"/>
          <p:nvPr/>
        </p:nvSpPr>
        <p:spPr>
          <a:xfrm>
            <a:off x="9201562" y="2553246"/>
            <a:ext cx="1005403" cy="584775"/>
          </a:xfrm>
          <a:prstGeom prst="rect">
            <a:avLst/>
          </a:prstGeom>
          <a:noFill/>
        </p:spPr>
        <p:txBody>
          <a:bodyPr wrap="none" rtlCol="0">
            <a:spAutoFit/>
          </a:bodyPr>
          <a:lstStyle/>
          <a:p>
            <a:r>
              <a:rPr lang="es-EC" sz="3200" b="1" dirty="0">
                <a:latin typeface="Arial" panose="020B0604020202020204" pitchFamily="34" charset="0"/>
                <a:cs typeface="Arial" panose="020B0604020202020204" pitchFamily="34" charset="0"/>
              </a:rPr>
              <a:t>61%</a:t>
            </a:r>
          </a:p>
        </p:txBody>
      </p:sp>
      <p:sp>
        <p:nvSpPr>
          <p:cNvPr id="30" name="CuadroTexto 29"/>
          <p:cNvSpPr txBox="1"/>
          <p:nvPr/>
        </p:nvSpPr>
        <p:spPr>
          <a:xfrm>
            <a:off x="1893516" y="5331264"/>
            <a:ext cx="1005403" cy="584775"/>
          </a:xfrm>
          <a:prstGeom prst="rect">
            <a:avLst/>
          </a:prstGeom>
          <a:noFill/>
        </p:spPr>
        <p:txBody>
          <a:bodyPr wrap="none" rtlCol="0">
            <a:spAutoFit/>
          </a:bodyPr>
          <a:lstStyle/>
          <a:p>
            <a:r>
              <a:rPr lang="es-EC" sz="3200" b="1" dirty="0">
                <a:latin typeface="Arial" panose="020B0604020202020204" pitchFamily="34" charset="0"/>
                <a:cs typeface="Arial" panose="020B0604020202020204" pitchFamily="34" charset="0"/>
              </a:rPr>
              <a:t>48%</a:t>
            </a:r>
          </a:p>
        </p:txBody>
      </p:sp>
      <p:sp>
        <p:nvSpPr>
          <p:cNvPr id="31" name="CuadroTexto 30"/>
          <p:cNvSpPr txBox="1"/>
          <p:nvPr/>
        </p:nvSpPr>
        <p:spPr>
          <a:xfrm>
            <a:off x="5659944" y="5372208"/>
            <a:ext cx="1005403" cy="584775"/>
          </a:xfrm>
          <a:prstGeom prst="rect">
            <a:avLst/>
          </a:prstGeom>
          <a:noFill/>
        </p:spPr>
        <p:txBody>
          <a:bodyPr wrap="none" rtlCol="0">
            <a:spAutoFit/>
          </a:bodyPr>
          <a:lstStyle/>
          <a:p>
            <a:r>
              <a:rPr lang="es-EC" sz="3200" b="1" dirty="0">
                <a:latin typeface="Arial" panose="020B0604020202020204" pitchFamily="34" charset="0"/>
                <a:cs typeface="Arial" panose="020B0604020202020204" pitchFamily="34" charset="0"/>
              </a:rPr>
              <a:t>72%</a:t>
            </a:r>
          </a:p>
        </p:txBody>
      </p:sp>
      <p:sp>
        <p:nvSpPr>
          <p:cNvPr id="32" name="CuadroTexto 31"/>
          <p:cNvSpPr txBox="1"/>
          <p:nvPr/>
        </p:nvSpPr>
        <p:spPr>
          <a:xfrm>
            <a:off x="9429001" y="5396512"/>
            <a:ext cx="1005403" cy="584775"/>
          </a:xfrm>
          <a:prstGeom prst="rect">
            <a:avLst/>
          </a:prstGeom>
          <a:noFill/>
        </p:spPr>
        <p:txBody>
          <a:bodyPr wrap="none" rtlCol="0">
            <a:spAutoFit/>
          </a:bodyPr>
          <a:lstStyle/>
          <a:p>
            <a:r>
              <a:rPr lang="es-EC" sz="3200" b="1" dirty="0">
                <a:latin typeface="Arial" panose="020B0604020202020204" pitchFamily="34" charset="0"/>
                <a:cs typeface="Arial" panose="020B0604020202020204" pitchFamily="34" charset="0"/>
              </a:rPr>
              <a:t>53%</a:t>
            </a:r>
          </a:p>
        </p:txBody>
      </p:sp>
      <p:graphicFrame>
        <p:nvGraphicFramePr>
          <p:cNvPr id="9" name="Diagrama 8"/>
          <p:cNvGraphicFramePr/>
          <p:nvPr>
            <p:extLst>
              <p:ext uri="{D42A27DB-BD31-4B8C-83A1-F6EECF244321}">
                <p14:modId xmlns:p14="http://schemas.microsoft.com/office/powerpoint/2010/main" val="2968784876"/>
              </p:ext>
            </p:extLst>
          </p:nvPr>
        </p:nvGraphicFramePr>
        <p:xfrm>
          <a:off x="4424140" y="348246"/>
          <a:ext cx="3181292" cy="281902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cxnSp>
        <p:nvCxnSpPr>
          <p:cNvPr id="11" name="Conector recto 10"/>
          <p:cNvCxnSpPr/>
          <p:nvPr/>
        </p:nvCxnSpPr>
        <p:spPr>
          <a:xfrm>
            <a:off x="4278273" y="4068474"/>
            <a:ext cx="0" cy="2186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7995508" y="4057553"/>
            <a:ext cx="0" cy="2186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8547652" y="4068474"/>
            <a:ext cx="2292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5015947" y="4061905"/>
            <a:ext cx="2292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311965" y="4044415"/>
            <a:ext cx="229262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lecha: a la derecha 13"/>
          <p:cNvSpPr/>
          <p:nvPr/>
        </p:nvSpPr>
        <p:spPr>
          <a:xfrm>
            <a:off x="6904383" y="700267"/>
            <a:ext cx="909741" cy="4638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8181850" y="474981"/>
            <a:ext cx="2866874" cy="677108"/>
          </a:xfrm>
          <a:prstGeom prst="rect">
            <a:avLst/>
          </a:prstGeom>
          <a:noFill/>
        </p:spPr>
        <p:txBody>
          <a:bodyPr wrap="none" rtlCol="0">
            <a:spAutoFit/>
          </a:bodyPr>
          <a:lstStyle/>
          <a:p>
            <a:pPr algn="ctr"/>
            <a:r>
              <a:rPr lang="es-EC" sz="2400" b="1" dirty="0"/>
              <a:t>NO</a:t>
            </a:r>
            <a:r>
              <a:rPr lang="es-EC" dirty="0"/>
              <a:t> </a:t>
            </a:r>
            <a:r>
              <a:rPr lang="es-EC" sz="1400" dirty="0"/>
              <a:t>CUENTA CON CAPITAL</a:t>
            </a:r>
          </a:p>
          <a:p>
            <a:pPr algn="ctr"/>
            <a:r>
              <a:rPr lang="es-EC" sz="1400" dirty="0"/>
              <a:t>PARA INVERSION EN TECNOLOGIA</a:t>
            </a:r>
          </a:p>
        </p:txBody>
      </p:sp>
      <p:sp>
        <p:nvSpPr>
          <p:cNvPr id="37" name="CuadroTexto 36"/>
          <p:cNvSpPr txBox="1"/>
          <p:nvPr/>
        </p:nvSpPr>
        <p:spPr>
          <a:xfrm>
            <a:off x="4581349" y="2930283"/>
            <a:ext cx="2866874" cy="677108"/>
          </a:xfrm>
          <a:prstGeom prst="rect">
            <a:avLst/>
          </a:prstGeom>
          <a:noFill/>
        </p:spPr>
        <p:txBody>
          <a:bodyPr wrap="none" rtlCol="0">
            <a:spAutoFit/>
          </a:bodyPr>
          <a:lstStyle/>
          <a:p>
            <a:pPr algn="ctr"/>
            <a:r>
              <a:rPr lang="es-EC" sz="2400" b="1" dirty="0"/>
              <a:t>SI</a:t>
            </a:r>
            <a:r>
              <a:rPr lang="es-EC" dirty="0"/>
              <a:t> </a:t>
            </a:r>
            <a:r>
              <a:rPr lang="es-EC" sz="1400" dirty="0"/>
              <a:t>CUENTA CON CAPITAL</a:t>
            </a:r>
          </a:p>
          <a:p>
            <a:pPr algn="ctr"/>
            <a:r>
              <a:rPr lang="es-EC" sz="1400" dirty="0"/>
              <a:t>PARA INVERSION EN TECNOLOGIA</a:t>
            </a:r>
          </a:p>
        </p:txBody>
      </p:sp>
      <p:sp>
        <p:nvSpPr>
          <p:cNvPr id="38" name="Flecha: hacia abajo 37"/>
          <p:cNvSpPr/>
          <p:nvPr/>
        </p:nvSpPr>
        <p:spPr>
          <a:xfrm>
            <a:off x="5908668" y="2384012"/>
            <a:ext cx="293249" cy="54627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5450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Resultados</a:t>
            </a:r>
            <a:endParaRPr lang="es-EC" dirty="0"/>
          </a:p>
        </p:txBody>
      </p:sp>
      <p:graphicFrame>
        <p:nvGraphicFramePr>
          <p:cNvPr id="4" name="Marcador de contenido 3"/>
          <p:cNvGraphicFramePr>
            <a:graphicFrameLocks noGrp="1"/>
          </p:cNvGraphicFramePr>
          <p:nvPr>
            <p:ph idx="1"/>
          </p:nvPr>
        </p:nvGraphicFramePr>
        <p:xfrm>
          <a:off x="3051313" y="1205948"/>
          <a:ext cx="11035749" cy="531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7578252" y="5671931"/>
            <a:ext cx="83687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a:t>BAJO </a:t>
            </a:r>
          </a:p>
        </p:txBody>
      </p:sp>
      <p:sp>
        <p:nvSpPr>
          <p:cNvPr id="9" name="CuadroTexto 8"/>
          <p:cNvSpPr txBox="1"/>
          <p:nvPr/>
        </p:nvSpPr>
        <p:spPr>
          <a:xfrm>
            <a:off x="6369320" y="4618384"/>
            <a:ext cx="90611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a:t>MEDIO </a:t>
            </a:r>
          </a:p>
        </p:txBody>
      </p:sp>
      <p:sp>
        <p:nvSpPr>
          <p:cNvPr id="10" name="CuadroTexto 9"/>
          <p:cNvSpPr txBox="1"/>
          <p:nvPr/>
        </p:nvSpPr>
        <p:spPr>
          <a:xfrm>
            <a:off x="9488553" y="1803271"/>
            <a:ext cx="84813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dirty="0"/>
              <a:t>ALTO </a:t>
            </a:r>
          </a:p>
        </p:txBody>
      </p:sp>
      <p:graphicFrame>
        <p:nvGraphicFramePr>
          <p:cNvPr id="11" name="Diagrama 10"/>
          <p:cNvGraphicFramePr/>
          <p:nvPr/>
        </p:nvGraphicFramePr>
        <p:xfrm>
          <a:off x="998881" y="1934928"/>
          <a:ext cx="3586372" cy="37370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uadroTexto 11"/>
          <p:cNvSpPr txBox="1"/>
          <p:nvPr/>
        </p:nvSpPr>
        <p:spPr>
          <a:xfrm>
            <a:off x="4697894" y="1580985"/>
            <a:ext cx="212697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000" b="1" dirty="0">
                <a:solidFill>
                  <a:schemeClr val="accent4">
                    <a:lumMod val="75000"/>
                  </a:schemeClr>
                </a:solidFill>
              </a:rPr>
              <a:t>NIVEL DE CAPACITACIÓN</a:t>
            </a:r>
          </a:p>
        </p:txBody>
      </p:sp>
    </p:spTree>
    <p:extLst>
      <p:ext uri="{BB962C8B-B14F-4D97-AF65-F5344CB8AC3E}">
        <p14:creationId xmlns:p14="http://schemas.microsoft.com/office/powerpoint/2010/main" val="410231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Discusión de Resultados</a:t>
            </a:r>
            <a:endParaRPr lang="es-EC" dirty="0"/>
          </a:p>
        </p:txBody>
      </p:sp>
      <p:graphicFrame>
        <p:nvGraphicFramePr>
          <p:cNvPr id="10" name="Marcador de contenido 3"/>
          <p:cNvGraphicFramePr>
            <a:graphicFrameLocks noGrp="1"/>
          </p:cNvGraphicFramePr>
          <p:nvPr>
            <p:ph idx="1"/>
            <p:extLst>
              <p:ext uri="{D42A27DB-BD31-4B8C-83A1-F6EECF244321}">
                <p14:modId xmlns:p14="http://schemas.microsoft.com/office/powerpoint/2010/main" val="1445824535"/>
              </p:ext>
            </p:extLst>
          </p:nvPr>
        </p:nvGraphicFramePr>
        <p:xfrm>
          <a:off x="-2150829" y="1325217"/>
          <a:ext cx="13169349" cy="4757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cto 6"/>
          <p:cNvCxnSpPr/>
          <p:nvPr/>
        </p:nvCxnSpPr>
        <p:spPr>
          <a:xfrm flipH="1">
            <a:off x="4717775" y="1510748"/>
            <a:ext cx="13252" cy="33925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7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Discusión de Resultados</a:t>
            </a:r>
            <a:endParaRPr lang="es-EC"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188999460"/>
              </p:ext>
            </p:extLst>
          </p:nvPr>
        </p:nvGraphicFramePr>
        <p:xfrm>
          <a:off x="-2605585" y="1610360"/>
          <a:ext cx="1348285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Conector recto 11"/>
          <p:cNvCxnSpPr/>
          <p:nvPr/>
        </p:nvCxnSpPr>
        <p:spPr>
          <a:xfrm>
            <a:off x="4217158" y="1760561"/>
            <a:ext cx="0" cy="2879678"/>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1257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54000"/>
            <a:ext cx="9875520" cy="1356360"/>
          </a:xfrm>
        </p:spPr>
        <p:txBody>
          <a:bodyPr/>
          <a:lstStyle/>
          <a:p>
            <a:r>
              <a:rPr lang="es-EC" dirty="0"/>
              <a:t>Discusión de Resultados</a:t>
            </a:r>
            <a:endParaRPr lang="es-EC" dirty="0"/>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4162660546"/>
              </p:ext>
            </p:extLst>
          </p:nvPr>
        </p:nvGraphicFramePr>
        <p:xfrm>
          <a:off x="-3606413" y="1470967"/>
          <a:ext cx="15725632"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ector recto 4"/>
          <p:cNvCxnSpPr/>
          <p:nvPr/>
        </p:nvCxnSpPr>
        <p:spPr>
          <a:xfrm>
            <a:off x="4203510" y="1610360"/>
            <a:ext cx="40944" cy="3289186"/>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643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490162989"/>
              </p:ext>
            </p:extLst>
          </p:nvPr>
        </p:nvGraphicFramePr>
        <p:xfrm>
          <a:off x="711200" y="267200"/>
          <a:ext cx="10541355" cy="6343564"/>
        </p:xfrm>
        <a:graphic>
          <a:graphicData uri="http://schemas.openxmlformats.org/drawingml/2006/table">
            <a:tbl>
              <a:tblPr firstRow="1" firstCol="1" bandRow="1"/>
              <a:tblGrid>
                <a:gridCol w="221802">
                  <a:extLst>
                    <a:ext uri="{9D8B030D-6E8A-4147-A177-3AD203B41FA5}">
                      <a16:colId xmlns:a16="http://schemas.microsoft.com/office/drawing/2014/main" val="3728038757"/>
                    </a:ext>
                  </a:extLst>
                </a:gridCol>
                <a:gridCol w="2154593">
                  <a:extLst>
                    <a:ext uri="{9D8B030D-6E8A-4147-A177-3AD203B41FA5}">
                      <a16:colId xmlns:a16="http://schemas.microsoft.com/office/drawing/2014/main" val="1287278681"/>
                    </a:ext>
                  </a:extLst>
                </a:gridCol>
                <a:gridCol w="98662">
                  <a:extLst>
                    <a:ext uri="{9D8B030D-6E8A-4147-A177-3AD203B41FA5}">
                      <a16:colId xmlns:a16="http://schemas.microsoft.com/office/drawing/2014/main" val="57870411"/>
                    </a:ext>
                  </a:extLst>
                </a:gridCol>
                <a:gridCol w="3903046">
                  <a:extLst>
                    <a:ext uri="{9D8B030D-6E8A-4147-A177-3AD203B41FA5}">
                      <a16:colId xmlns:a16="http://schemas.microsoft.com/office/drawing/2014/main" val="3785972828"/>
                    </a:ext>
                  </a:extLst>
                </a:gridCol>
                <a:gridCol w="336912">
                  <a:extLst>
                    <a:ext uri="{9D8B030D-6E8A-4147-A177-3AD203B41FA5}">
                      <a16:colId xmlns:a16="http://schemas.microsoft.com/office/drawing/2014/main" val="538500229"/>
                    </a:ext>
                  </a:extLst>
                </a:gridCol>
                <a:gridCol w="3826340">
                  <a:extLst>
                    <a:ext uri="{9D8B030D-6E8A-4147-A177-3AD203B41FA5}">
                      <a16:colId xmlns:a16="http://schemas.microsoft.com/office/drawing/2014/main" val="1617762497"/>
                    </a:ext>
                  </a:extLst>
                </a:gridCol>
              </a:tblGrid>
              <a:tr h="230744">
                <a:tc rowSpan="5" gridSpan="2">
                  <a:txBody>
                    <a:bodyPr/>
                    <a:lstStyle/>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FODA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MATRIZ CRUZADA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5" h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FORTALEZAS (F)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s-EC" sz="1100">
                        <a:effectLst/>
                        <a:latin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DEBILIDADES (D)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94291871"/>
                  </a:ext>
                </a:extLst>
              </a:tr>
              <a:tr h="230744">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Alto porcentaje de demanda interna.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Alto costo de la maquinaria y equipo con tecnológica.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701489"/>
                  </a:ext>
                </a:extLst>
              </a:tr>
              <a:tr h="230744">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Insumos y materiales de buena calidad.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Estado de la tecnología actualmente utilizada.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16732032"/>
                  </a:ext>
                </a:extLst>
              </a:tr>
              <a:tr h="230744">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industria gráfica se encuentra organizada.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cuenta con personal capacitado y motivado.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314755"/>
                  </a:ext>
                </a:extLst>
              </a:tr>
              <a:tr h="230744">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Innovación constante.</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Procesos productivos ineficaces.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57591530"/>
                  </a:ext>
                </a:extLst>
              </a:tr>
              <a:tr h="230744">
                <a:tc gridSpan="2">
                  <a:txBody>
                    <a:bodyPr/>
                    <a:lstStyle/>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OPORTUNIDADES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FO * OFENSIVAS*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hMerge="1">
                  <a:txBody>
                    <a:bodyPr/>
                    <a:lstStyle/>
                    <a:p>
                      <a:endParaRPr lang="es-EC"/>
                    </a:p>
                  </a:txBody>
                  <a:tcPr/>
                </a:tc>
                <a:tc gridSpan="2">
                  <a:txBody>
                    <a:bodyPr/>
                    <a:lstStyle/>
                    <a:p>
                      <a:pPr algn="ctr">
                        <a:lnSpc>
                          <a:spcPct val="150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DO *REORIENTACIÓN*</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hMerge="1">
                  <a:txBody>
                    <a:bodyPr/>
                    <a:lstStyle/>
                    <a:p>
                      <a:endParaRPr lang="es-EC"/>
                    </a:p>
                  </a:txBody>
                  <a:tcPr/>
                </a:tc>
                <a:extLst>
                  <a:ext uri="{0D108BD9-81ED-4DB2-BD59-A6C34878D82A}">
                    <a16:rowId xmlns:a16="http://schemas.microsoft.com/office/drawing/2014/main" val="360627840"/>
                  </a:ext>
                </a:extLst>
              </a:tr>
              <a:tr h="23074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Creciente mercado interno.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5" gridSpan="2">
                  <a:txBody>
                    <a:bodyPr/>
                    <a:lstStyle/>
                    <a:p>
                      <a:pPr algn="ctr">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Implementar tecnología en los procesos de producción.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38100" algn="ctr">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Contratar Talento Humano altamente capacitado que agregue valor a los productos.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rowSpan="5" hMerge="1">
                  <a:txBody>
                    <a:bodyPr/>
                    <a:lstStyle/>
                    <a:p>
                      <a:endParaRPr lang="es-EC"/>
                    </a:p>
                  </a:txBody>
                  <a:tcPr/>
                </a:tc>
                <a:tc rowSpan="5" gridSpan="2">
                  <a:txBody>
                    <a:bodyPr/>
                    <a:lstStyle/>
                    <a:p>
                      <a:pPr marL="257175">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Buscar alternativas de financiamiento en entidades públicas o privados.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Realizar capacitaciones de forma semestral con temas de actualidad e interés para la industria gráfica.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rowSpan="5" hMerge="1">
                  <a:txBody>
                    <a:bodyPr/>
                    <a:lstStyle/>
                    <a:p>
                      <a:endParaRPr lang="es-EC"/>
                    </a:p>
                  </a:txBody>
                  <a:tcPr/>
                </a:tc>
                <a:extLst>
                  <a:ext uri="{0D108BD9-81ED-4DB2-BD59-A6C34878D82A}">
                    <a16:rowId xmlns:a16="http://schemas.microsoft.com/office/drawing/2014/main" val="3538984967"/>
                  </a:ext>
                </a:extLst>
              </a:tr>
              <a:tr h="49396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Demanda del sector industrial y comercial.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867044249"/>
                  </a:ext>
                </a:extLst>
              </a:tr>
              <a:tr h="49396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Desarrollo de nuevos productos.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4170019507"/>
                  </a:ext>
                </a:extLst>
              </a:tr>
              <a:tr h="1020403">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Legislaciones gubernamentales que incentivan el crecimiento de la industria.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2104119468"/>
                  </a:ext>
                </a:extLst>
              </a:tr>
              <a:tr h="23074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Estabilidad política.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33057098"/>
                  </a:ext>
                </a:extLst>
              </a:tr>
              <a:tr h="230744">
                <a:tc gridSpan="2">
                  <a:txBody>
                    <a:bodyPr/>
                    <a:lstStyle/>
                    <a:p>
                      <a:pPr algn="ctr">
                        <a:lnSpc>
                          <a:spcPct val="150000"/>
                        </a:lnSpc>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AMENAZAS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FA *DEFENSIVAS*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tc hMerge="1">
                  <a:txBody>
                    <a:bodyPr/>
                    <a:lstStyle/>
                    <a:p>
                      <a:endParaRPr lang="es-EC"/>
                    </a:p>
                  </a:txBody>
                  <a:tcPr/>
                </a:tc>
                <a:tc gridSpan="2">
                  <a:txBody>
                    <a:bodyPr/>
                    <a:lstStyle/>
                    <a:p>
                      <a:pPr algn="ctr">
                        <a:lnSpc>
                          <a:spcPct val="150000"/>
                        </a:lnSpc>
                        <a:spcAft>
                          <a:spcPts val="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DA *SUPERVIVENCIA*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nchor="ctr">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2CC"/>
                    </a:solidFill>
                  </a:tcPr>
                </a:tc>
                <a:tc hMerge="1">
                  <a:txBody>
                    <a:bodyPr/>
                    <a:lstStyle/>
                    <a:p>
                      <a:endParaRPr lang="es-EC"/>
                    </a:p>
                  </a:txBody>
                  <a:tcPr/>
                </a:tc>
                <a:extLst>
                  <a:ext uri="{0D108BD9-81ED-4DB2-BD59-A6C34878D82A}">
                    <a16:rowId xmlns:a16="http://schemas.microsoft.com/office/drawing/2014/main" val="3839246387"/>
                  </a:ext>
                </a:extLst>
              </a:tr>
              <a:tr h="49396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Falta de recursos financieros para invertir en tecnología.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4" gridSpan="2">
                  <a:txBody>
                    <a:bodyPr/>
                    <a:lstStyle/>
                    <a:p>
                      <a:pPr>
                        <a:lnSpc>
                          <a:spcPct val="15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Levantamiento de información y elaborar un plan de renovación de maquinaria y equipo a corto mediano y largo plazo.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Asegurar la calidad en los procesos productivos.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4" hMerge="1">
                  <a:txBody>
                    <a:bodyPr/>
                    <a:lstStyle/>
                    <a:p>
                      <a:endParaRPr lang="es-EC"/>
                    </a:p>
                  </a:txBody>
                  <a:tcPr/>
                </a:tc>
                <a:tc rowSpan="4" gridSpan="2">
                  <a:txBody>
                    <a:bodyPr/>
                    <a:lstStyle/>
                    <a:p>
                      <a:pPr algn="just">
                        <a:lnSpc>
                          <a:spcPct val="150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Alianzas estratégicas entre dos o más empresas para trabajar y cerrar la cadena productiva.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Definir políticas para selección de proveedores de actividades de la industria gráfica.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4" hMerge="1">
                  <a:txBody>
                    <a:bodyPr/>
                    <a:lstStyle/>
                    <a:p>
                      <a:endParaRPr lang="es-EC"/>
                    </a:p>
                  </a:txBody>
                  <a:tcPr/>
                </a:tc>
                <a:extLst>
                  <a:ext uri="{0D108BD9-81ED-4DB2-BD59-A6C34878D82A}">
                    <a16:rowId xmlns:a16="http://schemas.microsoft.com/office/drawing/2014/main" val="4229471876"/>
                  </a:ext>
                </a:extLst>
              </a:tr>
              <a:tr h="757183">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Falta de apoyo de los empresarios para mantener al talento humano capacitado.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2147461951"/>
                  </a:ext>
                </a:extLst>
              </a:tr>
              <a:tr h="49396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Maquinaria y equipos obsoletos.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1630770206"/>
                  </a:ext>
                </a:extLst>
              </a:tr>
              <a:tr h="493964">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Talento Humano con bajo nivel de capacitación técnica.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631" marR="3663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2937500672"/>
                  </a:ext>
                </a:extLst>
              </a:tr>
            </a:tbl>
          </a:graphicData>
        </a:graphic>
      </p:graphicFrame>
    </p:spTree>
    <p:extLst>
      <p:ext uri="{BB962C8B-B14F-4D97-AF65-F5344CB8AC3E}">
        <p14:creationId xmlns:p14="http://schemas.microsoft.com/office/powerpoint/2010/main" val="291093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GENERAL</a:t>
            </a:r>
          </a:p>
        </p:txBody>
      </p:sp>
      <p:sp>
        <p:nvSpPr>
          <p:cNvPr id="3" name="Marcador de contenido 2"/>
          <p:cNvSpPr>
            <a:spLocks noGrp="1"/>
          </p:cNvSpPr>
          <p:nvPr>
            <p:ph idx="1"/>
          </p:nvPr>
        </p:nvSpPr>
        <p:spPr/>
        <p:txBody>
          <a:bodyPr>
            <a:normAutofit fontScale="92500" lnSpcReduction="10000"/>
          </a:bodyPr>
          <a:lstStyle/>
          <a:p>
            <a:pPr lvl="0" algn="just"/>
            <a:r>
              <a:rPr lang="es-EC" sz="5400" dirty="0">
                <a:solidFill>
                  <a:schemeClr val="tx1"/>
                </a:solidFill>
              </a:rPr>
              <a:t>Describir la tecnología actualmente utilizada en los procesos productivos de las pequeñas industrias del sector gráfico en el Distrito Metropolitano Quito para plantear una propuesta de mejora.  </a:t>
            </a:r>
          </a:p>
          <a:p>
            <a:pPr marL="45720" indent="0" algn="just">
              <a:buNone/>
            </a:pPr>
            <a:endParaRPr lang="es-EC" sz="11500" dirty="0">
              <a:solidFill>
                <a:schemeClr val="tx1"/>
              </a:solidFill>
            </a:endParaRPr>
          </a:p>
        </p:txBody>
      </p:sp>
    </p:spTree>
    <p:extLst>
      <p:ext uri="{BB962C8B-B14F-4D97-AF65-F5344CB8AC3E}">
        <p14:creationId xmlns:p14="http://schemas.microsoft.com/office/powerpoint/2010/main" val="1426419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34686416"/>
              </p:ext>
            </p:extLst>
          </p:nvPr>
        </p:nvGraphicFramePr>
        <p:xfrm>
          <a:off x="787400" y="457200"/>
          <a:ext cx="10566399" cy="5742992"/>
        </p:xfrm>
        <a:graphic>
          <a:graphicData uri="http://schemas.openxmlformats.org/drawingml/2006/table">
            <a:tbl>
              <a:tblPr firstRow="1" firstCol="1" bandRow="1"/>
              <a:tblGrid>
                <a:gridCol w="850900">
                  <a:extLst>
                    <a:ext uri="{9D8B030D-6E8A-4147-A177-3AD203B41FA5}">
                      <a16:colId xmlns:a16="http://schemas.microsoft.com/office/drawing/2014/main" val="1401855807"/>
                    </a:ext>
                  </a:extLst>
                </a:gridCol>
                <a:gridCol w="711200">
                  <a:extLst>
                    <a:ext uri="{9D8B030D-6E8A-4147-A177-3AD203B41FA5}">
                      <a16:colId xmlns:a16="http://schemas.microsoft.com/office/drawing/2014/main" val="3054360133"/>
                    </a:ext>
                  </a:extLst>
                </a:gridCol>
                <a:gridCol w="7226300">
                  <a:extLst>
                    <a:ext uri="{9D8B030D-6E8A-4147-A177-3AD203B41FA5}">
                      <a16:colId xmlns:a16="http://schemas.microsoft.com/office/drawing/2014/main" val="2251988320"/>
                    </a:ext>
                  </a:extLst>
                </a:gridCol>
                <a:gridCol w="1777999">
                  <a:extLst>
                    <a:ext uri="{9D8B030D-6E8A-4147-A177-3AD203B41FA5}">
                      <a16:colId xmlns:a16="http://schemas.microsoft.com/office/drawing/2014/main" val="798148825"/>
                    </a:ext>
                  </a:extLst>
                </a:gridCol>
              </a:tblGrid>
              <a:tr h="424628">
                <a:tc>
                  <a:txBody>
                    <a:bodyPr/>
                    <a:lstStyle/>
                    <a:p>
                      <a:pPr algn="ctr">
                        <a:lnSpc>
                          <a:spcPct val="150000"/>
                        </a:lnSpc>
                        <a:spcAft>
                          <a:spcPts val="0"/>
                        </a:spcAft>
                      </a:pPr>
                      <a:r>
                        <a:rPr lang="es-EC" sz="10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10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Referencia</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1000">
                          <a:solidFill>
                            <a:srgbClr val="FFFFFF"/>
                          </a:solidFill>
                          <a:effectLst/>
                          <a:latin typeface="Arial" panose="020B0604020202020204" pitchFamily="34" charset="0"/>
                          <a:ea typeface="Times New Roman" panose="02020603050405020304" pitchFamily="18" charset="0"/>
                          <a:cs typeface="Arial" panose="020B0604020202020204" pitchFamily="34" charset="0"/>
                        </a:rPr>
                        <a:t>Jerarquización de estrategias</a:t>
                      </a:r>
                      <a:endParaRPr lang="es-EC" sz="10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10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Importancia de la estrategia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938982282"/>
                  </a:ext>
                </a:extLst>
              </a:tr>
              <a:tr h="647560">
                <a:tc>
                  <a:txBody>
                    <a:bodyPr/>
                    <a:lstStyle/>
                    <a:p>
                      <a:pPr algn="ctr">
                        <a:lnSpc>
                          <a:spcPct val="150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Asegurar la calidad en los procesos productivos.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EC"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5,74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7214758"/>
                  </a:ext>
                </a:extLst>
              </a:tr>
              <a:tr h="435245">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Implementar tecnología en los procesos de producción.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63821765"/>
                  </a:ext>
                </a:extLst>
              </a:tr>
              <a:tr h="647560">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Contratar Talento Humano altamente capacitado que agregue valor a los productos.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22592445"/>
                  </a:ext>
                </a:extLst>
              </a:tr>
              <a:tr h="859873">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Levantamiento de información y elaborar un plan de renovación de maquinaria y equipo a corto mediano y largo plazo.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866013291"/>
                  </a:ext>
                </a:extLst>
              </a:tr>
              <a:tr h="647560">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Realizar capacitaciones de forma semestral con temas de actualidad e interés para la industria gráfica.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49129834"/>
                  </a:ext>
                </a:extLst>
              </a:tr>
              <a:tr h="630454">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Buscar alternativas de financiamiento en entidades públicas o privados.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4824780"/>
                  </a:ext>
                </a:extLst>
              </a:tr>
              <a:tr h="647560">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50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Alianzas estratégicas entre dos o más empresas para trabajar y cerrar la cadena productiva.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56435604"/>
                  </a:ext>
                </a:extLst>
              </a:tr>
              <a:tr h="647560">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50000"/>
                        </a:lnSpc>
                        <a:spcAft>
                          <a:spcPts val="0"/>
                        </a:spcAft>
                      </a:pPr>
                      <a:r>
                        <a:rPr lang="es-EC"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Definir políticas para selección de proveedores de actividades de la industria gráfica.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5926" marR="3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27927240"/>
                  </a:ext>
                </a:extLst>
              </a:tr>
            </a:tbl>
          </a:graphicData>
        </a:graphic>
      </p:graphicFrame>
    </p:spTree>
    <p:extLst>
      <p:ext uri="{BB962C8B-B14F-4D97-AF65-F5344CB8AC3E}">
        <p14:creationId xmlns:p14="http://schemas.microsoft.com/office/powerpoint/2010/main" val="140699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FUNDAMENTACION DE LA PROPUESTA</a:t>
            </a:r>
          </a:p>
        </p:txBody>
      </p:sp>
      <p:sp>
        <p:nvSpPr>
          <p:cNvPr id="3" name="Marcador de contenido 2"/>
          <p:cNvSpPr>
            <a:spLocks noGrp="1"/>
          </p:cNvSpPr>
          <p:nvPr>
            <p:ph idx="1"/>
          </p:nvPr>
        </p:nvSpPr>
        <p:spPr/>
        <p:txBody>
          <a:bodyPr/>
          <a:lstStyle/>
          <a:p>
            <a:pPr indent="0" algn="just">
              <a:lnSpc>
                <a:spcPct val="150000"/>
              </a:lnSpc>
              <a:spcAft>
                <a:spcPts val="800"/>
              </a:spcAft>
              <a:buNone/>
            </a:pPr>
            <a:r>
              <a:rPr lang="es-EC" sz="3600" dirty="0">
                <a:solidFill>
                  <a:schemeClr val="tx1"/>
                </a:solidFill>
                <a:latin typeface="Arial" panose="020B0604020202020204" pitchFamily="34" charset="0"/>
                <a:ea typeface="Times New Roman" panose="02020603050405020304" pitchFamily="18" charset="0"/>
                <a:cs typeface="Arial" panose="020B0604020202020204" pitchFamily="34" charset="0"/>
              </a:rPr>
              <a:t>Asegurar la calidad en los procesos productivos, </a:t>
            </a:r>
            <a:r>
              <a:rPr lang="es-EC" sz="3600" dirty="0">
                <a:solidFill>
                  <a:schemeClr val="tx1"/>
                </a:solidFill>
                <a:latin typeface="Arial" panose="020B0604020202020204" pitchFamily="34" charset="0"/>
                <a:ea typeface="Calibri" panose="020F0502020204030204" pitchFamily="34" charset="0"/>
                <a:cs typeface="Times New Roman" panose="02020603050405020304" pitchFamily="18" charset="0"/>
              </a:rPr>
              <a:t>sin descuidar las Alianzas estratégicas entre dos o más empresas para trabajar y cerrar la cadena productiva.</a:t>
            </a:r>
          </a:p>
          <a:p>
            <a:endParaRPr lang="es-EC" dirty="0"/>
          </a:p>
        </p:txBody>
      </p:sp>
    </p:spTree>
    <p:extLst>
      <p:ext uri="{BB962C8B-B14F-4D97-AF65-F5344CB8AC3E}">
        <p14:creationId xmlns:p14="http://schemas.microsoft.com/office/powerpoint/2010/main" val="310232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238539" y="315437"/>
            <a:ext cx="11695945" cy="6231137"/>
          </a:xfrm>
          <a:prstGeom prst="rect">
            <a:avLst/>
          </a:prstGeom>
        </p:spPr>
      </p:pic>
      <p:sp>
        <p:nvSpPr>
          <p:cNvPr id="2" name="Rectángulo 1"/>
          <p:cNvSpPr/>
          <p:nvPr/>
        </p:nvSpPr>
        <p:spPr>
          <a:xfrm>
            <a:off x="2286000" y="2761591"/>
            <a:ext cx="8877300" cy="1420325"/>
          </a:xfrm>
          <a:prstGeom prst="rect">
            <a:avLst/>
          </a:prstGeom>
        </p:spPr>
        <p:txBody>
          <a:bodyPr wrap="square">
            <a:spAutoFit/>
          </a:bodyPr>
          <a:lstStyle/>
          <a:p>
            <a:pPr indent="449580" algn="just">
              <a:lnSpc>
                <a:spcPct val="150000"/>
              </a:lnSpc>
              <a:spcAft>
                <a:spcPts val="800"/>
              </a:spcAft>
            </a:pPr>
            <a:r>
              <a:rPr lang="es-EC" sz="2000" b="1" dirty="0">
                <a:latin typeface="Arial" panose="020B0604020202020204" pitchFamily="34" charset="0"/>
                <a:ea typeface="Calibri" panose="020F0502020204030204" pitchFamily="34" charset="0"/>
                <a:cs typeface="Times New Roman" panose="02020603050405020304" pitchFamily="18" charset="0"/>
              </a:rPr>
              <a:t>TEMA 1: Rediseño de la cadena productiva de la pequeña industria gráfica del Distrito Metropolitano de Quito y modelo de implementación de nueva tecnología en los procesos de producción.  </a:t>
            </a:r>
          </a:p>
        </p:txBody>
      </p:sp>
    </p:spTree>
    <p:extLst>
      <p:ext uri="{BB962C8B-B14F-4D97-AF65-F5344CB8AC3E}">
        <p14:creationId xmlns:p14="http://schemas.microsoft.com/office/powerpoint/2010/main" val="368510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0" y="749300"/>
            <a:ext cx="9872871" cy="4838700"/>
          </a:xfrm>
        </p:spPr>
        <p:txBody>
          <a:bodyPr>
            <a:noAutofit/>
          </a:bodyPr>
          <a:lstStyle/>
          <a:p>
            <a:pPr marL="45720" indent="0" algn="just">
              <a:buNone/>
            </a:pPr>
            <a:r>
              <a:rPr lang="es-EC" sz="3200" dirty="0">
                <a:solidFill>
                  <a:schemeClr val="tx1"/>
                </a:solidFill>
                <a:latin typeface="Arial" panose="020B0604020202020204" pitchFamily="34" charset="0"/>
                <a:cs typeface="Arial" panose="020B0604020202020204" pitchFamily="34" charset="0"/>
              </a:rPr>
              <a:t>Tema 2: Diseño de un modelo de formación y capacitación por competencias orientado a incrementar los niveles de calidad, productividad y desarrollo del talento humano que intervine en la cadena productiva de la pequeña industria gráfica del Distrito Metropolitano de Quito. </a:t>
            </a:r>
          </a:p>
        </p:txBody>
      </p:sp>
      <p:pic>
        <p:nvPicPr>
          <p:cNvPr id="4" name="Imagen 3"/>
          <p:cNvPicPr>
            <a:picLocks noChangeAspect="1"/>
          </p:cNvPicPr>
          <p:nvPr/>
        </p:nvPicPr>
        <p:blipFill>
          <a:blip r:embed="rId3"/>
          <a:stretch>
            <a:fillRect/>
          </a:stretch>
        </p:blipFill>
        <p:spPr>
          <a:xfrm>
            <a:off x="3698185" y="3657600"/>
            <a:ext cx="4762500" cy="2490580"/>
          </a:xfrm>
          <a:prstGeom prst="rect">
            <a:avLst/>
          </a:prstGeom>
        </p:spPr>
      </p:pic>
    </p:spTree>
    <p:extLst>
      <p:ext uri="{BB962C8B-B14F-4D97-AF65-F5344CB8AC3E}">
        <p14:creationId xmlns:p14="http://schemas.microsoft.com/office/powerpoint/2010/main" val="167453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0" y="749300"/>
            <a:ext cx="9872871" cy="4838700"/>
          </a:xfrm>
        </p:spPr>
        <p:txBody>
          <a:bodyPr>
            <a:noAutofit/>
          </a:bodyPr>
          <a:lstStyle/>
          <a:p>
            <a:pPr marL="45720" indent="0" algn="just">
              <a:buNone/>
            </a:pPr>
            <a:r>
              <a:rPr lang="es-EC" sz="3200" dirty="0">
                <a:solidFill>
                  <a:schemeClr val="tx1"/>
                </a:solidFill>
                <a:latin typeface="Arial" panose="020B0604020202020204" pitchFamily="34" charset="0"/>
                <a:cs typeface="Arial" panose="020B0604020202020204" pitchFamily="34" charset="0"/>
              </a:rPr>
              <a:t>Tema 3: Plan de renovación tecnológica, modelo de financiamiento para mejorar la competitividad a corto y mediano plazo de la pequeña industria gráfica del Distrito Metropolitano de Quito.</a:t>
            </a:r>
          </a:p>
          <a:p>
            <a:pPr marL="45720" indent="0">
              <a:buNone/>
            </a:pPr>
            <a:endParaRPr lang="es-EC" sz="3200" dirty="0"/>
          </a:p>
        </p:txBody>
      </p:sp>
      <p:pic>
        <p:nvPicPr>
          <p:cNvPr id="2" name="Imagen 1"/>
          <p:cNvPicPr>
            <a:picLocks noChangeAspect="1"/>
          </p:cNvPicPr>
          <p:nvPr/>
        </p:nvPicPr>
        <p:blipFill>
          <a:blip r:embed="rId3"/>
          <a:stretch>
            <a:fillRect/>
          </a:stretch>
        </p:blipFill>
        <p:spPr>
          <a:xfrm>
            <a:off x="4411017" y="2687637"/>
            <a:ext cx="3733800" cy="2286000"/>
          </a:xfrm>
          <a:prstGeom prst="rect">
            <a:avLst/>
          </a:prstGeom>
        </p:spPr>
      </p:pic>
      <p:pic>
        <p:nvPicPr>
          <p:cNvPr id="4" name="Imagen 3"/>
          <p:cNvPicPr>
            <a:picLocks noChangeAspect="1"/>
          </p:cNvPicPr>
          <p:nvPr/>
        </p:nvPicPr>
        <p:blipFill>
          <a:blip r:embed="rId4"/>
          <a:stretch>
            <a:fillRect/>
          </a:stretch>
        </p:blipFill>
        <p:spPr>
          <a:xfrm>
            <a:off x="825361" y="2687637"/>
            <a:ext cx="2092829" cy="2056642"/>
          </a:xfrm>
          <a:prstGeom prst="rect">
            <a:avLst/>
          </a:prstGeom>
        </p:spPr>
      </p:pic>
      <p:sp>
        <p:nvSpPr>
          <p:cNvPr id="5" name="CuadroTexto 4"/>
          <p:cNvSpPr txBox="1"/>
          <p:nvPr/>
        </p:nvSpPr>
        <p:spPr>
          <a:xfrm>
            <a:off x="1109246" y="4851406"/>
            <a:ext cx="1470992" cy="923330"/>
          </a:xfrm>
          <a:prstGeom prst="rect">
            <a:avLst/>
          </a:prstGeom>
          <a:noFill/>
        </p:spPr>
        <p:txBody>
          <a:bodyPr wrap="square" rtlCol="0">
            <a:spAutoFit/>
          </a:bodyPr>
          <a:lstStyle/>
          <a:p>
            <a:pPr algn="ctr"/>
            <a:r>
              <a:rPr lang="es-EC" dirty="0"/>
              <a:t>Sistema de Numeración Tradicional </a:t>
            </a:r>
          </a:p>
        </p:txBody>
      </p:sp>
      <p:sp>
        <p:nvSpPr>
          <p:cNvPr id="6" name="CuadroTexto 5"/>
          <p:cNvSpPr txBox="1"/>
          <p:nvPr/>
        </p:nvSpPr>
        <p:spPr>
          <a:xfrm>
            <a:off x="8415130" y="3091973"/>
            <a:ext cx="2918380" cy="2031325"/>
          </a:xfrm>
          <a:prstGeom prst="rect">
            <a:avLst/>
          </a:prstGeom>
          <a:noFill/>
        </p:spPr>
        <p:txBody>
          <a:bodyPr wrap="square" rtlCol="0">
            <a:spAutoFit/>
          </a:bodyPr>
          <a:lstStyle/>
          <a:p>
            <a:pPr algn="ctr"/>
            <a:r>
              <a:rPr lang="es-EC" dirty="0"/>
              <a:t>Sistema de Numeración Digital  </a:t>
            </a:r>
          </a:p>
          <a:p>
            <a:r>
              <a:rPr lang="es-EC" dirty="0"/>
              <a:t>+ Data Variable</a:t>
            </a:r>
          </a:p>
          <a:p>
            <a:r>
              <a:rPr lang="es-EC" dirty="0"/>
              <a:t>++ Códigos de Barra</a:t>
            </a:r>
          </a:p>
          <a:p>
            <a:r>
              <a:rPr lang="es-EC" dirty="0"/>
              <a:t>+++ Códigos QR</a:t>
            </a:r>
          </a:p>
          <a:p>
            <a:r>
              <a:rPr lang="es-EC" dirty="0"/>
              <a:t>++++ Algoritmos Numéricos</a:t>
            </a:r>
          </a:p>
          <a:p>
            <a:r>
              <a:rPr lang="es-EC" dirty="0"/>
              <a:t>+++++ Seguridad  </a:t>
            </a:r>
          </a:p>
        </p:txBody>
      </p:sp>
    </p:spTree>
    <p:extLst>
      <p:ext uri="{BB962C8B-B14F-4D97-AF65-F5344CB8AC3E}">
        <p14:creationId xmlns:p14="http://schemas.microsoft.com/office/powerpoint/2010/main" val="30057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68920576"/>
              </p:ext>
            </p:extLst>
          </p:nvPr>
        </p:nvGraphicFramePr>
        <p:xfrm>
          <a:off x="569842" y="1484243"/>
          <a:ext cx="11131827" cy="465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228600" y="265043"/>
            <a:ext cx="9875520" cy="1356360"/>
          </a:xfrm>
        </p:spPr>
        <p:txBody>
          <a:bodyPr/>
          <a:lstStyle/>
          <a:p>
            <a:r>
              <a:rPr lang="es-EC" dirty="0"/>
              <a:t>Propuesta de Mejora</a:t>
            </a:r>
          </a:p>
        </p:txBody>
      </p:sp>
    </p:spTree>
    <p:extLst>
      <p:ext uri="{BB962C8B-B14F-4D97-AF65-F5344CB8AC3E}">
        <p14:creationId xmlns:p14="http://schemas.microsoft.com/office/powerpoint/2010/main" val="94868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Propuesta de Mejora</a:t>
            </a:r>
          </a:p>
        </p:txBody>
      </p:sp>
      <p:sp>
        <p:nvSpPr>
          <p:cNvPr id="3" name="Marcador de contenido 2"/>
          <p:cNvSpPr>
            <a:spLocks noGrp="1"/>
          </p:cNvSpPr>
          <p:nvPr>
            <p:ph idx="1"/>
          </p:nvPr>
        </p:nvSpPr>
        <p:spPr/>
        <p:txBody>
          <a:bodyPr/>
          <a:lstStyle/>
          <a:p>
            <a:r>
              <a:rPr lang="es-EC" dirty="0">
                <a:solidFill>
                  <a:schemeClr val="tx1"/>
                </a:solidFill>
              </a:rPr>
              <a:t>Sistema de Gestión de Calidad basado en las normas ISO 9001 – 2015 para las pequeñas empresas de la Industria Gráfica del Distrito Metropolitano de Quito</a:t>
            </a:r>
          </a:p>
          <a:p>
            <a:r>
              <a:rPr lang="es-EC" dirty="0">
                <a:solidFill>
                  <a:schemeClr val="tx1"/>
                </a:solidFill>
              </a:rPr>
              <a:t>Matriz Axiológica (Principios y Valores) </a:t>
            </a:r>
          </a:p>
          <a:p>
            <a:r>
              <a:rPr lang="es-EC" dirty="0">
                <a:solidFill>
                  <a:schemeClr val="tx1"/>
                </a:solidFill>
              </a:rPr>
              <a:t>Objetivos Institucionales y Estratégicos / Referenciales</a:t>
            </a:r>
          </a:p>
          <a:p>
            <a:r>
              <a:rPr lang="es-EC" dirty="0">
                <a:solidFill>
                  <a:schemeClr val="tx1"/>
                </a:solidFill>
              </a:rPr>
              <a:t>Manual de Sistema de Gestión de Calidad basado en las Normas ISO 9001 – 2015</a:t>
            </a:r>
          </a:p>
          <a:p>
            <a:r>
              <a:rPr lang="es-EC" dirty="0">
                <a:solidFill>
                  <a:schemeClr val="tx1"/>
                </a:solidFill>
              </a:rPr>
              <a:t>Presupuesto de implementación /  Referencial  </a:t>
            </a:r>
          </a:p>
          <a:p>
            <a:r>
              <a:rPr lang="es-EC" dirty="0">
                <a:solidFill>
                  <a:schemeClr val="tx1"/>
                </a:solidFill>
              </a:rPr>
              <a:t>Diagrama de Gantt a Corto – Mediano y Largo / Referencial </a:t>
            </a:r>
            <a:endParaRPr lang="es-EC" dirty="0">
              <a:solidFill>
                <a:schemeClr val="tx1"/>
              </a:solidFill>
            </a:endParaRPr>
          </a:p>
        </p:txBody>
      </p:sp>
    </p:spTree>
    <p:extLst>
      <p:ext uri="{BB962C8B-B14F-4D97-AF65-F5344CB8AC3E}">
        <p14:creationId xmlns:p14="http://schemas.microsoft.com/office/powerpoint/2010/main" val="17482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Autofit/>
          </a:bodyPr>
          <a:lstStyle/>
          <a:p>
            <a:pPr algn="just">
              <a:lnSpc>
                <a:spcPct val="160000"/>
              </a:lnSpc>
            </a:pPr>
            <a:r>
              <a:rPr lang="es-EC" sz="2400" dirty="0">
                <a:solidFill>
                  <a:schemeClr val="tx1"/>
                </a:solidFill>
                <a:latin typeface="Arial" panose="020B0604020202020204" pitchFamily="34" charset="0"/>
                <a:cs typeface="Arial" panose="020B0604020202020204" pitchFamily="34" charset="0"/>
              </a:rPr>
              <a:t>Mediante un análisis de la situación actual de las empresas de la pequeña industria gráfica se determinó que los factores que influyen en los procesos productivos son la falta de capacitación técnica del personal en la operación de maquinaria y equipos lo cual conlleva a una falta de optimización de recursos empresariales.</a:t>
            </a:r>
          </a:p>
          <a:p>
            <a:pPr marL="45720" lvl="0" indent="0" algn="just">
              <a:lnSpc>
                <a:spcPct val="160000"/>
              </a:lnSpc>
              <a:buNone/>
            </a:pPr>
            <a:r>
              <a:rPr lang="es-EC" sz="2400" dirty="0">
                <a:latin typeface="Arial" panose="020B0604020202020204" pitchFamily="34" charset="0"/>
                <a:cs typeface="Arial" panose="020B0604020202020204" pitchFamily="34" charset="0"/>
              </a:rPr>
              <a:t> </a:t>
            </a:r>
          </a:p>
          <a:p>
            <a:pPr marL="45720" indent="0" algn="just">
              <a:lnSpc>
                <a:spcPct val="160000"/>
              </a:lnSpc>
              <a:buNone/>
            </a:pPr>
            <a:r>
              <a:rPr lang="es-EC" sz="2400" dirty="0">
                <a:latin typeface="Arial" panose="020B0604020202020204" pitchFamily="34" charset="0"/>
                <a:cs typeface="Arial" panose="020B0604020202020204" pitchFamily="34" charset="0"/>
              </a:rPr>
              <a:t> </a:t>
            </a:r>
          </a:p>
          <a:p>
            <a:pPr algn="just">
              <a:lnSpc>
                <a:spcPct val="160000"/>
              </a:lnSpc>
            </a:pPr>
            <a:endParaRPr lang="es-EC"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58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rmAutofit/>
          </a:bodyPr>
          <a:lstStyle/>
          <a:p>
            <a:pPr>
              <a:lnSpc>
                <a:spcPct val="150000"/>
              </a:lnSpc>
            </a:pPr>
            <a:r>
              <a:rPr lang="es-EC" sz="2400" dirty="0">
                <a:latin typeface="Arial" panose="020B0604020202020204" pitchFamily="34" charset="0"/>
                <a:cs typeface="Arial" panose="020B0604020202020204" pitchFamily="34" charset="0"/>
              </a:rPr>
              <a:t> </a:t>
            </a:r>
            <a:r>
              <a:rPr lang="es-EC" sz="2400" dirty="0">
                <a:solidFill>
                  <a:schemeClr val="tx1"/>
                </a:solidFill>
                <a:latin typeface="Arial" panose="020B0604020202020204" pitchFamily="34" charset="0"/>
                <a:cs typeface="Arial" panose="020B0604020202020204" pitchFamily="34" charset="0"/>
              </a:rPr>
              <a:t>Mediante el análisis de la discusión de resultados del presente trabajo se conoció que los usos de la tecnología en los procesos productivos son de tecnificación baja, media y obsoletos ya sea por falta de inversión en tecnología y por la falta de talento humano capacitado que pueda aprovechar la tecnología con que disponen.</a:t>
            </a:r>
          </a:p>
          <a:p>
            <a:pPr marL="45720" indent="0">
              <a:buNone/>
            </a:pPr>
            <a:r>
              <a:rPr lang="es-EC" sz="2400" dirty="0">
                <a:latin typeface="Arial" panose="020B0604020202020204" pitchFamily="34" charset="0"/>
                <a:cs typeface="Arial" panose="020B0604020202020204" pitchFamily="34" charset="0"/>
              </a:rPr>
              <a:t> </a:t>
            </a:r>
          </a:p>
          <a:p>
            <a:endParaRPr lang="es-EC"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27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rmAutofit/>
          </a:bodyPr>
          <a:lstStyle/>
          <a:p>
            <a:pPr algn="just">
              <a:lnSpc>
                <a:spcPct val="150000"/>
              </a:lnSpc>
            </a:pPr>
            <a:r>
              <a:rPr lang="es-EC" sz="2400" dirty="0">
                <a:latin typeface="Arial" panose="020B0604020202020204" pitchFamily="34" charset="0"/>
                <a:cs typeface="Arial" panose="020B0604020202020204" pitchFamily="34" charset="0"/>
              </a:rPr>
              <a:t> </a:t>
            </a:r>
            <a:r>
              <a:rPr lang="es-EC" sz="2400" dirty="0">
                <a:solidFill>
                  <a:schemeClr val="tx1"/>
                </a:solidFill>
                <a:latin typeface="Arial" panose="020B0604020202020204" pitchFamily="34" charset="0"/>
                <a:cs typeface="Arial" panose="020B0604020202020204" pitchFamily="34" charset="0"/>
              </a:rPr>
              <a:t>Se define una propuesta asegurar la calidad de los procesos productivos, utilizando y aplicando un diseño de un sistema de calidad basado en las normas ISO 9001 – 2015 para las pequeñas empresas de industrias gráficas y lograr alianzas estratégicas entre dos o más empresas para trabajar y cerrar la cadena productiva. </a:t>
            </a:r>
          </a:p>
          <a:p>
            <a:endParaRPr lang="es-EC"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90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OBJETIVOS ESPECIFICOS</a:t>
            </a:r>
          </a:p>
        </p:txBody>
      </p:sp>
      <p:sp>
        <p:nvSpPr>
          <p:cNvPr id="3" name="Marcador de contenido 2"/>
          <p:cNvSpPr>
            <a:spLocks noGrp="1"/>
          </p:cNvSpPr>
          <p:nvPr>
            <p:ph idx="1"/>
          </p:nvPr>
        </p:nvSpPr>
        <p:spPr/>
        <p:txBody>
          <a:bodyPr>
            <a:normAutofit fontScale="77500" lnSpcReduction="20000"/>
          </a:bodyPr>
          <a:lstStyle/>
          <a:p>
            <a:pPr lvl="0" algn="just"/>
            <a:r>
              <a:rPr lang="es-EC" sz="3300" dirty="0">
                <a:solidFill>
                  <a:schemeClr val="tx1"/>
                </a:solidFill>
              </a:rPr>
              <a:t>Describir la tecnología actual utilizada en los procesos productivos de las pequeñas industrias del sector gráfico en el Distrito Metropolitano de Quito.</a:t>
            </a:r>
          </a:p>
          <a:p>
            <a:pPr lvl="0" algn="just"/>
            <a:r>
              <a:rPr lang="es-EC" sz="3300" dirty="0">
                <a:solidFill>
                  <a:schemeClr val="tx1"/>
                </a:solidFill>
              </a:rPr>
              <a:t>Determinar qué factores tecnológicos influyen en los procesos productivos de las pequeñas industrias del sector gráfico en el Distrito Metropolitano de Quito.</a:t>
            </a:r>
          </a:p>
          <a:p>
            <a:pPr lvl="0" algn="just"/>
            <a:r>
              <a:rPr lang="es-EC" sz="3300" dirty="0">
                <a:solidFill>
                  <a:schemeClr val="tx1"/>
                </a:solidFill>
              </a:rPr>
              <a:t>Analizar los resultados de la tecnología utilizada en los procesos productivos de las pequeñas industrias del sector gráfico en el Distrito Metropolitano de Quito.</a:t>
            </a:r>
          </a:p>
          <a:p>
            <a:pPr lvl="0" algn="just"/>
            <a:r>
              <a:rPr lang="es-EC" sz="3300" dirty="0">
                <a:solidFill>
                  <a:schemeClr val="tx1"/>
                </a:solidFill>
              </a:rPr>
              <a:t>Discusión y Propuesta de mejora de los procesos productivos de las pequeñas industrias del sector gráfico en el Distrito Metropolitano de Quito.</a:t>
            </a:r>
          </a:p>
          <a:p>
            <a:pPr marL="45720" indent="0" algn="ctr">
              <a:buNone/>
            </a:pPr>
            <a:endParaRPr lang="es-EC" dirty="0">
              <a:solidFill>
                <a:schemeClr val="tx1"/>
              </a:solidFill>
            </a:endParaRPr>
          </a:p>
        </p:txBody>
      </p:sp>
    </p:spTree>
    <p:extLst>
      <p:ext uri="{BB962C8B-B14F-4D97-AF65-F5344CB8AC3E}">
        <p14:creationId xmlns:p14="http://schemas.microsoft.com/office/powerpoint/2010/main" val="322800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a:xfrm>
            <a:off x="1143000" y="1877833"/>
            <a:ext cx="9872871" cy="4038600"/>
          </a:xfrm>
        </p:spPr>
        <p:txBody>
          <a:bodyPr>
            <a:normAutofit lnSpcReduction="10000"/>
          </a:bodyPr>
          <a:lstStyle/>
          <a:p>
            <a:pPr>
              <a:lnSpc>
                <a:spcPct val="150000"/>
              </a:lnSpc>
            </a:pPr>
            <a:r>
              <a:rPr lang="es-EC" sz="2400" dirty="0">
                <a:solidFill>
                  <a:schemeClr val="tx1"/>
                </a:solidFill>
                <a:latin typeface="Arial" panose="020B0604020202020204" pitchFamily="34" charset="0"/>
                <a:cs typeface="Arial" panose="020B0604020202020204" pitchFamily="34" charset="0"/>
              </a:rPr>
              <a:t>Invertir en el talento humano para desarrollar, formar, capacitar y entrenar tanto a sus nuevos colaboradores como a sus colaboradores actuales incluso a los más experimentados.</a:t>
            </a:r>
          </a:p>
          <a:p>
            <a:pPr marL="45720" indent="0">
              <a:lnSpc>
                <a:spcPct val="150000"/>
              </a:lnSpc>
              <a:buNone/>
            </a:pPr>
            <a:endParaRPr lang="es-EC" sz="2400" dirty="0">
              <a:solidFill>
                <a:schemeClr val="tx1"/>
              </a:solidFill>
              <a:latin typeface="Arial" panose="020B0604020202020204" pitchFamily="34" charset="0"/>
              <a:cs typeface="Arial" panose="020B0604020202020204" pitchFamily="34" charset="0"/>
            </a:endParaRPr>
          </a:p>
          <a:p>
            <a:pPr>
              <a:lnSpc>
                <a:spcPct val="150000"/>
              </a:lnSpc>
            </a:pPr>
            <a:r>
              <a:rPr lang="es-EC" sz="2400" dirty="0">
                <a:solidFill>
                  <a:schemeClr val="tx1"/>
                </a:solidFill>
                <a:latin typeface="Arial" panose="020B0604020202020204" pitchFamily="34" charset="0"/>
                <a:cs typeface="Arial" panose="020B0604020202020204" pitchFamily="34" charset="0"/>
              </a:rPr>
              <a:t>Afiliarse a la Cámara de la Pequeña Industria / Sector Gráfico para poder acceder a los diferentes beneficios, entre ellos están capacitación y convenios con instituciones financieras.</a:t>
            </a:r>
          </a:p>
          <a:p>
            <a:pPr marL="45720" indent="0">
              <a:lnSpc>
                <a:spcPct val="150000"/>
              </a:lnSpc>
              <a:buNone/>
            </a:pPr>
            <a:endParaRPr lang="es-EC" sz="2400" dirty="0">
              <a:latin typeface="Arial" panose="020B0604020202020204" pitchFamily="34" charset="0"/>
              <a:cs typeface="Arial" panose="020B0604020202020204" pitchFamily="34" charset="0"/>
            </a:endParaRPr>
          </a:p>
          <a:p>
            <a:pPr>
              <a:lnSpc>
                <a:spcPct val="150000"/>
              </a:lnSpc>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02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normAutofit/>
          </a:bodyPr>
          <a:lstStyle/>
          <a:p>
            <a:pPr algn="just">
              <a:lnSpc>
                <a:spcPct val="150000"/>
              </a:lnSpc>
            </a:pPr>
            <a:r>
              <a:rPr lang="es-EC" sz="2400" dirty="0">
                <a:solidFill>
                  <a:schemeClr val="tx1"/>
                </a:solidFill>
                <a:latin typeface="Arial" panose="020B0604020202020204" pitchFamily="34" charset="0"/>
                <a:cs typeface="Arial" panose="020B0604020202020204" pitchFamily="34" charset="0"/>
              </a:rPr>
              <a:t>Alianzas estratégicas para poder abarcar cada proceso de la cadena productiva de forma óptima, bajo principios de equidad, cooperativismo y asociatividad, y de esta manera contribuir con el desarrollo económico propio y de los demás involucrados, a la vez poder brindar un servicio o producto de calidad al consumidor final.  </a:t>
            </a:r>
          </a:p>
          <a:p>
            <a:pPr algn="just">
              <a:lnSpc>
                <a:spcPct val="150000"/>
              </a:lnSpc>
            </a:pPr>
            <a:endParaRPr lang="es-EC" sz="2400" dirty="0">
              <a:latin typeface="Arial" panose="020B0604020202020204" pitchFamily="34" charset="0"/>
              <a:cs typeface="Arial" panose="020B0604020202020204" pitchFamily="34" charset="0"/>
            </a:endParaRPr>
          </a:p>
          <a:p>
            <a:pPr algn="just">
              <a:lnSpc>
                <a:spcPct val="150000"/>
              </a:lnSpc>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59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normAutofit fontScale="92500" lnSpcReduction="20000"/>
          </a:bodyPr>
          <a:lstStyle/>
          <a:p>
            <a:pPr algn="just">
              <a:lnSpc>
                <a:spcPct val="150000"/>
              </a:lnSpc>
            </a:pPr>
            <a:r>
              <a:rPr lang="es-EC" sz="2800" dirty="0">
                <a:solidFill>
                  <a:schemeClr val="tx1"/>
                </a:solidFill>
                <a:latin typeface="Arial" panose="020B0604020202020204" pitchFamily="34" charset="0"/>
                <a:cs typeface="Arial" panose="020B0604020202020204" pitchFamily="34" charset="0"/>
              </a:rPr>
              <a:t>Compromiso de los gerentes y el talento humano de las empresas para que entren en una etapa de certificación de: </a:t>
            </a:r>
          </a:p>
          <a:p>
            <a:pPr lvl="7" algn="just">
              <a:lnSpc>
                <a:spcPct val="150000"/>
              </a:lnSpc>
            </a:pPr>
            <a:endParaRPr lang="es-EC" sz="2000" dirty="0">
              <a:solidFill>
                <a:schemeClr val="tx1"/>
              </a:solidFill>
              <a:latin typeface="Arial" panose="020B0604020202020204" pitchFamily="34" charset="0"/>
              <a:cs typeface="Arial" panose="020B0604020202020204" pitchFamily="34" charset="0"/>
            </a:endParaRPr>
          </a:p>
          <a:p>
            <a:pPr lvl="7" algn="just">
              <a:lnSpc>
                <a:spcPct val="150000"/>
              </a:lnSpc>
            </a:pPr>
            <a:r>
              <a:rPr lang="es-EC" sz="2800" dirty="0">
                <a:solidFill>
                  <a:schemeClr val="tx1"/>
                </a:solidFill>
                <a:latin typeface="Arial" panose="020B0604020202020204" pitchFamily="34" charset="0"/>
                <a:cs typeface="Arial" panose="020B0604020202020204" pitchFamily="34" charset="0"/>
              </a:rPr>
              <a:t>Calidad</a:t>
            </a:r>
          </a:p>
          <a:p>
            <a:pPr lvl="7" algn="just">
              <a:lnSpc>
                <a:spcPct val="150000"/>
              </a:lnSpc>
            </a:pPr>
            <a:r>
              <a:rPr lang="es-EC" sz="2800" dirty="0">
                <a:solidFill>
                  <a:schemeClr val="tx1"/>
                </a:solidFill>
                <a:latin typeface="Arial" panose="020B0604020202020204" pitchFamily="34" charset="0"/>
                <a:cs typeface="Arial" panose="020B0604020202020204" pitchFamily="34" charset="0"/>
              </a:rPr>
              <a:t>Medio Ambiente </a:t>
            </a:r>
          </a:p>
          <a:p>
            <a:pPr lvl="7" algn="just">
              <a:lnSpc>
                <a:spcPct val="150000"/>
              </a:lnSpc>
            </a:pPr>
            <a:r>
              <a:rPr lang="es-EC" sz="2800" dirty="0">
                <a:solidFill>
                  <a:schemeClr val="tx1"/>
                </a:solidFill>
                <a:latin typeface="Arial" panose="020B0604020202020204" pitchFamily="34" charset="0"/>
                <a:cs typeface="Arial" panose="020B0604020202020204" pitchFamily="34" charset="0"/>
              </a:rPr>
              <a:t>Riesgos y Seguridad</a:t>
            </a:r>
          </a:p>
          <a:p>
            <a:pPr lvl="7" algn="just">
              <a:lnSpc>
                <a:spcPct val="150000"/>
              </a:lnSpc>
            </a:pPr>
            <a:r>
              <a:rPr lang="es-EC" sz="2800" dirty="0">
                <a:solidFill>
                  <a:schemeClr val="tx1"/>
                </a:solidFill>
                <a:latin typeface="Arial" panose="020B0604020202020204" pitchFamily="34" charset="0"/>
                <a:cs typeface="Arial" panose="020B0604020202020204" pitchFamily="34" charset="0"/>
              </a:rPr>
              <a:t>Responsabilidad Social </a:t>
            </a:r>
          </a:p>
          <a:p>
            <a:pPr algn="just">
              <a:lnSpc>
                <a:spcPct val="150000"/>
              </a:lnSpc>
            </a:pPr>
            <a:endParaRPr lang="es-EC" sz="2400" dirty="0">
              <a:latin typeface="Arial" panose="020B0604020202020204" pitchFamily="34" charset="0"/>
              <a:cs typeface="Arial" panose="020B0604020202020204" pitchFamily="34" charset="0"/>
            </a:endParaRPr>
          </a:p>
          <a:p>
            <a:pPr algn="just">
              <a:lnSpc>
                <a:spcPct val="150000"/>
              </a:lnSpc>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1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0" y="1328531"/>
            <a:ext cx="9872871" cy="4038600"/>
          </a:xfrm>
        </p:spPr>
        <p:txBody>
          <a:bodyPr>
            <a:normAutofit/>
          </a:bodyPr>
          <a:lstStyle/>
          <a:p>
            <a:pPr marL="45720" indent="0" algn="ctr">
              <a:buNone/>
            </a:pPr>
            <a:r>
              <a:rPr lang="es-EC" sz="11500" dirty="0"/>
              <a:t>GRACIAS POR SU ATENCION</a:t>
            </a:r>
          </a:p>
        </p:txBody>
      </p:sp>
    </p:spTree>
    <p:extLst>
      <p:ext uri="{BB962C8B-B14F-4D97-AF65-F5344CB8AC3E}">
        <p14:creationId xmlns:p14="http://schemas.microsoft.com/office/powerpoint/2010/main" val="3743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241300"/>
            <a:ext cx="9875520" cy="1356360"/>
          </a:xfrm>
        </p:spPr>
        <p:txBody>
          <a:bodyPr/>
          <a:lstStyle/>
          <a:p>
            <a:r>
              <a:rPr lang="es-EC" dirty="0"/>
              <a:t>MARCO TEORICO</a:t>
            </a:r>
          </a:p>
        </p:txBody>
      </p:sp>
      <p:sp>
        <p:nvSpPr>
          <p:cNvPr id="3" name="Marcador de contenido 2"/>
          <p:cNvSpPr>
            <a:spLocks noGrp="1"/>
          </p:cNvSpPr>
          <p:nvPr>
            <p:ph idx="1"/>
          </p:nvPr>
        </p:nvSpPr>
        <p:spPr>
          <a:xfrm>
            <a:off x="825500" y="1597660"/>
            <a:ext cx="6705600" cy="4752340"/>
          </a:xfrm>
        </p:spPr>
        <p:txBody>
          <a:bodyPr>
            <a:normAutofit lnSpcReduction="10000"/>
          </a:bodyPr>
          <a:lstStyle/>
          <a:p>
            <a:r>
              <a:rPr lang="es-EC" dirty="0"/>
              <a:t>INDUSTRIA GRÁFICA </a:t>
            </a:r>
          </a:p>
          <a:p>
            <a:pPr lvl="3"/>
            <a:r>
              <a:rPr lang="es-EC" sz="1800" b="1" dirty="0">
                <a:solidFill>
                  <a:schemeClr val="tx1"/>
                </a:solidFill>
              </a:rPr>
              <a:t>0,50 %  al  1,00 % de los productos que llegan a la mano de los consumidores están relacionados con la Industria Gráfica.</a:t>
            </a:r>
          </a:p>
          <a:p>
            <a:pPr lvl="3"/>
            <a:r>
              <a:rPr lang="es-EC" sz="1800" b="1" dirty="0">
                <a:solidFill>
                  <a:schemeClr val="tx1"/>
                </a:solidFill>
              </a:rPr>
              <a:t>Comunica y conceptualiza ideas por medio de un lenguaje gráfico.</a:t>
            </a:r>
          </a:p>
          <a:p>
            <a:pPr lvl="3"/>
            <a:r>
              <a:rPr lang="es-EC" sz="1800" b="1" dirty="0">
                <a:solidFill>
                  <a:schemeClr val="tx1"/>
                </a:solidFill>
              </a:rPr>
              <a:t>Libros, manuales, especies valoradas, material publicitario</a:t>
            </a:r>
            <a:endParaRPr lang="es-EC" sz="1800" dirty="0"/>
          </a:p>
          <a:p>
            <a:r>
              <a:rPr lang="es-EC" dirty="0"/>
              <a:t>PROCESOS DE PRODUCTIVOS</a:t>
            </a:r>
          </a:p>
          <a:p>
            <a:pPr lvl="3"/>
            <a:r>
              <a:rPr lang="es-EC" sz="1800" b="1" dirty="0">
                <a:solidFill>
                  <a:schemeClr val="tx1"/>
                </a:solidFill>
              </a:rPr>
              <a:t>Actividades necesarias para elaborar un bien o servicio.</a:t>
            </a:r>
          </a:p>
          <a:p>
            <a:pPr lvl="3"/>
            <a:r>
              <a:rPr lang="es-EC" sz="1800" b="1" dirty="0">
                <a:solidFill>
                  <a:schemeClr val="tx1"/>
                </a:solidFill>
              </a:rPr>
              <a:t>Transformación de Materia Prima – Insumos y materiales en un producto o servicio final.</a:t>
            </a:r>
          </a:p>
          <a:p>
            <a:pPr lvl="3"/>
            <a:r>
              <a:rPr lang="es-EC" sz="1800" b="1" dirty="0">
                <a:solidFill>
                  <a:schemeClr val="tx1"/>
                </a:solidFill>
              </a:rPr>
              <a:t>Elementos que intervienen: </a:t>
            </a:r>
          </a:p>
          <a:p>
            <a:pPr lvl="4"/>
            <a:r>
              <a:rPr lang="es-EC" sz="1800" b="1" dirty="0">
                <a:solidFill>
                  <a:schemeClr val="tx1"/>
                </a:solidFill>
              </a:rPr>
              <a:t>Materiales Directos e Indirectos </a:t>
            </a:r>
          </a:p>
          <a:p>
            <a:pPr lvl="4"/>
            <a:r>
              <a:rPr lang="es-EC" sz="1800" b="1" dirty="0">
                <a:solidFill>
                  <a:schemeClr val="tx1"/>
                </a:solidFill>
              </a:rPr>
              <a:t>La tecnología</a:t>
            </a:r>
          </a:p>
          <a:p>
            <a:pPr lvl="4"/>
            <a:r>
              <a:rPr lang="es-EC" sz="1800" b="1" dirty="0">
                <a:solidFill>
                  <a:schemeClr val="tx1"/>
                </a:solidFill>
              </a:rPr>
              <a:t>Bienes o Servicios</a:t>
            </a:r>
          </a:p>
        </p:txBody>
      </p:sp>
      <p:pic>
        <p:nvPicPr>
          <p:cNvPr id="3074" name="Picture 2" descr="Resultado de imagen para ETIQUETAS DE V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089" y="1154113"/>
            <a:ext cx="3998912" cy="295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6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241300"/>
            <a:ext cx="9875520" cy="1356360"/>
          </a:xfrm>
        </p:spPr>
        <p:txBody>
          <a:bodyPr/>
          <a:lstStyle/>
          <a:p>
            <a:r>
              <a:rPr lang="es-EC" dirty="0"/>
              <a:t>MARCO TEORICO</a:t>
            </a:r>
          </a:p>
        </p:txBody>
      </p:sp>
      <p:sp>
        <p:nvSpPr>
          <p:cNvPr id="3" name="Marcador de contenido 2"/>
          <p:cNvSpPr>
            <a:spLocks noGrp="1"/>
          </p:cNvSpPr>
          <p:nvPr>
            <p:ph idx="1"/>
          </p:nvPr>
        </p:nvSpPr>
        <p:spPr>
          <a:xfrm>
            <a:off x="825500" y="1597660"/>
            <a:ext cx="6705600" cy="4752340"/>
          </a:xfrm>
        </p:spPr>
        <p:txBody>
          <a:bodyPr>
            <a:normAutofit/>
          </a:bodyPr>
          <a:lstStyle/>
          <a:p>
            <a:r>
              <a:rPr lang="es-EC" dirty="0"/>
              <a:t>PROCESO PRODUCTIVO EN LA INDUSTRIA GRAFICA</a:t>
            </a:r>
          </a:p>
          <a:p>
            <a:pPr lvl="3"/>
            <a:r>
              <a:rPr lang="es-EC" sz="1800" b="1" dirty="0">
                <a:solidFill>
                  <a:schemeClr val="tx1"/>
                </a:solidFill>
              </a:rPr>
              <a:t>Ordenes de producción </a:t>
            </a:r>
          </a:p>
          <a:p>
            <a:pPr lvl="3"/>
            <a:r>
              <a:rPr lang="es-EC" sz="1800" b="1" dirty="0">
                <a:solidFill>
                  <a:schemeClr val="tx1"/>
                </a:solidFill>
              </a:rPr>
              <a:t>Dependiente de otras industrias </a:t>
            </a:r>
            <a:endParaRPr lang="es-EC" dirty="0"/>
          </a:p>
          <a:p>
            <a:r>
              <a:rPr lang="es-EC" dirty="0"/>
              <a:t>MICRO EMPRESA</a:t>
            </a:r>
          </a:p>
          <a:p>
            <a:pPr lvl="3"/>
            <a:r>
              <a:rPr lang="es-EC" sz="1800" b="1" dirty="0">
                <a:solidFill>
                  <a:schemeClr val="tx1"/>
                </a:solidFill>
              </a:rPr>
              <a:t>1 a 9 trabajadores</a:t>
            </a:r>
          </a:p>
          <a:p>
            <a:pPr lvl="3"/>
            <a:r>
              <a:rPr lang="es-EC" sz="1800" b="1" dirty="0">
                <a:solidFill>
                  <a:schemeClr val="tx1"/>
                </a:solidFill>
              </a:rPr>
              <a:t>Ventas anuales iguales o menores 100.000,00 dólares</a:t>
            </a:r>
            <a:endParaRPr lang="es-EC" dirty="0"/>
          </a:p>
          <a:p>
            <a:r>
              <a:rPr lang="es-EC" dirty="0"/>
              <a:t>PEQUEÑA EMPRESA</a:t>
            </a:r>
          </a:p>
          <a:p>
            <a:pPr lvl="3"/>
            <a:r>
              <a:rPr lang="es-EC" sz="1800" b="1" dirty="0">
                <a:solidFill>
                  <a:schemeClr val="tx1"/>
                </a:solidFill>
              </a:rPr>
              <a:t>10 a 49 trabajadores</a:t>
            </a:r>
          </a:p>
          <a:p>
            <a:pPr lvl="3"/>
            <a:r>
              <a:rPr lang="es-EC" sz="1800" b="1" dirty="0">
                <a:solidFill>
                  <a:schemeClr val="tx1"/>
                </a:solidFill>
              </a:rPr>
              <a:t>Ventas anuales entre 100.000,01 y 1.000.000,00 dólares</a:t>
            </a:r>
            <a:endParaRPr lang="es-EC" sz="1800" dirty="0"/>
          </a:p>
          <a:p>
            <a:r>
              <a:rPr lang="es-EC" dirty="0">
                <a:solidFill>
                  <a:schemeClr val="tx1"/>
                </a:solidFill>
              </a:rPr>
              <a:t>Sector: conjunto de industrias</a:t>
            </a:r>
          </a:p>
          <a:p>
            <a:r>
              <a:rPr lang="es-EC" dirty="0">
                <a:solidFill>
                  <a:schemeClr val="tx1"/>
                </a:solidFill>
              </a:rPr>
              <a:t>Industria: conjunto de empresas</a:t>
            </a:r>
          </a:p>
          <a:p>
            <a:pPr marL="45720" indent="0">
              <a:buNone/>
            </a:pPr>
            <a:endParaRPr lang="es-EC" dirty="0"/>
          </a:p>
        </p:txBody>
      </p:sp>
      <p:pic>
        <p:nvPicPr>
          <p:cNvPr id="4" name="Imagen 3"/>
          <p:cNvPicPr>
            <a:picLocks noChangeAspect="1"/>
          </p:cNvPicPr>
          <p:nvPr/>
        </p:nvPicPr>
        <p:blipFill>
          <a:blip r:embed="rId3"/>
          <a:stretch>
            <a:fillRect/>
          </a:stretch>
        </p:blipFill>
        <p:spPr>
          <a:xfrm>
            <a:off x="8281987" y="1973580"/>
            <a:ext cx="2638425" cy="2933700"/>
          </a:xfrm>
          <a:prstGeom prst="rect">
            <a:avLst/>
          </a:prstGeom>
        </p:spPr>
      </p:pic>
    </p:spTree>
    <p:extLst>
      <p:ext uri="{BB962C8B-B14F-4D97-AF65-F5344CB8AC3E}">
        <p14:creationId xmlns:p14="http://schemas.microsoft.com/office/powerpoint/2010/main" val="138947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241300"/>
            <a:ext cx="9875520" cy="1356360"/>
          </a:xfrm>
        </p:spPr>
        <p:txBody>
          <a:bodyPr/>
          <a:lstStyle/>
          <a:p>
            <a:r>
              <a:rPr lang="es-EC" dirty="0"/>
              <a:t>MARCO TEORICO</a:t>
            </a:r>
          </a:p>
        </p:txBody>
      </p:sp>
      <p:sp>
        <p:nvSpPr>
          <p:cNvPr id="3" name="Marcador de contenido 2"/>
          <p:cNvSpPr>
            <a:spLocks noGrp="1"/>
          </p:cNvSpPr>
          <p:nvPr>
            <p:ph idx="1"/>
          </p:nvPr>
        </p:nvSpPr>
        <p:spPr>
          <a:xfrm>
            <a:off x="825500" y="1597660"/>
            <a:ext cx="6705600" cy="4752340"/>
          </a:xfrm>
        </p:spPr>
        <p:txBody>
          <a:bodyPr>
            <a:normAutofit/>
          </a:bodyPr>
          <a:lstStyle/>
          <a:p>
            <a:r>
              <a:rPr lang="es-EC" dirty="0"/>
              <a:t>TECNOLOGÍA</a:t>
            </a:r>
          </a:p>
          <a:p>
            <a:pPr lvl="3"/>
            <a:r>
              <a:rPr lang="es-EC" sz="1800" b="1" dirty="0">
                <a:solidFill>
                  <a:schemeClr val="tx1"/>
                </a:solidFill>
              </a:rPr>
              <a:t>Talento Humano</a:t>
            </a:r>
          </a:p>
          <a:p>
            <a:pPr lvl="3"/>
            <a:r>
              <a:rPr lang="es-EC" sz="1800" b="1" dirty="0">
                <a:solidFill>
                  <a:schemeClr val="tx1"/>
                </a:solidFill>
              </a:rPr>
              <a:t>Maquinaria y Equipos</a:t>
            </a:r>
            <a:endParaRPr lang="es-EC" dirty="0"/>
          </a:p>
          <a:p>
            <a:r>
              <a:rPr lang="es-EC" dirty="0"/>
              <a:t>TECNOLOGÍA INDUSTRIA GRÁFICA</a:t>
            </a:r>
          </a:p>
          <a:p>
            <a:pPr lvl="3"/>
            <a:r>
              <a:rPr lang="es-EC" sz="1800" b="1" dirty="0">
                <a:solidFill>
                  <a:schemeClr val="tx1"/>
                </a:solidFill>
              </a:rPr>
              <a:t>*** Manual – Oferta Nacional ***</a:t>
            </a:r>
          </a:p>
          <a:p>
            <a:pPr lvl="3"/>
            <a:r>
              <a:rPr lang="es-EC" sz="1800" b="1" dirty="0">
                <a:solidFill>
                  <a:schemeClr val="tx1"/>
                </a:solidFill>
              </a:rPr>
              <a:t>Tecnificación Baja / Ajustes Manuales</a:t>
            </a:r>
          </a:p>
          <a:p>
            <a:pPr lvl="3"/>
            <a:r>
              <a:rPr lang="es-EC" sz="1800" b="1" dirty="0">
                <a:solidFill>
                  <a:schemeClr val="tx1"/>
                </a:solidFill>
              </a:rPr>
              <a:t>Tecnificación Media / Ajustes Semi – Automáticos </a:t>
            </a:r>
          </a:p>
          <a:p>
            <a:pPr lvl="3"/>
            <a:r>
              <a:rPr lang="es-EC" sz="1800" b="1" dirty="0">
                <a:solidFill>
                  <a:schemeClr val="tx1"/>
                </a:solidFill>
              </a:rPr>
              <a:t>Tecnificación Alta / Ajustes Automáticos </a:t>
            </a:r>
          </a:p>
          <a:p>
            <a:r>
              <a:rPr lang="es-EC" dirty="0"/>
              <a:t>TALENTO HUMANO </a:t>
            </a:r>
          </a:p>
          <a:p>
            <a:pPr lvl="3"/>
            <a:r>
              <a:rPr lang="es-EC" sz="1800" b="1" dirty="0">
                <a:solidFill>
                  <a:schemeClr val="tx1"/>
                </a:solidFill>
              </a:rPr>
              <a:t>Personas Aptas para alguna ocupación o actividad</a:t>
            </a:r>
          </a:p>
          <a:p>
            <a:r>
              <a:rPr lang="es-EC" dirty="0"/>
              <a:t>CAPACITACIÓN</a:t>
            </a:r>
          </a:p>
          <a:p>
            <a:pPr lvl="3"/>
            <a:r>
              <a:rPr lang="es-EC" sz="1800" b="1" dirty="0">
                <a:solidFill>
                  <a:schemeClr val="tx1"/>
                </a:solidFill>
              </a:rPr>
              <a:t>Proceso continuo de enseñanza y aprendizaje</a:t>
            </a:r>
          </a:p>
          <a:p>
            <a:pPr lvl="3"/>
            <a:endParaRPr lang="es-EC" sz="1800" b="1" dirty="0">
              <a:solidFill>
                <a:schemeClr val="tx1"/>
              </a:solidFill>
            </a:endParaRPr>
          </a:p>
          <a:p>
            <a:pPr lvl="3"/>
            <a:endParaRPr lang="es-EC" sz="1800" b="1" dirty="0">
              <a:solidFill>
                <a:schemeClr val="tx1"/>
              </a:solidFill>
            </a:endParaRPr>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7130360" y="409258"/>
            <a:ext cx="2143125" cy="2143125"/>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9367837" y="911860"/>
            <a:ext cx="2219325" cy="1371600"/>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7531100" y="2725420"/>
            <a:ext cx="3810000" cy="1524000"/>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tretch>
            <a:fillRect/>
          </a:stretch>
        </p:blipFill>
        <p:spPr>
          <a:xfrm>
            <a:off x="8201922" y="4310380"/>
            <a:ext cx="3086100" cy="2197100"/>
          </a:xfrm>
          <a:prstGeom prst="rect">
            <a:avLst/>
          </a:prstGeom>
        </p:spPr>
      </p:pic>
    </p:spTree>
    <p:extLst>
      <p:ext uri="{BB962C8B-B14F-4D97-AF65-F5344CB8AC3E}">
        <p14:creationId xmlns:p14="http://schemas.microsoft.com/office/powerpoint/2010/main" val="131176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1" y="241300"/>
            <a:ext cx="9875520" cy="1356360"/>
          </a:xfrm>
        </p:spPr>
        <p:txBody>
          <a:bodyPr/>
          <a:lstStyle/>
          <a:p>
            <a:r>
              <a:rPr lang="es-EC" dirty="0"/>
              <a:t>MARCO TEORICO</a:t>
            </a:r>
          </a:p>
        </p:txBody>
      </p:sp>
      <p:sp>
        <p:nvSpPr>
          <p:cNvPr id="3" name="Marcador de contenido 2"/>
          <p:cNvSpPr>
            <a:spLocks noGrp="1"/>
          </p:cNvSpPr>
          <p:nvPr>
            <p:ph idx="1"/>
          </p:nvPr>
        </p:nvSpPr>
        <p:spPr>
          <a:xfrm>
            <a:off x="825500" y="1597660"/>
            <a:ext cx="6705600" cy="4752340"/>
          </a:xfrm>
        </p:spPr>
        <p:txBody>
          <a:bodyPr>
            <a:normAutofit/>
          </a:bodyPr>
          <a:lstStyle/>
          <a:p>
            <a:r>
              <a:rPr lang="es-EC" dirty="0"/>
              <a:t>NUEVAS Y OTRAS TECNOLOGÍA PARA LA  INDUSTRIA GRÁFICA</a:t>
            </a:r>
          </a:p>
          <a:p>
            <a:pPr lvl="3"/>
            <a:r>
              <a:rPr lang="es-EC" sz="1800" b="1" dirty="0">
                <a:solidFill>
                  <a:schemeClr val="tx1"/>
                </a:solidFill>
              </a:rPr>
              <a:t>LASER </a:t>
            </a:r>
          </a:p>
          <a:p>
            <a:pPr lvl="3"/>
            <a:r>
              <a:rPr lang="es-EC" sz="1800" b="1" dirty="0">
                <a:solidFill>
                  <a:schemeClr val="tx1"/>
                </a:solidFill>
              </a:rPr>
              <a:t>INKJET</a:t>
            </a:r>
          </a:p>
          <a:p>
            <a:pPr lvl="3"/>
            <a:r>
              <a:rPr lang="es-EC" sz="1800" b="1" dirty="0">
                <a:solidFill>
                  <a:schemeClr val="tx1"/>
                </a:solidFill>
              </a:rPr>
              <a:t>Impresión 3D</a:t>
            </a:r>
          </a:p>
          <a:p>
            <a:pPr lvl="3"/>
            <a:r>
              <a:rPr lang="es-EC" sz="1800" b="1" dirty="0">
                <a:solidFill>
                  <a:schemeClr val="tx1"/>
                </a:solidFill>
              </a:rPr>
              <a:t>Reacondicionamiento de Maquinaria y Equipo</a:t>
            </a:r>
          </a:p>
          <a:p>
            <a:pPr lvl="3"/>
            <a:r>
              <a:rPr lang="es-EC" sz="1800" b="1" dirty="0">
                <a:solidFill>
                  <a:schemeClr val="tx1"/>
                </a:solidFill>
              </a:rPr>
              <a:t>Reconstrucción de Maquinaria y Equipo</a:t>
            </a:r>
          </a:p>
          <a:p>
            <a:pPr marL="822960" lvl="3" indent="0">
              <a:buNone/>
            </a:pPr>
            <a:endParaRPr lang="es-EC" sz="1800" b="1" dirty="0">
              <a:solidFill>
                <a:schemeClr val="tx1"/>
              </a:solidFill>
            </a:endParaRPr>
          </a:p>
          <a:p>
            <a:pPr lvl="3"/>
            <a:endParaRPr lang="es-EC" sz="1800" b="1" dirty="0">
              <a:solidFill>
                <a:schemeClr val="tx1"/>
              </a:solidFill>
            </a:endParaRPr>
          </a:p>
          <a:p>
            <a:pPr lvl="3"/>
            <a:endParaRPr lang="es-EC" sz="1800" b="1" dirty="0">
              <a:solidFill>
                <a:schemeClr val="tx1"/>
              </a:solidFill>
            </a:endParaRPr>
          </a:p>
        </p:txBody>
      </p:sp>
      <p:pic>
        <p:nvPicPr>
          <p:cNvPr id="4" name="Imagen 3"/>
          <p:cNvPicPr>
            <a:picLocks noChangeAspect="1"/>
          </p:cNvPicPr>
          <p:nvPr/>
        </p:nvPicPr>
        <p:blipFill>
          <a:blip r:embed="rId3"/>
          <a:stretch>
            <a:fillRect/>
          </a:stretch>
        </p:blipFill>
        <p:spPr>
          <a:xfrm>
            <a:off x="7677150" y="511810"/>
            <a:ext cx="2933700" cy="2171700"/>
          </a:xfrm>
          <a:prstGeom prst="rect">
            <a:avLst/>
          </a:prstGeom>
        </p:spPr>
      </p:pic>
      <p:pic>
        <p:nvPicPr>
          <p:cNvPr id="9" name="Imagen 8"/>
          <p:cNvPicPr>
            <a:picLocks noChangeAspect="1"/>
          </p:cNvPicPr>
          <p:nvPr/>
        </p:nvPicPr>
        <p:blipFill>
          <a:blip r:embed="rId4"/>
          <a:stretch>
            <a:fillRect/>
          </a:stretch>
        </p:blipFill>
        <p:spPr>
          <a:xfrm>
            <a:off x="7677150" y="3044573"/>
            <a:ext cx="2933700" cy="2171700"/>
          </a:xfrm>
          <a:prstGeom prst="rect">
            <a:avLst/>
          </a:prstGeom>
        </p:spPr>
      </p:pic>
      <p:pic>
        <p:nvPicPr>
          <p:cNvPr id="10" name="Imagen 9"/>
          <p:cNvPicPr>
            <a:picLocks noChangeAspect="1"/>
          </p:cNvPicPr>
          <p:nvPr/>
        </p:nvPicPr>
        <p:blipFill>
          <a:blip r:embed="rId5"/>
          <a:stretch>
            <a:fillRect/>
          </a:stretch>
        </p:blipFill>
        <p:spPr>
          <a:xfrm>
            <a:off x="1330851" y="3835958"/>
            <a:ext cx="5539849" cy="2760629"/>
          </a:xfrm>
          <a:prstGeom prst="rect">
            <a:avLst/>
          </a:prstGeom>
        </p:spPr>
      </p:pic>
    </p:spTree>
    <p:extLst>
      <p:ext uri="{BB962C8B-B14F-4D97-AF65-F5344CB8AC3E}">
        <p14:creationId xmlns:p14="http://schemas.microsoft.com/office/powerpoint/2010/main" val="255129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CADENA PRODUCTIVA DE LA</a:t>
            </a:r>
            <a:br>
              <a:rPr lang="es-EC" dirty="0"/>
            </a:br>
            <a:r>
              <a:rPr lang="es-EC" dirty="0"/>
              <a:t> PEQUEÑA INDUSTRIA GRÁFICA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38902094"/>
              </p:ext>
            </p:extLst>
          </p:nvPr>
        </p:nvGraphicFramePr>
        <p:xfrm>
          <a:off x="480392" y="1965959"/>
          <a:ext cx="3521764" cy="4368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4161806" y="2295115"/>
            <a:ext cx="7639199" cy="3708121"/>
          </a:xfrm>
          <a:prstGeom prst="rect">
            <a:avLst/>
          </a:prstGeom>
        </p:spPr>
      </p:pic>
    </p:spTree>
    <p:extLst>
      <p:ext uri="{BB962C8B-B14F-4D97-AF65-F5344CB8AC3E}">
        <p14:creationId xmlns:p14="http://schemas.microsoft.com/office/powerpoint/2010/main" val="78703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79512"/>
            <a:ext cx="9875520" cy="1356360"/>
          </a:xfrm>
        </p:spPr>
        <p:txBody>
          <a:bodyPr/>
          <a:lstStyle/>
          <a:p>
            <a:r>
              <a:rPr lang="es-EC" dirty="0"/>
              <a:t>MARCO METODOLOGICO</a:t>
            </a:r>
          </a:p>
        </p:txBody>
      </p:sp>
      <p:sp>
        <p:nvSpPr>
          <p:cNvPr id="3" name="Marcador de contenido 2"/>
          <p:cNvSpPr>
            <a:spLocks noGrp="1"/>
          </p:cNvSpPr>
          <p:nvPr>
            <p:ph idx="1"/>
          </p:nvPr>
        </p:nvSpPr>
        <p:spPr>
          <a:xfrm>
            <a:off x="1143000" y="2531716"/>
            <a:ext cx="5962650" cy="4038600"/>
          </a:xfrm>
        </p:spPr>
        <p:txBody>
          <a:bodyPr/>
          <a:lstStyle/>
          <a:p>
            <a:r>
              <a:rPr lang="es-EC" dirty="0">
                <a:solidFill>
                  <a:schemeClr val="tx1"/>
                </a:solidFill>
              </a:rPr>
              <a:t>Metodología cuantitativa y cualitativa </a:t>
            </a:r>
          </a:p>
          <a:p>
            <a:r>
              <a:rPr lang="es-EC" dirty="0">
                <a:solidFill>
                  <a:schemeClr val="tx1"/>
                </a:solidFill>
              </a:rPr>
              <a:t>Apoyados en el método cartesiano y método sistemático respectivamente.</a:t>
            </a:r>
          </a:p>
          <a:p>
            <a:r>
              <a:rPr lang="es-EC" dirty="0">
                <a:solidFill>
                  <a:schemeClr val="tx1"/>
                </a:solidFill>
              </a:rPr>
              <a:t>Encuestas y Entrevistas</a:t>
            </a:r>
          </a:p>
          <a:p>
            <a:r>
              <a:rPr lang="es-EC" dirty="0">
                <a:solidFill>
                  <a:schemeClr val="tx1"/>
                </a:solidFill>
              </a:rPr>
              <a:t>Resultados Descriptivos Generalizados y Observación para construir el conocimiento</a:t>
            </a:r>
          </a:p>
          <a:p>
            <a:r>
              <a:rPr lang="es-EC" dirty="0">
                <a:solidFill>
                  <a:schemeClr val="tx1"/>
                </a:solidFill>
              </a:rPr>
              <a:t>Duda – Analizar – Síntesis – Enumeración y relacionar ,unir información  aislada o dispersa en una sola.</a:t>
            </a:r>
          </a:p>
          <a:p>
            <a:endParaRPr lang="es-EC" dirty="0">
              <a:solidFill>
                <a:schemeClr val="tx1"/>
              </a:solidFill>
            </a:endParaRPr>
          </a:p>
          <a:p>
            <a:pPr marL="45720" indent="0">
              <a:buNone/>
            </a:pPr>
            <a:endParaRPr lang="es-EC" dirty="0">
              <a:solidFill>
                <a:schemeClr val="tx1"/>
              </a:solidFill>
            </a:endParaRPr>
          </a:p>
        </p:txBody>
      </p:sp>
      <p:sp>
        <p:nvSpPr>
          <p:cNvPr id="4" name="Flecha: pentágono 3"/>
          <p:cNvSpPr/>
          <p:nvPr/>
        </p:nvSpPr>
        <p:spPr>
          <a:xfrm>
            <a:off x="1676400" y="1207493"/>
            <a:ext cx="1816100" cy="100838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Estudio</a:t>
            </a:r>
          </a:p>
          <a:p>
            <a:pPr algn="ctr"/>
            <a:r>
              <a:rPr lang="es-EC" b="1" dirty="0"/>
              <a:t> Exploratorio</a:t>
            </a:r>
          </a:p>
        </p:txBody>
      </p:sp>
      <p:sp>
        <p:nvSpPr>
          <p:cNvPr id="5" name="Flecha: pentágono 4"/>
          <p:cNvSpPr/>
          <p:nvPr/>
        </p:nvSpPr>
        <p:spPr>
          <a:xfrm>
            <a:off x="3733800" y="1207493"/>
            <a:ext cx="1816100" cy="100838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Estudio </a:t>
            </a:r>
            <a:r>
              <a:rPr lang="es-EC" b="1" dirty="0"/>
              <a:t>Descriptivo</a:t>
            </a:r>
          </a:p>
        </p:txBody>
      </p:sp>
      <p:sp>
        <p:nvSpPr>
          <p:cNvPr id="6" name="Flecha: pentágono 5"/>
          <p:cNvSpPr/>
          <p:nvPr/>
        </p:nvSpPr>
        <p:spPr>
          <a:xfrm>
            <a:off x="5791200" y="1197333"/>
            <a:ext cx="1816100" cy="101854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Estudio </a:t>
            </a:r>
            <a:r>
              <a:rPr lang="es-EC" b="1" dirty="0"/>
              <a:t>Correlacional</a:t>
            </a:r>
          </a:p>
        </p:txBody>
      </p:sp>
      <p:pic>
        <p:nvPicPr>
          <p:cNvPr id="9" name="Imagen 8"/>
          <p:cNvPicPr>
            <a:picLocks noChangeAspect="1"/>
          </p:cNvPicPr>
          <p:nvPr/>
        </p:nvPicPr>
        <p:blipFill>
          <a:blip r:embed="rId3"/>
          <a:stretch>
            <a:fillRect/>
          </a:stretch>
        </p:blipFill>
        <p:spPr>
          <a:xfrm>
            <a:off x="7346950" y="3753802"/>
            <a:ext cx="3939683" cy="2367598"/>
          </a:xfrm>
          <a:prstGeom prst="rect">
            <a:avLst/>
          </a:prstGeom>
        </p:spPr>
      </p:pic>
      <p:sp>
        <p:nvSpPr>
          <p:cNvPr id="8" name="Diagrama de flujo: proceso 7"/>
          <p:cNvSpPr/>
          <p:nvPr/>
        </p:nvSpPr>
        <p:spPr>
          <a:xfrm>
            <a:off x="7848600" y="1197333"/>
            <a:ext cx="1854200" cy="101854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t>Estudio </a:t>
            </a:r>
            <a:r>
              <a:rPr lang="es-EC" b="1" dirty="0"/>
              <a:t>Explicativo</a:t>
            </a:r>
          </a:p>
        </p:txBody>
      </p:sp>
    </p:spTree>
    <p:extLst>
      <p:ext uri="{BB962C8B-B14F-4D97-AF65-F5344CB8AC3E}">
        <p14:creationId xmlns:p14="http://schemas.microsoft.com/office/powerpoint/2010/main" val="1561094202"/>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5200</TotalTime>
  <Words>1703</Words>
  <Application>Microsoft Office PowerPoint</Application>
  <PresentationFormat>Panorámica</PresentationFormat>
  <Paragraphs>392</Paragraphs>
  <Slides>33</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Cambria Math</vt:lpstr>
      <vt:lpstr>Corbel</vt:lpstr>
      <vt:lpstr>Times New Roman</vt:lpstr>
      <vt:lpstr>Base</vt:lpstr>
      <vt:lpstr>DESCRIPCIÓN DE LA TECNOLOGÍA UTILIZADA EN LOS PROCESOS PRODUCTIVOS Y PROPUESTA DE MEJORA EN LA PEQUEÑA INDUSTRIA GRÁFICA DEL DISTRITO METROPOLITANO DE QUITO</vt:lpstr>
      <vt:lpstr>OBJETIVO GENERAL</vt:lpstr>
      <vt:lpstr>OBJETIVOS ESPECIFICOS</vt:lpstr>
      <vt:lpstr>MARCO TEORICO</vt:lpstr>
      <vt:lpstr>MARCO TEORICO</vt:lpstr>
      <vt:lpstr>MARCO TEORICO</vt:lpstr>
      <vt:lpstr>MARCO TEORICO</vt:lpstr>
      <vt:lpstr>CADENA PRODUCTIVA DE LA  PEQUEÑA INDUSTRIA GRÁFICA</vt:lpstr>
      <vt:lpstr>MARCO METODOLOGICO</vt:lpstr>
      <vt:lpstr>MUESTRA    n= (Z^2∗P∗Q∗N)/(e^2 (N-1)+Z^2∗P∗Q)</vt:lpstr>
      <vt:lpstr>Resultados</vt:lpstr>
      <vt:lpstr>Resultados</vt:lpstr>
      <vt:lpstr>Resultados</vt:lpstr>
      <vt:lpstr>Resultados</vt:lpstr>
      <vt:lpstr>Resultados</vt:lpstr>
      <vt:lpstr>Discusión de Resultados</vt:lpstr>
      <vt:lpstr>Discusión de Resultados</vt:lpstr>
      <vt:lpstr>Discusión de Resultados</vt:lpstr>
      <vt:lpstr>Presentación de PowerPoint</vt:lpstr>
      <vt:lpstr>Presentación de PowerPoint</vt:lpstr>
      <vt:lpstr>FUNDAMENTACION DE LA PROPUESTA</vt:lpstr>
      <vt:lpstr>Presentación de PowerPoint</vt:lpstr>
      <vt:lpstr>Presentación de PowerPoint</vt:lpstr>
      <vt:lpstr>Presentación de PowerPoint</vt:lpstr>
      <vt:lpstr>Propuesta de Mejora</vt:lpstr>
      <vt:lpstr>Propuesta de Mejora</vt:lpstr>
      <vt:lpstr>Conclusiones</vt:lpstr>
      <vt:lpstr>Conclusiones</vt:lpstr>
      <vt:lpstr>Conclusiones</vt:lpstr>
      <vt:lpstr>Recomendaciones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dc:title>
  <dc:creator>Usuario</dc:creator>
  <cp:lastModifiedBy>Usuario</cp:lastModifiedBy>
  <cp:revision>92</cp:revision>
  <cp:lastPrinted>2017-02-13T23:24:21Z</cp:lastPrinted>
  <dcterms:created xsi:type="dcterms:W3CDTF">2017-01-29T23:49:33Z</dcterms:created>
  <dcterms:modified xsi:type="dcterms:W3CDTF">2017-02-15T13:05:24Z</dcterms:modified>
</cp:coreProperties>
</file>