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85" r:id="rId1"/>
  </p:sldMasterIdLst>
  <p:notesMasterIdLst>
    <p:notesMasterId r:id="rId104"/>
  </p:notesMasterIdLst>
  <p:handoutMasterIdLst>
    <p:handoutMasterId r:id="rId105"/>
  </p:handoutMasterIdLst>
  <p:sldIdLst>
    <p:sldId id="263" r:id="rId2"/>
    <p:sldId id="257" r:id="rId3"/>
    <p:sldId id="332" r:id="rId4"/>
    <p:sldId id="333" r:id="rId5"/>
    <p:sldId id="334" r:id="rId6"/>
    <p:sldId id="335" r:id="rId7"/>
    <p:sldId id="336" r:id="rId8"/>
    <p:sldId id="360" r:id="rId9"/>
    <p:sldId id="359" r:id="rId10"/>
    <p:sldId id="337" r:id="rId11"/>
    <p:sldId id="338" r:id="rId12"/>
    <p:sldId id="339" r:id="rId13"/>
    <p:sldId id="341" r:id="rId14"/>
    <p:sldId id="361" r:id="rId15"/>
    <p:sldId id="342" r:id="rId16"/>
    <p:sldId id="362" r:id="rId17"/>
    <p:sldId id="363" r:id="rId18"/>
    <p:sldId id="343" r:id="rId19"/>
    <p:sldId id="344" r:id="rId20"/>
    <p:sldId id="345" r:id="rId21"/>
    <p:sldId id="346" r:id="rId22"/>
    <p:sldId id="347" r:id="rId23"/>
    <p:sldId id="349" r:id="rId24"/>
    <p:sldId id="350" r:id="rId25"/>
    <p:sldId id="351" r:id="rId26"/>
    <p:sldId id="352" r:id="rId27"/>
    <p:sldId id="353" r:id="rId28"/>
    <p:sldId id="354" r:id="rId29"/>
    <p:sldId id="365" r:id="rId30"/>
    <p:sldId id="355" r:id="rId31"/>
    <p:sldId id="357" r:id="rId32"/>
    <p:sldId id="358" r:id="rId33"/>
    <p:sldId id="366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0" r:id="rId56"/>
    <p:sldId id="392" r:id="rId57"/>
    <p:sldId id="393" r:id="rId58"/>
    <p:sldId id="394" r:id="rId59"/>
    <p:sldId id="395" r:id="rId60"/>
    <p:sldId id="396" r:id="rId61"/>
    <p:sldId id="397" r:id="rId62"/>
    <p:sldId id="398" r:id="rId63"/>
    <p:sldId id="406" r:id="rId64"/>
    <p:sldId id="399" r:id="rId65"/>
    <p:sldId id="400" r:id="rId66"/>
    <p:sldId id="401" r:id="rId67"/>
    <p:sldId id="402" r:id="rId68"/>
    <p:sldId id="403" r:id="rId69"/>
    <p:sldId id="404" r:id="rId70"/>
    <p:sldId id="405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14" r:id="rId79"/>
    <p:sldId id="415" r:id="rId80"/>
    <p:sldId id="417" r:id="rId81"/>
    <p:sldId id="418" r:id="rId82"/>
    <p:sldId id="419" r:id="rId83"/>
    <p:sldId id="421" r:id="rId84"/>
    <p:sldId id="422" r:id="rId85"/>
    <p:sldId id="423" r:id="rId86"/>
    <p:sldId id="424" r:id="rId87"/>
    <p:sldId id="425" r:id="rId88"/>
    <p:sldId id="426" r:id="rId89"/>
    <p:sldId id="427" r:id="rId90"/>
    <p:sldId id="428" r:id="rId91"/>
    <p:sldId id="429" r:id="rId92"/>
    <p:sldId id="430" r:id="rId93"/>
    <p:sldId id="431" r:id="rId94"/>
    <p:sldId id="432" r:id="rId95"/>
    <p:sldId id="433" r:id="rId96"/>
    <p:sldId id="434" r:id="rId97"/>
    <p:sldId id="435" r:id="rId98"/>
    <p:sldId id="436" r:id="rId99"/>
    <p:sldId id="438" r:id="rId100"/>
    <p:sldId id="439" r:id="rId101"/>
    <p:sldId id="440" r:id="rId102"/>
    <p:sldId id="441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4660"/>
  </p:normalViewPr>
  <p:slideViewPr>
    <p:cSldViewPr>
      <p:cViewPr>
        <p:scale>
          <a:sx n="71" d="100"/>
          <a:sy n="71" d="100"/>
        </p:scale>
        <p:origin x="-114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BF7A0-20B7-418D-BE29-289887CAE62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8B3D03-2DD0-4C31-8AB5-C0E2CB9F79BB}">
      <dgm:prSet phldrT="[Texto]" custT="1"/>
      <dgm:spPr/>
      <dgm:t>
        <a:bodyPr/>
        <a:lstStyle/>
        <a:p>
          <a:r>
            <a:rPr lang="es-EC" sz="2400" dirty="0" smtClean="0"/>
            <a:t>Determinar el Caudal del Río Santa Clara.</a:t>
          </a:r>
          <a:endParaRPr lang="es-ES" sz="2400" dirty="0"/>
        </a:p>
      </dgm:t>
    </dgm:pt>
    <dgm:pt modelId="{D4ACCDBC-0417-45C8-8D6F-E42880BE4E1F}" type="parTrans" cxnId="{BC53C486-3330-49CB-A34C-CB367604EA37}">
      <dgm:prSet/>
      <dgm:spPr/>
      <dgm:t>
        <a:bodyPr/>
        <a:lstStyle/>
        <a:p>
          <a:endParaRPr lang="es-ES" sz="2400"/>
        </a:p>
      </dgm:t>
    </dgm:pt>
    <dgm:pt modelId="{02A935D2-E1B0-4CB9-A885-ED41C2551424}" type="sibTrans" cxnId="{BC53C486-3330-49CB-A34C-CB367604EA37}">
      <dgm:prSet/>
      <dgm:spPr/>
      <dgm:t>
        <a:bodyPr/>
        <a:lstStyle/>
        <a:p>
          <a:endParaRPr lang="es-ES" sz="2400"/>
        </a:p>
      </dgm:t>
    </dgm:pt>
    <dgm:pt modelId="{5B80FE60-0E18-401F-936D-050781826F60}">
      <dgm:prSet phldrT="[Texto]" custT="1"/>
      <dgm:spPr/>
      <dgm:t>
        <a:bodyPr/>
        <a:lstStyle/>
        <a:p>
          <a:r>
            <a:rPr lang="es-EC" sz="2400" dirty="0" smtClean="0"/>
            <a:t>Realizar el levantamiento del perfil del cauce principal del Río Santa Clara.</a:t>
          </a:r>
          <a:endParaRPr lang="es-ES" sz="2400" dirty="0"/>
        </a:p>
      </dgm:t>
    </dgm:pt>
    <dgm:pt modelId="{AD81EC7E-DB04-4FB3-BBCB-E024D44D128D}" type="parTrans" cxnId="{2D1454DF-B18F-4A80-B72B-A9FF0A0DBCBD}">
      <dgm:prSet/>
      <dgm:spPr/>
      <dgm:t>
        <a:bodyPr/>
        <a:lstStyle/>
        <a:p>
          <a:endParaRPr lang="es-ES" sz="2400"/>
        </a:p>
      </dgm:t>
    </dgm:pt>
    <dgm:pt modelId="{00CD0506-254E-426E-86CC-580422A7A0FB}" type="sibTrans" cxnId="{2D1454DF-B18F-4A80-B72B-A9FF0A0DBCBD}">
      <dgm:prSet/>
      <dgm:spPr/>
      <dgm:t>
        <a:bodyPr/>
        <a:lstStyle/>
        <a:p>
          <a:endParaRPr lang="es-ES" sz="2400"/>
        </a:p>
      </dgm:t>
    </dgm:pt>
    <dgm:pt modelId="{A4A17221-6FA9-45C1-BA13-A98D89F14DC0}">
      <dgm:prSet phldrT="[Texto]" custT="1"/>
      <dgm:spPr/>
      <dgm:t>
        <a:bodyPr/>
        <a:lstStyle/>
        <a:p>
          <a:r>
            <a:rPr lang="es-EC" sz="2400" dirty="0" smtClean="0"/>
            <a:t>Determinar secciones transversales de control.</a:t>
          </a:r>
          <a:endParaRPr lang="es-ES" sz="2400" dirty="0"/>
        </a:p>
      </dgm:t>
    </dgm:pt>
    <dgm:pt modelId="{30E2D74D-D850-4D03-AF77-1FE20A0CC448}" type="parTrans" cxnId="{6A22524A-AB45-4DEE-8E70-D89A7D036D70}">
      <dgm:prSet/>
      <dgm:spPr/>
      <dgm:t>
        <a:bodyPr/>
        <a:lstStyle/>
        <a:p>
          <a:endParaRPr lang="es-ES" sz="2400"/>
        </a:p>
      </dgm:t>
    </dgm:pt>
    <dgm:pt modelId="{86B2B9F6-FF33-42AA-A5B1-E9114273E19B}" type="sibTrans" cxnId="{6A22524A-AB45-4DEE-8E70-D89A7D036D70}">
      <dgm:prSet/>
      <dgm:spPr/>
      <dgm:t>
        <a:bodyPr/>
        <a:lstStyle/>
        <a:p>
          <a:endParaRPr lang="es-ES" sz="2400"/>
        </a:p>
      </dgm:t>
    </dgm:pt>
    <dgm:pt modelId="{C4308997-30FD-457C-8680-ED4CA33CDBAC}">
      <dgm:prSet custT="1"/>
      <dgm:spPr/>
      <dgm:t>
        <a:bodyPr/>
        <a:lstStyle/>
        <a:p>
          <a:r>
            <a:rPr lang="es-EC" sz="2400" dirty="0" smtClean="0"/>
            <a:t>Caracterizar los parámetros geomorfológicos y meteorológicos de la cuenca del Río Santa Clara. </a:t>
          </a:r>
          <a:endParaRPr lang="es-ES" sz="2400" dirty="0"/>
        </a:p>
      </dgm:t>
    </dgm:pt>
    <dgm:pt modelId="{7BDCF616-B65F-42D1-B6CE-EDFE49085290}" type="parTrans" cxnId="{83721499-A8C9-4102-B84B-2E3C98EAD745}">
      <dgm:prSet/>
      <dgm:spPr/>
      <dgm:t>
        <a:bodyPr/>
        <a:lstStyle/>
        <a:p>
          <a:endParaRPr lang="es-ES" sz="2400"/>
        </a:p>
      </dgm:t>
    </dgm:pt>
    <dgm:pt modelId="{AF9A4F59-0139-4329-8A4B-4D44A9601135}" type="sibTrans" cxnId="{83721499-A8C9-4102-B84B-2E3C98EAD745}">
      <dgm:prSet/>
      <dgm:spPr/>
      <dgm:t>
        <a:bodyPr/>
        <a:lstStyle/>
        <a:p>
          <a:endParaRPr lang="es-ES" sz="2400"/>
        </a:p>
      </dgm:t>
    </dgm:pt>
    <dgm:pt modelId="{248F5D5A-24B0-4FFF-A764-68FA2B49FCA3}" type="pres">
      <dgm:prSet presAssocID="{56ABF7A0-20B7-418D-BE29-289887CAE62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38795EC-2F86-4E13-AD9A-580E99164BCC}" type="pres">
      <dgm:prSet presAssocID="{9C8B3D03-2DD0-4C31-8AB5-C0E2CB9F79BB}" presName="parentLin" presStyleCnt="0"/>
      <dgm:spPr/>
    </dgm:pt>
    <dgm:pt modelId="{5288489E-A273-441C-A8AA-28488A6E9D39}" type="pres">
      <dgm:prSet presAssocID="{9C8B3D03-2DD0-4C31-8AB5-C0E2CB9F79BB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C7AA6D16-1ED4-436C-895E-05DAAA481658}" type="pres">
      <dgm:prSet presAssocID="{9C8B3D03-2DD0-4C31-8AB5-C0E2CB9F79BB}" presName="parentText" presStyleLbl="node1" presStyleIdx="0" presStyleCnt="4" custScaleX="1323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A43150-71E2-44AA-82E5-A641B7516A36}" type="pres">
      <dgm:prSet presAssocID="{9C8B3D03-2DD0-4C31-8AB5-C0E2CB9F79BB}" presName="negativeSpace" presStyleCnt="0"/>
      <dgm:spPr/>
    </dgm:pt>
    <dgm:pt modelId="{F8F829D4-CCC1-4D3C-B06B-04DC2AE99E00}" type="pres">
      <dgm:prSet presAssocID="{9C8B3D03-2DD0-4C31-8AB5-C0E2CB9F79BB}" presName="childText" presStyleLbl="conFgAcc1" presStyleIdx="0" presStyleCnt="4">
        <dgm:presLayoutVars>
          <dgm:bulletEnabled val="1"/>
        </dgm:presLayoutVars>
      </dgm:prSet>
      <dgm:spPr/>
    </dgm:pt>
    <dgm:pt modelId="{251838B8-9722-4691-A930-CF1A98F54D0B}" type="pres">
      <dgm:prSet presAssocID="{02A935D2-E1B0-4CB9-A885-ED41C2551424}" presName="spaceBetweenRectangles" presStyleCnt="0"/>
      <dgm:spPr/>
    </dgm:pt>
    <dgm:pt modelId="{BB634DB0-C7A1-4F7F-80F3-17D73F9D4C5B}" type="pres">
      <dgm:prSet presAssocID="{5B80FE60-0E18-401F-936D-050781826F60}" presName="parentLin" presStyleCnt="0"/>
      <dgm:spPr/>
    </dgm:pt>
    <dgm:pt modelId="{98E8F95D-81EE-4ED1-8ACF-4E82E73C5F9B}" type="pres">
      <dgm:prSet presAssocID="{5B80FE60-0E18-401F-936D-050781826F60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7DF22AA6-22DC-4318-BD1B-6B999A14ECF2}" type="pres">
      <dgm:prSet presAssocID="{5B80FE60-0E18-401F-936D-050781826F60}" presName="parentText" presStyleLbl="node1" presStyleIdx="1" presStyleCnt="4" custScaleX="12994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4BB96-4D5F-4069-B78E-1B052F87D562}" type="pres">
      <dgm:prSet presAssocID="{5B80FE60-0E18-401F-936D-050781826F60}" presName="negativeSpace" presStyleCnt="0"/>
      <dgm:spPr/>
    </dgm:pt>
    <dgm:pt modelId="{66A5592B-4D29-48D4-9B47-B2869D6CA164}" type="pres">
      <dgm:prSet presAssocID="{5B80FE60-0E18-401F-936D-050781826F60}" presName="childText" presStyleLbl="conFgAcc1" presStyleIdx="1" presStyleCnt="4">
        <dgm:presLayoutVars>
          <dgm:bulletEnabled val="1"/>
        </dgm:presLayoutVars>
      </dgm:prSet>
      <dgm:spPr/>
    </dgm:pt>
    <dgm:pt modelId="{738C2C98-165B-4714-822E-5E82D71C3104}" type="pres">
      <dgm:prSet presAssocID="{00CD0506-254E-426E-86CC-580422A7A0FB}" presName="spaceBetweenRectangles" presStyleCnt="0"/>
      <dgm:spPr/>
    </dgm:pt>
    <dgm:pt modelId="{55F44426-CE9D-411F-AA51-6255A15CAC39}" type="pres">
      <dgm:prSet presAssocID="{A4A17221-6FA9-45C1-BA13-A98D89F14DC0}" presName="parentLin" presStyleCnt="0"/>
      <dgm:spPr/>
    </dgm:pt>
    <dgm:pt modelId="{33E78442-6106-41B7-A606-D4987199D405}" type="pres">
      <dgm:prSet presAssocID="{A4A17221-6FA9-45C1-BA13-A98D89F14DC0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F0C933E7-5774-41E5-9F92-9A14EB9EC45B}" type="pres">
      <dgm:prSet presAssocID="{A4A17221-6FA9-45C1-BA13-A98D89F14DC0}" presName="parentText" presStyleLbl="node1" presStyleIdx="2" presStyleCnt="4" custScaleX="1323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20F17-D3A8-4B49-9E53-506B9A7667D5}" type="pres">
      <dgm:prSet presAssocID="{A4A17221-6FA9-45C1-BA13-A98D89F14DC0}" presName="negativeSpace" presStyleCnt="0"/>
      <dgm:spPr/>
    </dgm:pt>
    <dgm:pt modelId="{457BDAB9-8D8F-43C2-B7DD-61114ADC6FF4}" type="pres">
      <dgm:prSet presAssocID="{A4A17221-6FA9-45C1-BA13-A98D89F14DC0}" presName="childText" presStyleLbl="conFgAcc1" presStyleIdx="2" presStyleCnt="4">
        <dgm:presLayoutVars>
          <dgm:bulletEnabled val="1"/>
        </dgm:presLayoutVars>
      </dgm:prSet>
      <dgm:spPr/>
    </dgm:pt>
    <dgm:pt modelId="{C26E7999-870A-49E9-911F-A1AF3C53E4FF}" type="pres">
      <dgm:prSet presAssocID="{86B2B9F6-FF33-42AA-A5B1-E9114273E19B}" presName="spaceBetweenRectangles" presStyleCnt="0"/>
      <dgm:spPr/>
    </dgm:pt>
    <dgm:pt modelId="{66BBC6F5-1A07-4E74-9964-C90F0EC44B71}" type="pres">
      <dgm:prSet presAssocID="{C4308997-30FD-457C-8680-ED4CA33CDBAC}" presName="parentLin" presStyleCnt="0"/>
      <dgm:spPr/>
    </dgm:pt>
    <dgm:pt modelId="{9CA91559-C641-4240-A9DF-FA0729E7E396}" type="pres">
      <dgm:prSet presAssocID="{C4308997-30FD-457C-8680-ED4CA33CDBAC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429D100E-DF69-403F-953C-B5F2D71A90E9}" type="pres">
      <dgm:prSet presAssocID="{C4308997-30FD-457C-8680-ED4CA33CDBAC}" presName="parentText" presStyleLbl="node1" presStyleIdx="3" presStyleCnt="4" custScaleX="13706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600E2C-CDD0-49D4-A0AE-6F10BC389534}" type="pres">
      <dgm:prSet presAssocID="{C4308997-30FD-457C-8680-ED4CA33CDBAC}" presName="negativeSpace" presStyleCnt="0"/>
      <dgm:spPr/>
    </dgm:pt>
    <dgm:pt modelId="{162A4AE7-4A13-47DE-ABDE-FADA455A2197}" type="pres">
      <dgm:prSet presAssocID="{C4308997-30FD-457C-8680-ED4CA33CDBA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2747B61-F9B3-4B70-B164-29A2CCB10DEF}" type="presOf" srcId="{C4308997-30FD-457C-8680-ED4CA33CDBAC}" destId="{9CA91559-C641-4240-A9DF-FA0729E7E396}" srcOrd="0" destOrd="0" presId="urn:microsoft.com/office/officeart/2005/8/layout/list1"/>
    <dgm:cxn modelId="{050E824E-242E-4A2A-9EBE-342257593D6D}" type="presOf" srcId="{A4A17221-6FA9-45C1-BA13-A98D89F14DC0}" destId="{33E78442-6106-41B7-A606-D4987199D405}" srcOrd="0" destOrd="0" presId="urn:microsoft.com/office/officeart/2005/8/layout/list1"/>
    <dgm:cxn modelId="{7297F575-E557-4E0C-8A0E-4CE2A98B64C3}" type="presOf" srcId="{56ABF7A0-20B7-418D-BE29-289887CAE627}" destId="{248F5D5A-24B0-4FFF-A764-68FA2B49FCA3}" srcOrd="0" destOrd="0" presId="urn:microsoft.com/office/officeart/2005/8/layout/list1"/>
    <dgm:cxn modelId="{C3BCFD25-1BD9-455E-9313-1B1D733EB0BC}" type="presOf" srcId="{5B80FE60-0E18-401F-936D-050781826F60}" destId="{98E8F95D-81EE-4ED1-8ACF-4E82E73C5F9B}" srcOrd="0" destOrd="0" presId="urn:microsoft.com/office/officeart/2005/8/layout/list1"/>
    <dgm:cxn modelId="{CA75E74C-197A-4EE2-A335-F38DAD3F015A}" type="presOf" srcId="{9C8B3D03-2DD0-4C31-8AB5-C0E2CB9F79BB}" destId="{C7AA6D16-1ED4-436C-895E-05DAAA481658}" srcOrd="1" destOrd="0" presId="urn:microsoft.com/office/officeart/2005/8/layout/list1"/>
    <dgm:cxn modelId="{6A22524A-AB45-4DEE-8E70-D89A7D036D70}" srcId="{56ABF7A0-20B7-418D-BE29-289887CAE627}" destId="{A4A17221-6FA9-45C1-BA13-A98D89F14DC0}" srcOrd="2" destOrd="0" parTransId="{30E2D74D-D850-4D03-AF77-1FE20A0CC448}" sibTransId="{86B2B9F6-FF33-42AA-A5B1-E9114273E19B}"/>
    <dgm:cxn modelId="{65CFAB56-D51A-4260-A529-A40AB7211A54}" type="presOf" srcId="{9C8B3D03-2DD0-4C31-8AB5-C0E2CB9F79BB}" destId="{5288489E-A273-441C-A8AA-28488A6E9D39}" srcOrd="0" destOrd="0" presId="urn:microsoft.com/office/officeart/2005/8/layout/list1"/>
    <dgm:cxn modelId="{BC53C486-3330-49CB-A34C-CB367604EA37}" srcId="{56ABF7A0-20B7-418D-BE29-289887CAE627}" destId="{9C8B3D03-2DD0-4C31-8AB5-C0E2CB9F79BB}" srcOrd="0" destOrd="0" parTransId="{D4ACCDBC-0417-45C8-8D6F-E42880BE4E1F}" sibTransId="{02A935D2-E1B0-4CB9-A885-ED41C2551424}"/>
    <dgm:cxn modelId="{2D1454DF-B18F-4A80-B72B-A9FF0A0DBCBD}" srcId="{56ABF7A0-20B7-418D-BE29-289887CAE627}" destId="{5B80FE60-0E18-401F-936D-050781826F60}" srcOrd="1" destOrd="0" parTransId="{AD81EC7E-DB04-4FB3-BBCB-E024D44D128D}" sibTransId="{00CD0506-254E-426E-86CC-580422A7A0FB}"/>
    <dgm:cxn modelId="{50493B1B-C0EC-4B24-9281-F26E53D929D8}" type="presOf" srcId="{C4308997-30FD-457C-8680-ED4CA33CDBAC}" destId="{429D100E-DF69-403F-953C-B5F2D71A90E9}" srcOrd="1" destOrd="0" presId="urn:microsoft.com/office/officeart/2005/8/layout/list1"/>
    <dgm:cxn modelId="{3B2E52E6-C0D3-4992-A723-D3DB76EE05C1}" type="presOf" srcId="{5B80FE60-0E18-401F-936D-050781826F60}" destId="{7DF22AA6-22DC-4318-BD1B-6B999A14ECF2}" srcOrd="1" destOrd="0" presId="urn:microsoft.com/office/officeart/2005/8/layout/list1"/>
    <dgm:cxn modelId="{83721499-A8C9-4102-B84B-2E3C98EAD745}" srcId="{56ABF7A0-20B7-418D-BE29-289887CAE627}" destId="{C4308997-30FD-457C-8680-ED4CA33CDBAC}" srcOrd="3" destOrd="0" parTransId="{7BDCF616-B65F-42D1-B6CE-EDFE49085290}" sibTransId="{AF9A4F59-0139-4329-8A4B-4D44A9601135}"/>
    <dgm:cxn modelId="{76C99A8E-83BC-45EF-84AF-D600C5DAA895}" type="presOf" srcId="{A4A17221-6FA9-45C1-BA13-A98D89F14DC0}" destId="{F0C933E7-5774-41E5-9F92-9A14EB9EC45B}" srcOrd="1" destOrd="0" presId="urn:microsoft.com/office/officeart/2005/8/layout/list1"/>
    <dgm:cxn modelId="{C6D3EC77-C12F-486C-AD60-B89EE7942B37}" type="presParOf" srcId="{248F5D5A-24B0-4FFF-A764-68FA2B49FCA3}" destId="{F38795EC-2F86-4E13-AD9A-580E99164BCC}" srcOrd="0" destOrd="0" presId="urn:microsoft.com/office/officeart/2005/8/layout/list1"/>
    <dgm:cxn modelId="{0A4EB1FB-A946-45CE-B16C-707FFB00818B}" type="presParOf" srcId="{F38795EC-2F86-4E13-AD9A-580E99164BCC}" destId="{5288489E-A273-441C-A8AA-28488A6E9D39}" srcOrd="0" destOrd="0" presId="urn:microsoft.com/office/officeart/2005/8/layout/list1"/>
    <dgm:cxn modelId="{FAE2E8B6-642C-49D1-A0B6-444DEB57F033}" type="presParOf" srcId="{F38795EC-2F86-4E13-AD9A-580E99164BCC}" destId="{C7AA6D16-1ED4-436C-895E-05DAAA481658}" srcOrd="1" destOrd="0" presId="urn:microsoft.com/office/officeart/2005/8/layout/list1"/>
    <dgm:cxn modelId="{D3A13DF8-9996-4C7E-9B54-7D27BCB09210}" type="presParOf" srcId="{248F5D5A-24B0-4FFF-A764-68FA2B49FCA3}" destId="{4CA43150-71E2-44AA-82E5-A641B7516A36}" srcOrd="1" destOrd="0" presId="urn:microsoft.com/office/officeart/2005/8/layout/list1"/>
    <dgm:cxn modelId="{94BDDD52-4EE0-42EB-8283-7CABDE065D6A}" type="presParOf" srcId="{248F5D5A-24B0-4FFF-A764-68FA2B49FCA3}" destId="{F8F829D4-CCC1-4D3C-B06B-04DC2AE99E00}" srcOrd="2" destOrd="0" presId="urn:microsoft.com/office/officeart/2005/8/layout/list1"/>
    <dgm:cxn modelId="{08D623E9-194A-4E5B-A723-22813DA81105}" type="presParOf" srcId="{248F5D5A-24B0-4FFF-A764-68FA2B49FCA3}" destId="{251838B8-9722-4691-A930-CF1A98F54D0B}" srcOrd="3" destOrd="0" presId="urn:microsoft.com/office/officeart/2005/8/layout/list1"/>
    <dgm:cxn modelId="{983821BC-787C-44B2-86CA-5057C74C6214}" type="presParOf" srcId="{248F5D5A-24B0-4FFF-A764-68FA2B49FCA3}" destId="{BB634DB0-C7A1-4F7F-80F3-17D73F9D4C5B}" srcOrd="4" destOrd="0" presId="urn:microsoft.com/office/officeart/2005/8/layout/list1"/>
    <dgm:cxn modelId="{0736A859-F03B-4998-A77B-06555C7652A0}" type="presParOf" srcId="{BB634DB0-C7A1-4F7F-80F3-17D73F9D4C5B}" destId="{98E8F95D-81EE-4ED1-8ACF-4E82E73C5F9B}" srcOrd="0" destOrd="0" presId="urn:microsoft.com/office/officeart/2005/8/layout/list1"/>
    <dgm:cxn modelId="{9EA60DF6-CF3D-4266-95FA-3AC7EF50CCC5}" type="presParOf" srcId="{BB634DB0-C7A1-4F7F-80F3-17D73F9D4C5B}" destId="{7DF22AA6-22DC-4318-BD1B-6B999A14ECF2}" srcOrd="1" destOrd="0" presId="urn:microsoft.com/office/officeart/2005/8/layout/list1"/>
    <dgm:cxn modelId="{777C3153-C8DE-4EE0-86D2-50EB3C2B16D6}" type="presParOf" srcId="{248F5D5A-24B0-4FFF-A764-68FA2B49FCA3}" destId="{B7E4BB96-4D5F-4069-B78E-1B052F87D562}" srcOrd="5" destOrd="0" presId="urn:microsoft.com/office/officeart/2005/8/layout/list1"/>
    <dgm:cxn modelId="{5FDC561E-0891-4037-8957-AEC2A5E6ED4C}" type="presParOf" srcId="{248F5D5A-24B0-4FFF-A764-68FA2B49FCA3}" destId="{66A5592B-4D29-48D4-9B47-B2869D6CA164}" srcOrd="6" destOrd="0" presId="urn:microsoft.com/office/officeart/2005/8/layout/list1"/>
    <dgm:cxn modelId="{CB626CAE-B93C-4058-8DC8-3779FE6AB881}" type="presParOf" srcId="{248F5D5A-24B0-4FFF-A764-68FA2B49FCA3}" destId="{738C2C98-165B-4714-822E-5E82D71C3104}" srcOrd="7" destOrd="0" presId="urn:microsoft.com/office/officeart/2005/8/layout/list1"/>
    <dgm:cxn modelId="{296C6470-7F35-4069-8B99-0298BA510D5A}" type="presParOf" srcId="{248F5D5A-24B0-4FFF-A764-68FA2B49FCA3}" destId="{55F44426-CE9D-411F-AA51-6255A15CAC39}" srcOrd="8" destOrd="0" presId="urn:microsoft.com/office/officeart/2005/8/layout/list1"/>
    <dgm:cxn modelId="{75F74AE9-8F73-4366-8243-122B4D7A379E}" type="presParOf" srcId="{55F44426-CE9D-411F-AA51-6255A15CAC39}" destId="{33E78442-6106-41B7-A606-D4987199D405}" srcOrd="0" destOrd="0" presId="urn:microsoft.com/office/officeart/2005/8/layout/list1"/>
    <dgm:cxn modelId="{5BD3BFEF-CD3C-4C0F-8D2B-307349B1CA3C}" type="presParOf" srcId="{55F44426-CE9D-411F-AA51-6255A15CAC39}" destId="{F0C933E7-5774-41E5-9F92-9A14EB9EC45B}" srcOrd="1" destOrd="0" presId="urn:microsoft.com/office/officeart/2005/8/layout/list1"/>
    <dgm:cxn modelId="{740A22F9-4CE1-493B-84B9-56B087A0EBE8}" type="presParOf" srcId="{248F5D5A-24B0-4FFF-A764-68FA2B49FCA3}" destId="{2FF20F17-D3A8-4B49-9E53-506B9A7667D5}" srcOrd="9" destOrd="0" presId="urn:microsoft.com/office/officeart/2005/8/layout/list1"/>
    <dgm:cxn modelId="{07F82A8A-175F-4921-9E92-9EBD9D296344}" type="presParOf" srcId="{248F5D5A-24B0-4FFF-A764-68FA2B49FCA3}" destId="{457BDAB9-8D8F-43C2-B7DD-61114ADC6FF4}" srcOrd="10" destOrd="0" presId="urn:microsoft.com/office/officeart/2005/8/layout/list1"/>
    <dgm:cxn modelId="{567F114D-BAAD-459E-83F0-9E82D22AF713}" type="presParOf" srcId="{248F5D5A-24B0-4FFF-A764-68FA2B49FCA3}" destId="{C26E7999-870A-49E9-911F-A1AF3C53E4FF}" srcOrd="11" destOrd="0" presId="urn:microsoft.com/office/officeart/2005/8/layout/list1"/>
    <dgm:cxn modelId="{612F6D99-A0CB-4651-8D6C-69C232F869E7}" type="presParOf" srcId="{248F5D5A-24B0-4FFF-A764-68FA2B49FCA3}" destId="{66BBC6F5-1A07-4E74-9964-C90F0EC44B71}" srcOrd="12" destOrd="0" presId="urn:microsoft.com/office/officeart/2005/8/layout/list1"/>
    <dgm:cxn modelId="{68CCA5B5-BA95-4CFB-8CC2-B309C3076F45}" type="presParOf" srcId="{66BBC6F5-1A07-4E74-9964-C90F0EC44B71}" destId="{9CA91559-C641-4240-A9DF-FA0729E7E396}" srcOrd="0" destOrd="0" presId="urn:microsoft.com/office/officeart/2005/8/layout/list1"/>
    <dgm:cxn modelId="{61C4475B-49AB-4B0A-AC47-A48DD5FAEE1F}" type="presParOf" srcId="{66BBC6F5-1A07-4E74-9964-C90F0EC44B71}" destId="{429D100E-DF69-403F-953C-B5F2D71A90E9}" srcOrd="1" destOrd="0" presId="urn:microsoft.com/office/officeart/2005/8/layout/list1"/>
    <dgm:cxn modelId="{F67A7920-A1E5-4584-B7F8-D17AF605BB6B}" type="presParOf" srcId="{248F5D5A-24B0-4FFF-A764-68FA2B49FCA3}" destId="{96600E2C-CDD0-49D4-A0AE-6F10BC389534}" srcOrd="13" destOrd="0" presId="urn:microsoft.com/office/officeart/2005/8/layout/list1"/>
    <dgm:cxn modelId="{85C040A7-51A1-4846-AA47-BB816A12CC67}" type="presParOf" srcId="{248F5D5A-24B0-4FFF-A764-68FA2B49FCA3}" destId="{162A4AE7-4A13-47DE-ABDE-FADA455A219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BF7A0-20B7-418D-BE29-289887CAE62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8B3D03-2DD0-4C31-8AB5-C0E2CB9F79BB}">
      <dgm:prSet phldrT="[Texto]" custT="1"/>
      <dgm:spPr/>
      <dgm:t>
        <a:bodyPr/>
        <a:lstStyle/>
        <a:p>
          <a:r>
            <a:rPr lang="es-EC" sz="2400" dirty="0" smtClean="0"/>
            <a:t>Cuantificar el volumen de sedimentos arrastrados por la corriente del Río Santa Clara.</a:t>
          </a:r>
          <a:endParaRPr lang="es-ES" sz="2400" dirty="0"/>
        </a:p>
      </dgm:t>
    </dgm:pt>
    <dgm:pt modelId="{D4ACCDBC-0417-45C8-8D6F-E42880BE4E1F}" type="parTrans" cxnId="{BC53C486-3330-49CB-A34C-CB367604EA37}">
      <dgm:prSet/>
      <dgm:spPr/>
      <dgm:t>
        <a:bodyPr/>
        <a:lstStyle/>
        <a:p>
          <a:endParaRPr lang="es-ES" sz="2400"/>
        </a:p>
      </dgm:t>
    </dgm:pt>
    <dgm:pt modelId="{02A935D2-E1B0-4CB9-A885-ED41C2551424}" type="sibTrans" cxnId="{BC53C486-3330-49CB-A34C-CB367604EA37}">
      <dgm:prSet/>
      <dgm:spPr/>
      <dgm:t>
        <a:bodyPr/>
        <a:lstStyle/>
        <a:p>
          <a:endParaRPr lang="es-ES" sz="2400"/>
        </a:p>
      </dgm:t>
    </dgm:pt>
    <dgm:pt modelId="{B7BDDA83-E41D-4976-B6F0-E3656E28B78B}">
      <dgm:prSet custT="1"/>
      <dgm:spPr/>
      <dgm:t>
        <a:bodyPr/>
        <a:lstStyle/>
        <a:p>
          <a:r>
            <a:rPr lang="es-EC" sz="2400" dirty="0" smtClean="0"/>
            <a:t>Elaboración de la </a:t>
          </a:r>
          <a:r>
            <a:rPr lang="es-EC" sz="2400" dirty="0" err="1" smtClean="0"/>
            <a:t>geodatabase</a:t>
          </a:r>
          <a:r>
            <a:rPr lang="es-EC" sz="2400" dirty="0" smtClean="0"/>
            <a:t> en el software </a:t>
          </a:r>
          <a:r>
            <a:rPr lang="es-EC" sz="2400" dirty="0" err="1" smtClean="0"/>
            <a:t>ArcGis</a:t>
          </a:r>
          <a:r>
            <a:rPr lang="es-EC" sz="2400" dirty="0" smtClean="0"/>
            <a:t> 10.3.</a:t>
          </a:r>
          <a:endParaRPr lang="es-ES" sz="2400" dirty="0"/>
        </a:p>
      </dgm:t>
    </dgm:pt>
    <dgm:pt modelId="{64D9D744-26D9-4A9A-BF82-2A1B5A5C3F84}" type="parTrans" cxnId="{6E68A75A-9F79-452F-BCFB-7434806D47E0}">
      <dgm:prSet/>
      <dgm:spPr/>
      <dgm:t>
        <a:bodyPr/>
        <a:lstStyle/>
        <a:p>
          <a:endParaRPr lang="es-ES" sz="2400"/>
        </a:p>
      </dgm:t>
    </dgm:pt>
    <dgm:pt modelId="{E1861E5F-5D37-47B7-ADD7-03D88FD2709F}" type="sibTrans" cxnId="{6E68A75A-9F79-452F-BCFB-7434806D47E0}">
      <dgm:prSet/>
      <dgm:spPr/>
      <dgm:t>
        <a:bodyPr/>
        <a:lstStyle/>
        <a:p>
          <a:endParaRPr lang="es-ES" sz="2400"/>
        </a:p>
      </dgm:t>
    </dgm:pt>
    <dgm:pt modelId="{1482F73E-E30B-4C6E-92AF-CE0D053B06A2}">
      <dgm:prSet custT="1"/>
      <dgm:spPr/>
      <dgm:t>
        <a:bodyPr/>
        <a:lstStyle/>
        <a:p>
          <a:r>
            <a:rPr lang="es-EC" sz="2400" smtClean="0"/>
            <a:t>Elaboración de modelo y simulación del transporte de sedimentos en HEC-RAS</a:t>
          </a:r>
          <a:endParaRPr lang="es-ES" sz="2400"/>
        </a:p>
      </dgm:t>
    </dgm:pt>
    <dgm:pt modelId="{171EC1C2-94F7-489D-A983-0EECFDBE1A1E}" type="parTrans" cxnId="{540AF982-808B-4527-8DDF-40CE10CAE7DD}">
      <dgm:prSet/>
      <dgm:spPr/>
      <dgm:t>
        <a:bodyPr/>
        <a:lstStyle/>
        <a:p>
          <a:endParaRPr lang="es-ES" sz="2400"/>
        </a:p>
      </dgm:t>
    </dgm:pt>
    <dgm:pt modelId="{85AC1166-29B4-4328-95E8-486C2FB3DF08}" type="sibTrans" cxnId="{540AF982-808B-4527-8DDF-40CE10CAE7DD}">
      <dgm:prSet/>
      <dgm:spPr/>
      <dgm:t>
        <a:bodyPr/>
        <a:lstStyle/>
        <a:p>
          <a:endParaRPr lang="es-ES" sz="2400"/>
        </a:p>
      </dgm:t>
    </dgm:pt>
    <dgm:pt modelId="{BC05A7C2-C196-4FAA-8187-D6EA7171DE59}">
      <dgm:prSet custT="1"/>
      <dgm:spPr/>
      <dgm:t>
        <a:bodyPr/>
        <a:lstStyle/>
        <a:p>
          <a:r>
            <a:rPr lang="es-EC" sz="2400" dirty="0" smtClean="0"/>
            <a:t>Realizar aforos de caudales</a:t>
          </a:r>
          <a:endParaRPr lang="es-ES" sz="2400" dirty="0"/>
        </a:p>
      </dgm:t>
    </dgm:pt>
    <dgm:pt modelId="{8AF60A8A-1182-4C0A-AD09-CAC4E7090686}" type="parTrans" cxnId="{EE7F9AA9-8909-4538-AA15-F508FFFD6C92}">
      <dgm:prSet/>
      <dgm:spPr/>
      <dgm:t>
        <a:bodyPr/>
        <a:lstStyle/>
        <a:p>
          <a:endParaRPr lang="es-ES" sz="2400"/>
        </a:p>
      </dgm:t>
    </dgm:pt>
    <dgm:pt modelId="{9C915FF5-5928-48F3-BBD4-959C94C4A92C}" type="sibTrans" cxnId="{EE7F9AA9-8909-4538-AA15-F508FFFD6C92}">
      <dgm:prSet/>
      <dgm:spPr/>
      <dgm:t>
        <a:bodyPr/>
        <a:lstStyle/>
        <a:p>
          <a:endParaRPr lang="es-ES" sz="2400"/>
        </a:p>
      </dgm:t>
    </dgm:pt>
    <dgm:pt modelId="{248F5D5A-24B0-4FFF-A764-68FA2B49FCA3}" type="pres">
      <dgm:prSet presAssocID="{56ABF7A0-20B7-418D-BE29-289887CAE62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38795EC-2F86-4E13-AD9A-580E99164BCC}" type="pres">
      <dgm:prSet presAssocID="{9C8B3D03-2DD0-4C31-8AB5-C0E2CB9F79BB}" presName="parentLin" presStyleCnt="0"/>
      <dgm:spPr/>
    </dgm:pt>
    <dgm:pt modelId="{5288489E-A273-441C-A8AA-28488A6E9D39}" type="pres">
      <dgm:prSet presAssocID="{9C8B3D03-2DD0-4C31-8AB5-C0E2CB9F79BB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C7AA6D16-1ED4-436C-895E-05DAAA481658}" type="pres">
      <dgm:prSet presAssocID="{9C8B3D03-2DD0-4C31-8AB5-C0E2CB9F79BB}" presName="parentText" presStyleLbl="node1" presStyleIdx="0" presStyleCnt="4" custScaleX="1323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A43150-71E2-44AA-82E5-A641B7516A36}" type="pres">
      <dgm:prSet presAssocID="{9C8B3D03-2DD0-4C31-8AB5-C0E2CB9F79BB}" presName="negativeSpace" presStyleCnt="0"/>
      <dgm:spPr/>
    </dgm:pt>
    <dgm:pt modelId="{F8F829D4-CCC1-4D3C-B06B-04DC2AE99E00}" type="pres">
      <dgm:prSet presAssocID="{9C8B3D03-2DD0-4C31-8AB5-C0E2CB9F79BB}" presName="childText" presStyleLbl="conFgAcc1" presStyleIdx="0" presStyleCnt="4">
        <dgm:presLayoutVars>
          <dgm:bulletEnabled val="1"/>
        </dgm:presLayoutVars>
      </dgm:prSet>
      <dgm:spPr/>
    </dgm:pt>
    <dgm:pt modelId="{251838B8-9722-4691-A930-CF1A98F54D0B}" type="pres">
      <dgm:prSet presAssocID="{02A935D2-E1B0-4CB9-A885-ED41C2551424}" presName="spaceBetweenRectangles" presStyleCnt="0"/>
      <dgm:spPr/>
    </dgm:pt>
    <dgm:pt modelId="{ECD9D4CA-F2AB-4F64-9D22-09D538981628}" type="pres">
      <dgm:prSet presAssocID="{B7BDDA83-E41D-4976-B6F0-E3656E28B78B}" presName="parentLin" presStyleCnt="0"/>
      <dgm:spPr/>
    </dgm:pt>
    <dgm:pt modelId="{86F28B3F-C02E-4E1D-B8C8-271BAF004310}" type="pres">
      <dgm:prSet presAssocID="{B7BDDA83-E41D-4976-B6F0-E3656E28B78B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4C05F1BC-EF34-4CB1-8BC8-F5564590587A}" type="pres">
      <dgm:prSet presAssocID="{B7BDDA83-E41D-4976-B6F0-E3656E28B78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8C59D0-90B8-45B4-B36B-971BF67B917B}" type="pres">
      <dgm:prSet presAssocID="{B7BDDA83-E41D-4976-B6F0-E3656E28B78B}" presName="negativeSpace" presStyleCnt="0"/>
      <dgm:spPr/>
    </dgm:pt>
    <dgm:pt modelId="{78EBB328-6AB5-4C91-A544-202D9BA62D7B}" type="pres">
      <dgm:prSet presAssocID="{B7BDDA83-E41D-4976-B6F0-E3656E28B78B}" presName="childText" presStyleLbl="conFgAcc1" presStyleIdx="1" presStyleCnt="4">
        <dgm:presLayoutVars>
          <dgm:bulletEnabled val="1"/>
        </dgm:presLayoutVars>
      </dgm:prSet>
      <dgm:spPr/>
    </dgm:pt>
    <dgm:pt modelId="{344A7DAE-E451-4F01-9ED2-CC75BD1C28CD}" type="pres">
      <dgm:prSet presAssocID="{E1861E5F-5D37-47B7-ADD7-03D88FD2709F}" presName="spaceBetweenRectangles" presStyleCnt="0"/>
      <dgm:spPr/>
    </dgm:pt>
    <dgm:pt modelId="{999DD966-F8EB-43E3-B890-AE1EC92363F9}" type="pres">
      <dgm:prSet presAssocID="{1482F73E-E30B-4C6E-92AF-CE0D053B06A2}" presName="parentLin" presStyleCnt="0"/>
      <dgm:spPr/>
    </dgm:pt>
    <dgm:pt modelId="{9192690A-C5E3-4C36-81D7-56C082AF3FBA}" type="pres">
      <dgm:prSet presAssocID="{1482F73E-E30B-4C6E-92AF-CE0D053B06A2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1C242591-D285-4848-A94E-16BDEC1E3725}" type="pres">
      <dgm:prSet presAssocID="{1482F73E-E30B-4C6E-92AF-CE0D053B06A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253224-C2BF-4506-A295-5C80C8C54360}" type="pres">
      <dgm:prSet presAssocID="{1482F73E-E30B-4C6E-92AF-CE0D053B06A2}" presName="negativeSpace" presStyleCnt="0"/>
      <dgm:spPr/>
    </dgm:pt>
    <dgm:pt modelId="{002BA892-BE4D-4F78-A699-35B20AB2ABEC}" type="pres">
      <dgm:prSet presAssocID="{1482F73E-E30B-4C6E-92AF-CE0D053B06A2}" presName="childText" presStyleLbl="conFgAcc1" presStyleIdx="2" presStyleCnt="4">
        <dgm:presLayoutVars>
          <dgm:bulletEnabled val="1"/>
        </dgm:presLayoutVars>
      </dgm:prSet>
      <dgm:spPr/>
    </dgm:pt>
    <dgm:pt modelId="{5C1B2C86-4EEC-4B40-A724-7D122795BE64}" type="pres">
      <dgm:prSet presAssocID="{85AC1166-29B4-4328-95E8-486C2FB3DF08}" presName="spaceBetweenRectangles" presStyleCnt="0"/>
      <dgm:spPr/>
    </dgm:pt>
    <dgm:pt modelId="{DB044081-11E2-44DE-9927-8E2C6D077C2A}" type="pres">
      <dgm:prSet presAssocID="{BC05A7C2-C196-4FAA-8187-D6EA7171DE59}" presName="parentLin" presStyleCnt="0"/>
      <dgm:spPr/>
    </dgm:pt>
    <dgm:pt modelId="{2FE07DD7-4AE6-4BFA-B19C-FE870DAA8D4B}" type="pres">
      <dgm:prSet presAssocID="{BC05A7C2-C196-4FAA-8187-D6EA7171DE59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8FAE0FEB-9F98-46E1-8625-1D9B62A8C7BD}" type="pres">
      <dgm:prSet presAssocID="{BC05A7C2-C196-4FAA-8187-D6EA7171DE59}" presName="parentText" presStyleLbl="node1" presStyleIdx="3" presStyleCnt="4" custScaleX="134692" custScaleY="15628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10632E-C2C3-430F-92EF-482903866028}" type="pres">
      <dgm:prSet presAssocID="{BC05A7C2-C196-4FAA-8187-D6EA7171DE59}" presName="negativeSpace" presStyleCnt="0"/>
      <dgm:spPr/>
    </dgm:pt>
    <dgm:pt modelId="{EF6BA6BC-A785-4732-9EE3-4443805728BD}" type="pres">
      <dgm:prSet presAssocID="{BC05A7C2-C196-4FAA-8187-D6EA7171DE5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09FF4E9-B45A-480F-9580-DAED1FCAF618}" type="presOf" srcId="{56ABF7A0-20B7-418D-BE29-289887CAE627}" destId="{248F5D5A-24B0-4FFF-A764-68FA2B49FCA3}" srcOrd="0" destOrd="0" presId="urn:microsoft.com/office/officeart/2005/8/layout/list1"/>
    <dgm:cxn modelId="{B77AC0F5-EF7F-42B4-80BC-4DE1CBE595BB}" type="presOf" srcId="{1482F73E-E30B-4C6E-92AF-CE0D053B06A2}" destId="{9192690A-C5E3-4C36-81D7-56C082AF3FBA}" srcOrd="0" destOrd="0" presId="urn:microsoft.com/office/officeart/2005/8/layout/list1"/>
    <dgm:cxn modelId="{EE7F9AA9-8909-4538-AA15-F508FFFD6C92}" srcId="{56ABF7A0-20B7-418D-BE29-289887CAE627}" destId="{BC05A7C2-C196-4FAA-8187-D6EA7171DE59}" srcOrd="3" destOrd="0" parTransId="{8AF60A8A-1182-4C0A-AD09-CAC4E7090686}" sibTransId="{9C915FF5-5928-48F3-BBD4-959C94C4A92C}"/>
    <dgm:cxn modelId="{303669DE-EF7A-4260-A6B9-F8EE55049E78}" type="presOf" srcId="{BC05A7C2-C196-4FAA-8187-D6EA7171DE59}" destId="{2FE07DD7-4AE6-4BFA-B19C-FE870DAA8D4B}" srcOrd="0" destOrd="0" presId="urn:microsoft.com/office/officeart/2005/8/layout/list1"/>
    <dgm:cxn modelId="{137909DF-F905-429F-BC00-16BB73C21B63}" type="presOf" srcId="{9C8B3D03-2DD0-4C31-8AB5-C0E2CB9F79BB}" destId="{5288489E-A273-441C-A8AA-28488A6E9D39}" srcOrd="0" destOrd="0" presId="urn:microsoft.com/office/officeart/2005/8/layout/list1"/>
    <dgm:cxn modelId="{0C978B88-E2F7-4810-B9FF-3C9F3D2F6170}" type="presOf" srcId="{1482F73E-E30B-4C6E-92AF-CE0D053B06A2}" destId="{1C242591-D285-4848-A94E-16BDEC1E3725}" srcOrd="1" destOrd="0" presId="urn:microsoft.com/office/officeart/2005/8/layout/list1"/>
    <dgm:cxn modelId="{6E68A75A-9F79-452F-BCFB-7434806D47E0}" srcId="{56ABF7A0-20B7-418D-BE29-289887CAE627}" destId="{B7BDDA83-E41D-4976-B6F0-E3656E28B78B}" srcOrd="1" destOrd="0" parTransId="{64D9D744-26D9-4A9A-BF82-2A1B5A5C3F84}" sibTransId="{E1861E5F-5D37-47B7-ADD7-03D88FD2709F}"/>
    <dgm:cxn modelId="{48A61C2A-7D79-4B5C-BEA1-CA4BEC188A17}" type="presOf" srcId="{9C8B3D03-2DD0-4C31-8AB5-C0E2CB9F79BB}" destId="{C7AA6D16-1ED4-436C-895E-05DAAA481658}" srcOrd="1" destOrd="0" presId="urn:microsoft.com/office/officeart/2005/8/layout/list1"/>
    <dgm:cxn modelId="{BC53C486-3330-49CB-A34C-CB367604EA37}" srcId="{56ABF7A0-20B7-418D-BE29-289887CAE627}" destId="{9C8B3D03-2DD0-4C31-8AB5-C0E2CB9F79BB}" srcOrd="0" destOrd="0" parTransId="{D4ACCDBC-0417-45C8-8D6F-E42880BE4E1F}" sibTransId="{02A935D2-E1B0-4CB9-A885-ED41C2551424}"/>
    <dgm:cxn modelId="{540AF982-808B-4527-8DDF-40CE10CAE7DD}" srcId="{56ABF7A0-20B7-418D-BE29-289887CAE627}" destId="{1482F73E-E30B-4C6E-92AF-CE0D053B06A2}" srcOrd="2" destOrd="0" parTransId="{171EC1C2-94F7-489D-A983-0EECFDBE1A1E}" sibTransId="{85AC1166-29B4-4328-95E8-486C2FB3DF08}"/>
    <dgm:cxn modelId="{4E97CD21-66E5-487E-A806-72DBF25B40B5}" type="presOf" srcId="{B7BDDA83-E41D-4976-B6F0-E3656E28B78B}" destId="{86F28B3F-C02E-4E1D-B8C8-271BAF004310}" srcOrd="0" destOrd="0" presId="urn:microsoft.com/office/officeart/2005/8/layout/list1"/>
    <dgm:cxn modelId="{C460C1E5-914C-49BE-A54B-4C121A2FBC3D}" type="presOf" srcId="{BC05A7C2-C196-4FAA-8187-D6EA7171DE59}" destId="{8FAE0FEB-9F98-46E1-8625-1D9B62A8C7BD}" srcOrd="1" destOrd="0" presId="urn:microsoft.com/office/officeart/2005/8/layout/list1"/>
    <dgm:cxn modelId="{99FC6CFD-8606-4DFF-9401-F889ABA4112A}" type="presOf" srcId="{B7BDDA83-E41D-4976-B6F0-E3656E28B78B}" destId="{4C05F1BC-EF34-4CB1-8BC8-F5564590587A}" srcOrd="1" destOrd="0" presId="urn:microsoft.com/office/officeart/2005/8/layout/list1"/>
    <dgm:cxn modelId="{E4720A47-9909-4BA2-8291-0F4200475B79}" type="presParOf" srcId="{248F5D5A-24B0-4FFF-A764-68FA2B49FCA3}" destId="{F38795EC-2F86-4E13-AD9A-580E99164BCC}" srcOrd="0" destOrd="0" presId="urn:microsoft.com/office/officeart/2005/8/layout/list1"/>
    <dgm:cxn modelId="{49F9B9C0-8601-4BFA-B2D4-E6ADAC2B2120}" type="presParOf" srcId="{F38795EC-2F86-4E13-AD9A-580E99164BCC}" destId="{5288489E-A273-441C-A8AA-28488A6E9D39}" srcOrd="0" destOrd="0" presId="urn:microsoft.com/office/officeart/2005/8/layout/list1"/>
    <dgm:cxn modelId="{F70BEEF9-FED7-4E62-9511-E5058DE06136}" type="presParOf" srcId="{F38795EC-2F86-4E13-AD9A-580E99164BCC}" destId="{C7AA6D16-1ED4-436C-895E-05DAAA481658}" srcOrd="1" destOrd="0" presId="urn:microsoft.com/office/officeart/2005/8/layout/list1"/>
    <dgm:cxn modelId="{B5B13595-5945-433D-9A8C-9A4C491B6798}" type="presParOf" srcId="{248F5D5A-24B0-4FFF-A764-68FA2B49FCA3}" destId="{4CA43150-71E2-44AA-82E5-A641B7516A36}" srcOrd="1" destOrd="0" presId="urn:microsoft.com/office/officeart/2005/8/layout/list1"/>
    <dgm:cxn modelId="{D1B08634-3C5B-43E7-9077-FD1B2D895FE3}" type="presParOf" srcId="{248F5D5A-24B0-4FFF-A764-68FA2B49FCA3}" destId="{F8F829D4-CCC1-4D3C-B06B-04DC2AE99E00}" srcOrd="2" destOrd="0" presId="urn:microsoft.com/office/officeart/2005/8/layout/list1"/>
    <dgm:cxn modelId="{E7A47F2A-47E4-4575-8FB7-23742F1A427A}" type="presParOf" srcId="{248F5D5A-24B0-4FFF-A764-68FA2B49FCA3}" destId="{251838B8-9722-4691-A930-CF1A98F54D0B}" srcOrd="3" destOrd="0" presId="urn:microsoft.com/office/officeart/2005/8/layout/list1"/>
    <dgm:cxn modelId="{5E9F01F9-29A2-43FF-95E7-77AA8200F2FA}" type="presParOf" srcId="{248F5D5A-24B0-4FFF-A764-68FA2B49FCA3}" destId="{ECD9D4CA-F2AB-4F64-9D22-09D538981628}" srcOrd="4" destOrd="0" presId="urn:microsoft.com/office/officeart/2005/8/layout/list1"/>
    <dgm:cxn modelId="{F49B52A6-2D86-46C0-8737-8E5BCD2376B2}" type="presParOf" srcId="{ECD9D4CA-F2AB-4F64-9D22-09D538981628}" destId="{86F28B3F-C02E-4E1D-B8C8-271BAF004310}" srcOrd="0" destOrd="0" presId="urn:microsoft.com/office/officeart/2005/8/layout/list1"/>
    <dgm:cxn modelId="{235B8871-358C-4130-906E-C860D97774FC}" type="presParOf" srcId="{ECD9D4CA-F2AB-4F64-9D22-09D538981628}" destId="{4C05F1BC-EF34-4CB1-8BC8-F5564590587A}" srcOrd="1" destOrd="0" presId="urn:microsoft.com/office/officeart/2005/8/layout/list1"/>
    <dgm:cxn modelId="{015EC7FA-4855-4139-B169-90F34A52144D}" type="presParOf" srcId="{248F5D5A-24B0-4FFF-A764-68FA2B49FCA3}" destId="{388C59D0-90B8-45B4-B36B-971BF67B917B}" srcOrd="5" destOrd="0" presId="urn:microsoft.com/office/officeart/2005/8/layout/list1"/>
    <dgm:cxn modelId="{5D037CF4-C7E3-4395-80AE-527C364BF67D}" type="presParOf" srcId="{248F5D5A-24B0-4FFF-A764-68FA2B49FCA3}" destId="{78EBB328-6AB5-4C91-A544-202D9BA62D7B}" srcOrd="6" destOrd="0" presId="urn:microsoft.com/office/officeart/2005/8/layout/list1"/>
    <dgm:cxn modelId="{CE0E80ED-04F1-413A-AB86-ACBA5D0B3B00}" type="presParOf" srcId="{248F5D5A-24B0-4FFF-A764-68FA2B49FCA3}" destId="{344A7DAE-E451-4F01-9ED2-CC75BD1C28CD}" srcOrd="7" destOrd="0" presId="urn:microsoft.com/office/officeart/2005/8/layout/list1"/>
    <dgm:cxn modelId="{485A3F41-9808-43BB-ACEE-B00BBC41F275}" type="presParOf" srcId="{248F5D5A-24B0-4FFF-A764-68FA2B49FCA3}" destId="{999DD966-F8EB-43E3-B890-AE1EC92363F9}" srcOrd="8" destOrd="0" presId="urn:microsoft.com/office/officeart/2005/8/layout/list1"/>
    <dgm:cxn modelId="{281F9D26-34AA-4F96-993F-34D359420974}" type="presParOf" srcId="{999DD966-F8EB-43E3-B890-AE1EC92363F9}" destId="{9192690A-C5E3-4C36-81D7-56C082AF3FBA}" srcOrd="0" destOrd="0" presId="urn:microsoft.com/office/officeart/2005/8/layout/list1"/>
    <dgm:cxn modelId="{10932A9D-53F0-4A68-89ED-BB7247E5BB0C}" type="presParOf" srcId="{999DD966-F8EB-43E3-B890-AE1EC92363F9}" destId="{1C242591-D285-4848-A94E-16BDEC1E3725}" srcOrd="1" destOrd="0" presId="urn:microsoft.com/office/officeart/2005/8/layout/list1"/>
    <dgm:cxn modelId="{9614F509-2279-4557-86F7-666CED28019A}" type="presParOf" srcId="{248F5D5A-24B0-4FFF-A764-68FA2B49FCA3}" destId="{3D253224-C2BF-4506-A295-5C80C8C54360}" srcOrd="9" destOrd="0" presId="urn:microsoft.com/office/officeart/2005/8/layout/list1"/>
    <dgm:cxn modelId="{AB44C65B-623F-42AE-8A73-80ADD7345401}" type="presParOf" srcId="{248F5D5A-24B0-4FFF-A764-68FA2B49FCA3}" destId="{002BA892-BE4D-4F78-A699-35B20AB2ABEC}" srcOrd="10" destOrd="0" presId="urn:microsoft.com/office/officeart/2005/8/layout/list1"/>
    <dgm:cxn modelId="{BB98BFBB-971F-4E91-97C7-7DEA315915B6}" type="presParOf" srcId="{248F5D5A-24B0-4FFF-A764-68FA2B49FCA3}" destId="{5C1B2C86-4EEC-4B40-A724-7D122795BE64}" srcOrd="11" destOrd="0" presId="urn:microsoft.com/office/officeart/2005/8/layout/list1"/>
    <dgm:cxn modelId="{C35B3541-259F-4543-BBB2-71480C46709C}" type="presParOf" srcId="{248F5D5A-24B0-4FFF-A764-68FA2B49FCA3}" destId="{DB044081-11E2-44DE-9927-8E2C6D077C2A}" srcOrd="12" destOrd="0" presId="urn:microsoft.com/office/officeart/2005/8/layout/list1"/>
    <dgm:cxn modelId="{E18FD2F6-2CFD-4553-ABF7-91E8252EB559}" type="presParOf" srcId="{DB044081-11E2-44DE-9927-8E2C6D077C2A}" destId="{2FE07DD7-4AE6-4BFA-B19C-FE870DAA8D4B}" srcOrd="0" destOrd="0" presId="urn:microsoft.com/office/officeart/2005/8/layout/list1"/>
    <dgm:cxn modelId="{504CE73B-7E3E-4CAD-8554-AE5325D0D025}" type="presParOf" srcId="{DB044081-11E2-44DE-9927-8E2C6D077C2A}" destId="{8FAE0FEB-9F98-46E1-8625-1D9B62A8C7BD}" srcOrd="1" destOrd="0" presId="urn:microsoft.com/office/officeart/2005/8/layout/list1"/>
    <dgm:cxn modelId="{1FC1B222-3F72-4955-9541-41450FD658F1}" type="presParOf" srcId="{248F5D5A-24B0-4FFF-A764-68FA2B49FCA3}" destId="{0D10632E-C2C3-430F-92EF-482903866028}" srcOrd="13" destOrd="0" presId="urn:microsoft.com/office/officeart/2005/8/layout/list1"/>
    <dgm:cxn modelId="{5AF095F4-F145-4770-BCD4-FDDC94C1F354}" type="presParOf" srcId="{248F5D5A-24B0-4FFF-A764-68FA2B49FCA3}" destId="{EF6BA6BC-A785-4732-9EE3-4443805728B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EAFE52-DC02-49D3-AF6E-2131D326343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E5217D6-F1AD-40E4-9F87-08A529FE36C4}">
      <dgm:prSet phldrT="[Texto]"/>
      <dgm:spPr/>
      <dgm:t>
        <a:bodyPr/>
        <a:lstStyle/>
        <a:p>
          <a:r>
            <a:rPr lang="es-EC" b="1" dirty="0" smtClean="0"/>
            <a:t>EXTENSIÓN</a:t>
          </a:r>
          <a:r>
            <a:rPr lang="es-EC" dirty="0" smtClean="0"/>
            <a:t> </a:t>
          </a:r>
        </a:p>
        <a:p>
          <a:r>
            <a:rPr lang="es-EC" dirty="0" smtClean="0"/>
            <a:t>134.15 km</a:t>
          </a:r>
          <a:r>
            <a:rPr lang="es-EC" baseline="30000" dirty="0" smtClean="0"/>
            <a:t>2</a:t>
          </a:r>
          <a:r>
            <a:rPr lang="es-EC" dirty="0" smtClean="0"/>
            <a:t> </a:t>
          </a:r>
          <a:endParaRPr lang="es-ES" dirty="0"/>
        </a:p>
      </dgm:t>
    </dgm:pt>
    <dgm:pt modelId="{51C71E5E-E456-4C64-B6B2-8A61A00D383B}" type="parTrans" cxnId="{F453F00F-E7F3-40CA-88AA-C7934DE1C346}">
      <dgm:prSet/>
      <dgm:spPr/>
      <dgm:t>
        <a:bodyPr/>
        <a:lstStyle/>
        <a:p>
          <a:endParaRPr lang="es-ES"/>
        </a:p>
      </dgm:t>
    </dgm:pt>
    <dgm:pt modelId="{14102DFA-4530-4ECC-A091-B19A62A42D2A}" type="sibTrans" cxnId="{F453F00F-E7F3-40CA-88AA-C7934DE1C346}">
      <dgm:prSet/>
      <dgm:spPr/>
      <dgm:t>
        <a:bodyPr/>
        <a:lstStyle/>
        <a:p>
          <a:endParaRPr lang="es-ES"/>
        </a:p>
      </dgm:t>
    </dgm:pt>
    <dgm:pt modelId="{ED4D5FC7-CE0F-41E7-B73A-AF4B578191A5}">
      <dgm:prSet phldrT="[Texto]"/>
      <dgm:spPr/>
      <dgm:t>
        <a:bodyPr/>
        <a:lstStyle/>
        <a:p>
          <a:r>
            <a:rPr lang="es-EC" b="1" dirty="0" smtClean="0"/>
            <a:t>POBLACIÓN</a:t>
          </a:r>
        </a:p>
        <a:p>
          <a:r>
            <a:rPr lang="es-EC" dirty="0" smtClean="0"/>
            <a:t>85.852 habs.</a:t>
          </a:r>
          <a:endParaRPr lang="es-ES" dirty="0"/>
        </a:p>
      </dgm:t>
    </dgm:pt>
    <dgm:pt modelId="{0B7A8773-859D-4133-900B-0F38BA9AC902}" type="parTrans" cxnId="{BBEF811D-B367-487A-8E9C-1B34273DDF4C}">
      <dgm:prSet/>
      <dgm:spPr/>
      <dgm:t>
        <a:bodyPr/>
        <a:lstStyle/>
        <a:p>
          <a:endParaRPr lang="es-ES"/>
        </a:p>
      </dgm:t>
    </dgm:pt>
    <dgm:pt modelId="{29712C08-E380-4B46-AF57-25A7C1404A99}" type="sibTrans" cxnId="{BBEF811D-B367-487A-8E9C-1B34273DDF4C}">
      <dgm:prSet/>
      <dgm:spPr/>
      <dgm:t>
        <a:bodyPr/>
        <a:lstStyle/>
        <a:p>
          <a:endParaRPr lang="es-ES"/>
        </a:p>
      </dgm:t>
    </dgm:pt>
    <dgm:pt modelId="{AFEF2934-7175-4630-9E1E-5C97EED71D13}">
      <dgm:prSet phldrT="[Texto]"/>
      <dgm:spPr/>
      <dgm:t>
        <a:bodyPr/>
        <a:lstStyle/>
        <a:p>
          <a:r>
            <a:rPr lang="es-EC" b="1" dirty="0" smtClean="0"/>
            <a:t>PARROQUIAS</a:t>
          </a:r>
        </a:p>
        <a:p>
          <a:r>
            <a:rPr lang="es-EC" dirty="0" smtClean="0"/>
            <a:t>SANGOLQUÍ</a:t>
          </a:r>
        </a:p>
        <a:p>
          <a:r>
            <a:rPr lang="es-EC" dirty="0" smtClean="0"/>
            <a:t>COTOGCHOA</a:t>
          </a:r>
        </a:p>
        <a:p>
          <a:r>
            <a:rPr lang="es-EC" dirty="0" smtClean="0"/>
            <a:t>RUMIPAMBA</a:t>
          </a:r>
          <a:endParaRPr lang="es-ES" dirty="0"/>
        </a:p>
      </dgm:t>
    </dgm:pt>
    <dgm:pt modelId="{DCDEB17C-A351-4784-9AD4-4BA84119F7FF}" type="parTrans" cxnId="{2CD33AFE-CFCF-463F-9DC8-7F6DB7EFDC6F}">
      <dgm:prSet/>
      <dgm:spPr/>
      <dgm:t>
        <a:bodyPr/>
        <a:lstStyle/>
        <a:p>
          <a:endParaRPr lang="es-ES"/>
        </a:p>
      </dgm:t>
    </dgm:pt>
    <dgm:pt modelId="{F88B4DC7-7BA0-496A-A5EC-1E3A6312F65C}" type="sibTrans" cxnId="{2CD33AFE-CFCF-463F-9DC8-7F6DB7EFDC6F}">
      <dgm:prSet/>
      <dgm:spPr/>
      <dgm:t>
        <a:bodyPr/>
        <a:lstStyle/>
        <a:p>
          <a:endParaRPr lang="es-ES"/>
        </a:p>
      </dgm:t>
    </dgm:pt>
    <dgm:pt modelId="{E461D995-0221-4641-ABDF-B0AEC59A2A1C}" type="pres">
      <dgm:prSet presAssocID="{35EAFE52-DC02-49D3-AF6E-2131D32634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A0BAD5-AF20-41AF-B36C-1AC08F982102}" type="pres">
      <dgm:prSet presAssocID="{0E5217D6-F1AD-40E4-9F87-08A529FE36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585C90-D53E-4525-91F9-CADAF87F7B3A}" type="pres">
      <dgm:prSet presAssocID="{14102DFA-4530-4ECC-A091-B19A62A42D2A}" presName="sibTrans" presStyleCnt="0"/>
      <dgm:spPr/>
    </dgm:pt>
    <dgm:pt modelId="{A9A2AFFB-5FC4-4F09-B46C-EA7F6CE8CDD3}" type="pres">
      <dgm:prSet presAssocID="{ED4D5FC7-CE0F-41E7-B73A-AF4B578191A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ECE0F2-8D63-4D59-A5EB-100794420943}" type="pres">
      <dgm:prSet presAssocID="{29712C08-E380-4B46-AF57-25A7C1404A99}" presName="sibTrans" presStyleCnt="0"/>
      <dgm:spPr/>
    </dgm:pt>
    <dgm:pt modelId="{F3468193-706D-48BE-804D-38FB49039DA8}" type="pres">
      <dgm:prSet presAssocID="{AFEF2934-7175-4630-9E1E-5C97EED71D1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CD33AFE-CFCF-463F-9DC8-7F6DB7EFDC6F}" srcId="{35EAFE52-DC02-49D3-AF6E-2131D3263434}" destId="{AFEF2934-7175-4630-9E1E-5C97EED71D13}" srcOrd="2" destOrd="0" parTransId="{DCDEB17C-A351-4784-9AD4-4BA84119F7FF}" sibTransId="{F88B4DC7-7BA0-496A-A5EC-1E3A6312F65C}"/>
    <dgm:cxn modelId="{10A3F3D8-DDBF-4AC2-8DC6-DC346E5F821F}" type="presOf" srcId="{ED4D5FC7-CE0F-41E7-B73A-AF4B578191A5}" destId="{A9A2AFFB-5FC4-4F09-B46C-EA7F6CE8CDD3}" srcOrd="0" destOrd="0" presId="urn:microsoft.com/office/officeart/2005/8/layout/default"/>
    <dgm:cxn modelId="{2987E604-BA78-47ED-8EC0-8C78FDE9256B}" type="presOf" srcId="{35EAFE52-DC02-49D3-AF6E-2131D3263434}" destId="{E461D995-0221-4641-ABDF-B0AEC59A2A1C}" srcOrd="0" destOrd="0" presId="urn:microsoft.com/office/officeart/2005/8/layout/default"/>
    <dgm:cxn modelId="{AC033E03-2444-49B1-89A7-1DFCB126CD53}" type="presOf" srcId="{0E5217D6-F1AD-40E4-9F87-08A529FE36C4}" destId="{63A0BAD5-AF20-41AF-B36C-1AC08F982102}" srcOrd="0" destOrd="0" presId="urn:microsoft.com/office/officeart/2005/8/layout/default"/>
    <dgm:cxn modelId="{FF74A3AB-8940-45A4-B29A-CA542271DD57}" type="presOf" srcId="{AFEF2934-7175-4630-9E1E-5C97EED71D13}" destId="{F3468193-706D-48BE-804D-38FB49039DA8}" srcOrd="0" destOrd="0" presId="urn:microsoft.com/office/officeart/2005/8/layout/default"/>
    <dgm:cxn modelId="{BBEF811D-B367-487A-8E9C-1B34273DDF4C}" srcId="{35EAFE52-DC02-49D3-AF6E-2131D3263434}" destId="{ED4D5FC7-CE0F-41E7-B73A-AF4B578191A5}" srcOrd="1" destOrd="0" parTransId="{0B7A8773-859D-4133-900B-0F38BA9AC902}" sibTransId="{29712C08-E380-4B46-AF57-25A7C1404A99}"/>
    <dgm:cxn modelId="{F453F00F-E7F3-40CA-88AA-C7934DE1C346}" srcId="{35EAFE52-DC02-49D3-AF6E-2131D3263434}" destId="{0E5217D6-F1AD-40E4-9F87-08A529FE36C4}" srcOrd="0" destOrd="0" parTransId="{51C71E5E-E456-4C64-B6B2-8A61A00D383B}" sibTransId="{14102DFA-4530-4ECC-A091-B19A62A42D2A}"/>
    <dgm:cxn modelId="{5580BB4D-D1E9-4D79-93A5-6C029A358DDE}" type="presParOf" srcId="{E461D995-0221-4641-ABDF-B0AEC59A2A1C}" destId="{63A0BAD5-AF20-41AF-B36C-1AC08F982102}" srcOrd="0" destOrd="0" presId="urn:microsoft.com/office/officeart/2005/8/layout/default"/>
    <dgm:cxn modelId="{2AD7D3FE-8865-4791-8439-6E6860FDE17C}" type="presParOf" srcId="{E461D995-0221-4641-ABDF-B0AEC59A2A1C}" destId="{8A585C90-D53E-4525-91F9-CADAF87F7B3A}" srcOrd="1" destOrd="0" presId="urn:microsoft.com/office/officeart/2005/8/layout/default"/>
    <dgm:cxn modelId="{F120E25E-8CC8-4ED6-86AD-900DA4EA675D}" type="presParOf" srcId="{E461D995-0221-4641-ABDF-B0AEC59A2A1C}" destId="{A9A2AFFB-5FC4-4F09-B46C-EA7F6CE8CDD3}" srcOrd="2" destOrd="0" presId="urn:microsoft.com/office/officeart/2005/8/layout/default"/>
    <dgm:cxn modelId="{925DBB30-9C2B-4BE1-AE2F-9C8AFEB3E69A}" type="presParOf" srcId="{E461D995-0221-4641-ABDF-B0AEC59A2A1C}" destId="{1CECE0F2-8D63-4D59-A5EB-100794420943}" srcOrd="3" destOrd="0" presId="urn:microsoft.com/office/officeart/2005/8/layout/default"/>
    <dgm:cxn modelId="{3F7A4481-E9F8-40DE-B8A7-5EAA5FBF829C}" type="presParOf" srcId="{E461D995-0221-4641-ABDF-B0AEC59A2A1C}" destId="{F3468193-706D-48BE-804D-38FB49039DA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152B48-F64C-4C17-ADAC-90D85EB673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D954987-990E-4401-863B-6004D0D9E66C}">
      <dgm:prSet phldrT="[Texto]" custT="1"/>
      <dgm:spPr/>
      <dgm:t>
        <a:bodyPr/>
        <a:lstStyle/>
        <a:p>
          <a:pPr algn="l"/>
          <a:r>
            <a:rPr lang="es-EC" sz="2800" dirty="0" smtClean="0"/>
            <a:t>ESTUDIOS PREVIOS OBRAS HIDROTÉCNICAS</a:t>
          </a:r>
          <a:endParaRPr lang="es-ES" sz="2800" dirty="0"/>
        </a:p>
      </dgm:t>
    </dgm:pt>
    <dgm:pt modelId="{11C3DFC8-A65F-4CC5-B9CF-84C246009929}" type="parTrans" cxnId="{75E0B700-A9B9-47F4-BB1C-83E8745EAAFC}">
      <dgm:prSet/>
      <dgm:spPr/>
      <dgm:t>
        <a:bodyPr/>
        <a:lstStyle/>
        <a:p>
          <a:pPr algn="l"/>
          <a:endParaRPr lang="es-ES" sz="1100"/>
        </a:p>
      </dgm:t>
    </dgm:pt>
    <dgm:pt modelId="{09899D55-6738-447F-8E7D-EF18C752016B}" type="sibTrans" cxnId="{75E0B700-A9B9-47F4-BB1C-83E8745EAAFC}">
      <dgm:prSet/>
      <dgm:spPr/>
      <dgm:t>
        <a:bodyPr/>
        <a:lstStyle/>
        <a:p>
          <a:pPr algn="l"/>
          <a:endParaRPr lang="es-ES" sz="1100"/>
        </a:p>
      </dgm:t>
    </dgm:pt>
    <dgm:pt modelId="{245C6D12-6A17-44DF-8CDF-4C289B96514A}">
      <dgm:prSet phldrT="[Texto]" custT="1"/>
      <dgm:spPr/>
      <dgm:t>
        <a:bodyPr/>
        <a:lstStyle/>
        <a:p>
          <a:pPr algn="l"/>
          <a:endParaRPr lang="es-ES" sz="2000" dirty="0"/>
        </a:p>
      </dgm:t>
    </dgm:pt>
    <dgm:pt modelId="{F374681F-C42B-492F-B827-93C1B53FE3D5}" type="parTrans" cxnId="{0AEC553F-3DDA-4433-A9EE-35CAB15CF15C}">
      <dgm:prSet/>
      <dgm:spPr/>
      <dgm:t>
        <a:bodyPr/>
        <a:lstStyle/>
        <a:p>
          <a:pPr algn="l"/>
          <a:endParaRPr lang="es-ES" sz="1100"/>
        </a:p>
      </dgm:t>
    </dgm:pt>
    <dgm:pt modelId="{0993225F-FDD1-43FC-B24F-5B71E5D89378}" type="sibTrans" cxnId="{0AEC553F-3DDA-4433-A9EE-35CAB15CF15C}">
      <dgm:prSet/>
      <dgm:spPr/>
      <dgm:t>
        <a:bodyPr/>
        <a:lstStyle/>
        <a:p>
          <a:pPr algn="l"/>
          <a:endParaRPr lang="es-ES" sz="1100"/>
        </a:p>
      </dgm:t>
    </dgm:pt>
    <dgm:pt modelId="{7BB672B9-7728-4444-8363-9CA57B70FEC1}">
      <dgm:prSet phldrT="[Texto]" custT="1"/>
      <dgm:spPr/>
      <dgm:t>
        <a:bodyPr/>
        <a:lstStyle/>
        <a:p>
          <a:pPr algn="l"/>
          <a:r>
            <a:rPr lang="es-EC" sz="2800" dirty="0" smtClean="0"/>
            <a:t>PLANES PREVENCIÓN Y MITIGACIÓN DE DESASTRES</a:t>
          </a:r>
          <a:endParaRPr lang="es-ES" sz="2800" dirty="0"/>
        </a:p>
      </dgm:t>
    </dgm:pt>
    <dgm:pt modelId="{89726E6D-88F5-497B-AF20-DF496DADF9FE}" type="parTrans" cxnId="{2E8BDA70-B8AD-4382-90E0-6CB09D7A68FC}">
      <dgm:prSet/>
      <dgm:spPr/>
      <dgm:t>
        <a:bodyPr/>
        <a:lstStyle/>
        <a:p>
          <a:pPr algn="l"/>
          <a:endParaRPr lang="es-ES" sz="1100"/>
        </a:p>
      </dgm:t>
    </dgm:pt>
    <dgm:pt modelId="{E3F18A30-4081-4C53-9B1E-5D54C36EDEA0}" type="sibTrans" cxnId="{2E8BDA70-B8AD-4382-90E0-6CB09D7A68FC}">
      <dgm:prSet/>
      <dgm:spPr/>
      <dgm:t>
        <a:bodyPr/>
        <a:lstStyle/>
        <a:p>
          <a:pPr algn="l"/>
          <a:endParaRPr lang="es-ES" sz="1100"/>
        </a:p>
      </dgm:t>
    </dgm:pt>
    <dgm:pt modelId="{3D2DD901-E4A9-447E-AA4C-F0A4F4C05361}" type="pres">
      <dgm:prSet presAssocID="{6B152B48-F64C-4C17-ADAC-90D85EB673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A73640A-3147-417E-90EA-8FE746B7868C}" type="pres">
      <dgm:prSet presAssocID="{3D954987-990E-4401-863B-6004D0D9E66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2904D7-EE92-472C-97E1-77A14CE44295}" type="pres">
      <dgm:prSet presAssocID="{3D954987-990E-4401-863B-6004D0D9E66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7996D6-D6C0-4421-B9A1-04DBFF7BE24F}" type="pres">
      <dgm:prSet presAssocID="{7BB672B9-7728-4444-8363-9CA57B70FEC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A0803A4-528E-445A-8E47-A6E80E188888}" type="presOf" srcId="{245C6D12-6A17-44DF-8CDF-4C289B96514A}" destId="{022904D7-EE92-472C-97E1-77A14CE44295}" srcOrd="0" destOrd="0" presId="urn:microsoft.com/office/officeart/2005/8/layout/vList2"/>
    <dgm:cxn modelId="{75E0B700-A9B9-47F4-BB1C-83E8745EAAFC}" srcId="{6B152B48-F64C-4C17-ADAC-90D85EB67309}" destId="{3D954987-990E-4401-863B-6004D0D9E66C}" srcOrd="0" destOrd="0" parTransId="{11C3DFC8-A65F-4CC5-B9CF-84C246009929}" sibTransId="{09899D55-6738-447F-8E7D-EF18C752016B}"/>
    <dgm:cxn modelId="{9CA13F8C-1BB8-4AA1-B2F7-BA7BB706FAF0}" type="presOf" srcId="{3D954987-990E-4401-863B-6004D0D9E66C}" destId="{4A73640A-3147-417E-90EA-8FE746B7868C}" srcOrd="0" destOrd="0" presId="urn:microsoft.com/office/officeart/2005/8/layout/vList2"/>
    <dgm:cxn modelId="{0AEC553F-3DDA-4433-A9EE-35CAB15CF15C}" srcId="{3D954987-990E-4401-863B-6004D0D9E66C}" destId="{245C6D12-6A17-44DF-8CDF-4C289B96514A}" srcOrd="0" destOrd="0" parTransId="{F374681F-C42B-492F-B827-93C1B53FE3D5}" sibTransId="{0993225F-FDD1-43FC-B24F-5B71E5D89378}"/>
    <dgm:cxn modelId="{18F54A38-B5AF-4305-9C21-64DED1DFE68A}" type="presOf" srcId="{7BB672B9-7728-4444-8363-9CA57B70FEC1}" destId="{527996D6-D6C0-4421-B9A1-04DBFF7BE24F}" srcOrd="0" destOrd="0" presId="urn:microsoft.com/office/officeart/2005/8/layout/vList2"/>
    <dgm:cxn modelId="{C446A9E2-E71D-4040-88FC-643117566647}" type="presOf" srcId="{6B152B48-F64C-4C17-ADAC-90D85EB67309}" destId="{3D2DD901-E4A9-447E-AA4C-F0A4F4C05361}" srcOrd="0" destOrd="0" presId="urn:microsoft.com/office/officeart/2005/8/layout/vList2"/>
    <dgm:cxn modelId="{2E8BDA70-B8AD-4382-90E0-6CB09D7A68FC}" srcId="{6B152B48-F64C-4C17-ADAC-90D85EB67309}" destId="{7BB672B9-7728-4444-8363-9CA57B70FEC1}" srcOrd="1" destOrd="0" parTransId="{89726E6D-88F5-497B-AF20-DF496DADF9FE}" sibTransId="{E3F18A30-4081-4C53-9B1E-5D54C36EDEA0}"/>
    <dgm:cxn modelId="{CF9D05AC-E57C-492D-9D89-C0D49B1D2801}" type="presParOf" srcId="{3D2DD901-E4A9-447E-AA4C-F0A4F4C05361}" destId="{4A73640A-3147-417E-90EA-8FE746B7868C}" srcOrd="0" destOrd="0" presId="urn:microsoft.com/office/officeart/2005/8/layout/vList2"/>
    <dgm:cxn modelId="{B3D2FB17-9235-4091-8D3C-0A312DD6F27F}" type="presParOf" srcId="{3D2DD901-E4A9-447E-AA4C-F0A4F4C05361}" destId="{022904D7-EE92-472C-97E1-77A14CE44295}" srcOrd="1" destOrd="0" presId="urn:microsoft.com/office/officeart/2005/8/layout/vList2"/>
    <dgm:cxn modelId="{E9208D44-CEF0-42BC-9928-185B2D3C049D}" type="presParOf" srcId="{3D2DD901-E4A9-447E-AA4C-F0A4F4C05361}" destId="{527996D6-D6C0-4421-B9A1-04DBFF7BE24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861F03-63E4-4BD6-ABE4-A301994C3DAB}" type="doc">
      <dgm:prSet loTypeId="urn:microsoft.com/office/officeart/2005/8/layout/v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AD90460-74C3-475C-B619-6903514A407C}">
      <dgm:prSet phldrT="[Texto]"/>
      <dgm:spPr/>
      <dgm:t>
        <a:bodyPr/>
        <a:lstStyle/>
        <a:p>
          <a:pPr algn="ctr"/>
          <a:r>
            <a:rPr lang="es-EC" dirty="0" smtClean="0"/>
            <a:t>Quebradas El Rayo, </a:t>
          </a:r>
          <a:r>
            <a:rPr lang="es-EC" dirty="0" err="1" smtClean="0"/>
            <a:t>Pulunteo</a:t>
          </a:r>
          <a:r>
            <a:rPr lang="es-EC" dirty="0" smtClean="0"/>
            <a:t> y El </a:t>
          </a:r>
          <a:r>
            <a:rPr lang="es-EC" dirty="0" err="1" smtClean="0"/>
            <a:t>Cabre</a:t>
          </a:r>
          <a:endParaRPr lang="es-ES" dirty="0"/>
        </a:p>
      </dgm:t>
    </dgm:pt>
    <dgm:pt modelId="{17F16DD1-7FE9-4F1D-B14C-B436485CD204}" type="parTrans" cxnId="{2761D7C6-828C-4846-BE0B-C05A31950370}">
      <dgm:prSet/>
      <dgm:spPr/>
      <dgm:t>
        <a:bodyPr/>
        <a:lstStyle/>
        <a:p>
          <a:pPr algn="ctr"/>
          <a:endParaRPr lang="es-ES"/>
        </a:p>
      </dgm:t>
    </dgm:pt>
    <dgm:pt modelId="{E96C039A-5375-4A2F-AEF4-F1A544ECF274}" type="sibTrans" cxnId="{2761D7C6-828C-4846-BE0B-C05A31950370}">
      <dgm:prSet/>
      <dgm:spPr/>
      <dgm:t>
        <a:bodyPr/>
        <a:lstStyle/>
        <a:p>
          <a:pPr algn="ctr"/>
          <a:endParaRPr lang="es-ES"/>
        </a:p>
      </dgm:t>
    </dgm:pt>
    <dgm:pt modelId="{03880BD0-5BD0-4CFB-96F5-78CBAD15B6F6}">
      <dgm:prSet phldrT="[Texto]"/>
      <dgm:spPr/>
      <dgm:t>
        <a:bodyPr/>
        <a:lstStyle/>
        <a:p>
          <a:pPr algn="ctr"/>
          <a:r>
            <a:rPr lang="es-EC" dirty="0" smtClean="0"/>
            <a:t>Q. Santa Rosa y Q. </a:t>
          </a:r>
          <a:r>
            <a:rPr lang="es-EC" dirty="0" err="1" smtClean="0"/>
            <a:t>Pinllocoto</a:t>
          </a:r>
          <a:endParaRPr lang="es-ES" dirty="0"/>
        </a:p>
      </dgm:t>
    </dgm:pt>
    <dgm:pt modelId="{80E949E8-6542-4722-AD5D-4DDF41835477}" type="parTrans" cxnId="{33F05DDC-607F-497D-8320-6717504EED74}">
      <dgm:prSet/>
      <dgm:spPr/>
      <dgm:t>
        <a:bodyPr/>
        <a:lstStyle/>
        <a:p>
          <a:pPr algn="ctr"/>
          <a:endParaRPr lang="es-ES"/>
        </a:p>
      </dgm:t>
    </dgm:pt>
    <dgm:pt modelId="{91166FA7-7F71-4839-AFD5-D5A51C6D59C9}" type="sibTrans" cxnId="{33F05DDC-607F-497D-8320-6717504EED74}">
      <dgm:prSet/>
      <dgm:spPr/>
      <dgm:t>
        <a:bodyPr/>
        <a:lstStyle/>
        <a:p>
          <a:pPr algn="ctr"/>
          <a:endParaRPr lang="es-ES"/>
        </a:p>
      </dgm:t>
    </dgm:pt>
    <dgm:pt modelId="{5D39853D-1FC4-4C04-9259-0CEC50F81B6E}">
      <dgm:prSet phldrT="[Texto]"/>
      <dgm:spPr/>
      <dgm:t>
        <a:bodyPr/>
        <a:lstStyle/>
        <a:p>
          <a:pPr algn="ctr"/>
          <a:r>
            <a:rPr lang="es-EC" b="1" dirty="0" smtClean="0"/>
            <a:t>RÍO SANTA CLARA</a:t>
          </a:r>
          <a:endParaRPr lang="es-ES" b="1" dirty="0"/>
        </a:p>
      </dgm:t>
    </dgm:pt>
    <dgm:pt modelId="{284D1779-4F14-4B3E-9671-327771D3CE33}" type="parTrans" cxnId="{5ADBE133-53D1-46D6-BED7-FDEC10C387F0}">
      <dgm:prSet/>
      <dgm:spPr/>
      <dgm:t>
        <a:bodyPr/>
        <a:lstStyle/>
        <a:p>
          <a:pPr algn="ctr"/>
          <a:endParaRPr lang="es-ES"/>
        </a:p>
      </dgm:t>
    </dgm:pt>
    <dgm:pt modelId="{1DAF8063-978A-46DA-9FF9-642253B5403D}" type="sibTrans" cxnId="{5ADBE133-53D1-46D6-BED7-FDEC10C387F0}">
      <dgm:prSet/>
      <dgm:spPr/>
      <dgm:t>
        <a:bodyPr/>
        <a:lstStyle/>
        <a:p>
          <a:pPr algn="ctr"/>
          <a:endParaRPr lang="es-ES"/>
        </a:p>
      </dgm:t>
    </dgm:pt>
    <dgm:pt modelId="{5C4C30B8-D746-44E5-BDA1-89FD342406EC}">
      <dgm:prSet/>
      <dgm:spPr/>
      <dgm:t>
        <a:bodyPr/>
        <a:lstStyle/>
        <a:p>
          <a:pPr algn="ctr"/>
          <a:r>
            <a:rPr lang="es-EC" dirty="0" smtClean="0"/>
            <a:t>Quebrada La Esperanza y el río </a:t>
          </a:r>
          <a:r>
            <a:rPr lang="es-EC" dirty="0" err="1" smtClean="0"/>
            <a:t>Sambache</a:t>
          </a:r>
          <a:endParaRPr lang="es-ES" dirty="0"/>
        </a:p>
      </dgm:t>
    </dgm:pt>
    <dgm:pt modelId="{135AD5C4-AAF5-4A9B-A85C-6B798862BBB2}" type="parTrans" cxnId="{E3EE2745-989F-4B84-BA51-6522B76786B9}">
      <dgm:prSet/>
      <dgm:spPr/>
      <dgm:t>
        <a:bodyPr/>
        <a:lstStyle/>
        <a:p>
          <a:pPr algn="ctr"/>
          <a:endParaRPr lang="es-ES"/>
        </a:p>
      </dgm:t>
    </dgm:pt>
    <dgm:pt modelId="{F42EC5A6-3EBF-4269-9D8E-56EC9A2292E4}" type="sibTrans" cxnId="{E3EE2745-989F-4B84-BA51-6522B76786B9}">
      <dgm:prSet/>
      <dgm:spPr/>
      <dgm:t>
        <a:bodyPr/>
        <a:lstStyle/>
        <a:p>
          <a:pPr algn="ctr"/>
          <a:endParaRPr lang="es-ES"/>
        </a:p>
      </dgm:t>
    </dgm:pt>
    <dgm:pt modelId="{74A279A6-50BE-439E-B026-283EF7B42FD6}" type="pres">
      <dgm:prSet presAssocID="{EF861F03-63E4-4BD6-ABE4-A301994C3DA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9987DEF-71B6-4733-A744-B598B27582BA}" type="pres">
      <dgm:prSet presAssocID="{EF861F03-63E4-4BD6-ABE4-A301994C3DAB}" presName="dummyMaxCanvas" presStyleCnt="0">
        <dgm:presLayoutVars/>
      </dgm:prSet>
      <dgm:spPr/>
    </dgm:pt>
    <dgm:pt modelId="{3C8F2B18-9B7C-4494-A4EB-612443D33625}" type="pres">
      <dgm:prSet presAssocID="{EF861F03-63E4-4BD6-ABE4-A301994C3DA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67C911-33BD-4475-9457-C052A992C76B}" type="pres">
      <dgm:prSet presAssocID="{EF861F03-63E4-4BD6-ABE4-A301994C3DA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3B095-E5F5-4EE6-800F-6126C01C1A78}" type="pres">
      <dgm:prSet presAssocID="{EF861F03-63E4-4BD6-ABE4-A301994C3DA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5A2B61-5A78-44F6-91EA-E87815255782}" type="pres">
      <dgm:prSet presAssocID="{EF861F03-63E4-4BD6-ABE4-A301994C3DA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8575A2-2F0E-4CD1-805E-4D434BBA3E53}" type="pres">
      <dgm:prSet presAssocID="{EF861F03-63E4-4BD6-ABE4-A301994C3DA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03FA0F-F295-4128-8BA9-0EB53C85B96B}" type="pres">
      <dgm:prSet presAssocID="{EF861F03-63E4-4BD6-ABE4-A301994C3DA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41D3C1-762A-46ED-AA1F-6BC92666F3BB}" type="pres">
      <dgm:prSet presAssocID="{EF861F03-63E4-4BD6-ABE4-A301994C3DA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37ABB2-01C5-49D6-8C3A-D4F02B7A0FD2}" type="pres">
      <dgm:prSet presAssocID="{EF861F03-63E4-4BD6-ABE4-A301994C3DA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5D0E41-9809-466B-8C09-D9055822AF2C}" type="pres">
      <dgm:prSet presAssocID="{EF861F03-63E4-4BD6-ABE4-A301994C3DA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61E08A-9799-4995-B741-09D0C5C2BB29}" type="pres">
      <dgm:prSet presAssocID="{EF861F03-63E4-4BD6-ABE4-A301994C3DA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CB6048-0DD2-4E53-A8DB-A408464D4BE4}" type="pres">
      <dgm:prSet presAssocID="{EF861F03-63E4-4BD6-ABE4-A301994C3DA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61D7C6-828C-4846-BE0B-C05A31950370}" srcId="{EF861F03-63E4-4BD6-ABE4-A301994C3DAB}" destId="{3AD90460-74C3-475C-B619-6903514A407C}" srcOrd="0" destOrd="0" parTransId="{17F16DD1-7FE9-4F1D-B14C-B436485CD204}" sibTransId="{E96C039A-5375-4A2F-AEF4-F1A544ECF274}"/>
    <dgm:cxn modelId="{E3EE2745-989F-4B84-BA51-6522B76786B9}" srcId="{EF861F03-63E4-4BD6-ABE4-A301994C3DAB}" destId="{5C4C30B8-D746-44E5-BDA1-89FD342406EC}" srcOrd="2" destOrd="0" parTransId="{135AD5C4-AAF5-4A9B-A85C-6B798862BBB2}" sibTransId="{F42EC5A6-3EBF-4269-9D8E-56EC9A2292E4}"/>
    <dgm:cxn modelId="{94AFEE93-31AA-42C5-B295-50929C811018}" type="presOf" srcId="{5D39853D-1FC4-4C04-9259-0CEC50F81B6E}" destId="{0B5A2B61-5A78-44F6-91EA-E87815255782}" srcOrd="0" destOrd="0" presId="urn:microsoft.com/office/officeart/2005/8/layout/vProcess5"/>
    <dgm:cxn modelId="{3C2B4232-56D6-4316-AE10-2063490B1C9E}" type="presOf" srcId="{5C4C30B8-D746-44E5-BDA1-89FD342406EC}" destId="{F0C3B095-E5F5-4EE6-800F-6126C01C1A78}" srcOrd="0" destOrd="0" presId="urn:microsoft.com/office/officeart/2005/8/layout/vProcess5"/>
    <dgm:cxn modelId="{DB459ED1-C64E-4908-8046-E2C9FDEB216B}" type="presOf" srcId="{91166FA7-7F71-4839-AFD5-D5A51C6D59C9}" destId="{D103FA0F-F295-4128-8BA9-0EB53C85B96B}" srcOrd="0" destOrd="0" presId="urn:microsoft.com/office/officeart/2005/8/layout/vProcess5"/>
    <dgm:cxn modelId="{7989AF3A-A585-4970-85F8-12F2E0E3446E}" type="presOf" srcId="{3AD90460-74C3-475C-B619-6903514A407C}" destId="{3C8F2B18-9B7C-4494-A4EB-612443D33625}" srcOrd="0" destOrd="0" presId="urn:microsoft.com/office/officeart/2005/8/layout/vProcess5"/>
    <dgm:cxn modelId="{5ADBE133-53D1-46D6-BED7-FDEC10C387F0}" srcId="{EF861F03-63E4-4BD6-ABE4-A301994C3DAB}" destId="{5D39853D-1FC4-4C04-9259-0CEC50F81B6E}" srcOrd="3" destOrd="0" parTransId="{284D1779-4F14-4B3E-9671-327771D3CE33}" sibTransId="{1DAF8063-978A-46DA-9FF9-642253B5403D}"/>
    <dgm:cxn modelId="{33F05DDC-607F-497D-8320-6717504EED74}" srcId="{EF861F03-63E4-4BD6-ABE4-A301994C3DAB}" destId="{03880BD0-5BD0-4CFB-96F5-78CBAD15B6F6}" srcOrd="1" destOrd="0" parTransId="{80E949E8-6542-4722-AD5D-4DDF41835477}" sibTransId="{91166FA7-7F71-4839-AFD5-D5A51C6D59C9}"/>
    <dgm:cxn modelId="{0CF5DE02-3EDC-43DC-9B31-500E33881B6E}" type="presOf" srcId="{F42EC5A6-3EBF-4269-9D8E-56EC9A2292E4}" destId="{2B41D3C1-762A-46ED-AA1F-6BC92666F3BB}" srcOrd="0" destOrd="0" presId="urn:microsoft.com/office/officeart/2005/8/layout/vProcess5"/>
    <dgm:cxn modelId="{8042F7E9-92A9-4C40-AB66-82A06B23E4A3}" type="presOf" srcId="{5C4C30B8-D746-44E5-BDA1-89FD342406EC}" destId="{3E61E08A-9799-4995-B741-09D0C5C2BB29}" srcOrd="1" destOrd="0" presId="urn:microsoft.com/office/officeart/2005/8/layout/vProcess5"/>
    <dgm:cxn modelId="{E61C2810-EB14-4608-9E74-C46040A62743}" type="presOf" srcId="{3AD90460-74C3-475C-B619-6903514A407C}" destId="{BC37ABB2-01C5-49D6-8C3A-D4F02B7A0FD2}" srcOrd="1" destOrd="0" presId="urn:microsoft.com/office/officeart/2005/8/layout/vProcess5"/>
    <dgm:cxn modelId="{45A68486-0131-4558-84C3-A83132FFD9B1}" type="presOf" srcId="{E96C039A-5375-4A2F-AEF4-F1A544ECF274}" destId="{6E8575A2-2F0E-4CD1-805E-4D434BBA3E53}" srcOrd="0" destOrd="0" presId="urn:microsoft.com/office/officeart/2005/8/layout/vProcess5"/>
    <dgm:cxn modelId="{1549158A-5CF3-4742-B717-025A91D33FBC}" type="presOf" srcId="{03880BD0-5BD0-4CFB-96F5-78CBAD15B6F6}" destId="{B95D0E41-9809-466B-8C09-D9055822AF2C}" srcOrd="1" destOrd="0" presId="urn:microsoft.com/office/officeart/2005/8/layout/vProcess5"/>
    <dgm:cxn modelId="{9A7D4A86-B1FD-4E2C-9838-DF3780B737C0}" type="presOf" srcId="{03880BD0-5BD0-4CFB-96F5-78CBAD15B6F6}" destId="{5C67C911-33BD-4475-9457-C052A992C76B}" srcOrd="0" destOrd="0" presId="urn:microsoft.com/office/officeart/2005/8/layout/vProcess5"/>
    <dgm:cxn modelId="{D7911391-858A-4E55-AF58-5DDA0C4555D0}" type="presOf" srcId="{EF861F03-63E4-4BD6-ABE4-A301994C3DAB}" destId="{74A279A6-50BE-439E-B026-283EF7B42FD6}" srcOrd="0" destOrd="0" presId="urn:microsoft.com/office/officeart/2005/8/layout/vProcess5"/>
    <dgm:cxn modelId="{59A7504B-76B5-4300-8114-99F0DEE2918D}" type="presOf" srcId="{5D39853D-1FC4-4C04-9259-0CEC50F81B6E}" destId="{F8CB6048-0DD2-4E53-A8DB-A408464D4BE4}" srcOrd="1" destOrd="0" presId="urn:microsoft.com/office/officeart/2005/8/layout/vProcess5"/>
    <dgm:cxn modelId="{F93414E9-0C4B-43C5-9565-7527CA5129A6}" type="presParOf" srcId="{74A279A6-50BE-439E-B026-283EF7B42FD6}" destId="{59987DEF-71B6-4733-A744-B598B27582BA}" srcOrd="0" destOrd="0" presId="urn:microsoft.com/office/officeart/2005/8/layout/vProcess5"/>
    <dgm:cxn modelId="{D32C11C2-318B-4F6A-B964-2477425FA8AF}" type="presParOf" srcId="{74A279A6-50BE-439E-B026-283EF7B42FD6}" destId="{3C8F2B18-9B7C-4494-A4EB-612443D33625}" srcOrd="1" destOrd="0" presId="urn:microsoft.com/office/officeart/2005/8/layout/vProcess5"/>
    <dgm:cxn modelId="{3183BBD7-D4A7-4BB5-9D72-04B060D86CEC}" type="presParOf" srcId="{74A279A6-50BE-439E-B026-283EF7B42FD6}" destId="{5C67C911-33BD-4475-9457-C052A992C76B}" srcOrd="2" destOrd="0" presId="urn:microsoft.com/office/officeart/2005/8/layout/vProcess5"/>
    <dgm:cxn modelId="{763C4455-D1F0-47CC-BA5D-3F7B36D8EC0B}" type="presParOf" srcId="{74A279A6-50BE-439E-B026-283EF7B42FD6}" destId="{F0C3B095-E5F5-4EE6-800F-6126C01C1A78}" srcOrd="3" destOrd="0" presId="urn:microsoft.com/office/officeart/2005/8/layout/vProcess5"/>
    <dgm:cxn modelId="{9037A06B-FBF0-461F-9F53-C003D74321EE}" type="presParOf" srcId="{74A279A6-50BE-439E-B026-283EF7B42FD6}" destId="{0B5A2B61-5A78-44F6-91EA-E87815255782}" srcOrd="4" destOrd="0" presId="urn:microsoft.com/office/officeart/2005/8/layout/vProcess5"/>
    <dgm:cxn modelId="{ABA7D323-9285-4AB5-94C0-50F9F7719378}" type="presParOf" srcId="{74A279A6-50BE-439E-B026-283EF7B42FD6}" destId="{6E8575A2-2F0E-4CD1-805E-4D434BBA3E53}" srcOrd="5" destOrd="0" presId="urn:microsoft.com/office/officeart/2005/8/layout/vProcess5"/>
    <dgm:cxn modelId="{8FF4F2C8-D832-447D-A60E-68765BBB9FDA}" type="presParOf" srcId="{74A279A6-50BE-439E-B026-283EF7B42FD6}" destId="{D103FA0F-F295-4128-8BA9-0EB53C85B96B}" srcOrd="6" destOrd="0" presId="urn:microsoft.com/office/officeart/2005/8/layout/vProcess5"/>
    <dgm:cxn modelId="{1F5821EE-E177-44FB-8022-7B08F0E154C7}" type="presParOf" srcId="{74A279A6-50BE-439E-B026-283EF7B42FD6}" destId="{2B41D3C1-762A-46ED-AA1F-6BC92666F3BB}" srcOrd="7" destOrd="0" presId="urn:microsoft.com/office/officeart/2005/8/layout/vProcess5"/>
    <dgm:cxn modelId="{3AE5F638-9A7A-45D3-B64D-DADE1B70DB87}" type="presParOf" srcId="{74A279A6-50BE-439E-B026-283EF7B42FD6}" destId="{BC37ABB2-01C5-49D6-8C3A-D4F02B7A0FD2}" srcOrd="8" destOrd="0" presId="urn:microsoft.com/office/officeart/2005/8/layout/vProcess5"/>
    <dgm:cxn modelId="{DE4E4C6B-39A8-4D2F-ABAC-89F212B5B919}" type="presParOf" srcId="{74A279A6-50BE-439E-B026-283EF7B42FD6}" destId="{B95D0E41-9809-466B-8C09-D9055822AF2C}" srcOrd="9" destOrd="0" presId="urn:microsoft.com/office/officeart/2005/8/layout/vProcess5"/>
    <dgm:cxn modelId="{E3CA7167-A578-4116-BEB7-9354A59768E0}" type="presParOf" srcId="{74A279A6-50BE-439E-B026-283EF7B42FD6}" destId="{3E61E08A-9799-4995-B741-09D0C5C2BB29}" srcOrd="10" destOrd="0" presId="urn:microsoft.com/office/officeart/2005/8/layout/vProcess5"/>
    <dgm:cxn modelId="{2C45CEF2-E225-41B8-B222-E09DA956357E}" type="presParOf" srcId="{74A279A6-50BE-439E-B026-283EF7B42FD6}" destId="{F8CB6048-0DD2-4E53-A8DB-A408464D4BE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B85DEC-205D-487E-BCAA-9C85692854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829F38E-4808-4D6A-9459-80F3F54F7026}">
      <dgm:prSet phldrT="[Texto]"/>
      <dgm:spPr/>
      <dgm:t>
        <a:bodyPr/>
        <a:lstStyle/>
        <a:p>
          <a:r>
            <a:rPr lang="es-EC" dirty="0" smtClean="0"/>
            <a:t>Precipitación</a:t>
          </a:r>
          <a:endParaRPr lang="es-ES" dirty="0"/>
        </a:p>
      </dgm:t>
    </dgm:pt>
    <dgm:pt modelId="{7DE1B4FB-AB0E-4E79-BC1B-BE769A42CF7A}" type="parTrans" cxnId="{2FA85C71-6AAE-4A99-8701-14C4EF2BD01E}">
      <dgm:prSet/>
      <dgm:spPr/>
      <dgm:t>
        <a:bodyPr/>
        <a:lstStyle/>
        <a:p>
          <a:endParaRPr lang="es-ES"/>
        </a:p>
      </dgm:t>
    </dgm:pt>
    <dgm:pt modelId="{6372229A-5533-4493-A770-3D31FF9BE0DF}" type="sibTrans" cxnId="{2FA85C71-6AAE-4A99-8701-14C4EF2BD01E}">
      <dgm:prSet/>
      <dgm:spPr/>
      <dgm:t>
        <a:bodyPr/>
        <a:lstStyle/>
        <a:p>
          <a:endParaRPr lang="es-ES"/>
        </a:p>
      </dgm:t>
    </dgm:pt>
    <dgm:pt modelId="{86F8E813-EC45-4B14-9190-7E4D503A105E}">
      <dgm:prSet/>
      <dgm:spPr/>
      <dgm:t>
        <a:bodyPr/>
        <a:lstStyle/>
        <a:p>
          <a:r>
            <a:rPr lang="es-EC" dirty="0" smtClean="0"/>
            <a:t>Cobertura Vegetal</a:t>
          </a:r>
          <a:endParaRPr lang="es-ES" dirty="0"/>
        </a:p>
      </dgm:t>
    </dgm:pt>
    <dgm:pt modelId="{B6A62939-8B36-4ADC-A009-036F5038C882}" type="parTrans" cxnId="{86A63254-FBB1-4CB0-A237-789F5BBCCF2A}">
      <dgm:prSet/>
      <dgm:spPr/>
      <dgm:t>
        <a:bodyPr/>
        <a:lstStyle/>
        <a:p>
          <a:endParaRPr lang="es-ES"/>
        </a:p>
      </dgm:t>
    </dgm:pt>
    <dgm:pt modelId="{FFBD5416-0931-4DCA-8278-24642D621114}" type="sibTrans" cxnId="{86A63254-FBB1-4CB0-A237-789F5BBCCF2A}">
      <dgm:prSet/>
      <dgm:spPr/>
      <dgm:t>
        <a:bodyPr/>
        <a:lstStyle/>
        <a:p>
          <a:endParaRPr lang="es-ES"/>
        </a:p>
      </dgm:t>
    </dgm:pt>
    <dgm:pt modelId="{6FF7AA41-576C-44F9-97F1-6147A9D08F58}">
      <dgm:prSet/>
      <dgm:spPr/>
      <dgm:t>
        <a:bodyPr/>
        <a:lstStyle/>
        <a:p>
          <a:r>
            <a:rPr lang="es-EC" smtClean="0"/>
            <a:t>Tipo de suelo</a:t>
          </a:r>
          <a:endParaRPr lang="es-ES"/>
        </a:p>
      </dgm:t>
    </dgm:pt>
    <dgm:pt modelId="{075969E9-09DA-4BFB-8B28-56B3707A5F57}" type="parTrans" cxnId="{B6822E95-DD52-4E16-9607-45927C2050A9}">
      <dgm:prSet/>
      <dgm:spPr/>
      <dgm:t>
        <a:bodyPr/>
        <a:lstStyle/>
        <a:p>
          <a:endParaRPr lang="es-ES"/>
        </a:p>
      </dgm:t>
    </dgm:pt>
    <dgm:pt modelId="{B37B9950-2D0D-4D19-AA7D-B29ED48128CC}" type="sibTrans" cxnId="{B6822E95-DD52-4E16-9607-45927C2050A9}">
      <dgm:prSet/>
      <dgm:spPr/>
      <dgm:t>
        <a:bodyPr/>
        <a:lstStyle/>
        <a:p>
          <a:endParaRPr lang="es-ES"/>
        </a:p>
      </dgm:t>
    </dgm:pt>
    <dgm:pt modelId="{22D6E9CE-5634-4477-835C-62FAB1C390B2}">
      <dgm:prSet/>
      <dgm:spPr/>
      <dgm:t>
        <a:bodyPr/>
        <a:lstStyle/>
        <a:p>
          <a:r>
            <a:rPr lang="es-EC" smtClean="0"/>
            <a:t>Topografía</a:t>
          </a:r>
          <a:endParaRPr lang="es-ES"/>
        </a:p>
      </dgm:t>
    </dgm:pt>
    <dgm:pt modelId="{D3E2121C-B598-405B-BD12-F96E8A25518B}" type="parTrans" cxnId="{DCBD2FC2-B34F-4190-BCD6-E99CE234BA9F}">
      <dgm:prSet/>
      <dgm:spPr/>
      <dgm:t>
        <a:bodyPr/>
        <a:lstStyle/>
        <a:p>
          <a:endParaRPr lang="es-ES"/>
        </a:p>
      </dgm:t>
    </dgm:pt>
    <dgm:pt modelId="{2D79DDD2-EE4C-44B4-A999-9B8C1F79A00F}" type="sibTrans" cxnId="{DCBD2FC2-B34F-4190-BCD6-E99CE234BA9F}">
      <dgm:prSet/>
      <dgm:spPr/>
      <dgm:t>
        <a:bodyPr/>
        <a:lstStyle/>
        <a:p>
          <a:endParaRPr lang="es-ES"/>
        </a:p>
      </dgm:t>
    </dgm:pt>
    <dgm:pt modelId="{B30258C9-FD4D-46B2-9C30-520E5219C950}">
      <dgm:prSet/>
      <dgm:spPr/>
      <dgm:t>
        <a:bodyPr/>
        <a:lstStyle/>
        <a:p>
          <a:r>
            <a:rPr lang="es-EC" dirty="0" smtClean="0"/>
            <a:t>Temperatura</a:t>
          </a:r>
          <a:endParaRPr lang="es-ES" dirty="0"/>
        </a:p>
      </dgm:t>
    </dgm:pt>
    <dgm:pt modelId="{05F077A4-FE02-4EFC-B75A-F3CD3A8724AB}" type="parTrans" cxnId="{E76B68E0-9ECF-4671-BE27-2546C09DDFAA}">
      <dgm:prSet/>
      <dgm:spPr/>
      <dgm:t>
        <a:bodyPr/>
        <a:lstStyle/>
        <a:p>
          <a:endParaRPr lang="es-ES"/>
        </a:p>
      </dgm:t>
    </dgm:pt>
    <dgm:pt modelId="{56DBC2D9-4651-40CF-8FDD-F3056AFD3511}" type="sibTrans" cxnId="{E76B68E0-9ECF-4671-BE27-2546C09DDFAA}">
      <dgm:prSet/>
      <dgm:spPr/>
      <dgm:t>
        <a:bodyPr/>
        <a:lstStyle/>
        <a:p>
          <a:endParaRPr lang="es-ES"/>
        </a:p>
      </dgm:t>
    </dgm:pt>
    <dgm:pt modelId="{3542F069-1930-44D4-BCA5-A0C5D0029DB9}" type="pres">
      <dgm:prSet presAssocID="{76B85DEC-205D-487E-BCAA-9C85692854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6C7691-958E-4991-9F1F-3F9DAC082D31}" type="pres">
      <dgm:prSet presAssocID="{1829F38E-4808-4D6A-9459-80F3F54F702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161A9F-F053-4F11-B4D6-9F2147CE5FD0}" type="pres">
      <dgm:prSet presAssocID="{6372229A-5533-4493-A770-3D31FF9BE0DF}" presName="sibTrans" presStyleCnt="0"/>
      <dgm:spPr/>
    </dgm:pt>
    <dgm:pt modelId="{1FCBA364-55B8-410B-91F7-082338EDE495}" type="pres">
      <dgm:prSet presAssocID="{86F8E813-EC45-4B14-9190-7E4D503A10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9397B3-355F-4313-9976-A6C1081158E3}" type="pres">
      <dgm:prSet presAssocID="{FFBD5416-0931-4DCA-8278-24642D621114}" presName="sibTrans" presStyleCnt="0"/>
      <dgm:spPr/>
    </dgm:pt>
    <dgm:pt modelId="{18A48AEA-DF1C-4087-A6B3-70A2F79E31BB}" type="pres">
      <dgm:prSet presAssocID="{6FF7AA41-576C-44F9-97F1-6147A9D08F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B170C7-69FF-4FD4-A0F9-31DF44EAEC62}" type="pres">
      <dgm:prSet presAssocID="{B37B9950-2D0D-4D19-AA7D-B29ED48128CC}" presName="sibTrans" presStyleCnt="0"/>
      <dgm:spPr/>
    </dgm:pt>
    <dgm:pt modelId="{BF530F16-19D2-4E03-BCA1-82EFA9B4E35B}" type="pres">
      <dgm:prSet presAssocID="{22D6E9CE-5634-4477-835C-62FAB1C390B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95CFDC-7B60-4404-AB60-E235373399EE}" type="pres">
      <dgm:prSet presAssocID="{2D79DDD2-EE4C-44B4-A999-9B8C1F79A00F}" presName="sibTrans" presStyleCnt="0"/>
      <dgm:spPr/>
    </dgm:pt>
    <dgm:pt modelId="{78735320-7760-4177-A06E-2F5A53DB2C18}" type="pres">
      <dgm:prSet presAssocID="{B30258C9-FD4D-46B2-9C30-520E5219C95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A63254-FBB1-4CB0-A237-789F5BBCCF2A}" srcId="{76B85DEC-205D-487E-BCAA-9C85692854F7}" destId="{86F8E813-EC45-4B14-9190-7E4D503A105E}" srcOrd="1" destOrd="0" parTransId="{B6A62939-8B36-4ADC-A009-036F5038C882}" sibTransId="{FFBD5416-0931-4DCA-8278-24642D621114}"/>
    <dgm:cxn modelId="{FD196BD3-0466-4560-8D67-8350C09207A8}" type="presOf" srcId="{B30258C9-FD4D-46B2-9C30-520E5219C950}" destId="{78735320-7760-4177-A06E-2F5A53DB2C18}" srcOrd="0" destOrd="0" presId="urn:microsoft.com/office/officeart/2005/8/layout/default"/>
    <dgm:cxn modelId="{B379D202-4F91-4374-941A-576B9776F688}" type="presOf" srcId="{6FF7AA41-576C-44F9-97F1-6147A9D08F58}" destId="{18A48AEA-DF1C-4087-A6B3-70A2F79E31BB}" srcOrd="0" destOrd="0" presId="urn:microsoft.com/office/officeart/2005/8/layout/default"/>
    <dgm:cxn modelId="{2FA85C71-6AAE-4A99-8701-14C4EF2BD01E}" srcId="{76B85DEC-205D-487E-BCAA-9C85692854F7}" destId="{1829F38E-4808-4D6A-9459-80F3F54F7026}" srcOrd="0" destOrd="0" parTransId="{7DE1B4FB-AB0E-4E79-BC1B-BE769A42CF7A}" sibTransId="{6372229A-5533-4493-A770-3D31FF9BE0DF}"/>
    <dgm:cxn modelId="{96F9C588-5EAE-46C3-B5AB-613D28A8C8F1}" type="presOf" srcId="{86F8E813-EC45-4B14-9190-7E4D503A105E}" destId="{1FCBA364-55B8-410B-91F7-082338EDE495}" srcOrd="0" destOrd="0" presId="urn:microsoft.com/office/officeart/2005/8/layout/default"/>
    <dgm:cxn modelId="{E76B68E0-9ECF-4671-BE27-2546C09DDFAA}" srcId="{76B85DEC-205D-487E-BCAA-9C85692854F7}" destId="{B30258C9-FD4D-46B2-9C30-520E5219C950}" srcOrd="4" destOrd="0" parTransId="{05F077A4-FE02-4EFC-B75A-F3CD3A8724AB}" sibTransId="{56DBC2D9-4651-40CF-8FDD-F3056AFD3511}"/>
    <dgm:cxn modelId="{8A97101F-C755-4C60-8862-B3B1D28327D0}" type="presOf" srcId="{76B85DEC-205D-487E-BCAA-9C85692854F7}" destId="{3542F069-1930-44D4-BCA5-A0C5D0029DB9}" srcOrd="0" destOrd="0" presId="urn:microsoft.com/office/officeart/2005/8/layout/default"/>
    <dgm:cxn modelId="{A6A3361A-DAB1-4366-A726-0BF8413EF5AB}" type="presOf" srcId="{1829F38E-4808-4D6A-9459-80F3F54F7026}" destId="{F06C7691-958E-4991-9F1F-3F9DAC082D31}" srcOrd="0" destOrd="0" presId="urn:microsoft.com/office/officeart/2005/8/layout/default"/>
    <dgm:cxn modelId="{B6822E95-DD52-4E16-9607-45927C2050A9}" srcId="{76B85DEC-205D-487E-BCAA-9C85692854F7}" destId="{6FF7AA41-576C-44F9-97F1-6147A9D08F58}" srcOrd="2" destOrd="0" parTransId="{075969E9-09DA-4BFB-8B28-56B3707A5F57}" sibTransId="{B37B9950-2D0D-4D19-AA7D-B29ED48128CC}"/>
    <dgm:cxn modelId="{5755297A-B214-4A4A-BE4C-22E9FB86D4F5}" type="presOf" srcId="{22D6E9CE-5634-4477-835C-62FAB1C390B2}" destId="{BF530F16-19D2-4E03-BCA1-82EFA9B4E35B}" srcOrd="0" destOrd="0" presId="urn:microsoft.com/office/officeart/2005/8/layout/default"/>
    <dgm:cxn modelId="{DCBD2FC2-B34F-4190-BCD6-E99CE234BA9F}" srcId="{76B85DEC-205D-487E-BCAA-9C85692854F7}" destId="{22D6E9CE-5634-4477-835C-62FAB1C390B2}" srcOrd="3" destOrd="0" parTransId="{D3E2121C-B598-405B-BD12-F96E8A25518B}" sibTransId="{2D79DDD2-EE4C-44B4-A999-9B8C1F79A00F}"/>
    <dgm:cxn modelId="{1260C642-31C0-4C7F-8BCA-C01AF0DBF231}" type="presParOf" srcId="{3542F069-1930-44D4-BCA5-A0C5D0029DB9}" destId="{F06C7691-958E-4991-9F1F-3F9DAC082D31}" srcOrd="0" destOrd="0" presId="urn:microsoft.com/office/officeart/2005/8/layout/default"/>
    <dgm:cxn modelId="{BB2AC187-2169-49CD-BB89-9D5D7CFCD23E}" type="presParOf" srcId="{3542F069-1930-44D4-BCA5-A0C5D0029DB9}" destId="{00161A9F-F053-4F11-B4D6-9F2147CE5FD0}" srcOrd="1" destOrd="0" presId="urn:microsoft.com/office/officeart/2005/8/layout/default"/>
    <dgm:cxn modelId="{2452AE67-A81E-477D-A2DB-51E90559AF3F}" type="presParOf" srcId="{3542F069-1930-44D4-BCA5-A0C5D0029DB9}" destId="{1FCBA364-55B8-410B-91F7-082338EDE495}" srcOrd="2" destOrd="0" presId="urn:microsoft.com/office/officeart/2005/8/layout/default"/>
    <dgm:cxn modelId="{307E2C9D-E2FC-4BBB-8E6A-F8237CB155EA}" type="presParOf" srcId="{3542F069-1930-44D4-BCA5-A0C5D0029DB9}" destId="{519397B3-355F-4313-9976-A6C1081158E3}" srcOrd="3" destOrd="0" presId="urn:microsoft.com/office/officeart/2005/8/layout/default"/>
    <dgm:cxn modelId="{C2DB2A43-FB97-4C32-88D8-89C1750CF5E9}" type="presParOf" srcId="{3542F069-1930-44D4-BCA5-A0C5D0029DB9}" destId="{18A48AEA-DF1C-4087-A6B3-70A2F79E31BB}" srcOrd="4" destOrd="0" presId="urn:microsoft.com/office/officeart/2005/8/layout/default"/>
    <dgm:cxn modelId="{D1AE546F-EDA5-41C6-BF90-50FD673E3027}" type="presParOf" srcId="{3542F069-1930-44D4-BCA5-A0C5D0029DB9}" destId="{0EB170C7-69FF-4FD4-A0F9-31DF44EAEC62}" srcOrd="5" destOrd="0" presId="urn:microsoft.com/office/officeart/2005/8/layout/default"/>
    <dgm:cxn modelId="{C15C01C2-6F58-43D7-A4A9-72D015E44ABC}" type="presParOf" srcId="{3542F069-1930-44D4-BCA5-A0C5D0029DB9}" destId="{BF530F16-19D2-4E03-BCA1-82EFA9B4E35B}" srcOrd="6" destOrd="0" presId="urn:microsoft.com/office/officeart/2005/8/layout/default"/>
    <dgm:cxn modelId="{07D25857-665E-438E-8D18-49637B7DFFBD}" type="presParOf" srcId="{3542F069-1930-44D4-BCA5-A0C5D0029DB9}" destId="{F695CFDC-7B60-4404-AB60-E235373399EE}" srcOrd="7" destOrd="0" presId="urn:microsoft.com/office/officeart/2005/8/layout/default"/>
    <dgm:cxn modelId="{061FC6CA-6F43-455C-80BB-D734B389460F}" type="presParOf" srcId="{3542F069-1930-44D4-BCA5-A0C5D0029DB9}" destId="{78735320-7760-4177-A06E-2F5A53DB2C1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948A27-37D4-4EC1-B678-6D02C2226E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691DCAF-55C2-4D71-95F8-3D96A30BDE61}">
      <dgm:prSet phldrT="[Texto]"/>
      <dgm:spPr/>
      <dgm:t>
        <a:bodyPr/>
        <a:lstStyle/>
        <a:p>
          <a:r>
            <a:rPr lang="es-EC" dirty="0" smtClean="0"/>
            <a:t>RED DE TRIÁNGULOS IRREGULARES</a:t>
          </a:r>
          <a:endParaRPr lang="es-ES" dirty="0"/>
        </a:p>
      </dgm:t>
    </dgm:pt>
    <dgm:pt modelId="{388DFA87-1CCB-4C4E-9AE8-10A6684EC5AB}" type="parTrans" cxnId="{36A527D1-863E-4C8C-ADB6-FC1E642B3A79}">
      <dgm:prSet/>
      <dgm:spPr/>
      <dgm:t>
        <a:bodyPr/>
        <a:lstStyle/>
        <a:p>
          <a:endParaRPr lang="es-ES"/>
        </a:p>
      </dgm:t>
    </dgm:pt>
    <dgm:pt modelId="{EBEEB922-8D0E-4ED1-BB07-DAA0CBBB6458}" type="sibTrans" cxnId="{36A527D1-863E-4C8C-ADB6-FC1E642B3A79}">
      <dgm:prSet/>
      <dgm:spPr/>
      <dgm:t>
        <a:bodyPr/>
        <a:lstStyle/>
        <a:p>
          <a:endParaRPr lang="es-ES"/>
        </a:p>
      </dgm:t>
    </dgm:pt>
    <dgm:pt modelId="{BC2313DA-F353-49C7-9A9A-D0FCE3B92D5E}">
      <dgm:prSet phldrT="[Texto]"/>
      <dgm:spPr/>
      <dgm:t>
        <a:bodyPr/>
        <a:lstStyle/>
        <a:p>
          <a:r>
            <a:rPr lang="es-EC" dirty="0" smtClean="0"/>
            <a:t>PENDIENTE DEL RÍO</a:t>
          </a:r>
          <a:endParaRPr lang="es-ES" dirty="0"/>
        </a:p>
      </dgm:t>
    </dgm:pt>
    <dgm:pt modelId="{64774F54-743B-45FE-BE5A-B2AE924BCE35}" type="parTrans" cxnId="{22EA51A6-E0E7-40BE-BD9D-96012C0F2955}">
      <dgm:prSet/>
      <dgm:spPr/>
      <dgm:t>
        <a:bodyPr/>
        <a:lstStyle/>
        <a:p>
          <a:endParaRPr lang="es-ES"/>
        </a:p>
      </dgm:t>
    </dgm:pt>
    <dgm:pt modelId="{27C53804-B8D4-4DA9-A0C2-F0A380608DED}" type="sibTrans" cxnId="{22EA51A6-E0E7-40BE-BD9D-96012C0F2955}">
      <dgm:prSet/>
      <dgm:spPr/>
      <dgm:t>
        <a:bodyPr/>
        <a:lstStyle/>
        <a:p>
          <a:endParaRPr lang="es-ES"/>
        </a:p>
      </dgm:t>
    </dgm:pt>
    <dgm:pt modelId="{5BA46A6E-E99D-4F6F-89F7-F846CFD8F506}">
      <dgm:prSet phldrT="[Texto]"/>
      <dgm:spPr/>
      <dgm:t>
        <a:bodyPr/>
        <a:lstStyle/>
        <a:p>
          <a:r>
            <a:rPr lang="es-EC" dirty="0" smtClean="0"/>
            <a:t>CAUDALES DE MODELAMIENTO</a:t>
          </a:r>
          <a:endParaRPr lang="es-ES" dirty="0"/>
        </a:p>
      </dgm:t>
    </dgm:pt>
    <dgm:pt modelId="{3E91C78F-D2CB-418D-B1A1-A52B034B03CB}" type="parTrans" cxnId="{11FB5B60-E3E7-4AF1-B408-0540A033E15C}">
      <dgm:prSet/>
      <dgm:spPr/>
      <dgm:t>
        <a:bodyPr/>
        <a:lstStyle/>
        <a:p>
          <a:endParaRPr lang="es-ES"/>
        </a:p>
      </dgm:t>
    </dgm:pt>
    <dgm:pt modelId="{9797BC91-0DFC-45E4-9661-E6AC2550D5DA}" type="sibTrans" cxnId="{11FB5B60-E3E7-4AF1-B408-0540A033E15C}">
      <dgm:prSet/>
      <dgm:spPr/>
      <dgm:t>
        <a:bodyPr/>
        <a:lstStyle/>
        <a:p>
          <a:endParaRPr lang="es-ES"/>
        </a:p>
      </dgm:t>
    </dgm:pt>
    <dgm:pt modelId="{2935D741-326E-4DA5-9CE4-F08E51579621}">
      <dgm:prSet phldrT="[Texto]"/>
      <dgm:spPr/>
      <dgm:t>
        <a:bodyPr/>
        <a:lstStyle/>
        <a:p>
          <a:r>
            <a:rPr lang="es-EC" dirty="0" smtClean="0"/>
            <a:t>COEFICIENTE DE RUGOSIDAD DE MANNING (n)</a:t>
          </a:r>
          <a:endParaRPr lang="es-ES" dirty="0"/>
        </a:p>
      </dgm:t>
    </dgm:pt>
    <dgm:pt modelId="{8B116536-F94F-4642-B6F3-A619949071B2}" type="parTrans" cxnId="{53DF36FE-6997-4BEE-BA77-F69A0278AEA9}">
      <dgm:prSet/>
      <dgm:spPr/>
      <dgm:t>
        <a:bodyPr/>
        <a:lstStyle/>
        <a:p>
          <a:endParaRPr lang="es-ES"/>
        </a:p>
      </dgm:t>
    </dgm:pt>
    <dgm:pt modelId="{873B5219-18AD-4056-A08F-B1B3B9C71AF3}" type="sibTrans" cxnId="{53DF36FE-6997-4BEE-BA77-F69A0278AEA9}">
      <dgm:prSet/>
      <dgm:spPr/>
      <dgm:t>
        <a:bodyPr/>
        <a:lstStyle/>
        <a:p>
          <a:endParaRPr lang="es-ES"/>
        </a:p>
      </dgm:t>
    </dgm:pt>
    <dgm:pt modelId="{EEAF195C-E081-4551-BA82-DBE0E4C193CB}">
      <dgm:prSet phldrT="[Texto]"/>
      <dgm:spPr/>
      <dgm:t>
        <a:bodyPr/>
        <a:lstStyle/>
        <a:p>
          <a:r>
            <a:rPr lang="es-EC" dirty="0" smtClean="0"/>
            <a:t>PESOS DE SEDIMENTOS TRANSPORTADOS</a:t>
          </a:r>
          <a:endParaRPr lang="es-ES" dirty="0"/>
        </a:p>
      </dgm:t>
    </dgm:pt>
    <dgm:pt modelId="{B3976CE8-9B82-455A-8D0C-3D71EA67FA1A}" type="parTrans" cxnId="{1BE037DA-54AE-4258-9224-4B2746DB3235}">
      <dgm:prSet/>
      <dgm:spPr/>
      <dgm:t>
        <a:bodyPr/>
        <a:lstStyle/>
        <a:p>
          <a:endParaRPr lang="es-ES"/>
        </a:p>
      </dgm:t>
    </dgm:pt>
    <dgm:pt modelId="{EF3022B0-2FCE-4108-9CF9-3638467A4880}" type="sibTrans" cxnId="{1BE037DA-54AE-4258-9224-4B2746DB3235}">
      <dgm:prSet/>
      <dgm:spPr/>
      <dgm:t>
        <a:bodyPr/>
        <a:lstStyle/>
        <a:p>
          <a:endParaRPr lang="es-ES"/>
        </a:p>
      </dgm:t>
    </dgm:pt>
    <dgm:pt modelId="{D33FEA8D-A517-4C18-8984-8F2C5CBF4116}" type="pres">
      <dgm:prSet presAssocID="{66948A27-37D4-4EC1-B678-6D02C2226E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430875-4A0E-4353-B7BC-40A9567104DC}" type="pres">
      <dgm:prSet presAssocID="{C691DCAF-55C2-4D71-95F8-3D96A30BDE6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6D6F21-E605-473F-8217-FAA63425F421}" type="pres">
      <dgm:prSet presAssocID="{EBEEB922-8D0E-4ED1-BB07-DAA0CBBB6458}" presName="spacer" presStyleCnt="0"/>
      <dgm:spPr/>
    </dgm:pt>
    <dgm:pt modelId="{7DE6EB7E-E8F5-4853-AD0F-009D280DC838}" type="pres">
      <dgm:prSet presAssocID="{BC2313DA-F353-49C7-9A9A-D0FCE3B92D5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36C820-5DE9-4D18-8D64-7F479EC18141}" type="pres">
      <dgm:prSet presAssocID="{27C53804-B8D4-4DA9-A0C2-F0A380608DED}" presName="spacer" presStyleCnt="0"/>
      <dgm:spPr/>
    </dgm:pt>
    <dgm:pt modelId="{DE49DB2C-23EB-4F3E-A87F-7C90EA376B05}" type="pres">
      <dgm:prSet presAssocID="{5BA46A6E-E99D-4F6F-89F7-F846CFD8F5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EB8141-DAA1-4EB2-8AF2-FE5919CC7CF2}" type="pres">
      <dgm:prSet presAssocID="{9797BC91-0DFC-45E4-9661-E6AC2550D5DA}" presName="spacer" presStyleCnt="0"/>
      <dgm:spPr/>
    </dgm:pt>
    <dgm:pt modelId="{3AFB673F-DD2F-470D-98AC-A090B31AA203}" type="pres">
      <dgm:prSet presAssocID="{2935D741-326E-4DA5-9CE4-F08E5157962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FDDEE5-0836-40B2-982B-393CE1BE15C0}" type="pres">
      <dgm:prSet presAssocID="{873B5219-18AD-4056-A08F-B1B3B9C71AF3}" presName="spacer" presStyleCnt="0"/>
      <dgm:spPr/>
    </dgm:pt>
    <dgm:pt modelId="{CF2B686A-9426-41CF-8DCD-FB3D3A0BC87F}" type="pres">
      <dgm:prSet presAssocID="{EEAF195C-E081-4551-BA82-DBE0E4C193C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9D711C-2552-46D2-B1D2-AB4F3C16B0E9}" type="presOf" srcId="{BC2313DA-F353-49C7-9A9A-D0FCE3B92D5E}" destId="{7DE6EB7E-E8F5-4853-AD0F-009D280DC838}" srcOrd="0" destOrd="0" presId="urn:microsoft.com/office/officeart/2005/8/layout/vList2"/>
    <dgm:cxn modelId="{65A5F361-12E5-4DB4-81BC-24F32C0F3323}" type="presOf" srcId="{2935D741-326E-4DA5-9CE4-F08E51579621}" destId="{3AFB673F-DD2F-470D-98AC-A090B31AA203}" srcOrd="0" destOrd="0" presId="urn:microsoft.com/office/officeart/2005/8/layout/vList2"/>
    <dgm:cxn modelId="{6FA78AFE-08D3-4B96-84FF-180489B54319}" type="presOf" srcId="{5BA46A6E-E99D-4F6F-89F7-F846CFD8F506}" destId="{DE49DB2C-23EB-4F3E-A87F-7C90EA376B05}" srcOrd="0" destOrd="0" presId="urn:microsoft.com/office/officeart/2005/8/layout/vList2"/>
    <dgm:cxn modelId="{9E8BA181-0CE9-4DBD-A4E8-0A01F0C7F86F}" type="presOf" srcId="{EEAF195C-E081-4551-BA82-DBE0E4C193CB}" destId="{CF2B686A-9426-41CF-8DCD-FB3D3A0BC87F}" srcOrd="0" destOrd="0" presId="urn:microsoft.com/office/officeart/2005/8/layout/vList2"/>
    <dgm:cxn modelId="{26D75C6F-BF01-47AB-B65F-9EFC9E9D07DC}" type="presOf" srcId="{C691DCAF-55C2-4D71-95F8-3D96A30BDE61}" destId="{8C430875-4A0E-4353-B7BC-40A9567104DC}" srcOrd="0" destOrd="0" presId="urn:microsoft.com/office/officeart/2005/8/layout/vList2"/>
    <dgm:cxn modelId="{524D01FE-3067-40E8-A721-C5921ECD3DFB}" type="presOf" srcId="{66948A27-37D4-4EC1-B678-6D02C2226E78}" destId="{D33FEA8D-A517-4C18-8984-8F2C5CBF4116}" srcOrd="0" destOrd="0" presId="urn:microsoft.com/office/officeart/2005/8/layout/vList2"/>
    <dgm:cxn modelId="{11FB5B60-E3E7-4AF1-B408-0540A033E15C}" srcId="{66948A27-37D4-4EC1-B678-6D02C2226E78}" destId="{5BA46A6E-E99D-4F6F-89F7-F846CFD8F506}" srcOrd="2" destOrd="0" parTransId="{3E91C78F-D2CB-418D-B1A1-A52B034B03CB}" sibTransId="{9797BC91-0DFC-45E4-9661-E6AC2550D5DA}"/>
    <dgm:cxn modelId="{1BE037DA-54AE-4258-9224-4B2746DB3235}" srcId="{66948A27-37D4-4EC1-B678-6D02C2226E78}" destId="{EEAF195C-E081-4551-BA82-DBE0E4C193CB}" srcOrd="4" destOrd="0" parTransId="{B3976CE8-9B82-455A-8D0C-3D71EA67FA1A}" sibTransId="{EF3022B0-2FCE-4108-9CF9-3638467A4880}"/>
    <dgm:cxn modelId="{53DF36FE-6997-4BEE-BA77-F69A0278AEA9}" srcId="{66948A27-37D4-4EC1-B678-6D02C2226E78}" destId="{2935D741-326E-4DA5-9CE4-F08E51579621}" srcOrd="3" destOrd="0" parTransId="{8B116536-F94F-4642-B6F3-A619949071B2}" sibTransId="{873B5219-18AD-4056-A08F-B1B3B9C71AF3}"/>
    <dgm:cxn modelId="{22EA51A6-E0E7-40BE-BD9D-96012C0F2955}" srcId="{66948A27-37D4-4EC1-B678-6D02C2226E78}" destId="{BC2313DA-F353-49C7-9A9A-D0FCE3B92D5E}" srcOrd="1" destOrd="0" parTransId="{64774F54-743B-45FE-BE5A-B2AE924BCE35}" sibTransId="{27C53804-B8D4-4DA9-A0C2-F0A380608DED}"/>
    <dgm:cxn modelId="{36A527D1-863E-4C8C-ADB6-FC1E642B3A79}" srcId="{66948A27-37D4-4EC1-B678-6D02C2226E78}" destId="{C691DCAF-55C2-4D71-95F8-3D96A30BDE61}" srcOrd="0" destOrd="0" parTransId="{388DFA87-1CCB-4C4E-9AE8-10A6684EC5AB}" sibTransId="{EBEEB922-8D0E-4ED1-BB07-DAA0CBBB6458}"/>
    <dgm:cxn modelId="{889A818C-D32D-4310-9F71-76BB1B430B07}" type="presParOf" srcId="{D33FEA8D-A517-4C18-8984-8F2C5CBF4116}" destId="{8C430875-4A0E-4353-B7BC-40A9567104DC}" srcOrd="0" destOrd="0" presId="urn:microsoft.com/office/officeart/2005/8/layout/vList2"/>
    <dgm:cxn modelId="{D97B8E69-AA82-417D-A4D1-09C14C4911DD}" type="presParOf" srcId="{D33FEA8D-A517-4C18-8984-8F2C5CBF4116}" destId="{326D6F21-E605-473F-8217-FAA63425F421}" srcOrd="1" destOrd="0" presId="urn:microsoft.com/office/officeart/2005/8/layout/vList2"/>
    <dgm:cxn modelId="{3D2AE65B-B552-4E00-81E4-FBF050704835}" type="presParOf" srcId="{D33FEA8D-A517-4C18-8984-8F2C5CBF4116}" destId="{7DE6EB7E-E8F5-4853-AD0F-009D280DC838}" srcOrd="2" destOrd="0" presId="urn:microsoft.com/office/officeart/2005/8/layout/vList2"/>
    <dgm:cxn modelId="{2771A3A4-44B4-40FB-A31E-6CDA61B12022}" type="presParOf" srcId="{D33FEA8D-A517-4C18-8984-8F2C5CBF4116}" destId="{2136C820-5DE9-4D18-8D64-7F479EC18141}" srcOrd="3" destOrd="0" presId="urn:microsoft.com/office/officeart/2005/8/layout/vList2"/>
    <dgm:cxn modelId="{4C71D315-AB87-4E18-A292-A536F3160B74}" type="presParOf" srcId="{D33FEA8D-A517-4C18-8984-8F2C5CBF4116}" destId="{DE49DB2C-23EB-4F3E-A87F-7C90EA376B05}" srcOrd="4" destOrd="0" presId="urn:microsoft.com/office/officeart/2005/8/layout/vList2"/>
    <dgm:cxn modelId="{7E308545-A945-40AC-8AFC-E41E3FC1A1CB}" type="presParOf" srcId="{D33FEA8D-A517-4C18-8984-8F2C5CBF4116}" destId="{17EB8141-DAA1-4EB2-8AF2-FE5919CC7CF2}" srcOrd="5" destOrd="0" presId="urn:microsoft.com/office/officeart/2005/8/layout/vList2"/>
    <dgm:cxn modelId="{22A51297-BCA2-415C-8E40-AC303D35EA43}" type="presParOf" srcId="{D33FEA8D-A517-4C18-8984-8F2C5CBF4116}" destId="{3AFB673F-DD2F-470D-98AC-A090B31AA203}" srcOrd="6" destOrd="0" presId="urn:microsoft.com/office/officeart/2005/8/layout/vList2"/>
    <dgm:cxn modelId="{17859CD9-5357-43B7-81AA-D158AE99D26C}" type="presParOf" srcId="{D33FEA8D-A517-4C18-8984-8F2C5CBF4116}" destId="{10FDDEE5-0836-40B2-982B-393CE1BE15C0}" srcOrd="7" destOrd="0" presId="urn:microsoft.com/office/officeart/2005/8/layout/vList2"/>
    <dgm:cxn modelId="{305E7B68-31D0-4440-8F67-928BB715903A}" type="presParOf" srcId="{D33FEA8D-A517-4C18-8984-8F2C5CBF4116}" destId="{CF2B686A-9426-41CF-8DCD-FB3D3A0BC87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829D4-CCC1-4D3C-B06B-04DC2AE99E00}">
      <dsp:nvSpPr>
        <dsp:cNvPr id="0" name=""/>
        <dsp:cNvSpPr/>
      </dsp:nvSpPr>
      <dsp:spPr>
        <a:xfrm>
          <a:off x="0" y="499021"/>
          <a:ext cx="867645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6D16-1ED4-436C-895E-05DAAA481658}">
      <dsp:nvSpPr>
        <dsp:cNvPr id="0" name=""/>
        <dsp:cNvSpPr/>
      </dsp:nvSpPr>
      <dsp:spPr>
        <a:xfrm>
          <a:off x="433822" y="70981"/>
          <a:ext cx="803648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Determinar el Caudal del Río Santa Clara.</a:t>
          </a:r>
          <a:endParaRPr lang="es-ES" sz="2400" kern="1200" dirty="0"/>
        </a:p>
      </dsp:txBody>
      <dsp:txXfrm>
        <a:off x="475612" y="112771"/>
        <a:ext cx="7952900" cy="772500"/>
      </dsp:txXfrm>
    </dsp:sp>
    <dsp:sp modelId="{66A5592B-4D29-48D4-9B47-B2869D6CA164}">
      <dsp:nvSpPr>
        <dsp:cNvPr id="0" name=""/>
        <dsp:cNvSpPr/>
      </dsp:nvSpPr>
      <dsp:spPr>
        <a:xfrm>
          <a:off x="0" y="1814461"/>
          <a:ext cx="867645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22AA6-22DC-4318-BD1B-6B999A14ECF2}">
      <dsp:nvSpPr>
        <dsp:cNvPr id="0" name=""/>
        <dsp:cNvSpPr/>
      </dsp:nvSpPr>
      <dsp:spPr>
        <a:xfrm>
          <a:off x="433822" y="1386421"/>
          <a:ext cx="7892477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Realizar el levantamiento del perfil del cauce principal del Río Santa Clara.</a:t>
          </a:r>
          <a:endParaRPr lang="es-ES" sz="2400" kern="1200" dirty="0"/>
        </a:p>
      </dsp:txBody>
      <dsp:txXfrm>
        <a:off x="475612" y="1428211"/>
        <a:ext cx="7808897" cy="772500"/>
      </dsp:txXfrm>
    </dsp:sp>
    <dsp:sp modelId="{457BDAB9-8D8F-43C2-B7DD-61114ADC6FF4}">
      <dsp:nvSpPr>
        <dsp:cNvPr id="0" name=""/>
        <dsp:cNvSpPr/>
      </dsp:nvSpPr>
      <dsp:spPr>
        <a:xfrm>
          <a:off x="0" y="3129901"/>
          <a:ext cx="867645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933E7-5774-41E5-9F92-9A14EB9EC45B}">
      <dsp:nvSpPr>
        <dsp:cNvPr id="0" name=""/>
        <dsp:cNvSpPr/>
      </dsp:nvSpPr>
      <dsp:spPr>
        <a:xfrm>
          <a:off x="433822" y="2701861"/>
          <a:ext cx="803648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Determinar secciones transversales de control.</a:t>
          </a:r>
          <a:endParaRPr lang="es-ES" sz="2400" kern="1200" dirty="0"/>
        </a:p>
      </dsp:txBody>
      <dsp:txXfrm>
        <a:off x="475612" y="2743651"/>
        <a:ext cx="7952900" cy="772500"/>
      </dsp:txXfrm>
    </dsp:sp>
    <dsp:sp modelId="{162A4AE7-4A13-47DE-ABDE-FADA455A2197}">
      <dsp:nvSpPr>
        <dsp:cNvPr id="0" name=""/>
        <dsp:cNvSpPr/>
      </dsp:nvSpPr>
      <dsp:spPr>
        <a:xfrm>
          <a:off x="0" y="4445341"/>
          <a:ext cx="8676456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D100E-DF69-403F-953C-B5F2D71A90E9}">
      <dsp:nvSpPr>
        <dsp:cNvPr id="0" name=""/>
        <dsp:cNvSpPr/>
      </dsp:nvSpPr>
      <dsp:spPr>
        <a:xfrm>
          <a:off x="429586" y="4017301"/>
          <a:ext cx="8243253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Caracterizar los parámetros geomorfológicos y meteorológicos de la cuenca del Río Santa Clara. </a:t>
          </a:r>
          <a:endParaRPr lang="es-ES" sz="2400" kern="1200" dirty="0"/>
        </a:p>
      </dsp:txBody>
      <dsp:txXfrm>
        <a:off x="471376" y="4059091"/>
        <a:ext cx="8159673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829D4-CCC1-4D3C-B06B-04DC2AE99E00}">
      <dsp:nvSpPr>
        <dsp:cNvPr id="0" name=""/>
        <dsp:cNvSpPr/>
      </dsp:nvSpPr>
      <dsp:spPr>
        <a:xfrm>
          <a:off x="0" y="421230"/>
          <a:ext cx="867645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6D16-1ED4-436C-895E-05DAAA481658}">
      <dsp:nvSpPr>
        <dsp:cNvPr id="0" name=""/>
        <dsp:cNvSpPr/>
      </dsp:nvSpPr>
      <dsp:spPr>
        <a:xfrm>
          <a:off x="433822" y="22710"/>
          <a:ext cx="803648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Cuantificar el volumen de sedimentos arrastrados por la corriente del Río Santa Clara.</a:t>
          </a:r>
          <a:endParaRPr lang="es-ES" sz="2400" kern="1200" dirty="0"/>
        </a:p>
      </dsp:txBody>
      <dsp:txXfrm>
        <a:off x="472730" y="61618"/>
        <a:ext cx="7958664" cy="719224"/>
      </dsp:txXfrm>
    </dsp:sp>
    <dsp:sp modelId="{78EBB328-6AB5-4C91-A544-202D9BA62D7B}">
      <dsp:nvSpPr>
        <dsp:cNvPr id="0" name=""/>
        <dsp:cNvSpPr/>
      </dsp:nvSpPr>
      <dsp:spPr>
        <a:xfrm>
          <a:off x="0" y="1645950"/>
          <a:ext cx="867645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5F1BC-EF34-4CB1-8BC8-F5564590587A}">
      <dsp:nvSpPr>
        <dsp:cNvPr id="0" name=""/>
        <dsp:cNvSpPr/>
      </dsp:nvSpPr>
      <dsp:spPr>
        <a:xfrm>
          <a:off x="433822" y="1247430"/>
          <a:ext cx="6073519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Elaboración de la </a:t>
          </a:r>
          <a:r>
            <a:rPr lang="es-EC" sz="2400" kern="1200" dirty="0" err="1" smtClean="0"/>
            <a:t>geodatabase</a:t>
          </a:r>
          <a:r>
            <a:rPr lang="es-EC" sz="2400" kern="1200" dirty="0" smtClean="0"/>
            <a:t> en el software </a:t>
          </a:r>
          <a:r>
            <a:rPr lang="es-EC" sz="2400" kern="1200" dirty="0" err="1" smtClean="0"/>
            <a:t>ArcGis</a:t>
          </a:r>
          <a:r>
            <a:rPr lang="es-EC" sz="2400" kern="1200" dirty="0" smtClean="0"/>
            <a:t> 10.3.</a:t>
          </a:r>
          <a:endParaRPr lang="es-ES" sz="2400" kern="1200" dirty="0"/>
        </a:p>
      </dsp:txBody>
      <dsp:txXfrm>
        <a:off x="472730" y="1286338"/>
        <a:ext cx="5995703" cy="719224"/>
      </dsp:txXfrm>
    </dsp:sp>
    <dsp:sp modelId="{002BA892-BE4D-4F78-A699-35B20AB2ABEC}">
      <dsp:nvSpPr>
        <dsp:cNvPr id="0" name=""/>
        <dsp:cNvSpPr/>
      </dsp:nvSpPr>
      <dsp:spPr>
        <a:xfrm>
          <a:off x="0" y="2870670"/>
          <a:ext cx="867645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42591-D285-4848-A94E-16BDEC1E3725}">
      <dsp:nvSpPr>
        <dsp:cNvPr id="0" name=""/>
        <dsp:cNvSpPr/>
      </dsp:nvSpPr>
      <dsp:spPr>
        <a:xfrm>
          <a:off x="433822" y="2472150"/>
          <a:ext cx="6073519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Elaboración de modelo y simulación del transporte de sedimentos en HEC-RAS</a:t>
          </a:r>
          <a:endParaRPr lang="es-ES" sz="2400" kern="1200"/>
        </a:p>
      </dsp:txBody>
      <dsp:txXfrm>
        <a:off x="472730" y="2511058"/>
        <a:ext cx="5995703" cy="719224"/>
      </dsp:txXfrm>
    </dsp:sp>
    <dsp:sp modelId="{EF6BA6BC-A785-4732-9EE3-4443805728BD}">
      <dsp:nvSpPr>
        <dsp:cNvPr id="0" name=""/>
        <dsp:cNvSpPr/>
      </dsp:nvSpPr>
      <dsp:spPr>
        <a:xfrm>
          <a:off x="0" y="4544012"/>
          <a:ext cx="867645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E0FEB-9F98-46E1-8625-1D9B62A8C7BD}">
      <dsp:nvSpPr>
        <dsp:cNvPr id="0" name=""/>
        <dsp:cNvSpPr/>
      </dsp:nvSpPr>
      <dsp:spPr>
        <a:xfrm>
          <a:off x="433822" y="3696870"/>
          <a:ext cx="8180544" cy="1245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565" tIns="0" rIns="22956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Realizar aforos de caudales</a:t>
          </a:r>
          <a:endParaRPr lang="es-ES" sz="2400" kern="1200" dirty="0"/>
        </a:p>
      </dsp:txBody>
      <dsp:txXfrm>
        <a:off x="494630" y="3757678"/>
        <a:ext cx="8058928" cy="1124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0BAD5-AF20-41AF-B36C-1AC08F982102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EXTENSIÓN</a:t>
          </a:r>
          <a:r>
            <a:rPr lang="es-EC" sz="2100" kern="1200" dirty="0" smtClean="0"/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134.15 km</a:t>
          </a:r>
          <a:r>
            <a:rPr lang="es-EC" sz="2100" kern="1200" baseline="30000" dirty="0" smtClean="0"/>
            <a:t>2</a:t>
          </a:r>
          <a:r>
            <a:rPr lang="es-EC" sz="2100" kern="1200" dirty="0" smtClean="0"/>
            <a:t> </a:t>
          </a:r>
          <a:endParaRPr lang="es-ES" sz="2100" kern="1200" dirty="0"/>
        </a:p>
      </dsp:txBody>
      <dsp:txXfrm>
        <a:off x="744" y="145603"/>
        <a:ext cx="2902148" cy="1741289"/>
      </dsp:txXfrm>
    </dsp:sp>
    <dsp:sp modelId="{A9A2AFFB-5FC4-4F09-B46C-EA7F6CE8CDD3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POBLACIÓN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85.852 habs.</a:t>
          </a:r>
          <a:endParaRPr lang="es-ES" sz="2100" kern="1200" dirty="0"/>
        </a:p>
      </dsp:txBody>
      <dsp:txXfrm>
        <a:off x="3193107" y="145603"/>
        <a:ext cx="2902148" cy="1741289"/>
      </dsp:txXfrm>
    </dsp:sp>
    <dsp:sp modelId="{F3468193-706D-48BE-804D-38FB49039DA8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PARROQUIAS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SANGOLQUÍ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COTOGCHOA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RUMIPAMBA</a:t>
          </a:r>
          <a:endParaRPr lang="es-ES" sz="2100" kern="1200" dirty="0"/>
        </a:p>
      </dsp:txBody>
      <dsp:txXfrm>
        <a:off x="1596925" y="2177107"/>
        <a:ext cx="2902148" cy="17412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3640A-3147-417E-90EA-8FE746B7868C}">
      <dsp:nvSpPr>
        <dsp:cNvPr id="0" name=""/>
        <dsp:cNvSpPr/>
      </dsp:nvSpPr>
      <dsp:spPr>
        <a:xfrm>
          <a:off x="0" y="413128"/>
          <a:ext cx="672040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ESTUDIOS PREVIOS OBRAS HIDROTÉCNICAS</a:t>
          </a:r>
          <a:endParaRPr lang="es-ES" sz="2800" kern="1200" dirty="0"/>
        </a:p>
      </dsp:txBody>
      <dsp:txXfrm>
        <a:off x="59399" y="472527"/>
        <a:ext cx="6601610" cy="1098002"/>
      </dsp:txXfrm>
    </dsp:sp>
    <dsp:sp modelId="{022904D7-EE92-472C-97E1-77A14CE44295}">
      <dsp:nvSpPr>
        <dsp:cNvPr id="0" name=""/>
        <dsp:cNvSpPr/>
      </dsp:nvSpPr>
      <dsp:spPr>
        <a:xfrm>
          <a:off x="0" y="1629928"/>
          <a:ext cx="672040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7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/>
        </a:p>
      </dsp:txBody>
      <dsp:txXfrm>
        <a:off x="0" y="1629928"/>
        <a:ext cx="6720408" cy="1076400"/>
      </dsp:txXfrm>
    </dsp:sp>
    <dsp:sp modelId="{527996D6-D6C0-4421-B9A1-04DBFF7BE24F}">
      <dsp:nvSpPr>
        <dsp:cNvPr id="0" name=""/>
        <dsp:cNvSpPr/>
      </dsp:nvSpPr>
      <dsp:spPr>
        <a:xfrm>
          <a:off x="0" y="2706328"/>
          <a:ext cx="672040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PLANES PREVENCIÓN Y MITIGACIÓN DE DESASTRES</a:t>
          </a:r>
          <a:endParaRPr lang="es-ES" sz="2800" kern="1200" dirty="0"/>
        </a:p>
      </dsp:txBody>
      <dsp:txXfrm>
        <a:off x="59399" y="2765727"/>
        <a:ext cx="6601610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F2B18-9B7C-4494-A4EB-612443D33625}">
      <dsp:nvSpPr>
        <dsp:cNvPr id="0" name=""/>
        <dsp:cNvSpPr/>
      </dsp:nvSpPr>
      <dsp:spPr>
        <a:xfrm>
          <a:off x="0" y="0"/>
          <a:ext cx="3456384" cy="950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Quebradas El Rayo, </a:t>
          </a:r>
          <a:r>
            <a:rPr lang="es-EC" sz="1900" kern="1200" dirty="0" err="1" smtClean="0"/>
            <a:t>Pulunteo</a:t>
          </a:r>
          <a:r>
            <a:rPr lang="es-EC" sz="1900" kern="1200" dirty="0" smtClean="0"/>
            <a:t> y El </a:t>
          </a:r>
          <a:r>
            <a:rPr lang="es-EC" sz="1900" kern="1200" dirty="0" err="1" smtClean="0"/>
            <a:t>Cabre</a:t>
          </a:r>
          <a:endParaRPr lang="es-ES" sz="1900" kern="1200" dirty="0"/>
        </a:p>
      </dsp:txBody>
      <dsp:txXfrm>
        <a:off x="27839" y="27839"/>
        <a:ext cx="2350397" cy="894827"/>
      </dsp:txXfrm>
    </dsp:sp>
    <dsp:sp modelId="{5C67C911-33BD-4475-9457-C052A992C76B}">
      <dsp:nvSpPr>
        <dsp:cNvPr id="0" name=""/>
        <dsp:cNvSpPr/>
      </dsp:nvSpPr>
      <dsp:spPr>
        <a:xfrm>
          <a:off x="289472" y="1123324"/>
          <a:ext cx="3456384" cy="950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Q. Santa Rosa y Q. </a:t>
          </a:r>
          <a:r>
            <a:rPr lang="es-EC" sz="1900" kern="1200" dirty="0" err="1" smtClean="0"/>
            <a:t>Pinllocoto</a:t>
          </a:r>
          <a:endParaRPr lang="es-ES" sz="1900" kern="1200" dirty="0"/>
        </a:p>
      </dsp:txBody>
      <dsp:txXfrm>
        <a:off x="317311" y="1151163"/>
        <a:ext cx="2493405" cy="894827"/>
      </dsp:txXfrm>
    </dsp:sp>
    <dsp:sp modelId="{F0C3B095-E5F5-4EE6-800F-6126C01C1A78}">
      <dsp:nvSpPr>
        <dsp:cNvPr id="0" name=""/>
        <dsp:cNvSpPr/>
      </dsp:nvSpPr>
      <dsp:spPr>
        <a:xfrm>
          <a:off x="574623" y="2246649"/>
          <a:ext cx="3456384" cy="950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Quebrada La Esperanza y el río </a:t>
          </a:r>
          <a:r>
            <a:rPr lang="es-EC" sz="1900" kern="1200" dirty="0" err="1" smtClean="0"/>
            <a:t>Sambache</a:t>
          </a:r>
          <a:endParaRPr lang="es-ES" sz="1900" kern="1200" dirty="0"/>
        </a:p>
      </dsp:txBody>
      <dsp:txXfrm>
        <a:off x="602462" y="2274488"/>
        <a:ext cx="2497725" cy="894827"/>
      </dsp:txXfrm>
    </dsp:sp>
    <dsp:sp modelId="{0B5A2B61-5A78-44F6-91EA-E87815255782}">
      <dsp:nvSpPr>
        <dsp:cNvPr id="0" name=""/>
        <dsp:cNvSpPr/>
      </dsp:nvSpPr>
      <dsp:spPr>
        <a:xfrm>
          <a:off x="864095" y="3369974"/>
          <a:ext cx="3456384" cy="9505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RÍO SANTA CLARA</a:t>
          </a:r>
          <a:endParaRPr lang="es-ES" sz="1900" b="1" kern="1200" dirty="0"/>
        </a:p>
      </dsp:txBody>
      <dsp:txXfrm>
        <a:off x="891934" y="3397813"/>
        <a:ext cx="2493405" cy="894827"/>
      </dsp:txXfrm>
    </dsp:sp>
    <dsp:sp modelId="{6E8575A2-2F0E-4CD1-805E-4D434BBA3E53}">
      <dsp:nvSpPr>
        <dsp:cNvPr id="0" name=""/>
        <dsp:cNvSpPr/>
      </dsp:nvSpPr>
      <dsp:spPr>
        <a:xfrm>
          <a:off x="2838555" y="728000"/>
          <a:ext cx="617828" cy="61782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2977566" y="728000"/>
        <a:ext cx="339806" cy="464916"/>
      </dsp:txXfrm>
    </dsp:sp>
    <dsp:sp modelId="{D103FA0F-F295-4128-8BA9-0EB53C85B96B}">
      <dsp:nvSpPr>
        <dsp:cNvPr id="0" name=""/>
        <dsp:cNvSpPr/>
      </dsp:nvSpPr>
      <dsp:spPr>
        <a:xfrm>
          <a:off x="3128027" y="1851325"/>
          <a:ext cx="617828" cy="61782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3267038" y="1851325"/>
        <a:ext cx="339806" cy="464916"/>
      </dsp:txXfrm>
    </dsp:sp>
    <dsp:sp modelId="{2B41D3C1-762A-46ED-AA1F-6BC92666F3BB}">
      <dsp:nvSpPr>
        <dsp:cNvPr id="0" name=""/>
        <dsp:cNvSpPr/>
      </dsp:nvSpPr>
      <dsp:spPr>
        <a:xfrm>
          <a:off x="3413179" y="2974650"/>
          <a:ext cx="617828" cy="617828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kern="1200"/>
        </a:p>
      </dsp:txBody>
      <dsp:txXfrm>
        <a:off x="3552190" y="2974650"/>
        <a:ext cx="339806" cy="4649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C7691-958E-4991-9F1F-3F9DAC082D31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Precipitación</a:t>
          </a:r>
          <a:endParaRPr lang="es-ES" sz="2700" kern="1200" dirty="0"/>
        </a:p>
      </dsp:txBody>
      <dsp:txXfrm>
        <a:off x="916483" y="1984"/>
        <a:ext cx="2030015" cy="1218009"/>
      </dsp:txXfrm>
    </dsp:sp>
    <dsp:sp modelId="{1FCBA364-55B8-410B-91F7-082338EDE495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Cobertura Vegetal</a:t>
          </a:r>
          <a:endParaRPr lang="es-ES" sz="2700" kern="1200" dirty="0"/>
        </a:p>
      </dsp:txBody>
      <dsp:txXfrm>
        <a:off x="3149500" y="1984"/>
        <a:ext cx="2030015" cy="1218009"/>
      </dsp:txXfrm>
    </dsp:sp>
    <dsp:sp modelId="{18A48AEA-DF1C-4087-A6B3-70A2F79E31BB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Tipo de suelo</a:t>
          </a:r>
          <a:endParaRPr lang="es-ES" sz="2700" kern="1200"/>
        </a:p>
      </dsp:txBody>
      <dsp:txXfrm>
        <a:off x="916483" y="1422995"/>
        <a:ext cx="2030015" cy="1218009"/>
      </dsp:txXfrm>
    </dsp:sp>
    <dsp:sp modelId="{BF530F16-19D2-4E03-BCA1-82EFA9B4E35B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smtClean="0"/>
            <a:t>Topografía</a:t>
          </a:r>
          <a:endParaRPr lang="es-ES" sz="2700" kern="1200"/>
        </a:p>
      </dsp:txBody>
      <dsp:txXfrm>
        <a:off x="3149500" y="1422995"/>
        <a:ext cx="2030015" cy="1218009"/>
      </dsp:txXfrm>
    </dsp:sp>
    <dsp:sp modelId="{78735320-7760-4177-A06E-2F5A53DB2C18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Temperatura</a:t>
          </a:r>
          <a:endParaRPr lang="es-ES" sz="2700" kern="1200" dirty="0"/>
        </a:p>
      </dsp:txBody>
      <dsp:txXfrm>
        <a:off x="2032992" y="2844006"/>
        <a:ext cx="2030015" cy="12180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30875-4A0E-4353-B7BC-40A9567104DC}">
      <dsp:nvSpPr>
        <dsp:cNvPr id="0" name=""/>
        <dsp:cNvSpPr/>
      </dsp:nvSpPr>
      <dsp:spPr>
        <a:xfrm>
          <a:off x="0" y="454660"/>
          <a:ext cx="6096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RED DE TRIÁNGULOS IRREGULARES</a:t>
          </a:r>
          <a:endParaRPr lang="es-ES" sz="2400" kern="1200" dirty="0"/>
        </a:p>
      </dsp:txBody>
      <dsp:txXfrm>
        <a:off x="28100" y="482760"/>
        <a:ext cx="6039800" cy="519439"/>
      </dsp:txXfrm>
    </dsp:sp>
    <dsp:sp modelId="{7DE6EB7E-E8F5-4853-AD0F-009D280DC838}">
      <dsp:nvSpPr>
        <dsp:cNvPr id="0" name=""/>
        <dsp:cNvSpPr/>
      </dsp:nvSpPr>
      <dsp:spPr>
        <a:xfrm>
          <a:off x="0" y="1099420"/>
          <a:ext cx="6096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PENDIENTE DEL RÍO</a:t>
          </a:r>
          <a:endParaRPr lang="es-ES" sz="2400" kern="1200" dirty="0"/>
        </a:p>
      </dsp:txBody>
      <dsp:txXfrm>
        <a:off x="28100" y="1127520"/>
        <a:ext cx="6039800" cy="519439"/>
      </dsp:txXfrm>
    </dsp:sp>
    <dsp:sp modelId="{DE49DB2C-23EB-4F3E-A87F-7C90EA376B05}">
      <dsp:nvSpPr>
        <dsp:cNvPr id="0" name=""/>
        <dsp:cNvSpPr/>
      </dsp:nvSpPr>
      <dsp:spPr>
        <a:xfrm>
          <a:off x="0" y="1744180"/>
          <a:ext cx="6096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CAUDALES DE MODELAMIENTO</a:t>
          </a:r>
          <a:endParaRPr lang="es-ES" sz="2400" kern="1200" dirty="0"/>
        </a:p>
      </dsp:txBody>
      <dsp:txXfrm>
        <a:off x="28100" y="1772280"/>
        <a:ext cx="6039800" cy="519439"/>
      </dsp:txXfrm>
    </dsp:sp>
    <dsp:sp modelId="{3AFB673F-DD2F-470D-98AC-A090B31AA203}">
      <dsp:nvSpPr>
        <dsp:cNvPr id="0" name=""/>
        <dsp:cNvSpPr/>
      </dsp:nvSpPr>
      <dsp:spPr>
        <a:xfrm>
          <a:off x="0" y="2388940"/>
          <a:ext cx="6096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COEFICIENTE DE RUGOSIDAD DE MANNING (n)</a:t>
          </a:r>
          <a:endParaRPr lang="es-ES" sz="2400" kern="1200" dirty="0"/>
        </a:p>
      </dsp:txBody>
      <dsp:txXfrm>
        <a:off x="28100" y="2417040"/>
        <a:ext cx="6039800" cy="519439"/>
      </dsp:txXfrm>
    </dsp:sp>
    <dsp:sp modelId="{CF2B686A-9426-41CF-8DCD-FB3D3A0BC87F}">
      <dsp:nvSpPr>
        <dsp:cNvPr id="0" name=""/>
        <dsp:cNvSpPr/>
      </dsp:nvSpPr>
      <dsp:spPr>
        <a:xfrm>
          <a:off x="0" y="3033700"/>
          <a:ext cx="6096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PESOS DE SEDIMENTOS TRANSPORTADOS</a:t>
          </a:r>
          <a:endParaRPr lang="es-ES" sz="2400" kern="1200" dirty="0"/>
        </a:p>
      </dsp:txBody>
      <dsp:txXfrm>
        <a:off x="28100" y="3061800"/>
        <a:ext cx="6039800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8EB44-08A2-403F-AB2E-57A7A476C1E7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7CB87-252D-4D0B-A073-6FA4AD35C7E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9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684-5386-4C17-81F3-446301140549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272C-DA18-4076-89C4-16B1384FFB0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18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6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3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 sz="1400">
              <a:latin typeface="Calibri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s-ES" sz="1400">
              <a:latin typeface="Calibri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s-EC">
              <a:latin typeface="Calibri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299318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3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4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1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2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7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ADBCC-843A-4D67-A4F6-A0057EF0B6C1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3027-E058-43E2-8C51-4F2B775C1A5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3 CuadroTexto"/>
          <p:cNvSpPr txBox="1">
            <a:spLocks noChangeArrowheads="1"/>
          </p:cNvSpPr>
          <p:nvPr/>
        </p:nvSpPr>
        <p:spPr bwMode="auto">
          <a:xfrm>
            <a:off x="2145170" y="1048122"/>
            <a:ext cx="5472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ES" b="1" dirty="0">
                <a:latin typeface="Calibri" pitchFamily="34" charset="0"/>
              </a:rPr>
              <a:t>DEPARTAMENTO DE CIENCIAS </a:t>
            </a:r>
            <a:r>
              <a:rPr lang="es-ES" b="1" dirty="0" smtClean="0">
                <a:latin typeface="Calibri" pitchFamily="34" charset="0"/>
              </a:rPr>
              <a:t>DE LA TIERRA Y DE LA CONSTRUCCIÓN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56693" y="1660173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itchFamily="34" charset="0"/>
                <a:cs typeface="Calibri" pitchFamily="34" charset="0"/>
              </a:rPr>
              <a:t>CARRERA DE INGENIERÍA CIVIL</a:t>
            </a: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b="1" dirty="0" smtClean="0">
                <a:latin typeface="Calibri" pitchFamily="34" charset="0"/>
                <a:cs typeface="Calibri" pitchFamily="34" charset="0"/>
              </a:rPr>
              <a:t>TRABAJO DE TITULACIÓN PREVIO A LA OBTENCIÓN DEL TÍTULO DE INGENIERO CIVIL</a:t>
            </a: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45170" y="3124200"/>
            <a:ext cx="5790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alibri" pitchFamily="34" charset="0"/>
                <a:cs typeface="Calibri" pitchFamily="34" charset="0"/>
              </a:rPr>
              <a:t>“HIDROLOGÍA Y SEDIMENTOLOGÍA DE LA CUENCA DEL RÍO SANTA CLARA”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70993" y="443885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Calibri" pitchFamily="34" charset="0"/>
                <a:cs typeface="Calibri" pitchFamily="34" charset="0"/>
              </a:rPr>
              <a:t>AUTOR: </a:t>
            </a:r>
            <a:r>
              <a:rPr lang="es-EC" b="1" dirty="0">
                <a:latin typeface="Calibri" pitchFamily="34" charset="0"/>
                <a:cs typeface="Calibri" pitchFamily="34" charset="0"/>
              </a:rPr>
              <a:t>GUZMÁN FLORES ALEX MAURICIO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66352" y="5085184"/>
            <a:ext cx="487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  <a:cs typeface="Calibri" pitchFamily="34" charset="0"/>
              </a:rPr>
              <a:t>DIRECTOR: 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ING. PHD. MASABANDA MARCO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5732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/>
              <a:t>DESCRIPCIÓN GENERAL DE LA CUENCA</a:t>
            </a:r>
            <a:endParaRPr lang="es-ES" sz="3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Imagen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20" y="807190"/>
            <a:ext cx="5875919" cy="55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6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CONCLUSIONES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1" y="1305342"/>
            <a:ext cx="825273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La producción de sedimentos por erosión superficial que llega al punto de cierre de la cuenca del Río Santa Clara, fue determinado por el método de Gavrilovic y se obtuvo un valor promedio de erosión de 5.29 mm (101.4 </a:t>
            </a:r>
            <a:r>
              <a:rPr lang="es-ES" sz="2200" dirty="0" err="1"/>
              <a:t>tn</a:t>
            </a:r>
            <a:r>
              <a:rPr lang="es-ES" sz="2200" dirty="0"/>
              <a:t> de sedimentos)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 smtClean="0"/>
              <a:t>Como resultado se presentan mapas de producción de sedimentos, que son una herramienta importante para la toma de decisiones acerca de la identificación de zonas de mayor producción, y la evaluación de los procesos de estabilización (forestación, obras de control) o recuperación de dichas zonas.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 smtClean="0"/>
              <a:t>Una vez obtenidos los parámetros </a:t>
            </a:r>
            <a:r>
              <a:rPr lang="es-ES" sz="2200" dirty="0" err="1" smtClean="0"/>
              <a:t>hidrometeorológicos</a:t>
            </a:r>
            <a:r>
              <a:rPr lang="es-ES" sz="2200" dirty="0" smtClean="0"/>
              <a:t> se procedió a elaborar mapas temáticos, los cuales simulan el comportamiento de los caudales calculados, así como también el arrastre de sedimentos producidos en la superficie de la cuenca.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1990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RECOMENDACIONES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1" y="1305342"/>
            <a:ext cx="825273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u="sng" dirty="0" smtClean="0"/>
              <a:t>S</a:t>
            </a:r>
            <a:r>
              <a:rPr lang="es-ES" sz="2200" dirty="0" smtClean="0"/>
              <a:t>e recomienda implementar un plan de manejo ambiental que reduzca el impacto de las actividades antrópicas en la cuenca del río Santa Clara, con el fin de que a mediano plazo no se genere mayor cantidad de sedimentos que puede ocasionar el desbordamiento del río en las zonas pobladas.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 smtClean="0"/>
              <a:t>La acumulación de sedimentos de fondo en el lecho del río, ocasiona modificaciones en las secciones transversales del mismo, lo que a largo plazo puede ocasionar el desbordamiento del río. Por este motivo se recomienda realizar la limpieza del lecho del río en las zonas donde mayor acumulación de sedimentos se  produce.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9183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RECOMENDACIONES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1" y="1305342"/>
            <a:ext cx="82527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Se recomienda además establecer prácticas de control de la erosión, como por ejemplo la reforestación ya que la cobertura vegetal filtra sedimentos, reduce las velocidades en los escurrimientos, estabiliza las orillas o margen de la corriente y la protege en contra de las inundaciones</a:t>
            </a:r>
            <a:r>
              <a:rPr lang="es-ES" sz="2400" dirty="0" smtClean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C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Mejoramiento y protección de las zonas de flujo natural del Río Santa Clara.</a:t>
            </a:r>
          </a:p>
          <a:p>
            <a:pPr lvl="0" algn="just"/>
            <a:endParaRPr lang="es-ES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 smtClean="0"/>
              <a:t>Mejoramiento de cauces en la cuencas bajas.</a:t>
            </a:r>
            <a:endParaRPr lang="es-ES" sz="2400" dirty="0"/>
          </a:p>
          <a:p>
            <a:pPr algn="just"/>
            <a:endParaRPr lang="es-ES" sz="2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17888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UBICACIÓN GEOGRÁFICA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6958" y="1048763"/>
            <a:ext cx="80300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Coordenadas UTM de la Cuenca del Río Santa Clara</a:t>
            </a:r>
            <a:endParaRPr kumimoji="0" lang="es-ES" alt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9" y="2060848"/>
            <a:ext cx="76019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80891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UBICACIÓN HIDROGRÁFICA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" name="Imagen 46" descr="D:\TESIS ALEX GUZMÁN\Santa Clara(3)\Nombres Ri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3713"/>
          <a:stretch/>
        </p:blipFill>
        <p:spPr bwMode="auto">
          <a:xfrm>
            <a:off x="211944" y="878158"/>
            <a:ext cx="4394212" cy="562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94406381"/>
              </p:ext>
            </p:extLst>
          </p:nvPr>
        </p:nvGraphicFramePr>
        <p:xfrm>
          <a:off x="4606156" y="1268760"/>
          <a:ext cx="432048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7129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/>
              <a:t>GEOMORFOLOGÍA DE LA CUENCA UTILIZANDO ARCGIS10.3</a:t>
            </a:r>
            <a:endParaRPr lang="es-ES" sz="2800" b="1" dirty="0"/>
          </a:p>
          <a:p>
            <a:pPr algn="ctr"/>
            <a:endParaRPr lang="en-US" sz="4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4" y="1701798"/>
            <a:ext cx="7929292" cy="459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63688" y="2563163"/>
            <a:ext cx="612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400" b="1" dirty="0"/>
              <a:t>PARÁMETROS </a:t>
            </a:r>
            <a:r>
              <a:rPr lang="es-EC" sz="4400" b="1" dirty="0" smtClean="0"/>
              <a:t>MORFOMÉTRICOS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3526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7800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FACTOR DE FORMA (K</a:t>
            </a:r>
            <a:r>
              <a:rPr lang="es-EC" sz="3600" dirty="0" smtClean="0"/>
              <a:t>) 			(Horton)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24339"/>
            <a:ext cx="1080120" cy="10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49879"/>
            <a:ext cx="2160240" cy="75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38894"/>
            <a:ext cx="5378883" cy="34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547664" y="2672916"/>
            <a:ext cx="6026954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800708" y="5670530"/>
            <a:ext cx="7542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/>
              <a:t>Muy alargada, baja </a:t>
            </a:r>
            <a:r>
              <a:rPr lang="es-EC" sz="2000" dirty="0"/>
              <a:t>amenaza a inundaciones.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Resultado de imagen para forma de una cuenca hidrograf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4114" r="1482" b="7801"/>
          <a:stretch/>
        </p:blipFill>
        <p:spPr bwMode="auto">
          <a:xfrm>
            <a:off x="1346200" y="698500"/>
            <a:ext cx="64389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fecto de la forma de la cuenca en el caudal máxi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 bwMode="auto">
          <a:xfrm>
            <a:off x="1043608" y="596031"/>
            <a:ext cx="7272808" cy="52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3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PENDIENTE MEDIA DE LA </a:t>
            </a:r>
            <a:r>
              <a:rPr lang="es-EC" sz="3600" dirty="0" smtClean="0"/>
              <a:t>CUENCA    (</a:t>
            </a:r>
            <a:r>
              <a:rPr lang="es-EC" sz="3600" dirty="0" err="1" smtClean="0"/>
              <a:t>Alvord</a:t>
            </a:r>
            <a:r>
              <a:rPr lang="es-EC" sz="3600" dirty="0" smtClean="0"/>
              <a:t>)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4971"/>
            <a:ext cx="1584176" cy="9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5536" y="1776005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/>
              <a:t>Dónde:</a:t>
            </a:r>
            <a:endParaRPr lang="es-ES" sz="2400" dirty="0"/>
          </a:p>
          <a:p>
            <a:pPr algn="just"/>
            <a:r>
              <a:rPr lang="es-EC" sz="2400" dirty="0"/>
              <a:t>Sc= Pendiente media de la cuenca</a:t>
            </a:r>
            <a:endParaRPr lang="es-ES" sz="2400" dirty="0"/>
          </a:p>
          <a:p>
            <a:pPr algn="just"/>
            <a:r>
              <a:rPr lang="es-EC" sz="2400" dirty="0"/>
              <a:t>ΣL= Sumatoria de todas las Longitudes de la curvas de nivel en km en el interior de la cuenca </a:t>
            </a:r>
            <a:endParaRPr lang="es-ES" sz="2400" dirty="0"/>
          </a:p>
          <a:p>
            <a:pPr algn="just"/>
            <a:r>
              <a:rPr lang="es-EC" sz="2400" dirty="0"/>
              <a:t>A=Área de la cuenca</a:t>
            </a:r>
            <a:endParaRPr lang="es-ES" sz="2400" dirty="0"/>
          </a:p>
          <a:p>
            <a:pPr algn="just"/>
            <a:r>
              <a:rPr lang="es-EC" sz="2400" dirty="0"/>
              <a:t>D: Desnivel entre curvas en Km. En este caso el modelo digital del terreno fue dividido en cotas cada 50 m. </a:t>
            </a:r>
            <a:endParaRPr lang="es-ES" sz="2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504056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PENDIENTE MEDIA DE LA </a:t>
            </a:r>
            <a:r>
              <a:rPr lang="es-EC" sz="3600" dirty="0" smtClean="0"/>
              <a:t>CUENCA    (</a:t>
            </a:r>
            <a:r>
              <a:rPr lang="es-EC" sz="3600" dirty="0" err="1" smtClean="0"/>
              <a:t>Alvord</a:t>
            </a:r>
            <a:r>
              <a:rPr lang="es-EC" sz="3600" dirty="0" smtClean="0"/>
              <a:t>)</a:t>
            </a:r>
            <a:endParaRPr lang="en-US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0" y="2132856"/>
            <a:ext cx="754662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81750" y="4869160"/>
            <a:ext cx="6026954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23528" y="98072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P</a:t>
            </a:r>
            <a:r>
              <a:rPr lang="es-EC" sz="2400" dirty="0" smtClean="0"/>
              <a:t>endiente </a:t>
            </a:r>
            <a:r>
              <a:rPr lang="es-EC" sz="2400" dirty="0"/>
              <a:t>media del Río Santa Clara es de 28.55%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47162" y="1587787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OBJETIVO GENERAL</a:t>
            </a:r>
            <a:endParaRPr lang="en-US" sz="3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547664" y="3200400"/>
            <a:ext cx="68343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 smtClean="0"/>
              <a:t>Determinar </a:t>
            </a:r>
            <a:r>
              <a:rPr lang="es-EC" sz="2400" dirty="0"/>
              <a:t>la cantidad de </a:t>
            </a:r>
            <a:r>
              <a:rPr lang="es-EC" sz="2400" dirty="0" smtClean="0"/>
              <a:t>sedimentos, producido </a:t>
            </a:r>
            <a:r>
              <a:rPr lang="es-EC" sz="2400" dirty="0"/>
              <a:t>por erosión </a:t>
            </a:r>
            <a:r>
              <a:rPr lang="es-EC" sz="2400" dirty="0" smtClean="0"/>
              <a:t>superficial, </a:t>
            </a:r>
            <a:r>
              <a:rPr lang="es-EC" sz="2400" dirty="0"/>
              <a:t>en la cuenca del río Santa </a:t>
            </a:r>
            <a:r>
              <a:rPr lang="es-EC" sz="2400" dirty="0" smtClean="0"/>
              <a:t>Clara desde su nacimiento hasta la sección </a:t>
            </a:r>
            <a:r>
              <a:rPr lang="es-EC" sz="2400" dirty="0"/>
              <a:t>de unión con el Río San Pedro.</a:t>
            </a:r>
            <a:endParaRPr lang="es-ES" sz="2400" dirty="0"/>
          </a:p>
          <a:p>
            <a:pPr algn="just"/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COEFICIENTE DE GRAVELIUS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0995"/>
            <a:ext cx="1944217" cy="100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17" y="1126669"/>
            <a:ext cx="2996382" cy="85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31" y="2290316"/>
            <a:ext cx="663673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253630" y="4689140"/>
            <a:ext cx="6636737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PENDIENTE DEL CAUCE PRINCIPAL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5399"/>
            <a:ext cx="5238397" cy="8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0" y="2333625"/>
            <a:ext cx="33178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9" y="3076574"/>
            <a:ext cx="2564945" cy="4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05224"/>
            <a:ext cx="2786423" cy="4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10" y="4437112"/>
            <a:ext cx="273630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0" y="1838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0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792724" y="5301208"/>
            <a:ext cx="68756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 </a:t>
            </a:r>
            <a:r>
              <a:rPr lang="es-EC" sz="2400" dirty="0"/>
              <a:t>La pendiente media del Río Santa clara es del 5,16%.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PERFIL DEL CAUCE DEL RÍO SANTA CLARA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3" name="Picture 1" descr="Perfil_SC corregid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 r="1686" b="6825"/>
          <a:stretch>
            <a:fillRect/>
          </a:stretch>
        </p:blipFill>
        <p:spPr bwMode="auto">
          <a:xfrm>
            <a:off x="179512" y="1412776"/>
            <a:ext cx="8784976" cy="432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75556" y="52933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ORDEN DE CORRIENTES</a:t>
            </a:r>
            <a:endParaRPr lang="en-US" sz="2800" dirty="0"/>
          </a:p>
        </p:txBody>
      </p:sp>
      <p:pic>
        <p:nvPicPr>
          <p:cNvPr id="21505" name="il_fi" descr="http://upload.wikimedia.org/wikipedia/commons/thumb/3/39/Orden_de_los_riosd_de_una_cuenca.png/400px-Orden_de_los_riosd_de_una_cuen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672408" cy="36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59632" y="5449375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Orden de Corrientes en una cuenca de quinto orden. </a:t>
            </a:r>
            <a:r>
              <a:rPr lang="es-EC" dirty="0"/>
              <a:t>(</a:t>
            </a:r>
            <a:r>
              <a:rPr lang="es-EC" dirty="0" err="1"/>
              <a:t>Strahler</a:t>
            </a:r>
            <a:r>
              <a:rPr lang="es-EC" dirty="0"/>
              <a:t>, 1964)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5008" y="323294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ORDEN DE CORRIENTES CUENCA DEL RÍO SANTA CLARA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8" y="784959"/>
            <a:ext cx="51149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46080" y="1268760"/>
            <a:ext cx="38164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2400" dirty="0" smtClean="0"/>
              <a:t>Corrientes </a:t>
            </a:r>
            <a:r>
              <a:rPr lang="es-EC" sz="2400" dirty="0"/>
              <a:t>Orden 1: 25</a:t>
            </a:r>
            <a:endParaRPr lang="es-ES" sz="2400" dirty="0"/>
          </a:p>
          <a:p>
            <a:pPr lvl="0"/>
            <a:r>
              <a:rPr lang="es-EC" sz="2400" dirty="0"/>
              <a:t>Corrientes Orden 2: 16</a:t>
            </a:r>
            <a:endParaRPr lang="es-ES" sz="2400" dirty="0"/>
          </a:p>
          <a:p>
            <a:pPr lvl="0"/>
            <a:r>
              <a:rPr lang="es-EC" sz="2400" dirty="0"/>
              <a:t>Corrientes Orden 3: 6</a:t>
            </a:r>
            <a:endParaRPr lang="es-ES" sz="2400" dirty="0"/>
          </a:p>
          <a:p>
            <a:pPr lvl="0"/>
            <a:r>
              <a:rPr lang="es-EC" sz="2400" dirty="0"/>
              <a:t>Corrientes Orden 4: </a:t>
            </a:r>
            <a:r>
              <a:rPr lang="es-EC" sz="2400" dirty="0" smtClean="0"/>
              <a:t>1</a:t>
            </a:r>
          </a:p>
          <a:p>
            <a:pPr lvl="0"/>
            <a:endParaRPr lang="es-EC" sz="2400" dirty="0"/>
          </a:p>
          <a:p>
            <a:pPr lvl="0"/>
            <a:endParaRPr lang="es-EC" sz="2400" dirty="0" smtClean="0"/>
          </a:p>
          <a:p>
            <a:pPr lvl="0"/>
            <a:endParaRPr lang="es-EC" sz="2400" dirty="0"/>
          </a:p>
          <a:p>
            <a:pPr lvl="0"/>
            <a:endParaRPr lang="es-EC" sz="2400" dirty="0" smtClean="0"/>
          </a:p>
          <a:p>
            <a:r>
              <a:rPr lang="es-EC" sz="2400" dirty="0" err="1"/>
              <a:t>Nc</a:t>
            </a:r>
            <a:r>
              <a:rPr lang="es-EC" sz="2400" dirty="0"/>
              <a:t> = 25 + 16 + 6 + </a:t>
            </a:r>
            <a:r>
              <a:rPr lang="es-EC" sz="2400" dirty="0" smtClean="0"/>
              <a:t>1</a:t>
            </a:r>
          </a:p>
          <a:p>
            <a:endParaRPr lang="es-ES" sz="2400" dirty="0"/>
          </a:p>
          <a:p>
            <a:r>
              <a:rPr lang="es-EC" sz="2400" dirty="0" err="1"/>
              <a:t>Nc</a:t>
            </a:r>
            <a:r>
              <a:rPr lang="es-EC" sz="2400" dirty="0"/>
              <a:t> = 48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5680" y="22860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DENSIDAD DE CORRIENTE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20944"/>
            <a:ext cx="1012674" cy="8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16201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15" y="946766"/>
            <a:ext cx="278713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1208" y="1954727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DENSIDAD DE DRENAJE</a:t>
            </a:r>
            <a:endParaRPr lang="en-US" sz="3600" dirty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2" y="2601058"/>
            <a:ext cx="866483" cy="79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60" y="2633492"/>
            <a:ext cx="1728440" cy="7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16" y="2563408"/>
            <a:ext cx="1653887" cy="71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74" y="3645023"/>
            <a:ext cx="5338594" cy="266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512713" y="5229200"/>
            <a:ext cx="6636737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CURVA HIPSOMÉTRICA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128792" cy="390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44484" y="5260558"/>
            <a:ext cx="6655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  Clasificación </a:t>
            </a:r>
            <a:r>
              <a:rPr lang="es-ES" dirty="0"/>
              <a:t>por intervalos de curvas de nivel</a:t>
            </a:r>
            <a:r>
              <a:rPr lang="es-ES" dirty="0" smtClean="0"/>
              <a:t>.  ArcGis10.3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CURVA HIPSOMÉTRICA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41682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CURVA HIPSOMÉTRICA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989679" cy="39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936" y="5545702"/>
            <a:ext cx="88954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Cambio de forma de la curva hipsométrica con la edad del río </a:t>
            </a:r>
            <a:r>
              <a:rPr kumimoji="0" lang="es-EC" altLang="es-ES" sz="1600" b="0" i="0" u="none" strike="noStrike" cap="none" normalizeH="0" baseline="0" dirty="0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(Ibáñez Asencio, Moreno Ramón, &amp; </a:t>
            </a:r>
            <a:r>
              <a:rPr kumimoji="0" lang="es-EC" altLang="es-ES" sz="1600" b="0" i="0" u="none" strike="noStrike" cap="none" normalizeH="0" baseline="0" dirty="0" err="1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Gisbert</a:t>
            </a:r>
            <a:r>
              <a:rPr kumimoji="0" lang="es-EC" altLang="es-ES" sz="1600" b="0" i="0" u="none" strike="noStrike" cap="none" normalizeH="0" baseline="0" dirty="0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C" altLang="es-ES" sz="1600" b="0" i="0" u="none" strike="noStrike" cap="none" normalizeH="0" baseline="0" dirty="0" err="1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Blanquer</a:t>
            </a:r>
            <a:r>
              <a:rPr kumimoji="0" lang="es-EC" altLang="es-ES" sz="1600" b="0" i="0" u="none" strike="noStrike" cap="none" normalizeH="0" baseline="0" dirty="0" smtClean="0" bmk="_Toc47559569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2011)</a:t>
            </a:r>
            <a:endParaRPr kumimoji="0" lang="es-EC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1988840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/>
              <a:t>DETERMINACIÓN DE LA ALTURA MEDIA DE PRECIPITACIÓN</a:t>
            </a:r>
            <a:endParaRPr lang="es-ES" sz="3600" b="1" dirty="0"/>
          </a:p>
          <a:p>
            <a:pPr algn="ctr"/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OBJETIVOS ESPECÍFICOS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64513047"/>
              </p:ext>
            </p:extLst>
          </p:nvPr>
        </p:nvGraphicFramePr>
        <p:xfrm>
          <a:off x="467544" y="1050995"/>
          <a:ext cx="8676456" cy="5247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12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/>
              <a:t>ESTACIONES METEOROLÓGICAS INHAMI</a:t>
            </a:r>
            <a:endParaRPr lang="es-ES" sz="3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88536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97" y="836712"/>
            <a:ext cx="647580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334096" y="4941168"/>
            <a:ext cx="7198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La desviación calculada representa un 34.75</a:t>
            </a:r>
            <a:r>
              <a:rPr lang="es-ES" sz="2400" dirty="0" smtClean="0"/>
              <a:t>%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POLÍGONOS DE THIESSEN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059379"/>
            <a:ext cx="46291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178043" y="5009852"/>
            <a:ext cx="478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dirty="0"/>
              <a:t>Trazado de los polígonos de </a:t>
            </a:r>
            <a:r>
              <a:rPr lang="es-EC" sz="2400" dirty="0" err="1"/>
              <a:t>Thiessen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397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POLÍGONOS DE THIESSEN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47423"/>
            <a:ext cx="450717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549490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Trazado de los polígonos de </a:t>
            </a:r>
            <a:r>
              <a:rPr lang="es-EC" dirty="0" err="1"/>
              <a:t>Thiessen</a:t>
            </a:r>
            <a:r>
              <a:rPr lang="es-EC" dirty="0"/>
              <a:t> con las 4 estaciones usadas para el estudio de la cuenca del río Santa Clara.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94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POLÍGONOS DE THIESSEN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6062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VOLUMEN PROMEDIO DE PRECIPITACIONES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33" y="1906935"/>
            <a:ext cx="1686703" cy="5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74" y="2975868"/>
            <a:ext cx="3345526" cy="4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74" y="4293096"/>
            <a:ext cx="2117882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07604" y="2636912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dirty="0" smtClean="0"/>
              <a:t>CÁLCULO DEL CAUDAL MEDIO</a:t>
            </a:r>
            <a:endParaRPr lang="en-US" sz="4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86805" y="21416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CAUDAL MEDIO  </a:t>
            </a:r>
            <a:endParaRPr lang="es-EC" sz="3600" dirty="0" smtClean="0"/>
          </a:p>
          <a:p>
            <a:r>
              <a:rPr lang="es-EC" sz="3600" dirty="0" smtClean="0"/>
              <a:t>(</a:t>
            </a:r>
            <a:r>
              <a:rPr lang="es-EC" sz="3600" dirty="0"/>
              <a:t>Sandoval Erazo &amp; Aguilera Ortiz, 2014)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73" y="1414493"/>
            <a:ext cx="213580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129614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8562" y="2262067"/>
            <a:ext cx="62281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Dónde: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kumimoji="0" lang="es-EC" altLang="es-ES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es el caudal medio de la cuenca (m</a:t>
            </a:r>
            <a:r>
              <a:rPr kumimoji="0" lang="es-EC" altLang="es-E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/s)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 es el coeficiente de escorrentía.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 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FranklinGothic-Book"/>
              </a:rPr>
              <a:t>es el 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promedio de precipitaciones anuales de la cuenca (mm)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FranklinGothic-Book"/>
              </a:rPr>
              <a:t>A es el 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área de la cuenca en km</a:t>
            </a:r>
            <a:r>
              <a:rPr kumimoji="0" lang="es-ES" altLang="es-ES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FranklinGothic-Book"/>
              </a:rPr>
              <a:t>.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El coeficiente de escorrentía C, se lo calcula: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59632" y="5229200"/>
            <a:ext cx="63860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Dónde: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s-EC" altLang="es-ES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Módulo específico de escorrentía,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 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promedio de precipitaciones anuales de la cuenca (mm)</a:t>
            </a:r>
            <a:endParaRPr kumimoji="0" lang="es-ES" alt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7" y="142592"/>
            <a:ext cx="5210925" cy="53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45980" y="5623551"/>
            <a:ext cx="37260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 bmk="_Toc47559570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anose="020B0604020202020204" pitchFamily="34" charset="0"/>
              </a:rPr>
              <a:t>Módulos específicos de escorrentía.</a:t>
            </a:r>
          </a:p>
          <a:p>
            <a:pPr indent="252413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Fuente: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(Pourrut, 1995)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252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52388"/>
            <a:ext cx="2350123" cy="7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13" y="1009651"/>
            <a:ext cx="1113383" cy="6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27" y="2418987"/>
            <a:ext cx="3096345" cy="5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90" y="3501008"/>
            <a:ext cx="137201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28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5516" y="260648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/>
              <a:t>COEFICIENTE DE ESCORRENTÍA POR EL NÚMERO DE </a:t>
            </a:r>
            <a:r>
              <a:rPr lang="es-EC" sz="3600" dirty="0" smtClean="0"/>
              <a:t>CURVA </a:t>
            </a:r>
          </a:p>
          <a:p>
            <a:pPr algn="just"/>
            <a:r>
              <a:rPr lang="es-EC" sz="3600" dirty="0" smtClean="0"/>
              <a:t>(Soil </a:t>
            </a:r>
            <a:r>
              <a:rPr lang="es-EC" sz="3600" dirty="0"/>
              <a:t>Conservation </a:t>
            </a:r>
            <a:r>
              <a:rPr lang="es-EC" sz="3600" dirty="0" smtClean="0"/>
              <a:t>Service) </a:t>
            </a:r>
            <a:endParaRPr lang="es-E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7284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5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46" y="2204864"/>
            <a:ext cx="114679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3" name="4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30648"/>
            <a:ext cx="234026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44146" y="2975922"/>
            <a:ext cx="58326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Dónde: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Pn</a:t>
            </a: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es la escorrentía superficial 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 es la precipitación total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73600" y="2975922"/>
            <a:ext cx="705678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OMOIEF+TimesNewRoman"/>
              </a:rPr>
              <a:t>Dónde:</a:t>
            </a: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OMOIEF+TimesNewRoman"/>
              </a:rPr>
              <a:t>P</a:t>
            </a:r>
            <a:r>
              <a:rPr kumimoji="0" lang="es-EC" altLang="es-ES" sz="16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OMOIEF+TimesNewRoman"/>
              </a:rPr>
              <a:t>0 </a:t>
            </a: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OMOIEF+TimesNewRoman"/>
              </a:rPr>
              <a:t>umbral de escorrentía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OMOIEF+TimesNewRoman"/>
              </a:rPr>
              <a:t>P es la precipitación total</a:t>
            </a:r>
            <a:endParaRPr kumimoji="0" lang="es-EC" alt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8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77243"/>
            <a:ext cx="2164959" cy="9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OBJETIVOS ESPECÍFICOS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02409350"/>
              </p:ext>
            </p:extLst>
          </p:nvPr>
        </p:nvGraphicFramePr>
        <p:xfrm>
          <a:off x="467544" y="1050995"/>
          <a:ext cx="8676456" cy="5247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25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7" y="92462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NÚMERO DE CURVA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69" name="1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77" y="908720"/>
            <a:ext cx="4574215" cy="526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18814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 smtClean="0"/>
              <a:t>TIPO DE SUELO Y PENDIENTE DE LA CUENCA DEL RÍO SANTA CLARA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Coeficiente de Resistencia (Y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/>
          <a:stretch/>
        </p:blipFill>
        <p:spPr bwMode="auto">
          <a:xfrm>
            <a:off x="323528" y="1604992"/>
            <a:ext cx="3440397" cy="470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51" y="2132856"/>
            <a:ext cx="47720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754" y="3645024"/>
            <a:ext cx="4497809" cy="139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g5lmqQO75AHiZS032qb5Yklv7A4p7kRDQtty6QUmN04?dl=0&amp;size=800x600&amp;size_mode=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"/>
          <a:stretch/>
        </p:blipFill>
        <p:spPr bwMode="auto">
          <a:xfrm>
            <a:off x="323528" y="1604992"/>
            <a:ext cx="3672408" cy="485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40466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COBERTURA VEGETAL Y USO DE SUELO DE LA CUENCA DEL RÍO SANTA CLARA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83" y="2348880"/>
            <a:ext cx="46958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NÚMERO DE CURVA PARA LA CUENCA DEL RÍO SANTA CLARA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8" y="2387848"/>
            <a:ext cx="8482384" cy="279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600" dirty="0" smtClean="0"/>
              <a:t>COEFICIENTE DE ESCORRENTÍA POR EL NÚMERO DE CURVA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81182" y="2276872"/>
            <a:ext cx="738163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Determinados los valores de Pn y P, el coeficiente de escorrentía se calcula:</a:t>
            </a:r>
            <a:endParaRPr kumimoji="0" lang="es-ES" altLang="es-E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91644"/>
            <a:ext cx="1808829" cy="8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63688" y="4410045"/>
            <a:ext cx="18088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ES" alt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 = 0.79</a:t>
            </a:r>
            <a:endParaRPr kumimoji="0" lang="es-EC" altLang="es-E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CAUDAL MEDIO CON C POR EL NÚMERO DE CURVA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18" y="1981200"/>
            <a:ext cx="2145440" cy="7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92" y="3068960"/>
            <a:ext cx="350653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13076"/>
            <a:ext cx="167161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CAUDAL MÁXIMO</a:t>
            </a:r>
            <a:endParaRPr lang="en-US" sz="3600" dirty="0"/>
          </a:p>
          <a:p>
            <a:r>
              <a:rPr lang="en-US" sz="3600" dirty="0"/>
              <a:t>(Sandoval Erazo &amp; Aguilera Ortiz, 2014)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8519"/>
            <a:ext cx="3816424" cy="94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04" y="2795858"/>
            <a:ext cx="6091056" cy="207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879813" y="3867752"/>
            <a:ext cx="2052228" cy="4973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01207"/>
            <a:ext cx="1944216" cy="61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CAUDAL MÁXIMO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2276872"/>
            <a:ext cx="728833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TIEMPO DE CONCENTRACIÓN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0369"/>
            <a:ext cx="2088232" cy="6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9592" y="1880466"/>
            <a:ext cx="44310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Dónde: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k: coeficiente de concentración 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L: longitud del recorrido de agua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m: pendiente del cauce </a:t>
            </a:r>
            <a:endParaRPr kumimoji="0" lang="es-EC" alt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27" y="3497678"/>
            <a:ext cx="3000626" cy="61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619672" y="4437112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k=19.726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Tiempo de Concentración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7436"/>
            <a:ext cx="4392488" cy="350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0131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Ábaco de escala logarítmica para el cálculo del tiempo de concentración.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5111552" y="2564903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err="1"/>
              <a:t>Tc</a:t>
            </a:r>
            <a:r>
              <a:rPr lang="es-EC" sz="2400" baseline="-25000" dirty="0" err="1"/>
              <a:t>RíoSantaClara</a:t>
            </a:r>
            <a:r>
              <a:rPr lang="es-EC" sz="2400" baseline="-25000" dirty="0"/>
              <a:t> </a:t>
            </a:r>
            <a:r>
              <a:rPr lang="es-EC" sz="2400" dirty="0"/>
              <a:t>= 39 minutos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ANTECEDENTES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1325"/>
            <a:ext cx="5904656" cy="42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1468" y="1237793"/>
            <a:ext cx="51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UBICACIÓN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68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04" y="249289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AFORO DEL RÍO SANTA CLARA</a:t>
            </a:r>
          </a:p>
          <a:p>
            <a:pPr algn="ctr"/>
            <a:r>
              <a:rPr lang="es-EC" sz="3600" dirty="0" smtClean="0"/>
              <a:t>MÉTODO DE MOLINETE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" name="Picture 1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>
            <a:off x="2051720" y="1556792"/>
            <a:ext cx="4824536" cy="293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26737" y="4813121"/>
            <a:ext cx="4490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/>
              <a:t>Sección transversal de un punto de aforo.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73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1270148"/>
            <a:ext cx="7908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000" dirty="0"/>
              <a:t>El cálculo de aforos en el Río Santa Clara se realizó con un molinete  modelo A.OTT KEMPTEN suspendido por barras, perteneciente al INAMHI.</a:t>
            </a:r>
            <a:endParaRPr lang="es-ES" sz="2000" dirty="0"/>
          </a:p>
        </p:txBody>
      </p:sp>
      <p:pic>
        <p:nvPicPr>
          <p:cNvPr id="65540" name="Picture 4" descr="D:\TESIS ALEX GUZMÁN\visita\DSC_0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30" y="2959822"/>
            <a:ext cx="3780420" cy="21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D:\TESIS ALEX GUZMÁN\visita\20160813_131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19671"/>
            <a:ext cx="5345401" cy="30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lUtEsMOrEQoBTcZfti5nNJzjZ7UAyo_DP6TiG8d4msw?dl=0&amp;size=800x600&amp;size_mode=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3046"/>
            <a:ext cx="3810372" cy="538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04583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Puntos de control para cálculo de aforos (</a:t>
            </a:r>
            <a:r>
              <a:rPr lang="es-EC" dirty="0" err="1"/>
              <a:t>ARCGis</a:t>
            </a:r>
            <a:r>
              <a:rPr lang="es-EC" dirty="0"/>
              <a:t> 10.3)</a:t>
            </a:r>
            <a:endParaRPr lang="es-ES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56910"/>
            <a:ext cx="4616878" cy="11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4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26001"/>
            <a:ext cx="5184576" cy="42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61601" y="5530757"/>
            <a:ext cx="6244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Puntos de control para cálculo de aforos (Google </a:t>
            </a:r>
            <a:r>
              <a:rPr lang="es-EC" sz="2000" dirty="0" err="1"/>
              <a:t>Earth</a:t>
            </a:r>
            <a:r>
              <a:rPr lang="es-EC" sz="2000" dirty="0"/>
              <a:t>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0963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73132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" y="2708920"/>
            <a:ext cx="3888432" cy="36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10917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2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3"/>
          <a:stretch/>
        </p:blipFill>
        <p:spPr bwMode="auto">
          <a:xfrm>
            <a:off x="1403648" y="1412776"/>
            <a:ext cx="6714364" cy="40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5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6" y="1579561"/>
            <a:ext cx="8324577" cy="16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267744" y="1093612"/>
            <a:ext cx="5172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SECCIÓN TRANSVERSAL PUNTO 2</a:t>
            </a:r>
            <a:endParaRPr lang="en-US" sz="2000" dirty="0"/>
          </a:p>
        </p:txBody>
      </p:sp>
      <p:pic>
        <p:nvPicPr>
          <p:cNvPr id="72706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267191"/>
            <a:ext cx="2520280" cy="301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62" y="3365389"/>
            <a:ext cx="3084405" cy="271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AFORO CON MOLINETE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23"/>
          <a:stretch/>
        </p:blipFill>
        <p:spPr bwMode="auto">
          <a:xfrm>
            <a:off x="1905127" y="1412776"/>
            <a:ext cx="5701715" cy="415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09836" y="1988840"/>
            <a:ext cx="7524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 smtClean="0"/>
              <a:t>SEDIMENTOLOGÍA DE LA CUENCA DEL RÍO SANTA CLARA</a:t>
            </a:r>
            <a:endParaRPr lang="en-US" sz="5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ANTECEDENTES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1468" y="1237793"/>
            <a:ext cx="51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CANTÓN RUMIÑAHUI</a:t>
            </a:r>
            <a:endParaRPr lang="en-US" sz="24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86664095"/>
              </p:ext>
            </p:extLst>
          </p:nvPr>
        </p:nvGraphicFramePr>
        <p:xfrm>
          <a:off x="1619672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3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009184455"/>
              </p:ext>
            </p:extLst>
          </p:nvPr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51711" y="279670"/>
            <a:ext cx="854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PARÁMETROS QUE INTERVIENEN EN LA PRODUCCIÓN DE SEDIMENTOS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95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1800200" cy="100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75656" y="4221088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Dónde:</a:t>
            </a:r>
            <a:endParaRPr lang="es-ES" dirty="0"/>
          </a:p>
          <a:p>
            <a:r>
              <a:rPr lang="es-EC" dirty="0"/>
              <a:t>W: producción media anual de sedimento por erosión superficial. </a:t>
            </a:r>
            <a:endParaRPr lang="es-ES" dirty="0"/>
          </a:p>
          <a:p>
            <a:r>
              <a:rPr lang="es-EC" dirty="0"/>
              <a:t>R: coeficiente de retención de sedimentos.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86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13" y="2559965"/>
            <a:ext cx="2004227" cy="64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76" y="4595738"/>
            <a:ext cx="2592288" cy="6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4342" y="2205685"/>
            <a:ext cx="606204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S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T: coeficiente de temperatura, que se obtiene de: </a:t>
            </a:r>
            <a:endParaRPr lang="es-ES" altLang="es-ES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3849" y="3221682"/>
            <a:ext cx="830419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t: temperatura promedio anual (</a:t>
            </a:r>
            <a:r>
              <a:rPr kumimoji="0" lang="es-EC" altLang="es-E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ºC</a:t>
            </a: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h: precipitación media anual (mm/año).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F: superficie de la cuenca (km</a:t>
            </a:r>
            <a:r>
              <a:rPr kumimoji="0" lang="es-EC" altLang="es-ES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Z: coeficiente de erosión, cuyo cálculo se lo realiza con la expresión: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77974" y="4822120"/>
            <a:ext cx="735041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X: coeficiente de uso del suelo y cobertura vegetal.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Y: coeficiente de resistencia del suelo a la erosión.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ϕ: coeficiente que evalúa los procesos erosivos observados. </a:t>
            </a: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I: gradiente de la pendiente superficial (en %). </a:t>
            </a:r>
            <a:endParaRPr kumimoji="0" lang="es-EC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42" y="1124744"/>
            <a:ext cx="3441805" cy="8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272045"/>
            <a:ext cx="637219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524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Temperatura media mensual y anual (°C)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596337" cy="18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7852" y="4941168"/>
            <a:ext cx="67082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La temperatura promedio anual en las estaciones seleccionadas es de 13,6ºC. </a:t>
            </a:r>
            <a:endParaRPr kumimoji="0" lang="es-ES" alt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03648" y="4058292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Fuente: Información Meteorológica del INAMHI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60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498866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92" y="1484783"/>
            <a:ext cx="6518675" cy="336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3880"/>
            <a:ext cx="5616624" cy="462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97726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89" y="1196752"/>
            <a:ext cx="437169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0" y="1844824"/>
            <a:ext cx="6308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dónde: </a:t>
            </a:r>
            <a:endParaRPr lang="es-ES" dirty="0"/>
          </a:p>
          <a:p>
            <a:r>
              <a:rPr lang="es-EC" dirty="0"/>
              <a:t>O: perímetro de la cuenca (km). </a:t>
            </a:r>
            <a:endParaRPr lang="es-ES" dirty="0"/>
          </a:p>
          <a:p>
            <a:r>
              <a:rPr lang="es-EC" dirty="0"/>
              <a:t>D: diferencia de nivel media en la cuenca (km). </a:t>
            </a:r>
            <a:endParaRPr lang="es-ES" dirty="0"/>
          </a:p>
          <a:p>
            <a:r>
              <a:rPr lang="es-EC" dirty="0"/>
              <a:t>Li: longitud total de los afluentes fluviales laterales (km). </a:t>
            </a:r>
            <a:endParaRPr lang="es-ES" dirty="0"/>
          </a:p>
          <a:p>
            <a:r>
              <a:rPr lang="es-EC" dirty="0"/>
              <a:t>L: longitud </a:t>
            </a:r>
            <a:r>
              <a:rPr lang="es-EC" dirty="0" smtClean="0"/>
              <a:t>del </a:t>
            </a:r>
            <a:r>
              <a:rPr lang="es-EC" dirty="0"/>
              <a:t>cauce principal (km). </a:t>
            </a:r>
            <a:endParaRPr lang="es-ES" dirty="0"/>
          </a:p>
          <a:p>
            <a:r>
              <a:rPr lang="es-EC" dirty="0"/>
              <a:t>F: superficie de la cuenca (km</a:t>
            </a:r>
            <a:r>
              <a:rPr lang="es-EC" baseline="30000" dirty="0"/>
              <a:t>2</a:t>
            </a:r>
            <a:r>
              <a:rPr lang="es-EC" dirty="0"/>
              <a:t>).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51711" y="38610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O = 48.51 km </a:t>
            </a:r>
            <a:endParaRPr lang="es-ES" dirty="0"/>
          </a:p>
          <a:p>
            <a:r>
              <a:rPr lang="es-EC" dirty="0"/>
              <a:t>D = 0.835 km </a:t>
            </a:r>
            <a:endParaRPr lang="es-ES" dirty="0"/>
          </a:p>
          <a:p>
            <a:r>
              <a:rPr lang="es-ES" dirty="0"/>
              <a:t>Li = 115.659 km  </a:t>
            </a:r>
          </a:p>
          <a:p>
            <a:r>
              <a:rPr lang="es-ES" dirty="0"/>
              <a:t>L = 26.313 km. </a:t>
            </a:r>
          </a:p>
          <a:p>
            <a:r>
              <a:rPr lang="es-ES" dirty="0"/>
              <a:t>F = 50.749 km</a:t>
            </a:r>
            <a:r>
              <a:rPr lang="es-ES" baseline="30000" dirty="0"/>
              <a:t>2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611560" y="558924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R = 0.49</a:t>
            </a:r>
          </a:p>
        </p:txBody>
      </p:sp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5" name="Picture 1" descr="JPkTwEl1UKH6TnE0ireN_2ucNCyW3-GzddqRHJoC2lY?dl=0&amp;size=800x600&amp;size_mode=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998109"/>
            <a:ext cx="3149032" cy="44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Coeficiente de Resistencia (Y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186" y="963765"/>
            <a:ext cx="3064974" cy="44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g5lmqQO75AHiZS032qb5Yklv7A4p7kRDQtty6QUmN04?dl=0&amp;size=800x600&amp;size_mode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5" y="980728"/>
            <a:ext cx="3149564" cy="44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17845" y="5322439"/>
            <a:ext cx="247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Cobertura vegetal y uso de suelo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3665309" y="5322439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mtClean="0"/>
              <a:t> </a:t>
            </a:r>
            <a:r>
              <a:rPr lang="es-EC" smtClean="0"/>
              <a:t>Tipos de suelos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6012161" y="5449574"/>
            <a:ext cx="264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Porcentaje de pendientes en la Cuenca del Río Santa Clara.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517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IMPORTANCIA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557191710"/>
              </p:ext>
            </p:extLst>
          </p:nvPr>
        </p:nvGraphicFramePr>
        <p:xfrm>
          <a:off x="1524000" y="1397000"/>
          <a:ext cx="6720408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41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1" name="Picture 1" descr="unspecifi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26001"/>
            <a:ext cx="5579417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584706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Flujograma del modelo cartográfico para la aplicación del método de Gavrilovic, (</a:t>
            </a:r>
            <a:r>
              <a:rPr lang="es-EC" dirty="0" err="1"/>
              <a:t>ARCGis</a:t>
            </a:r>
            <a:r>
              <a:rPr lang="es-EC" dirty="0"/>
              <a:t> 10.3).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8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44624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2" descr="HUtOUtAcOFnZXfThy-3f1SMySRCmMA2alxerQYR7THs?dl=0&amp;size=800x600&amp;size_mode=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7" y="1017958"/>
            <a:ext cx="3912807" cy="553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0" y="764704"/>
            <a:ext cx="8540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Una vez asignados los valores correspondientes de “X”, “Y”, “ϕ” e “I” a cada celda, se calculó el parámetro “Z”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716016" y="56619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Coeficiente de erosión Z en la cuenca del Río Santa Clara (</a:t>
            </a:r>
            <a:r>
              <a:rPr lang="es-EC" dirty="0" err="1"/>
              <a:t>ARCGis</a:t>
            </a:r>
            <a:r>
              <a:rPr lang="es-EC" dirty="0"/>
              <a:t> 10.3).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KP2iIUz3LRtGWnjrJe8HDCcPOEZYzEPs6gKQNrkSEsk?dl=0&amp;size=800x600&amp;size_mode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47"/>
            <a:ext cx="4225937" cy="596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26473" y="2967334"/>
            <a:ext cx="4238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Producción media anual de sedimento (W) por erosión superficial de cada celda </a:t>
            </a:r>
            <a:r>
              <a:rPr lang="es-EC" dirty="0"/>
              <a:t>en la cuenca del Río Santa Clara (</a:t>
            </a:r>
            <a:r>
              <a:rPr lang="es-EC" dirty="0" err="1"/>
              <a:t>ARCGis</a:t>
            </a:r>
            <a:r>
              <a:rPr lang="es-EC" dirty="0"/>
              <a:t> 10.3).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OnOoRcjwjnynJgJpUxIFdFP5cy6_f-EWwsqmINY4-A0?dl=0&amp;size=800x600&amp;size_mode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248472" cy="601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64088" y="2276872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Volumen de sedimento producido por erosión y transportado a la sección de cierre de la cuenca </a:t>
            </a:r>
            <a:r>
              <a:rPr lang="es-EC" dirty="0"/>
              <a:t>del Río Santa Clara (</a:t>
            </a:r>
            <a:r>
              <a:rPr lang="es-EC" dirty="0" err="1"/>
              <a:t>ARCGis</a:t>
            </a:r>
            <a:r>
              <a:rPr lang="es-EC" dirty="0"/>
              <a:t> 10.3).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APLICACIÓN DEL MÉTODO DE GAVRILOVIC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093703" y="1052736"/>
            <a:ext cx="67687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/>
              <a:t>El total de material de sedimento producido por erosión superficial y transportado a la sección final de la cuenca del Río Santa Clara, es de 268719.89 m</a:t>
            </a:r>
            <a:r>
              <a:rPr lang="es-EC" sz="2800" baseline="30000" dirty="0"/>
              <a:t>3</a:t>
            </a:r>
            <a:r>
              <a:rPr lang="es-EC" sz="2800" dirty="0"/>
              <a:t>/año, que dividido para el área de la cuenca representa una erosión media de 5.29 </a:t>
            </a:r>
            <a:r>
              <a:rPr lang="es-EC" sz="2800" dirty="0" smtClean="0"/>
              <a:t>mm (101.4 </a:t>
            </a:r>
            <a:r>
              <a:rPr lang="es-EC" sz="2800" dirty="0" err="1" smtClean="0"/>
              <a:t>tn</a:t>
            </a:r>
            <a:r>
              <a:rPr lang="es-EC" sz="2800" dirty="0" smtClean="0"/>
              <a:t> de sedimentos)</a:t>
            </a:r>
          </a:p>
          <a:p>
            <a:pPr algn="just"/>
            <a:endParaRPr lang="es-EC" sz="2800" dirty="0"/>
          </a:p>
          <a:p>
            <a:pPr algn="just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45631" y="270892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MODELAMIENTO Y SIMULACIÓN </a:t>
            </a:r>
            <a:endParaRPr lang="es-ES" sz="3600" b="1" dirty="0" smtClean="0"/>
          </a:p>
          <a:p>
            <a:pPr algn="ctr"/>
            <a:r>
              <a:rPr lang="es-ES" sz="3600" b="1" dirty="0" smtClean="0"/>
              <a:t>EN </a:t>
            </a:r>
            <a:r>
              <a:rPr lang="es-ES" sz="3600" b="1" dirty="0"/>
              <a:t>HEC-RAS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PARÁMETROS REQUERIDOS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3881740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79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MODELAMIENTO Y SIMULACIÓN EN HEC 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0" y="1235439"/>
            <a:ext cx="79647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/>
              <a:t>CAUDALES DE MODELAMIENTO</a:t>
            </a:r>
            <a:endParaRPr lang="es-E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 smtClean="0"/>
              <a:t>Caudal </a:t>
            </a:r>
            <a:r>
              <a:rPr lang="es-EC" sz="2400" dirty="0"/>
              <a:t>Medio </a:t>
            </a:r>
            <a:endParaRPr lang="es-EC" sz="2400" dirty="0" smtClean="0"/>
          </a:p>
          <a:p>
            <a:pPr lvl="0"/>
            <a:r>
              <a:rPr lang="es-EC" sz="2400" dirty="0" smtClean="0"/>
              <a:t>	</a:t>
            </a:r>
            <a:r>
              <a:rPr lang="es-EC" sz="2400" b="1" dirty="0" smtClean="0"/>
              <a:t>CAUDAL </a:t>
            </a:r>
            <a:r>
              <a:rPr lang="es-EC" sz="2400" b="1" dirty="0"/>
              <a:t>1 = 1.03 m</a:t>
            </a:r>
            <a:r>
              <a:rPr lang="es-EC" sz="2400" b="1" baseline="30000" dirty="0"/>
              <a:t>3</a:t>
            </a:r>
            <a:r>
              <a:rPr lang="es-EC" sz="2400" b="1" dirty="0"/>
              <a:t>/s</a:t>
            </a:r>
            <a:endParaRPr lang="es-E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Caudal calculado con molinete en la sección transversal del Punto </a:t>
            </a:r>
            <a:r>
              <a:rPr lang="es-ES" sz="2400" dirty="0" smtClean="0"/>
              <a:t>1:</a:t>
            </a:r>
            <a:endParaRPr lang="es-ES" sz="2400" dirty="0"/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CAUDAL </a:t>
            </a:r>
            <a:r>
              <a:rPr lang="en-US" sz="2400" b="1" dirty="0"/>
              <a:t>2 = </a:t>
            </a:r>
            <a:r>
              <a:rPr lang="en-US" sz="2400" b="1" dirty="0" smtClean="0"/>
              <a:t>1.44 </a:t>
            </a:r>
            <a:r>
              <a:rPr lang="en-US" sz="2400" b="1" dirty="0"/>
              <a:t>m</a:t>
            </a:r>
            <a:r>
              <a:rPr lang="en-US" sz="2400" b="1" baseline="30000" dirty="0"/>
              <a:t>3</a:t>
            </a:r>
            <a:r>
              <a:rPr lang="en-US" sz="2400" b="1" dirty="0"/>
              <a:t>/s</a:t>
            </a:r>
            <a:endParaRPr lang="es-E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Caudal calculado con molinete en la sección transversal del Punto </a:t>
            </a:r>
            <a:r>
              <a:rPr lang="es-ES" sz="2400" dirty="0" smtClean="0"/>
              <a:t>2:</a:t>
            </a:r>
            <a:endParaRPr lang="es-ES" sz="2400" dirty="0"/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CAUDAL </a:t>
            </a:r>
            <a:r>
              <a:rPr lang="en-US" sz="2400" b="1" dirty="0"/>
              <a:t>3 = 1.94 m</a:t>
            </a:r>
            <a:r>
              <a:rPr lang="en-US" sz="2400" b="1" baseline="30000" dirty="0"/>
              <a:t>3</a:t>
            </a:r>
            <a:r>
              <a:rPr lang="en-US" sz="2400" b="1" dirty="0"/>
              <a:t>/s</a:t>
            </a:r>
            <a:endParaRPr lang="es-E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dirty="0"/>
              <a:t>Caudal máximo para un periodo de retorno de 10 años</a:t>
            </a:r>
          </a:p>
          <a:p>
            <a:r>
              <a:rPr lang="es-EC" sz="2400" dirty="0" smtClean="0"/>
              <a:t>	</a:t>
            </a:r>
            <a:r>
              <a:rPr lang="es-EC" sz="2400" b="1" dirty="0" smtClean="0"/>
              <a:t>CAUDAL </a:t>
            </a:r>
            <a:r>
              <a:rPr lang="es-EC" sz="2400" b="1" dirty="0"/>
              <a:t>4 =     68.9  m</a:t>
            </a:r>
            <a:r>
              <a:rPr lang="es-EC" sz="2400" b="1" baseline="30000" dirty="0"/>
              <a:t>3</a:t>
            </a:r>
            <a:r>
              <a:rPr lang="es-EC" sz="2400" b="1" dirty="0"/>
              <a:t>/s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COEFICIENTE DE RUGOSIDAD DE MANNING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7564" y="1556792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000" dirty="0"/>
              <a:t>Para el tramo del río con cotas comprendidas entre los 33797.98 msnm y 3218 msnm, de acuerdo a  (</a:t>
            </a:r>
            <a:r>
              <a:rPr lang="es-EC" sz="2000" dirty="0" err="1"/>
              <a:t>Chow</a:t>
            </a:r>
            <a:r>
              <a:rPr lang="es-EC" sz="2000" dirty="0"/>
              <a:t>, 2000):</a:t>
            </a:r>
            <a:endParaRPr lang="es-ES" sz="2000" dirty="0"/>
          </a:p>
          <a:p>
            <a:pPr algn="just"/>
            <a:r>
              <a:rPr lang="es-EC" sz="2000" dirty="0"/>
              <a:t>“Cursos montañosos, cause de cantos rodados y grandes rocas”</a:t>
            </a:r>
            <a:endParaRPr lang="es-ES" sz="2000" dirty="0"/>
          </a:p>
          <a:p>
            <a:pPr algn="just"/>
            <a:r>
              <a:rPr lang="es-EC" sz="2000" b="1" dirty="0"/>
              <a:t>n = 0.07 </a:t>
            </a:r>
            <a:endParaRPr lang="es-ES" sz="2000" b="1" dirty="0"/>
          </a:p>
          <a:p>
            <a:pPr lvl="0" algn="just"/>
            <a:r>
              <a:rPr lang="es-EC" sz="2000" dirty="0"/>
              <a:t>Para el tramo del río con cotas comprendidas entre los 3218 msnm y 2830 msnm, de acuerdo a  (</a:t>
            </a:r>
            <a:r>
              <a:rPr lang="es-EC" sz="2000" dirty="0" err="1"/>
              <a:t>Chow</a:t>
            </a:r>
            <a:r>
              <a:rPr lang="es-EC" sz="2000" dirty="0"/>
              <a:t>, 2000):</a:t>
            </a:r>
            <a:endParaRPr lang="es-ES" sz="2000" dirty="0"/>
          </a:p>
          <a:p>
            <a:pPr algn="just"/>
            <a:r>
              <a:rPr lang="es-EC" sz="2000" dirty="0"/>
              <a:t>“Cursos montañosos, cause de grava, cantos rodados y algunas rocas”</a:t>
            </a:r>
            <a:endParaRPr lang="es-ES" sz="2000" dirty="0"/>
          </a:p>
          <a:p>
            <a:pPr algn="just"/>
            <a:r>
              <a:rPr lang="es-EC" sz="2000" b="1" dirty="0"/>
              <a:t>n = 0.05</a:t>
            </a:r>
            <a:endParaRPr lang="es-ES" sz="2000" b="1" dirty="0"/>
          </a:p>
          <a:p>
            <a:pPr lvl="0" algn="just"/>
            <a:r>
              <a:rPr lang="es-EC" sz="2000" dirty="0"/>
              <a:t>Para el tramo del río con cotas comprendidas entre los 2830 msnm y 2440 msnm, de acuerdo a  (</a:t>
            </a:r>
            <a:r>
              <a:rPr lang="es-EC" sz="2000" dirty="0" err="1"/>
              <a:t>Chow</a:t>
            </a:r>
            <a:r>
              <a:rPr lang="es-EC" sz="2000" dirty="0"/>
              <a:t>, 2000):</a:t>
            </a:r>
            <a:endParaRPr lang="es-ES" sz="2000" dirty="0"/>
          </a:p>
          <a:p>
            <a:pPr algn="just"/>
            <a:r>
              <a:rPr lang="es-EC" sz="2000" dirty="0"/>
              <a:t>“Cursos en planicies, meandros con algunas piedras y pastos”</a:t>
            </a:r>
            <a:endParaRPr lang="es-ES" sz="2000" dirty="0"/>
          </a:p>
          <a:p>
            <a:pPr algn="just"/>
            <a:r>
              <a:rPr lang="es-EC" sz="2000" b="1" dirty="0"/>
              <a:t>n = 0.05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907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TOMA DE MUESTRAS DE AGUA Y ENSAYOS EN EL LABORATORIO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D:\TESIS ALEX GUZMÁN\visita\20160813_135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968552" cy="27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D:\TESIS ALEX GUZMÁN\visita\DSC_0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992444" cy="224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764" y="404663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RECOPILACIÓN DE INFORMACIÓN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CUk_eiFysYYXIe2OnO6gZj8s17Hc4d9nqO2XP-X06Y8?dl=0&amp;size=800x600&amp;size_mode=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18185" r="21397" b="3796"/>
          <a:stretch/>
        </p:blipFill>
        <p:spPr bwMode="auto">
          <a:xfrm>
            <a:off x="827584" y="1412776"/>
            <a:ext cx="420931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3740" y="5490624"/>
            <a:ext cx="8034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Modelo Digital del Terreno  </a:t>
            </a:r>
            <a:r>
              <a:rPr lang="es-EC" dirty="0"/>
              <a:t>(GOBIERNO MUNICIPAL DE RUMIÑAHUI, 2017)</a:t>
            </a:r>
            <a:endParaRPr lang="es-ES" dirty="0"/>
          </a:p>
        </p:txBody>
      </p:sp>
      <p:pic>
        <p:nvPicPr>
          <p:cNvPr id="37891" name="Picture 3" descr="QJLsmji1_jeaEJdF-5UYGaSXAu62rricZm0vKyW4AK0?dl=0&amp;size=800x600&amp;size_mode=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5" t="14197" r="34758" b="11729"/>
          <a:stretch/>
        </p:blipFill>
        <p:spPr bwMode="auto">
          <a:xfrm>
            <a:off x="5436096" y="1262466"/>
            <a:ext cx="2016224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TOMA DE MUESTRAS DE AGUA Y ENSAYOS EN EL LABORATORIO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628800"/>
            <a:ext cx="6768753" cy="168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80222"/>
            <a:ext cx="6937765" cy="172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5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GRANULOMETRÍA DE SEDIMENTOS DE FONDO</a:t>
            </a:r>
            <a:endParaRPr lang="en-US" sz="36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67" y="1844824"/>
            <a:ext cx="648623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6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GRANULOMETRÍA DE SEDIMENTOS DE FONDO</a:t>
            </a:r>
            <a:endParaRPr lang="en-US" sz="36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916832"/>
            <a:ext cx="6120680" cy="369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35696" y="5949280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Curva Granulométrica de la muestra de sedimentos de fondo.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DETERMINACIÓN DE SECCIONES TRANSVERSALES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" y="1628800"/>
            <a:ext cx="3960440" cy="416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14280" y="5929539"/>
            <a:ext cx="4092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Geometría del río Santa Clara en HEC-RAS</a:t>
            </a:r>
            <a:endParaRPr lang="es-ES" dirty="0"/>
          </a:p>
        </p:txBody>
      </p:sp>
      <p:pic>
        <p:nvPicPr>
          <p:cNvPr id="95235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80" y="1616678"/>
            <a:ext cx="4209769" cy="361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828606" y="5423554"/>
            <a:ext cx="377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Asignación de parámetros en HEC-RAS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62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98236"/>
            <a:ext cx="5040560" cy="459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63688" y="570411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Visualización de coordenadas X, Y, Z del Río Santa Clara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08" y="1268760"/>
            <a:ext cx="7360865" cy="28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051720" y="4369818"/>
            <a:ext cx="5620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Perfil longitudinal del río Santa Clara en HEC-RAS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5184576" cy="37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691680" y="5373216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Sección transversal en la abscisa 19200 del Río Santa Clara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DESARROLLO DE LA SIMULACIÓN DE CAUDALES Y SEDIMENTOS EN HEC-RAS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Imagen 10" descr="C:\Users\PERSONAL\Desktop\RESULTADOS_HEC_RAS\SIMULACION\MAPA_SIMUL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66570"/>
            <a:ext cx="6520259" cy="461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DESARROLLO DE LA SIMULACIÓN DE CAUDALES Y SEDIMENTOS EN HEC-RAS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4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792"/>
            <a:ext cx="4237768" cy="225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0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2" y="3940130"/>
            <a:ext cx="4032448" cy="215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828478" y="2013066"/>
            <a:ext cx="377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mtClean="0"/>
              <a:t>Perfil de corte transversal aguas arriba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989819" y="4905164"/>
            <a:ext cx="3739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Perfil de corte transversal aguas abajo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DESARROLLO DE LA SIMULACIÓN DE CAUDALES Y SEDIMENTOS EN HEC-RAS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92" y="1628800"/>
            <a:ext cx="3348372" cy="353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63681" y="5517232"/>
            <a:ext cx="402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Generación de la grilla para la simulación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1764" y="404663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/>
              <a:t>DELIMITACIÓN HIDROGRÁFICA DE LA CUENCA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Imagen 1" descr="MA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r="31324" b="2413"/>
          <a:stretch/>
        </p:blipFill>
        <p:spPr bwMode="auto">
          <a:xfrm>
            <a:off x="1619672" y="1050994"/>
            <a:ext cx="5422354" cy="5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6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DESARROLLO DE LA SIMULACIÓN DE CAUDALES Y SEDIMENTOS EN HEC-RAS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61" y="1786798"/>
            <a:ext cx="6120680" cy="36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938137" y="5805264"/>
            <a:ext cx="5922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Asignación de parámetros en el área de simulación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/>
              <a:t>DESARROLLO DE LA SIMULACIÓN DE CAUDALES Y SEDIMENTOS EN HEC-RAS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5" y="2430851"/>
            <a:ext cx="317764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7" y="3068960"/>
            <a:ext cx="2849473" cy="5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7" y="3606667"/>
            <a:ext cx="4052218" cy="6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2" y="4399705"/>
            <a:ext cx="4366585" cy="6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2" y="5085184"/>
            <a:ext cx="3556697" cy="75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552" y="1753652"/>
            <a:ext cx="4260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/>
              <a:t>CALCULO DE LA PENDIENTE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91" y="926001"/>
            <a:ext cx="3851385" cy="413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63688" y="5229200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Asignación </a:t>
            </a:r>
            <a:r>
              <a:rPr lang="es-EC" dirty="0"/>
              <a:t>de parámetros en el área de simulación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13424"/>
            <a:ext cx="5760640" cy="474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131840" y="5805264"/>
            <a:ext cx="341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Simulación con CAUDAL 1.03 m3/s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37" y="900786"/>
            <a:ext cx="5688632" cy="468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64898" y="5805264"/>
            <a:ext cx="341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Simulación con CAUDAL 1.44 m3/s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36870"/>
            <a:ext cx="5544616" cy="459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58374" y="5733256"/>
            <a:ext cx="341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Simulación </a:t>
            </a:r>
            <a:r>
              <a:rPr lang="es-EC" dirty="0"/>
              <a:t>con CAUDAL </a:t>
            </a:r>
            <a:r>
              <a:rPr lang="es-EC" dirty="0" smtClean="0"/>
              <a:t>2.89 </a:t>
            </a:r>
            <a:r>
              <a:rPr lang="es-EC" dirty="0"/>
              <a:t>m3/s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DESARROLLO DEL MODELO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03" y="1124744"/>
            <a:ext cx="4968552" cy="409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74026" y="5517232"/>
            <a:ext cx="341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Simulación con CAUDAL 68.9 m3/s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37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SIMULACIÓN CON DIFERENTES CAUDALES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1" y="914713"/>
            <a:ext cx="3558353" cy="25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79" y="935841"/>
            <a:ext cx="3421063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0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" y="3527233"/>
            <a:ext cx="37528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0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37" y="3559170"/>
            <a:ext cx="3550305" cy="258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5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MAPA_MODEL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77"/>
            <a:ext cx="8712968" cy="615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6154797"/>
            <a:ext cx="759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Mapa de modelamiento de sedimentos y caudales en el Río Santa Clara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6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1711" y="279670"/>
            <a:ext cx="825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/>
              <a:t>CONCLUSIONES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7" t="79733" r="9941" b="12766"/>
          <a:stretch>
            <a:fillRect/>
          </a:stretch>
        </p:blipFill>
        <p:spPr bwMode="auto">
          <a:xfrm>
            <a:off x="0" y="6308725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51711" y="1305342"/>
            <a:ext cx="825273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C</a:t>
            </a:r>
            <a:r>
              <a:rPr lang="es-ES" sz="2200" dirty="0" smtClean="0"/>
              <a:t>audal </a:t>
            </a:r>
            <a:r>
              <a:rPr lang="es-ES" sz="2200" dirty="0"/>
              <a:t>medio del río Santa Clara Q</a:t>
            </a:r>
            <a:r>
              <a:rPr lang="es-ES" sz="2200" baseline="-25000" dirty="0"/>
              <a:t>0</a:t>
            </a:r>
            <a:r>
              <a:rPr lang="es-ES" sz="2200" dirty="0"/>
              <a:t> = </a:t>
            </a:r>
            <a:r>
              <a:rPr lang="es-ES" sz="2200" dirty="0" smtClean="0"/>
              <a:t>2.89 </a:t>
            </a:r>
            <a:r>
              <a:rPr lang="es-ES" sz="2200" dirty="0"/>
              <a:t>m</a:t>
            </a:r>
            <a:r>
              <a:rPr lang="es-ES" sz="2200" baseline="30000" dirty="0"/>
              <a:t>3</a:t>
            </a:r>
            <a:r>
              <a:rPr lang="es-ES" sz="2200" dirty="0"/>
              <a:t>/s, en tanto que los caudales aforados son de 1.44 m</a:t>
            </a:r>
            <a:r>
              <a:rPr lang="es-ES" sz="2200" baseline="30000" dirty="0"/>
              <a:t>3</a:t>
            </a:r>
            <a:r>
              <a:rPr lang="es-ES" sz="2200" dirty="0"/>
              <a:t>/s y 1.94 m</a:t>
            </a:r>
            <a:r>
              <a:rPr lang="es-ES" sz="2200" baseline="30000" dirty="0"/>
              <a:t>3</a:t>
            </a:r>
            <a:r>
              <a:rPr lang="es-ES" sz="2200" dirty="0"/>
              <a:t>/s. </a:t>
            </a:r>
            <a:endParaRPr lang="es-ES" sz="22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200" dirty="0" smtClean="0"/>
              <a:t>Caudal </a:t>
            </a:r>
            <a:r>
              <a:rPr lang="es-ES" sz="2200" dirty="0"/>
              <a:t>máximo del río Santa Clara para un periodo de retorno de diez años es de 68.9 m</a:t>
            </a:r>
            <a:r>
              <a:rPr lang="es-ES" sz="2200" baseline="30000" dirty="0"/>
              <a:t>3</a:t>
            </a:r>
            <a:r>
              <a:rPr lang="es-ES" sz="2200" dirty="0"/>
              <a:t>/s</a:t>
            </a:r>
            <a:r>
              <a:rPr lang="es-ES" sz="22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Con la caracterización de los parámetros geomorfológicos de la cuenca del río Santa Clara, se determinó que la cuenca tiene una forma alargada y una topografía escarpada, con una pendiente media del 28%. Además se determinó que la densidad de drenaje es alta, lo que indica que la cuenca tiene suficiente drenaje para soportar tormentas.  De acuerdo a la curva hipsométrica, se concluye que es una cuenca sedimentaria en fase de vejez</a:t>
            </a:r>
            <a:r>
              <a:rPr lang="es-ES" sz="22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650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</TotalTime>
  <Words>2241</Words>
  <Application>Microsoft Office PowerPoint</Application>
  <PresentationFormat>Presentación en pantalla (4:3)</PresentationFormat>
  <Paragraphs>292</Paragraphs>
  <Slides>102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102</vt:i4>
      </vt:variant>
    </vt:vector>
  </HeadingPairs>
  <TitlesOfParts>
    <vt:vector size="104" baseType="lpstr"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Alex</cp:lastModifiedBy>
  <cp:revision>149</cp:revision>
  <dcterms:created xsi:type="dcterms:W3CDTF">2012-04-21T01:11:57Z</dcterms:created>
  <dcterms:modified xsi:type="dcterms:W3CDTF">2017-03-14T04:03:07Z</dcterms:modified>
</cp:coreProperties>
</file>